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7" r:id="rId4"/>
    <p:sldId id="259" r:id="rId5"/>
    <p:sldId id="260" r:id="rId6"/>
    <p:sldId id="261" r:id="rId7"/>
    <p:sldId id="262" r:id="rId8"/>
    <p:sldId id="263" r:id="rId9"/>
    <p:sldId id="264" r:id="rId10"/>
    <p:sldId id="278" r:id="rId11"/>
    <p:sldId id="265" r:id="rId12"/>
    <p:sldId id="266" r:id="rId13"/>
    <p:sldId id="267" r:id="rId14"/>
    <p:sldId id="268" r:id="rId15"/>
    <p:sldId id="279" r:id="rId16"/>
    <p:sldId id="269" r:id="rId17"/>
    <p:sldId id="271" r:id="rId18"/>
    <p:sldId id="270" r:id="rId19"/>
    <p:sldId id="280" r:id="rId20"/>
    <p:sldId id="272" r:id="rId21"/>
    <p:sldId id="273" r:id="rId22"/>
    <p:sldId id="274" r:id="rId23"/>
    <p:sldId id="275" r:id="rId24"/>
    <p:sldId id="281" r:id="rId25"/>
    <p:sldId id="283" r:id="rId26"/>
    <p:sldId id="28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8141D"/>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6" d="100"/>
          <a:sy n="66" d="100"/>
        </p:scale>
        <p:origin x="77" y="45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78125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1702584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t>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2733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t>10</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3312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t>15</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55106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t>19</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20928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1898924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StephenZh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screen"/>
          <a:srcRect b="35066"/>
          <a:stretch>
            <a:fillRect/>
          </a:stretch>
        </p:blipFill>
        <p:spPr>
          <a:xfrm>
            <a:off x="334" y="119356"/>
            <a:ext cx="12191332" cy="4452926"/>
          </a:xfrm>
          <a:prstGeom prst="rect">
            <a:avLst/>
          </a:prstGeom>
        </p:spPr>
      </p:pic>
      <p:sp>
        <p:nvSpPr>
          <p:cNvPr id="16" name="矩形 259"/>
          <p:cNvSpPr>
            <a:spLocks noChangeArrowheads="1"/>
          </p:cNvSpPr>
          <p:nvPr/>
        </p:nvSpPr>
        <p:spPr bwMode="auto">
          <a:xfrm>
            <a:off x="6836244" y="500356"/>
            <a:ext cx="4414685" cy="167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0905" b="1" cap="all" dirty="0" smtClean="0">
                <a:solidFill>
                  <a:srgbClr val="C30D23"/>
                </a:solidFill>
                <a:cs typeface="+mn-ea"/>
                <a:sym typeface="+mn-lt"/>
              </a:rPr>
              <a:t>2021</a:t>
            </a:r>
          </a:p>
        </p:txBody>
      </p:sp>
      <p:sp>
        <p:nvSpPr>
          <p:cNvPr id="8" name="矩形 259"/>
          <p:cNvSpPr>
            <a:spLocks noChangeArrowheads="1"/>
          </p:cNvSpPr>
          <p:nvPr/>
        </p:nvSpPr>
        <p:spPr bwMode="auto">
          <a:xfrm>
            <a:off x="1276703" y="3737652"/>
            <a:ext cx="605754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400" dirty="0" smtClean="0">
                <a:solidFill>
                  <a:srgbClr val="C30D23"/>
                </a:solidFill>
                <a:cs typeface="+mn-ea"/>
                <a:sym typeface="+mn-lt"/>
              </a:rPr>
              <a:t>THE YEAR-END SUMMARY PPT</a:t>
            </a:r>
            <a:endParaRPr lang="zh-CN" altLang="en-US" sz="1400" dirty="0">
              <a:solidFill>
                <a:srgbClr val="C30D23"/>
              </a:solidFill>
              <a:cs typeface="+mn-ea"/>
              <a:sym typeface="+mn-lt"/>
            </a:endParaRPr>
          </a:p>
        </p:txBody>
      </p:sp>
      <p:sp>
        <p:nvSpPr>
          <p:cNvPr id="9" name="矩形 259"/>
          <p:cNvSpPr>
            <a:spLocks noChangeArrowheads="1"/>
          </p:cNvSpPr>
          <p:nvPr/>
        </p:nvSpPr>
        <p:spPr bwMode="auto">
          <a:xfrm>
            <a:off x="1276703" y="3953096"/>
            <a:ext cx="8448322" cy="96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260" b="1" dirty="0" smtClean="0">
                <a:solidFill>
                  <a:srgbClr val="C30D23"/>
                </a:solidFill>
                <a:cs typeface="微软雅黑" panose="020B0503020204020204" pitchFamily="34" charset="-122"/>
                <a:sym typeface="+mn-lt"/>
              </a:rPr>
              <a:t>总结计划</a:t>
            </a:r>
            <a:r>
              <a:rPr lang="en-US" altLang="zh-CN" sz="4550" b="1" dirty="0" smtClean="0">
                <a:solidFill>
                  <a:srgbClr val="C30D23"/>
                </a:solidFill>
                <a:cs typeface="微软雅黑" panose="020B0503020204020204" pitchFamily="34" charset="-122"/>
                <a:sym typeface="+mn-lt"/>
              </a:rPr>
              <a:t>POWERPOINT</a:t>
            </a:r>
            <a:endParaRPr lang="zh-CN" altLang="en-US" sz="4550" b="1" dirty="0">
              <a:solidFill>
                <a:srgbClr val="C30D23"/>
              </a:solidFill>
              <a:cs typeface="微软雅黑" panose="020B0503020204020204" pitchFamily="34" charset="-122"/>
              <a:sym typeface="+mn-lt"/>
            </a:endParaRPr>
          </a:p>
        </p:txBody>
      </p:sp>
      <p:sp>
        <p:nvSpPr>
          <p:cNvPr id="11" name="矩形 259"/>
          <p:cNvSpPr>
            <a:spLocks noChangeArrowheads="1"/>
          </p:cNvSpPr>
          <p:nvPr/>
        </p:nvSpPr>
        <p:spPr bwMode="auto">
          <a:xfrm>
            <a:off x="1276703" y="4894972"/>
            <a:ext cx="7100522" cy="3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60" dirty="0">
                <a:solidFill>
                  <a:schemeClr val="bg1">
                    <a:lumMod val="50000"/>
                  </a:schemeClr>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p:txBody>
      </p:sp>
      <p:sp>
        <p:nvSpPr>
          <p:cNvPr id="7" name="矩形 6"/>
          <p:cNvSpPr/>
          <p:nvPr/>
        </p:nvSpPr>
        <p:spPr bwMode="auto">
          <a:xfrm>
            <a:off x="1276703" y="5521032"/>
            <a:ext cx="799667" cy="329221"/>
          </a:xfrm>
          <a:prstGeom prst="rect">
            <a:avLst/>
          </a:prstGeom>
          <a:solidFill>
            <a:srgbClr val="C8001C"/>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latin typeface="微软雅黑" panose="020B0503020204020204" pitchFamily="34" charset="-122"/>
              <a:ea typeface="微软雅黑" panose="020B0503020204020204" pitchFamily="34" charset="-122"/>
            </a:endParaRPr>
          </a:p>
        </p:txBody>
      </p:sp>
      <p:sp>
        <p:nvSpPr>
          <p:cNvPr id="10" name="矩形 9"/>
          <p:cNvSpPr/>
          <p:nvPr/>
        </p:nvSpPr>
        <p:spPr bwMode="auto">
          <a:xfrm>
            <a:off x="2076368" y="5521032"/>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latin typeface="微软雅黑" panose="020B0503020204020204" pitchFamily="34" charset="-122"/>
              <a:ea typeface="微软雅黑" panose="020B0503020204020204" pitchFamily="34" charset="-122"/>
            </a:endParaRPr>
          </a:p>
        </p:txBody>
      </p:sp>
      <p:sp>
        <p:nvSpPr>
          <p:cNvPr id="12" name="Shape 280"/>
          <p:cNvSpPr/>
          <p:nvPr/>
        </p:nvSpPr>
        <p:spPr>
          <a:xfrm>
            <a:off x="1362960" y="5611452"/>
            <a:ext cx="672075" cy="184785"/>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335" b="1" spc="100" dirty="0" smtClean="0">
                <a:solidFill>
                  <a:schemeClr val="bg1"/>
                </a:solidFill>
                <a:latin typeface="微软雅黑" panose="020B0503020204020204" pitchFamily="34" charset="-122"/>
                <a:ea typeface="微软雅黑" panose="020B0503020204020204" pitchFamily="34" charset="-122"/>
                <a:cs typeface="Roboto Regular"/>
                <a:sym typeface="Arial" panose="020B0604020202020204" pitchFamily="34" charset="0"/>
              </a:rPr>
              <a:t>汇报人</a:t>
            </a:r>
            <a:endParaRPr sz="1335" b="1" spc="100" dirty="0">
              <a:solidFill>
                <a:schemeClr val="bg1"/>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
        <p:nvSpPr>
          <p:cNvPr id="13" name="矩形 12"/>
          <p:cNvSpPr/>
          <p:nvPr/>
        </p:nvSpPr>
        <p:spPr bwMode="auto">
          <a:xfrm>
            <a:off x="4225918" y="5512240"/>
            <a:ext cx="799667" cy="329221"/>
          </a:xfrm>
          <a:prstGeom prst="rect">
            <a:avLst/>
          </a:prstGeom>
          <a:solidFill>
            <a:srgbClr val="C8001C"/>
          </a:solidFill>
          <a:ln w="15875"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latin typeface="微软雅黑" panose="020B0503020204020204" pitchFamily="34" charset="-122"/>
              <a:ea typeface="微软雅黑" panose="020B0503020204020204" pitchFamily="34" charset="-122"/>
            </a:endParaRPr>
          </a:p>
        </p:txBody>
      </p:sp>
      <p:sp>
        <p:nvSpPr>
          <p:cNvPr id="14" name="矩形 13"/>
          <p:cNvSpPr/>
          <p:nvPr/>
        </p:nvSpPr>
        <p:spPr bwMode="auto">
          <a:xfrm>
            <a:off x="5025583" y="5512240"/>
            <a:ext cx="1188745" cy="329221"/>
          </a:xfrm>
          <a:prstGeom prst="rect">
            <a:avLst/>
          </a:prstGeom>
          <a:noFill/>
          <a:ln w="12700" cap="rnd">
            <a:solidFill>
              <a:srgbClr val="D3381C"/>
            </a:solidFill>
            <a:roun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b="1">
              <a:latin typeface="微软雅黑" panose="020B0503020204020204" pitchFamily="34" charset="-122"/>
              <a:ea typeface="微软雅黑" panose="020B0503020204020204" pitchFamily="34" charset="-122"/>
            </a:endParaRPr>
          </a:p>
        </p:txBody>
      </p:sp>
      <p:sp>
        <p:nvSpPr>
          <p:cNvPr id="15" name="Shape 280"/>
          <p:cNvSpPr/>
          <p:nvPr/>
        </p:nvSpPr>
        <p:spPr>
          <a:xfrm>
            <a:off x="4273440" y="5601114"/>
            <a:ext cx="806912" cy="184922"/>
          </a:xfrm>
          <a:prstGeom prst="rect">
            <a:avLst/>
          </a:prstGeom>
          <a:noFill/>
          <a:ln w="12700" cap="flat">
            <a:noFill/>
            <a:miter lim="400000"/>
          </a:ln>
          <a:effectLst/>
        </p:spPr>
        <p:txBody>
          <a:bodyPr wrap="square" lIns="0" tIns="0" rIns="0" bIns="0" numCol="1"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90000"/>
              </a:lnSpc>
              <a:defRPr sz="1800"/>
            </a:pPr>
            <a:r>
              <a:rPr lang="zh-CN" altLang="en-US" sz="1335" b="1" spc="100" dirty="0" smtClean="0">
                <a:solidFill>
                  <a:schemeClr val="bg1"/>
                </a:solidFill>
                <a:latin typeface="微软雅黑" panose="020B0503020204020204" pitchFamily="34" charset="-122"/>
                <a:ea typeface="微软雅黑" panose="020B0503020204020204" pitchFamily="34" charset="-122"/>
                <a:cs typeface="Roboto Regular"/>
                <a:sym typeface="Arial" panose="020B0604020202020204" pitchFamily="34" charset="0"/>
              </a:rPr>
              <a:t>汇报时间</a:t>
            </a:r>
            <a:endParaRPr sz="1335" b="1" spc="100" dirty="0">
              <a:solidFill>
                <a:schemeClr val="bg1"/>
              </a:solidFill>
              <a:latin typeface="微软雅黑" panose="020B0503020204020204" pitchFamily="34" charset="-122"/>
              <a:ea typeface="微软雅黑" panose="020B0503020204020204" pitchFamily="34" charset="-122"/>
              <a:cs typeface="Roboto Regular"/>
              <a:sym typeface="Arial" panose="020B0604020202020204" pitchFamily="34" charset="0"/>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6"/>
                                        </p:tgtEl>
                                        <p:attrNameLst>
                                          <p:attrName>ppt_y</p:attrName>
                                        </p:attrNameLst>
                                      </p:cBhvr>
                                      <p:tavLst>
                                        <p:tav tm="0">
                                          <p:val>
                                            <p:strVal val="#ppt_y"/>
                                          </p:val>
                                        </p:tav>
                                        <p:tav tm="100000">
                                          <p:val>
                                            <p:strVal val="#ppt_y"/>
                                          </p:val>
                                        </p:tav>
                                      </p:tavLst>
                                    </p:anim>
                                    <p:anim calcmode="lin" valueType="num">
                                      <p:cBhvr>
                                        <p:cTn id="1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6"/>
                                        </p:tgtEl>
                                      </p:cBhvr>
                                    </p:animEffect>
                                  </p:childTnLst>
                                </p:cTn>
                              </p:par>
                            </p:childTnLst>
                          </p:cTn>
                        </p:par>
                        <p:par>
                          <p:cTn id="16" fill="hold">
                            <p:stCondLst>
                              <p:cond delay="11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6"/>
                                        </p:tgtEl>
                                      </p:cBhvr>
                                    </p:animEffect>
                                    <p:animScale>
                                      <p:cBhvr>
                                        <p:cTn id="19" dur="250" autoRev="1" fill="hold"/>
                                        <p:tgtEl>
                                          <p:spTgt spid="16"/>
                                        </p:tgtEl>
                                      </p:cBhvr>
                                      <p:by x="105000" y="105000"/>
                                    </p:animScale>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31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par>
                          <p:cTn id="32" fill="hold">
                            <p:stCondLst>
                              <p:cond delay="36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
                                        </p:tgtEl>
                                      </p:cBhvr>
                                    </p:animEffect>
                                  </p:childTnLst>
                                </p:cTn>
                              </p:par>
                            </p:childTnLst>
                          </p:cTn>
                        </p:par>
                        <p:par>
                          <p:cTn id="40" fill="hold">
                            <p:stCondLst>
                              <p:cond delay="480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9"/>
                                        </p:tgtEl>
                                      </p:cBhvr>
                                    </p:animEffect>
                                    <p:animScale>
                                      <p:cBhvr>
                                        <p:cTn id="43" dur="250" autoRev="1" fill="hold"/>
                                        <p:tgtEl>
                                          <p:spTgt spid="9"/>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8" grpId="0"/>
      <p:bldP spid="8" grpId="1"/>
      <p:bldP spid="9" grpId="0"/>
      <p:bldP spid="9" grpId="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cstate="screen"/>
          <a:srcRect b="35066"/>
          <a:stretch>
            <a:fillRect/>
          </a:stretch>
        </p:blipFill>
        <p:spPr>
          <a:xfrm>
            <a:off x="334" y="696296"/>
            <a:ext cx="12191332" cy="4452926"/>
          </a:xfrm>
          <a:prstGeom prst="rect">
            <a:avLst/>
          </a:prstGeom>
        </p:spPr>
      </p:pic>
      <p:sp>
        <p:nvSpPr>
          <p:cNvPr id="2" name="椭圆 1"/>
          <p:cNvSpPr/>
          <p:nvPr/>
        </p:nvSpPr>
        <p:spPr>
          <a:xfrm>
            <a:off x="6976298" y="1510053"/>
            <a:ext cx="2199311" cy="2199311"/>
          </a:xfrm>
          <a:prstGeom prst="ellipse">
            <a:avLst/>
          </a:prstGeom>
          <a:solidFill>
            <a:srgbClr val="C8141D"/>
          </a:solidFill>
          <a:ln w="76200">
            <a:solidFill>
              <a:schemeClr val="bg1"/>
            </a:solidFill>
          </a:ln>
          <a:effectLst>
            <a:outerShdw blurRad="317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7" name="文本框 6"/>
          <p:cNvSpPr txBox="1"/>
          <p:nvPr>
            <p:custDataLst>
              <p:tags r:id="rId2"/>
            </p:custDataLst>
          </p:nvPr>
        </p:nvSpPr>
        <p:spPr>
          <a:xfrm>
            <a:off x="7059011" y="2148799"/>
            <a:ext cx="2033884" cy="921820"/>
          </a:xfrm>
          <a:prstGeom prst="rect">
            <a:avLst/>
          </a:prstGeom>
          <a:noFill/>
        </p:spPr>
        <p:txBody>
          <a:bodyPr vert="horz" lIns="0" tIns="0" rIns="0" bIns="0" anchor="ctr"/>
          <a:lstStyle/>
          <a:p>
            <a:pPr algn="ctr">
              <a:defRPr/>
            </a:pPr>
            <a:r>
              <a:rPr lang="en-US" altLang="zh-CN" sz="4170" dirty="0">
                <a:solidFill>
                  <a:schemeClr val="bg1"/>
                </a:solidFill>
                <a:cs typeface="+mn-ea"/>
                <a:sym typeface="+mn-lt"/>
              </a:rPr>
              <a:t>PART </a:t>
            </a:r>
            <a:r>
              <a:rPr lang="en-US" altLang="zh-CN" sz="4170" dirty="0" smtClean="0">
                <a:solidFill>
                  <a:schemeClr val="bg1"/>
                </a:solidFill>
                <a:cs typeface="+mn-ea"/>
                <a:sym typeface="+mn-lt"/>
              </a:rPr>
              <a:t>2</a:t>
            </a:r>
            <a:endParaRPr lang="zh-CN" altLang="en-US" sz="4170" dirty="0">
              <a:solidFill>
                <a:schemeClr val="bg1"/>
              </a:solidFill>
              <a:cs typeface="+mn-ea"/>
              <a:sym typeface="+mn-lt"/>
            </a:endParaRPr>
          </a:p>
        </p:txBody>
      </p:sp>
      <p:sp>
        <p:nvSpPr>
          <p:cNvPr id="8" name="矩形 7"/>
          <p:cNvSpPr/>
          <p:nvPr/>
        </p:nvSpPr>
        <p:spPr>
          <a:xfrm>
            <a:off x="2045217" y="4361822"/>
            <a:ext cx="4349243" cy="830997"/>
          </a:xfrm>
          <a:prstGeom prst="rect">
            <a:avLst/>
          </a:prstGeom>
        </p:spPr>
        <p:txBody>
          <a:bodyPr wrap="square" lIns="0" tIns="0" rIns="0" bIns="0">
            <a:spAutoFit/>
          </a:bodyPr>
          <a:lstStyle/>
          <a:p>
            <a:pPr lvl="0">
              <a:defRPr/>
            </a:pPr>
            <a:r>
              <a:rPr lang="zh-CN" altLang="en-US" sz="5400" b="1" kern="0" dirty="0">
                <a:solidFill>
                  <a:srgbClr val="C8001C"/>
                </a:solidFill>
                <a:latin typeface="微软雅黑" panose="020B0503020204020204" pitchFamily="34" charset="-122"/>
                <a:ea typeface="微软雅黑" panose="020B0503020204020204" pitchFamily="34" charset="-122"/>
              </a:rPr>
              <a:t>工作完成情况</a:t>
            </a:r>
          </a:p>
        </p:txBody>
      </p:sp>
      <p:sp>
        <p:nvSpPr>
          <p:cNvPr id="12" name="矩形 11"/>
          <p:cNvSpPr/>
          <p:nvPr/>
        </p:nvSpPr>
        <p:spPr>
          <a:xfrm>
            <a:off x="1969691" y="5201611"/>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前言</a:t>
            </a:r>
          </a:p>
        </p:txBody>
      </p:sp>
      <p:sp>
        <p:nvSpPr>
          <p:cNvPr id="20" name="矩形 19"/>
          <p:cNvSpPr/>
          <p:nvPr/>
        </p:nvSpPr>
        <p:spPr>
          <a:xfrm>
            <a:off x="1969691" y="5578589"/>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计划</a:t>
            </a:r>
          </a:p>
        </p:txBody>
      </p:sp>
      <p:sp>
        <p:nvSpPr>
          <p:cNvPr id="21" name="矩形 20"/>
          <p:cNvSpPr/>
          <p:nvPr/>
        </p:nvSpPr>
        <p:spPr>
          <a:xfrm>
            <a:off x="1969691" y="5955568"/>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进度</a:t>
            </a:r>
          </a:p>
        </p:txBody>
      </p:sp>
      <p:sp>
        <p:nvSpPr>
          <p:cNvPr id="22" name="矩形 21"/>
          <p:cNvSpPr/>
          <p:nvPr/>
        </p:nvSpPr>
        <p:spPr>
          <a:xfrm>
            <a:off x="3131173" y="5201611"/>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回顾</a:t>
            </a:r>
          </a:p>
        </p:txBody>
      </p:sp>
      <p:sp>
        <p:nvSpPr>
          <p:cNvPr id="23" name="矩形 22"/>
          <p:cNvSpPr/>
          <p:nvPr/>
        </p:nvSpPr>
        <p:spPr>
          <a:xfrm>
            <a:off x="3131173" y="5588323"/>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团队</a:t>
            </a:r>
          </a:p>
        </p:txBody>
      </p:sp>
      <p:sp>
        <p:nvSpPr>
          <p:cNvPr id="24" name="矩形 23"/>
          <p:cNvSpPr/>
          <p:nvPr/>
        </p:nvSpPr>
        <p:spPr>
          <a:xfrm>
            <a:off x="3131173" y="5955568"/>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去年</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相比</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ïsļïḋé"/>
          <p:cNvGrpSpPr/>
          <p:nvPr/>
        </p:nvGrpSpPr>
        <p:grpSpPr>
          <a:xfrm>
            <a:off x="4417524" y="1559535"/>
            <a:ext cx="1642603" cy="1645387"/>
            <a:chOff x="4149571" y="1470110"/>
            <a:chExt cx="1873251" cy="1876426"/>
          </a:xfrm>
        </p:grpSpPr>
        <p:sp>
          <p:nvSpPr>
            <p:cNvPr id="18" name="íSlíḋê"/>
            <p:cNvSpPr/>
            <p:nvPr/>
          </p:nvSpPr>
          <p:spPr>
            <a:xfrm>
              <a:off x="4149571" y="1470110"/>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21600" y="13523"/>
                  </a:moveTo>
                  <a:cubicBezTo>
                    <a:pt x="21600" y="11878"/>
                    <a:pt x="20978" y="10307"/>
                    <a:pt x="19806" y="9137"/>
                  </a:cubicBezTo>
                  <a:cubicBezTo>
                    <a:pt x="10617" y="0"/>
                    <a:pt x="10617" y="0"/>
                    <a:pt x="10617" y="0"/>
                  </a:cubicBezTo>
                  <a:cubicBezTo>
                    <a:pt x="0" y="10599"/>
                    <a:pt x="0" y="10599"/>
                    <a:pt x="0" y="10599"/>
                  </a:cubicBezTo>
                  <a:cubicBezTo>
                    <a:pt x="9153" y="19773"/>
                    <a:pt x="9153" y="19773"/>
                    <a:pt x="9153" y="19773"/>
                  </a:cubicBezTo>
                  <a:cubicBezTo>
                    <a:pt x="10324" y="20942"/>
                    <a:pt x="11898" y="21600"/>
                    <a:pt x="13546" y="21600"/>
                  </a:cubicBezTo>
                  <a:cubicBezTo>
                    <a:pt x="21600" y="21600"/>
                    <a:pt x="21600" y="21600"/>
                    <a:pt x="21600" y="21600"/>
                  </a:cubicBezTo>
                  <a:lnTo>
                    <a:pt x="21600" y="13523"/>
                  </a:lnTo>
                  <a:close/>
                </a:path>
              </a:pathLst>
            </a:custGeom>
            <a:solidFill>
              <a:srgbClr val="C8141D"/>
            </a:solidFill>
            <a:ln w="12700" cap="flat">
              <a:noFill/>
              <a:miter lim="4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lang="en-US" altLang="zh-CN" b="1" dirty="0">
                <a:solidFill>
                  <a:schemeClr val="bg1"/>
                </a:solidFill>
              </a:endParaRPr>
            </a:p>
            <a:p>
              <a:pPr algn="ctr"/>
              <a:r>
                <a:rPr lang="en-US" altLang="zh-CN" b="1" dirty="0">
                  <a:solidFill>
                    <a:schemeClr val="bg1"/>
                  </a:solidFill>
                </a:rPr>
                <a:t>Text</a:t>
              </a:r>
              <a:endParaRPr dirty="0">
                <a:solidFill>
                  <a:schemeClr val="bg1"/>
                </a:solidFill>
              </a:endParaRPr>
            </a:p>
          </p:txBody>
        </p:sp>
        <p:grpSp>
          <p:nvGrpSpPr>
            <p:cNvPr id="19" name="ïṥ1ïḋe"/>
            <p:cNvGrpSpPr/>
            <p:nvPr/>
          </p:nvGrpSpPr>
          <p:grpSpPr>
            <a:xfrm>
              <a:off x="4321021" y="1641558"/>
              <a:ext cx="577851" cy="577851"/>
              <a:chOff x="4321021" y="1641558"/>
              <a:chExt cx="577851" cy="577851"/>
            </a:xfrm>
          </p:grpSpPr>
          <p:sp>
            <p:nvSpPr>
              <p:cNvPr id="20" name="îṡ1iḓê"/>
              <p:cNvSpPr/>
              <p:nvPr/>
            </p:nvSpPr>
            <p:spPr>
              <a:xfrm>
                <a:off x="4321021" y="1641558"/>
                <a:ext cx="577851" cy="577851"/>
              </a:xfrm>
              <a:prstGeom prst="ellipse">
                <a:avLst/>
              </a:prstGeom>
              <a:solidFill>
                <a:srgbClr val="C8141D"/>
              </a:solidFill>
              <a:ln w="28575" cap="flat">
                <a:solidFill>
                  <a:schemeClr val="bg1"/>
                </a:solidFill>
                <a:miter lim="400000"/>
              </a:ln>
              <a:effectLst/>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1" name="îṩlîďè"/>
              <p:cNvSpPr/>
              <p:nvPr/>
            </p:nvSpPr>
            <p:spPr>
              <a:xfrm>
                <a:off x="4470282" y="17908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grpSp>
      <p:grpSp>
        <p:nvGrpSpPr>
          <p:cNvPr id="3" name="íS1ïďe"/>
          <p:cNvGrpSpPr/>
          <p:nvPr/>
        </p:nvGrpSpPr>
        <p:grpSpPr>
          <a:xfrm>
            <a:off x="6204898" y="1559535"/>
            <a:ext cx="1642603" cy="1645387"/>
            <a:chOff x="6187923" y="1470110"/>
            <a:chExt cx="1873251" cy="1876426"/>
          </a:xfrm>
        </p:grpSpPr>
        <p:sp>
          <p:nvSpPr>
            <p:cNvPr id="14" name="ïṣḻiḓê"/>
            <p:cNvSpPr/>
            <p:nvPr/>
          </p:nvSpPr>
          <p:spPr>
            <a:xfrm>
              <a:off x="6187923" y="1470110"/>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0" y="13523"/>
                  </a:moveTo>
                  <a:cubicBezTo>
                    <a:pt x="0" y="11878"/>
                    <a:pt x="622" y="10307"/>
                    <a:pt x="1794" y="9137"/>
                  </a:cubicBezTo>
                  <a:cubicBezTo>
                    <a:pt x="10983" y="0"/>
                    <a:pt x="10983" y="0"/>
                    <a:pt x="10983" y="0"/>
                  </a:cubicBezTo>
                  <a:cubicBezTo>
                    <a:pt x="21600" y="10599"/>
                    <a:pt x="21600" y="10599"/>
                    <a:pt x="21600" y="10599"/>
                  </a:cubicBezTo>
                  <a:cubicBezTo>
                    <a:pt x="12447" y="19773"/>
                    <a:pt x="12447" y="19773"/>
                    <a:pt x="12447" y="19773"/>
                  </a:cubicBezTo>
                  <a:cubicBezTo>
                    <a:pt x="11276" y="20942"/>
                    <a:pt x="9702" y="21600"/>
                    <a:pt x="8054" y="21600"/>
                  </a:cubicBezTo>
                  <a:cubicBezTo>
                    <a:pt x="0" y="21600"/>
                    <a:pt x="0" y="21600"/>
                    <a:pt x="0" y="21600"/>
                  </a:cubicBezTo>
                  <a:lnTo>
                    <a:pt x="0" y="13523"/>
                  </a:lnTo>
                  <a:close/>
                </a:path>
              </a:pathLst>
            </a:custGeom>
            <a:solidFill>
              <a:srgbClr val="C8141D"/>
            </a:solidFill>
            <a:ln w="12700" cap="flat">
              <a:noFill/>
              <a:miter lim="4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lang="en-US" altLang="zh-CN" b="1" dirty="0">
                <a:solidFill>
                  <a:schemeClr val="bg1"/>
                </a:solidFill>
              </a:endParaRPr>
            </a:p>
            <a:p>
              <a:pPr algn="ctr"/>
              <a:endParaRPr lang="en-US" altLang="zh-CN" b="1" dirty="0">
                <a:solidFill>
                  <a:schemeClr val="bg1"/>
                </a:solidFill>
              </a:endParaRPr>
            </a:p>
            <a:p>
              <a:pPr algn="ctr"/>
              <a:r>
                <a:rPr lang="en-US" altLang="zh-CN" b="1" dirty="0">
                  <a:solidFill>
                    <a:schemeClr val="bg1"/>
                  </a:solidFill>
                </a:rPr>
                <a:t>Text</a:t>
              </a:r>
              <a:endParaRPr lang="en-US" altLang="zh-CN" dirty="0">
                <a:solidFill>
                  <a:schemeClr val="bg1"/>
                </a:solidFill>
              </a:endParaRPr>
            </a:p>
            <a:p>
              <a:pPr algn="ctr"/>
              <a:endParaRPr dirty="0"/>
            </a:p>
          </p:txBody>
        </p:sp>
        <p:grpSp>
          <p:nvGrpSpPr>
            <p:cNvPr id="15" name="iš1ïḑê"/>
            <p:cNvGrpSpPr/>
            <p:nvPr/>
          </p:nvGrpSpPr>
          <p:grpSpPr>
            <a:xfrm>
              <a:off x="7311873" y="1641558"/>
              <a:ext cx="577851" cy="577851"/>
              <a:chOff x="7311873" y="1641558"/>
              <a:chExt cx="577851" cy="577851"/>
            </a:xfrm>
          </p:grpSpPr>
          <p:sp>
            <p:nvSpPr>
              <p:cNvPr id="16" name="íṧlîḓê"/>
              <p:cNvSpPr/>
              <p:nvPr/>
            </p:nvSpPr>
            <p:spPr>
              <a:xfrm>
                <a:off x="7311873" y="1641558"/>
                <a:ext cx="577851" cy="577851"/>
              </a:xfrm>
              <a:prstGeom prst="ellipse">
                <a:avLst/>
              </a:prstGeom>
              <a:solidFill>
                <a:srgbClr val="C8141D"/>
              </a:solidFill>
              <a:ln w="28575" cap="flat">
                <a:solidFill>
                  <a:schemeClr val="bg1"/>
                </a:solidFill>
                <a:miter lim="400000"/>
              </a:ln>
              <a:effectLst/>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7" name="îṥ1iďe"/>
              <p:cNvSpPr/>
              <p:nvPr/>
            </p:nvSpPr>
            <p:spPr>
              <a:xfrm>
                <a:off x="7461134" y="17908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grpSp>
      <p:grpSp>
        <p:nvGrpSpPr>
          <p:cNvPr id="4" name="iṡľîďè"/>
          <p:cNvGrpSpPr/>
          <p:nvPr/>
        </p:nvGrpSpPr>
        <p:grpSpPr>
          <a:xfrm>
            <a:off x="4417524" y="3346909"/>
            <a:ext cx="1642603" cy="1645387"/>
            <a:chOff x="4149571" y="3508461"/>
            <a:chExt cx="1873251" cy="1876426"/>
          </a:xfrm>
        </p:grpSpPr>
        <p:sp>
          <p:nvSpPr>
            <p:cNvPr id="10" name="işḷiḋe"/>
            <p:cNvSpPr/>
            <p:nvPr/>
          </p:nvSpPr>
          <p:spPr>
            <a:xfrm>
              <a:off x="4149571" y="3508461"/>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21600" y="8041"/>
                  </a:moveTo>
                  <a:cubicBezTo>
                    <a:pt x="21600" y="9685"/>
                    <a:pt x="20978" y="11257"/>
                    <a:pt x="19806" y="12426"/>
                  </a:cubicBezTo>
                  <a:cubicBezTo>
                    <a:pt x="10617" y="21600"/>
                    <a:pt x="10617" y="21600"/>
                    <a:pt x="10617" y="21600"/>
                  </a:cubicBezTo>
                  <a:cubicBezTo>
                    <a:pt x="0" y="10964"/>
                    <a:pt x="0" y="10964"/>
                    <a:pt x="0" y="10964"/>
                  </a:cubicBezTo>
                  <a:cubicBezTo>
                    <a:pt x="9153" y="1791"/>
                    <a:pt x="9153" y="1791"/>
                    <a:pt x="9153" y="1791"/>
                  </a:cubicBezTo>
                  <a:cubicBezTo>
                    <a:pt x="10324" y="658"/>
                    <a:pt x="11898" y="0"/>
                    <a:pt x="13546" y="0"/>
                  </a:cubicBezTo>
                  <a:cubicBezTo>
                    <a:pt x="21600" y="0"/>
                    <a:pt x="21600" y="0"/>
                    <a:pt x="21600" y="0"/>
                  </a:cubicBezTo>
                  <a:lnTo>
                    <a:pt x="21600" y="8041"/>
                  </a:lnTo>
                  <a:close/>
                </a:path>
              </a:pathLst>
            </a:custGeom>
            <a:solidFill>
              <a:srgbClr val="C8141D"/>
            </a:solidFill>
            <a:ln w="12700" cap="flat">
              <a:noFill/>
              <a:miter lim="4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en-US" altLang="zh-CN" b="1" dirty="0">
                  <a:solidFill>
                    <a:schemeClr val="bg1"/>
                  </a:solidFill>
                </a:rPr>
                <a:t>Text</a:t>
              </a:r>
              <a:endParaRPr lang="en-US" altLang="zh-CN" dirty="0">
                <a:solidFill>
                  <a:schemeClr val="bg1"/>
                </a:solidFill>
              </a:endParaRPr>
            </a:p>
            <a:p>
              <a:pPr algn="ctr"/>
              <a:endParaRPr dirty="0"/>
            </a:p>
          </p:txBody>
        </p:sp>
        <p:grpSp>
          <p:nvGrpSpPr>
            <p:cNvPr id="11" name="íṧlîde"/>
            <p:cNvGrpSpPr/>
            <p:nvPr/>
          </p:nvGrpSpPr>
          <p:grpSpPr>
            <a:xfrm>
              <a:off x="4321021" y="4632410"/>
              <a:ext cx="577851" cy="577851"/>
              <a:chOff x="4321021" y="4632410"/>
              <a:chExt cx="577851" cy="577851"/>
            </a:xfrm>
          </p:grpSpPr>
          <p:sp>
            <p:nvSpPr>
              <p:cNvPr id="12" name="ïš1iḑê"/>
              <p:cNvSpPr/>
              <p:nvPr/>
            </p:nvSpPr>
            <p:spPr>
              <a:xfrm>
                <a:off x="4321021" y="4632410"/>
                <a:ext cx="577851" cy="577851"/>
              </a:xfrm>
              <a:prstGeom prst="ellipse">
                <a:avLst/>
              </a:prstGeom>
              <a:solidFill>
                <a:srgbClr val="C8141D"/>
              </a:solidFill>
              <a:ln w="28575" cap="flat">
                <a:solidFill>
                  <a:schemeClr val="bg1"/>
                </a:solidFill>
                <a:miter lim="400000"/>
              </a:ln>
              <a:effectLst/>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3" name="ïSľiḋè"/>
              <p:cNvSpPr/>
              <p:nvPr/>
            </p:nvSpPr>
            <p:spPr>
              <a:xfrm>
                <a:off x="4470282" y="4811253"/>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grpSp>
      <p:grpSp>
        <p:nvGrpSpPr>
          <p:cNvPr id="5" name="ïṩľiḓê"/>
          <p:cNvGrpSpPr/>
          <p:nvPr/>
        </p:nvGrpSpPr>
        <p:grpSpPr>
          <a:xfrm>
            <a:off x="6204898" y="3346909"/>
            <a:ext cx="1642603" cy="1645387"/>
            <a:chOff x="6187923" y="3508461"/>
            <a:chExt cx="1873251" cy="1876426"/>
          </a:xfrm>
        </p:grpSpPr>
        <p:sp>
          <p:nvSpPr>
            <p:cNvPr id="6" name="îṡlíďè"/>
            <p:cNvSpPr/>
            <p:nvPr/>
          </p:nvSpPr>
          <p:spPr>
            <a:xfrm>
              <a:off x="6187923" y="3508461"/>
              <a:ext cx="1873251" cy="1876426"/>
            </a:xfrm>
            <a:custGeom>
              <a:avLst/>
              <a:gdLst/>
              <a:ahLst/>
              <a:cxnLst>
                <a:cxn ang="0">
                  <a:pos x="wd2" y="hd2"/>
                </a:cxn>
                <a:cxn ang="5400000">
                  <a:pos x="wd2" y="hd2"/>
                </a:cxn>
                <a:cxn ang="10800000">
                  <a:pos x="wd2" y="hd2"/>
                </a:cxn>
                <a:cxn ang="16200000">
                  <a:pos x="wd2" y="hd2"/>
                </a:cxn>
              </a:cxnLst>
              <a:rect l="0" t="0" r="r" b="b"/>
              <a:pathLst>
                <a:path w="21600" h="21600" extrusionOk="0">
                  <a:moveTo>
                    <a:pt x="0" y="8041"/>
                  </a:moveTo>
                  <a:cubicBezTo>
                    <a:pt x="0" y="9685"/>
                    <a:pt x="622" y="11257"/>
                    <a:pt x="1794" y="12426"/>
                  </a:cubicBezTo>
                  <a:cubicBezTo>
                    <a:pt x="10983" y="21600"/>
                    <a:pt x="10983" y="21600"/>
                    <a:pt x="10983" y="21600"/>
                  </a:cubicBezTo>
                  <a:cubicBezTo>
                    <a:pt x="21600" y="10964"/>
                    <a:pt x="21600" y="10964"/>
                    <a:pt x="21600" y="10964"/>
                  </a:cubicBezTo>
                  <a:cubicBezTo>
                    <a:pt x="12447" y="1791"/>
                    <a:pt x="12447" y="1791"/>
                    <a:pt x="12447" y="1791"/>
                  </a:cubicBezTo>
                  <a:cubicBezTo>
                    <a:pt x="11276" y="658"/>
                    <a:pt x="9702" y="0"/>
                    <a:pt x="8054" y="0"/>
                  </a:cubicBezTo>
                  <a:cubicBezTo>
                    <a:pt x="0" y="0"/>
                    <a:pt x="0" y="0"/>
                    <a:pt x="0" y="0"/>
                  </a:cubicBezTo>
                  <a:lnTo>
                    <a:pt x="0" y="8041"/>
                  </a:lnTo>
                  <a:close/>
                </a:path>
              </a:pathLst>
            </a:custGeom>
            <a:solidFill>
              <a:srgbClr val="C8141D"/>
            </a:solidFill>
            <a:ln w="12700" cap="flat">
              <a:noFill/>
              <a:miter lim="400000"/>
            </a:ln>
            <a:effec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r>
                <a:rPr lang="en-US" altLang="zh-CN" b="1" dirty="0">
                  <a:solidFill>
                    <a:schemeClr val="bg1"/>
                  </a:solidFill>
                </a:rPr>
                <a:t>Text</a:t>
              </a:r>
            </a:p>
            <a:p>
              <a:pPr algn="ctr"/>
              <a:endParaRPr lang="en-US" altLang="zh-CN" dirty="0">
                <a:solidFill>
                  <a:schemeClr val="bg1"/>
                </a:solidFill>
              </a:endParaRPr>
            </a:p>
          </p:txBody>
        </p:sp>
        <p:grpSp>
          <p:nvGrpSpPr>
            <p:cNvPr id="7" name="í$ļiḋè"/>
            <p:cNvGrpSpPr/>
            <p:nvPr/>
          </p:nvGrpSpPr>
          <p:grpSpPr>
            <a:xfrm>
              <a:off x="7311873" y="4632410"/>
              <a:ext cx="577851" cy="577851"/>
              <a:chOff x="7311873" y="4632410"/>
              <a:chExt cx="577851" cy="577851"/>
            </a:xfrm>
          </p:grpSpPr>
          <p:sp>
            <p:nvSpPr>
              <p:cNvPr id="8" name="îšļiḍe"/>
              <p:cNvSpPr/>
              <p:nvPr/>
            </p:nvSpPr>
            <p:spPr>
              <a:xfrm>
                <a:off x="7311873" y="4632410"/>
                <a:ext cx="577851" cy="577851"/>
              </a:xfrm>
              <a:prstGeom prst="ellipse">
                <a:avLst/>
              </a:prstGeom>
              <a:solidFill>
                <a:srgbClr val="C8141D"/>
              </a:solidFill>
              <a:ln w="28575" cap="flat">
                <a:solidFill>
                  <a:schemeClr val="bg1"/>
                </a:solidFill>
                <a:miter lim="400000"/>
              </a:ln>
              <a:effectLst/>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9" name="ïśľiḍê"/>
              <p:cNvSpPr/>
              <p:nvPr/>
            </p:nvSpPr>
            <p:spPr>
              <a:xfrm>
                <a:off x="7461134" y="480204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wrap="square" lIns="91440" tIns="45720" rIns="91440" bIns="45720" anchor="ctr">
                <a:normAutofit fontScale="625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grpSp>
      <p:sp>
        <p:nvSpPr>
          <p:cNvPr id="23" name="矩形 22"/>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工作完成情况</a:t>
            </a:r>
          </a:p>
        </p:txBody>
      </p:sp>
      <p:sp>
        <p:nvSpPr>
          <p:cNvPr id="24" name="矩形 23"/>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Text Placeholder 2"/>
          <p:cNvSpPr txBox="1"/>
          <p:nvPr/>
        </p:nvSpPr>
        <p:spPr>
          <a:xfrm>
            <a:off x="1606019" y="474093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36"/>
          <p:cNvSpPr txBox="1"/>
          <p:nvPr/>
        </p:nvSpPr>
        <p:spPr>
          <a:xfrm>
            <a:off x="1506310" y="434082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Text Placeholder 2"/>
          <p:cNvSpPr txBox="1"/>
          <p:nvPr/>
        </p:nvSpPr>
        <p:spPr>
          <a:xfrm>
            <a:off x="8158725" y="494098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36"/>
          <p:cNvSpPr txBox="1"/>
          <p:nvPr/>
        </p:nvSpPr>
        <p:spPr>
          <a:xfrm>
            <a:off x="8059016" y="454087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Text Placeholder 2"/>
          <p:cNvSpPr txBox="1"/>
          <p:nvPr/>
        </p:nvSpPr>
        <p:spPr>
          <a:xfrm>
            <a:off x="8059016" y="190992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0" name="文本框 36"/>
          <p:cNvSpPr txBox="1"/>
          <p:nvPr/>
        </p:nvSpPr>
        <p:spPr>
          <a:xfrm>
            <a:off x="7959307" y="150981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1" name="Text Placeholder 2"/>
          <p:cNvSpPr txBox="1"/>
          <p:nvPr/>
        </p:nvSpPr>
        <p:spPr>
          <a:xfrm>
            <a:off x="1248889" y="2434215"/>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2" name="文本框 36"/>
          <p:cNvSpPr txBox="1"/>
          <p:nvPr/>
        </p:nvSpPr>
        <p:spPr>
          <a:xfrm>
            <a:off x="1149180" y="2034105"/>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63576" y="2328529"/>
            <a:ext cx="8968447" cy="2200941"/>
            <a:chOff x="1054784" y="2004719"/>
            <a:chExt cx="9959340" cy="2444115"/>
          </a:xfrm>
        </p:grpSpPr>
        <p:sp>
          <p:nvSpPr>
            <p:cNvPr id="2" name="ísľîde"/>
            <p:cNvSpPr/>
            <p:nvPr/>
          </p:nvSpPr>
          <p:spPr bwMode="auto">
            <a:xfrm rot="8100000" flipH="1">
              <a:off x="8752889" y="2613049"/>
              <a:ext cx="1226820" cy="1226820"/>
            </a:xfrm>
            <a:custGeom>
              <a:avLst/>
              <a:gdLst/>
              <a:ahLst/>
              <a:cxnLst>
                <a:cxn ang="0">
                  <a:pos x="158" y="73"/>
                </a:cxn>
                <a:cxn ang="0">
                  <a:pos x="86" y="0"/>
                </a:cxn>
                <a:cxn ang="0">
                  <a:pos x="0" y="87"/>
                </a:cxn>
                <a:cxn ang="0">
                  <a:pos x="69" y="158"/>
                </a:cxn>
                <a:cxn ang="0">
                  <a:pos x="158" y="73"/>
                </a:cxn>
              </a:cxnLst>
              <a:rect l="0" t="0" r="r" b="b"/>
              <a:pathLst>
                <a:path w="158" h="158">
                  <a:moveTo>
                    <a:pt x="158" y="73"/>
                  </a:moveTo>
                  <a:cubicBezTo>
                    <a:pt x="86" y="0"/>
                    <a:pt x="86" y="0"/>
                    <a:pt x="86" y="0"/>
                  </a:cubicBezTo>
                  <a:cubicBezTo>
                    <a:pt x="85" y="51"/>
                    <a:pt x="50" y="86"/>
                    <a:pt x="0" y="87"/>
                  </a:cubicBezTo>
                  <a:cubicBezTo>
                    <a:pt x="69" y="158"/>
                    <a:pt x="69" y="158"/>
                    <a:pt x="69" y="158"/>
                  </a:cubicBezTo>
                  <a:cubicBezTo>
                    <a:pt x="71" y="107"/>
                    <a:pt x="107" y="73"/>
                    <a:pt x="158" y="73"/>
                  </a:cubicBezTo>
                  <a:close/>
                </a:path>
              </a:pathLst>
            </a:cu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 name="ïs1iḑê"/>
            <p:cNvSpPr/>
            <p:nvPr/>
          </p:nvSpPr>
          <p:spPr bwMode="auto">
            <a:xfrm>
              <a:off x="9673004" y="2556534"/>
              <a:ext cx="1341120" cy="1341120"/>
            </a:xfrm>
            <a:prstGeom prst="ellipse">
              <a:avLst/>
            </a:pr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4" name="ïṩḷíḋê"/>
            <p:cNvSpPr/>
            <p:nvPr/>
          </p:nvSpPr>
          <p:spPr bwMode="auto">
            <a:xfrm>
              <a:off x="9916209" y="2799739"/>
              <a:ext cx="854710" cy="854710"/>
            </a:xfrm>
            <a:prstGeom prst="ellipse">
              <a:avLst/>
            </a:prstGeom>
            <a:solidFill>
              <a:srgbClr val="C8141D"/>
            </a:solidFill>
            <a:ln w="76200">
              <a:solidFill>
                <a:schemeClr val="bg1"/>
              </a:solid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5" name="îṡ1íḑe"/>
            <p:cNvSpPr/>
            <p:nvPr/>
          </p:nvSpPr>
          <p:spPr bwMode="auto">
            <a:xfrm rot="8100000" flipH="1">
              <a:off x="6203999" y="2498114"/>
              <a:ext cx="1456690" cy="1456690"/>
            </a:xfrm>
            <a:custGeom>
              <a:avLst/>
              <a:gdLst/>
              <a:ahLst/>
              <a:cxnLst>
                <a:cxn ang="0">
                  <a:pos x="158" y="73"/>
                </a:cxn>
                <a:cxn ang="0">
                  <a:pos x="86" y="0"/>
                </a:cxn>
                <a:cxn ang="0">
                  <a:pos x="0" y="87"/>
                </a:cxn>
                <a:cxn ang="0">
                  <a:pos x="69" y="158"/>
                </a:cxn>
                <a:cxn ang="0">
                  <a:pos x="158" y="73"/>
                </a:cxn>
              </a:cxnLst>
              <a:rect l="0" t="0" r="r" b="b"/>
              <a:pathLst>
                <a:path w="158" h="158">
                  <a:moveTo>
                    <a:pt x="158" y="73"/>
                  </a:moveTo>
                  <a:cubicBezTo>
                    <a:pt x="86" y="0"/>
                    <a:pt x="86" y="0"/>
                    <a:pt x="86" y="0"/>
                  </a:cubicBezTo>
                  <a:cubicBezTo>
                    <a:pt x="85" y="51"/>
                    <a:pt x="50" y="86"/>
                    <a:pt x="0" y="87"/>
                  </a:cubicBezTo>
                  <a:cubicBezTo>
                    <a:pt x="69" y="158"/>
                    <a:pt x="69" y="158"/>
                    <a:pt x="69" y="158"/>
                  </a:cubicBezTo>
                  <a:cubicBezTo>
                    <a:pt x="71" y="107"/>
                    <a:pt x="107" y="73"/>
                    <a:pt x="158" y="73"/>
                  </a:cubicBezTo>
                  <a:close/>
                </a:path>
              </a:pathLst>
            </a:cu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6" name="íşļîḓè"/>
            <p:cNvSpPr/>
            <p:nvPr/>
          </p:nvSpPr>
          <p:spPr bwMode="auto">
            <a:xfrm>
              <a:off x="7318424" y="2389529"/>
              <a:ext cx="1674495" cy="1674495"/>
            </a:xfrm>
            <a:prstGeom prst="ellipse">
              <a:avLst/>
            </a:pr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7" name="íṩlîḍé"/>
            <p:cNvSpPr/>
            <p:nvPr/>
          </p:nvSpPr>
          <p:spPr bwMode="auto">
            <a:xfrm>
              <a:off x="7625764" y="2693059"/>
              <a:ext cx="1067435" cy="1067435"/>
            </a:xfrm>
            <a:prstGeom prst="ellipse">
              <a:avLst/>
            </a:prstGeom>
            <a:solidFill>
              <a:srgbClr val="C8141D"/>
            </a:solidFill>
            <a:ln w="76200">
              <a:solidFill>
                <a:schemeClr val="bg1"/>
              </a:solid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8" name="išḷîḑe"/>
            <p:cNvSpPr/>
            <p:nvPr/>
          </p:nvSpPr>
          <p:spPr bwMode="auto">
            <a:xfrm rot="5400000">
              <a:off x="9239299" y="3151529"/>
              <a:ext cx="149860" cy="149860"/>
            </a:xfrm>
            <a:prstGeom prst="triangle">
              <a:avLst/>
            </a:prstGeom>
            <a:solidFill>
              <a:schemeClr val="bg1"/>
            </a:solidFill>
            <a:ln w="9525">
              <a:noFill/>
              <a:round/>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9" name="íṥľîḓe"/>
            <p:cNvSpPr/>
            <p:nvPr/>
          </p:nvSpPr>
          <p:spPr bwMode="auto">
            <a:xfrm rot="8100000" flipH="1">
              <a:off x="3148379" y="2331744"/>
              <a:ext cx="1790700" cy="1790700"/>
            </a:xfrm>
            <a:custGeom>
              <a:avLst/>
              <a:gdLst/>
              <a:ahLst/>
              <a:cxnLst>
                <a:cxn ang="0">
                  <a:pos x="158" y="73"/>
                </a:cxn>
                <a:cxn ang="0">
                  <a:pos x="86" y="0"/>
                </a:cxn>
                <a:cxn ang="0">
                  <a:pos x="0" y="87"/>
                </a:cxn>
                <a:cxn ang="0">
                  <a:pos x="69" y="158"/>
                </a:cxn>
                <a:cxn ang="0">
                  <a:pos x="158" y="73"/>
                </a:cxn>
              </a:cxnLst>
              <a:rect l="0" t="0" r="r" b="b"/>
              <a:pathLst>
                <a:path w="158" h="158">
                  <a:moveTo>
                    <a:pt x="158" y="73"/>
                  </a:moveTo>
                  <a:cubicBezTo>
                    <a:pt x="86" y="0"/>
                    <a:pt x="86" y="0"/>
                    <a:pt x="86" y="0"/>
                  </a:cubicBezTo>
                  <a:cubicBezTo>
                    <a:pt x="85" y="51"/>
                    <a:pt x="50" y="86"/>
                    <a:pt x="0" y="87"/>
                  </a:cubicBezTo>
                  <a:cubicBezTo>
                    <a:pt x="69" y="158"/>
                    <a:pt x="69" y="158"/>
                    <a:pt x="69" y="158"/>
                  </a:cubicBezTo>
                  <a:cubicBezTo>
                    <a:pt x="71" y="107"/>
                    <a:pt x="107" y="73"/>
                    <a:pt x="158" y="73"/>
                  </a:cubicBezTo>
                  <a:close/>
                </a:path>
              </a:pathLst>
            </a:cu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0" name="iś1îḍê"/>
            <p:cNvSpPr/>
            <p:nvPr/>
          </p:nvSpPr>
          <p:spPr bwMode="auto">
            <a:xfrm>
              <a:off x="4500294" y="2232684"/>
              <a:ext cx="1988185" cy="1988185"/>
            </a:xfrm>
            <a:prstGeom prst="ellipse">
              <a:avLst/>
            </a:pr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1" name="ïšľíḋe"/>
            <p:cNvSpPr/>
            <p:nvPr/>
          </p:nvSpPr>
          <p:spPr bwMode="auto">
            <a:xfrm>
              <a:off x="4860974" y="2593364"/>
              <a:ext cx="1266825" cy="1266825"/>
            </a:xfrm>
            <a:prstGeom prst="ellipse">
              <a:avLst/>
            </a:prstGeom>
            <a:solidFill>
              <a:srgbClr val="C8141D"/>
            </a:solidFill>
            <a:ln w="76200">
              <a:solidFill>
                <a:schemeClr val="bg1"/>
              </a:solid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2" name="î$lïḑe"/>
            <p:cNvSpPr/>
            <p:nvPr/>
          </p:nvSpPr>
          <p:spPr bwMode="auto">
            <a:xfrm rot="5400000">
              <a:off x="6771689" y="3119779"/>
              <a:ext cx="214630" cy="214630"/>
            </a:xfrm>
            <a:prstGeom prst="triangle">
              <a:avLst/>
            </a:prstGeom>
            <a:solidFill>
              <a:schemeClr val="bg1"/>
            </a:solidFill>
            <a:ln w="9525">
              <a:noFill/>
              <a:round/>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3" name="îś1idè"/>
            <p:cNvSpPr/>
            <p:nvPr/>
          </p:nvSpPr>
          <p:spPr bwMode="auto">
            <a:xfrm>
              <a:off x="1054784" y="2004719"/>
              <a:ext cx="2444115" cy="2444115"/>
            </a:xfrm>
            <a:prstGeom prst="ellipse">
              <a:avLst/>
            </a:prstGeom>
            <a:solidFill>
              <a:srgbClr val="C8141D"/>
            </a:solidFill>
            <a:ln w="9525">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4" name="isḷiḋe"/>
            <p:cNvSpPr/>
            <p:nvPr/>
          </p:nvSpPr>
          <p:spPr bwMode="auto">
            <a:xfrm>
              <a:off x="1498014" y="2447949"/>
              <a:ext cx="1557655" cy="1557655"/>
            </a:xfrm>
            <a:prstGeom prst="ellipse">
              <a:avLst/>
            </a:prstGeom>
            <a:solidFill>
              <a:srgbClr val="C8141D"/>
            </a:solidFill>
            <a:ln w="76200">
              <a:solidFill>
                <a:schemeClr val="bg1"/>
              </a:solid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5" name="îṧlíḑé"/>
            <p:cNvSpPr/>
            <p:nvPr/>
          </p:nvSpPr>
          <p:spPr bwMode="auto">
            <a:xfrm rot="5400000">
              <a:off x="3714799" y="3098189"/>
              <a:ext cx="257175" cy="257175"/>
            </a:xfrm>
            <a:prstGeom prst="triangle">
              <a:avLst/>
            </a:prstGeom>
            <a:solidFill>
              <a:schemeClr val="bg1"/>
            </a:solidFill>
            <a:ln w="9525">
              <a:noFill/>
              <a:round/>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6" name="iš1íḓè"/>
            <p:cNvSpPr/>
            <p:nvPr/>
          </p:nvSpPr>
          <p:spPr bwMode="auto">
            <a:xfrm>
              <a:off x="1871394" y="2793389"/>
              <a:ext cx="810895" cy="809625"/>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wrap="square" lIns="91440" tIns="45720" rIns="91440" bIns="45720">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zh-CN" altLang="en-US"/>
            </a:p>
          </p:txBody>
        </p:sp>
        <p:sp>
          <p:nvSpPr>
            <p:cNvPr id="17" name="išļîdè"/>
            <p:cNvSpPr/>
            <p:nvPr/>
          </p:nvSpPr>
          <p:spPr bwMode="auto">
            <a:xfrm>
              <a:off x="5099734" y="2936899"/>
              <a:ext cx="724535" cy="52260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8" name="ïṥḻídé"/>
            <p:cNvSpPr/>
            <p:nvPr/>
          </p:nvSpPr>
          <p:spPr bwMode="auto">
            <a:xfrm>
              <a:off x="7865794" y="3000399"/>
              <a:ext cx="579755" cy="395605"/>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wrap="square" lIns="91440" tIns="45720" rIns="91440" bIns="45720" anchor="ctr">
              <a:normAutofit lnSpcReduction="1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9" name="iš1îḍè"/>
            <p:cNvSpPr/>
            <p:nvPr/>
          </p:nvSpPr>
          <p:spPr bwMode="auto">
            <a:xfrm>
              <a:off x="10094644" y="3052469"/>
              <a:ext cx="497205" cy="349250"/>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sp>
        <p:nvSpPr>
          <p:cNvPr id="21" name="矩形 20"/>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工作完成情况</a:t>
            </a:r>
          </a:p>
        </p:txBody>
      </p:sp>
      <p:sp>
        <p:nvSpPr>
          <p:cNvPr id="22" name="矩形 21"/>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Text Placeholder 2"/>
          <p:cNvSpPr txBox="1"/>
          <p:nvPr/>
        </p:nvSpPr>
        <p:spPr>
          <a:xfrm>
            <a:off x="1056584" y="519207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36"/>
          <p:cNvSpPr txBox="1"/>
          <p:nvPr/>
        </p:nvSpPr>
        <p:spPr>
          <a:xfrm>
            <a:off x="956875" y="479196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5" name="Text Placeholder 2"/>
          <p:cNvSpPr txBox="1"/>
          <p:nvPr/>
        </p:nvSpPr>
        <p:spPr>
          <a:xfrm>
            <a:off x="4009674" y="146365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36"/>
          <p:cNvSpPr txBox="1"/>
          <p:nvPr/>
        </p:nvSpPr>
        <p:spPr>
          <a:xfrm>
            <a:off x="3909965" y="106354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Text Placeholder 2"/>
          <p:cNvSpPr txBox="1"/>
          <p:nvPr/>
        </p:nvSpPr>
        <p:spPr>
          <a:xfrm>
            <a:off x="6125996" y="521449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36"/>
          <p:cNvSpPr txBox="1"/>
          <p:nvPr/>
        </p:nvSpPr>
        <p:spPr>
          <a:xfrm>
            <a:off x="6026287" y="481438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Text Placeholder 2"/>
          <p:cNvSpPr txBox="1"/>
          <p:nvPr/>
        </p:nvSpPr>
        <p:spPr>
          <a:xfrm>
            <a:off x="7863318" y="155229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0" name="文本框 36"/>
          <p:cNvSpPr txBox="1"/>
          <p:nvPr/>
        </p:nvSpPr>
        <p:spPr>
          <a:xfrm>
            <a:off x="7763609" y="115218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工作完成情况</a:t>
            </a:r>
          </a:p>
        </p:txBody>
      </p:sp>
      <p:sp>
        <p:nvSpPr>
          <p:cNvPr id="3" name="矩形 2"/>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îṩľiďé"/>
          <p:cNvSpPr/>
          <p:nvPr/>
        </p:nvSpPr>
        <p:spPr bwMode="auto">
          <a:xfrm>
            <a:off x="8987994" y="2286760"/>
            <a:ext cx="2465778" cy="2284480"/>
          </a:xfrm>
          <a:custGeom>
            <a:avLst/>
            <a:gdLst>
              <a:gd name="connsiteX0" fmla="*/ 445285 w 605804"/>
              <a:gd name="connsiteY0" fmla="*/ 326174 h 561262"/>
              <a:gd name="connsiteX1" fmla="*/ 441943 w 605804"/>
              <a:gd name="connsiteY1" fmla="*/ 329512 h 561262"/>
              <a:gd name="connsiteX2" fmla="*/ 441943 w 605804"/>
              <a:gd name="connsiteY2" fmla="*/ 343787 h 561262"/>
              <a:gd name="connsiteX3" fmla="*/ 419754 w 605804"/>
              <a:gd name="connsiteY3" fmla="*/ 353799 h 561262"/>
              <a:gd name="connsiteX4" fmla="*/ 410470 w 605804"/>
              <a:gd name="connsiteY4" fmla="*/ 376603 h 561262"/>
              <a:gd name="connsiteX5" fmla="*/ 419290 w 605804"/>
              <a:gd name="connsiteY5" fmla="*/ 399778 h 561262"/>
              <a:gd name="connsiteX6" fmla="*/ 447420 w 605804"/>
              <a:gd name="connsiteY6" fmla="*/ 415352 h 561262"/>
              <a:gd name="connsiteX7" fmla="*/ 458375 w 605804"/>
              <a:gd name="connsiteY7" fmla="*/ 422397 h 561262"/>
              <a:gd name="connsiteX8" fmla="*/ 461532 w 605804"/>
              <a:gd name="connsiteY8" fmla="*/ 432409 h 561262"/>
              <a:gd name="connsiteX9" fmla="*/ 458561 w 605804"/>
              <a:gd name="connsiteY9" fmla="*/ 441493 h 561262"/>
              <a:gd name="connsiteX10" fmla="*/ 449648 w 605804"/>
              <a:gd name="connsiteY10" fmla="*/ 444923 h 561262"/>
              <a:gd name="connsiteX11" fmla="*/ 438136 w 605804"/>
              <a:gd name="connsiteY11" fmla="*/ 440474 h 561262"/>
              <a:gd name="connsiteX12" fmla="*/ 433773 w 605804"/>
              <a:gd name="connsiteY12" fmla="*/ 429350 h 561262"/>
              <a:gd name="connsiteX13" fmla="*/ 429966 w 605804"/>
              <a:gd name="connsiteY13" fmla="*/ 426012 h 561262"/>
              <a:gd name="connsiteX14" fmla="*/ 410377 w 605804"/>
              <a:gd name="connsiteY14" fmla="*/ 426383 h 561262"/>
              <a:gd name="connsiteX15" fmla="*/ 406571 w 605804"/>
              <a:gd name="connsiteY15" fmla="*/ 430369 h 561262"/>
              <a:gd name="connsiteX16" fmla="*/ 416690 w 605804"/>
              <a:gd name="connsiteY16" fmla="*/ 454471 h 561262"/>
              <a:gd name="connsiteX17" fmla="*/ 441943 w 605804"/>
              <a:gd name="connsiteY17" fmla="*/ 465317 h 561262"/>
              <a:gd name="connsiteX18" fmla="*/ 441943 w 605804"/>
              <a:gd name="connsiteY18" fmla="*/ 478666 h 561262"/>
              <a:gd name="connsiteX19" fmla="*/ 445285 w 605804"/>
              <a:gd name="connsiteY19" fmla="*/ 482003 h 561262"/>
              <a:gd name="connsiteX20" fmla="*/ 457261 w 605804"/>
              <a:gd name="connsiteY20" fmla="*/ 482003 h 561262"/>
              <a:gd name="connsiteX21" fmla="*/ 460603 w 605804"/>
              <a:gd name="connsiteY21" fmla="*/ 478666 h 561262"/>
              <a:gd name="connsiteX22" fmla="*/ 460603 w 605804"/>
              <a:gd name="connsiteY22" fmla="*/ 464854 h 561262"/>
              <a:gd name="connsiteX23" fmla="*/ 480471 w 605804"/>
              <a:gd name="connsiteY23" fmla="*/ 455213 h 561262"/>
              <a:gd name="connsiteX24" fmla="*/ 489477 w 605804"/>
              <a:gd name="connsiteY24" fmla="*/ 432316 h 561262"/>
              <a:gd name="connsiteX25" fmla="*/ 480564 w 605804"/>
              <a:gd name="connsiteY25" fmla="*/ 409326 h 561262"/>
              <a:gd name="connsiteX26" fmla="*/ 452619 w 605804"/>
              <a:gd name="connsiteY26" fmla="*/ 393104 h 561262"/>
              <a:gd name="connsiteX27" fmla="*/ 441479 w 605804"/>
              <a:gd name="connsiteY27" fmla="*/ 385966 h 561262"/>
              <a:gd name="connsiteX28" fmla="*/ 438229 w 605804"/>
              <a:gd name="connsiteY28" fmla="*/ 376789 h 561262"/>
              <a:gd name="connsiteX29" fmla="*/ 441107 w 605804"/>
              <a:gd name="connsiteY29" fmla="*/ 367704 h 561262"/>
              <a:gd name="connsiteX30" fmla="*/ 449741 w 605804"/>
              <a:gd name="connsiteY30" fmla="*/ 364089 h 561262"/>
              <a:gd name="connsiteX31" fmla="*/ 458932 w 605804"/>
              <a:gd name="connsiteY31" fmla="*/ 368446 h 561262"/>
              <a:gd name="connsiteX32" fmla="*/ 462275 w 605804"/>
              <a:gd name="connsiteY32" fmla="*/ 378272 h 561262"/>
              <a:gd name="connsiteX33" fmla="*/ 466081 w 605804"/>
              <a:gd name="connsiteY33" fmla="*/ 381609 h 561262"/>
              <a:gd name="connsiteX34" fmla="*/ 485763 w 605804"/>
              <a:gd name="connsiteY34" fmla="*/ 381424 h 561262"/>
              <a:gd name="connsiteX35" fmla="*/ 489569 w 605804"/>
              <a:gd name="connsiteY35" fmla="*/ 377438 h 561262"/>
              <a:gd name="connsiteX36" fmla="*/ 481307 w 605804"/>
              <a:gd name="connsiteY36" fmla="*/ 355931 h 561262"/>
              <a:gd name="connsiteX37" fmla="*/ 460603 w 605804"/>
              <a:gd name="connsiteY37" fmla="*/ 344344 h 561262"/>
              <a:gd name="connsiteX38" fmla="*/ 460603 w 605804"/>
              <a:gd name="connsiteY38" fmla="*/ 329512 h 561262"/>
              <a:gd name="connsiteX39" fmla="*/ 457261 w 605804"/>
              <a:gd name="connsiteY39" fmla="*/ 326174 h 561262"/>
              <a:gd name="connsiteX40" fmla="*/ 434887 w 605804"/>
              <a:gd name="connsiteY40" fmla="*/ 246823 h 561262"/>
              <a:gd name="connsiteX41" fmla="*/ 461718 w 605804"/>
              <a:gd name="connsiteY41" fmla="*/ 246823 h 561262"/>
              <a:gd name="connsiteX42" fmla="*/ 461718 w 605804"/>
              <a:gd name="connsiteY42" fmla="*/ 278063 h 561262"/>
              <a:gd name="connsiteX43" fmla="*/ 574517 w 605804"/>
              <a:gd name="connsiteY43" fmla="*/ 390694 h 561262"/>
              <a:gd name="connsiteX44" fmla="*/ 605804 w 605804"/>
              <a:gd name="connsiteY44" fmla="*/ 390694 h 561262"/>
              <a:gd name="connsiteX45" fmla="*/ 605804 w 605804"/>
              <a:gd name="connsiteY45" fmla="*/ 417391 h 561262"/>
              <a:gd name="connsiteX46" fmla="*/ 574517 w 605804"/>
              <a:gd name="connsiteY46" fmla="*/ 417391 h 561262"/>
              <a:gd name="connsiteX47" fmla="*/ 461718 w 605804"/>
              <a:gd name="connsiteY47" fmla="*/ 529929 h 561262"/>
              <a:gd name="connsiteX48" fmla="*/ 461718 w 605804"/>
              <a:gd name="connsiteY48" fmla="*/ 561262 h 561262"/>
              <a:gd name="connsiteX49" fmla="*/ 434887 w 605804"/>
              <a:gd name="connsiteY49" fmla="*/ 561262 h 561262"/>
              <a:gd name="connsiteX50" fmla="*/ 434887 w 605804"/>
              <a:gd name="connsiteY50" fmla="*/ 530115 h 561262"/>
              <a:gd name="connsiteX51" fmla="*/ 322087 w 605804"/>
              <a:gd name="connsiteY51" fmla="*/ 417484 h 561262"/>
              <a:gd name="connsiteX52" fmla="*/ 290800 w 605804"/>
              <a:gd name="connsiteY52" fmla="*/ 417484 h 561262"/>
              <a:gd name="connsiteX53" fmla="*/ 290800 w 605804"/>
              <a:gd name="connsiteY53" fmla="*/ 390694 h 561262"/>
              <a:gd name="connsiteX54" fmla="*/ 322087 w 605804"/>
              <a:gd name="connsiteY54" fmla="*/ 390694 h 561262"/>
              <a:gd name="connsiteX55" fmla="*/ 434887 w 605804"/>
              <a:gd name="connsiteY55" fmla="*/ 278063 h 561262"/>
              <a:gd name="connsiteX56" fmla="*/ 229238 w 605804"/>
              <a:gd name="connsiteY56" fmla="*/ 401 h 561262"/>
              <a:gd name="connsiteX57" fmla="*/ 284946 w 605804"/>
              <a:gd name="connsiteY57" fmla="*/ 12174 h 561262"/>
              <a:gd name="connsiteX58" fmla="*/ 312057 w 605804"/>
              <a:gd name="connsiteY58" fmla="*/ 37295 h 561262"/>
              <a:gd name="connsiteX59" fmla="*/ 341954 w 605804"/>
              <a:gd name="connsiteY59" fmla="*/ 131662 h 561262"/>
              <a:gd name="connsiteX60" fmla="*/ 339911 w 605804"/>
              <a:gd name="connsiteY60" fmla="*/ 140098 h 561262"/>
              <a:gd name="connsiteX61" fmla="*/ 347896 w 605804"/>
              <a:gd name="connsiteY61" fmla="*/ 179773 h 561262"/>
              <a:gd name="connsiteX62" fmla="*/ 328677 w 605804"/>
              <a:gd name="connsiteY62" fmla="*/ 213144 h 561262"/>
              <a:gd name="connsiteX63" fmla="*/ 315214 w 605804"/>
              <a:gd name="connsiteY63" fmla="*/ 249945 h 561262"/>
              <a:gd name="connsiteX64" fmla="*/ 315214 w 605804"/>
              <a:gd name="connsiteY64" fmla="*/ 295831 h 561262"/>
              <a:gd name="connsiteX65" fmla="*/ 317628 w 605804"/>
              <a:gd name="connsiteY65" fmla="*/ 299632 h 561262"/>
              <a:gd name="connsiteX66" fmla="*/ 334712 w 605804"/>
              <a:gd name="connsiteY66" fmla="*/ 308438 h 561262"/>
              <a:gd name="connsiteX67" fmla="*/ 303794 w 605804"/>
              <a:gd name="connsiteY67" fmla="*/ 368877 h 561262"/>
              <a:gd name="connsiteX68" fmla="*/ 290795 w 605804"/>
              <a:gd name="connsiteY68" fmla="*/ 368877 h 561262"/>
              <a:gd name="connsiteX69" fmla="*/ 268976 w 605804"/>
              <a:gd name="connsiteY69" fmla="*/ 390662 h 561262"/>
              <a:gd name="connsiteX70" fmla="*/ 268976 w 605804"/>
              <a:gd name="connsiteY70" fmla="*/ 417359 h 561262"/>
              <a:gd name="connsiteX71" fmla="*/ 290795 w 605804"/>
              <a:gd name="connsiteY71" fmla="*/ 439050 h 561262"/>
              <a:gd name="connsiteX72" fmla="*/ 303794 w 605804"/>
              <a:gd name="connsiteY72" fmla="*/ 439050 h 561262"/>
              <a:gd name="connsiteX73" fmla="*/ 328398 w 605804"/>
              <a:gd name="connsiteY73" fmla="*/ 491332 h 561262"/>
              <a:gd name="connsiteX74" fmla="*/ 267769 w 605804"/>
              <a:gd name="connsiteY74" fmla="*/ 491332 h 561262"/>
              <a:gd name="connsiteX75" fmla="*/ 205655 w 605804"/>
              <a:gd name="connsiteY75" fmla="*/ 491332 h 561262"/>
              <a:gd name="connsiteX76" fmla="*/ 0 w 605804"/>
              <a:gd name="connsiteY76" fmla="*/ 491332 h 561262"/>
              <a:gd name="connsiteX77" fmla="*/ 0 w 605804"/>
              <a:gd name="connsiteY77" fmla="*/ 424775 h 561262"/>
              <a:gd name="connsiteX78" fmla="*/ 16991 w 605804"/>
              <a:gd name="connsiteY78" fmla="*/ 388529 h 561262"/>
              <a:gd name="connsiteX79" fmla="*/ 155704 w 605804"/>
              <a:gd name="connsiteY79" fmla="*/ 299632 h 561262"/>
              <a:gd name="connsiteX80" fmla="*/ 157839 w 605804"/>
              <a:gd name="connsiteY80" fmla="*/ 295831 h 561262"/>
              <a:gd name="connsiteX81" fmla="*/ 157839 w 605804"/>
              <a:gd name="connsiteY81" fmla="*/ 249945 h 561262"/>
              <a:gd name="connsiteX82" fmla="*/ 144376 w 605804"/>
              <a:gd name="connsiteY82" fmla="*/ 213144 h 561262"/>
              <a:gd name="connsiteX83" fmla="*/ 125157 w 605804"/>
              <a:gd name="connsiteY83" fmla="*/ 179773 h 561262"/>
              <a:gd name="connsiteX84" fmla="*/ 132678 w 605804"/>
              <a:gd name="connsiteY84" fmla="*/ 140098 h 561262"/>
              <a:gd name="connsiteX85" fmla="*/ 130728 w 605804"/>
              <a:gd name="connsiteY85" fmla="*/ 131662 h 561262"/>
              <a:gd name="connsiteX86" fmla="*/ 130449 w 605804"/>
              <a:gd name="connsiteY86" fmla="*/ 85313 h 561262"/>
              <a:gd name="connsiteX87" fmla="*/ 157561 w 605804"/>
              <a:gd name="connsiteY87" fmla="*/ 37852 h 561262"/>
              <a:gd name="connsiteX88" fmla="*/ 182722 w 605804"/>
              <a:gd name="connsiteY88" fmla="*/ 17087 h 561262"/>
              <a:gd name="connsiteX89" fmla="*/ 207141 w 605804"/>
              <a:gd name="connsiteY89" fmla="*/ 4665 h 561262"/>
              <a:gd name="connsiteX90" fmla="*/ 229238 w 605804"/>
              <a:gd name="connsiteY90" fmla="*/ 401 h 56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5804" h="561262">
                <a:moveTo>
                  <a:pt x="445285" y="326174"/>
                </a:moveTo>
                <a:cubicBezTo>
                  <a:pt x="443428" y="326174"/>
                  <a:pt x="441943" y="327658"/>
                  <a:pt x="441943" y="329512"/>
                </a:cubicBezTo>
                <a:lnTo>
                  <a:pt x="441943" y="343787"/>
                </a:lnTo>
                <a:cubicBezTo>
                  <a:pt x="432752" y="345085"/>
                  <a:pt x="425510" y="348422"/>
                  <a:pt x="419754" y="353799"/>
                </a:cubicBezTo>
                <a:cubicBezTo>
                  <a:pt x="413627" y="359732"/>
                  <a:pt x="410470" y="367333"/>
                  <a:pt x="410470" y="376603"/>
                </a:cubicBezTo>
                <a:cubicBezTo>
                  <a:pt x="410470" y="386800"/>
                  <a:pt x="413441" y="394494"/>
                  <a:pt x="419290" y="399778"/>
                </a:cubicBezTo>
                <a:cubicBezTo>
                  <a:pt x="425139" y="405155"/>
                  <a:pt x="434516" y="410346"/>
                  <a:pt x="447420" y="415352"/>
                </a:cubicBezTo>
                <a:cubicBezTo>
                  <a:pt x="452619" y="417762"/>
                  <a:pt x="456333" y="420080"/>
                  <a:pt x="458375" y="422397"/>
                </a:cubicBezTo>
                <a:cubicBezTo>
                  <a:pt x="460511" y="424807"/>
                  <a:pt x="461532" y="428145"/>
                  <a:pt x="461532" y="432409"/>
                </a:cubicBezTo>
                <a:cubicBezTo>
                  <a:pt x="461532" y="436117"/>
                  <a:pt x="460511" y="439083"/>
                  <a:pt x="458561" y="441493"/>
                </a:cubicBezTo>
                <a:cubicBezTo>
                  <a:pt x="456519" y="443811"/>
                  <a:pt x="453548" y="444923"/>
                  <a:pt x="449648" y="444923"/>
                </a:cubicBezTo>
                <a:cubicBezTo>
                  <a:pt x="444914" y="444923"/>
                  <a:pt x="441107" y="443440"/>
                  <a:pt x="438136" y="440474"/>
                </a:cubicBezTo>
                <a:cubicBezTo>
                  <a:pt x="435630" y="438156"/>
                  <a:pt x="434237" y="434263"/>
                  <a:pt x="433773" y="429350"/>
                </a:cubicBezTo>
                <a:cubicBezTo>
                  <a:pt x="433680" y="427403"/>
                  <a:pt x="431916" y="426012"/>
                  <a:pt x="429966" y="426012"/>
                </a:cubicBezTo>
                <a:lnTo>
                  <a:pt x="410377" y="426383"/>
                </a:lnTo>
                <a:cubicBezTo>
                  <a:pt x="408242" y="426383"/>
                  <a:pt x="406385" y="428237"/>
                  <a:pt x="406571" y="430369"/>
                </a:cubicBezTo>
                <a:cubicBezTo>
                  <a:pt x="407035" y="440752"/>
                  <a:pt x="410470" y="448724"/>
                  <a:pt x="416690" y="454471"/>
                </a:cubicBezTo>
                <a:cubicBezTo>
                  <a:pt x="423375" y="460497"/>
                  <a:pt x="431916" y="464112"/>
                  <a:pt x="441943" y="465317"/>
                </a:cubicBezTo>
                <a:lnTo>
                  <a:pt x="441943" y="478666"/>
                </a:lnTo>
                <a:cubicBezTo>
                  <a:pt x="441943" y="480520"/>
                  <a:pt x="443428" y="482003"/>
                  <a:pt x="445285" y="482003"/>
                </a:cubicBezTo>
                <a:lnTo>
                  <a:pt x="457261" y="482003"/>
                </a:lnTo>
                <a:cubicBezTo>
                  <a:pt x="459118" y="482003"/>
                  <a:pt x="460603" y="480520"/>
                  <a:pt x="460603" y="478666"/>
                </a:cubicBezTo>
                <a:lnTo>
                  <a:pt x="460603" y="464854"/>
                </a:lnTo>
                <a:cubicBezTo>
                  <a:pt x="468773" y="463371"/>
                  <a:pt x="475365" y="460126"/>
                  <a:pt x="480471" y="455213"/>
                </a:cubicBezTo>
                <a:cubicBezTo>
                  <a:pt x="486506" y="449466"/>
                  <a:pt x="489477" y="441864"/>
                  <a:pt x="489477" y="432316"/>
                </a:cubicBezTo>
                <a:cubicBezTo>
                  <a:pt x="489477" y="422397"/>
                  <a:pt x="486506" y="414610"/>
                  <a:pt x="480564" y="409326"/>
                </a:cubicBezTo>
                <a:cubicBezTo>
                  <a:pt x="474622" y="403857"/>
                  <a:pt x="465245" y="398573"/>
                  <a:pt x="452619" y="393104"/>
                </a:cubicBezTo>
                <a:cubicBezTo>
                  <a:pt x="447142" y="390694"/>
                  <a:pt x="443428" y="388283"/>
                  <a:pt x="441479" y="385966"/>
                </a:cubicBezTo>
                <a:cubicBezTo>
                  <a:pt x="439436" y="383648"/>
                  <a:pt x="438508" y="380682"/>
                  <a:pt x="438229" y="376789"/>
                </a:cubicBezTo>
                <a:cubicBezTo>
                  <a:pt x="438229" y="373081"/>
                  <a:pt x="439250" y="370022"/>
                  <a:pt x="441107" y="367704"/>
                </a:cubicBezTo>
                <a:cubicBezTo>
                  <a:pt x="442964" y="365294"/>
                  <a:pt x="445935" y="364089"/>
                  <a:pt x="449741" y="364089"/>
                </a:cubicBezTo>
                <a:cubicBezTo>
                  <a:pt x="453548" y="364089"/>
                  <a:pt x="456519" y="365479"/>
                  <a:pt x="458932" y="368446"/>
                </a:cubicBezTo>
                <a:cubicBezTo>
                  <a:pt x="460789" y="370763"/>
                  <a:pt x="461903" y="374008"/>
                  <a:pt x="462275" y="378272"/>
                </a:cubicBezTo>
                <a:cubicBezTo>
                  <a:pt x="462367" y="380311"/>
                  <a:pt x="464131" y="381609"/>
                  <a:pt x="466081" y="381609"/>
                </a:cubicBezTo>
                <a:lnTo>
                  <a:pt x="485763" y="381424"/>
                </a:lnTo>
                <a:cubicBezTo>
                  <a:pt x="487991" y="381424"/>
                  <a:pt x="489755" y="379570"/>
                  <a:pt x="489569" y="377438"/>
                </a:cubicBezTo>
                <a:cubicBezTo>
                  <a:pt x="489105" y="368909"/>
                  <a:pt x="486227" y="361771"/>
                  <a:pt x="481307" y="355931"/>
                </a:cubicBezTo>
                <a:cubicBezTo>
                  <a:pt x="476108" y="349906"/>
                  <a:pt x="469145" y="346012"/>
                  <a:pt x="460603" y="344344"/>
                </a:cubicBezTo>
                <a:lnTo>
                  <a:pt x="460603" y="329512"/>
                </a:lnTo>
                <a:cubicBezTo>
                  <a:pt x="460603" y="327658"/>
                  <a:pt x="459118" y="326174"/>
                  <a:pt x="457261" y="326174"/>
                </a:cubicBezTo>
                <a:close/>
                <a:moveTo>
                  <a:pt x="434887" y="246823"/>
                </a:moveTo>
                <a:lnTo>
                  <a:pt x="461718" y="246823"/>
                </a:lnTo>
                <a:lnTo>
                  <a:pt x="461718" y="278063"/>
                </a:lnTo>
                <a:cubicBezTo>
                  <a:pt x="521042" y="284367"/>
                  <a:pt x="568204" y="331458"/>
                  <a:pt x="574517" y="390694"/>
                </a:cubicBezTo>
                <a:lnTo>
                  <a:pt x="605804" y="390694"/>
                </a:lnTo>
                <a:lnTo>
                  <a:pt x="605804" y="417391"/>
                </a:lnTo>
                <a:lnTo>
                  <a:pt x="574517" y="417391"/>
                </a:lnTo>
                <a:cubicBezTo>
                  <a:pt x="568204" y="476534"/>
                  <a:pt x="521042" y="523626"/>
                  <a:pt x="461718" y="529929"/>
                </a:cubicBezTo>
                <a:lnTo>
                  <a:pt x="461718" y="561262"/>
                </a:lnTo>
                <a:lnTo>
                  <a:pt x="434887" y="561262"/>
                </a:lnTo>
                <a:lnTo>
                  <a:pt x="434887" y="530115"/>
                </a:lnTo>
                <a:cubicBezTo>
                  <a:pt x="375563" y="523811"/>
                  <a:pt x="328400" y="476719"/>
                  <a:pt x="322087" y="417484"/>
                </a:cubicBezTo>
                <a:lnTo>
                  <a:pt x="290800" y="417484"/>
                </a:lnTo>
                <a:lnTo>
                  <a:pt x="290800" y="390694"/>
                </a:lnTo>
                <a:lnTo>
                  <a:pt x="322087" y="390694"/>
                </a:lnTo>
                <a:cubicBezTo>
                  <a:pt x="328400" y="331458"/>
                  <a:pt x="375563" y="284367"/>
                  <a:pt x="434887" y="278063"/>
                </a:cubicBezTo>
                <a:close/>
                <a:moveTo>
                  <a:pt x="229238" y="401"/>
                </a:moveTo>
                <a:cubicBezTo>
                  <a:pt x="253564" y="-1638"/>
                  <a:pt x="271855" y="4387"/>
                  <a:pt x="284946" y="12174"/>
                </a:cubicBezTo>
                <a:cubicBezTo>
                  <a:pt x="304629" y="22927"/>
                  <a:pt x="312057" y="37295"/>
                  <a:pt x="312057" y="37295"/>
                </a:cubicBezTo>
                <a:cubicBezTo>
                  <a:pt x="312057" y="37295"/>
                  <a:pt x="357180" y="40447"/>
                  <a:pt x="341954" y="131662"/>
                </a:cubicBezTo>
                <a:cubicBezTo>
                  <a:pt x="341396" y="134443"/>
                  <a:pt x="340654" y="137224"/>
                  <a:pt x="339911" y="140098"/>
                </a:cubicBezTo>
                <a:cubicBezTo>
                  <a:pt x="348453" y="140098"/>
                  <a:pt x="357273" y="146772"/>
                  <a:pt x="347896" y="179773"/>
                </a:cubicBezTo>
                <a:cubicBezTo>
                  <a:pt x="340561" y="205450"/>
                  <a:pt x="333876" y="212773"/>
                  <a:pt x="328677" y="213144"/>
                </a:cubicBezTo>
                <a:cubicBezTo>
                  <a:pt x="326820" y="224917"/>
                  <a:pt x="322270" y="237709"/>
                  <a:pt x="315214" y="249945"/>
                </a:cubicBezTo>
                <a:lnTo>
                  <a:pt x="315214" y="295831"/>
                </a:lnTo>
                <a:cubicBezTo>
                  <a:pt x="315214" y="297407"/>
                  <a:pt x="316142" y="298890"/>
                  <a:pt x="317628" y="299632"/>
                </a:cubicBezTo>
                <a:cubicBezTo>
                  <a:pt x="320785" y="301115"/>
                  <a:pt x="326727" y="304267"/>
                  <a:pt x="334712" y="308438"/>
                </a:cubicBezTo>
                <a:cubicBezTo>
                  <a:pt x="320135" y="325773"/>
                  <a:pt x="309364" y="346259"/>
                  <a:pt x="303794" y="368877"/>
                </a:cubicBezTo>
                <a:lnTo>
                  <a:pt x="290795" y="368877"/>
                </a:lnTo>
                <a:cubicBezTo>
                  <a:pt x="278818" y="368877"/>
                  <a:pt x="268976" y="378611"/>
                  <a:pt x="268976" y="390662"/>
                </a:cubicBezTo>
                <a:lnTo>
                  <a:pt x="268976" y="417359"/>
                </a:lnTo>
                <a:cubicBezTo>
                  <a:pt x="268976" y="429317"/>
                  <a:pt x="278818" y="439050"/>
                  <a:pt x="290795" y="439050"/>
                </a:cubicBezTo>
                <a:lnTo>
                  <a:pt x="303794" y="439050"/>
                </a:lnTo>
                <a:cubicBezTo>
                  <a:pt x="308529" y="458239"/>
                  <a:pt x="317071" y="475944"/>
                  <a:pt x="328398" y="491332"/>
                </a:cubicBezTo>
                <a:lnTo>
                  <a:pt x="267769" y="491332"/>
                </a:lnTo>
                <a:lnTo>
                  <a:pt x="205655" y="491332"/>
                </a:lnTo>
                <a:lnTo>
                  <a:pt x="0" y="491332"/>
                </a:lnTo>
                <a:lnTo>
                  <a:pt x="0" y="424775"/>
                </a:lnTo>
                <a:cubicBezTo>
                  <a:pt x="0" y="410777"/>
                  <a:pt x="6221" y="397429"/>
                  <a:pt x="16991" y="388529"/>
                </a:cubicBezTo>
                <a:cubicBezTo>
                  <a:pt x="77341" y="338936"/>
                  <a:pt x="142519" y="306121"/>
                  <a:pt x="155704" y="299632"/>
                </a:cubicBezTo>
                <a:cubicBezTo>
                  <a:pt x="157189" y="299076"/>
                  <a:pt x="158211" y="297407"/>
                  <a:pt x="157839" y="295831"/>
                </a:cubicBezTo>
                <a:lnTo>
                  <a:pt x="157839" y="249945"/>
                </a:lnTo>
                <a:cubicBezTo>
                  <a:pt x="150690" y="237709"/>
                  <a:pt x="146233" y="224731"/>
                  <a:pt x="144376" y="213144"/>
                </a:cubicBezTo>
                <a:cubicBezTo>
                  <a:pt x="139270" y="212773"/>
                  <a:pt x="132492" y="205450"/>
                  <a:pt x="125157" y="179773"/>
                </a:cubicBezTo>
                <a:cubicBezTo>
                  <a:pt x="115965" y="147236"/>
                  <a:pt x="124322" y="140376"/>
                  <a:pt x="132678" y="140098"/>
                </a:cubicBezTo>
                <a:cubicBezTo>
                  <a:pt x="131935" y="137224"/>
                  <a:pt x="131192" y="134536"/>
                  <a:pt x="130728" y="131662"/>
                </a:cubicBezTo>
                <a:cubicBezTo>
                  <a:pt x="127478" y="115255"/>
                  <a:pt x="126643" y="100052"/>
                  <a:pt x="130449" y="85313"/>
                </a:cubicBezTo>
                <a:cubicBezTo>
                  <a:pt x="135092" y="65661"/>
                  <a:pt x="145676" y="49995"/>
                  <a:pt x="157561" y="37852"/>
                </a:cubicBezTo>
                <a:cubicBezTo>
                  <a:pt x="165174" y="29879"/>
                  <a:pt x="173716" y="22834"/>
                  <a:pt x="182722" y="17087"/>
                </a:cubicBezTo>
                <a:cubicBezTo>
                  <a:pt x="190150" y="12081"/>
                  <a:pt x="198227" y="7632"/>
                  <a:pt x="207141" y="4665"/>
                </a:cubicBezTo>
                <a:cubicBezTo>
                  <a:pt x="214011" y="2255"/>
                  <a:pt x="221439" y="772"/>
                  <a:pt x="229238" y="401"/>
                </a:cubicBezTo>
                <a:close/>
              </a:path>
            </a:pathLst>
          </a:custGeom>
          <a:solidFill>
            <a:srgbClr val="C8141D"/>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cxnSp>
        <p:nvCxnSpPr>
          <p:cNvPr id="6" name="直接连接符 5"/>
          <p:cNvCxnSpPr/>
          <p:nvPr/>
        </p:nvCxnSpPr>
        <p:spPr>
          <a:xfrm>
            <a:off x="738228" y="3463527"/>
            <a:ext cx="7891780" cy="0"/>
          </a:xfrm>
          <a:prstGeom prst="line">
            <a:avLst/>
          </a:prstGeom>
          <a:solidFill>
            <a:srgbClr val="C8141D"/>
          </a:solidFill>
          <a:ln w="19050">
            <a:solidFill>
              <a:srgbClr val="C8141D"/>
            </a:solidFill>
            <a:prstDash val="dash"/>
            <a:tailEnd type="none"/>
          </a:ln>
        </p:spPr>
        <p:style>
          <a:lnRef idx="1">
            <a:schemeClr val="accent1"/>
          </a:lnRef>
          <a:fillRef idx="0">
            <a:schemeClr val="accent1"/>
          </a:fillRef>
          <a:effectRef idx="0">
            <a:schemeClr val="accent1"/>
          </a:effectRef>
          <a:fontRef idx="minor">
            <a:schemeClr val="tx1"/>
          </a:fontRef>
        </p:style>
      </p:cxnSp>
      <p:grpSp>
        <p:nvGrpSpPr>
          <p:cNvPr id="7" name="ïṣḻíḍè"/>
          <p:cNvGrpSpPr/>
          <p:nvPr/>
        </p:nvGrpSpPr>
        <p:grpSpPr>
          <a:xfrm>
            <a:off x="1602194" y="2607580"/>
            <a:ext cx="519064" cy="929645"/>
            <a:chOff x="2211070" y="2841915"/>
            <a:chExt cx="519064" cy="929645"/>
          </a:xfrm>
          <a:solidFill>
            <a:srgbClr val="C8141D"/>
          </a:solidFill>
        </p:grpSpPr>
        <p:sp>
          <p:nvSpPr>
            <p:cNvPr id="13" name="íṧḷiḑé"/>
            <p:cNvSpPr/>
            <p:nvPr/>
          </p:nvSpPr>
          <p:spPr>
            <a:xfrm>
              <a:off x="2369703" y="3569762"/>
              <a:ext cx="201798" cy="2017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p>
          </p:txBody>
        </p:sp>
        <p:sp>
          <p:nvSpPr>
            <p:cNvPr id="14" name="îṩḻiḍè"/>
            <p:cNvSpPr/>
            <p:nvPr/>
          </p:nvSpPr>
          <p:spPr bwMode="auto">
            <a:xfrm>
              <a:off x="2211070" y="2841915"/>
              <a:ext cx="519064" cy="419137"/>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grp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solidFill>
                  <a:schemeClr val="bg1"/>
                </a:solidFill>
              </a:endParaRPr>
            </a:p>
          </p:txBody>
        </p:sp>
      </p:grpSp>
      <p:sp>
        <p:nvSpPr>
          <p:cNvPr id="8" name="ïṩḻîḋe"/>
          <p:cNvSpPr/>
          <p:nvPr/>
        </p:nvSpPr>
        <p:spPr>
          <a:xfrm>
            <a:off x="4531188" y="3360212"/>
            <a:ext cx="201798" cy="201798"/>
          </a:xfrm>
          <a:prstGeom prst="ellipse">
            <a:avLst/>
          </a:prstGeom>
          <a:solidFill>
            <a:srgbClr val="C8141D"/>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p>
        </p:txBody>
      </p:sp>
      <p:sp>
        <p:nvSpPr>
          <p:cNvPr id="9" name="îsḻîḓé"/>
          <p:cNvSpPr/>
          <p:nvPr/>
        </p:nvSpPr>
        <p:spPr bwMode="auto">
          <a:xfrm>
            <a:off x="4378079" y="3720590"/>
            <a:ext cx="508016" cy="519064"/>
          </a:xfrm>
          <a:custGeom>
            <a:avLst/>
            <a:gdLst>
              <a:gd name="connsiteX0" fmla="*/ 232613 w 595120"/>
              <a:gd name="connsiteY0" fmla="*/ 116080 h 608062"/>
              <a:gd name="connsiteX1" fmla="*/ 257134 w 595120"/>
              <a:gd name="connsiteY1" fmla="*/ 116080 h 608062"/>
              <a:gd name="connsiteX2" fmla="*/ 287215 w 595120"/>
              <a:gd name="connsiteY2" fmla="*/ 195186 h 608062"/>
              <a:gd name="connsiteX3" fmla="*/ 280961 w 595120"/>
              <a:gd name="connsiteY3" fmla="*/ 161878 h 608062"/>
              <a:gd name="connsiteX4" fmla="*/ 282053 w 595120"/>
              <a:gd name="connsiteY4" fmla="*/ 155137 h 608062"/>
              <a:gd name="connsiteX5" fmla="*/ 291782 w 595120"/>
              <a:gd name="connsiteY5" fmla="*/ 137492 h 608062"/>
              <a:gd name="connsiteX6" fmla="*/ 282847 w 595120"/>
              <a:gd name="connsiteY6" fmla="*/ 121235 h 608062"/>
              <a:gd name="connsiteX7" fmla="*/ 282847 w 595120"/>
              <a:gd name="connsiteY7" fmla="*/ 117765 h 608062"/>
              <a:gd name="connsiteX8" fmla="*/ 285924 w 595120"/>
              <a:gd name="connsiteY8" fmla="*/ 116080 h 608062"/>
              <a:gd name="connsiteX9" fmla="*/ 309552 w 595120"/>
              <a:gd name="connsiteY9" fmla="*/ 116080 h 608062"/>
              <a:gd name="connsiteX10" fmla="*/ 312629 w 595120"/>
              <a:gd name="connsiteY10" fmla="*/ 117765 h 608062"/>
              <a:gd name="connsiteX11" fmla="*/ 312629 w 595120"/>
              <a:gd name="connsiteY11" fmla="*/ 121235 h 608062"/>
              <a:gd name="connsiteX12" fmla="*/ 304390 w 595120"/>
              <a:gd name="connsiteY12" fmla="*/ 137492 h 608062"/>
              <a:gd name="connsiteX13" fmla="*/ 314118 w 595120"/>
              <a:gd name="connsiteY13" fmla="*/ 155137 h 608062"/>
              <a:gd name="connsiteX14" fmla="*/ 315111 w 595120"/>
              <a:gd name="connsiteY14" fmla="*/ 161977 h 608062"/>
              <a:gd name="connsiteX15" fmla="*/ 308063 w 595120"/>
              <a:gd name="connsiteY15" fmla="*/ 195186 h 608062"/>
              <a:gd name="connsiteX16" fmla="*/ 338342 w 595120"/>
              <a:gd name="connsiteY16" fmla="*/ 116080 h 608062"/>
              <a:gd name="connsiteX17" fmla="*/ 362466 w 595120"/>
              <a:gd name="connsiteY17" fmla="*/ 116080 h 608062"/>
              <a:gd name="connsiteX18" fmla="*/ 419748 w 595120"/>
              <a:gd name="connsiteY18" fmla="*/ 172882 h 608062"/>
              <a:gd name="connsiteX19" fmla="*/ 420145 w 595120"/>
              <a:gd name="connsiteY19" fmla="*/ 262991 h 608062"/>
              <a:gd name="connsiteX20" fmla="*/ 420641 w 595120"/>
              <a:gd name="connsiteY20" fmla="*/ 350324 h 608062"/>
              <a:gd name="connsiteX21" fmla="*/ 396517 w 595120"/>
              <a:gd name="connsiteY21" fmla="*/ 374611 h 608062"/>
              <a:gd name="connsiteX22" fmla="*/ 396418 w 595120"/>
              <a:gd name="connsiteY22" fmla="*/ 374611 h 608062"/>
              <a:gd name="connsiteX23" fmla="*/ 372195 w 595120"/>
              <a:gd name="connsiteY23" fmla="*/ 350523 h 608062"/>
              <a:gd name="connsiteX24" fmla="*/ 371798 w 595120"/>
              <a:gd name="connsiteY24" fmla="*/ 262793 h 608062"/>
              <a:gd name="connsiteX25" fmla="*/ 371301 w 595120"/>
              <a:gd name="connsiteY25" fmla="*/ 173179 h 608062"/>
              <a:gd name="connsiteX26" fmla="*/ 366139 w 595120"/>
              <a:gd name="connsiteY26" fmla="*/ 168421 h 608062"/>
              <a:gd name="connsiteX27" fmla="*/ 361274 w 595120"/>
              <a:gd name="connsiteY27" fmla="*/ 173476 h 608062"/>
              <a:gd name="connsiteX28" fmla="*/ 361771 w 595120"/>
              <a:gd name="connsiteY28" fmla="*/ 579116 h 608062"/>
              <a:gd name="connsiteX29" fmla="*/ 332683 w 595120"/>
              <a:gd name="connsiteY29" fmla="*/ 608062 h 608062"/>
              <a:gd name="connsiteX30" fmla="*/ 303695 w 595120"/>
              <a:gd name="connsiteY30" fmla="*/ 579116 h 608062"/>
              <a:gd name="connsiteX31" fmla="*/ 303695 w 595120"/>
              <a:gd name="connsiteY31" fmla="*/ 353695 h 608062"/>
              <a:gd name="connsiteX32" fmla="*/ 297440 w 595120"/>
              <a:gd name="connsiteY32" fmla="*/ 347450 h 608062"/>
              <a:gd name="connsiteX33" fmla="*/ 291186 w 595120"/>
              <a:gd name="connsiteY33" fmla="*/ 353695 h 608062"/>
              <a:gd name="connsiteX34" fmla="*/ 291186 w 595120"/>
              <a:gd name="connsiteY34" fmla="*/ 579116 h 608062"/>
              <a:gd name="connsiteX35" fmla="*/ 262098 w 595120"/>
              <a:gd name="connsiteY35" fmla="*/ 608062 h 608062"/>
              <a:gd name="connsiteX36" fmla="*/ 233110 w 595120"/>
              <a:gd name="connsiteY36" fmla="*/ 579116 h 608062"/>
              <a:gd name="connsiteX37" fmla="*/ 233110 w 595120"/>
              <a:gd name="connsiteY37" fmla="*/ 172386 h 608062"/>
              <a:gd name="connsiteX38" fmla="*/ 228940 w 595120"/>
              <a:gd name="connsiteY38" fmla="*/ 167727 h 608062"/>
              <a:gd name="connsiteX39" fmla="*/ 223976 w 595120"/>
              <a:gd name="connsiteY39" fmla="*/ 171395 h 608062"/>
              <a:gd name="connsiteX40" fmla="*/ 223381 w 595120"/>
              <a:gd name="connsiteY40" fmla="*/ 260017 h 608062"/>
              <a:gd name="connsiteX41" fmla="*/ 222884 w 595120"/>
              <a:gd name="connsiteY41" fmla="*/ 350523 h 608062"/>
              <a:gd name="connsiteX42" fmla="*/ 198661 w 595120"/>
              <a:gd name="connsiteY42" fmla="*/ 374611 h 608062"/>
              <a:gd name="connsiteX43" fmla="*/ 198562 w 595120"/>
              <a:gd name="connsiteY43" fmla="*/ 374611 h 608062"/>
              <a:gd name="connsiteX44" fmla="*/ 174537 w 595120"/>
              <a:gd name="connsiteY44" fmla="*/ 350324 h 608062"/>
              <a:gd name="connsiteX45" fmla="*/ 174934 w 595120"/>
              <a:gd name="connsiteY45" fmla="*/ 260711 h 608062"/>
              <a:gd name="connsiteX46" fmla="*/ 175431 w 595120"/>
              <a:gd name="connsiteY46" fmla="*/ 172882 h 608062"/>
              <a:gd name="connsiteX47" fmla="*/ 232613 w 595120"/>
              <a:gd name="connsiteY47" fmla="*/ 116080 h 608062"/>
              <a:gd name="connsiteX48" fmla="*/ 54022 w 595120"/>
              <a:gd name="connsiteY48" fmla="*/ 107683 h 608062"/>
              <a:gd name="connsiteX49" fmla="*/ 180436 w 595120"/>
              <a:gd name="connsiteY49" fmla="*/ 108080 h 608062"/>
              <a:gd name="connsiteX50" fmla="*/ 148957 w 595120"/>
              <a:gd name="connsiteY50" fmla="*/ 172807 h 608062"/>
              <a:gd name="connsiteX51" fmla="*/ 148063 w 595120"/>
              <a:gd name="connsiteY51" fmla="*/ 350236 h 608062"/>
              <a:gd name="connsiteX52" fmla="*/ 173783 w 595120"/>
              <a:gd name="connsiteY52" fmla="*/ 394444 h 608062"/>
              <a:gd name="connsiteX53" fmla="*/ 173783 w 595120"/>
              <a:gd name="connsiteY53" fmla="*/ 537379 h 608062"/>
              <a:gd name="connsiteX54" fmla="*/ 146871 w 595120"/>
              <a:gd name="connsiteY54" fmla="*/ 564241 h 608062"/>
              <a:gd name="connsiteX55" fmla="*/ 119960 w 595120"/>
              <a:gd name="connsiteY55" fmla="*/ 537379 h 608062"/>
              <a:gd name="connsiteX56" fmla="*/ 119960 w 595120"/>
              <a:gd name="connsiteY56" fmla="*/ 328231 h 608062"/>
              <a:gd name="connsiteX57" fmla="*/ 114101 w 595120"/>
              <a:gd name="connsiteY57" fmla="*/ 322482 h 608062"/>
              <a:gd name="connsiteX58" fmla="*/ 108341 w 595120"/>
              <a:gd name="connsiteY58" fmla="*/ 328231 h 608062"/>
              <a:gd name="connsiteX59" fmla="*/ 108341 w 595120"/>
              <a:gd name="connsiteY59" fmla="*/ 537379 h 608062"/>
              <a:gd name="connsiteX60" fmla="*/ 81330 w 595120"/>
              <a:gd name="connsiteY60" fmla="*/ 564241 h 608062"/>
              <a:gd name="connsiteX61" fmla="*/ 54419 w 595120"/>
              <a:gd name="connsiteY61" fmla="*/ 537379 h 608062"/>
              <a:gd name="connsiteX62" fmla="*/ 54419 w 595120"/>
              <a:gd name="connsiteY62" fmla="*/ 160714 h 608062"/>
              <a:gd name="connsiteX63" fmla="*/ 50149 w 595120"/>
              <a:gd name="connsiteY63" fmla="*/ 156352 h 608062"/>
              <a:gd name="connsiteX64" fmla="*/ 45779 w 595120"/>
              <a:gd name="connsiteY64" fmla="*/ 160714 h 608062"/>
              <a:gd name="connsiteX65" fmla="*/ 44886 w 595120"/>
              <a:gd name="connsiteY65" fmla="*/ 325356 h 608062"/>
              <a:gd name="connsiteX66" fmla="*/ 22443 w 595120"/>
              <a:gd name="connsiteY66" fmla="*/ 347659 h 608062"/>
              <a:gd name="connsiteX67" fmla="*/ 22343 w 595120"/>
              <a:gd name="connsiteY67" fmla="*/ 347659 h 608062"/>
              <a:gd name="connsiteX68" fmla="*/ 0 w 595120"/>
              <a:gd name="connsiteY68" fmla="*/ 325059 h 608062"/>
              <a:gd name="connsiteX69" fmla="*/ 894 w 595120"/>
              <a:gd name="connsiteY69" fmla="*/ 160516 h 608062"/>
              <a:gd name="connsiteX70" fmla="*/ 54022 w 595120"/>
              <a:gd name="connsiteY70" fmla="*/ 107683 h 608062"/>
              <a:gd name="connsiteX71" fmla="*/ 520495 w 595120"/>
              <a:gd name="connsiteY71" fmla="*/ 107634 h 608062"/>
              <a:gd name="connsiteX72" fmla="*/ 541197 w 595120"/>
              <a:gd name="connsiteY72" fmla="*/ 107641 h 608062"/>
              <a:gd name="connsiteX73" fmla="*/ 594325 w 595120"/>
              <a:gd name="connsiteY73" fmla="*/ 160478 h 608062"/>
              <a:gd name="connsiteX74" fmla="*/ 595120 w 595120"/>
              <a:gd name="connsiteY74" fmla="*/ 325037 h 608062"/>
              <a:gd name="connsiteX75" fmla="*/ 572776 w 595120"/>
              <a:gd name="connsiteY75" fmla="*/ 347639 h 608062"/>
              <a:gd name="connsiteX76" fmla="*/ 572677 w 595120"/>
              <a:gd name="connsiteY76" fmla="*/ 347639 h 608062"/>
              <a:gd name="connsiteX77" fmla="*/ 550234 w 595120"/>
              <a:gd name="connsiteY77" fmla="*/ 325334 h 608062"/>
              <a:gd name="connsiteX78" fmla="*/ 549340 w 595120"/>
              <a:gd name="connsiteY78" fmla="*/ 160677 h 608062"/>
              <a:gd name="connsiteX79" fmla="*/ 549340 w 595120"/>
              <a:gd name="connsiteY79" fmla="*/ 160578 h 608062"/>
              <a:gd name="connsiteX80" fmla="*/ 544673 w 595120"/>
              <a:gd name="connsiteY80" fmla="*/ 155918 h 608062"/>
              <a:gd name="connsiteX81" fmla="*/ 540006 w 595120"/>
              <a:gd name="connsiteY81" fmla="*/ 160578 h 608062"/>
              <a:gd name="connsiteX82" fmla="*/ 540502 w 595120"/>
              <a:gd name="connsiteY82" fmla="*/ 537377 h 608062"/>
              <a:gd name="connsiteX83" fmla="*/ 513492 w 595120"/>
              <a:gd name="connsiteY83" fmla="*/ 564241 h 608062"/>
              <a:gd name="connsiteX84" fmla="*/ 486580 w 595120"/>
              <a:gd name="connsiteY84" fmla="*/ 537377 h 608062"/>
              <a:gd name="connsiteX85" fmla="*/ 486580 w 595120"/>
              <a:gd name="connsiteY85" fmla="*/ 328209 h 608062"/>
              <a:gd name="connsiteX86" fmla="*/ 480820 w 595120"/>
              <a:gd name="connsiteY86" fmla="*/ 322459 h 608062"/>
              <a:gd name="connsiteX87" fmla="*/ 474961 w 595120"/>
              <a:gd name="connsiteY87" fmla="*/ 328209 h 608062"/>
              <a:gd name="connsiteX88" fmla="*/ 474961 w 595120"/>
              <a:gd name="connsiteY88" fmla="*/ 537377 h 608062"/>
              <a:gd name="connsiteX89" fmla="*/ 448050 w 595120"/>
              <a:gd name="connsiteY89" fmla="*/ 564241 h 608062"/>
              <a:gd name="connsiteX90" fmla="*/ 421138 w 595120"/>
              <a:gd name="connsiteY90" fmla="*/ 537377 h 608062"/>
              <a:gd name="connsiteX91" fmla="*/ 421138 w 595120"/>
              <a:gd name="connsiteY91" fmla="*/ 394627 h 608062"/>
              <a:gd name="connsiteX92" fmla="*/ 447057 w 595120"/>
              <a:gd name="connsiteY92" fmla="*/ 350216 h 608062"/>
              <a:gd name="connsiteX93" fmla="*/ 446163 w 595120"/>
              <a:gd name="connsiteY93" fmla="*/ 172771 h 608062"/>
              <a:gd name="connsiteX94" fmla="*/ 414783 w 595120"/>
              <a:gd name="connsiteY94" fmla="*/ 108038 h 608062"/>
              <a:gd name="connsiteX95" fmla="*/ 520495 w 595120"/>
              <a:gd name="connsiteY95" fmla="*/ 107634 h 608062"/>
              <a:gd name="connsiteX96" fmla="*/ 481094 w 595120"/>
              <a:gd name="connsiteY96" fmla="*/ 0 h 608062"/>
              <a:gd name="connsiteX97" fmla="*/ 527547 w 595120"/>
              <a:gd name="connsiteY97" fmla="*/ 46482 h 608062"/>
              <a:gd name="connsiteX98" fmla="*/ 511864 w 595120"/>
              <a:gd name="connsiteY98" fmla="*/ 81269 h 608062"/>
              <a:gd name="connsiteX99" fmla="*/ 481094 w 595120"/>
              <a:gd name="connsiteY99" fmla="*/ 92864 h 608062"/>
              <a:gd name="connsiteX100" fmla="*/ 450324 w 595120"/>
              <a:gd name="connsiteY100" fmla="*/ 81269 h 608062"/>
              <a:gd name="connsiteX101" fmla="*/ 434542 w 595120"/>
              <a:gd name="connsiteY101" fmla="*/ 46482 h 608062"/>
              <a:gd name="connsiteX102" fmla="*/ 481094 w 595120"/>
              <a:gd name="connsiteY102" fmla="*/ 0 h 608062"/>
              <a:gd name="connsiteX103" fmla="*/ 297750 w 595120"/>
              <a:gd name="connsiteY103" fmla="*/ 0 h 608062"/>
              <a:gd name="connsiteX104" fmla="*/ 301424 w 595120"/>
              <a:gd name="connsiteY104" fmla="*/ 99 h 608062"/>
              <a:gd name="connsiteX105" fmla="*/ 305097 w 595120"/>
              <a:gd name="connsiteY105" fmla="*/ 496 h 608062"/>
              <a:gd name="connsiteX106" fmla="*/ 308473 w 595120"/>
              <a:gd name="connsiteY106" fmla="*/ 1190 h 608062"/>
              <a:gd name="connsiteX107" fmla="*/ 310458 w 595120"/>
              <a:gd name="connsiteY107" fmla="*/ 1586 h 608062"/>
              <a:gd name="connsiteX108" fmla="*/ 316415 w 595120"/>
              <a:gd name="connsiteY108" fmla="*/ 3569 h 608062"/>
              <a:gd name="connsiteX109" fmla="*/ 347887 w 595120"/>
              <a:gd name="connsiteY109" fmla="*/ 50066 h 608062"/>
              <a:gd name="connsiteX110" fmla="*/ 329917 w 595120"/>
              <a:gd name="connsiteY110" fmla="*/ 88434 h 608062"/>
              <a:gd name="connsiteX111" fmla="*/ 328428 w 595120"/>
              <a:gd name="connsiteY111" fmla="*/ 89623 h 608062"/>
              <a:gd name="connsiteX112" fmla="*/ 297750 w 595120"/>
              <a:gd name="connsiteY112" fmla="*/ 100132 h 608062"/>
              <a:gd name="connsiteX113" fmla="*/ 267073 w 595120"/>
              <a:gd name="connsiteY113" fmla="*/ 89623 h 608062"/>
              <a:gd name="connsiteX114" fmla="*/ 264095 w 595120"/>
              <a:gd name="connsiteY114" fmla="*/ 87145 h 608062"/>
              <a:gd name="connsiteX115" fmla="*/ 262307 w 595120"/>
              <a:gd name="connsiteY115" fmla="*/ 85459 h 608062"/>
              <a:gd name="connsiteX116" fmla="*/ 257641 w 595120"/>
              <a:gd name="connsiteY116" fmla="*/ 80007 h 608062"/>
              <a:gd name="connsiteX117" fmla="*/ 256251 w 595120"/>
              <a:gd name="connsiteY117" fmla="*/ 78024 h 608062"/>
              <a:gd name="connsiteX118" fmla="*/ 253670 w 595120"/>
              <a:gd name="connsiteY118" fmla="*/ 73959 h 608062"/>
              <a:gd name="connsiteX119" fmla="*/ 251585 w 595120"/>
              <a:gd name="connsiteY119" fmla="*/ 69498 h 608062"/>
              <a:gd name="connsiteX120" fmla="*/ 249202 w 595120"/>
              <a:gd name="connsiteY120" fmla="*/ 62558 h 608062"/>
              <a:gd name="connsiteX121" fmla="*/ 247614 w 595120"/>
              <a:gd name="connsiteY121" fmla="*/ 50066 h 608062"/>
              <a:gd name="connsiteX122" fmla="*/ 269753 w 595120"/>
              <a:gd name="connsiteY122" fmla="*/ 8526 h 608062"/>
              <a:gd name="connsiteX123" fmla="*/ 273923 w 595120"/>
              <a:gd name="connsiteY123" fmla="*/ 6048 h 608062"/>
              <a:gd name="connsiteX124" fmla="*/ 278292 w 595120"/>
              <a:gd name="connsiteY124" fmla="*/ 3966 h 608062"/>
              <a:gd name="connsiteX125" fmla="*/ 280575 w 595120"/>
              <a:gd name="connsiteY125" fmla="*/ 3074 h 608062"/>
              <a:gd name="connsiteX126" fmla="*/ 285241 w 595120"/>
              <a:gd name="connsiteY126" fmla="*/ 1586 h 608062"/>
              <a:gd name="connsiteX127" fmla="*/ 287624 w 595120"/>
              <a:gd name="connsiteY127" fmla="*/ 992 h 608062"/>
              <a:gd name="connsiteX128" fmla="*/ 292687 w 595120"/>
              <a:gd name="connsiteY128" fmla="*/ 298 h 608062"/>
              <a:gd name="connsiteX129" fmla="*/ 297750 w 595120"/>
              <a:gd name="connsiteY129" fmla="*/ 0 h 608062"/>
              <a:gd name="connsiteX130" fmla="*/ 114407 w 595120"/>
              <a:gd name="connsiteY130" fmla="*/ 0 h 608062"/>
              <a:gd name="connsiteX131" fmla="*/ 160959 w 595120"/>
              <a:gd name="connsiteY131" fmla="*/ 46482 h 608062"/>
              <a:gd name="connsiteX132" fmla="*/ 160661 w 595120"/>
              <a:gd name="connsiteY132" fmla="*/ 51536 h 608062"/>
              <a:gd name="connsiteX133" fmla="*/ 159867 w 595120"/>
              <a:gd name="connsiteY133" fmla="*/ 56492 h 608062"/>
              <a:gd name="connsiteX134" fmla="*/ 159272 w 595120"/>
              <a:gd name="connsiteY134" fmla="*/ 58969 h 608062"/>
              <a:gd name="connsiteX135" fmla="*/ 145177 w 595120"/>
              <a:gd name="connsiteY135" fmla="*/ 81269 h 608062"/>
              <a:gd name="connsiteX136" fmla="*/ 114407 w 595120"/>
              <a:gd name="connsiteY136" fmla="*/ 92864 h 608062"/>
              <a:gd name="connsiteX137" fmla="*/ 83637 w 595120"/>
              <a:gd name="connsiteY137" fmla="*/ 81269 h 608062"/>
              <a:gd name="connsiteX138" fmla="*/ 81949 w 595120"/>
              <a:gd name="connsiteY138" fmla="*/ 79584 h 608062"/>
              <a:gd name="connsiteX139" fmla="*/ 69641 w 595120"/>
              <a:gd name="connsiteY139" fmla="*/ 58969 h 608062"/>
              <a:gd name="connsiteX140" fmla="*/ 69046 w 595120"/>
              <a:gd name="connsiteY140" fmla="*/ 56492 h 608062"/>
              <a:gd name="connsiteX141" fmla="*/ 68252 w 595120"/>
              <a:gd name="connsiteY141" fmla="*/ 51536 h 608062"/>
              <a:gd name="connsiteX142" fmla="*/ 67954 w 595120"/>
              <a:gd name="connsiteY142" fmla="*/ 46482 h 608062"/>
              <a:gd name="connsiteX143" fmla="*/ 114407 w 595120"/>
              <a:gd name="connsiteY14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95120" h="608062">
                <a:moveTo>
                  <a:pt x="232613" y="116080"/>
                </a:moveTo>
                <a:lnTo>
                  <a:pt x="257134" y="116080"/>
                </a:lnTo>
                <a:cubicBezTo>
                  <a:pt x="260113" y="123713"/>
                  <a:pt x="283839" y="186760"/>
                  <a:pt x="287215" y="195186"/>
                </a:cubicBezTo>
                <a:lnTo>
                  <a:pt x="280961" y="161878"/>
                </a:lnTo>
                <a:cubicBezTo>
                  <a:pt x="280563" y="159598"/>
                  <a:pt x="280961" y="157219"/>
                  <a:pt x="282053" y="155137"/>
                </a:cubicBezTo>
                <a:lnTo>
                  <a:pt x="291782" y="137492"/>
                </a:lnTo>
                <a:lnTo>
                  <a:pt x="282847" y="121235"/>
                </a:lnTo>
                <a:cubicBezTo>
                  <a:pt x="282251" y="120145"/>
                  <a:pt x="282251" y="118856"/>
                  <a:pt x="282847" y="117765"/>
                </a:cubicBezTo>
                <a:cubicBezTo>
                  <a:pt x="283542" y="116675"/>
                  <a:pt x="284634" y="116080"/>
                  <a:pt x="285924" y="116080"/>
                </a:cubicBezTo>
                <a:lnTo>
                  <a:pt x="309552" y="116080"/>
                </a:lnTo>
                <a:cubicBezTo>
                  <a:pt x="310842" y="116080"/>
                  <a:pt x="312034" y="116675"/>
                  <a:pt x="312629" y="117765"/>
                </a:cubicBezTo>
                <a:cubicBezTo>
                  <a:pt x="313225" y="118856"/>
                  <a:pt x="313324" y="120145"/>
                  <a:pt x="312629" y="121235"/>
                </a:cubicBezTo>
                <a:lnTo>
                  <a:pt x="304390" y="137492"/>
                </a:lnTo>
                <a:lnTo>
                  <a:pt x="314118" y="155137"/>
                </a:lnTo>
                <a:cubicBezTo>
                  <a:pt x="315211" y="157219"/>
                  <a:pt x="315608" y="159598"/>
                  <a:pt x="315111" y="161977"/>
                </a:cubicBezTo>
                <a:lnTo>
                  <a:pt x="308063" y="195186"/>
                </a:lnTo>
                <a:cubicBezTo>
                  <a:pt x="311537" y="186165"/>
                  <a:pt x="335363" y="123912"/>
                  <a:pt x="338342" y="116080"/>
                </a:cubicBezTo>
                <a:lnTo>
                  <a:pt x="362466" y="116080"/>
                </a:lnTo>
                <a:cubicBezTo>
                  <a:pt x="393837" y="116080"/>
                  <a:pt x="419549" y="141557"/>
                  <a:pt x="419748" y="172882"/>
                </a:cubicBezTo>
                <a:lnTo>
                  <a:pt x="420145" y="262991"/>
                </a:lnTo>
                <a:lnTo>
                  <a:pt x="420641" y="350324"/>
                </a:lnTo>
                <a:cubicBezTo>
                  <a:pt x="420641" y="363707"/>
                  <a:pt x="409919" y="374512"/>
                  <a:pt x="396517" y="374611"/>
                </a:cubicBezTo>
                <a:lnTo>
                  <a:pt x="396418" y="374611"/>
                </a:lnTo>
                <a:cubicBezTo>
                  <a:pt x="383115" y="374611"/>
                  <a:pt x="372294" y="363905"/>
                  <a:pt x="372195" y="350523"/>
                </a:cubicBezTo>
                <a:lnTo>
                  <a:pt x="371798" y="262793"/>
                </a:lnTo>
                <a:lnTo>
                  <a:pt x="371301" y="173179"/>
                </a:lnTo>
                <a:cubicBezTo>
                  <a:pt x="371202" y="170403"/>
                  <a:pt x="368819" y="168322"/>
                  <a:pt x="366139" y="168421"/>
                </a:cubicBezTo>
                <a:cubicBezTo>
                  <a:pt x="363359" y="168520"/>
                  <a:pt x="361274" y="170800"/>
                  <a:pt x="361274" y="173476"/>
                </a:cubicBezTo>
                <a:cubicBezTo>
                  <a:pt x="361374" y="211939"/>
                  <a:pt x="361771" y="368663"/>
                  <a:pt x="361771" y="579116"/>
                </a:cubicBezTo>
                <a:cubicBezTo>
                  <a:pt x="361771" y="595076"/>
                  <a:pt x="348766" y="608062"/>
                  <a:pt x="332683" y="608062"/>
                </a:cubicBezTo>
                <a:cubicBezTo>
                  <a:pt x="316600" y="608062"/>
                  <a:pt x="303695" y="595076"/>
                  <a:pt x="303695" y="579116"/>
                </a:cubicBezTo>
                <a:lnTo>
                  <a:pt x="303695" y="353695"/>
                </a:lnTo>
                <a:cubicBezTo>
                  <a:pt x="303695" y="350324"/>
                  <a:pt x="300915" y="347450"/>
                  <a:pt x="297440" y="347450"/>
                </a:cubicBezTo>
                <a:cubicBezTo>
                  <a:pt x="293966" y="347450"/>
                  <a:pt x="291186" y="350324"/>
                  <a:pt x="291186" y="353695"/>
                </a:cubicBezTo>
                <a:lnTo>
                  <a:pt x="291186" y="579116"/>
                </a:lnTo>
                <a:cubicBezTo>
                  <a:pt x="291186" y="595076"/>
                  <a:pt x="278181" y="608062"/>
                  <a:pt x="262098" y="608062"/>
                </a:cubicBezTo>
                <a:cubicBezTo>
                  <a:pt x="246115" y="608062"/>
                  <a:pt x="233110" y="595076"/>
                  <a:pt x="233110" y="579116"/>
                </a:cubicBezTo>
                <a:lnTo>
                  <a:pt x="233110" y="172386"/>
                </a:lnTo>
                <a:cubicBezTo>
                  <a:pt x="233110" y="170007"/>
                  <a:pt x="231323" y="168024"/>
                  <a:pt x="228940" y="167727"/>
                </a:cubicBezTo>
                <a:cubicBezTo>
                  <a:pt x="226657" y="167529"/>
                  <a:pt x="224473" y="169115"/>
                  <a:pt x="223976" y="171395"/>
                </a:cubicBezTo>
                <a:cubicBezTo>
                  <a:pt x="223679" y="172683"/>
                  <a:pt x="223778" y="166934"/>
                  <a:pt x="223381" y="260017"/>
                </a:cubicBezTo>
                <a:lnTo>
                  <a:pt x="222884" y="350523"/>
                </a:lnTo>
                <a:cubicBezTo>
                  <a:pt x="222785" y="363905"/>
                  <a:pt x="211964" y="374611"/>
                  <a:pt x="198661" y="374611"/>
                </a:cubicBezTo>
                <a:lnTo>
                  <a:pt x="198562" y="374611"/>
                </a:lnTo>
                <a:cubicBezTo>
                  <a:pt x="185259" y="374512"/>
                  <a:pt x="174438" y="363707"/>
                  <a:pt x="174537" y="350324"/>
                </a:cubicBezTo>
                <a:lnTo>
                  <a:pt x="174934" y="260711"/>
                </a:lnTo>
                <a:lnTo>
                  <a:pt x="175431" y="172882"/>
                </a:lnTo>
                <a:cubicBezTo>
                  <a:pt x="175530" y="141656"/>
                  <a:pt x="201143" y="116080"/>
                  <a:pt x="232613" y="116080"/>
                </a:cubicBezTo>
                <a:close/>
                <a:moveTo>
                  <a:pt x="54022" y="107683"/>
                </a:moveTo>
                <a:cubicBezTo>
                  <a:pt x="54022" y="107683"/>
                  <a:pt x="178450" y="107881"/>
                  <a:pt x="180436" y="108080"/>
                </a:cubicBezTo>
                <a:cubicBezTo>
                  <a:pt x="161370" y="123345"/>
                  <a:pt x="149056" y="146638"/>
                  <a:pt x="148957" y="172807"/>
                </a:cubicBezTo>
                <a:lnTo>
                  <a:pt x="148063" y="350236"/>
                </a:lnTo>
                <a:cubicBezTo>
                  <a:pt x="147963" y="369168"/>
                  <a:pt x="158390" y="385722"/>
                  <a:pt x="173783" y="394444"/>
                </a:cubicBezTo>
                <a:lnTo>
                  <a:pt x="173783" y="537379"/>
                </a:lnTo>
                <a:cubicBezTo>
                  <a:pt x="173783" y="552247"/>
                  <a:pt x="161767" y="564241"/>
                  <a:pt x="146871" y="564241"/>
                </a:cubicBezTo>
                <a:cubicBezTo>
                  <a:pt x="131975" y="564241"/>
                  <a:pt x="119960" y="552247"/>
                  <a:pt x="119960" y="537379"/>
                </a:cubicBezTo>
                <a:lnTo>
                  <a:pt x="119960" y="328231"/>
                </a:lnTo>
                <a:cubicBezTo>
                  <a:pt x="119960" y="325059"/>
                  <a:pt x="117378" y="322482"/>
                  <a:pt x="114101" y="322482"/>
                </a:cubicBezTo>
                <a:cubicBezTo>
                  <a:pt x="110923" y="322482"/>
                  <a:pt x="108341" y="325059"/>
                  <a:pt x="108341" y="328231"/>
                </a:cubicBezTo>
                <a:lnTo>
                  <a:pt x="108341" y="537379"/>
                </a:lnTo>
                <a:cubicBezTo>
                  <a:pt x="108341" y="552247"/>
                  <a:pt x="96226" y="564241"/>
                  <a:pt x="81330" y="564241"/>
                </a:cubicBezTo>
                <a:cubicBezTo>
                  <a:pt x="66534" y="564241"/>
                  <a:pt x="54419" y="552247"/>
                  <a:pt x="54419" y="537379"/>
                </a:cubicBezTo>
                <a:lnTo>
                  <a:pt x="54419" y="160714"/>
                </a:lnTo>
                <a:cubicBezTo>
                  <a:pt x="54419" y="158335"/>
                  <a:pt x="52532" y="156451"/>
                  <a:pt x="50149" y="156352"/>
                </a:cubicBezTo>
                <a:cubicBezTo>
                  <a:pt x="47765" y="156352"/>
                  <a:pt x="45779" y="158335"/>
                  <a:pt x="45779" y="160714"/>
                </a:cubicBezTo>
                <a:lnTo>
                  <a:pt x="44886" y="325356"/>
                </a:lnTo>
                <a:cubicBezTo>
                  <a:pt x="44886" y="337647"/>
                  <a:pt x="34856" y="347659"/>
                  <a:pt x="22443" y="347659"/>
                </a:cubicBezTo>
                <a:lnTo>
                  <a:pt x="22343" y="347659"/>
                </a:lnTo>
                <a:cubicBezTo>
                  <a:pt x="9930" y="347560"/>
                  <a:pt x="0" y="337449"/>
                  <a:pt x="0" y="325059"/>
                </a:cubicBezTo>
                <a:lnTo>
                  <a:pt x="894" y="160516"/>
                </a:lnTo>
                <a:cubicBezTo>
                  <a:pt x="993" y="131374"/>
                  <a:pt x="24826" y="107683"/>
                  <a:pt x="54022" y="107683"/>
                </a:cubicBezTo>
                <a:close/>
                <a:moveTo>
                  <a:pt x="520495" y="107634"/>
                </a:moveTo>
                <a:cubicBezTo>
                  <a:pt x="532204" y="107635"/>
                  <a:pt x="540303" y="107641"/>
                  <a:pt x="541197" y="107641"/>
                </a:cubicBezTo>
                <a:cubicBezTo>
                  <a:pt x="570294" y="107641"/>
                  <a:pt x="594127" y="131334"/>
                  <a:pt x="594325" y="160478"/>
                </a:cubicBezTo>
                <a:lnTo>
                  <a:pt x="595120" y="325037"/>
                </a:lnTo>
                <a:cubicBezTo>
                  <a:pt x="595219" y="337428"/>
                  <a:pt x="585189" y="347540"/>
                  <a:pt x="572776" y="347639"/>
                </a:cubicBezTo>
                <a:lnTo>
                  <a:pt x="572677" y="347639"/>
                </a:lnTo>
                <a:cubicBezTo>
                  <a:pt x="560264" y="347639"/>
                  <a:pt x="550234" y="337627"/>
                  <a:pt x="550234" y="325334"/>
                </a:cubicBezTo>
                <a:lnTo>
                  <a:pt x="549340" y="160677"/>
                </a:lnTo>
                <a:lnTo>
                  <a:pt x="549340" y="160578"/>
                </a:lnTo>
                <a:cubicBezTo>
                  <a:pt x="549340" y="158000"/>
                  <a:pt x="547255" y="155918"/>
                  <a:pt x="544673" y="155918"/>
                </a:cubicBezTo>
                <a:cubicBezTo>
                  <a:pt x="542091" y="155918"/>
                  <a:pt x="540006" y="158000"/>
                  <a:pt x="540006" y="160578"/>
                </a:cubicBezTo>
                <a:cubicBezTo>
                  <a:pt x="540006" y="385408"/>
                  <a:pt x="540502" y="181693"/>
                  <a:pt x="540502" y="537377"/>
                </a:cubicBezTo>
                <a:cubicBezTo>
                  <a:pt x="540502" y="552246"/>
                  <a:pt x="528387" y="564241"/>
                  <a:pt x="513492" y="564241"/>
                </a:cubicBezTo>
                <a:cubicBezTo>
                  <a:pt x="498695" y="564241"/>
                  <a:pt x="486580" y="552246"/>
                  <a:pt x="486580" y="537377"/>
                </a:cubicBezTo>
                <a:lnTo>
                  <a:pt x="486580" y="328209"/>
                </a:lnTo>
                <a:cubicBezTo>
                  <a:pt x="486580" y="325037"/>
                  <a:pt x="483998" y="322459"/>
                  <a:pt x="480820" y="322459"/>
                </a:cubicBezTo>
                <a:cubicBezTo>
                  <a:pt x="477543" y="322459"/>
                  <a:pt x="474961" y="325037"/>
                  <a:pt x="474961" y="328209"/>
                </a:cubicBezTo>
                <a:lnTo>
                  <a:pt x="474961" y="537377"/>
                </a:lnTo>
                <a:cubicBezTo>
                  <a:pt x="474961" y="552246"/>
                  <a:pt x="462946" y="564241"/>
                  <a:pt x="448050" y="564241"/>
                </a:cubicBezTo>
                <a:cubicBezTo>
                  <a:pt x="433154" y="564241"/>
                  <a:pt x="421138" y="552246"/>
                  <a:pt x="421138" y="537377"/>
                </a:cubicBezTo>
                <a:lnTo>
                  <a:pt x="421138" y="394627"/>
                </a:lnTo>
                <a:cubicBezTo>
                  <a:pt x="436630" y="385904"/>
                  <a:pt x="447156" y="369250"/>
                  <a:pt x="447057" y="350216"/>
                </a:cubicBezTo>
                <a:lnTo>
                  <a:pt x="446163" y="172771"/>
                </a:lnTo>
                <a:cubicBezTo>
                  <a:pt x="446064" y="146600"/>
                  <a:pt x="433750" y="123304"/>
                  <a:pt x="414783" y="108038"/>
                </a:cubicBezTo>
                <a:cubicBezTo>
                  <a:pt x="417762" y="107666"/>
                  <a:pt x="485369" y="107629"/>
                  <a:pt x="520495" y="107634"/>
                </a:cubicBezTo>
                <a:close/>
                <a:moveTo>
                  <a:pt x="481094" y="0"/>
                </a:moveTo>
                <a:cubicBezTo>
                  <a:pt x="506703" y="0"/>
                  <a:pt x="527547" y="20813"/>
                  <a:pt x="527547" y="46482"/>
                </a:cubicBezTo>
                <a:cubicBezTo>
                  <a:pt x="527547" y="60258"/>
                  <a:pt x="521492" y="72745"/>
                  <a:pt x="511864" y="81269"/>
                </a:cubicBezTo>
                <a:cubicBezTo>
                  <a:pt x="503626" y="88504"/>
                  <a:pt x="492906" y="92864"/>
                  <a:pt x="481094" y="92864"/>
                </a:cubicBezTo>
                <a:cubicBezTo>
                  <a:pt x="469282" y="92864"/>
                  <a:pt x="458463" y="88504"/>
                  <a:pt x="450324" y="81269"/>
                </a:cubicBezTo>
                <a:cubicBezTo>
                  <a:pt x="440696" y="72745"/>
                  <a:pt x="434542" y="60258"/>
                  <a:pt x="434542" y="46482"/>
                </a:cubicBezTo>
                <a:cubicBezTo>
                  <a:pt x="434542" y="20813"/>
                  <a:pt x="455386" y="0"/>
                  <a:pt x="481094" y="0"/>
                </a:cubicBezTo>
                <a:close/>
                <a:moveTo>
                  <a:pt x="297750" y="0"/>
                </a:moveTo>
                <a:cubicBezTo>
                  <a:pt x="299041" y="0"/>
                  <a:pt x="300233" y="0"/>
                  <a:pt x="301424" y="99"/>
                </a:cubicBezTo>
                <a:cubicBezTo>
                  <a:pt x="302715" y="199"/>
                  <a:pt x="303906" y="397"/>
                  <a:pt x="305097" y="496"/>
                </a:cubicBezTo>
                <a:cubicBezTo>
                  <a:pt x="306189" y="694"/>
                  <a:pt x="307281" y="893"/>
                  <a:pt x="308473" y="1190"/>
                </a:cubicBezTo>
                <a:cubicBezTo>
                  <a:pt x="309068" y="1289"/>
                  <a:pt x="309763" y="1487"/>
                  <a:pt x="310458" y="1586"/>
                </a:cubicBezTo>
                <a:cubicBezTo>
                  <a:pt x="312444" y="2181"/>
                  <a:pt x="314430" y="2776"/>
                  <a:pt x="316415" y="3569"/>
                </a:cubicBezTo>
                <a:cubicBezTo>
                  <a:pt x="334881" y="11005"/>
                  <a:pt x="347887" y="28949"/>
                  <a:pt x="347887" y="50066"/>
                </a:cubicBezTo>
                <a:cubicBezTo>
                  <a:pt x="347887" y="65532"/>
                  <a:pt x="340937" y="79313"/>
                  <a:pt x="329917" y="88434"/>
                </a:cubicBezTo>
                <a:cubicBezTo>
                  <a:pt x="329421" y="88830"/>
                  <a:pt x="328924" y="89227"/>
                  <a:pt x="328428" y="89623"/>
                </a:cubicBezTo>
                <a:cubicBezTo>
                  <a:pt x="319989" y="96167"/>
                  <a:pt x="309366" y="100132"/>
                  <a:pt x="297750" y="100132"/>
                </a:cubicBezTo>
                <a:cubicBezTo>
                  <a:pt x="286234" y="100132"/>
                  <a:pt x="275611" y="96167"/>
                  <a:pt x="267073" y="89623"/>
                </a:cubicBezTo>
                <a:cubicBezTo>
                  <a:pt x="266080" y="88830"/>
                  <a:pt x="264988" y="88037"/>
                  <a:pt x="264095" y="87145"/>
                </a:cubicBezTo>
                <a:cubicBezTo>
                  <a:pt x="263499" y="86550"/>
                  <a:pt x="262903" y="86054"/>
                  <a:pt x="262307" y="85459"/>
                </a:cubicBezTo>
                <a:cubicBezTo>
                  <a:pt x="260620" y="83774"/>
                  <a:pt x="259031" y="81890"/>
                  <a:pt x="257641" y="80007"/>
                </a:cubicBezTo>
                <a:cubicBezTo>
                  <a:pt x="257145" y="79313"/>
                  <a:pt x="256648" y="78718"/>
                  <a:pt x="256251" y="78024"/>
                </a:cubicBezTo>
                <a:cubicBezTo>
                  <a:pt x="255259" y="76735"/>
                  <a:pt x="254464" y="75347"/>
                  <a:pt x="253670" y="73959"/>
                </a:cubicBezTo>
                <a:cubicBezTo>
                  <a:pt x="252876" y="72472"/>
                  <a:pt x="252181" y="71084"/>
                  <a:pt x="251585" y="69498"/>
                </a:cubicBezTo>
                <a:cubicBezTo>
                  <a:pt x="250592" y="67317"/>
                  <a:pt x="249798" y="64937"/>
                  <a:pt x="249202" y="62558"/>
                </a:cubicBezTo>
                <a:cubicBezTo>
                  <a:pt x="248210" y="58592"/>
                  <a:pt x="247614" y="54329"/>
                  <a:pt x="247614" y="50066"/>
                </a:cubicBezTo>
                <a:cubicBezTo>
                  <a:pt x="247614" y="32816"/>
                  <a:pt x="256450" y="17548"/>
                  <a:pt x="269753" y="8526"/>
                </a:cubicBezTo>
                <a:cubicBezTo>
                  <a:pt x="271044" y="7634"/>
                  <a:pt x="272434" y="6841"/>
                  <a:pt x="273923" y="6048"/>
                </a:cubicBezTo>
                <a:cubicBezTo>
                  <a:pt x="275313" y="5255"/>
                  <a:pt x="276802" y="4561"/>
                  <a:pt x="278292" y="3966"/>
                </a:cubicBezTo>
                <a:cubicBezTo>
                  <a:pt x="278987" y="3569"/>
                  <a:pt x="279781" y="3272"/>
                  <a:pt x="280575" y="3074"/>
                </a:cubicBezTo>
                <a:cubicBezTo>
                  <a:pt x="282064" y="2479"/>
                  <a:pt x="283653" y="1983"/>
                  <a:pt x="285241" y="1586"/>
                </a:cubicBezTo>
                <a:cubicBezTo>
                  <a:pt x="286035" y="1388"/>
                  <a:pt x="286830" y="1190"/>
                  <a:pt x="287624" y="992"/>
                </a:cubicBezTo>
                <a:cubicBezTo>
                  <a:pt x="289312" y="694"/>
                  <a:pt x="290999" y="397"/>
                  <a:pt x="292687" y="298"/>
                </a:cubicBezTo>
                <a:cubicBezTo>
                  <a:pt x="294375" y="99"/>
                  <a:pt x="296063" y="0"/>
                  <a:pt x="297750" y="0"/>
                </a:cubicBezTo>
                <a:close/>
                <a:moveTo>
                  <a:pt x="114407" y="0"/>
                </a:moveTo>
                <a:cubicBezTo>
                  <a:pt x="140115" y="0"/>
                  <a:pt x="160959" y="20813"/>
                  <a:pt x="160959" y="46482"/>
                </a:cubicBezTo>
                <a:cubicBezTo>
                  <a:pt x="160959" y="48167"/>
                  <a:pt x="160860" y="49851"/>
                  <a:pt x="160661" y="51536"/>
                </a:cubicBezTo>
                <a:cubicBezTo>
                  <a:pt x="160463" y="53221"/>
                  <a:pt x="160165" y="54906"/>
                  <a:pt x="159867" y="56492"/>
                </a:cubicBezTo>
                <a:cubicBezTo>
                  <a:pt x="159669" y="57384"/>
                  <a:pt x="159470" y="58177"/>
                  <a:pt x="159272" y="58969"/>
                </a:cubicBezTo>
                <a:cubicBezTo>
                  <a:pt x="156790" y="67691"/>
                  <a:pt x="151827" y="75421"/>
                  <a:pt x="145177" y="81269"/>
                </a:cubicBezTo>
                <a:cubicBezTo>
                  <a:pt x="137038" y="88504"/>
                  <a:pt x="126219" y="92864"/>
                  <a:pt x="114407" y="92864"/>
                </a:cubicBezTo>
                <a:cubicBezTo>
                  <a:pt x="102595" y="92864"/>
                  <a:pt x="91875" y="88504"/>
                  <a:pt x="83637" y="81269"/>
                </a:cubicBezTo>
                <a:cubicBezTo>
                  <a:pt x="83041" y="80674"/>
                  <a:pt x="82446" y="80178"/>
                  <a:pt x="81949" y="79584"/>
                </a:cubicBezTo>
                <a:cubicBezTo>
                  <a:pt x="76192" y="73935"/>
                  <a:pt x="71825" y="66898"/>
                  <a:pt x="69641" y="58969"/>
                </a:cubicBezTo>
                <a:cubicBezTo>
                  <a:pt x="69443" y="58177"/>
                  <a:pt x="69244" y="57384"/>
                  <a:pt x="69046" y="56492"/>
                </a:cubicBezTo>
                <a:cubicBezTo>
                  <a:pt x="68649" y="54906"/>
                  <a:pt x="68450" y="53221"/>
                  <a:pt x="68252" y="51536"/>
                </a:cubicBezTo>
                <a:cubicBezTo>
                  <a:pt x="68053" y="49851"/>
                  <a:pt x="67954" y="48167"/>
                  <a:pt x="67954" y="46482"/>
                </a:cubicBezTo>
                <a:cubicBezTo>
                  <a:pt x="67954" y="20813"/>
                  <a:pt x="88798" y="0"/>
                  <a:pt x="114407" y="0"/>
                </a:cubicBezTo>
                <a:close/>
              </a:path>
            </a:pathLst>
          </a:custGeom>
          <a:solidFill>
            <a:srgbClr val="C8141D"/>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solidFill>
                <a:schemeClr val="bg1"/>
              </a:solidFill>
            </a:endParaRPr>
          </a:p>
        </p:txBody>
      </p:sp>
      <p:grpSp>
        <p:nvGrpSpPr>
          <p:cNvPr id="10" name="ïŝḻiḋe"/>
          <p:cNvGrpSpPr/>
          <p:nvPr/>
        </p:nvGrpSpPr>
        <p:grpSpPr>
          <a:xfrm>
            <a:off x="7158311" y="2582599"/>
            <a:ext cx="488271" cy="979608"/>
            <a:chOff x="2226466" y="2791952"/>
            <a:chExt cx="488271" cy="979608"/>
          </a:xfrm>
          <a:solidFill>
            <a:srgbClr val="C8141D"/>
          </a:solidFill>
        </p:grpSpPr>
        <p:sp>
          <p:nvSpPr>
            <p:cNvPr id="11" name="îšḻiḍé"/>
            <p:cNvSpPr/>
            <p:nvPr/>
          </p:nvSpPr>
          <p:spPr>
            <a:xfrm>
              <a:off x="2369703" y="3569762"/>
              <a:ext cx="201798" cy="2017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p>
          </p:txBody>
        </p:sp>
        <p:sp>
          <p:nvSpPr>
            <p:cNvPr id="12" name="îṡ1îḑè"/>
            <p:cNvSpPr/>
            <p:nvPr/>
          </p:nvSpPr>
          <p:spPr bwMode="auto">
            <a:xfrm>
              <a:off x="2226466" y="2791952"/>
              <a:ext cx="488271" cy="519064"/>
            </a:xfrm>
            <a:custGeom>
              <a:avLst/>
              <a:gdLst>
                <a:gd name="T0" fmla="*/ 5573 w 7665"/>
                <a:gd name="T1" fmla="*/ 3911 h 8160"/>
                <a:gd name="T2" fmla="*/ 4313 w 7665"/>
                <a:gd name="T3" fmla="*/ 3955 h 8160"/>
                <a:gd name="T4" fmla="*/ 3511 w 7665"/>
                <a:gd name="T5" fmla="*/ 2721 h 8160"/>
                <a:gd name="T6" fmla="*/ 4612 w 7665"/>
                <a:gd name="T7" fmla="*/ 2386 h 8160"/>
                <a:gd name="T8" fmla="*/ 5309 w 7665"/>
                <a:gd name="T9" fmla="*/ 2472 h 8160"/>
                <a:gd name="T10" fmla="*/ 3648 w 7665"/>
                <a:gd name="T11" fmla="*/ 7533 h 8160"/>
                <a:gd name="T12" fmla="*/ 5037 w 7665"/>
                <a:gd name="T13" fmla="*/ 6233 h 8160"/>
                <a:gd name="T14" fmla="*/ 4919 w 7665"/>
                <a:gd name="T15" fmla="*/ 6025 h 8160"/>
                <a:gd name="T16" fmla="*/ 3511 w 7665"/>
                <a:gd name="T17" fmla="*/ 7213 h 8160"/>
                <a:gd name="T18" fmla="*/ 3577 w 7665"/>
                <a:gd name="T19" fmla="*/ 7514 h 8160"/>
                <a:gd name="T20" fmla="*/ 5309 w 7665"/>
                <a:gd name="T21" fmla="*/ 5688 h 8160"/>
                <a:gd name="T22" fmla="*/ 5573 w 7665"/>
                <a:gd name="T23" fmla="*/ 4249 h 8160"/>
                <a:gd name="T24" fmla="*/ 4561 w 7665"/>
                <a:gd name="T25" fmla="*/ 4206 h 8160"/>
                <a:gd name="T26" fmla="*/ 4857 w 7665"/>
                <a:gd name="T27" fmla="*/ 5774 h 8160"/>
                <a:gd name="T28" fmla="*/ 5309 w 7665"/>
                <a:gd name="T29" fmla="*/ 5688 h 8160"/>
                <a:gd name="T30" fmla="*/ 5589 w 7665"/>
                <a:gd name="T31" fmla="*/ 2569 h 8160"/>
                <a:gd name="T32" fmla="*/ 5973 w 7665"/>
                <a:gd name="T33" fmla="*/ 3955 h 8160"/>
                <a:gd name="T34" fmla="*/ 7625 w 7665"/>
                <a:gd name="T35" fmla="*/ 3911 h 8160"/>
                <a:gd name="T36" fmla="*/ 7338 w 7665"/>
                <a:gd name="T37" fmla="*/ 2468 h 8160"/>
                <a:gd name="T38" fmla="*/ 5718 w 7665"/>
                <a:gd name="T39" fmla="*/ 2386 h 8160"/>
                <a:gd name="T40" fmla="*/ 6930 w 7665"/>
                <a:gd name="T41" fmla="*/ 6025 h 8160"/>
                <a:gd name="T42" fmla="*/ 5368 w 7665"/>
                <a:gd name="T43" fmla="*/ 6100 h 8160"/>
                <a:gd name="T44" fmla="*/ 3511 w 7665"/>
                <a:gd name="T45" fmla="*/ 7950 h 8160"/>
                <a:gd name="T46" fmla="*/ 3649 w 7665"/>
                <a:gd name="T47" fmla="*/ 8107 h 8160"/>
                <a:gd name="T48" fmla="*/ 7051 w 7665"/>
                <a:gd name="T49" fmla="*/ 6096 h 8160"/>
                <a:gd name="T50" fmla="*/ 7525 w 7665"/>
                <a:gd name="T51" fmla="*/ 4206 h 8160"/>
                <a:gd name="T52" fmla="*/ 5836 w 7665"/>
                <a:gd name="T53" fmla="*/ 4335 h 8160"/>
                <a:gd name="T54" fmla="*/ 5606 w 7665"/>
                <a:gd name="T55" fmla="*/ 5716 h 8160"/>
                <a:gd name="T56" fmla="*/ 7212 w 7665"/>
                <a:gd name="T57" fmla="*/ 5774 h 8160"/>
                <a:gd name="T58" fmla="*/ 7662 w 7665"/>
                <a:gd name="T59" fmla="*/ 4352 h 8160"/>
                <a:gd name="T60" fmla="*/ 7525 w 7665"/>
                <a:gd name="T61" fmla="*/ 4206 h 8160"/>
                <a:gd name="T62" fmla="*/ 5368 w 7665"/>
                <a:gd name="T63" fmla="*/ 2061 h 8160"/>
                <a:gd name="T64" fmla="*/ 6930 w 7665"/>
                <a:gd name="T65" fmla="*/ 2136 h 8160"/>
                <a:gd name="T66" fmla="*/ 7046 w 7665"/>
                <a:gd name="T67" fmla="*/ 1924 h 8160"/>
                <a:gd name="T68" fmla="*/ 3511 w 7665"/>
                <a:gd name="T69" fmla="*/ 210 h 8160"/>
                <a:gd name="T70" fmla="*/ 4320 w 7665"/>
                <a:gd name="T71" fmla="*/ 1361 h 8160"/>
                <a:gd name="T72" fmla="*/ 4686 w 7665"/>
                <a:gd name="T73" fmla="*/ 2136 h 8160"/>
                <a:gd name="T74" fmla="*/ 5039 w 7665"/>
                <a:gd name="T75" fmla="*/ 2066 h 8160"/>
                <a:gd name="T76" fmla="*/ 3713 w 7665"/>
                <a:gd name="T77" fmla="*/ 642 h 8160"/>
                <a:gd name="T78" fmla="*/ 3511 w 7665"/>
                <a:gd name="T79" fmla="*/ 764 h 8160"/>
                <a:gd name="T80" fmla="*/ 4320 w 7665"/>
                <a:gd name="T81" fmla="*/ 1361 h 8160"/>
                <a:gd name="T82" fmla="*/ 1517 w 7665"/>
                <a:gd name="T83" fmla="*/ 2691 h 8160"/>
                <a:gd name="T84" fmla="*/ 2294 w 7665"/>
                <a:gd name="T85" fmla="*/ 2147 h 8160"/>
                <a:gd name="T86" fmla="*/ 3899 w 7665"/>
                <a:gd name="T87" fmla="*/ 2648 h 8160"/>
                <a:gd name="T88" fmla="*/ 4226 w 7665"/>
                <a:gd name="T89" fmla="*/ 1509 h 8160"/>
                <a:gd name="T90" fmla="*/ 2941 w 7665"/>
                <a:gd name="T91" fmla="*/ 575 h 8160"/>
                <a:gd name="T92" fmla="*/ 1792 w 7665"/>
                <a:gd name="T93" fmla="*/ 575 h 8160"/>
                <a:gd name="T94" fmla="*/ 198 w 7665"/>
                <a:gd name="T95" fmla="*/ 2794 h 8160"/>
                <a:gd name="T96" fmla="*/ 2199 w 7665"/>
                <a:gd name="T97" fmla="*/ 4658 h 8160"/>
                <a:gd name="T98" fmla="*/ 3415 w 7665"/>
                <a:gd name="T99" fmla="*/ 5443 h 8160"/>
                <a:gd name="T100" fmla="*/ 999 w 7665"/>
                <a:gd name="T101" fmla="*/ 5469 h 8160"/>
                <a:gd name="T102" fmla="*/ 0 w 7665"/>
                <a:gd name="T103" fmla="*/ 5961 h 8160"/>
                <a:gd name="T104" fmla="*/ 1792 w 7665"/>
                <a:gd name="T105" fmla="*/ 7111 h 8160"/>
                <a:gd name="T106" fmla="*/ 2367 w 7665"/>
                <a:gd name="T107" fmla="*/ 8160 h 8160"/>
                <a:gd name="T108" fmla="*/ 2941 w 7665"/>
                <a:gd name="T109" fmla="*/ 7158 h 8160"/>
                <a:gd name="T110" fmla="*/ 4735 w 7665"/>
                <a:gd name="T111" fmla="*/ 529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5" h="8160">
                  <a:moveTo>
                    <a:pt x="5610" y="3809"/>
                  </a:moveTo>
                  <a:cubicBezTo>
                    <a:pt x="5613" y="3847"/>
                    <a:pt x="5599" y="3884"/>
                    <a:pt x="5573" y="3911"/>
                  </a:cubicBezTo>
                  <a:cubicBezTo>
                    <a:pt x="5547" y="3939"/>
                    <a:pt x="5511" y="3955"/>
                    <a:pt x="5473" y="3955"/>
                  </a:cubicBezTo>
                  <a:lnTo>
                    <a:pt x="4313" y="3955"/>
                  </a:lnTo>
                  <a:cubicBezTo>
                    <a:pt x="4087" y="3768"/>
                    <a:pt x="3811" y="3628"/>
                    <a:pt x="3511" y="3515"/>
                  </a:cubicBezTo>
                  <a:lnTo>
                    <a:pt x="3511" y="2721"/>
                  </a:lnTo>
                  <a:cubicBezTo>
                    <a:pt x="3637" y="2788"/>
                    <a:pt x="3761" y="2824"/>
                    <a:pt x="3899" y="2824"/>
                  </a:cubicBezTo>
                  <a:cubicBezTo>
                    <a:pt x="4217" y="2824"/>
                    <a:pt x="4484" y="2647"/>
                    <a:pt x="4612" y="2386"/>
                  </a:cubicBezTo>
                  <a:lnTo>
                    <a:pt x="5182" y="2386"/>
                  </a:lnTo>
                  <a:cubicBezTo>
                    <a:pt x="5238" y="2386"/>
                    <a:pt x="5288" y="2420"/>
                    <a:pt x="5309" y="2472"/>
                  </a:cubicBezTo>
                  <a:cubicBezTo>
                    <a:pt x="5480" y="2893"/>
                    <a:pt x="5582" y="3343"/>
                    <a:pt x="5610" y="3809"/>
                  </a:cubicBezTo>
                  <a:close/>
                  <a:moveTo>
                    <a:pt x="3648" y="7533"/>
                  </a:moveTo>
                  <a:cubicBezTo>
                    <a:pt x="3670" y="7533"/>
                    <a:pt x="3693" y="7528"/>
                    <a:pt x="3713" y="7518"/>
                  </a:cubicBezTo>
                  <a:cubicBezTo>
                    <a:pt x="4244" y="7237"/>
                    <a:pt x="4702" y="6793"/>
                    <a:pt x="5037" y="6233"/>
                  </a:cubicBezTo>
                  <a:cubicBezTo>
                    <a:pt x="5063" y="6190"/>
                    <a:pt x="5063" y="6137"/>
                    <a:pt x="5039" y="6094"/>
                  </a:cubicBezTo>
                  <a:cubicBezTo>
                    <a:pt x="5015" y="6051"/>
                    <a:pt x="4969" y="6025"/>
                    <a:pt x="4919" y="6025"/>
                  </a:cubicBezTo>
                  <a:lnTo>
                    <a:pt x="4793" y="6025"/>
                  </a:lnTo>
                  <a:cubicBezTo>
                    <a:pt x="4595" y="6595"/>
                    <a:pt x="4150" y="7008"/>
                    <a:pt x="3511" y="7213"/>
                  </a:cubicBezTo>
                  <a:lnTo>
                    <a:pt x="3511" y="7396"/>
                  </a:lnTo>
                  <a:cubicBezTo>
                    <a:pt x="3511" y="7444"/>
                    <a:pt x="3536" y="7489"/>
                    <a:pt x="3577" y="7514"/>
                  </a:cubicBezTo>
                  <a:cubicBezTo>
                    <a:pt x="3599" y="7527"/>
                    <a:pt x="3624" y="7533"/>
                    <a:pt x="3648" y="7533"/>
                  </a:cubicBezTo>
                  <a:close/>
                  <a:moveTo>
                    <a:pt x="5309" y="5688"/>
                  </a:moveTo>
                  <a:cubicBezTo>
                    <a:pt x="5480" y="5267"/>
                    <a:pt x="5582" y="4817"/>
                    <a:pt x="5610" y="4351"/>
                  </a:cubicBezTo>
                  <a:cubicBezTo>
                    <a:pt x="5613" y="4314"/>
                    <a:pt x="5599" y="4277"/>
                    <a:pt x="5573" y="4249"/>
                  </a:cubicBezTo>
                  <a:cubicBezTo>
                    <a:pt x="5547" y="4221"/>
                    <a:pt x="5511" y="4206"/>
                    <a:pt x="5473" y="4206"/>
                  </a:cubicBezTo>
                  <a:lnTo>
                    <a:pt x="4561" y="4206"/>
                  </a:lnTo>
                  <a:cubicBezTo>
                    <a:pt x="4779" y="4480"/>
                    <a:pt x="4911" y="4831"/>
                    <a:pt x="4911" y="5296"/>
                  </a:cubicBezTo>
                  <a:cubicBezTo>
                    <a:pt x="4911" y="5465"/>
                    <a:pt x="4889" y="5622"/>
                    <a:pt x="4857" y="5774"/>
                  </a:cubicBezTo>
                  <a:lnTo>
                    <a:pt x="5181" y="5774"/>
                  </a:lnTo>
                  <a:cubicBezTo>
                    <a:pt x="5238" y="5774"/>
                    <a:pt x="5288" y="5740"/>
                    <a:pt x="5309" y="5688"/>
                  </a:cubicBezTo>
                  <a:close/>
                  <a:moveTo>
                    <a:pt x="5606" y="2444"/>
                  </a:moveTo>
                  <a:cubicBezTo>
                    <a:pt x="5580" y="2481"/>
                    <a:pt x="5574" y="2527"/>
                    <a:pt x="5589" y="2569"/>
                  </a:cubicBezTo>
                  <a:cubicBezTo>
                    <a:pt x="5729" y="2964"/>
                    <a:pt x="5812" y="3386"/>
                    <a:pt x="5836" y="3824"/>
                  </a:cubicBezTo>
                  <a:cubicBezTo>
                    <a:pt x="5840" y="3898"/>
                    <a:pt x="5900" y="3955"/>
                    <a:pt x="5973" y="3955"/>
                  </a:cubicBezTo>
                  <a:lnTo>
                    <a:pt x="7525" y="3955"/>
                  </a:lnTo>
                  <a:cubicBezTo>
                    <a:pt x="7563" y="3955"/>
                    <a:pt x="7599" y="3939"/>
                    <a:pt x="7625" y="3911"/>
                  </a:cubicBezTo>
                  <a:cubicBezTo>
                    <a:pt x="7651" y="3883"/>
                    <a:pt x="7664" y="3846"/>
                    <a:pt x="7662" y="3808"/>
                  </a:cubicBezTo>
                  <a:cubicBezTo>
                    <a:pt x="7630" y="3339"/>
                    <a:pt x="7521" y="2888"/>
                    <a:pt x="7338" y="2468"/>
                  </a:cubicBezTo>
                  <a:cubicBezTo>
                    <a:pt x="7316" y="2418"/>
                    <a:pt x="7266" y="2386"/>
                    <a:pt x="7212" y="2386"/>
                  </a:cubicBezTo>
                  <a:lnTo>
                    <a:pt x="5718" y="2386"/>
                  </a:lnTo>
                  <a:cubicBezTo>
                    <a:pt x="5674" y="2386"/>
                    <a:pt x="5632" y="2408"/>
                    <a:pt x="5606" y="2444"/>
                  </a:cubicBezTo>
                  <a:close/>
                  <a:moveTo>
                    <a:pt x="6930" y="6025"/>
                  </a:moveTo>
                  <a:lnTo>
                    <a:pt x="5491" y="6025"/>
                  </a:lnTo>
                  <a:cubicBezTo>
                    <a:pt x="5439" y="6025"/>
                    <a:pt x="5392" y="6054"/>
                    <a:pt x="5368" y="6100"/>
                  </a:cubicBezTo>
                  <a:cubicBezTo>
                    <a:pt x="4966" y="6890"/>
                    <a:pt x="4335" y="7502"/>
                    <a:pt x="3594" y="7824"/>
                  </a:cubicBezTo>
                  <a:cubicBezTo>
                    <a:pt x="3544" y="7846"/>
                    <a:pt x="3511" y="7895"/>
                    <a:pt x="3511" y="7950"/>
                  </a:cubicBezTo>
                  <a:lnTo>
                    <a:pt x="3511" y="7969"/>
                  </a:lnTo>
                  <a:cubicBezTo>
                    <a:pt x="3511" y="8046"/>
                    <a:pt x="3573" y="8107"/>
                    <a:pt x="3649" y="8107"/>
                  </a:cubicBezTo>
                  <a:cubicBezTo>
                    <a:pt x="5031" y="8107"/>
                    <a:pt x="6301" y="7407"/>
                    <a:pt x="7046" y="6236"/>
                  </a:cubicBezTo>
                  <a:cubicBezTo>
                    <a:pt x="7073" y="6194"/>
                    <a:pt x="7075" y="6140"/>
                    <a:pt x="7051" y="6096"/>
                  </a:cubicBezTo>
                  <a:cubicBezTo>
                    <a:pt x="7026" y="6052"/>
                    <a:pt x="6980" y="6025"/>
                    <a:pt x="6930" y="6025"/>
                  </a:cubicBezTo>
                  <a:close/>
                  <a:moveTo>
                    <a:pt x="7525" y="4206"/>
                  </a:moveTo>
                  <a:lnTo>
                    <a:pt x="5974" y="4206"/>
                  </a:lnTo>
                  <a:cubicBezTo>
                    <a:pt x="5901" y="4206"/>
                    <a:pt x="5840" y="4263"/>
                    <a:pt x="5836" y="4335"/>
                  </a:cubicBezTo>
                  <a:cubicBezTo>
                    <a:pt x="5812" y="4774"/>
                    <a:pt x="5729" y="5196"/>
                    <a:pt x="5589" y="5591"/>
                  </a:cubicBezTo>
                  <a:cubicBezTo>
                    <a:pt x="5574" y="5632"/>
                    <a:pt x="5580" y="5679"/>
                    <a:pt x="5606" y="5716"/>
                  </a:cubicBezTo>
                  <a:cubicBezTo>
                    <a:pt x="5632" y="5752"/>
                    <a:pt x="5674" y="5774"/>
                    <a:pt x="5718" y="5774"/>
                  </a:cubicBezTo>
                  <a:lnTo>
                    <a:pt x="7212" y="5774"/>
                  </a:lnTo>
                  <a:cubicBezTo>
                    <a:pt x="7266" y="5774"/>
                    <a:pt x="7316" y="5742"/>
                    <a:pt x="7338" y="5692"/>
                  </a:cubicBezTo>
                  <a:cubicBezTo>
                    <a:pt x="7522" y="5273"/>
                    <a:pt x="7630" y="4822"/>
                    <a:pt x="7662" y="4352"/>
                  </a:cubicBezTo>
                  <a:cubicBezTo>
                    <a:pt x="7665" y="4314"/>
                    <a:pt x="7651" y="4277"/>
                    <a:pt x="7625" y="4249"/>
                  </a:cubicBezTo>
                  <a:cubicBezTo>
                    <a:pt x="7599" y="4221"/>
                    <a:pt x="7563" y="4206"/>
                    <a:pt x="7525" y="4206"/>
                  </a:cubicBezTo>
                  <a:close/>
                  <a:moveTo>
                    <a:pt x="3594" y="336"/>
                  </a:moveTo>
                  <a:cubicBezTo>
                    <a:pt x="4335" y="658"/>
                    <a:pt x="4966" y="1270"/>
                    <a:pt x="5368" y="2061"/>
                  </a:cubicBezTo>
                  <a:cubicBezTo>
                    <a:pt x="5392" y="2107"/>
                    <a:pt x="5439" y="2136"/>
                    <a:pt x="5491" y="2136"/>
                  </a:cubicBezTo>
                  <a:lnTo>
                    <a:pt x="6930" y="2136"/>
                  </a:lnTo>
                  <a:cubicBezTo>
                    <a:pt x="6980" y="2136"/>
                    <a:pt x="7026" y="2108"/>
                    <a:pt x="7051" y="2064"/>
                  </a:cubicBezTo>
                  <a:cubicBezTo>
                    <a:pt x="7075" y="2020"/>
                    <a:pt x="7073" y="1967"/>
                    <a:pt x="7046" y="1924"/>
                  </a:cubicBezTo>
                  <a:cubicBezTo>
                    <a:pt x="6301" y="752"/>
                    <a:pt x="5031" y="53"/>
                    <a:pt x="3648" y="53"/>
                  </a:cubicBezTo>
                  <a:cubicBezTo>
                    <a:pt x="3572" y="53"/>
                    <a:pt x="3511" y="134"/>
                    <a:pt x="3511" y="210"/>
                  </a:cubicBezTo>
                  <a:cubicBezTo>
                    <a:pt x="3511" y="265"/>
                    <a:pt x="3543" y="314"/>
                    <a:pt x="3594" y="336"/>
                  </a:cubicBezTo>
                  <a:close/>
                  <a:moveTo>
                    <a:pt x="4320" y="1361"/>
                  </a:moveTo>
                  <a:cubicBezTo>
                    <a:pt x="4499" y="1464"/>
                    <a:pt x="4696" y="1698"/>
                    <a:pt x="4696" y="2036"/>
                  </a:cubicBezTo>
                  <a:cubicBezTo>
                    <a:pt x="4696" y="2070"/>
                    <a:pt x="4690" y="2103"/>
                    <a:pt x="4686" y="2136"/>
                  </a:cubicBezTo>
                  <a:lnTo>
                    <a:pt x="4920" y="2136"/>
                  </a:lnTo>
                  <a:cubicBezTo>
                    <a:pt x="4969" y="2136"/>
                    <a:pt x="5015" y="2109"/>
                    <a:pt x="5039" y="2066"/>
                  </a:cubicBezTo>
                  <a:cubicBezTo>
                    <a:pt x="5064" y="2023"/>
                    <a:pt x="5063" y="1970"/>
                    <a:pt x="5038" y="1928"/>
                  </a:cubicBezTo>
                  <a:cubicBezTo>
                    <a:pt x="4702" y="1367"/>
                    <a:pt x="4244" y="923"/>
                    <a:pt x="3713" y="642"/>
                  </a:cubicBezTo>
                  <a:cubicBezTo>
                    <a:pt x="3670" y="620"/>
                    <a:pt x="3619" y="622"/>
                    <a:pt x="3577" y="646"/>
                  </a:cubicBezTo>
                  <a:cubicBezTo>
                    <a:pt x="3536" y="671"/>
                    <a:pt x="3511" y="716"/>
                    <a:pt x="3511" y="764"/>
                  </a:cubicBezTo>
                  <a:lnTo>
                    <a:pt x="3511" y="987"/>
                  </a:lnTo>
                  <a:cubicBezTo>
                    <a:pt x="3800" y="1079"/>
                    <a:pt x="4072" y="1202"/>
                    <a:pt x="4320" y="1361"/>
                  </a:cubicBezTo>
                  <a:close/>
                  <a:moveTo>
                    <a:pt x="2820" y="3484"/>
                  </a:moveTo>
                  <a:cubicBezTo>
                    <a:pt x="1775" y="3217"/>
                    <a:pt x="1517" y="3088"/>
                    <a:pt x="1517" y="2691"/>
                  </a:cubicBezTo>
                  <a:lnTo>
                    <a:pt x="1517" y="2673"/>
                  </a:lnTo>
                  <a:cubicBezTo>
                    <a:pt x="1517" y="2380"/>
                    <a:pt x="1784" y="2147"/>
                    <a:pt x="2294" y="2147"/>
                  </a:cubicBezTo>
                  <a:cubicBezTo>
                    <a:pt x="2708" y="2147"/>
                    <a:pt x="3122" y="2294"/>
                    <a:pt x="3562" y="2553"/>
                  </a:cubicBezTo>
                  <a:cubicBezTo>
                    <a:pt x="3665" y="2613"/>
                    <a:pt x="3769" y="2648"/>
                    <a:pt x="3899" y="2648"/>
                  </a:cubicBezTo>
                  <a:cubicBezTo>
                    <a:pt x="4244" y="2648"/>
                    <a:pt x="4520" y="2380"/>
                    <a:pt x="4520" y="2035"/>
                  </a:cubicBezTo>
                  <a:cubicBezTo>
                    <a:pt x="4520" y="1777"/>
                    <a:pt x="4373" y="1594"/>
                    <a:pt x="4226" y="1509"/>
                  </a:cubicBezTo>
                  <a:cubicBezTo>
                    <a:pt x="3846" y="1267"/>
                    <a:pt x="3415" y="1107"/>
                    <a:pt x="2941" y="1029"/>
                  </a:cubicBezTo>
                  <a:lnTo>
                    <a:pt x="2941" y="575"/>
                  </a:lnTo>
                  <a:cubicBezTo>
                    <a:pt x="2941" y="257"/>
                    <a:pt x="2685" y="0"/>
                    <a:pt x="2367" y="0"/>
                  </a:cubicBezTo>
                  <a:cubicBezTo>
                    <a:pt x="2049" y="0"/>
                    <a:pt x="1792" y="257"/>
                    <a:pt x="1792" y="575"/>
                  </a:cubicBezTo>
                  <a:lnTo>
                    <a:pt x="1792" y="1025"/>
                  </a:lnTo>
                  <a:cubicBezTo>
                    <a:pt x="840" y="1201"/>
                    <a:pt x="198" y="1860"/>
                    <a:pt x="198" y="2794"/>
                  </a:cubicBezTo>
                  <a:lnTo>
                    <a:pt x="198" y="2812"/>
                  </a:lnTo>
                  <a:cubicBezTo>
                    <a:pt x="198" y="4011"/>
                    <a:pt x="983" y="4348"/>
                    <a:pt x="2199" y="4658"/>
                  </a:cubicBezTo>
                  <a:cubicBezTo>
                    <a:pt x="3208" y="4918"/>
                    <a:pt x="3415" y="5090"/>
                    <a:pt x="3415" y="5426"/>
                  </a:cubicBezTo>
                  <a:lnTo>
                    <a:pt x="3415" y="5443"/>
                  </a:lnTo>
                  <a:cubicBezTo>
                    <a:pt x="3415" y="5797"/>
                    <a:pt x="3087" y="6012"/>
                    <a:pt x="2544" y="6012"/>
                  </a:cubicBezTo>
                  <a:cubicBezTo>
                    <a:pt x="1957" y="6012"/>
                    <a:pt x="1457" y="5805"/>
                    <a:pt x="999" y="5469"/>
                  </a:cubicBezTo>
                  <a:cubicBezTo>
                    <a:pt x="913" y="5409"/>
                    <a:pt x="793" y="5349"/>
                    <a:pt x="621" y="5349"/>
                  </a:cubicBezTo>
                  <a:cubicBezTo>
                    <a:pt x="275" y="5349"/>
                    <a:pt x="0" y="5616"/>
                    <a:pt x="0" y="5961"/>
                  </a:cubicBezTo>
                  <a:cubicBezTo>
                    <a:pt x="0" y="6168"/>
                    <a:pt x="103" y="6358"/>
                    <a:pt x="250" y="6461"/>
                  </a:cubicBezTo>
                  <a:cubicBezTo>
                    <a:pt x="717" y="6796"/>
                    <a:pt x="1247" y="7008"/>
                    <a:pt x="1792" y="7111"/>
                  </a:cubicBezTo>
                  <a:lnTo>
                    <a:pt x="1792" y="7586"/>
                  </a:lnTo>
                  <a:cubicBezTo>
                    <a:pt x="1792" y="7903"/>
                    <a:pt x="2049" y="8160"/>
                    <a:pt x="2367" y="8160"/>
                  </a:cubicBezTo>
                  <a:cubicBezTo>
                    <a:pt x="2684" y="8160"/>
                    <a:pt x="2941" y="7903"/>
                    <a:pt x="2941" y="7586"/>
                  </a:cubicBezTo>
                  <a:lnTo>
                    <a:pt x="2941" y="7158"/>
                  </a:lnTo>
                  <a:cubicBezTo>
                    <a:pt x="4013" y="7025"/>
                    <a:pt x="4735" y="6378"/>
                    <a:pt x="4735" y="5314"/>
                  </a:cubicBezTo>
                  <a:lnTo>
                    <a:pt x="4735" y="5296"/>
                  </a:lnTo>
                  <a:cubicBezTo>
                    <a:pt x="4735" y="4244"/>
                    <a:pt x="4044" y="3804"/>
                    <a:pt x="2820" y="3484"/>
                  </a:cubicBezTo>
                  <a:close/>
                </a:path>
              </a:pathLst>
            </a:custGeom>
            <a:grp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solidFill>
                  <a:schemeClr val="bg1"/>
                </a:solidFill>
              </a:endParaRPr>
            </a:p>
          </p:txBody>
        </p:sp>
      </p:grpSp>
      <p:sp>
        <p:nvSpPr>
          <p:cNvPr id="15" name="Text Placeholder 2"/>
          <p:cNvSpPr txBox="1"/>
          <p:nvPr/>
        </p:nvSpPr>
        <p:spPr>
          <a:xfrm>
            <a:off x="852313" y="443970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6" name="文本框 36"/>
          <p:cNvSpPr txBox="1"/>
          <p:nvPr/>
        </p:nvSpPr>
        <p:spPr>
          <a:xfrm>
            <a:off x="752604" y="403959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7" name="Text Placeholder 2"/>
          <p:cNvSpPr txBox="1"/>
          <p:nvPr/>
        </p:nvSpPr>
        <p:spPr>
          <a:xfrm>
            <a:off x="5635233" y="443970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8" name="文本框 36"/>
          <p:cNvSpPr txBox="1"/>
          <p:nvPr/>
        </p:nvSpPr>
        <p:spPr>
          <a:xfrm>
            <a:off x="5535524" y="403959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9" name="Text Placeholder 2"/>
          <p:cNvSpPr txBox="1"/>
          <p:nvPr/>
        </p:nvSpPr>
        <p:spPr>
          <a:xfrm>
            <a:off x="3019957" y="196672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0" name="文本框 36"/>
          <p:cNvSpPr txBox="1"/>
          <p:nvPr/>
        </p:nvSpPr>
        <p:spPr>
          <a:xfrm>
            <a:off x="2920248" y="156661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3"/>
          <p:cNvSpPr>
            <a:spLocks noGrp="1"/>
          </p:cNvSpPr>
          <p:nvPr/>
        </p:nvSpPr>
        <p:spPr>
          <a:xfrm>
            <a:off x="8782367" y="6018711"/>
            <a:ext cx="2909888" cy="206381"/>
          </a:xfrm>
          <a:prstGeom prst="rect">
            <a:avLst/>
          </a:prstGeom>
        </p:spPr>
        <p:txBody>
          <a:bodyPr vert="horz" lIns="91440" tIns="45720" rIns="91440" bIns="45720" rtlCol="0" anchor="ctr"/>
          <a:lstStyle>
            <a:defPPr>
              <a:defRPr lang="zh-CN"/>
            </a:defPPr>
            <a:lvl1pPr marL="0" algn="r" defTabSz="913765" rtl="0" eaLnBrk="1" latinLnBrk="0" hangingPunct="1">
              <a:defRPr sz="1000" kern="1200">
                <a:solidFill>
                  <a:schemeClr val="tx1">
                    <a:lumMod val="50000"/>
                    <a:lumOff val="50000"/>
                  </a:schemeClr>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fld id="{5DD3DB80-B894-403A-B48E-6FDC1A72010E}" type="slidenum">
              <a:rPr lang="zh-CN" altLang="en-US" smtClean="0"/>
              <a:t>14</a:t>
            </a:fld>
            <a:endParaRPr lang="zh-CN" altLang="en-US"/>
          </a:p>
        </p:txBody>
      </p:sp>
      <p:grpSp>
        <p:nvGrpSpPr>
          <p:cNvPr id="4" name="iŝḷîdè"/>
          <p:cNvGrpSpPr/>
          <p:nvPr/>
        </p:nvGrpSpPr>
        <p:grpSpPr>
          <a:xfrm>
            <a:off x="6182328" y="2632089"/>
            <a:ext cx="5560060" cy="3487121"/>
            <a:chOff x="6896096" y="2780928"/>
            <a:chExt cx="4419615" cy="2771956"/>
          </a:xfrm>
          <a:solidFill>
            <a:srgbClr val="C8141D"/>
          </a:solidFill>
        </p:grpSpPr>
        <p:grpSp>
          <p:nvGrpSpPr>
            <p:cNvPr id="74" name="ïṡḷîḍé"/>
            <p:cNvGrpSpPr/>
            <p:nvPr/>
          </p:nvGrpSpPr>
          <p:grpSpPr>
            <a:xfrm>
              <a:off x="6896096" y="2780928"/>
              <a:ext cx="4419615" cy="2771956"/>
              <a:chOff x="6896096" y="2780928"/>
              <a:chExt cx="4419615" cy="2771956"/>
            </a:xfrm>
            <a:grpFill/>
          </p:grpSpPr>
          <p:sp>
            <p:nvSpPr>
              <p:cNvPr id="77" name="íṧ1íḑê"/>
              <p:cNvSpPr/>
              <p:nvPr/>
            </p:nvSpPr>
            <p:spPr bwMode="auto">
              <a:xfrm>
                <a:off x="6896096" y="2780928"/>
                <a:ext cx="4419615" cy="2699913"/>
              </a:xfrm>
              <a:custGeom>
                <a:avLst/>
                <a:gdLst>
                  <a:gd name="T0" fmla="*/ 0 w 7891"/>
                  <a:gd name="T1" fmla="*/ 3956 h 4797"/>
                  <a:gd name="T2" fmla="*/ 2655 w 7891"/>
                  <a:gd name="T3" fmla="*/ 2237 h 4797"/>
                  <a:gd name="T4" fmla="*/ 3513 w 7891"/>
                  <a:gd name="T5" fmla="*/ 2965 h 4797"/>
                  <a:gd name="T6" fmla="*/ 5274 w 7891"/>
                  <a:gd name="T7" fmla="*/ 1265 h 4797"/>
                  <a:gd name="T8" fmla="*/ 5728 w 7891"/>
                  <a:gd name="T9" fmla="*/ 1639 h 4797"/>
                  <a:gd name="T10" fmla="*/ 6751 w 7891"/>
                  <a:gd name="T11" fmla="*/ 759 h 4797"/>
                  <a:gd name="T12" fmla="*/ 6560 w 7891"/>
                  <a:gd name="T13" fmla="*/ 807 h 4797"/>
                  <a:gd name="T14" fmla="*/ 6560 w 7891"/>
                  <a:gd name="T15" fmla="*/ 480 h 4797"/>
                  <a:gd name="T16" fmla="*/ 7891 w 7891"/>
                  <a:gd name="T17" fmla="*/ 0 h 4797"/>
                  <a:gd name="T18" fmla="*/ 7891 w 7891"/>
                  <a:gd name="T19" fmla="*/ 327 h 4797"/>
                  <a:gd name="T20" fmla="*/ 7621 w 7891"/>
                  <a:gd name="T21" fmla="*/ 1497 h 4797"/>
                  <a:gd name="T22" fmla="*/ 7163 w 7891"/>
                  <a:gd name="T23" fmla="*/ 1062 h 4797"/>
                  <a:gd name="T24" fmla="*/ 5728 w 7891"/>
                  <a:gd name="T25" fmla="*/ 2480 h 4797"/>
                  <a:gd name="T26" fmla="*/ 5279 w 7891"/>
                  <a:gd name="T27" fmla="*/ 2045 h 4797"/>
                  <a:gd name="T28" fmla="*/ 3626 w 7891"/>
                  <a:gd name="T29" fmla="*/ 3731 h 4797"/>
                  <a:gd name="T30" fmla="*/ 2692 w 7891"/>
                  <a:gd name="T31" fmla="*/ 3067 h 4797"/>
                  <a:gd name="T32" fmla="*/ 515 w 7891"/>
                  <a:gd name="T33" fmla="*/ 4797 h 4797"/>
                  <a:gd name="T34" fmla="*/ 0 w 7891"/>
                  <a:gd name="T35" fmla="*/ 4282 h 4797"/>
                  <a:gd name="T36" fmla="*/ 0 w 7891"/>
                  <a:gd name="T37" fmla="*/ 3956 h 4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91" h="4797">
                    <a:moveTo>
                      <a:pt x="0" y="3956"/>
                    </a:moveTo>
                    <a:lnTo>
                      <a:pt x="2655" y="2237"/>
                    </a:lnTo>
                    <a:lnTo>
                      <a:pt x="3513" y="2965"/>
                    </a:lnTo>
                    <a:lnTo>
                      <a:pt x="5274" y="1265"/>
                    </a:lnTo>
                    <a:lnTo>
                      <a:pt x="5728" y="1639"/>
                    </a:lnTo>
                    <a:lnTo>
                      <a:pt x="6751" y="759"/>
                    </a:lnTo>
                    <a:lnTo>
                      <a:pt x="6560" y="807"/>
                    </a:lnTo>
                    <a:lnTo>
                      <a:pt x="6560" y="480"/>
                    </a:lnTo>
                    <a:lnTo>
                      <a:pt x="7891" y="0"/>
                    </a:lnTo>
                    <a:lnTo>
                      <a:pt x="7891" y="327"/>
                    </a:lnTo>
                    <a:lnTo>
                      <a:pt x="7621" y="1497"/>
                    </a:lnTo>
                    <a:lnTo>
                      <a:pt x="7163" y="1062"/>
                    </a:lnTo>
                    <a:lnTo>
                      <a:pt x="5728" y="2480"/>
                    </a:lnTo>
                    <a:lnTo>
                      <a:pt x="5279" y="2045"/>
                    </a:lnTo>
                    <a:lnTo>
                      <a:pt x="3626" y="3731"/>
                    </a:lnTo>
                    <a:lnTo>
                      <a:pt x="2692" y="3067"/>
                    </a:lnTo>
                    <a:lnTo>
                      <a:pt x="515" y="4797"/>
                    </a:lnTo>
                    <a:lnTo>
                      <a:pt x="0" y="4282"/>
                    </a:lnTo>
                    <a:lnTo>
                      <a:pt x="0" y="39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8" name="íṧḻïḍê"/>
              <p:cNvSpPr/>
              <p:nvPr/>
            </p:nvSpPr>
            <p:spPr bwMode="auto">
              <a:xfrm>
                <a:off x="6896096" y="2964975"/>
                <a:ext cx="4419615" cy="2587909"/>
              </a:xfrm>
              <a:custGeom>
                <a:avLst/>
                <a:gdLst>
                  <a:gd name="T0" fmla="*/ 0 w 7891"/>
                  <a:gd name="T1" fmla="*/ 3955 h 4598"/>
                  <a:gd name="T2" fmla="*/ 2655 w 7891"/>
                  <a:gd name="T3" fmla="*/ 2236 h 4598"/>
                  <a:gd name="T4" fmla="*/ 3513 w 7891"/>
                  <a:gd name="T5" fmla="*/ 2964 h 4598"/>
                  <a:gd name="T6" fmla="*/ 5274 w 7891"/>
                  <a:gd name="T7" fmla="*/ 1264 h 4598"/>
                  <a:gd name="T8" fmla="*/ 5728 w 7891"/>
                  <a:gd name="T9" fmla="*/ 1638 h 4598"/>
                  <a:gd name="T10" fmla="*/ 6829 w 7891"/>
                  <a:gd name="T11" fmla="*/ 692 h 4598"/>
                  <a:gd name="T12" fmla="*/ 6560 w 7891"/>
                  <a:gd name="T13" fmla="*/ 480 h 4598"/>
                  <a:gd name="T14" fmla="*/ 7891 w 7891"/>
                  <a:gd name="T15" fmla="*/ 0 h 4598"/>
                  <a:gd name="T16" fmla="*/ 7621 w 7891"/>
                  <a:gd name="T17" fmla="*/ 1496 h 4598"/>
                  <a:gd name="T18" fmla="*/ 7163 w 7891"/>
                  <a:gd name="T19" fmla="*/ 1061 h 4598"/>
                  <a:gd name="T20" fmla="*/ 5728 w 7891"/>
                  <a:gd name="T21" fmla="*/ 2480 h 4598"/>
                  <a:gd name="T22" fmla="*/ 5279 w 7891"/>
                  <a:gd name="T23" fmla="*/ 2045 h 4598"/>
                  <a:gd name="T24" fmla="*/ 3626 w 7891"/>
                  <a:gd name="T25" fmla="*/ 3730 h 4598"/>
                  <a:gd name="T26" fmla="*/ 2621 w 7891"/>
                  <a:gd name="T27" fmla="*/ 2950 h 4598"/>
                  <a:gd name="T28" fmla="*/ 392 w 7891"/>
                  <a:gd name="T29" fmla="*/ 4598 h 4598"/>
                  <a:gd name="T30" fmla="*/ 0 w 7891"/>
                  <a:gd name="T31" fmla="*/ 3955 h 4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91" h="4598">
                    <a:moveTo>
                      <a:pt x="0" y="3955"/>
                    </a:moveTo>
                    <a:lnTo>
                      <a:pt x="2655" y="2236"/>
                    </a:lnTo>
                    <a:lnTo>
                      <a:pt x="3513" y="2964"/>
                    </a:lnTo>
                    <a:lnTo>
                      <a:pt x="5274" y="1264"/>
                    </a:lnTo>
                    <a:lnTo>
                      <a:pt x="5728" y="1638"/>
                    </a:lnTo>
                    <a:lnTo>
                      <a:pt x="6829" y="692"/>
                    </a:lnTo>
                    <a:lnTo>
                      <a:pt x="6560" y="480"/>
                    </a:lnTo>
                    <a:lnTo>
                      <a:pt x="7891" y="0"/>
                    </a:lnTo>
                    <a:lnTo>
                      <a:pt x="7621" y="1496"/>
                    </a:lnTo>
                    <a:lnTo>
                      <a:pt x="7163" y="1061"/>
                    </a:lnTo>
                    <a:lnTo>
                      <a:pt x="5728" y="2480"/>
                    </a:lnTo>
                    <a:lnTo>
                      <a:pt x="5279" y="2045"/>
                    </a:lnTo>
                    <a:lnTo>
                      <a:pt x="3626" y="3730"/>
                    </a:lnTo>
                    <a:lnTo>
                      <a:pt x="2621" y="2950"/>
                    </a:lnTo>
                    <a:lnTo>
                      <a:pt x="392" y="4598"/>
                    </a:lnTo>
                    <a:lnTo>
                      <a:pt x="0" y="39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grpSp>
        <p:sp>
          <p:nvSpPr>
            <p:cNvPr id="75" name="iśļíḋe"/>
            <p:cNvSpPr/>
            <p:nvPr/>
          </p:nvSpPr>
          <p:spPr bwMode="auto">
            <a:xfrm>
              <a:off x="9602417" y="3274533"/>
              <a:ext cx="1110644" cy="552703"/>
            </a:xfrm>
            <a:custGeom>
              <a:avLst/>
              <a:gdLst>
                <a:gd name="T0" fmla="*/ 0 w 839"/>
                <a:gd name="T1" fmla="*/ 394 h 415"/>
                <a:gd name="T2" fmla="*/ 205 w 839"/>
                <a:gd name="T3" fmla="*/ 190 h 415"/>
                <a:gd name="T4" fmla="*/ 379 w 839"/>
                <a:gd name="T5" fmla="*/ 343 h 415"/>
                <a:gd name="T6" fmla="*/ 770 w 839"/>
                <a:gd name="T7" fmla="*/ 0 h 415"/>
                <a:gd name="T8" fmla="*/ 839 w 839"/>
                <a:gd name="T9" fmla="*/ 54 h 415"/>
                <a:gd name="T10" fmla="*/ 379 w 839"/>
                <a:gd name="T11" fmla="*/ 415 h 415"/>
                <a:gd name="T12" fmla="*/ 187 w 839"/>
                <a:gd name="T13" fmla="*/ 275 h 415"/>
                <a:gd name="T14" fmla="*/ 0 w 839"/>
                <a:gd name="T15" fmla="*/ 394 h 4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415">
                  <a:moveTo>
                    <a:pt x="0" y="394"/>
                  </a:moveTo>
                  <a:cubicBezTo>
                    <a:pt x="0" y="394"/>
                    <a:pt x="184" y="184"/>
                    <a:pt x="205" y="190"/>
                  </a:cubicBezTo>
                  <a:cubicBezTo>
                    <a:pt x="225" y="195"/>
                    <a:pt x="353" y="366"/>
                    <a:pt x="379" y="343"/>
                  </a:cubicBezTo>
                  <a:cubicBezTo>
                    <a:pt x="406" y="320"/>
                    <a:pt x="770" y="0"/>
                    <a:pt x="770" y="0"/>
                  </a:cubicBezTo>
                  <a:cubicBezTo>
                    <a:pt x="839" y="54"/>
                    <a:pt x="839" y="54"/>
                    <a:pt x="839" y="54"/>
                  </a:cubicBezTo>
                  <a:cubicBezTo>
                    <a:pt x="839" y="54"/>
                    <a:pt x="429" y="390"/>
                    <a:pt x="379" y="415"/>
                  </a:cubicBezTo>
                  <a:cubicBezTo>
                    <a:pt x="379" y="415"/>
                    <a:pt x="217" y="271"/>
                    <a:pt x="187" y="275"/>
                  </a:cubicBezTo>
                  <a:cubicBezTo>
                    <a:pt x="157" y="279"/>
                    <a:pt x="38" y="407"/>
                    <a:pt x="0" y="3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6" name="íṩļíḓè"/>
            <p:cNvSpPr/>
            <p:nvPr/>
          </p:nvSpPr>
          <p:spPr bwMode="auto">
            <a:xfrm>
              <a:off x="10570240" y="2996493"/>
              <a:ext cx="246436" cy="181233"/>
            </a:xfrm>
            <a:custGeom>
              <a:avLst/>
              <a:gdLst>
                <a:gd name="T0" fmla="*/ 0 w 186"/>
                <a:gd name="T1" fmla="*/ 136 h 136"/>
                <a:gd name="T2" fmla="*/ 182 w 186"/>
                <a:gd name="T3" fmla="*/ 43 h 136"/>
                <a:gd name="T4" fmla="*/ 0 w 186"/>
                <a:gd name="T5" fmla="*/ 41 h 136"/>
                <a:gd name="T6" fmla="*/ 0 w 186"/>
                <a:gd name="T7" fmla="*/ 136 h 136"/>
              </a:gdLst>
              <a:ahLst/>
              <a:cxnLst>
                <a:cxn ang="0">
                  <a:pos x="T0" y="T1"/>
                </a:cxn>
                <a:cxn ang="0">
                  <a:pos x="T2" y="T3"/>
                </a:cxn>
                <a:cxn ang="0">
                  <a:pos x="T4" y="T5"/>
                </a:cxn>
                <a:cxn ang="0">
                  <a:pos x="T6" y="T7"/>
                </a:cxn>
              </a:cxnLst>
              <a:rect l="0" t="0" r="r" b="b"/>
              <a:pathLst>
                <a:path w="186" h="136">
                  <a:moveTo>
                    <a:pt x="0" y="136"/>
                  </a:moveTo>
                  <a:cubicBezTo>
                    <a:pt x="0" y="136"/>
                    <a:pt x="186" y="87"/>
                    <a:pt x="182" y="43"/>
                  </a:cubicBezTo>
                  <a:cubicBezTo>
                    <a:pt x="178" y="0"/>
                    <a:pt x="0" y="41"/>
                    <a:pt x="0" y="41"/>
                  </a:cubicBezTo>
                  <a:lnTo>
                    <a:pt x="0"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grpSp>
      <p:sp>
        <p:nvSpPr>
          <p:cNvPr id="5" name="ïṣļíḓê"/>
          <p:cNvSpPr/>
          <p:nvPr/>
        </p:nvSpPr>
        <p:spPr bwMode="auto">
          <a:xfrm>
            <a:off x="8567636" y="3800911"/>
            <a:ext cx="660922" cy="597590"/>
          </a:xfrm>
          <a:custGeom>
            <a:avLst/>
            <a:gdLst>
              <a:gd name="T0" fmla="*/ 428 w 938"/>
              <a:gd name="T1" fmla="*/ 844 h 844"/>
              <a:gd name="T2" fmla="*/ 0 w 938"/>
              <a:gd name="T3" fmla="*/ 782 h 844"/>
              <a:gd name="T4" fmla="*/ 324 w 938"/>
              <a:gd name="T5" fmla="*/ 648 h 844"/>
              <a:gd name="T6" fmla="*/ 194 w 938"/>
              <a:gd name="T7" fmla="*/ 203 h 844"/>
              <a:gd name="T8" fmla="*/ 508 w 938"/>
              <a:gd name="T9" fmla="*/ 451 h 844"/>
              <a:gd name="T10" fmla="*/ 551 w 938"/>
              <a:gd name="T11" fmla="*/ 0 h 844"/>
              <a:gd name="T12" fmla="*/ 655 w 938"/>
              <a:gd name="T13" fmla="*/ 340 h 844"/>
              <a:gd name="T14" fmla="*/ 938 w 938"/>
              <a:gd name="T15" fmla="*/ 0 h 844"/>
              <a:gd name="T16" fmla="*/ 794 w 938"/>
              <a:gd name="T17" fmla="*/ 527 h 844"/>
              <a:gd name="T18" fmla="*/ 428 w 938"/>
              <a:gd name="T19" fmla="*/ 844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 h="844">
                <a:moveTo>
                  <a:pt x="428" y="844"/>
                </a:moveTo>
                <a:lnTo>
                  <a:pt x="0" y="782"/>
                </a:lnTo>
                <a:lnTo>
                  <a:pt x="324" y="648"/>
                </a:lnTo>
                <a:lnTo>
                  <a:pt x="194" y="203"/>
                </a:lnTo>
                <a:lnTo>
                  <a:pt x="508" y="451"/>
                </a:lnTo>
                <a:lnTo>
                  <a:pt x="551" y="0"/>
                </a:lnTo>
                <a:lnTo>
                  <a:pt x="655" y="340"/>
                </a:lnTo>
                <a:lnTo>
                  <a:pt x="938" y="0"/>
                </a:lnTo>
                <a:lnTo>
                  <a:pt x="794" y="527"/>
                </a:lnTo>
                <a:lnTo>
                  <a:pt x="428" y="844"/>
                </a:lnTo>
                <a:close/>
              </a:path>
            </a:pathLst>
          </a:custGeom>
          <a:solidFill>
            <a:schemeClr val="accent5">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 name="iṥḻîdé"/>
          <p:cNvSpPr/>
          <p:nvPr/>
        </p:nvSpPr>
        <p:spPr bwMode="auto">
          <a:xfrm>
            <a:off x="7028773" y="3429188"/>
            <a:ext cx="1608620" cy="589094"/>
          </a:xfrm>
          <a:custGeom>
            <a:avLst/>
            <a:gdLst>
              <a:gd name="T0" fmla="*/ 0 w 966"/>
              <a:gd name="T1" fmla="*/ 352 h 352"/>
              <a:gd name="T2" fmla="*/ 966 w 966"/>
              <a:gd name="T3" fmla="*/ 276 h 352"/>
            </a:gdLst>
            <a:ahLst/>
            <a:cxnLst>
              <a:cxn ang="0">
                <a:pos x="T0" y="T1"/>
              </a:cxn>
              <a:cxn ang="0">
                <a:pos x="T2" y="T3"/>
              </a:cxn>
            </a:cxnLst>
            <a:rect l="0" t="0" r="r" b="b"/>
            <a:pathLst>
              <a:path w="966" h="352">
                <a:moveTo>
                  <a:pt x="0" y="352"/>
                </a:moveTo>
                <a:cubicBezTo>
                  <a:pt x="539" y="0"/>
                  <a:pt x="805" y="152"/>
                  <a:pt x="966" y="276"/>
                </a:cubicBezTo>
              </a:path>
            </a:pathLst>
          </a:custGeom>
          <a:noFill/>
          <a:ln w="44450" cap="flat">
            <a:solidFill>
              <a:schemeClr val="tx2">
                <a:lumMod val="40000"/>
                <a:lumOff val="60000"/>
              </a:schemeClr>
            </a:solidFill>
            <a:prstDash val="dash"/>
            <a:miter lim="800000"/>
          </a:ln>
          <a:extLst>
            <a:ext uri="{909E8E84-426E-40DD-AFC4-6F175D3DCCD1}">
              <a14:hiddenFill xmlns:a14="http://schemas.microsoft.com/office/drawing/2010/main">
                <a:solidFill>
                  <a:srgbClr val="FFFFFF"/>
                </a:solidFill>
              </a14:hiddenFill>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 name="iSļïde"/>
          <p:cNvSpPr/>
          <p:nvPr/>
        </p:nvSpPr>
        <p:spPr bwMode="auto">
          <a:xfrm>
            <a:off x="8637394" y="3139598"/>
            <a:ext cx="326939" cy="684679"/>
          </a:xfrm>
          <a:custGeom>
            <a:avLst/>
            <a:gdLst>
              <a:gd name="T0" fmla="*/ 56 w 196"/>
              <a:gd name="T1" fmla="*/ 409 h 409"/>
              <a:gd name="T2" fmla="*/ 196 w 196"/>
              <a:gd name="T3" fmla="*/ 0 h 409"/>
            </a:gdLst>
            <a:ahLst/>
            <a:cxnLst>
              <a:cxn ang="0">
                <a:pos x="T0" y="T1"/>
              </a:cxn>
              <a:cxn ang="0">
                <a:pos x="T2" y="T3"/>
              </a:cxn>
            </a:cxnLst>
            <a:rect l="0" t="0" r="r" b="b"/>
            <a:pathLst>
              <a:path w="196" h="409">
                <a:moveTo>
                  <a:pt x="56" y="409"/>
                </a:moveTo>
                <a:cubicBezTo>
                  <a:pt x="0" y="227"/>
                  <a:pt x="131" y="62"/>
                  <a:pt x="196" y="0"/>
                </a:cubicBezTo>
              </a:path>
            </a:pathLst>
          </a:custGeom>
          <a:noFill/>
          <a:ln w="44450" cap="flat">
            <a:solidFill>
              <a:schemeClr val="tx2">
                <a:lumMod val="40000"/>
                <a:lumOff val="60000"/>
              </a:schemeClr>
            </a:solidFill>
            <a:prstDash val="dash"/>
            <a:miter lim="800000"/>
          </a:ln>
          <a:extLst>
            <a:ext uri="{909E8E84-426E-40DD-AFC4-6F175D3DCCD1}">
              <a14:hiddenFill xmlns:a14="http://schemas.microsoft.com/office/drawing/2010/main">
                <a:solidFill>
                  <a:srgbClr val="FFFFFF"/>
                </a:solidFill>
              </a14:hiddenFill>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8" name="iṧ1íḑe"/>
          <p:cNvSpPr/>
          <p:nvPr/>
        </p:nvSpPr>
        <p:spPr bwMode="auto">
          <a:xfrm>
            <a:off x="9671126" y="1932372"/>
            <a:ext cx="513879" cy="345197"/>
          </a:xfrm>
          <a:custGeom>
            <a:avLst/>
            <a:gdLst>
              <a:gd name="T0" fmla="*/ 0 w 249"/>
              <a:gd name="T1" fmla="*/ 0 h 167"/>
              <a:gd name="T2" fmla="*/ 249 w 249"/>
              <a:gd name="T3" fmla="*/ 109 h 167"/>
              <a:gd name="T4" fmla="*/ 171 w 249"/>
              <a:gd name="T5" fmla="*/ 142 h 167"/>
              <a:gd name="T6" fmla="*/ 0 w 249"/>
              <a:gd name="T7" fmla="*/ 0 h 167"/>
            </a:gdLst>
            <a:ahLst/>
            <a:cxnLst>
              <a:cxn ang="0">
                <a:pos x="T0" y="T1"/>
              </a:cxn>
              <a:cxn ang="0">
                <a:pos x="T2" y="T3"/>
              </a:cxn>
              <a:cxn ang="0">
                <a:pos x="T4" y="T5"/>
              </a:cxn>
              <a:cxn ang="0">
                <a:pos x="T6" y="T7"/>
              </a:cxn>
            </a:cxnLst>
            <a:rect l="0" t="0" r="r" b="b"/>
            <a:pathLst>
              <a:path w="249" h="167">
                <a:moveTo>
                  <a:pt x="0" y="0"/>
                </a:moveTo>
                <a:cubicBezTo>
                  <a:pt x="0" y="0"/>
                  <a:pt x="187" y="44"/>
                  <a:pt x="249" y="109"/>
                </a:cubicBezTo>
                <a:cubicBezTo>
                  <a:pt x="249" y="109"/>
                  <a:pt x="210" y="167"/>
                  <a:pt x="171" y="142"/>
                </a:cubicBezTo>
                <a:cubicBezTo>
                  <a:pt x="132" y="117"/>
                  <a:pt x="0" y="28"/>
                  <a:pt x="0" y="0"/>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9" name="iṣlîdé"/>
          <p:cNvSpPr/>
          <p:nvPr/>
        </p:nvSpPr>
        <p:spPr bwMode="auto">
          <a:xfrm>
            <a:off x="9486724" y="1657963"/>
            <a:ext cx="374047" cy="342574"/>
          </a:xfrm>
          <a:custGeom>
            <a:avLst/>
            <a:gdLst>
              <a:gd name="T0" fmla="*/ 0 w 181"/>
              <a:gd name="T1" fmla="*/ 136 h 166"/>
              <a:gd name="T2" fmla="*/ 27 w 181"/>
              <a:gd name="T3" fmla="*/ 53 h 166"/>
              <a:gd name="T4" fmla="*/ 114 w 181"/>
              <a:gd name="T5" fmla="*/ 0 h 166"/>
              <a:gd name="T6" fmla="*/ 181 w 181"/>
              <a:gd name="T7" fmla="*/ 103 h 166"/>
              <a:gd name="T8" fmla="*/ 69 w 181"/>
              <a:gd name="T9" fmla="*/ 162 h 166"/>
              <a:gd name="T10" fmla="*/ 0 w 181"/>
              <a:gd name="T11" fmla="*/ 136 h 166"/>
            </a:gdLst>
            <a:ahLst/>
            <a:cxnLst>
              <a:cxn ang="0">
                <a:pos x="T0" y="T1"/>
              </a:cxn>
              <a:cxn ang="0">
                <a:pos x="T2" y="T3"/>
              </a:cxn>
              <a:cxn ang="0">
                <a:pos x="T4" y="T5"/>
              </a:cxn>
              <a:cxn ang="0">
                <a:pos x="T6" y="T7"/>
              </a:cxn>
              <a:cxn ang="0">
                <a:pos x="T8" y="T9"/>
              </a:cxn>
              <a:cxn ang="0">
                <a:pos x="T10" y="T11"/>
              </a:cxn>
            </a:cxnLst>
            <a:rect l="0" t="0" r="r" b="b"/>
            <a:pathLst>
              <a:path w="181" h="166">
                <a:moveTo>
                  <a:pt x="0" y="136"/>
                </a:moveTo>
                <a:cubicBezTo>
                  <a:pt x="0" y="136"/>
                  <a:pt x="7" y="76"/>
                  <a:pt x="27" y="53"/>
                </a:cubicBezTo>
                <a:cubicBezTo>
                  <a:pt x="47" y="30"/>
                  <a:pt x="114" y="0"/>
                  <a:pt x="114" y="0"/>
                </a:cubicBezTo>
                <a:cubicBezTo>
                  <a:pt x="114" y="0"/>
                  <a:pt x="167" y="75"/>
                  <a:pt x="181" y="103"/>
                </a:cubicBezTo>
                <a:cubicBezTo>
                  <a:pt x="181" y="103"/>
                  <a:pt x="106" y="157"/>
                  <a:pt x="69" y="162"/>
                </a:cubicBezTo>
                <a:cubicBezTo>
                  <a:pt x="32" y="166"/>
                  <a:pt x="0" y="136"/>
                  <a:pt x="0" y="136"/>
                </a:cubicBezTo>
              </a:path>
            </a:pathLst>
          </a:custGeom>
          <a:solidFill>
            <a:schemeClr val="tx2"/>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0" name="îṧ1îḑe"/>
          <p:cNvSpPr/>
          <p:nvPr/>
        </p:nvSpPr>
        <p:spPr bwMode="auto">
          <a:xfrm>
            <a:off x="9534791" y="1680685"/>
            <a:ext cx="274418" cy="251687"/>
          </a:xfrm>
          <a:custGeom>
            <a:avLst/>
            <a:gdLst>
              <a:gd name="T0" fmla="*/ 0 w 133"/>
              <a:gd name="T1" fmla="*/ 100 h 122"/>
              <a:gd name="T2" fmla="*/ 20 w 133"/>
              <a:gd name="T3" fmla="*/ 39 h 122"/>
              <a:gd name="T4" fmla="*/ 83 w 133"/>
              <a:gd name="T5" fmla="*/ 0 h 122"/>
              <a:gd name="T6" fmla="*/ 133 w 133"/>
              <a:gd name="T7" fmla="*/ 75 h 122"/>
              <a:gd name="T8" fmla="*/ 51 w 133"/>
              <a:gd name="T9" fmla="*/ 119 h 122"/>
              <a:gd name="T10" fmla="*/ 0 w 133"/>
              <a:gd name="T11" fmla="*/ 100 h 122"/>
            </a:gdLst>
            <a:ahLst/>
            <a:cxnLst>
              <a:cxn ang="0">
                <a:pos x="T0" y="T1"/>
              </a:cxn>
              <a:cxn ang="0">
                <a:pos x="T2" y="T3"/>
              </a:cxn>
              <a:cxn ang="0">
                <a:pos x="T4" y="T5"/>
              </a:cxn>
              <a:cxn ang="0">
                <a:pos x="T6" y="T7"/>
              </a:cxn>
              <a:cxn ang="0">
                <a:pos x="T8" y="T9"/>
              </a:cxn>
              <a:cxn ang="0">
                <a:pos x="T10" y="T11"/>
              </a:cxn>
            </a:cxnLst>
            <a:rect l="0" t="0" r="r" b="b"/>
            <a:pathLst>
              <a:path w="133" h="122">
                <a:moveTo>
                  <a:pt x="0" y="100"/>
                </a:moveTo>
                <a:cubicBezTo>
                  <a:pt x="0" y="100"/>
                  <a:pt x="5" y="56"/>
                  <a:pt x="20" y="39"/>
                </a:cubicBezTo>
                <a:cubicBezTo>
                  <a:pt x="35" y="22"/>
                  <a:pt x="83" y="0"/>
                  <a:pt x="83" y="0"/>
                </a:cubicBezTo>
                <a:cubicBezTo>
                  <a:pt x="83" y="0"/>
                  <a:pt x="122" y="55"/>
                  <a:pt x="133" y="75"/>
                </a:cubicBezTo>
                <a:cubicBezTo>
                  <a:pt x="133" y="75"/>
                  <a:pt x="77" y="115"/>
                  <a:pt x="51" y="119"/>
                </a:cubicBezTo>
                <a:cubicBezTo>
                  <a:pt x="24" y="122"/>
                  <a:pt x="0" y="100"/>
                  <a:pt x="0" y="100"/>
                </a:cubicBezTo>
              </a:path>
            </a:pathLst>
          </a:custGeom>
          <a:solidFill>
            <a:schemeClr val="tx2">
              <a:lumMod val="20000"/>
              <a:lumOff val="8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1" name="ís1iḓê"/>
          <p:cNvSpPr/>
          <p:nvPr/>
        </p:nvSpPr>
        <p:spPr bwMode="auto">
          <a:xfrm>
            <a:off x="9644034" y="1697289"/>
            <a:ext cx="157309" cy="212361"/>
          </a:xfrm>
          <a:custGeom>
            <a:avLst/>
            <a:gdLst>
              <a:gd name="T0" fmla="*/ 0 w 76"/>
              <a:gd name="T1" fmla="*/ 0 h 103"/>
              <a:gd name="T2" fmla="*/ 76 w 76"/>
              <a:gd name="T3" fmla="*/ 103 h 103"/>
              <a:gd name="T4" fmla="*/ 0 w 76"/>
              <a:gd name="T5" fmla="*/ 0 h 103"/>
            </a:gdLst>
            <a:ahLst/>
            <a:cxnLst>
              <a:cxn ang="0">
                <a:pos x="T0" y="T1"/>
              </a:cxn>
              <a:cxn ang="0">
                <a:pos x="T2" y="T3"/>
              </a:cxn>
              <a:cxn ang="0">
                <a:pos x="T4" y="T5"/>
              </a:cxn>
            </a:cxnLst>
            <a:rect l="0" t="0" r="r" b="b"/>
            <a:pathLst>
              <a:path w="76" h="103">
                <a:moveTo>
                  <a:pt x="0" y="0"/>
                </a:moveTo>
                <a:cubicBezTo>
                  <a:pt x="0" y="0"/>
                  <a:pt x="53" y="82"/>
                  <a:pt x="76" y="103"/>
                </a:cubicBezTo>
                <a:cubicBezTo>
                  <a:pt x="76" y="103"/>
                  <a:pt x="12" y="50"/>
                  <a:pt x="0" y="0"/>
                </a:cubicBezTo>
              </a:path>
            </a:pathLst>
          </a:custGeom>
          <a:solidFill>
            <a:schemeClr val="tx2"/>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2" name="iṥlïḋe"/>
          <p:cNvSpPr/>
          <p:nvPr/>
        </p:nvSpPr>
        <p:spPr bwMode="auto">
          <a:xfrm>
            <a:off x="8677453" y="3062342"/>
            <a:ext cx="762078" cy="762927"/>
          </a:xfrm>
          <a:custGeom>
            <a:avLst/>
            <a:gdLst>
              <a:gd name="T0" fmla="*/ 362 w 369"/>
              <a:gd name="T1" fmla="*/ 198 h 369"/>
              <a:gd name="T2" fmla="*/ 172 w 369"/>
              <a:gd name="T3" fmla="*/ 362 h 369"/>
              <a:gd name="T4" fmla="*/ 8 w 369"/>
              <a:gd name="T5" fmla="*/ 172 h 369"/>
              <a:gd name="T6" fmla="*/ 198 w 369"/>
              <a:gd name="T7" fmla="*/ 8 h 369"/>
              <a:gd name="T8" fmla="*/ 362 w 369"/>
              <a:gd name="T9" fmla="*/ 198 h 369"/>
            </a:gdLst>
            <a:ahLst/>
            <a:cxnLst>
              <a:cxn ang="0">
                <a:pos x="T0" y="T1"/>
              </a:cxn>
              <a:cxn ang="0">
                <a:pos x="T2" y="T3"/>
              </a:cxn>
              <a:cxn ang="0">
                <a:pos x="T4" y="T5"/>
              </a:cxn>
              <a:cxn ang="0">
                <a:pos x="T6" y="T7"/>
              </a:cxn>
              <a:cxn ang="0">
                <a:pos x="T8" y="T9"/>
              </a:cxn>
            </a:cxnLst>
            <a:rect l="0" t="0" r="r" b="b"/>
            <a:pathLst>
              <a:path w="369" h="369">
                <a:moveTo>
                  <a:pt x="362" y="198"/>
                </a:moveTo>
                <a:cubicBezTo>
                  <a:pt x="355" y="296"/>
                  <a:pt x="269" y="369"/>
                  <a:pt x="172" y="362"/>
                </a:cubicBezTo>
                <a:cubicBezTo>
                  <a:pt x="74" y="355"/>
                  <a:pt x="0" y="270"/>
                  <a:pt x="8" y="172"/>
                </a:cubicBezTo>
                <a:cubicBezTo>
                  <a:pt x="15" y="74"/>
                  <a:pt x="100" y="0"/>
                  <a:pt x="198" y="8"/>
                </a:cubicBezTo>
                <a:cubicBezTo>
                  <a:pt x="296" y="15"/>
                  <a:pt x="369" y="100"/>
                  <a:pt x="362" y="198"/>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3" name="íśľíḋê"/>
          <p:cNvSpPr/>
          <p:nvPr/>
        </p:nvSpPr>
        <p:spPr bwMode="auto">
          <a:xfrm>
            <a:off x="8776208" y="3161969"/>
            <a:ext cx="566315" cy="566296"/>
          </a:xfrm>
          <a:custGeom>
            <a:avLst/>
            <a:gdLst>
              <a:gd name="T0" fmla="*/ 268 w 274"/>
              <a:gd name="T1" fmla="*/ 147 h 274"/>
              <a:gd name="T2" fmla="*/ 127 w 274"/>
              <a:gd name="T3" fmla="*/ 268 h 274"/>
              <a:gd name="T4" fmla="*/ 5 w 274"/>
              <a:gd name="T5" fmla="*/ 127 h 274"/>
              <a:gd name="T6" fmla="*/ 147 w 274"/>
              <a:gd name="T7" fmla="*/ 5 h 274"/>
              <a:gd name="T8" fmla="*/ 268 w 274"/>
              <a:gd name="T9" fmla="*/ 147 h 274"/>
            </a:gdLst>
            <a:ahLst/>
            <a:cxnLst>
              <a:cxn ang="0">
                <a:pos x="T0" y="T1"/>
              </a:cxn>
              <a:cxn ang="0">
                <a:pos x="T2" y="T3"/>
              </a:cxn>
              <a:cxn ang="0">
                <a:pos x="T4" y="T5"/>
              </a:cxn>
              <a:cxn ang="0">
                <a:pos x="T6" y="T7"/>
              </a:cxn>
              <a:cxn ang="0">
                <a:pos x="T8" y="T9"/>
              </a:cxn>
            </a:cxnLst>
            <a:rect l="0" t="0" r="r" b="b"/>
            <a:pathLst>
              <a:path w="274" h="274">
                <a:moveTo>
                  <a:pt x="268" y="147"/>
                </a:moveTo>
                <a:cubicBezTo>
                  <a:pt x="263" y="219"/>
                  <a:pt x="200" y="274"/>
                  <a:pt x="127" y="268"/>
                </a:cubicBezTo>
                <a:cubicBezTo>
                  <a:pt x="54" y="263"/>
                  <a:pt x="0" y="200"/>
                  <a:pt x="5" y="127"/>
                </a:cubicBezTo>
                <a:cubicBezTo>
                  <a:pt x="11" y="54"/>
                  <a:pt x="74" y="0"/>
                  <a:pt x="147" y="5"/>
                </a:cubicBezTo>
                <a:cubicBezTo>
                  <a:pt x="219" y="11"/>
                  <a:pt x="274" y="74"/>
                  <a:pt x="268" y="147"/>
                </a:cubicBezTo>
              </a:path>
            </a:pathLst>
          </a:custGeom>
          <a:solidFill>
            <a:schemeClr val="tx2">
              <a:lumMod val="40000"/>
              <a:lumOff val="6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4" name="íṡ1íde"/>
          <p:cNvSpPr/>
          <p:nvPr/>
        </p:nvSpPr>
        <p:spPr bwMode="auto">
          <a:xfrm>
            <a:off x="8815536" y="3203043"/>
            <a:ext cx="485038" cy="483275"/>
          </a:xfrm>
          <a:custGeom>
            <a:avLst/>
            <a:gdLst>
              <a:gd name="T0" fmla="*/ 231 w 235"/>
              <a:gd name="T1" fmla="*/ 125 h 234"/>
              <a:gd name="T2" fmla="*/ 109 w 235"/>
              <a:gd name="T3" fmla="*/ 230 h 234"/>
              <a:gd name="T4" fmla="*/ 5 w 235"/>
              <a:gd name="T5" fmla="*/ 108 h 234"/>
              <a:gd name="T6" fmla="*/ 126 w 235"/>
              <a:gd name="T7" fmla="*/ 4 h 234"/>
              <a:gd name="T8" fmla="*/ 231 w 235"/>
              <a:gd name="T9" fmla="*/ 125 h 234"/>
            </a:gdLst>
            <a:ahLst/>
            <a:cxnLst>
              <a:cxn ang="0">
                <a:pos x="T0" y="T1"/>
              </a:cxn>
              <a:cxn ang="0">
                <a:pos x="T2" y="T3"/>
              </a:cxn>
              <a:cxn ang="0">
                <a:pos x="T4" y="T5"/>
              </a:cxn>
              <a:cxn ang="0">
                <a:pos x="T6" y="T7"/>
              </a:cxn>
              <a:cxn ang="0">
                <a:pos x="T8" y="T9"/>
              </a:cxn>
            </a:cxnLst>
            <a:rect l="0" t="0" r="r" b="b"/>
            <a:pathLst>
              <a:path w="235" h="234">
                <a:moveTo>
                  <a:pt x="231" y="125"/>
                </a:moveTo>
                <a:cubicBezTo>
                  <a:pt x="226" y="188"/>
                  <a:pt x="172" y="234"/>
                  <a:pt x="109" y="230"/>
                </a:cubicBezTo>
                <a:cubicBezTo>
                  <a:pt x="47" y="225"/>
                  <a:pt x="0" y="171"/>
                  <a:pt x="5" y="108"/>
                </a:cubicBezTo>
                <a:cubicBezTo>
                  <a:pt x="10" y="46"/>
                  <a:pt x="64" y="0"/>
                  <a:pt x="126" y="4"/>
                </a:cubicBezTo>
                <a:cubicBezTo>
                  <a:pt x="189" y="9"/>
                  <a:pt x="235" y="63"/>
                  <a:pt x="231" y="125"/>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5" name="îṡļiḓe"/>
          <p:cNvSpPr/>
          <p:nvPr/>
        </p:nvSpPr>
        <p:spPr bwMode="auto">
          <a:xfrm>
            <a:off x="8968476" y="3354229"/>
            <a:ext cx="181779" cy="181773"/>
          </a:xfrm>
          <a:custGeom>
            <a:avLst/>
            <a:gdLst>
              <a:gd name="T0" fmla="*/ 86 w 88"/>
              <a:gd name="T1" fmla="*/ 47 h 88"/>
              <a:gd name="T2" fmla="*/ 41 w 88"/>
              <a:gd name="T3" fmla="*/ 86 h 88"/>
              <a:gd name="T4" fmla="*/ 2 w 88"/>
              <a:gd name="T5" fmla="*/ 41 h 88"/>
              <a:gd name="T6" fmla="*/ 47 w 88"/>
              <a:gd name="T7" fmla="*/ 2 h 88"/>
              <a:gd name="T8" fmla="*/ 86 w 88"/>
              <a:gd name="T9" fmla="*/ 47 h 88"/>
            </a:gdLst>
            <a:ahLst/>
            <a:cxnLst>
              <a:cxn ang="0">
                <a:pos x="T0" y="T1"/>
              </a:cxn>
              <a:cxn ang="0">
                <a:pos x="T2" y="T3"/>
              </a:cxn>
              <a:cxn ang="0">
                <a:pos x="T4" y="T5"/>
              </a:cxn>
              <a:cxn ang="0">
                <a:pos x="T6" y="T7"/>
              </a:cxn>
              <a:cxn ang="0">
                <a:pos x="T8" y="T9"/>
              </a:cxn>
            </a:cxnLst>
            <a:rect l="0" t="0" r="r" b="b"/>
            <a:pathLst>
              <a:path w="88" h="88">
                <a:moveTo>
                  <a:pt x="86" y="47"/>
                </a:moveTo>
                <a:cubicBezTo>
                  <a:pt x="84" y="70"/>
                  <a:pt x="64" y="88"/>
                  <a:pt x="41" y="86"/>
                </a:cubicBezTo>
                <a:cubicBezTo>
                  <a:pt x="17" y="84"/>
                  <a:pt x="0" y="64"/>
                  <a:pt x="2" y="41"/>
                </a:cubicBezTo>
                <a:cubicBezTo>
                  <a:pt x="3" y="17"/>
                  <a:pt x="24" y="0"/>
                  <a:pt x="47" y="2"/>
                </a:cubicBezTo>
                <a:cubicBezTo>
                  <a:pt x="70" y="3"/>
                  <a:pt x="88" y="24"/>
                  <a:pt x="86" y="47"/>
                </a:cubicBezTo>
              </a:path>
            </a:pathLst>
          </a:custGeom>
          <a:solidFill>
            <a:schemeClr val="tx2">
              <a:lumMod val="20000"/>
              <a:lumOff val="8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6" name="îṡļîḑe"/>
          <p:cNvSpPr/>
          <p:nvPr/>
        </p:nvSpPr>
        <p:spPr bwMode="auto">
          <a:xfrm>
            <a:off x="8842628" y="3211782"/>
            <a:ext cx="257813" cy="263922"/>
          </a:xfrm>
          <a:custGeom>
            <a:avLst/>
            <a:gdLst>
              <a:gd name="T0" fmla="*/ 0 w 295"/>
              <a:gd name="T1" fmla="*/ 59 h 302"/>
              <a:gd name="T2" fmla="*/ 231 w 295"/>
              <a:gd name="T3" fmla="*/ 302 h 302"/>
              <a:gd name="T4" fmla="*/ 295 w 295"/>
              <a:gd name="T5" fmla="*/ 248 h 302"/>
              <a:gd name="T6" fmla="*/ 71 w 295"/>
              <a:gd name="T7" fmla="*/ 0 h 302"/>
              <a:gd name="T8" fmla="*/ 0 w 295"/>
              <a:gd name="T9" fmla="*/ 59 h 302"/>
            </a:gdLst>
            <a:ahLst/>
            <a:cxnLst>
              <a:cxn ang="0">
                <a:pos x="T0" y="T1"/>
              </a:cxn>
              <a:cxn ang="0">
                <a:pos x="T2" y="T3"/>
              </a:cxn>
              <a:cxn ang="0">
                <a:pos x="T4" y="T5"/>
              </a:cxn>
              <a:cxn ang="0">
                <a:pos x="T6" y="T7"/>
              </a:cxn>
              <a:cxn ang="0">
                <a:pos x="T8" y="T9"/>
              </a:cxn>
            </a:cxnLst>
            <a:rect l="0" t="0" r="r" b="b"/>
            <a:pathLst>
              <a:path w="295" h="302">
                <a:moveTo>
                  <a:pt x="0" y="59"/>
                </a:moveTo>
                <a:lnTo>
                  <a:pt x="231" y="302"/>
                </a:lnTo>
                <a:lnTo>
                  <a:pt x="295" y="248"/>
                </a:lnTo>
                <a:lnTo>
                  <a:pt x="71" y="0"/>
                </a:lnTo>
                <a:lnTo>
                  <a:pt x="0" y="59"/>
                </a:lnTo>
                <a:close/>
              </a:path>
            </a:pathLst>
          </a:custGeom>
          <a:solidFill>
            <a:schemeClr val="tx2">
              <a:lumMod val="20000"/>
              <a:lumOff val="8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7" name="iS1iḍe"/>
          <p:cNvSpPr/>
          <p:nvPr/>
        </p:nvSpPr>
        <p:spPr bwMode="auto">
          <a:xfrm>
            <a:off x="9007804" y="3393555"/>
            <a:ext cx="103125" cy="103122"/>
          </a:xfrm>
          <a:custGeom>
            <a:avLst/>
            <a:gdLst>
              <a:gd name="T0" fmla="*/ 49 w 50"/>
              <a:gd name="T1" fmla="*/ 27 h 50"/>
              <a:gd name="T2" fmla="*/ 23 w 50"/>
              <a:gd name="T3" fmla="*/ 49 h 50"/>
              <a:gd name="T4" fmla="*/ 1 w 50"/>
              <a:gd name="T5" fmla="*/ 23 h 50"/>
              <a:gd name="T6" fmla="*/ 27 w 50"/>
              <a:gd name="T7" fmla="*/ 1 h 50"/>
              <a:gd name="T8" fmla="*/ 49 w 50"/>
              <a:gd name="T9" fmla="*/ 27 h 50"/>
            </a:gdLst>
            <a:ahLst/>
            <a:cxnLst>
              <a:cxn ang="0">
                <a:pos x="T0" y="T1"/>
              </a:cxn>
              <a:cxn ang="0">
                <a:pos x="T2" y="T3"/>
              </a:cxn>
              <a:cxn ang="0">
                <a:pos x="T4" y="T5"/>
              </a:cxn>
              <a:cxn ang="0">
                <a:pos x="T6" y="T7"/>
              </a:cxn>
              <a:cxn ang="0">
                <a:pos x="T8" y="T9"/>
              </a:cxn>
            </a:cxnLst>
            <a:rect l="0" t="0" r="r" b="b"/>
            <a:pathLst>
              <a:path w="50" h="50">
                <a:moveTo>
                  <a:pt x="49" y="27"/>
                </a:moveTo>
                <a:cubicBezTo>
                  <a:pt x="48" y="40"/>
                  <a:pt x="36" y="50"/>
                  <a:pt x="23" y="49"/>
                </a:cubicBezTo>
                <a:cubicBezTo>
                  <a:pt x="10" y="48"/>
                  <a:pt x="0" y="36"/>
                  <a:pt x="1" y="23"/>
                </a:cubicBezTo>
                <a:cubicBezTo>
                  <a:pt x="2" y="10"/>
                  <a:pt x="13" y="0"/>
                  <a:pt x="27" y="1"/>
                </a:cubicBezTo>
                <a:cubicBezTo>
                  <a:pt x="40" y="2"/>
                  <a:pt x="50" y="13"/>
                  <a:pt x="49" y="27"/>
                </a:cubicBezTo>
              </a:path>
            </a:pathLst>
          </a:custGeom>
          <a:solidFill>
            <a:schemeClr val="tx2">
              <a:lumMod val="40000"/>
              <a:lumOff val="6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8" name="ïśľiḋé"/>
          <p:cNvSpPr/>
          <p:nvPr/>
        </p:nvSpPr>
        <p:spPr bwMode="auto">
          <a:xfrm>
            <a:off x="10081880" y="2048602"/>
            <a:ext cx="760330" cy="762053"/>
          </a:xfrm>
          <a:custGeom>
            <a:avLst/>
            <a:gdLst>
              <a:gd name="T0" fmla="*/ 361 w 368"/>
              <a:gd name="T1" fmla="*/ 198 h 369"/>
              <a:gd name="T2" fmla="*/ 171 w 368"/>
              <a:gd name="T3" fmla="*/ 362 h 369"/>
              <a:gd name="T4" fmla="*/ 7 w 368"/>
              <a:gd name="T5" fmla="*/ 171 h 369"/>
              <a:gd name="T6" fmla="*/ 197 w 368"/>
              <a:gd name="T7" fmla="*/ 7 h 369"/>
              <a:gd name="T8" fmla="*/ 361 w 368"/>
              <a:gd name="T9" fmla="*/ 198 h 369"/>
            </a:gdLst>
            <a:ahLst/>
            <a:cxnLst>
              <a:cxn ang="0">
                <a:pos x="T0" y="T1"/>
              </a:cxn>
              <a:cxn ang="0">
                <a:pos x="T2" y="T3"/>
              </a:cxn>
              <a:cxn ang="0">
                <a:pos x="T4" y="T5"/>
              </a:cxn>
              <a:cxn ang="0">
                <a:pos x="T6" y="T7"/>
              </a:cxn>
              <a:cxn ang="0">
                <a:pos x="T8" y="T9"/>
              </a:cxn>
            </a:cxnLst>
            <a:rect l="0" t="0" r="r" b="b"/>
            <a:pathLst>
              <a:path w="368" h="369">
                <a:moveTo>
                  <a:pt x="361" y="198"/>
                </a:moveTo>
                <a:cubicBezTo>
                  <a:pt x="354" y="295"/>
                  <a:pt x="269" y="369"/>
                  <a:pt x="171" y="362"/>
                </a:cubicBezTo>
                <a:cubicBezTo>
                  <a:pt x="73" y="354"/>
                  <a:pt x="0" y="269"/>
                  <a:pt x="7" y="171"/>
                </a:cubicBezTo>
                <a:cubicBezTo>
                  <a:pt x="14" y="73"/>
                  <a:pt x="99" y="0"/>
                  <a:pt x="197" y="7"/>
                </a:cubicBezTo>
                <a:cubicBezTo>
                  <a:pt x="295" y="15"/>
                  <a:pt x="368" y="100"/>
                  <a:pt x="361" y="198"/>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19" name="iśļiḋe"/>
          <p:cNvSpPr/>
          <p:nvPr/>
        </p:nvSpPr>
        <p:spPr bwMode="auto">
          <a:xfrm>
            <a:off x="10178887" y="2145607"/>
            <a:ext cx="566315" cy="566296"/>
          </a:xfrm>
          <a:custGeom>
            <a:avLst/>
            <a:gdLst>
              <a:gd name="T0" fmla="*/ 269 w 274"/>
              <a:gd name="T1" fmla="*/ 147 h 274"/>
              <a:gd name="T2" fmla="*/ 127 w 274"/>
              <a:gd name="T3" fmla="*/ 269 h 274"/>
              <a:gd name="T4" fmla="*/ 6 w 274"/>
              <a:gd name="T5" fmla="*/ 128 h 274"/>
              <a:gd name="T6" fmla="*/ 147 w 274"/>
              <a:gd name="T7" fmla="*/ 6 h 274"/>
              <a:gd name="T8" fmla="*/ 269 w 274"/>
              <a:gd name="T9" fmla="*/ 147 h 274"/>
            </a:gdLst>
            <a:ahLst/>
            <a:cxnLst>
              <a:cxn ang="0">
                <a:pos x="T0" y="T1"/>
              </a:cxn>
              <a:cxn ang="0">
                <a:pos x="T2" y="T3"/>
              </a:cxn>
              <a:cxn ang="0">
                <a:pos x="T4" y="T5"/>
              </a:cxn>
              <a:cxn ang="0">
                <a:pos x="T6" y="T7"/>
              </a:cxn>
              <a:cxn ang="0">
                <a:pos x="T8" y="T9"/>
              </a:cxn>
            </a:cxnLst>
            <a:rect l="0" t="0" r="r" b="b"/>
            <a:pathLst>
              <a:path w="274" h="274">
                <a:moveTo>
                  <a:pt x="269" y="147"/>
                </a:moveTo>
                <a:cubicBezTo>
                  <a:pt x="263" y="220"/>
                  <a:pt x="200" y="274"/>
                  <a:pt x="127" y="269"/>
                </a:cubicBezTo>
                <a:cubicBezTo>
                  <a:pt x="55" y="263"/>
                  <a:pt x="0" y="200"/>
                  <a:pt x="6" y="128"/>
                </a:cubicBezTo>
                <a:cubicBezTo>
                  <a:pt x="11" y="55"/>
                  <a:pt x="74" y="0"/>
                  <a:pt x="147" y="6"/>
                </a:cubicBezTo>
                <a:cubicBezTo>
                  <a:pt x="219" y="11"/>
                  <a:pt x="274" y="75"/>
                  <a:pt x="269" y="147"/>
                </a:cubicBezTo>
              </a:path>
            </a:pathLst>
          </a:custGeom>
          <a:solidFill>
            <a:schemeClr val="tx2">
              <a:lumMod val="40000"/>
              <a:lumOff val="6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0" name="ïşḻiḑè"/>
          <p:cNvSpPr/>
          <p:nvPr/>
        </p:nvSpPr>
        <p:spPr bwMode="auto">
          <a:xfrm>
            <a:off x="10220837" y="2186680"/>
            <a:ext cx="483291" cy="485896"/>
          </a:xfrm>
          <a:custGeom>
            <a:avLst/>
            <a:gdLst>
              <a:gd name="T0" fmla="*/ 230 w 234"/>
              <a:gd name="T1" fmla="*/ 126 h 235"/>
              <a:gd name="T2" fmla="*/ 109 w 234"/>
              <a:gd name="T3" fmla="*/ 230 h 235"/>
              <a:gd name="T4" fmla="*/ 4 w 234"/>
              <a:gd name="T5" fmla="*/ 109 h 235"/>
              <a:gd name="T6" fmla="*/ 125 w 234"/>
              <a:gd name="T7" fmla="*/ 5 h 235"/>
              <a:gd name="T8" fmla="*/ 230 w 234"/>
              <a:gd name="T9" fmla="*/ 126 h 235"/>
            </a:gdLst>
            <a:ahLst/>
            <a:cxnLst>
              <a:cxn ang="0">
                <a:pos x="T0" y="T1"/>
              </a:cxn>
              <a:cxn ang="0">
                <a:pos x="T2" y="T3"/>
              </a:cxn>
              <a:cxn ang="0">
                <a:pos x="T4" y="T5"/>
              </a:cxn>
              <a:cxn ang="0">
                <a:pos x="T6" y="T7"/>
              </a:cxn>
              <a:cxn ang="0">
                <a:pos x="T8" y="T9"/>
              </a:cxn>
            </a:cxnLst>
            <a:rect l="0" t="0" r="r" b="b"/>
            <a:pathLst>
              <a:path w="234" h="235">
                <a:moveTo>
                  <a:pt x="230" y="126"/>
                </a:moveTo>
                <a:cubicBezTo>
                  <a:pt x="225" y="188"/>
                  <a:pt x="171" y="235"/>
                  <a:pt x="109" y="230"/>
                </a:cubicBezTo>
                <a:cubicBezTo>
                  <a:pt x="46" y="225"/>
                  <a:pt x="0" y="171"/>
                  <a:pt x="4" y="109"/>
                </a:cubicBezTo>
                <a:cubicBezTo>
                  <a:pt x="9" y="47"/>
                  <a:pt x="63" y="0"/>
                  <a:pt x="125" y="5"/>
                </a:cubicBezTo>
                <a:cubicBezTo>
                  <a:pt x="188" y="9"/>
                  <a:pt x="234" y="64"/>
                  <a:pt x="230" y="12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1" name="íṧḷiḋê"/>
          <p:cNvSpPr/>
          <p:nvPr/>
        </p:nvSpPr>
        <p:spPr bwMode="auto">
          <a:xfrm>
            <a:off x="10371154" y="2337868"/>
            <a:ext cx="181779" cy="181773"/>
          </a:xfrm>
          <a:custGeom>
            <a:avLst/>
            <a:gdLst>
              <a:gd name="T0" fmla="*/ 86 w 88"/>
              <a:gd name="T1" fmla="*/ 48 h 88"/>
              <a:gd name="T2" fmla="*/ 41 w 88"/>
              <a:gd name="T3" fmla="*/ 87 h 88"/>
              <a:gd name="T4" fmla="*/ 2 w 88"/>
              <a:gd name="T5" fmla="*/ 41 h 88"/>
              <a:gd name="T6" fmla="*/ 47 w 88"/>
              <a:gd name="T7" fmla="*/ 2 h 88"/>
              <a:gd name="T8" fmla="*/ 86 w 88"/>
              <a:gd name="T9" fmla="*/ 48 h 88"/>
            </a:gdLst>
            <a:ahLst/>
            <a:cxnLst>
              <a:cxn ang="0">
                <a:pos x="T0" y="T1"/>
              </a:cxn>
              <a:cxn ang="0">
                <a:pos x="T2" y="T3"/>
              </a:cxn>
              <a:cxn ang="0">
                <a:pos x="T4" y="T5"/>
              </a:cxn>
              <a:cxn ang="0">
                <a:pos x="T6" y="T7"/>
              </a:cxn>
              <a:cxn ang="0">
                <a:pos x="T8" y="T9"/>
              </a:cxn>
            </a:cxnLst>
            <a:rect l="0" t="0" r="r" b="b"/>
            <a:pathLst>
              <a:path w="88" h="88">
                <a:moveTo>
                  <a:pt x="86" y="48"/>
                </a:moveTo>
                <a:cubicBezTo>
                  <a:pt x="85" y="71"/>
                  <a:pt x="64" y="88"/>
                  <a:pt x="41" y="87"/>
                </a:cubicBezTo>
                <a:cubicBezTo>
                  <a:pt x="18" y="85"/>
                  <a:pt x="0" y="65"/>
                  <a:pt x="2" y="41"/>
                </a:cubicBezTo>
                <a:cubicBezTo>
                  <a:pt x="3" y="18"/>
                  <a:pt x="24" y="0"/>
                  <a:pt x="47" y="2"/>
                </a:cubicBezTo>
                <a:cubicBezTo>
                  <a:pt x="71" y="4"/>
                  <a:pt x="88" y="24"/>
                  <a:pt x="86" y="48"/>
                </a:cubicBezTo>
              </a:path>
            </a:pathLst>
          </a:custGeom>
          <a:solidFill>
            <a:schemeClr val="tx2">
              <a:lumMod val="20000"/>
              <a:lumOff val="8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2" name="îṧḷíḋe"/>
          <p:cNvSpPr/>
          <p:nvPr/>
        </p:nvSpPr>
        <p:spPr bwMode="auto">
          <a:xfrm>
            <a:off x="10247054" y="2197167"/>
            <a:ext cx="256066" cy="263922"/>
          </a:xfrm>
          <a:custGeom>
            <a:avLst/>
            <a:gdLst>
              <a:gd name="T0" fmla="*/ 0 w 293"/>
              <a:gd name="T1" fmla="*/ 59 h 302"/>
              <a:gd name="T2" fmla="*/ 230 w 293"/>
              <a:gd name="T3" fmla="*/ 302 h 302"/>
              <a:gd name="T4" fmla="*/ 293 w 293"/>
              <a:gd name="T5" fmla="*/ 248 h 302"/>
              <a:gd name="T6" fmla="*/ 71 w 293"/>
              <a:gd name="T7" fmla="*/ 0 h 302"/>
              <a:gd name="T8" fmla="*/ 0 w 293"/>
              <a:gd name="T9" fmla="*/ 59 h 302"/>
            </a:gdLst>
            <a:ahLst/>
            <a:cxnLst>
              <a:cxn ang="0">
                <a:pos x="T0" y="T1"/>
              </a:cxn>
              <a:cxn ang="0">
                <a:pos x="T2" y="T3"/>
              </a:cxn>
              <a:cxn ang="0">
                <a:pos x="T4" y="T5"/>
              </a:cxn>
              <a:cxn ang="0">
                <a:pos x="T6" y="T7"/>
              </a:cxn>
              <a:cxn ang="0">
                <a:pos x="T8" y="T9"/>
              </a:cxn>
            </a:cxnLst>
            <a:rect l="0" t="0" r="r" b="b"/>
            <a:pathLst>
              <a:path w="293" h="302">
                <a:moveTo>
                  <a:pt x="0" y="59"/>
                </a:moveTo>
                <a:lnTo>
                  <a:pt x="230" y="302"/>
                </a:lnTo>
                <a:lnTo>
                  <a:pt x="293" y="248"/>
                </a:lnTo>
                <a:lnTo>
                  <a:pt x="71" y="0"/>
                </a:lnTo>
                <a:lnTo>
                  <a:pt x="0" y="59"/>
                </a:lnTo>
                <a:close/>
              </a:path>
            </a:pathLst>
          </a:custGeom>
          <a:solidFill>
            <a:schemeClr val="tx2">
              <a:lumMod val="20000"/>
              <a:lumOff val="8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3" name="ï$ḻïḑê"/>
          <p:cNvSpPr/>
          <p:nvPr/>
        </p:nvSpPr>
        <p:spPr bwMode="auto">
          <a:xfrm>
            <a:off x="10410481" y="2377193"/>
            <a:ext cx="103125" cy="103122"/>
          </a:xfrm>
          <a:custGeom>
            <a:avLst/>
            <a:gdLst>
              <a:gd name="T0" fmla="*/ 49 w 50"/>
              <a:gd name="T1" fmla="*/ 27 h 50"/>
              <a:gd name="T2" fmla="*/ 23 w 50"/>
              <a:gd name="T3" fmla="*/ 49 h 50"/>
              <a:gd name="T4" fmla="*/ 1 w 50"/>
              <a:gd name="T5" fmla="*/ 24 h 50"/>
              <a:gd name="T6" fmla="*/ 27 w 50"/>
              <a:gd name="T7" fmla="*/ 1 h 50"/>
              <a:gd name="T8" fmla="*/ 49 w 50"/>
              <a:gd name="T9" fmla="*/ 27 h 50"/>
            </a:gdLst>
            <a:ahLst/>
            <a:cxnLst>
              <a:cxn ang="0">
                <a:pos x="T0" y="T1"/>
              </a:cxn>
              <a:cxn ang="0">
                <a:pos x="T2" y="T3"/>
              </a:cxn>
              <a:cxn ang="0">
                <a:pos x="T4" y="T5"/>
              </a:cxn>
              <a:cxn ang="0">
                <a:pos x="T6" y="T7"/>
              </a:cxn>
              <a:cxn ang="0">
                <a:pos x="T8" y="T9"/>
              </a:cxn>
            </a:cxnLst>
            <a:rect l="0" t="0" r="r" b="b"/>
            <a:pathLst>
              <a:path w="50" h="50">
                <a:moveTo>
                  <a:pt x="49" y="27"/>
                </a:moveTo>
                <a:cubicBezTo>
                  <a:pt x="48" y="40"/>
                  <a:pt x="37" y="50"/>
                  <a:pt x="23" y="49"/>
                </a:cubicBezTo>
                <a:cubicBezTo>
                  <a:pt x="10" y="48"/>
                  <a:pt x="0" y="37"/>
                  <a:pt x="1" y="24"/>
                </a:cubicBezTo>
                <a:cubicBezTo>
                  <a:pt x="2" y="10"/>
                  <a:pt x="13" y="0"/>
                  <a:pt x="27" y="1"/>
                </a:cubicBezTo>
                <a:cubicBezTo>
                  <a:pt x="40" y="2"/>
                  <a:pt x="50" y="14"/>
                  <a:pt x="49" y="27"/>
                </a:cubicBezTo>
              </a:path>
            </a:pathLst>
          </a:custGeom>
          <a:solidFill>
            <a:schemeClr val="tx2">
              <a:lumMod val="40000"/>
              <a:lumOff val="6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4" name="îṥlïdé"/>
          <p:cNvSpPr/>
          <p:nvPr/>
        </p:nvSpPr>
        <p:spPr bwMode="auto">
          <a:xfrm>
            <a:off x="8464212" y="1844107"/>
            <a:ext cx="1691953" cy="1433218"/>
          </a:xfrm>
          <a:custGeom>
            <a:avLst/>
            <a:gdLst>
              <a:gd name="T0" fmla="*/ 255 w 819"/>
              <a:gd name="T1" fmla="*/ 419 h 694"/>
              <a:gd name="T2" fmla="*/ 329 w 819"/>
              <a:gd name="T3" fmla="*/ 449 h 694"/>
              <a:gd name="T4" fmla="*/ 473 w 819"/>
              <a:gd name="T5" fmla="*/ 612 h 694"/>
              <a:gd name="T6" fmla="*/ 713 w 819"/>
              <a:gd name="T7" fmla="*/ 428 h 694"/>
              <a:gd name="T8" fmla="*/ 459 w 819"/>
              <a:gd name="T9" fmla="*/ 62 h 694"/>
              <a:gd name="T10" fmla="*/ 434 w 819"/>
              <a:gd name="T11" fmla="*/ 30 h 694"/>
              <a:gd name="T12" fmla="*/ 479 w 819"/>
              <a:gd name="T13" fmla="*/ 33 h 694"/>
              <a:gd name="T14" fmla="*/ 805 w 819"/>
              <a:gd name="T15" fmla="*/ 197 h 694"/>
              <a:gd name="T16" fmla="*/ 813 w 819"/>
              <a:gd name="T17" fmla="*/ 406 h 694"/>
              <a:gd name="T18" fmla="*/ 446 w 819"/>
              <a:gd name="T19" fmla="*/ 694 h 694"/>
              <a:gd name="T20" fmla="*/ 323 w 819"/>
              <a:gd name="T21" fmla="*/ 651 h 694"/>
              <a:gd name="T22" fmla="*/ 86 w 819"/>
              <a:gd name="T23" fmla="*/ 636 h 694"/>
              <a:gd name="T24" fmla="*/ 32 w 819"/>
              <a:gd name="T25" fmla="*/ 457 h 694"/>
              <a:gd name="T26" fmla="*/ 255 w 819"/>
              <a:gd name="T27" fmla="*/ 419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9" h="694">
                <a:moveTo>
                  <a:pt x="255" y="419"/>
                </a:moveTo>
                <a:cubicBezTo>
                  <a:pt x="255" y="419"/>
                  <a:pt x="305" y="428"/>
                  <a:pt x="329" y="449"/>
                </a:cubicBezTo>
                <a:cubicBezTo>
                  <a:pt x="353" y="470"/>
                  <a:pt x="463" y="606"/>
                  <a:pt x="473" y="612"/>
                </a:cubicBezTo>
                <a:cubicBezTo>
                  <a:pt x="484" y="617"/>
                  <a:pt x="691" y="463"/>
                  <a:pt x="713" y="428"/>
                </a:cubicBezTo>
                <a:cubicBezTo>
                  <a:pt x="735" y="393"/>
                  <a:pt x="724" y="117"/>
                  <a:pt x="459" y="62"/>
                </a:cubicBezTo>
                <a:cubicBezTo>
                  <a:pt x="459" y="62"/>
                  <a:pt x="427" y="59"/>
                  <a:pt x="434" y="30"/>
                </a:cubicBezTo>
                <a:cubicBezTo>
                  <a:pt x="442" y="0"/>
                  <a:pt x="479" y="33"/>
                  <a:pt x="479" y="33"/>
                </a:cubicBezTo>
                <a:cubicBezTo>
                  <a:pt x="479" y="33"/>
                  <a:pt x="676" y="54"/>
                  <a:pt x="805" y="197"/>
                </a:cubicBezTo>
                <a:cubicBezTo>
                  <a:pt x="805" y="197"/>
                  <a:pt x="819" y="389"/>
                  <a:pt x="813" y="406"/>
                </a:cubicBezTo>
                <a:cubicBezTo>
                  <a:pt x="807" y="422"/>
                  <a:pt x="516" y="648"/>
                  <a:pt x="446" y="694"/>
                </a:cubicBezTo>
                <a:cubicBezTo>
                  <a:pt x="446" y="694"/>
                  <a:pt x="387" y="644"/>
                  <a:pt x="323" y="651"/>
                </a:cubicBezTo>
                <a:cubicBezTo>
                  <a:pt x="260" y="658"/>
                  <a:pt x="106" y="654"/>
                  <a:pt x="86" y="636"/>
                </a:cubicBezTo>
                <a:cubicBezTo>
                  <a:pt x="65" y="617"/>
                  <a:pt x="0" y="513"/>
                  <a:pt x="32" y="457"/>
                </a:cubicBezTo>
                <a:cubicBezTo>
                  <a:pt x="64" y="401"/>
                  <a:pt x="255" y="419"/>
                  <a:pt x="255" y="41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5" name="îṡ1íḑé"/>
          <p:cNvSpPr/>
          <p:nvPr/>
        </p:nvSpPr>
        <p:spPr bwMode="auto">
          <a:xfrm>
            <a:off x="8420515" y="2734625"/>
            <a:ext cx="857338" cy="825848"/>
          </a:xfrm>
          <a:custGeom>
            <a:avLst/>
            <a:gdLst>
              <a:gd name="T0" fmla="*/ 138 w 415"/>
              <a:gd name="T1" fmla="*/ 76 h 400"/>
              <a:gd name="T2" fmla="*/ 47 w 415"/>
              <a:gd name="T3" fmla="*/ 364 h 400"/>
              <a:gd name="T4" fmla="*/ 106 w 415"/>
              <a:gd name="T5" fmla="*/ 390 h 400"/>
              <a:gd name="T6" fmla="*/ 396 w 415"/>
              <a:gd name="T7" fmla="*/ 192 h 400"/>
              <a:gd name="T8" fmla="*/ 138 w 415"/>
              <a:gd name="T9" fmla="*/ 76 h 400"/>
            </a:gdLst>
            <a:ahLst/>
            <a:cxnLst>
              <a:cxn ang="0">
                <a:pos x="T0" y="T1"/>
              </a:cxn>
              <a:cxn ang="0">
                <a:pos x="T2" y="T3"/>
              </a:cxn>
              <a:cxn ang="0">
                <a:pos x="T4" y="T5"/>
              </a:cxn>
              <a:cxn ang="0">
                <a:pos x="T6" y="T7"/>
              </a:cxn>
              <a:cxn ang="0">
                <a:pos x="T8" y="T9"/>
              </a:cxn>
            </a:cxnLst>
            <a:rect l="0" t="0" r="r" b="b"/>
            <a:pathLst>
              <a:path w="415" h="400">
                <a:moveTo>
                  <a:pt x="138" y="76"/>
                </a:moveTo>
                <a:cubicBezTo>
                  <a:pt x="90" y="93"/>
                  <a:pt x="0" y="252"/>
                  <a:pt x="47" y="364"/>
                </a:cubicBezTo>
                <a:cubicBezTo>
                  <a:pt x="47" y="364"/>
                  <a:pt x="77" y="400"/>
                  <a:pt x="106" y="390"/>
                </a:cubicBezTo>
                <a:cubicBezTo>
                  <a:pt x="134" y="380"/>
                  <a:pt x="377" y="218"/>
                  <a:pt x="396" y="192"/>
                </a:cubicBezTo>
                <a:cubicBezTo>
                  <a:pt x="415" y="167"/>
                  <a:pt x="355" y="0"/>
                  <a:pt x="138" y="76"/>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6" name="iSļîďé"/>
          <p:cNvSpPr/>
          <p:nvPr/>
        </p:nvSpPr>
        <p:spPr bwMode="auto">
          <a:xfrm>
            <a:off x="8294667" y="2641115"/>
            <a:ext cx="828497" cy="252561"/>
          </a:xfrm>
          <a:custGeom>
            <a:avLst/>
            <a:gdLst>
              <a:gd name="T0" fmla="*/ 384 w 401"/>
              <a:gd name="T1" fmla="*/ 15 h 122"/>
              <a:gd name="T2" fmla="*/ 119 w 401"/>
              <a:gd name="T3" fmla="*/ 17 h 122"/>
              <a:gd name="T4" fmla="*/ 15 w 401"/>
              <a:gd name="T5" fmla="*/ 29 h 122"/>
              <a:gd name="T6" fmla="*/ 111 w 401"/>
              <a:gd name="T7" fmla="*/ 114 h 122"/>
              <a:gd name="T8" fmla="*/ 380 w 401"/>
              <a:gd name="T9" fmla="*/ 72 h 122"/>
              <a:gd name="T10" fmla="*/ 384 w 401"/>
              <a:gd name="T11" fmla="*/ 15 h 122"/>
            </a:gdLst>
            <a:ahLst/>
            <a:cxnLst>
              <a:cxn ang="0">
                <a:pos x="T0" y="T1"/>
              </a:cxn>
              <a:cxn ang="0">
                <a:pos x="T2" y="T3"/>
              </a:cxn>
              <a:cxn ang="0">
                <a:pos x="T4" y="T5"/>
              </a:cxn>
              <a:cxn ang="0">
                <a:pos x="T6" y="T7"/>
              </a:cxn>
              <a:cxn ang="0">
                <a:pos x="T8" y="T9"/>
              </a:cxn>
              <a:cxn ang="0">
                <a:pos x="T10" y="T11"/>
              </a:cxn>
            </a:cxnLst>
            <a:rect l="0" t="0" r="r" b="b"/>
            <a:pathLst>
              <a:path w="401" h="122">
                <a:moveTo>
                  <a:pt x="384" y="15"/>
                </a:moveTo>
                <a:cubicBezTo>
                  <a:pt x="371" y="0"/>
                  <a:pt x="185" y="12"/>
                  <a:pt x="119" y="17"/>
                </a:cubicBezTo>
                <a:cubicBezTo>
                  <a:pt x="52" y="22"/>
                  <a:pt x="26" y="5"/>
                  <a:pt x="15" y="29"/>
                </a:cubicBezTo>
                <a:cubicBezTo>
                  <a:pt x="0" y="58"/>
                  <a:pt x="55" y="106"/>
                  <a:pt x="111" y="114"/>
                </a:cubicBezTo>
                <a:cubicBezTo>
                  <a:pt x="168" y="122"/>
                  <a:pt x="361" y="84"/>
                  <a:pt x="380" y="72"/>
                </a:cubicBezTo>
                <a:cubicBezTo>
                  <a:pt x="399" y="60"/>
                  <a:pt x="401" y="35"/>
                  <a:pt x="384" y="15"/>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7" name="íṧḻíḍè"/>
          <p:cNvSpPr/>
          <p:nvPr/>
        </p:nvSpPr>
        <p:spPr bwMode="auto">
          <a:xfrm>
            <a:off x="10034687" y="1974320"/>
            <a:ext cx="679928" cy="700005"/>
          </a:xfrm>
          <a:custGeom>
            <a:avLst/>
            <a:gdLst>
              <a:gd name="T0" fmla="*/ 41 w 329"/>
              <a:gd name="T1" fmla="*/ 339 h 339"/>
              <a:gd name="T2" fmla="*/ 25 w 329"/>
              <a:gd name="T3" fmla="*/ 133 h 339"/>
              <a:gd name="T4" fmla="*/ 187 w 329"/>
              <a:gd name="T5" fmla="*/ 5 h 339"/>
              <a:gd name="T6" fmla="*/ 329 w 329"/>
              <a:gd name="T7" fmla="*/ 63 h 339"/>
              <a:gd name="T8" fmla="*/ 191 w 329"/>
              <a:gd name="T9" fmla="*/ 167 h 339"/>
              <a:gd name="T10" fmla="*/ 94 w 329"/>
              <a:gd name="T11" fmla="*/ 305 h 339"/>
              <a:gd name="T12" fmla="*/ 41 w 329"/>
              <a:gd name="T13" fmla="*/ 339 h 339"/>
            </a:gdLst>
            <a:ahLst/>
            <a:cxnLst>
              <a:cxn ang="0">
                <a:pos x="T0" y="T1"/>
              </a:cxn>
              <a:cxn ang="0">
                <a:pos x="T2" y="T3"/>
              </a:cxn>
              <a:cxn ang="0">
                <a:pos x="T4" y="T5"/>
              </a:cxn>
              <a:cxn ang="0">
                <a:pos x="T6" y="T7"/>
              </a:cxn>
              <a:cxn ang="0">
                <a:pos x="T8" y="T9"/>
              </a:cxn>
              <a:cxn ang="0">
                <a:pos x="T10" y="T11"/>
              </a:cxn>
              <a:cxn ang="0">
                <a:pos x="T12" y="T13"/>
              </a:cxn>
            </a:cxnLst>
            <a:rect l="0" t="0" r="r" b="b"/>
            <a:pathLst>
              <a:path w="329" h="339">
                <a:moveTo>
                  <a:pt x="41" y="339"/>
                </a:moveTo>
                <a:cubicBezTo>
                  <a:pt x="41" y="339"/>
                  <a:pt x="0" y="178"/>
                  <a:pt x="25" y="133"/>
                </a:cubicBezTo>
                <a:cubicBezTo>
                  <a:pt x="50" y="87"/>
                  <a:pt x="94" y="12"/>
                  <a:pt x="187" y="5"/>
                </a:cubicBezTo>
                <a:cubicBezTo>
                  <a:pt x="249" y="0"/>
                  <a:pt x="305" y="29"/>
                  <a:pt x="329" y="63"/>
                </a:cubicBezTo>
                <a:cubicBezTo>
                  <a:pt x="329" y="63"/>
                  <a:pt x="239" y="136"/>
                  <a:pt x="191" y="167"/>
                </a:cubicBezTo>
                <a:cubicBezTo>
                  <a:pt x="143" y="198"/>
                  <a:pt x="74" y="244"/>
                  <a:pt x="94" y="305"/>
                </a:cubicBezTo>
                <a:cubicBezTo>
                  <a:pt x="94" y="305"/>
                  <a:pt x="82" y="325"/>
                  <a:pt x="41" y="339"/>
                </a:cubicBezTo>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8" name="iš1íḍe"/>
          <p:cNvSpPr/>
          <p:nvPr/>
        </p:nvSpPr>
        <p:spPr bwMode="auto">
          <a:xfrm>
            <a:off x="9439531" y="3290433"/>
            <a:ext cx="74285" cy="206244"/>
          </a:xfrm>
          <a:custGeom>
            <a:avLst/>
            <a:gdLst>
              <a:gd name="T0" fmla="*/ 6 w 36"/>
              <a:gd name="T1" fmla="*/ 16 h 100"/>
              <a:gd name="T2" fmla="*/ 21 w 36"/>
              <a:gd name="T3" fmla="*/ 90 h 100"/>
              <a:gd name="T4" fmla="*/ 36 w 36"/>
              <a:gd name="T5" fmla="*/ 90 h 100"/>
              <a:gd name="T6" fmla="*/ 18 w 36"/>
              <a:gd name="T7" fmla="*/ 8 h 100"/>
              <a:gd name="T8" fmla="*/ 6 w 36"/>
              <a:gd name="T9" fmla="*/ 16 h 100"/>
            </a:gdLst>
            <a:ahLst/>
            <a:cxnLst>
              <a:cxn ang="0">
                <a:pos x="T0" y="T1"/>
              </a:cxn>
              <a:cxn ang="0">
                <a:pos x="T2" y="T3"/>
              </a:cxn>
              <a:cxn ang="0">
                <a:pos x="T4" y="T5"/>
              </a:cxn>
              <a:cxn ang="0">
                <a:pos x="T6" y="T7"/>
              </a:cxn>
              <a:cxn ang="0">
                <a:pos x="T8" y="T9"/>
              </a:cxn>
            </a:cxnLst>
            <a:rect l="0" t="0" r="r" b="b"/>
            <a:pathLst>
              <a:path w="36" h="100">
                <a:moveTo>
                  <a:pt x="6" y="16"/>
                </a:moveTo>
                <a:cubicBezTo>
                  <a:pt x="20" y="38"/>
                  <a:pt x="20" y="64"/>
                  <a:pt x="21" y="90"/>
                </a:cubicBezTo>
                <a:cubicBezTo>
                  <a:pt x="21" y="100"/>
                  <a:pt x="36" y="100"/>
                  <a:pt x="36" y="90"/>
                </a:cubicBezTo>
                <a:cubicBezTo>
                  <a:pt x="35" y="61"/>
                  <a:pt x="35" y="33"/>
                  <a:pt x="18" y="8"/>
                </a:cubicBezTo>
                <a:cubicBezTo>
                  <a:pt x="13" y="0"/>
                  <a:pt x="0" y="8"/>
                  <a:pt x="6" y="1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29" name="iSľiḍe"/>
          <p:cNvSpPr/>
          <p:nvPr/>
        </p:nvSpPr>
        <p:spPr bwMode="auto">
          <a:xfrm>
            <a:off x="9512068" y="3290433"/>
            <a:ext cx="59429" cy="156431"/>
          </a:xfrm>
          <a:custGeom>
            <a:avLst/>
            <a:gdLst>
              <a:gd name="T0" fmla="*/ 5 w 29"/>
              <a:gd name="T1" fmla="*/ 16 h 76"/>
              <a:gd name="T2" fmla="*/ 14 w 29"/>
              <a:gd name="T3" fmla="*/ 66 h 76"/>
              <a:gd name="T4" fmla="*/ 29 w 29"/>
              <a:gd name="T5" fmla="*/ 66 h 76"/>
              <a:gd name="T6" fmla="*/ 17 w 29"/>
              <a:gd name="T7" fmla="*/ 8 h 76"/>
              <a:gd name="T8" fmla="*/ 5 w 29"/>
              <a:gd name="T9" fmla="*/ 16 h 76"/>
            </a:gdLst>
            <a:ahLst/>
            <a:cxnLst>
              <a:cxn ang="0">
                <a:pos x="T0" y="T1"/>
              </a:cxn>
              <a:cxn ang="0">
                <a:pos x="T2" y="T3"/>
              </a:cxn>
              <a:cxn ang="0">
                <a:pos x="T4" y="T5"/>
              </a:cxn>
              <a:cxn ang="0">
                <a:pos x="T6" y="T7"/>
              </a:cxn>
              <a:cxn ang="0">
                <a:pos x="T8" y="T9"/>
              </a:cxn>
            </a:cxnLst>
            <a:rect l="0" t="0" r="r" b="b"/>
            <a:pathLst>
              <a:path w="29" h="76">
                <a:moveTo>
                  <a:pt x="5" y="16"/>
                </a:moveTo>
                <a:cubicBezTo>
                  <a:pt x="13" y="31"/>
                  <a:pt x="13" y="49"/>
                  <a:pt x="14" y="66"/>
                </a:cubicBezTo>
                <a:cubicBezTo>
                  <a:pt x="14" y="76"/>
                  <a:pt x="29" y="76"/>
                  <a:pt x="29" y="66"/>
                </a:cubicBezTo>
                <a:cubicBezTo>
                  <a:pt x="28" y="46"/>
                  <a:pt x="28" y="26"/>
                  <a:pt x="17" y="8"/>
                </a:cubicBezTo>
                <a:cubicBezTo>
                  <a:pt x="13" y="0"/>
                  <a:pt x="0" y="7"/>
                  <a:pt x="5" y="1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0" name="iṩḷiḍê"/>
          <p:cNvSpPr/>
          <p:nvPr/>
        </p:nvSpPr>
        <p:spPr bwMode="auto">
          <a:xfrm>
            <a:off x="8618899" y="3605916"/>
            <a:ext cx="157309" cy="172161"/>
          </a:xfrm>
          <a:custGeom>
            <a:avLst/>
            <a:gdLst>
              <a:gd name="T0" fmla="*/ 5 w 76"/>
              <a:gd name="T1" fmla="*/ 17 h 83"/>
              <a:gd name="T2" fmla="*/ 58 w 76"/>
              <a:gd name="T3" fmla="*/ 76 h 83"/>
              <a:gd name="T4" fmla="*/ 68 w 76"/>
              <a:gd name="T5" fmla="*/ 66 h 83"/>
              <a:gd name="T6" fmla="*/ 17 w 76"/>
              <a:gd name="T7" fmla="*/ 9 h 83"/>
              <a:gd name="T8" fmla="*/ 5 w 76"/>
              <a:gd name="T9" fmla="*/ 17 h 83"/>
            </a:gdLst>
            <a:ahLst/>
            <a:cxnLst>
              <a:cxn ang="0">
                <a:pos x="T0" y="T1"/>
              </a:cxn>
              <a:cxn ang="0">
                <a:pos x="T2" y="T3"/>
              </a:cxn>
              <a:cxn ang="0">
                <a:pos x="T4" y="T5"/>
              </a:cxn>
              <a:cxn ang="0">
                <a:pos x="T6" y="T7"/>
              </a:cxn>
              <a:cxn ang="0">
                <a:pos x="T8" y="T9"/>
              </a:cxn>
            </a:cxnLst>
            <a:rect l="0" t="0" r="r" b="b"/>
            <a:pathLst>
              <a:path w="76" h="83">
                <a:moveTo>
                  <a:pt x="5" y="17"/>
                </a:moveTo>
                <a:cubicBezTo>
                  <a:pt x="17" y="41"/>
                  <a:pt x="38" y="58"/>
                  <a:pt x="58" y="76"/>
                </a:cubicBezTo>
                <a:cubicBezTo>
                  <a:pt x="65" y="83"/>
                  <a:pt x="76" y="72"/>
                  <a:pt x="68" y="66"/>
                </a:cubicBezTo>
                <a:cubicBezTo>
                  <a:pt x="49" y="49"/>
                  <a:pt x="30" y="32"/>
                  <a:pt x="17" y="9"/>
                </a:cubicBezTo>
                <a:cubicBezTo>
                  <a:pt x="13" y="0"/>
                  <a:pt x="0" y="8"/>
                  <a:pt x="5" y="17"/>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1" name="ï$lïḋè"/>
          <p:cNvSpPr/>
          <p:nvPr/>
        </p:nvSpPr>
        <p:spPr bwMode="auto">
          <a:xfrm>
            <a:off x="8576075" y="3666217"/>
            <a:ext cx="107495" cy="119726"/>
          </a:xfrm>
          <a:custGeom>
            <a:avLst/>
            <a:gdLst>
              <a:gd name="T0" fmla="*/ 6 w 52"/>
              <a:gd name="T1" fmla="*/ 16 h 58"/>
              <a:gd name="T2" fmla="*/ 36 w 52"/>
              <a:gd name="T3" fmla="*/ 52 h 58"/>
              <a:gd name="T4" fmla="*/ 44 w 52"/>
              <a:gd name="T5" fmla="*/ 39 h 58"/>
              <a:gd name="T6" fmla="*/ 18 w 52"/>
              <a:gd name="T7" fmla="*/ 8 h 58"/>
              <a:gd name="T8" fmla="*/ 6 w 52"/>
              <a:gd name="T9" fmla="*/ 16 h 58"/>
            </a:gdLst>
            <a:ahLst/>
            <a:cxnLst>
              <a:cxn ang="0">
                <a:pos x="T0" y="T1"/>
              </a:cxn>
              <a:cxn ang="0">
                <a:pos x="T2" y="T3"/>
              </a:cxn>
              <a:cxn ang="0">
                <a:pos x="T4" y="T5"/>
              </a:cxn>
              <a:cxn ang="0">
                <a:pos x="T6" y="T7"/>
              </a:cxn>
              <a:cxn ang="0">
                <a:pos x="T8" y="T9"/>
              </a:cxn>
            </a:cxnLst>
            <a:rect l="0" t="0" r="r" b="b"/>
            <a:pathLst>
              <a:path w="52" h="58">
                <a:moveTo>
                  <a:pt x="6" y="16"/>
                </a:moveTo>
                <a:cubicBezTo>
                  <a:pt x="14" y="29"/>
                  <a:pt x="23" y="43"/>
                  <a:pt x="36" y="52"/>
                </a:cubicBezTo>
                <a:cubicBezTo>
                  <a:pt x="44" y="58"/>
                  <a:pt x="52" y="45"/>
                  <a:pt x="44" y="39"/>
                </a:cubicBezTo>
                <a:cubicBezTo>
                  <a:pt x="33" y="32"/>
                  <a:pt x="26" y="19"/>
                  <a:pt x="18" y="8"/>
                </a:cubicBezTo>
                <a:cubicBezTo>
                  <a:pt x="13" y="0"/>
                  <a:pt x="0" y="8"/>
                  <a:pt x="6" y="1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2" name="îslíḓê"/>
          <p:cNvSpPr/>
          <p:nvPr/>
        </p:nvSpPr>
        <p:spPr bwMode="auto">
          <a:xfrm>
            <a:off x="10187627" y="2750355"/>
            <a:ext cx="138083" cy="84769"/>
          </a:xfrm>
          <a:custGeom>
            <a:avLst/>
            <a:gdLst>
              <a:gd name="T0" fmla="*/ 8 w 67"/>
              <a:gd name="T1" fmla="*/ 17 h 41"/>
              <a:gd name="T2" fmla="*/ 54 w 67"/>
              <a:gd name="T3" fmla="*/ 38 h 41"/>
              <a:gd name="T4" fmla="*/ 58 w 67"/>
              <a:gd name="T5" fmla="*/ 24 h 41"/>
              <a:gd name="T6" fmla="*/ 16 w 67"/>
              <a:gd name="T7" fmla="*/ 4 h 41"/>
              <a:gd name="T8" fmla="*/ 8 w 67"/>
              <a:gd name="T9" fmla="*/ 17 h 41"/>
            </a:gdLst>
            <a:ahLst/>
            <a:cxnLst>
              <a:cxn ang="0">
                <a:pos x="T0" y="T1"/>
              </a:cxn>
              <a:cxn ang="0">
                <a:pos x="T2" y="T3"/>
              </a:cxn>
              <a:cxn ang="0">
                <a:pos x="T4" y="T5"/>
              </a:cxn>
              <a:cxn ang="0">
                <a:pos x="T6" y="T7"/>
              </a:cxn>
              <a:cxn ang="0">
                <a:pos x="T8" y="T9"/>
              </a:cxn>
            </a:cxnLst>
            <a:rect l="0" t="0" r="r" b="b"/>
            <a:pathLst>
              <a:path w="67" h="41">
                <a:moveTo>
                  <a:pt x="8" y="17"/>
                </a:moveTo>
                <a:cubicBezTo>
                  <a:pt x="23" y="26"/>
                  <a:pt x="38" y="34"/>
                  <a:pt x="54" y="38"/>
                </a:cubicBezTo>
                <a:cubicBezTo>
                  <a:pt x="63" y="41"/>
                  <a:pt x="67" y="26"/>
                  <a:pt x="58" y="24"/>
                </a:cubicBezTo>
                <a:cubicBezTo>
                  <a:pt x="43" y="20"/>
                  <a:pt x="29" y="12"/>
                  <a:pt x="16" y="4"/>
                </a:cubicBezTo>
                <a:cubicBezTo>
                  <a:pt x="7" y="0"/>
                  <a:pt x="0" y="13"/>
                  <a:pt x="8" y="17"/>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3" name="ï$1ïďe"/>
          <p:cNvSpPr/>
          <p:nvPr/>
        </p:nvSpPr>
        <p:spPr bwMode="auto">
          <a:xfrm>
            <a:off x="10171022" y="2821141"/>
            <a:ext cx="113612" cy="62048"/>
          </a:xfrm>
          <a:custGeom>
            <a:avLst/>
            <a:gdLst>
              <a:gd name="T0" fmla="*/ 8 w 55"/>
              <a:gd name="T1" fmla="*/ 17 h 30"/>
              <a:gd name="T2" fmla="*/ 42 w 55"/>
              <a:gd name="T3" fmla="*/ 28 h 30"/>
              <a:gd name="T4" fmla="*/ 46 w 55"/>
              <a:gd name="T5" fmla="*/ 14 h 30"/>
              <a:gd name="T6" fmla="*/ 16 w 55"/>
              <a:gd name="T7" fmla="*/ 4 h 30"/>
              <a:gd name="T8" fmla="*/ 8 w 55"/>
              <a:gd name="T9" fmla="*/ 17 h 30"/>
            </a:gdLst>
            <a:ahLst/>
            <a:cxnLst>
              <a:cxn ang="0">
                <a:pos x="T0" y="T1"/>
              </a:cxn>
              <a:cxn ang="0">
                <a:pos x="T2" y="T3"/>
              </a:cxn>
              <a:cxn ang="0">
                <a:pos x="T4" y="T5"/>
              </a:cxn>
              <a:cxn ang="0">
                <a:pos x="T6" y="T7"/>
              </a:cxn>
              <a:cxn ang="0">
                <a:pos x="T8" y="T9"/>
              </a:cxn>
            </a:cxnLst>
            <a:rect l="0" t="0" r="r" b="b"/>
            <a:pathLst>
              <a:path w="55" h="30">
                <a:moveTo>
                  <a:pt x="8" y="17"/>
                </a:moveTo>
                <a:cubicBezTo>
                  <a:pt x="19" y="23"/>
                  <a:pt x="30" y="26"/>
                  <a:pt x="42" y="28"/>
                </a:cubicBezTo>
                <a:cubicBezTo>
                  <a:pt x="51" y="30"/>
                  <a:pt x="55" y="15"/>
                  <a:pt x="46" y="14"/>
                </a:cubicBezTo>
                <a:cubicBezTo>
                  <a:pt x="36" y="12"/>
                  <a:pt x="25" y="10"/>
                  <a:pt x="16" y="4"/>
                </a:cubicBezTo>
                <a:cubicBezTo>
                  <a:pt x="7" y="0"/>
                  <a:pt x="0" y="13"/>
                  <a:pt x="8" y="17"/>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4" name="íś1iḋé"/>
          <p:cNvSpPr/>
          <p:nvPr/>
        </p:nvSpPr>
        <p:spPr bwMode="auto">
          <a:xfrm>
            <a:off x="10842210" y="2240864"/>
            <a:ext cx="60302" cy="148565"/>
          </a:xfrm>
          <a:custGeom>
            <a:avLst/>
            <a:gdLst>
              <a:gd name="T0" fmla="*/ 5 w 29"/>
              <a:gd name="T1" fmla="*/ 16 h 72"/>
              <a:gd name="T2" fmla="*/ 14 w 29"/>
              <a:gd name="T3" fmla="*/ 62 h 72"/>
              <a:gd name="T4" fmla="*/ 29 w 29"/>
              <a:gd name="T5" fmla="*/ 62 h 72"/>
              <a:gd name="T6" fmla="*/ 17 w 29"/>
              <a:gd name="T7" fmla="*/ 8 h 72"/>
              <a:gd name="T8" fmla="*/ 5 w 29"/>
              <a:gd name="T9" fmla="*/ 16 h 72"/>
            </a:gdLst>
            <a:ahLst/>
            <a:cxnLst>
              <a:cxn ang="0">
                <a:pos x="T0" y="T1"/>
              </a:cxn>
              <a:cxn ang="0">
                <a:pos x="T2" y="T3"/>
              </a:cxn>
              <a:cxn ang="0">
                <a:pos x="T4" y="T5"/>
              </a:cxn>
              <a:cxn ang="0">
                <a:pos x="T6" y="T7"/>
              </a:cxn>
              <a:cxn ang="0">
                <a:pos x="T8" y="T9"/>
              </a:cxn>
            </a:cxnLst>
            <a:rect l="0" t="0" r="r" b="b"/>
            <a:pathLst>
              <a:path w="29" h="72">
                <a:moveTo>
                  <a:pt x="5" y="16"/>
                </a:moveTo>
                <a:cubicBezTo>
                  <a:pt x="12" y="30"/>
                  <a:pt x="13" y="46"/>
                  <a:pt x="14" y="62"/>
                </a:cubicBezTo>
                <a:cubicBezTo>
                  <a:pt x="14" y="72"/>
                  <a:pt x="29" y="72"/>
                  <a:pt x="29" y="62"/>
                </a:cubicBezTo>
                <a:cubicBezTo>
                  <a:pt x="28" y="43"/>
                  <a:pt x="26" y="25"/>
                  <a:pt x="17" y="8"/>
                </a:cubicBezTo>
                <a:cubicBezTo>
                  <a:pt x="13" y="0"/>
                  <a:pt x="0" y="7"/>
                  <a:pt x="5" y="1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5" name="íšļîḑé"/>
          <p:cNvSpPr/>
          <p:nvPr/>
        </p:nvSpPr>
        <p:spPr bwMode="auto">
          <a:xfrm>
            <a:off x="10912124" y="2221638"/>
            <a:ext cx="55933" cy="138952"/>
          </a:xfrm>
          <a:custGeom>
            <a:avLst/>
            <a:gdLst>
              <a:gd name="T0" fmla="*/ 4 w 27"/>
              <a:gd name="T1" fmla="*/ 13 h 67"/>
              <a:gd name="T2" fmla="*/ 12 w 27"/>
              <a:gd name="T3" fmla="*/ 57 h 67"/>
              <a:gd name="T4" fmla="*/ 27 w 27"/>
              <a:gd name="T5" fmla="*/ 57 h 67"/>
              <a:gd name="T6" fmla="*/ 18 w 27"/>
              <a:gd name="T7" fmla="*/ 9 h 67"/>
              <a:gd name="T8" fmla="*/ 4 w 27"/>
              <a:gd name="T9" fmla="*/ 13 h 67"/>
            </a:gdLst>
            <a:ahLst/>
            <a:cxnLst>
              <a:cxn ang="0">
                <a:pos x="T0" y="T1"/>
              </a:cxn>
              <a:cxn ang="0">
                <a:pos x="T2" y="T3"/>
              </a:cxn>
              <a:cxn ang="0">
                <a:pos x="T4" y="T5"/>
              </a:cxn>
              <a:cxn ang="0">
                <a:pos x="T6" y="T7"/>
              </a:cxn>
              <a:cxn ang="0">
                <a:pos x="T8" y="T9"/>
              </a:cxn>
            </a:cxnLst>
            <a:rect l="0" t="0" r="r" b="b"/>
            <a:pathLst>
              <a:path w="27" h="67">
                <a:moveTo>
                  <a:pt x="4" y="13"/>
                </a:moveTo>
                <a:cubicBezTo>
                  <a:pt x="9" y="27"/>
                  <a:pt x="11" y="42"/>
                  <a:pt x="12" y="57"/>
                </a:cubicBezTo>
                <a:cubicBezTo>
                  <a:pt x="12" y="67"/>
                  <a:pt x="27" y="67"/>
                  <a:pt x="27" y="57"/>
                </a:cubicBezTo>
                <a:cubicBezTo>
                  <a:pt x="26" y="40"/>
                  <a:pt x="24" y="24"/>
                  <a:pt x="18" y="9"/>
                </a:cubicBezTo>
                <a:cubicBezTo>
                  <a:pt x="15" y="0"/>
                  <a:pt x="0" y="4"/>
                  <a:pt x="4" y="13"/>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6" name="ïSliḑè"/>
          <p:cNvSpPr/>
          <p:nvPr/>
        </p:nvSpPr>
        <p:spPr bwMode="auto">
          <a:xfrm>
            <a:off x="9350389" y="2347480"/>
            <a:ext cx="349577" cy="235957"/>
          </a:xfrm>
          <a:custGeom>
            <a:avLst/>
            <a:gdLst>
              <a:gd name="T0" fmla="*/ 39 w 169"/>
              <a:gd name="T1" fmla="*/ 48 h 114"/>
              <a:gd name="T2" fmla="*/ 85 w 169"/>
              <a:gd name="T3" fmla="*/ 51 h 114"/>
              <a:gd name="T4" fmla="*/ 135 w 169"/>
              <a:gd name="T5" fmla="*/ 5 h 114"/>
              <a:gd name="T6" fmla="*/ 169 w 169"/>
              <a:gd name="T7" fmla="*/ 32 h 114"/>
              <a:gd name="T8" fmla="*/ 75 w 169"/>
              <a:gd name="T9" fmla="*/ 103 h 114"/>
              <a:gd name="T10" fmla="*/ 57 w 169"/>
              <a:gd name="T11" fmla="*/ 101 h 114"/>
              <a:gd name="T12" fmla="*/ 46 w 169"/>
              <a:gd name="T13" fmla="*/ 108 h 114"/>
              <a:gd name="T14" fmla="*/ 6 w 169"/>
              <a:gd name="T15" fmla="*/ 106 h 114"/>
              <a:gd name="T16" fmla="*/ 9 w 169"/>
              <a:gd name="T17" fmla="*/ 53 h 114"/>
              <a:gd name="T18" fmla="*/ 39 w 169"/>
              <a:gd name="T19" fmla="*/ 4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14">
                <a:moveTo>
                  <a:pt x="39" y="48"/>
                </a:moveTo>
                <a:cubicBezTo>
                  <a:pt x="39" y="48"/>
                  <a:pt x="73" y="53"/>
                  <a:pt x="85" y="51"/>
                </a:cubicBezTo>
                <a:cubicBezTo>
                  <a:pt x="98" y="48"/>
                  <a:pt x="128" y="10"/>
                  <a:pt x="135" y="5"/>
                </a:cubicBezTo>
                <a:cubicBezTo>
                  <a:pt x="143" y="0"/>
                  <a:pt x="169" y="32"/>
                  <a:pt x="169" y="32"/>
                </a:cubicBezTo>
                <a:cubicBezTo>
                  <a:pt x="169" y="32"/>
                  <a:pt x="91" y="96"/>
                  <a:pt x="75" y="103"/>
                </a:cubicBezTo>
                <a:cubicBezTo>
                  <a:pt x="57" y="101"/>
                  <a:pt x="57" y="101"/>
                  <a:pt x="57" y="101"/>
                </a:cubicBezTo>
                <a:cubicBezTo>
                  <a:pt x="46" y="108"/>
                  <a:pt x="46" y="108"/>
                  <a:pt x="46" y="108"/>
                </a:cubicBezTo>
                <a:cubicBezTo>
                  <a:pt x="46" y="108"/>
                  <a:pt x="12" y="114"/>
                  <a:pt x="6" y="106"/>
                </a:cubicBezTo>
                <a:cubicBezTo>
                  <a:pt x="0" y="97"/>
                  <a:pt x="9" y="53"/>
                  <a:pt x="9" y="53"/>
                </a:cubicBezTo>
                <a:cubicBezTo>
                  <a:pt x="9" y="53"/>
                  <a:pt x="28" y="47"/>
                  <a:pt x="39" y="48"/>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7" name="iSļîḓe"/>
          <p:cNvSpPr/>
          <p:nvPr/>
        </p:nvSpPr>
        <p:spPr bwMode="auto">
          <a:xfrm>
            <a:off x="8480816" y="2122885"/>
            <a:ext cx="970950" cy="363548"/>
          </a:xfrm>
          <a:custGeom>
            <a:avLst/>
            <a:gdLst>
              <a:gd name="T0" fmla="*/ 161 w 470"/>
              <a:gd name="T1" fmla="*/ 119 h 176"/>
              <a:gd name="T2" fmla="*/ 362 w 470"/>
              <a:gd name="T3" fmla="*/ 14 h 176"/>
              <a:gd name="T4" fmla="*/ 470 w 470"/>
              <a:gd name="T5" fmla="*/ 157 h 176"/>
              <a:gd name="T6" fmla="*/ 428 w 470"/>
              <a:gd name="T7" fmla="*/ 173 h 176"/>
              <a:gd name="T8" fmla="*/ 360 w 470"/>
              <a:gd name="T9" fmla="*/ 52 h 176"/>
              <a:gd name="T10" fmla="*/ 169 w 470"/>
              <a:gd name="T11" fmla="*/ 157 h 176"/>
              <a:gd name="T12" fmla="*/ 161 w 470"/>
              <a:gd name="T13" fmla="*/ 119 h 176"/>
            </a:gdLst>
            <a:ahLst/>
            <a:cxnLst>
              <a:cxn ang="0">
                <a:pos x="T0" y="T1"/>
              </a:cxn>
              <a:cxn ang="0">
                <a:pos x="T2" y="T3"/>
              </a:cxn>
              <a:cxn ang="0">
                <a:pos x="T4" y="T5"/>
              </a:cxn>
              <a:cxn ang="0">
                <a:pos x="T6" y="T7"/>
              </a:cxn>
              <a:cxn ang="0">
                <a:pos x="T8" y="T9"/>
              </a:cxn>
              <a:cxn ang="0">
                <a:pos x="T10" y="T11"/>
              </a:cxn>
              <a:cxn ang="0">
                <a:pos x="T12" y="T13"/>
              </a:cxn>
            </a:cxnLst>
            <a:rect l="0" t="0" r="r" b="b"/>
            <a:pathLst>
              <a:path w="470" h="176">
                <a:moveTo>
                  <a:pt x="161" y="119"/>
                </a:moveTo>
                <a:cubicBezTo>
                  <a:pt x="161" y="119"/>
                  <a:pt x="287" y="0"/>
                  <a:pt x="362" y="14"/>
                </a:cubicBezTo>
                <a:cubicBezTo>
                  <a:pt x="437" y="27"/>
                  <a:pt x="461" y="111"/>
                  <a:pt x="470" y="157"/>
                </a:cubicBezTo>
                <a:cubicBezTo>
                  <a:pt x="470" y="157"/>
                  <a:pt x="442" y="176"/>
                  <a:pt x="428" y="173"/>
                </a:cubicBezTo>
                <a:cubicBezTo>
                  <a:pt x="428" y="173"/>
                  <a:pt x="414" y="48"/>
                  <a:pt x="360" y="52"/>
                </a:cubicBezTo>
                <a:cubicBezTo>
                  <a:pt x="305" y="57"/>
                  <a:pt x="180" y="151"/>
                  <a:pt x="169" y="157"/>
                </a:cubicBezTo>
                <a:cubicBezTo>
                  <a:pt x="158" y="164"/>
                  <a:pt x="0" y="139"/>
                  <a:pt x="161" y="119"/>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8" name="ïšlîḋe"/>
          <p:cNvSpPr/>
          <p:nvPr/>
        </p:nvSpPr>
        <p:spPr bwMode="auto">
          <a:xfrm>
            <a:off x="9478859" y="2515272"/>
            <a:ext cx="311998" cy="423848"/>
          </a:xfrm>
          <a:custGeom>
            <a:avLst/>
            <a:gdLst>
              <a:gd name="T0" fmla="*/ 43 w 151"/>
              <a:gd name="T1" fmla="*/ 126 h 205"/>
              <a:gd name="T2" fmla="*/ 82 w 151"/>
              <a:gd name="T3" fmla="*/ 103 h 205"/>
              <a:gd name="T4" fmla="*/ 87 w 151"/>
              <a:gd name="T5" fmla="*/ 24 h 205"/>
              <a:gd name="T6" fmla="*/ 143 w 151"/>
              <a:gd name="T7" fmla="*/ 15 h 205"/>
              <a:gd name="T8" fmla="*/ 113 w 151"/>
              <a:gd name="T9" fmla="*/ 156 h 205"/>
              <a:gd name="T10" fmla="*/ 97 w 151"/>
              <a:gd name="T11" fmla="*/ 155 h 205"/>
              <a:gd name="T12" fmla="*/ 95 w 151"/>
              <a:gd name="T13" fmla="*/ 183 h 205"/>
              <a:gd name="T14" fmla="*/ 38 w 151"/>
              <a:gd name="T15" fmla="*/ 205 h 205"/>
              <a:gd name="T16" fmla="*/ 6 w 151"/>
              <a:gd name="T17" fmla="*/ 153 h 205"/>
              <a:gd name="T18" fmla="*/ 43 w 151"/>
              <a:gd name="T19" fmla="*/ 12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05">
                <a:moveTo>
                  <a:pt x="43" y="126"/>
                </a:moveTo>
                <a:cubicBezTo>
                  <a:pt x="43" y="126"/>
                  <a:pt x="74" y="117"/>
                  <a:pt x="82" y="103"/>
                </a:cubicBezTo>
                <a:cubicBezTo>
                  <a:pt x="90" y="89"/>
                  <a:pt x="97" y="41"/>
                  <a:pt x="87" y="24"/>
                </a:cubicBezTo>
                <a:cubicBezTo>
                  <a:pt x="87" y="24"/>
                  <a:pt x="130" y="0"/>
                  <a:pt x="143" y="15"/>
                </a:cubicBezTo>
                <a:cubicBezTo>
                  <a:pt x="143" y="15"/>
                  <a:pt x="151" y="126"/>
                  <a:pt x="113" y="156"/>
                </a:cubicBezTo>
                <a:cubicBezTo>
                  <a:pt x="97" y="155"/>
                  <a:pt x="97" y="155"/>
                  <a:pt x="97" y="155"/>
                </a:cubicBezTo>
                <a:cubicBezTo>
                  <a:pt x="97" y="155"/>
                  <a:pt x="106" y="177"/>
                  <a:pt x="95" y="183"/>
                </a:cubicBezTo>
                <a:cubicBezTo>
                  <a:pt x="84" y="190"/>
                  <a:pt x="41" y="205"/>
                  <a:pt x="38" y="205"/>
                </a:cubicBezTo>
                <a:cubicBezTo>
                  <a:pt x="38" y="205"/>
                  <a:pt x="13" y="166"/>
                  <a:pt x="6" y="153"/>
                </a:cubicBezTo>
                <a:cubicBezTo>
                  <a:pt x="0" y="141"/>
                  <a:pt x="43" y="126"/>
                  <a:pt x="43" y="126"/>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39" name="ïśļîḓe"/>
          <p:cNvSpPr/>
          <p:nvPr/>
        </p:nvSpPr>
        <p:spPr bwMode="auto">
          <a:xfrm>
            <a:off x="8373322" y="2335246"/>
            <a:ext cx="1193806" cy="514735"/>
          </a:xfrm>
          <a:custGeom>
            <a:avLst/>
            <a:gdLst>
              <a:gd name="T0" fmla="*/ 176 w 578"/>
              <a:gd name="T1" fmla="*/ 40 h 249"/>
              <a:gd name="T2" fmla="*/ 578 w 578"/>
              <a:gd name="T3" fmla="*/ 213 h 249"/>
              <a:gd name="T4" fmla="*/ 545 w 578"/>
              <a:gd name="T5" fmla="*/ 249 h 249"/>
              <a:gd name="T6" fmla="*/ 161 w 578"/>
              <a:gd name="T7" fmla="*/ 88 h 249"/>
              <a:gd name="T8" fmla="*/ 34 w 578"/>
              <a:gd name="T9" fmla="*/ 82 h 249"/>
              <a:gd name="T10" fmla="*/ 176 w 578"/>
              <a:gd name="T11" fmla="*/ 40 h 249"/>
            </a:gdLst>
            <a:ahLst/>
            <a:cxnLst>
              <a:cxn ang="0">
                <a:pos x="T0" y="T1"/>
              </a:cxn>
              <a:cxn ang="0">
                <a:pos x="T2" y="T3"/>
              </a:cxn>
              <a:cxn ang="0">
                <a:pos x="T4" y="T5"/>
              </a:cxn>
              <a:cxn ang="0">
                <a:pos x="T6" y="T7"/>
              </a:cxn>
              <a:cxn ang="0">
                <a:pos x="T8" y="T9"/>
              </a:cxn>
              <a:cxn ang="0">
                <a:pos x="T10" y="T11"/>
              </a:cxn>
            </a:cxnLst>
            <a:rect l="0" t="0" r="r" b="b"/>
            <a:pathLst>
              <a:path w="578" h="249">
                <a:moveTo>
                  <a:pt x="176" y="40"/>
                </a:moveTo>
                <a:cubicBezTo>
                  <a:pt x="176" y="40"/>
                  <a:pt x="473" y="12"/>
                  <a:pt x="578" y="213"/>
                </a:cubicBezTo>
                <a:cubicBezTo>
                  <a:pt x="578" y="213"/>
                  <a:pt x="551" y="239"/>
                  <a:pt x="545" y="249"/>
                </a:cubicBezTo>
                <a:cubicBezTo>
                  <a:pt x="545" y="249"/>
                  <a:pt x="478" y="50"/>
                  <a:pt x="161" y="88"/>
                </a:cubicBezTo>
                <a:cubicBezTo>
                  <a:pt x="153" y="86"/>
                  <a:pt x="57" y="139"/>
                  <a:pt x="34" y="82"/>
                </a:cubicBezTo>
                <a:cubicBezTo>
                  <a:pt x="0" y="0"/>
                  <a:pt x="176" y="40"/>
                  <a:pt x="176" y="40"/>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0" name="ïṧḻîḑè"/>
          <p:cNvSpPr/>
          <p:nvPr/>
        </p:nvSpPr>
        <p:spPr bwMode="auto">
          <a:xfrm>
            <a:off x="8916914" y="990293"/>
            <a:ext cx="491156" cy="764674"/>
          </a:xfrm>
          <a:custGeom>
            <a:avLst/>
            <a:gdLst>
              <a:gd name="T0" fmla="*/ 231 w 238"/>
              <a:gd name="T1" fmla="*/ 325 h 370"/>
              <a:gd name="T2" fmla="*/ 222 w 238"/>
              <a:gd name="T3" fmla="*/ 281 h 370"/>
              <a:gd name="T4" fmla="*/ 96 w 238"/>
              <a:gd name="T5" fmla="*/ 258 h 370"/>
              <a:gd name="T6" fmla="*/ 207 w 238"/>
              <a:gd name="T7" fmla="*/ 227 h 370"/>
              <a:gd name="T8" fmla="*/ 203 w 238"/>
              <a:gd name="T9" fmla="*/ 211 h 370"/>
              <a:gd name="T10" fmla="*/ 216 w 238"/>
              <a:gd name="T11" fmla="*/ 184 h 370"/>
              <a:gd name="T12" fmla="*/ 190 w 238"/>
              <a:gd name="T13" fmla="*/ 170 h 370"/>
              <a:gd name="T14" fmla="*/ 189 w 238"/>
              <a:gd name="T15" fmla="*/ 166 h 370"/>
              <a:gd name="T16" fmla="*/ 189 w 238"/>
              <a:gd name="T17" fmla="*/ 166 h 370"/>
              <a:gd name="T18" fmla="*/ 168 w 238"/>
              <a:gd name="T19" fmla="*/ 98 h 370"/>
              <a:gd name="T20" fmla="*/ 7 w 238"/>
              <a:gd name="T21" fmla="*/ 181 h 370"/>
              <a:gd name="T22" fmla="*/ 73 w 238"/>
              <a:gd name="T23" fmla="*/ 339 h 370"/>
              <a:gd name="T24" fmla="*/ 231 w 238"/>
              <a:gd name="T25" fmla="*/ 32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8" h="370">
                <a:moveTo>
                  <a:pt x="231" y="325"/>
                </a:moveTo>
                <a:cubicBezTo>
                  <a:pt x="231" y="316"/>
                  <a:pt x="227" y="300"/>
                  <a:pt x="222" y="281"/>
                </a:cubicBezTo>
                <a:cubicBezTo>
                  <a:pt x="140" y="369"/>
                  <a:pt x="96" y="258"/>
                  <a:pt x="96" y="258"/>
                </a:cubicBezTo>
                <a:cubicBezTo>
                  <a:pt x="106" y="257"/>
                  <a:pt x="177" y="236"/>
                  <a:pt x="207" y="227"/>
                </a:cubicBezTo>
                <a:cubicBezTo>
                  <a:pt x="206" y="221"/>
                  <a:pt x="204" y="216"/>
                  <a:pt x="203" y="211"/>
                </a:cubicBezTo>
                <a:cubicBezTo>
                  <a:pt x="231" y="212"/>
                  <a:pt x="238" y="174"/>
                  <a:pt x="216" y="184"/>
                </a:cubicBezTo>
                <a:cubicBezTo>
                  <a:pt x="201" y="191"/>
                  <a:pt x="193" y="178"/>
                  <a:pt x="190" y="170"/>
                </a:cubicBezTo>
                <a:cubicBezTo>
                  <a:pt x="190" y="169"/>
                  <a:pt x="189" y="167"/>
                  <a:pt x="189" y="166"/>
                </a:cubicBezTo>
                <a:cubicBezTo>
                  <a:pt x="189" y="166"/>
                  <a:pt x="189" y="166"/>
                  <a:pt x="189" y="166"/>
                </a:cubicBezTo>
                <a:cubicBezTo>
                  <a:pt x="177" y="127"/>
                  <a:pt x="168" y="98"/>
                  <a:pt x="168" y="98"/>
                </a:cubicBezTo>
                <a:cubicBezTo>
                  <a:pt x="53" y="0"/>
                  <a:pt x="0" y="162"/>
                  <a:pt x="7" y="181"/>
                </a:cubicBezTo>
                <a:cubicBezTo>
                  <a:pt x="13" y="201"/>
                  <a:pt x="43" y="309"/>
                  <a:pt x="73" y="339"/>
                </a:cubicBezTo>
                <a:cubicBezTo>
                  <a:pt x="103" y="370"/>
                  <a:pt x="235" y="366"/>
                  <a:pt x="231" y="325"/>
                </a:cubicBezTo>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1" name="îsļîḍé"/>
          <p:cNvSpPr/>
          <p:nvPr/>
        </p:nvSpPr>
        <p:spPr bwMode="auto">
          <a:xfrm>
            <a:off x="8687066" y="914262"/>
            <a:ext cx="657205" cy="675535"/>
          </a:xfrm>
          <a:custGeom>
            <a:avLst/>
            <a:gdLst>
              <a:gd name="T0" fmla="*/ 155 w 318"/>
              <a:gd name="T1" fmla="*/ 293 h 327"/>
              <a:gd name="T2" fmla="*/ 127 w 318"/>
              <a:gd name="T3" fmla="*/ 175 h 327"/>
              <a:gd name="T4" fmla="*/ 231 w 318"/>
              <a:gd name="T5" fmla="*/ 154 h 327"/>
              <a:gd name="T6" fmla="*/ 201 w 318"/>
              <a:gd name="T7" fmla="*/ 142 h 327"/>
              <a:gd name="T8" fmla="*/ 309 w 318"/>
              <a:gd name="T9" fmla="*/ 124 h 327"/>
              <a:gd name="T10" fmla="*/ 290 w 318"/>
              <a:gd name="T11" fmla="*/ 129 h 327"/>
              <a:gd name="T12" fmla="*/ 262 w 318"/>
              <a:gd name="T13" fmla="*/ 11 h 327"/>
              <a:gd name="T14" fmla="*/ 245 w 318"/>
              <a:gd name="T15" fmla="*/ 58 h 327"/>
              <a:gd name="T16" fmla="*/ 168 w 318"/>
              <a:gd name="T17" fmla="*/ 8 h 327"/>
              <a:gd name="T18" fmla="*/ 162 w 318"/>
              <a:gd name="T19" fmla="*/ 56 h 327"/>
              <a:gd name="T20" fmla="*/ 50 w 318"/>
              <a:gd name="T21" fmla="*/ 118 h 327"/>
              <a:gd name="T22" fmla="*/ 3 w 318"/>
              <a:gd name="T23" fmla="*/ 134 h 327"/>
              <a:gd name="T24" fmla="*/ 31 w 318"/>
              <a:gd name="T25" fmla="*/ 140 h 327"/>
              <a:gd name="T26" fmla="*/ 15 w 318"/>
              <a:gd name="T27" fmla="*/ 168 h 327"/>
              <a:gd name="T28" fmla="*/ 32 w 318"/>
              <a:gd name="T29" fmla="*/ 158 h 327"/>
              <a:gd name="T30" fmla="*/ 93 w 318"/>
              <a:gd name="T31" fmla="*/ 266 h 327"/>
              <a:gd name="T32" fmla="*/ 85 w 318"/>
              <a:gd name="T33" fmla="*/ 300 h 327"/>
              <a:gd name="T34" fmla="*/ 102 w 318"/>
              <a:gd name="T35" fmla="*/ 291 h 327"/>
              <a:gd name="T36" fmla="*/ 111 w 318"/>
              <a:gd name="T37" fmla="*/ 317 h 327"/>
              <a:gd name="T38" fmla="*/ 155 w 318"/>
              <a:gd name="T39" fmla="*/ 2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327">
                <a:moveTo>
                  <a:pt x="155" y="293"/>
                </a:moveTo>
                <a:cubicBezTo>
                  <a:pt x="155" y="293"/>
                  <a:pt x="196" y="217"/>
                  <a:pt x="127" y="175"/>
                </a:cubicBezTo>
                <a:cubicBezTo>
                  <a:pt x="127" y="175"/>
                  <a:pt x="249" y="167"/>
                  <a:pt x="231" y="154"/>
                </a:cubicBezTo>
                <a:cubicBezTo>
                  <a:pt x="215" y="142"/>
                  <a:pt x="201" y="142"/>
                  <a:pt x="201" y="142"/>
                </a:cubicBezTo>
                <a:cubicBezTo>
                  <a:pt x="201" y="142"/>
                  <a:pt x="301" y="156"/>
                  <a:pt x="309" y="124"/>
                </a:cubicBezTo>
                <a:cubicBezTo>
                  <a:pt x="318" y="90"/>
                  <a:pt x="290" y="129"/>
                  <a:pt x="290" y="129"/>
                </a:cubicBezTo>
                <a:cubicBezTo>
                  <a:pt x="290" y="129"/>
                  <a:pt x="309" y="19"/>
                  <a:pt x="262" y="11"/>
                </a:cubicBezTo>
                <a:cubicBezTo>
                  <a:pt x="215" y="4"/>
                  <a:pt x="245" y="58"/>
                  <a:pt x="245" y="58"/>
                </a:cubicBezTo>
                <a:cubicBezTo>
                  <a:pt x="245" y="58"/>
                  <a:pt x="223" y="16"/>
                  <a:pt x="168" y="8"/>
                </a:cubicBezTo>
                <a:cubicBezTo>
                  <a:pt x="113" y="0"/>
                  <a:pt x="130" y="46"/>
                  <a:pt x="162" y="56"/>
                </a:cubicBezTo>
                <a:cubicBezTo>
                  <a:pt x="162" y="56"/>
                  <a:pt x="77" y="67"/>
                  <a:pt x="50" y="118"/>
                </a:cubicBezTo>
                <a:cubicBezTo>
                  <a:pt x="50" y="118"/>
                  <a:pt x="6" y="110"/>
                  <a:pt x="3" y="134"/>
                </a:cubicBezTo>
                <a:cubicBezTo>
                  <a:pt x="0" y="158"/>
                  <a:pt x="31" y="140"/>
                  <a:pt x="31" y="140"/>
                </a:cubicBezTo>
                <a:cubicBezTo>
                  <a:pt x="31" y="140"/>
                  <a:pt x="2" y="161"/>
                  <a:pt x="15" y="168"/>
                </a:cubicBezTo>
                <a:cubicBezTo>
                  <a:pt x="27" y="176"/>
                  <a:pt x="32" y="158"/>
                  <a:pt x="32" y="158"/>
                </a:cubicBezTo>
                <a:cubicBezTo>
                  <a:pt x="32" y="158"/>
                  <a:pt x="26" y="249"/>
                  <a:pt x="93" y="266"/>
                </a:cubicBezTo>
                <a:cubicBezTo>
                  <a:pt x="93" y="266"/>
                  <a:pt x="76" y="295"/>
                  <a:pt x="85" y="300"/>
                </a:cubicBezTo>
                <a:cubicBezTo>
                  <a:pt x="94" y="306"/>
                  <a:pt x="102" y="291"/>
                  <a:pt x="102" y="291"/>
                </a:cubicBezTo>
                <a:cubicBezTo>
                  <a:pt x="102" y="291"/>
                  <a:pt x="92" y="327"/>
                  <a:pt x="111" y="317"/>
                </a:cubicBezTo>
                <a:cubicBezTo>
                  <a:pt x="129" y="308"/>
                  <a:pt x="149" y="308"/>
                  <a:pt x="155" y="293"/>
                </a:cubicBezTo>
              </a:path>
            </a:pathLst>
          </a:custGeom>
          <a:solidFill>
            <a:schemeClr val="tx2"/>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2" name="íšļîḓê"/>
          <p:cNvSpPr/>
          <p:nvPr/>
        </p:nvSpPr>
        <p:spPr bwMode="auto">
          <a:xfrm>
            <a:off x="9144139" y="1541732"/>
            <a:ext cx="177410" cy="130213"/>
          </a:xfrm>
          <a:custGeom>
            <a:avLst/>
            <a:gdLst>
              <a:gd name="T0" fmla="*/ 0 w 86"/>
              <a:gd name="T1" fmla="*/ 16 h 63"/>
              <a:gd name="T2" fmla="*/ 86 w 86"/>
              <a:gd name="T3" fmla="*/ 36 h 63"/>
              <a:gd name="T4" fmla="*/ 0 w 86"/>
              <a:gd name="T5" fmla="*/ 16 h 63"/>
            </a:gdLst>
            <a:ahLst/>
            <a:cxnLst>
              <a:cxn ang="0">
                <a:pos x="T0" y="T1"/>
              </a:cxn>
              <a:cxn ang="0">
                <a:pos x="T2" y="T3"/>
              </a:cxn>
              <a:cxn ang="0">
                <a:pos x="T4" y="T5"/>
              </a:cxn>
            </a:cxnLst>
            <a:rect l="0" t="0" r="r" b="b"/>
            <a:pathLst>
              <a:path w="86" h="63">
                <a:moveTo>
                  <a:pt x="0" y="16"/>
                </a:moveTo>
                <a:cubicBezTo>
                  <a:pt x="16" y="38"/>
                  <a:pt x="45" y="63"/>
                  <a:pt x="86" y="36"/>
                </a:cubicBezTo>
                <a:cubicBezTo>
                  <a:pt x="66" y="0"/>
                  <a:pt x="23" y="8"/>
                  <a:pt x="0" y="16"/>
                </a:cubicBezTo>
              </a:path>
            </a:pathLst>
          </a:custGeom>
          <a:solidFill>
            <a:srgbClr val="DA9089"/>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3" name="îṧļïḋè"/>
          <p:cNvSpPr/>
          <p:nvPr/>
        </p:nvSpPr>
        <p:spPr bwMode="auto">
          <a:xfrm>
            <a:off x="9115298" y="1459584"/>
            <a:ext cx="260435" cy="157304"/>
          </a:xfrm>
          <a:custGeom>
            <a:avLst/>
            <a:gdLst>
              <a:gd name="T0" fmla="*/ 111 w 126"/>
              <a:gd name="T1" fmla="*/ 0 h 76"/>
              <a:gd name="T2" fmla="*/ 0 w 126"/>
              <a:gd name="T3" fmla="*/ 31 h 76"/>
              <a:gd name="T4" fmla="*/ 14 w 126"/>
              <a:gd name="T5" fmla="*/ 56 h 76"/>
              <a:gd name="T6" fmla="*/ 100 w 126"/>
              <a:gd name="T7" fmla="*/ 76 h 76"/>
              <a:gd name="T8" fmla="*/ 126 w 126"/>
              <a:gd name="T9" fmla="*/ 54 h 76"/>
              <a:gd name="T10" fmla="*/ 111 w 126"/>
              <a:gd name="T11" fmla="*/ 0 h 76"/>
            </a:gdLst>
            <a:ahLst/>
            <a:cxnLst>
              <a:cxn ang="0">
                <a:pos x="T0" y="T1"/>
              </a:cxn>
              <a:cxn ang="0">
                <a:pos x="T2" y="T3"/>
              </a:cxn>
              <a:cxn ang="0">
                <a:pos x="T4" y="T5"/>
              </a:cxn>
              <a:cxn ang="0">
                <a:pos x="T6" y="T7"/>
              </a:cxn>
              <a:cxn ang="0">
                <a:pos x="T8" y="T9"/>
              </a:cxn>
              <a:cxn ang="0">
                <a:pos x="T10" y="T11"/>
              </a:cxn>
            </a:cxnLst>
            <a:rect l="0" t="0" r="r" b="b"/>
            <a:pathLst>
              <a:path w="126" h="76">
                <a:moveTo>
                  <a:pt x="111" y="0"/>
                </a:moveTo>
                <a:cubicBezTo>
                  <a:pt x="81" y="9"/>
                  <a:pt x="10" y="30"/>
                  <a:pt x="0" y="31"/>
                </a:cubicBezTo>
                <a:cubicBezTo>
                  <a:pt x="0" y="31"/>
                  <a:pt x="5" y="43"/>
                  <a:pt x="14" y="56"/>
                </a:cubicBezTo>
                <a:cubicBezTo>
                  <a:pt x="37" y="48"/>
                  <a:pt x="80" y="40"/>
                  <a:pt x="100" y="76"/>
                </a:cubicBezTo>
                <a:cubicBezTo>
                  <a:pt x="108" y="71"/>
                  <a:pt x="117" y="64"/>
                  <a:pt x="126" y="54"/>
                </a:cubicBezTo>
                <a:cubicBezTo>
                  <a:pt x="122" y="38"/>
                  <a:pt x="117" y="19"/>
                  <a:pt x="111" y="0"/>
                </a:cubicBezTo>
              </a:path>
            </a:pathLst>
          </a:custGeom>
          <a:solidFill>
            <a:srgbClr val="753427"/>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4" name="íŝḷíḑè"/>
          <p:cNvSpPr/>
          <p:nvPr/>
        </p:nvSpPr>
        <p:spPr bwMode="auto">
          <a:xfrm>
            <a:off x="9203566" y="1317137"/>
            <a:ext cx="49815" cy="80400"/>
          </a:xfrm>
          <a:custGeom>
            <a:avLst/>
            <a:gdLst>
              <a:gd name="T0" fmla="*/ 21 w 24"/>
              <a:gd name="T1" fmla="*/ 17 h 39"/>
              <a:gd name="T2" fmla="*/ 17 w 24"/>
              <a:gd name="T3" fmla="*/ 37 h 39"/>
              <a:gd name="T4" fmla="*/ 3 w 24"/>
              <a:gd name="T5" fmla="*/ 22 h 39"/>
              <a:gd name="T6" fmla="*/ 7 w 24"/>
              <a:gd name="T7" fmla="*/ 1 h 39"/>
              <a:gd name="T8" fmla="*/ 21 w 24"/>
              <a:gd name="T9" fmla="*/ 17 h 39"/>
            </a:gdLst>
            <a:ahLst/>
            <a:cxnLst>
              <a:cxn ang="0">
                <a:pos x="T0" y="T1"/>
              </a:cxn>
              <a:cxn ang="0">
                <a:pos x="T2" y="T3"/>
              </a:cxn>
              <a:cxn ang="0">
                <a:pos x="T4" y="T5"/>
              </a:cxn>
              <a:cxn ang="0">
                <a:pos x="T6" y="T7"/>
              </a:cxn>
              <a:cxn ang="0">
                <a:pos x="T8" y="T9"/>
              </a:cxn>
            </a:cxnLst>
            <a:rect l="0" t="0" r="r" b="b"/>
            <a:pathLst>
              <a:path w="24" h="39">
                <a:moveTo>
                  <a:pt x="21" y="17"/>
                </a:moveTo>
                <a:cubicBezTo>
                  <a:pt x="24" y="27"/>
                  <a:pt x="22" y="36"/>
                  <a:pt x="17" y="37"/>
                </a:cubicBezTo>
                <a:cubicBezTo>
                  <a:pt x="12" y="39"/>
                  <a:pt x="6" y="32"/>
                  <a:pt x="3" y="22"/>
                </a:cubicBezTo>
                <a:cubicBezTo>
                  <a:pt x="0" y="11"/>
                  <a:pt x="2" y="2"/>
                  <a:pt x="7" y="1"/>
                </a:cubicBezTo>
                <a:cubicBezTo>
                  <a:pt x="12" y="0"/>
                  <a:pt x="18" y="7"/>
                  <a:pt x="21" y="17"/>
                </a:cubicBezTo>
              </a:path>
            </a:pathLst>
          </a:custGeom>
          <a:solidFill>
            <a:srgbClr val="190F0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5" name="ïṡľidê"/>
          <p:cNvSpPr/>
          <p:nvPr/>
        </p:nvSpPr>
        <p:spPr bwMode="auto">
          <a:xfrm>
            <a:off x="8895939" y="1428124"/>
            <a:ext cx="161680" cy="163422"/>
          </a:xfrm>
          <a:custGeom>
            <a:avLst/>
            <a:gdLst>
              <a:gd name="T0" fmla="*/ 75 w 78"/>
              <a:gd name="T1" fmla="*/ 35 h 79"/>
              <a:gd name="T2" fmla="*/ 30 w 78"/>
              <a:gd name="T3" fmla="*/ 10 h 79"/>
              <a:gd name="T4" fmla="*/ 28 w 78"/>
              <a:gd name="T5" fmla="*/ 59 h 79"/>
              <a:gd name="T6" fmla="*/ 75 w 78"/>
              <a:gd name="T7" fmla="*/ 35 h 79"/>
            </a:gdLst>
            <a:ahLst/>
            <a:cxnLst>
              <a:cxn ang="0">
                <a:pos x="T0" y="T1"/>
              </a:cxn>
              <a:cxn ang="0">
                <a:pos x="T2" y="T3"/>
              </a:cxn>
              <a:cxn ang="0">
                <a:pos x="T4" y="T5"/>
              </a:cxn>
              <a:cxn ang="0">
                <a:pos x="T6" y="T7"/>
              </a:cxn>
            </a:cxnLst>
            <a:rect l="0" t="0" r="r" b="b"/>
            <a:pathLst>
              <a:path w="78" h="79">
                <a:moveTo>
                  <a:pt x="75" y="35"/>
                </a:moveTo>
                <a:cubicBezTo>
                  <a:pt x="75" y="35"/>
                  <a:pt x="59" y="0"/>
                  <a:pt x="30" y="10"/>
                </a:cubicBezTo>
                <a:cubicBezTo>
                  <a:pt x="0" y="21"/>
                  <a:pt x="16" y="47"/>
                  <a:pt x="28" y="59"/>
                </a:cubicBezTo>
                <a:cubicBezTo>
                  <a:pt x="40" y="71"/>
                  <a:pt x="78" y="79"/>
                  <a:pt x="75" y="35"/>
                </a:cubicBezTo>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6" name="íṣľidé"/>
          <p:cNvSpPr/>
          <p:nvPr/>
        </p:nvSpPr>
        <p:spPr bwMode="auto">
          <a:xfrm>
            <a:off x="9144139" y="1176436"/>
            <a:ext cx="82150" cy="98752"/>
          </a:xfrm>
          <a:custGeom>
            <a:avLst/>
            <a:gdLst>
              <a:gd name="T0" fmla="*/ 40 w 40"/>
              <a:gd name="T1" fmla="*/ 38 h 48"/>
              <a:gd name="T2" fmla="*/ 0 w 40"/>
              <a:gd name="T3" fmla="*/ 48 h 48"/>
              <a:gd name="T4" fmla="*/ 40 w 40"/>
              <a:gd name="T5" fmla="*/ 38 h 48"/>
            </a:gdLst>
            <a:ahLst/>
            <a:cxnLst>
              <a:cxn ang="0">
                <a:pos x="T0" y="T1"/>
              </a:cxn>
              <a:cxn ang="0">
                <a:pos x="T2" y="T3"/>
              </a:cxn>
              <a:cxn ang="0">
                <a:pos x="T4" y="T5"/>
              </a:cxn>
            </a:cxnLst>
            <a:rect l="0" t="0" r="r" b="b"/>
            <a:pathLst>
              <a:path w="40" h="48">
                <a:moveTo>
                  <a:pt x="40" y="38"/>
                </a:moveTo>
                <a:cubicBezTo>
                  <a:pt x="40" y="38"/>
                  <a:pt x="12" y="16"/>
                  <a:pt x="0" y="48"/>
                </a:cubicBezTo>
                <a:cubicBezTo>
                  <a:pt x="0" y="48"/>
                  <a:pt x="6" y="0"/>
                  <a:pt x="40" y="38"/>
                </a:cubicBezTo>
              </a:path>
            </a:pathLst>
          </a:custGeom>
          <a:solidFill>
            <a:srgbClr val="3A2B1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7" name="î$ļîdè"/>
          <p:cNvSpPr/>
          <p:nvPr/>
        </p:nvSpPr>
        <p:spPr bwMode="auto">
          <a:xfrm>
            <a:off x="8929149" y="1577563"/>
            <a:ext cx="227225" cy="121474"/>
          </a:xfrm>
          <a:custGeom>
            <a:avLst/>
            <a:gdLst>
              <a:gd name="T0" fmla="*/ 110 w 110"/>
              <a:gd name="T1" fmla="*/ 55 h 59"/>
              <a:gd name="T2" fmla="*/ 30 w 110"/>
              <a:gd name="T3" fmla="*/ 54 h 59"/>
              <a:gd name="T4" fmla="*/ 1 w 110"/>
              <a:gd name="T5" fmla="*/ 36 h 59"/>
              <a:gd name="T6" fmla="*/ 71 w 110"/>
              <a:gd name="T7" fmla="*/ 0 h 59"/>
              <a:gd name="T8" fmla="*/ 110 w 110"/>
              <a:gd name="T9" fmla="*/ 55 h 59"/>
            </a:gdLst>
            <a:ahLst/>
            <a:cxnLst>
              <a:cxn ang="0">
                <a:pos x="T0" y="T1"/>
              </a:cxn>
              <a:cxn ang="0">
                <a:pos x="T2" y="T3"/>
              </a:cxn>
              <a:cxn ang="0">
                <a:pos x="T4" y="T5"/>
              </a:cxn>
              <a:cxn ang="0">
                <a:pos x="T6" y="T7"/>
              </a:cxn>
              <a:cxn ang="0">
                <a:pos x="T8" y="T9"/>
              </a:cxn>
            </a:cxnLst>
            <a:rect l="0" t="0" r="r" b="b"/>
            <a:pathLst>
              <a:path w="110" h="59">
                <a:moveTo>
                  <a:pt x="110" y="55"/>
                </a:moveTo>
                <a:cubicBezTo>
                  <a:pt x="110" y="55"/>
                  <a:pt x="52" y="48"/>
                  <a:pt x="30" y="54"/>
                </a:cubicBezTo>
                <a:cubicBezTo>
                  <a:pt x="30" y="54"/>
                  <a:pt x="1" y="59"/>
                  <a:pt x="1" y="36"/>
                </a:cubicBezTo>
                <a:cubicBezTo>
                  <a:pt x="0" y="12"/>
                  <a:pt x="40" y="14"/>
                  <a:pt x="71" y="0"/>
                </a:cubicBezTo>
                <a:lnTo>
                  <a:pt x="110" y="55"/>
                </a:lnTo>
                <a:close/>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8" name="îśļïďê"/>
          <p:cNvSpPr/>
          <p:nvPr/>
        </p:nvSpPr>
        <p:spPr bwMode="auto">
          <a:xfrm>
            <a:off x="8335742" y="1573192"/>
            <a:ext cx="657205" cy="881779"/>
          </a:xfrm>
          <a:custGeom>
            <a:avLst/>
            <a:gdLst>
              <a:gd name="T0" fmla="*/ 273 w 318"/>
              <a:gd name="T1" fmla="*/ 18 h 427"/>
              <a:gd name="T2" fmla="*/ 118 w 318"/>
              <a:gd name="T3" fmla="*/ 83 h 427"/>
              <a:gd name="T4" fmla="*/ 41 w 318"/>
              <a:gd name="T5" fmla="*/ 427 h 427"/>
              <a:gd name="T6" fmla="*/ 259 w 318"/>
              <a:gd name="T7" fmla="*/ 361 h 427"/>
              <a:gd name="T8" fmla="*/ 256 w 318"/>
              <a:gd name="T9" fmla="*/ 184 h 427"/>
              <a:gd name="T10" fmla="*/ 305 w 318"/>
              <a:gd name="T11" fmla="*/ 56 h 427"/>
              <a:gd name="T12" fmla="*/ 273 w 318"/>
              <a:gd name="T13" fmla="*/ 18 h 427"/>
            </a:gdLst>
            <a:ahLst/>
            <a:cxnLst>
              <a:cxn ang="0">
                <a:pos x="T0" y="T1"/>
              </a:cxn>
              <a:cxn ang="0">
                <a:pos x="T2" y="T3"/>
              </a:cxn>
              <a:cxn ang="0">
                <a:pos x="T4" y="T5"/>
              </a:cxn>
              <a:cxn ang="0">
                <a:pos x="T6" y="T7"/>
              </a:cxn>
              <a:cxn ang="0">
                <a:pos x="T8" y="T9"/>
              </a:cxn>
              <a:cxn ang="0">
                <a:pos x="T10" y="T11"/>
              </a:cxn>
              <a:cxn ang="0">
                <a:pos x="T12" y="T13"/>
              </a:cxn>
            </a:cxnLst>
            <a:rect l="0" t="0" r="r" b="b"/>
            <a:pathLst>
              <a:path w="318" h="427">
                <a:moveTo>
                  <a:pt x="273" y="18"/>
                </a:moveTo>
                <a:cubicBezTo>
                  <a:pt x="273" y="18"/>
                  <a:pt x="198" y="0"/>
                  <a:pt x="118" y="83"/>
                </a:cubicBezTo>
                <a:cubicBezTo>
                  <a:pt x="37" y="166"/>
                  <a:pt x="0" y="359"/>
                  <a:pt x="41" y="427"/>
                </a:cubicBezTo>
                <a:cubicBezTo>
                  <a:pt x="41" y="427"/>
                  <a:pt x="240" y="407"/>
                  <a:pt x="259" y="361"/>
                </a:cubicBezTo>
                <a:cubicBezTo>
                  <a:pt x="259" y="361"/>
                  <a:pt x="203" y="254"/>
                  <a:pt x="256" y="184"/>
                </a:cubicBezTo>
                <a:cubicBezTo>
                  <a:pt x="318" y="101"/>
                  <a:pt x="298" y="78"/>
                  <a:pt x="305" y="56"/>
                </a:cubicBezTo>
                <a:cubicBezTo>
                  <a:pt x="298" y="30"/>
                  <a:pt x="310" y="30"/>
                  <a:pt x="273" y="1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49" name="íSļîḋê"/>
          <p:cNvSpPr/>
          <p:nvPr/>
        </p:nvSpPr>
        <p:spPr bwMode="auto">
          <a:xfrm>
            <a:off x="8829519" y="1593293"/>
            <a:ext cx="166049" cy="463174"/>
          </a:xfrm>
          <a:custGeom>
            <a:avLst/>
            <a:gdLst>
              <a:gd name="T0" fmla="*/ 43 w 80"/>
              <a:gd name="T1" fmla="*/ 0 h 224"/>
              <a:gd name="T2" fmla="*/ 33 w 80"/>
              <a:gd name="T3" fmla="*/ 122 h 224"/>
              <a:gd name="T4" fmla="*/ 22 w 80"/>
              <a:gd name="T5" fmla="*/ 141 h 224"/>
              <a:gd name="T6" fmla="*/ 9 w 80"/>
              <a:gd name="T7" fmla="*/ 203 h 224"/>
              <a:gd name="T8" fmla="*/ 76 w 80"/>
              <a:gd name="T9" fmla="*/ 72 h 224"/>
              <a:gd name="T10" fmla="*/ 45 w 80"/>
              <a:gd name="T11" fmla="*/ 0 h 224"/>
            </a:gdLst>
            <a:ahLst/>
            <a:cxnLst>
              <a:cxn ang="0">
                <a:pos x="T0" y="T1"/>
              </a:cxn>
              <a:cxn ang="0">
                <a:pos x="T2" y="T3"/>
              </a:cxn>
              <a:cxn ang="0">
                <a:pos x="T4" y="T5"/>
              </a:cxn>
              <a:cxn ang="0">
                <a:pos x="T6" y="T7"/>
              </a:cxn>
              <a:cxn ang="0">
                <a:pos x="T8" y="T9"/>
              </a:cxn>
              <a:cxn ang="0">
                <a:pos x="T10" y="T11"/>
              </a:cxn>
            </a:cxnLst>
            <a:rect l="0" t="0" r="r" b="b"/>
            <a:pathLst>
              <a:path w="80" h="224">
                <a:moveTo>
                  <a:pt x="43" y="0"/>
                </a:moveTo>
                <a:cubicBezTo>
                  <a:pt x="43" y="0"/>
                  <a:pt x="36" y="111"/>
                  <a:pt x="33" y="122"/>
                </a:cubicBezTo>
                <a:cubicBezTo>
                  <a:pt x="31" y="133"/>
                  <a:pt x="22" y="141"/>
                  <a:pt x="22" y="141"/>
                </a:cubicBezTo>
                <a:cubicBezTo>
                  <a:pt x="22" y="141"/>
                  <a:pt x="0" y="182"/>
                  <a:pt x="9" y="203"/>
                </a:cubicBezTo>
                <a:cubicBezTo>
                  <a:pt x="17" y="224"/>
                  <a:pt x="80" y="100"/>
                  <a:pt x="76" y="72"/>
                </a:cubicBezTo>
                <a:cubicBezTo>
                  <a:pt x="72" y="44"/>
                  <a:pt x="45" y="0"/>
                  <a:pt x="45" y="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0" name="îśļíḓe"/>
          <p:cNvSpPr/>
          <p:nvPr/>
        </p:nvSpPr>
        <p:spPr bwMode="auto">
          <a:xfrm>
            <a:off x="8311271" y="2350102"/>
            <a:ext cx="248200" cy="160800"/>
          </a:xfrm>
          <a:custGeom>
            <a:avLst/>
            <a:gdLst>
              <a:gd name="T0" fmla="*/ 120 w 120"/>
              <a:gd name="T1" fmla="*/ 43 h 78"/>
              <a:gd name="T2" fmla="*/ 0 w 120"/>
              <a:gd name="T3" fmla="*/ 21 h 78"/>
              <a:gd name="T4" fmla="*/ 37 w 120"/>
              <a:gd name="T5" fmla="*/ 0 h 78"/>
              <a:gd name="T6" fmla="*/ 120 w 120"/>
              <a:gd name="T7" fmla="*/ 43 h 78"/>
            </a:gdLst>
            <a:ahLst/>
            <a:cxnLst>
              <a:cxn ang="0">
                <a:pos x="T0" y="T1"/>
              </a:cxn>
              <a:cxn ang="0">
                <a:pos x="T2" y="T3"/>
              </a:cxn>
              <a:cxn ang="0">
                <a:pos x="T4" y="T5"/>
              </a:cxn>
              <a:cxn ang="0">
                <a:pos x="T6" y="T7"/>
              </a:cxn>
            </a:cxnLst>
            <a:rect l="0" t="0" r="r" b="b"/>
            <a:pathLst>
              <a:path w="120" h="78">
                <a:moveTo>
                  <a:pt x="120" y="43"/>
                </a:moveTo>
                <a:cubicBezTo>
                  <a:pt x="120" y="43"/>
                  <a:pt x="54" y="78"/>
                  <a:pt x="0" y="21"/>
                </a:cubicBezTo>
                <a:cubicBezTo>
                  <a:pt x="0" y="21"/>
                  <a:pt x="39" y="40"/>
                  <a:pt x="37" y="0"/>
                </a:cubicBezTo>
                <a:cubicBezTo>
                  <a:pt x="37" y="0"/>
                  <a:pt x="47" y="51"/>
                  <a:pt x="120" y="43"/>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1" name="íśḷîḋe"/>
          <p:cNvSpPr/>
          <p:nvPr/>
        </p:nvSpPr>
        <p:spPr bwMode="auto">
          <a:xfrm>
            <a:off x="8224751" y="1547850"/>
            <a:ext cx="745473" cy="287517"/>
          </a:xfrm>
          <a:custGeom>
            <a:avLst/>
            <a:gdLst>
              <a:gd name="T0" fmla="*/ 361 w 361"/>
              <a:gd name="T1" fmla="*/ 78 h 139"/>
              <a:gd name="T2" fmla="*/ 290 w 361"/>
              <a:gd name="T3" fmla="*/ 17 h 139"/>
              <a:gd name="T4" fmla="*/ 83 w 361"/>
              <a:gd name="T5" fmla="*/ 0 h 139"/>
              <a:gd name="T6" fmla="*/ 0 w 361"/>
              <a:gd name="T7" fmla="*/ 10 h 139"/>
              <a:gd name="T8" fmla="*/ 23 w 361"/>
              <a:gd name="T9" fmla="*/ 99 h 139"/>
              <a:gd name="T10" fmla="*/ 142 w 361"/>
              <a:gd name="T11" fmla="*/ 107 h 139"/>
              <a:gd name="T12" fmla="*/ 361 w 361"/>
              <a:gd name="T13" fmla="*/ 95 h 139"/>
              <a:gd name="T14" fmla="*/ 361 w 361"/>
              <a:gd name="T15" fmla="*/ 78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 h="139">
                <a:moveTo>
                  <a:pt x="361" y="78"/>
                </a:moveTo>
                <a:cubicBezTo>
                  <a:pt x="361" y="78"/>
                  <a:pt x="352" y="34"/>
                  <a:pt x="290" y="17"/>
                </a:cubicBezTo>
                <a:cubicBezTo>
                  <a:pt x="228" y="0"/>
                  <a:pt x="149" y="74"/>
                  <a:pt x="83" y="0"/>
                </a:cubicBezTo>
                <a:cubicBezTo>
                  <a:pt x="0" y="10"/>
                  <a:pt x="0" y="10"/>
                  <a:pt x="0" y="10"/>
                </a:cubicBezTo>
                <a:cubicBezTo>
                  <a:pt x="0" y="10"/>
                  <a:pt x="13" y="86"/>
                  <a:pt x="23" y="99"/>
                </a:cubicBezTo>
                <a:cubicBezTo>
                  <a:pt x="23" y="99"/>
                  <a:pt x="91" y="139"/>
                  <a:pt x="142" y="107"/>
                </a:cubicBezTo>
                <a:cubicBezTo>
                  <a:pt x="235" y="47"/>
                  <a:pt x="299" y="15"/>
                  <a:pt x="361" y="95"/>
                </a:cubicBezTo>
                <a:lnTo>
                  <a:pt x="361" y="78"/>
                </a:lnTo>
                <a:close/>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2" name="íṣḷiḋê"/>
          <p:cNvSpPr/>
          <p:nvPr/>
        </p:nvSpPr>
        <p:spPr bwMode="auto">
          <a:xfrm>
            <a:off x="8935266" y="1668450"/>
            <a:ext cx="68167" cy="53309"/>
          </a:xfrm>
          <a:custGeom>
            <a:avLst/>
            <a:gdLst>
              <a:gd name="T0" fmla="*/ 33 w 33"/>
              <a:gd name="T1" fmla="*/ 10 h 26"/>
              <a:gd name="T2" fmla="*/ 19 w 33"/>
              <a:gd name="T3" fmla="*/ 26 h 26"/>
              <a:gd name="T4" fmla="*/ 2 w 33"/>
              <a:gd name="T5" fmla="*/ 10 h 26"/>
              <a:gd name="T6" fmla="*/ 33 w 33"/>
              <a:gd name="T7" fmla="*/ 10 h 26"/>
            </a:gdLst>
            <a:ahLst/>
            <a:cxnLst>
              <a:cxn ang="0">
                <a:pos x="T0" y="T1"/>
              </a:cxn>
              <a:cxn ang="0">
                <a:pos x="T2" y="T3"/>
              </a:cxn>
              <a:cxn ang="0">
                <a:pos x="T4" y="T5"/>
              </a:cxn>
              <a:cxn ang="0">
                <a:pos x="T6" y="T7"/>
              </a:cxn>
            </a:cxnLst>
            <a:rect l="0" t="0" r="r" b="b"/>
            <a:pathLst>
              <a:path w="33" h="26">
                <a:moveTo>
                  <a:pt x="33" y="10"/>
                </a:moveTo>
                <a:cubicBezTo>
                  <a:pt x="19" y="26"/>
                  <a:pt x="19" y="26"/>
                  <a:pt x="19" y="26"/>
                </a:cubicBezTo>
                <a:cubicBezTo>
                  <a:pt x="19" y="26"/>
                  <a:pt x="0" y="19"/>
                  <a:pt x="2" y="10"/>
                </a:cubicBezTo>
                <a:cubicBezTo>
                  <a:pt x="3" y="0"/>
                  <a:pt x="33" y="10"/>
                  <a:pt x="33" y="10"/>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3" name="ïṣļíḓè"/>
          <p:cNvSpPr/>
          <p:nvPr/>
        </p:nvSpPr>
        <p:spPr bwMode="auto">
          <a:xfrm>
            <a:off x="8962358" y="1709523"/>
            <a:ext cx="18352" cy="62048"/>
          </a:xfrm>
          <a:custGeom>
            <a:avLst/>
            <a:gdLst>
              <a:gd name="T0" fmla="*/ 4 w 9"/>
              <a:gd name="T1" fmla="*/ 0 h 30"/>
              <a:gd name="T2" fmla="*/ 6 w 9"/>
              <a:gd name="T3" fmla="*/ 17 h 30"/>
              <a:gd name="T4" fmla="*/ 0 w 9"/>
              <a:gd name="T5" fmla="*/ 17 h 30"/>
              <a:gd name="T6" fmla="*/ 4 w 9"/>
              <a:gd name="T7" fmla="*/ 0 h 30"/>
            </a:gdLst>
            <a:ahLst/>
            <a:cxnLst>
              <a:cxn ang="0">
                <a:pos x="T0" y="T1"/>
              </a:cxn>
              <a:cxn ang="0">
                <a:pos x="T2" y="T3"/>
              </a:cxn>
              <a:cxn ang="0">
                <a:pos x="T4" y="T5"/>
              </a:cxn>
              <a:cxn ang="0">
                <a:pos x="T6" y="T7"/>
              </a:cxn>
            </a:cxnLst>
            <a:rect l="0" t="0" r="r" b="b"/>
            <a:pathLst>
              <a:path w="9" h="30">
                <a:moveTo>
                  <a:pt x="4" y="0"/>
                </a:moveTo>
                <a:cubicBezTo>
                  <a:pt x="4" y="0"/>
                  <a:pt x="9" y="4"/>
                  <a:pt x="6" y="17"/>
                </a:cubicBezTo>
                <a:cubicBezTo>
                  <a:pt x="3" y="30"/>
                  <a:pt x="0" y="17"/>
                  <a:pt x="0" y="17"/>
                </a:cubicBezTo>
                <a:lnTo>
                  <a:pt x="4" y="0"/>
                </a:lnTo>
                <a:close/>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4" name="î$ľíḓe"/>
          <p:cNvSpPr/>
          <p:nvPr/>
        </p:nvSpPr>
        <p:spPr bwMode="auto">
          <a:xfrm>
            <a:off x="8736882" y="1802159"/>
            <a:ext cx="160805" cy="392388"/>
          </a:xfrm>
          <a:custGeom>
            <a:avLst/>
            <a:gdLst>
              <a:gd name="T0" fmla="*/ 78 w 78"/>
              <a:gd name="T1" fmla="*/ 28 h 190"/>
              <a:gd name="T2" fmla="*/ 26 w 78"/>
              <a:gd name="T3" fmla="*/ 0 h 190"/>
              <a:gd name="T4" fmla="*/ 44 w 78"/>
              <a:gd name="T5" fmla="*/ 190 h 190"/>
              <a:gd name="T6" fmla="*/ 78 w 78"/>
              <a:gd name="T7" fmla="*/ 28 h 190"/>
            </a:gdLst>
            <a:ahLst/>
            <a:cxnLst>
              <a:cxn ang="0">
                <a:pos x="T0" y="T1"/>
              </a:cxn>
              <a:cxn ang="0">
                <a:pos x="T2" y="T3"/>
              </a:cxn>
              <a:cxn ang="0">
                <a:pos x="T4" y="T5"/>
              </a:cxn>
              <a:cxn ang="0">
                <a:pos x="T6" y="T7"/>
              </a:cxn>
            </a:cxnLst>
            <a:rect l="0" t="0" r="r" b="b"/>
            <a:pathLst>
              <a:path w="78" h="190">
                <a:moveTo>
                  <a:pt x="78" y="28"/>
                </a:moveTo>
                <a:cubicBezTo>
                  <a:pt x="78" y="28"/>
                  <a:pt x="51" y="21"/>
                  <a:pt x="26" y="0"/>
                </a:cubicBezTo>
                <a:cubicBezTo>
                  <a:pt x="26" y="0"/>
                  <a:pt x="0" y="137"/>
                  <a:pt x="44" y="190"/>
                </a:cubicBezTo>
                <a:cubicBezTo>
                  <a:pt x="44" y="190"/>
                  <a:pt x="33" y="121"/>
                  <a:pt x="78" y="28"/>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5" name="íṧlíḍê"/>
          <p:cNvSpPr/>
          <p:nvPr/>
        </p:nvSpPr>
        <p:spPr bwMode="auto">
          <a:xfrm>
            <a:off x="8813789" y="1651845"/>
            <a:ext cx="148570" cy="207991"/>
          </a:xfrm>
          <a:custGeom>
            <a:avLst/>
            <a:gdLst>
              <a:gd name="T0" fmla="*/ 54 w 72"/>
              <a:gd name="T1" fmla="*/ 0 h 101"/>
              <a:gd name="T2" fmla="*/ 0 w 72"/>
              <a:gd name="T3" fmla="*/ 9 h 101"/>
              <a:gd name="T4" fmla="*/ 41 w 72"/>
              <a:gd name="T5" fmla="*/ 101 h 101"/>
              <a:gd name="T6" fmla="*/ 54 w 72"/>
              <a:gd name="T7" fmla="*/ 0 h 101"/>
            </a:gdLst>
            <a:ahLst/>
            <a:cxnLst>
              <a:cxn ang="0">
                <a:pos x="T0" y="T1"/>
              </a:cxn>
              <a:cxn ang="0">
                <a:pos x="T2" y="T3"/>
              </a:cxn>
              <a:cxn ang="0">
                <a:pos x="T4" y="T5"/>
              </a:cxn>
              <a:cxn ang="0">
                <a:pos x="T6" y="T7"/>
              </a:cxn>
            </a:cxnLst>
            <a:rect l="0" t="0" r="r" b="b"/>
            <a:pathLst>
              <a:path w="72" h="101">
                <a:moveTo>
                  <a:pt x="54" y="0"/>
                </a:moveTo>
                <a:cubicBezTo>
                  <a:pt x="54" y="0"/>
                  <a:pt x="26" y="18"/>
                  <a:pt x="0" y="9"/>
                </a:cubicBezTo>
                <a:cubicBezTo>
                  <a:pt x="0" y="9"/>
                  <a:pt x="23" y="79"/>
                  <a:pt x="41" y="101"/>
                </a:cubicBezTo>
                <a:cubicBezTo>
                  <a:pt x="41" y="101"/>
                  <a:pt x="72" y="46"/>
                  <a:pt x="54" y="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6" name="i$ļíḍê"/>
          <p:cNvSpPr/>
          <p:nvPr/>
        </p:nvSpPr>
        <p:spPr bwMode="auto">
          <a:xfrm>
            <a:off x="8883704" y="1591545"/>
            <a:ext cx="119730" cy="130213"/>
          </a:xfrm>
          <a:custGeom>
            <a:avLst/>
            <a:gdLst>
              <a:gd name="T0" fmla="*/ 4 w 58"/>
              <a:gd name="T1" fmla="*/ 0 h 63"/>
              <a:gd name="T2" fmla="*/ 32 w 58"/>
              <a:gd name="T3" fmla="*/ 3 h 63"/>
              <a:gd name="T4" fmla="*/ 58 w 58"/>
              <a:gd name="T5" fmla="*/ 47 h 63"/>
              <a:gd name="T6" fmla="*/ 21 w 58"/>
              <a:gd name="T7" fmla="*/ 63 h 63"/>
              <a:gd name="T8" fmla="*/ 4 w 58"/>
              <a:gd name="T9" fmla="*/ 0 h 63"/>
            </a:gdLst>
            <a:ahLst/>
            <a:cxnLst>
              <a:cxn ang="0">
                <a:pos x="T0" y="T1"/>
              </a:cxn>
              <a:cxn ang="0">
                <a:pos x="T2" y="T3"/>
              </a:cxn>
              <a:cxn ang="0">
                <a:pos x="T4" y="T5"/>
              </a:cxn>
              <a:cxn ang="0">
                <a:pos x="T6" y="T7"/>
              </a:cxn>
              <a:cxn ang="0">
                <a:pos x="T8" y="T9"/>
              </a:cxn>
            </a:cxnLst>
            <a:rect l="0" t="0" r="r" b="b"/>
            <a:pathLst>
              <a:path w="58" h="63">
                <a:moveTo>
                  <a:pt x="4" y="0"/>
                </a:moveTo>
                <a:cubicBezTo>
                  <a:pt x="32" y="3"/>
                  <a:pt x="32" y="3"/>
                  <a:pt x="32" y="3"/>
                </a:cubicBezTo>
                <a:cubicBezTo>
                  <a:pt x="58" y="47"/>
                  <a:pt x="58" y="47"/>
                  <a:pt x="58" y="47"/>
                </a:cubicBezTo>
                <a:cubicBezTo>
                  <a:pt x="21" y="63"/>
                  <a:pt x="21" y="63"/>
                  <a:pt x="21" y="63"/>
                </a:cubicBezTo>
                <a:cubicBezTo>
                  <a:pt x="21" y="63"/>
                  <a:pt x="0" y="22"/>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7" name="îşḻíḋè"/>
          <p:cNvSpPr/>
          <p:nvPr/>
        </p:nvSpPr>
        <p:spPr bwMode="auto">
          <a:xfrm>
            <a:off x="8598798" y="2295920"/>
            <a:ext cx="272670" cy="132835"/>
          </a:xfrm>
          <a:custGeom>
            <a:avLst/>
            <a:gdLst>
              <a:gd name="T0" fmla="*/ 0 w 132"/>
              <a:gd name="T1" fmla="*/ 64 h 64"/>
              <a:gd name="T2" fmla="*/ 127 w 132"/>
              <a:gd name="T3" fmla="*/ 19 h 64"/>
              <a:gd name="T4" fmla="*/ 122 w 132"/>
              <a:gd name="T5" fmla="*/ 9 h 64"/>
              <a:gd name="T6" fmla="*/ 132 w 132"/>
              <a:gd name="T7" fmla="*/ 12 h 64"/>
              <a:gd name="T8" fmla="*/ 115 w 132"/>
              <a:gd name="T9" fmla="*/ 0 h 64"/>
              <a:gd name="T10" fmla="*/ 115 w 132"/>
              <a:gd name="T11" fmla="*/ 18 h 64"/>
              <a:gd name="T12" fmla="*/ 0 w 132"/>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132" h="64">
                <a:moveTo>
                  <a:pt x="0" y="64"/>
                </a:moveTo>
                <a:cubicBezTo>
                  <a:pt x="0" y="64"/>
                  <a:pt x="114" y="34"/>
                  <a:pt x="127" y="19"/>
                </a:cubicBezTo>
                <a:cubicBezTo>
                  <a:pt x="122" y="9"/>
                  <a:pt x="122" y="9"/>
                  <a:pt x="122" y="9"/>
                </a:cubicBezTo>
                <a:cubicBezTo>
                  <a:pt x="132" y="12"/>
                  <a:pt x="132" y="12"/>
                  <a:pt x="132" y="12"/>
                </a:cubicBezTo>
                <a:cubicBezTo>
                  <a:pt x="132" y="12"/>
                  <a:pt x="118" y="1"/>
                  <a:pt x="115" y="0"/>
                </a:cubicBezTo>
                <a:cubicBezTo>
                  <a:pt x="115" y="18"/>
                  <a:pt x="115" y="18"/>
                  <a:pt x="115" y="18"/>
                </a:cubicBezTo>
                <a:cubicBezTo>
                  <a:pt x="115" y="18"/>
                  <a:pt x="35" y="59"/>
                  <a:pt x="0" y="64"/>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8" name="íṡḷîḓé"/>
          <p:cNvSpPr/>
          <p:nvPr/>
        </p:nvSpPr>
        <p:spPr bwMode="auto">
          <a:xfrm>
            <a:off x="8596176" y="1636988"/>
            <a:ext cx="762952" cy="652814"/>
          </a:xfrm>
          <a:custGeom>
            <a:avLst/>
            <a:gdLst>
              <a:gd name="T0" fmla="*/ 122 w 369"/>
              <a:gd name="T1" fmla="*/ 7 h 316"/>
              <a:gd name="T2" fmla="*/ 112 w 369"/>
              <a:gd name="T3" fmla="*/ 190 h 316"/>
              <a:gd name="T4" fmla="*/ 336 w 369"/>
              <a:gd name="T5" fmla="*/ 159 h 316"/>
              <a:gd name="T6" fmla="*/ 369 w 369"/>
              <a:gd name="T7" fmla="*/ 188 h 316"/>
              <a:gd name="T8" fmla="*/ 86 w 369"/>
              <a:gd name="T9" fmla="*/ 235 h 316"/>
              <a:gd name="T10" fmla="*/ 122 w 369"/>
              <a:gd name="T11" fmla="*/ 7 h 316"/>
            </a:gdLst>
            <a:ahLst/>
            <a:cxnLst>
              <a:cxn ang="0">
                <a:pos x="T0" y="T1"/>
              </a:cxn>
              <a:cxn ang="0">
                <a:pos x="T2" y="T3"/>
              </a:cxn>
              <a:cxn ang="0">
                <a:pos x="T4" y="T5"/>
              </a:cxn>
              <a:cxn ang="0">
                <a:pos x="T6" y="T7"/>
              </a:cxn>
              <a:cxn ang="0">
                <a:pos x="T8" y="T9"/>
              </a:cxn>
              <a:cxn ang="0">
                <a:pos x="T10" y="T11"/>
              </a:cxn>
            </a:cxnLst>
            <a:rect l="0" t="0" r="r" b="b"/>
            <a:pathLst>
              <a:path w="369" h="316">
                <a:moveTo>
                  <a:pt x="122" y="7"/>
                </a:moveTo>
                <a:cubicBezTo>
                  <a:pt x="143" y="12"/>
                  <a:pt x="70" y="113"/>
                  <a:pt x="112" y="190"/>
                </a:cubicBezTo>
                <a:cubicBezTo>
                  <a:pt x="148" y="256"/>
                  <a:pt x="255" y="204"/>
                  <a:pt x="336" y="159"/>
                </a:cubicBezTo>
                <a:cubicBezTo>
                  <a:pt x="336" y="159"/>
                  <a:pt x="350" y="183"/>
                  <a:pt x="369" y="188"/>
                </a:cubicBezTo>
                <a:cubicBezTo>
                  <a:pt x="369" y="188"/>
                  <a:pt x="159" y="316"/>
                  <a:pt x="86" y="235"/>
                </a:cubicBezTo>
                <a:cubicBezTo>
                  <a:pt x="0" y="140"/>
                  <a:pt x="86" y="0"/>
                  <a:pt x="122" y="7"/>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59" name="íṡļiḑè"/>
          <p:cNvSpPr/>
          <p:nvPr/>
        </p:nvSpPr>
        <p:spPr bwMode="auto">
          <a:xfrm>
            <a:off x="8559470" y="1678063"/>
            <a:ext cx="241208" cy="467543"/>
          </a:xfrm>
          <a:custGeom>
            <a:avLst/>
            <a:gdLst>
              <a:gd name="T0" fmla="*/ 110 w 117"/>
              <a:gd name="T1" fmla="*/ 0 h 226"/>
              <a:gd name="T2" fmla="*/ 117 w 117"/>
              <a:gd name="T3" fmla="*/ 226 h 226"/>
              <a:gd name="T4" fmla="*/ 110 w 117"/>
              <a:gd name="T5" fmla="*/ 0 h 226"/>
            </a:gdLst>
            <a:ahLst/>
            <a:cxnLst>
              <a:cxn ang="0">
                <a:pos x="T0" y="T1"/>
              </a:cxn>
              <a:cxn ang="0">
                <a:pos x="T2" y="T3"/>
              </a:cxn>
              <a:cxn ang="0">
                <a:pos x="T4" y="T5"/>
              </a:cxn>
            </a:cxnLst>
            <a:rect l="0" t="0" r="r" b="b"/>
            <a:pathLst>
              <a:path w="117" h="226">
                <a:moveTo>
                  <a:pt x="110" y="0"/>
                </a:moveTo>
                <a:cubicBezTo>
                  <a:pt x="110" y="0"/>
                  <a:pt x="0" y="126"/>
                  <a:pt x="117" y="226"/>
                </a:cubicBezTo>
                <a:cubicBezTo>
                  <a:pt x="117" y="226"/>
                  <a:pt x="13" y="152"/>
                  <a:pt x="110" y="0"/>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0" name="îšļîḍè"/>
          <p:cNvSpPr/>
          <p:nvPr/>
        </p:nvSpPr>
        <p:spPr bwMode="auto">
          <a:xfrm>
            <a:off x="9282222" y="1824881"/>
            <a:ext cx="219360" cy="213235"/>
          </a:xfrm>
          <a:custGeom>
            <a:avLst/>
            <a:gdLst>
              <a:gd name="T0" fmla="*/ 4 w 106"/>
              <a:gd name="T1" fmla="*/ 68 h 103"/>
              <a:gd name="T2" fmla="*/ 17 w 106"/>
              <a:gd name="T3" fmla="*/ 8 h 103"/>
              <a:gd name="T4" fmla="*/ 43 w 106"/>
              <a:gd name="T5" fmla="*/ 10 h 103"/>
              <a:gd name="T6" fmla="*/ 76 w 106"/>
              <a:gd name="T7" fmla="*/ 20 h 103"/>
              <a:gd name="T8" fmla="*/ 97 w 106"/>
              <a:gd name="T9" fmla="*/ 59 h 103"/>
              <a:gd name="T10" fmla="*/ 81 w 106"/>
              <a:gd name="T11" fmla="*/ 56 h 103"/>
              <a:gd name="T12" fmla="*/ 55 w 106"/>
              <a:gd name="T13" fmla="*/ 49 h 103"/>
              <a:gd name="T14" fmla="*/ 37 w 106"/>
              <a:gd name="T15" fmla="*/ 97 h 103"/>
              <a:gd name="T16" fmla="*/ 4 w 106"/>
              <a:gd name="T17" fmla="*/ 6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3">
                <a:moveTo>
                  <a:pt x="4" y="68"/>
                </a:moveTo>
                <a:cubicBezTo>
                  <a:pt x="4" y="68"/>
                  <a:pt x="0" y="19"/>
                  <a:pt x="17" y="8"/>
                </a:cubicBezTo>
                <a:cubicBezTo>
                  <a:pt x="17" y="8"/>
                  <a:pt x="33" y="0"/>
                  <a:pt x="43" y="10"/>
                </a:cubicBezTo>
                <a:cubicBezTo>
                  <a:pt x="43" y="10"/>
                  <a:pt x="72" y="3"/>
                  <a:pt x="76" y="20"/>
                </a:cubicBezTo>
                <a:cubicBezTo>
                  <a:pt x="76" y="20"/>
                  <a:pt x="106" y="27"/>
                  <a:pt x="97" y="59"/>
                </a:cubicBezTo>
                <a:cubicBezTo>
                  <a:pt x="97" y="59"/>
                  <a:pt x="88" y="67"/>
                  <a:pt x="81" y="56"/>
                </a:cubicBezTo>
                <a:cubicBezTo>
                  <a:pt x="75" y="45"/>
                  <a:pt x="59" y="31"/>
                  <a:pt x="55" y="49"/>
                </a:cubicBezTo>
                <a:cubicBezTo>
                  <a:pt x="52" y="67"/>
                  <a:pt x="61" y="91"/>
                  <a:pt x="37" y="97"/>
                </a:cubicBezTo>
                <a:cubicBezTo>
                  <a:pt x="13" y="103"/>
                  <a:pt x="4" y="82"/>
                  <a:pt x="4" y="68"/>
                </a:cubicBezTo>
              </a:path>
            </a:pathLst>
          </a:custGeom>
          <a:solidFill>
            <a:srgbClr val="FFDCB8"/>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1" name="ïSlïde"/>
          <p:cNvSpPr/>
          <p:nvPr/>
        </p:nvSpPr>
        <p:spPr bwMode="auto">
          <a:xfrm>
            <a:off x="9327667" y="1864206"/>
            <a:ext cx="134587" cy="134582"/>
          </a:xfrm>
          <a:custGeom>
            <a:avLst/>
            <a:gdLst>
              <a:gd name="T0" fmla="*/ 64 w 65"/>
              <a:gd name="T1" fmla="*/ 35 h 65"/>
              <a:gd name="T2" fmla="*/ 30 w 65"/>
              <a:gd name="T3" fmla="*/ 64 h 65"/>
              <a:gd name="T4" fmla="*/ 1 w 65"/>
              <a:gd name="T5" fmla="*/ 30 h 65"/>
              <a:gd name="T6" fmla="*/ 35 w 65"/>
              <a:gd name="T7" fmla="*/ 1 h 65"/>
              <a:gd name="T8" fmla="*/ 64 w 65"/>
              <a:gd name="T9" fmla="*/ 35 h 65"/>
            </a:gdLst>
            <a:ahLst/>
            <a:cxnLst>
              <a:cxn ang="0">
                <a:pos x="T0" y="T1"/>
              </a:cxn>
              <a:cxn ang="0">
                <a:pos x="T2" y="T3"/>
              </a:cxn>
              <a:cxn ang="0">
                <a:pos x="T4" y="T5"/>
              </a:cxn>
              <a:cxn ang="0">
                <a:pos x="T6" y="T7"/>
              </a:cxn>
              <a:cxn ang="0">
                <a:pos x="T8" y="T9"/>
              </a:cxn>
            </a:cxnLst>
            <a:rect l="0" t="0" r="r" b="b"/>
            <a:pathLst>
              <a:path w="65" h="65">
                <a:moveTo>
                  <a:pt x="64" y="35"/>
                </a:moveTo>
                <a:cubicBezTo>
                  <a:pt x="62" y="52"/>
                  <a:pt x="47" y="65"/>
                  <a:pt x="30" y="64"/>
                </a:cubicBezTo>
                <a:cubicBezTo>
                  <a:pt x="13" y="62"/>
                  <a:pt x="0" y="47"/>
                  <a:pt x="1" y="30"/>
                </a:cubicBezTo>
                <a:cubicBezTo>
                  <a:pt x="2" y="13"/>
                  <a:pt x="17" y="0"/>
                  <a:pt x="35" y="1"/>
                </a:cubicBezTo>
                <a:cubicBezTo>
                  <a:pt x="52" y="2"/>
                  <a:pt x="65" y="17"/>
                  <a:pt x="64" y="35"/>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2" name="íṡ1ïḓê"/>
          <p:cNvSpPr/>
          <p:nvPr/>
        </p:nvSpPr>
        <p:spPr bwMode="auto">
          <a:xfrm>
            <a:off x="9353010" y="1889549"/>
            <a:ext cx="84772" cy="84769"/>
          </a:xfrm>
          <a:custGeom>
            <a:avLst/>
            <a:gdLst>
              <a:gd name="T0" fmla="*/ 40 w 41"/>
              <a:gd name="T1" fmla="*/ 22 h 41"/>
              <a:gd name="T2" fmla="*/ 19 w 41"/>
              <a:gd name="T3" fmla="*/ 40 h 41"/>
              <a:gd name="T4" fmla="*/ 1 w 41"/>
              <a:gd name="T5" fmla="*/ 19 h 41"/>
              <a:gd name="T6" fmla="*/ 22 w 41"/>
              <a:gd name="T7" fmla="*/ 1 h 41"/>
              <a:gd name="T8" fmla="*/ 40 w 41"/>
              <a:gd name="T9" fmla="*/ 22 h 41"/>
            </a:gdLst>
            <a:ahLst/>
            <a:cxnLst>
              <a:cxn ang="0">
                <a:pos x="T0" y="T1"/>
              </a:cxn>
              <a:cxn ang="0">
                <a:pos x="T2" y="T3"/>
              </a:cxn>
              <a:cxn ang="0">
                <a:pos x="T4" y="T5"/>
              </a:cxn>
              <a:cxn ang="0">
                <a:pos x="T6" y="T7"/>
              </a:cxn>
              <a:cxn ang="0">
                <a:pos x="T8" y="T9"/>
              </a:cxn>
            </a:cxnLst>
            <a:rect l="0" t="0" r="r" b="b"/>
            <a:pathLst>
              <a:path w="41" h="41">
                <a:moveTo>
                  <a:pt x="40" y="22"/>
                </a:moveTo>
                <a:cubicBezTo>
                  <a:pt x="39" y="33"/>
                  <a:pt x="30" y="41"/>
                  <a:pt x="19" y="40"/>
                </a:cubicBezTo>
                <a:cubicBezTo>
                  <a:pt x="8" y="39"/>
                  <a:pt x="0" y="30"/>
                  <a:pt x="1" y="19"/>
                </a:cubicBezTo>
                <a:cubicBezTo>
                  <a:pt x="1" y="8"/>
                  <a:pt x="11" y="0"/>
                  <a:pt x="22" y="1"/>
                </a:cubicBezTo>
                <a:cubicBezTo>
                  <a:pt x="33" y="2"/>
                  <a:pt x="41" y="11"/>
                  <a:pt x="40" y="22"/>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3" name="íśḻidè"/>
          <p:cNvSpPr/>
          <p:nvPr/>
        </p:nvSpPr>
        <p:spPr bwMode="auto">
          <a:xfrm>
            <a:off x="7598134" y="1833619"/>
            <a:ext cx="229847" cy="210613"/>
          </a:xfrm>
          <a:custGeom>
            <a:avLst/>
            <a:gdLst>
              <a:gd name="T0" fmla="*/ 104 w 111"/>
              <a:gd name="T1" fmla="*/ 57 h 102"/>
              <a:gd name="T2" fmla="*/ 39 w 111"/>
              <a:gd name="T3" fmla="*/ 6 h 102"/>
              <a:gd name="T4" fmla="*/ 18 w 111"/>
              <a:gd name="T5" fmla="*/ 8 h 102"/>
              <a:gd name="T6" fmla="*/ 6 w 111"/>
              <a:gd name="T7" fmla="*/ 23 h 102"/>
              <a:gd name="T8" fmla="*/ 8 w 111"/>
              <a:gd name="T9" fmla="*/ 45 h 102"/>
              <a:gd name="T10" fmla="*/ 9 w 111"/>
              <a:gd name="T11" fmla="*/ 46 h 102"/>
              <a:gd name="T12" fmla="*/ 12 w 111"/>
              <a:gd name="T13" fmla="*/ 38 h 102"/>
              <a:gd name="T14" fmla="*/ 23 w 111"/>
              <a:gd name="T15" fmla="*/ 24 h 102"/>
              <a:gd name="T16" fmla="*/ 40 w 111"/>
              <a:gd name="T17" fmla="*/ 21 h 102"/>
              <a:gd name="T18" fmla="*/ 89 w 111"/>
              <a:gd name="T19" fmla="*/ 59 h 102"/>
              <a:gd name="T20" fmla="*/ 89 w 111"/>
              <a:gd name="T21" fmla="*/ 77 h 102"/>
              <a:gd name="T22" fmla="*/ 79 w 111"/>
              <a:gd name="T23" fmla="*/ 91 h 102"/>
              <a:gd name="T24" fmla="*/ 72 w 111"/>
              <a:gd name="T25" fmla="*/ 96 h 102"/>
              <a:gd name="T26" fmla="*/ 72 w 111"/>
              <a:gd name="T27" fmla="*/ 96 h 102"/>
              <a:gd name="T28" fmla="*/ 94 w 111"/>
              <a:gd name="T29" fmla="*/ 94 h 102"/>
              <a:gd name="T30" fmla="*/ 106 w 111"/>
              <a:gd name="T31" fmla="*/ 79 h 102"/>
              <a:gd name="T32" fmla="*/ 104 w 111"/>
              <a:gd name="T3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2">
                <a:moveTo>
                  <a:pt x="104" y="57"/>
                </a:moveTo>
                <a:cubicBezTo>
                  <a:pt x="39" y="6"/>
                  <a:pt x="39" y="6"/>
                  <a:pt x="39" y="6"/>
                </a:cubicBezTo>
                <a:cubicBezTo>
                  <a:pt x="33" y="0"/>
                  <a:pt x="23" y="2"/>
                  <a:pt x="18" y="8"/>
                </a:cubicBezTo>
                <a:cubicBezTo>
                  <a:pt x="6" y="23"/>
                  <a:pt x="6" y="23"/>
                  <a:pt x="6" y="23"/>
                </a:cubicBezTo>
                <a:cubicBezTo>
                  <a:pt x="0" y="30"/>
                  <a:pt x="1" y="40"/>
                  <a:pt x="8" y="45"/>
                </a:cubicBezTo>
                <a:cubicBezTo>
                  <a:pt x="9" y="46"/>
                  <a:pt x="9" y="46"/>
                  <a:pt x="9" y="46"/>
                </a:cubicBezTo>
                <a:cubicBezTo>
                  <a:pt x="9" y="43"/>
                  <a:pt x="10" y="40"/>
                  <a:pt x="12" y="38"/>
                </a:cubicBezTo>
                <a:cubicBezTo>
                  <a:pt x="23" y="24"/>
                  <a:pt x="23" y="24"/>
                  <a:pt x="23" y="24"/>
                </a:cubicBezTo>
                <a:cubicBezTo>
                  <a:pt x="27" y="18"/>
                  <a:pt x="35" y="17"/>
                  <a:pt x="40" y="21"/>
                </a:cubicBezTo>
                <a:cubicBezTo>
                  <a:pt x="89" y="59"/>
                  <a:pt x="89" y="59"/>
                  <a:pt x="89" y="59"/>
                </a:cubicBezTo>
                <a:cubicBezTo>
                  <a:pt x="94" y="63"/>
                  <a:pt x="94" y="72"/>
                  <a:pt x="89" y="77"/>
                </a:cubicBezTo>
                <a:cubicBezTo>
                  <a:pt x="79" y="91"/>
                  <a:pt x="79" y="91"/>
                  <a:pt x="79" y="91"/>
                </a:cubicBezTo>
                <a:cubicBezTo>
                  <a:pt x="77" y="93"/>
                  <a:pt x="74" y="95"/>
                  <a:pt x="72" y="96"/>
                </a:cubicBezTo>
                <a:cubicBezTo>
                  <a:pt x="72" y="96"/>
                  <a:pt x="72" y="96"/>
                  <a:pt x="72" y="96"/>
                </a:cubicBezTo>
                <a:cubicBezTo>
                  <a:pt x="79" y="102"/>
                  <a:pt x="89" y="101"/>
                  <a:pt x="94" y="94"/>
                </a:cubicBezTo>
                <a:cubicBezTo>
                  <a:pt x="106" y="79"/>
                  <a:pt x="106" y="79"/>
                  <a:pt x="106" y="79"/>
                </a:cubicBezTo>
                <a:cubicBezTo>
                  <a:pt x="111" y="72"/>
                  <a:pt x="110" y="62"/>
                  <a:pt x="104" y="57"/>
                </a:cubicBezTo>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4" name="iŝ1îdê"/>
          <p:cNvSpPr/>
          <p:nvPr/>
        </p:nvSpPr>
        <p:spPr bwMode="auto">
          <a:xfrm>
            <a:off x="7584151" y="1823132"/>
            <a:ext cx="228972" cy="208866"/>
          </a:xfrm>
          <a:custGeom>
            <a:avLst/>
            <a:gdLst>
              <a:gd name="T0" fmla="*/ 103 w 111"/>
              <a:gd name="T1" fmla="*/ 56 h 101"/>
              <a:gd name="T2" fmla="*/ 39 w 111"/>
              <a:gd name="T3" fmla="*/ 5 h 101"/>
              <a:gd name="T4" fmla="*/ 17 w 111"/>
              <a:gd name="T5" fmla="*/ 7 h 101"/>
              <a:gd name="T6" fmla="*/ 5 w 111"/>
              <a:gd name="T7" fmla="*/ 23 h 101"/>
              <a:gd name="T8" fmla="*/ 8 w 111"/>
              <a:gd name="T9" fmla="*/ 44 h 101"/>
              <a:gd name="T10" fmla="*/ 8 w 111"/>
              <a:gd name="T11" fmla="*/ 45 h 101"/>
              <a:gd name="T12" fmla="*/ 12 w 111"/>
              <a:gd name="T13" fmla="*/ 37 h 101"/>
              <a:gd name="T14" fmla="*/ 22 w 111"/>
              <a:gd name="T15" fmla="*/ 24 h 101"/>
              <a:gd name="T16" fmla="*/ 40 w 111"/>
              <a:gd name="T17" fmla="*/ 20 h 101"/>
              <a:gd name="T18" fmla="*/ 88 w 111"/>
              <a:gd name="T19" fmla="*/ 59 h 101"/>
              <a:gd name="T20" fmla="*/ 89 w 111"/>
              <a:gd name="T21" fmla="*/ 77 h 101"/>
              <a:gd name="T22" fmla="*/ 78 w 111"/>
              <a:gd name="T23" fmla="*/ 90 h 101"/>
              <a:gd name="T24" fmla="*/ 71 w 111"/>
              <a:gd name="T25" fmla="*/ 95 h 101"/>
              <a:gd name="T26" fmla="*/ 72 w 111"/>
              <a:gd name="T27" fmla="*/ 96 h 101"/>
              <a:gd name="T28" fmla="*/ 94 w 111"/>
              <a:gd name="T29" fmla="*/ 93 h 101"/>
              <a:gd name="T30" fmla="*/ 106 w 111"/>
              <a:gd name="T31" fmla="*/ 78 h 101"/>
              <a:gd name="T32" fmla="*/ 103 w 111"/>
              <a:gd name="T33" fmla="*/ 5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 h="101">
                <a:moveTo>
                  <a:pt x="103" y="56"/>
                </a:moveTo>
                <a:cubicBezTo>
                  <a:pt x="39" y="5"/>
                  <a:pt x="39" y="5"/>
                  <a:pt x="39" y="5"/>
                </a:cubicBezTo>
                <a:cubicBezTo>
                  <a:pt x="32" y="0"/>
                  <a:pt x="23" y="1"/>
                  <a:pt x="17" y="7"/>
                </a:cubicBezTo>
                <a:cubicBezTo>
                  <a:pt x="5" y="23"/>
                  <a:pt x="5" y="23"/>
                  <a:pt x="5" y="23"/>
                </a:cubicBezTo>
                <a:cubicBezTo>
                  <a:pt x="0" y="29"/>
                  <a:pt x="1" y="39"/>
                  <a:pt x="8" y="44"/>
                </a:cubicBezTo>
                <a:cubicBezTo>
                  <a:pt x="8" y="45"/>
                  <a:pt x="8" y="45"/>
                  <a:pt x="8" y="45"/>
                </a:cubicBezTo>
                <a:cubicBezTo>
                  <a:pt x="9" y="42"/>
                  <a:pt x="10" y="39"/>
                  <a:pt x="12" y="37"/>
                </a:cubicBezTo>
                <a:cubicBezTo>
                  <a:pt x="22" y="24"/>
                  <a:pt x="22" y="24"/>
                  <a:pt x="22" y="24"/>
                </a:cubicBezTo>
                <a:cubicBezTo>
                  <a:pt x="27" y="18"/>
                  <a:pt x="35" y="16"/>
                  <a:pt x="40" y="20"/>
                </a:cubicBezTo>
                <a:cubicBezTo>
                  <a:pt x="88" y="59"/>
                  <a:pt x="88" y="59"/>
                  <a:pt x="88" y="59"/>
                </a:cubicBezTo>
                <a:cubicBezTo>
                  <a:pt x="93" y="63"/>
                  <a:pt x="94" y="71"/>
                  <a:pt x="89" y="77"/>
                </a:cubicBezTo>
                <a:cubicBezTo>
                  <a:pt x="78" y="90"/>
                  <a:pt x="78" y="90"/>
                  <a:pt x="78" y="90"/>
                </a:cubicBezTo>
                <a:cubicBezTo>
                  <a:pt x="76" y="93"/>
                  <a:pt x="74" y="94"/>
                  <a:pt x="71" y="95"/>
                </a:cubicBezTo>
                <a:cubicBezTo>
                  <a:pt x="72" y="96"/>
                  <a:pt x="72" y="96"/>
                  <a:pt x="72" y="96"/>
                </a:cubicBezTo>
                <a:cubicBezTo>
                  <a:pt x="79" y="101"/>
                  <a:pt x="88" y="100"/>
                  <a:pt x="94" y="93"/>
                </a:cubicBezTo>
                <a:cubicBezTo>
                  <a:pt x="106" y="78"/>
                  <a:pt x="106" y="78"/>
                  <a:pt x="106" y="78"/>
                </a:cubicBezTo>
                <a:cubicBezTo>
                  <a:pt x="111" y="71"/>
                  <a:pt x="110" y="61"/>
                  <a:pt x="103" y="56"/>
                </a:cubicBezTo>
              </a:path>
            </a:pathLst>
          </a:custGeom>
          <a:solidFill>
            <a:schemeClr val="tx2"/>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5" name="iṧļiďé"/>
          <p:cNvSpPr/>
          <p:nvPr/>
        </p:nvSpPr>
        <p:spPr bwMode="auto">
          <a:xfrm>
            <a:off x="7120961" y="1775941"/>
            <a:ext cx="911522" cy="881779"/>
          </a:xfrm>
          <a:custGeom>
            <a:avLst/>
            <a:gdLst>
              <a:gd name="T0" fmla="*/ 286 w 441"/>
              <a:gd name="T1" fmla="*/ 419 h 427"/>
              <a:gd name="T2" fmla="*/ 264 w 441"/>
              <a:gd name="T3" fmla="*/ 422 h 427"/>
              <a:gd name="T4" fmla="*/ 8 w 441"/>
              <a:gd name="T5" fmla="*/ 219 h 427"/>
              <a:gd name="T6" fmla="*/ 6 w 441"/>
              <a:gd name="T7" fmla="*/ 197 h 427"/>
              <a:gd name="T8" fmla="*/ 156 w 441"/>
              <a:gd name="T9" fmla="*/ 8 h 427"/>
              <a:gd name="T10" fmla="*/ 178 w 441"/>
              <a:gd name="T11" fmla="*/ 5 h 427"/>
              <a:gd name="T12" fmla="*/ 434 w 441"/>
              <a:gd name="T13" fmla="*/ 208 h 427"/>
              <a:gd name="T14" fmla="*/ 436 w 441"/>
              <a:gd name="T15" fmla="*/ 230 h 427"/>
              <a:gd name="T16" fmla="*/ 286 w 441"/>
              <a:gd name="T17" fmla="*/ 41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427">
                <a:moveTo>
                  <a:pt x="286" y="419"/>
                </a:moveTo>
                <a:cubicBezTo>
                  <a:pt x="280" y="426"/>
                  <a:pt x="270" y="427"/>
                  <a:pt x="264" y="422"/>
                </a:cubicBezTo>
                <a:cubicBezTo>
                  <a:pt x="8" y="219"/>
                  <a:pt x="8" y="219"/>
                  <a:pt x="8" y="219"/>
                </a:cubicBezTo>
                <a:cubicBezTo>
                  <a:pt x="2" y="213"/>
                  <a:pt x="0" y="204"/>
                  <a:pt x="6" y="197"/>
                </a:cubicBezTo>
                <a:cubicBezTo>
                  <a:pt x="156" y="8"/>
                  <a:pt x="156" y="8"/>
                  <a:pt x="156" y="8"/>
                </a:cubicBezTo>
                <a:cubicBezTo>
                  <a:pt x="162" y="1"/>
                  <a:pt x="171" y="0"/>
                  <a:pt x="178" y="5"/>
                </a:cubicBezTo>
                <a:cubicBezTo>
                  <a:pt x="434" y="208"/>
                  <a:pt x="434" y="208"/>
                  <a:pt x="434" y="208"/>
                </a:cubicBezTo>
                <a:cubicBezTo>
                  <a:pt x="440" y="214"/>
                  <a:pt x="441" y="223"/>
                  <a:pt x="436" y="230"/>
                </a:cubicBezTo>
                <a:lnTo>
                  <a:pt x="286" y="419"/>
                </a:lnTo>
                <a:close/>
              </a:path>
            </a:pathLst>
          </a:custGeom>
          <a:solidFill>
            <a:schemeClr val="tx2">
              <a:lumMod val="5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6" name="išļíḑè"/>
          <p:cNvSpPr/>
          <p:nvPr/>
        </p:nvSpPr>
        <p:spPr bwMode="auto">
          <a:xfrm>
            <a:off x="7120961" y="1775941"/>
            <a:ext cx="873943" cy="851192"/>
          </a:xfrm>
          <a:custGeom>
            <a:avLst/>
            <a:gdLst>
              <a:gd name="T0" fmla="*/ 267 w 423"/>
              <a:gd name="T1" fmla="*/ 404 h 412"/>
              <a:gd name="T2" fmla="*/ 246 w 423"/>
              <a:gd name="T3" fmla="*/ 407 h 412"/>
              <a:gd name="T4" fmla="*/ 8 w 423"/>
              <a:gd name="T5" fmla="*/ 218 h 412"/>
              <a:gd name="T6" fmla="*/ 6 w 423"/>
              <a:gd name="T7" fmla="*/ 197 h 412"/>
              <a:gd name="T8" fmla="*/ 156 w 423"/>
              <a:gd name="T9" fmla="*/ 8 h 412"/>
              <a:gd name="T10" fmla="*/ 177 w 423"/>
              <a:gd name="T11" fmla="*/ 5 h 412"/>
              <a:gd name="T12" fmla="*/ 415 w 423"/>
              <a:gd name="T13" fmla="*/ 194 h 412"/>
              <a:gd name="T14" fmla="*/ 417 w 423"/>
              <a:gd name="T15" fmla="*/ 215 h 412"/>
              <a:gd name="T16" fmla="*/ 267 w 423"/>
              <a:gd name="T17" fmla="*/ 404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12">
                <a:moveTo>
                  <a:pt x="267" y="404"/>
                </a:moveTo>
                <a:cubicBezTo>
                  <a:pt x="261" y="411"/>
                  <a:pt x="252" y="412"/>
                  <a:pt x="246" y="407"/>
                </a:cubicBezTo>
                <a:cubicBezTo>
                  <a:pt x="8" y="218"/>
                  <a:pt x="8" y="218"/>
                  <a:pt x="8" y="218"/>
                </a:cubicBezTo>
                <a:cubicBezTo>
                  <a:pt x="1" y="213"/>
                  <a:pt x="0" y="204"/>
                  <a:pt x="6" y="197"/>
                </a:cubicBezTo>
                <a:cubicBezTo>
                  <a:pt x="156" y="8"/>
                  <a:pt x="156" y="8"/>
                  <a:pt x="156" y="8"/>
                </a:cubicBezTo>
                <a:cubicBezTo>
                  <a:pt x="162" y="1"/>
                  <a:pt x="171" y="0"/>
                  <a:pt x="177" y="5"/>
                </a:cubicBezTo>
                <a:cubicBezTo>
                  <a:pt x="415" y="194"/>
                  <a:pt x="415" y="194"/>
                  <a:pt x="415" y="194"/>
                </a:cubicBezTo>
                <a:cubicBezTo>
                  <a:pt x="422" y="199"/>
                  <a:pt x="423" y="209"/>
                  <a:pt x="417" y="215"/>
                </a:cubicBezTo>
                <a:lnTo>
                  <a:pt x="267" y="404"/>
                </a:lnTo>
                <a:close/>
              </a:path>
            </a:pathLst>
          </a:custGeom>
          <a:solidFill>
            <a:schemeClr val="tx2">
              <a:lumMod val="5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7" name="iṡlïdè"/>
          <p:cNvSpPr/>
          <p:nvPr/>
        </p:nvSpPr>
        <p:spPr bwMode="auto">
          <a:xfrm>
            <a:off x="7120961" y="1775941"/>
            <a:ext cx="873943" cy="851192"/>
          </a:xfrm>
          <a:custGeom>
            <a:avLst/>
            <a:gdLst>
              <a:gd name="T0" fmla="*/ 267 w 423"/>
              <a:gd name="T1" fmla="*/ 404 h 412"/>
              <a:gd name="T2" fmla="*/ 246 w 423"/>
              <a:gd name="T3" fmla="*/ 407 h 412"/>
              <a:gd name="T4" fmla="*/ 8 w 423"/>
              <a:gd name="T5" fmla="*/ 218 h 412"/>
              <a:gd name="T6" fmla="*/ 6 w 423"/>
              <a:gd name="T7" fmla="*/ 197 h 412"/>
              <a:gd name="T8" fmla="*/ 156 w 423"/>
              <a:gd name="T9" fmla="*/ 8 h 412"/>
              <a:gd name="T10" fmla="*/ 177 w 423"/>
              <a:gd name="T11" fmla="*/ 5 h 412"/>
              <a:gd name="T12" fmla="*/ 415 w 423"/>
              <a:gd name="T13" fmla="*/ 194 h 412"/>
              <a:gd name="T14" fmla="*/ 417 w 423"/>
              <a:gd name="T15" fmla="*/ 215 h 412"/>
              <a:gd name="T16" fmla="*/ 267 w 423"/>
              <a:gd name="T17" fmla="*/ 404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412">
                <a:moveTo>
                  <a:pt x="267" y="404"/>
                </a:moveTo>
                <a:cubicBezTo>
                  <a:pt x="261" y="411"/>
                  <a:pt x="252" y="412"/>
                  <a:pt x="246" y="407"/>
                </a:cubicBezTo>
                <a:cubicBezTo>
                  <a:pt x="8" y="218"/>
                  <a:pt x="8" y="218"/>
                  <a:pt x="8" y="218"/>
                </a:cubicBezTo>
                <a:cubicBezTo>
                  <a:pt x="1" y="213"/>
                  <a:pt x="0" y="204"/>
                  <a:pt x="6" y="197"/>
                </a:cubicBezTo>
                <a:cubicBezTo>
                  <a:pt x="156" y="8"/>
                  <a:pt x="156" y="8"/>
                  <a:pt x="156" y="8"/>
                </a:cubicBezTo>
                <a:cubicBezTo>
                  <a:pt x="162" y="1"/>
                  <a:pt x="171" y="0"/>
                  <a:pt x="177" y="5"/>
                </a:cubicBezTo>
                <a:cubicBezTo>
                  <a:pt x="415" y="194"/>
                  <a:pt x="415" y="194"/>
                  <a:pt x="415" y="194"/>
                </a:cubicBezTo>
                <a:cubicBezTo>
                  <a:pt x="422" y="199"/>
                  <a:pt x="423" y="209"/>
                  <a:pt x="417" y="215"/>
                </a:cubicBezTo>
                <a:lnTo>
                  <a:pt x="267" y="404"/>
                </a:lnTo>
                <a:close/>
              </a:path>
            </a:pathLst>
          </a:custGeom>
          <a:noFill/>
          <a:ln w="14288" cap="flat">
            <a:solidFill>
              <a:schemeClr val="tx2"/>
            </a:solidFill>
            <a:prstDash val="solid"/>
            <a:miter lim="800000"/>
          </a:ln>
          <a:extLst>
            <a:ext uri="{909E8E84-426E-40DD-AFC4-6F175D3DCCD1}">
              <a14:hiddenFill xmlns:a14="http://schemas.microsoft.com/office/drawing/2010/main">
                <a:solidFill>
                  <a:srgbClr val="FFFFFF"/>
                </a:solidFill>
              </a14:hiddenFill>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8" name="íṩḷïďè"/>
          <p:cNvSpPr/>
          <p:nvPr/>
        </p:nvSpPr>
        <p:spPr bwMode="auto">
          <a:xfrm>
            <a:off x="7067651" y="1732245"/>
            <a:ext cx="878312" cy="857310"/>
          </a:xfrm>
          <a:custGeom>
            <a:avLst/>
            <a:gdLst>
              <a:gd name="T0" fmla="*/ 269 w 425"/>
              <a:gd name="T1" fmla="*/ 406 h 415"/>
              <a:gd name="T2" fmla="*/ 248 w 425"/>
              <a:gd name="T3" fmla="*/ 409 h 415"/>
              <a:gd name="T4" fmla="*/ 8 w 425"/>
              <a:gd name="T5" fmla="*/ 218 h 415"/>
              <a:gd name="T6" fmla="*/ 6 w 425"/>
              <a:gd name="T7" fmla="*/ 197 h 415"/>
              <a:gd name="T8" fmla="*/ 156 w 425"/>
              <a:gd name="T9" fmla="*/ 8 h 415"/>
              <a:gd name="T10" fmla="*/ 177 w 425"/>
              <a:gd name="T11" fmla="*/ 5 h 415"/>
              <a:gd name="T12" fmla="*/ 418 w 425"/>
              <a:gd name="T13" fmla="*/ 196 h 415"/>
              <a:gd name="T14" fmla="*/ 419 w 425"/>
              <a:gd name="T15" fmla="*/ 217 h 415"/>
              <a:gd name="T16" fmla="*/ 269 w 425"/>
              <a:gd name="T17" fmla="*/ 406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5" h="415">
                <a:moveTo>
                  <a:pt x="269" y="406"/>
                </a:moveTo>
                <a:cubicBezTo>
                  <a:pt x="264" y="413"/>
                  <a:pt x="254" y="415"/>
                  <a:pt x="248" y="409"/>
                </a:cubicBezTo>
                <a:cubicBezTo>
                  <a:pt x="8" y="218"/>
                  <a:pt x="8" y="218"/>
                  <a:pt x="8" y="218"/>
                </a:cubicBezTo>
                <a:cubicBezTo>
                  <a:pt x="1" y="213"/>
                  <a:pt x="0" y="204"/>
                  <a:pt x="6" y="197"/>
                </a:cubicBezTo>
                <a:cubicBezTo>
                  <a:pt x="156" y="8"/>
                  <a:pt x="156" y="8"/>
                  <a:pt x="156" y="8"/>
                </a:cubicBezTo>
                <a:cubicBezTo>
                  <a:pt x="162" y="1"/>
                  <a:pt x="171" y="0"/>
                  <a:pt x="177" y="5"/>
                </a:cubicBezTo>
                <a:cubicBezTo>
                  <a:pt x="418" y="196"/>
                  <a:pt x="418" y="196"/>
                  <a:pt x="418" y="196"/>
                </a:cubicBezTo>
                <a:cubicBezTo>
                  <a:pt x="424" y="201"/>
                  <a:pt x="425" y="211"/>
                  <a:pt x="419" y="217"/>
                </a:cubicBezTo>
                <a:lnTo>
                  <a:pt x="269" y="406"/>
                </a:lnTo>
                <a:close/>
              </a:path>
            </a:pathLst>
          </a:custGeom>
          <a:solidFill>
            <a:schemeClr val="tx2">
              <a:lumMod val="75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69" name="îśḷíḍé"/>
          <p:cNvSpPr/>
          <p:nvPr/>
        </p:nvSpPr>
        <p:spPr bwMode="auto">
          <a:xfrm>
            <a:off x="7108726" y="1773319"/>
            <a:ext cx="776935" cy="758557"/>
          </a:xfrm>
          <a:custGeom>
            <a:avLst/>
            <a:gdLst>
              <a:gd name="T0" fmla="*/ 237 w 376"/>
              <a:gd name="T1" fmla="*/ 360 h 367"/>
              <a:gd name="T2" fmla="*/ 218 w 376"/>
              <a:gd name="T3" fmla="*/ 363 h 367"/>
              <a:gd name="T4" fmla="*/ 6 w 376"/>
              <a:gd name="T5" fmla="*/ 194 h 367"/>
              <a:gd name="T6" fmla="*/ 5 w 376"/>
              <a:gd name="T7" fmla="*/ 175 h 367"/>
              <a:gd name="T8" fmla="*/ 139 w 376"/>
              <a:gd name="T9" fmla="*/ 7 h 367"/>
              <a:gd name="T10" fmla="*/ 158 w 376"/>
              <a:gd name="T11" fmla="*/ 4 h 367"/>
              <a:gd name="T12" fmla="*/ 369 w 376"/>
              <a:gd name="T13" fmla="*/ 172 h 367"/>
              <a:gd name="T14" fmla="*/ 371 w 376"/>
              <a:gd name="T15" fmla="*/ 191 h 367"/>
              <a:gd name="T16" fmla="*/ 237 w 376"/>
              <a:gd name="T17" fmla="*/ 36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367">
                <a:moveTo>
                  <a:pt x="237" y="360"/>
                </a:moveTo>
                <a:cubicBezTo>
                  <a:pt x="232" y="366"/>
                  <a:pt x="223" y="367"/>
                  <a:pt x="218" y="363"/>
                </a:cubicBezTo>
                <a:cubicBezTo>
                  <a:pt x="6" y="194"/>
                  <a:pt x="6" y="194"/>
                  <a:pt x="6" y="194"/>
                </a:cubicBezTo>
                <a:cubicBezTo>
                  <a:pt x="1" y="190"/>
                  <a:pt x="0" y="181"/>
                  <a:pt x="5" y="175"/>
                </a:cubicBezTo>
                <a:cubicBezTo>
                  <a:pt x="139" y="7"/>
                  <a:pt x="139" y="7"/>
                  <a:pt x="139" y="7"/>
                </a:cubicBezTo>
                <a:cubicBezTo>
                  <a:pt x="144" y="1"/>
                  <a:pt x="152" y="0"/>
                  <a:pt x="158" y="4"/>
                </a:cubicBezTo>
                <a:cubicBezTo>
                  <a:pt x="369" y="172"/>
                  <a:pt x="369" y="172"/>
                  <a:pt x="369" y="172"/>
                </a:cubicBezTo>
                <a:cubicBezTo>
                  <a:pt x="375" y="177"/>
                  <a:pt x="376" y="185"/>
                  <a:pt x="371" y="191"/>
                </a:cubicBezTo>
                <a:lnTo>
                  <a:pt x="237" y="360"/>
                </a:lnTo>
                <a:close/>
              </a:path>
            </a:pathLst>
          </a:custGeom>
          <a:solidFill>
            <a:schemeClr val="tx2"/>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0" name="ísḻíḑe"/>
          <p:cNvSpPr/>
          <p:nvPr/>
        </p:nvSpPr>
        <p:spPr bwMode="auto">
          <a:xfrm>
            <a:off x="8042971" y="2153472"/>
            <a:ext cx="53311" cy="90887"/>
          </a:xfrm>
          <a:custGeom>
            <a:avLst/>
            <a:gdLst>
              <a:gd name="T0" fmla="*/ 6 w 26"/>
              <a:gd name="T1" fmla="*/ 16 h 44"/>
              <a:gd name="T2" fmla="*/ 11 w 26"/>
              <a:gd name="T3" fmla="*/ 34 h 44"/>
              <a:gd name="T4" fmla="*/ 26 w 26"/>
              <a:gd name="T5" fmla="*/ 34 h 44"/>
              <a:gd name="T6" fmla="*/ 18 w 26"/>
              <a:gd name="T7" fmla="*/ 8 h 44"/>
              <a:gd name="T8" fmla="*/ 6 w 26"/>
              <a:gd name="T9" fmla="*/ 16 h 44"/>
            </a:gdLst>
            <a:ahLst/>
            <a:cxnLst>
              <a:cxn ang="0">
                <a:pos x="T0" y="T1"/>
              </a:cxn>
              <a:cxn ang="0">
                <a:pos x="T2" y="T3"/>
              </a:cxn>
              <a:cxn ang="0">
                <a:pos x="T4" y="T5"/>
              </a:cxn>
              <a:cxn ang="0">
                <a:pos x="T6" y="T7"/>
              </a:cxn>
              <a:cxn ang="0">
                <a:pos x="T8" y="T9"/>
              </a:cxn>
            </a:cxnLst>
            <a:rect l="0" t="0" r="r" b="b"/>
            <a:pathLst>
              <a:path w="26" h="44">
                <a:moveTo>
                  <a:pt x="6" y="16"/>
                </a:moveTo>
                <a:cubicBezTo>
                  <a:pt x="9" y="21"/>
                  <a:pt x="10" y="27"/>
                  <a:pt x="11" y="34"/>
                </a:cubicBezTo>
                <a:cubicBezTo>
                  <a:pt x="11" y="44"/>
                  <a:pt x="26" y="44"/>
                  <a:pt x="26" y="34"/>
                </a:cubicBezTo>
                <a:cubicBezTo>
                  <a:pt x="25" y="25"/>
                  <a:pt x="23" y="16"/>
                  <a:pt x="18" y="8"/>
                </a:cubicBezTo>
                <a:cubicBezTo>
                  <a:pt x="13" y="0"/>
                  <a:pt x="0" y="7"/>
                  <a:pt x="6" y="16"/>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1" name="íṩľîḑê"/>
          <p:cNvSpPr/>
          <p:nvPr/>
        </p:nvSpPr>
        <p:spPr bwMode="auto">
          <a:xfrm>
            <a:off x="8100651" y="2156093"/>
            <a:ext cx="41075" cy="76031"/>
          </a:xfrm>
          <a:custGeom>
            <a:avLst/>
            <a:gdLst>
              <a:gd name="T0" fmla="*/ 3 w 20"/>
              <a:gd name="T1" fmla="*/ 13 h 37"/>
              <a:gd name="T2" fmla="*/ 5 w 20"/>
              <a:gd name="T3" fmla="*/ 27 h 37"/>
              <a:gd name="T4" fmla="*/ 20 w 20"/>
              <a:gd name="T5" fmla="*/ 27 h 37"/>
              <a:gd name="T6" fmla="*/ 17 w 20"/>
              <a:gd name="T7" fmla="*/ 9 h 37"/>
              <a:gd name="T8" fmla="*/ 3 w 20"/>
              <a:gd name="T9" fmla="*/ 13 h 37"/>
            </a:gdLst>
            <a:ahLst/>
            <a:cxnLst>
              <a:cxn ang="0">
                <a:pos x="T0" y="T1"/>
              </a:cxn>
              <a:cxn ang="0">
                <a:pos x="T2" y="T3"/>
              </a:cxn>
              <a:cxn ang="0">
                <a:pos x="T4" y="T5"/>
              </a:cxn>
              <a:cxn ang="0">
                <a:pos x="T6" y="T7"/>
              </a:cxn>
              <a:cxn ang="0">
                <a:pos x="T8" y="T9"/>
              </a:cxn>
            </a:cxnLst>
            <a:rect l="0" t="0" r="r" b="b"/>
            <a:pathLst>
              <a:path w="20" h="37">
                <a:moveTo>
                  <a:pt x="3" y="13"/>
                </a:moveTo>
                <a:cubicBezTo>
                  <a:pt x="4" y="17"/>
                  <a:pt x="4" y="22"/>
                  <a:pt x="5" y="27"/>
                </a:cubicBezTo>
                <a:cubicBezTo>
                  <a:pt x="5" y="37"/>
                  <a:pt x="20" y="37"/>
                  <a:pt x="20" y="27"/>
                </a:cubicBezTo>
                <a:cubicBezTo>
                  <a:pt x="19" y="21"/>
                  <a:pt x="19" y="15"/>
                  <a:pt x="17" y="9"/>
                </a:cubicBezTo>
                <a:cubicBezTo>
                  <a:pt x="14" y="0"/>
                  <a:pt x="0" y="4"/>
                  <a:pt x="3" y="13"/>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2" name="išļîḋé"/>
          <p:cNvSpPr/>
          <p:nvPr/>
        </p:nvSpPr>
        <p:spPr bwMode="auto">
          <a:xfrm>
            <a:off x="6954038" y="2094046"/>
            <a:ext cx="53311" cy="125844"/>
          </a:xfrm>
          <a:custGeom>
            <a:avLst/>
            <a:gdLst>
              <a:gd name="T0" fmla="*/ 7 w 26"/>
              <a:gd name="T1" fmla="*/ 9 h 61"/>
              <a:gd name="T2" fmla="*/ 9 w 26"/>
              <a:gd name="T3" fmla="*/ 53 h 61"/>
              <a:gd name="T4" fmla="*/ 21 w 26"/>
              <a:gd name="T5" fmla="*/ 45 h 61"/>
              <a:gd name="T6" fmla="*/ 19 w 26"/>
              <a:gd name="T7" fmla="*/ 17 h 61"/>
              <a:gd name="T8" fmla="*/ 7 w 26"/>
              <a:gd name="T9" fmla="*/ 9 h 61"/>
            </a:gdLst>
            <a:ahLst/>
            <a:cxnLst>
              <a:cxn ang="0">
                <a:pos x="T0" y="T1"/>
              </a:cxn>
              <a:cxn ang="0">
                <a:pos x="T2" y="T3"/>
              </a:cxn>
              <a:cxn ang="0">
                <a:pos x="T4" y="T5"/>
              </a:cxn>
              <a:cxn ang="0">
                <a:pos x="T6" y="T7"/>
              </a:cxn>
              <a:cxn ang="0">
                <a:pos x="T8" y="T9"/>
              </a:cxn>
            </a:cxnLst>
            <a:rect l="0" t="0" r="r" b="b"/>
            <a:pathLst>
              <a:path w="26" h="61">
                <a:moveTo>
                  <a:pt x="7" y="9"/>
                </a:moveTo>
                <a:cubicBezTo>
                  <a:pt x="0" y="24"/>
                  <a:pt x="2" y="38"/>
                  <a:pt x="9" y="53"/>
                </a:cubicBezTo>
                <a:cubicBezTo>
                  <a:pt x="13" y="61"/>
                  <a:pt x="26" y="54"/>
                  <a:pt x="21" y="45"/>
                </a:cubicBezTo>
                <a:cubicBezTo>
                  <a:pt x="17" y="36"/>
                  <a:pt x="15" y="26"/>
                  <a:pt x="19" y="17"/>
                </a:cubicBezTo>
                <a:cubicBezTo>
                  <a:pt x="23" y="8"/>
                  <a:pt x="11" y="0"/>
                  <a:pt x="7" y="9"/>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3" name="iṩļïḋé"/>
          <p:cNvSpPr/>
          <p:nvPr/>
        </p:nvSpPr>
        <p:spPr bwMode="auto">
          <a:xfrm>
            <a:off x="6902476" y="2108029"/>
            <a:ext cx="39328" cy="101373"/>
          </a:xfrm>
          <a:custGeom>
            <a:avLst/>
            <a:gdLst>
              <a:gd name="T0" fmla="*/ 1 w 19"/>
              <a:gd name="T1" fmla="*/ 10 h 49"/>
              <a:gd name="T2" fmla="*/ 3 w 19"/>
              <a:gd name="T3" fmla="*/ 40 h 49"/>
              <a:gd name="T4" fmla="*/ 17 w 19"/>
              <a:gd name="T5" fmla="*/ 36 h 49"/>
              <a:gd name="T6" fmla="*/ 16 w 19"/>
              <a:gd name="T7" fmla="*/ 10 h 49"/>
              <a:gd name="T8" fmla="*/ 1 w 19"/>
              <a:gd name="T9" fmla="*/ 10 h 49"/>
            </a:gdLst>
            <a:ahLst/>
            <a:cxnLst>
              <a:cxn ang="0">
                <a:pos x="T0" y="T1"/>
              </a:cxn>
              <a:cxn ang="0">
                <a:pos x="T2" y="T3"/>
              </a:cxn>
              <a:cxn ang="0">
                <a:pos x="T4" y="T5"/>
              </a:cxn>
              <a:cxn ang="0">
                <a:pos x="T6" y="T7"/>
              </a:cxn>
              <a:cxn ang="0">
                <a:pos x="T8" y="T9"/>
              </a:cxn>
            </a:cxnLst>
            <a:rect l="0" t="0" r="r" b="b"/>
            <a:pathLst>
              <a:path w="19" h="49">
                <a:moveTo>
                  <a:pt x="1" y="10"/>
                </a:moveTo>
                <a:cubicBezTo>
                  <a:pt x="1" y="20"/>
                  <a:pt x="1" y="30"/>
                  <a:pt x="3" y="40"/>
                </a:cubicBezTo>
                <a:cubicBezTo>
                  <a:pt x="5" y="49"/>
                  <a:pt x="19" y="45"/>
                  <a:pt x="17" y="36"/>
                </a:cubicBezTo>
                <a:cubicBezTo>
                  <a:pt x="16" y="27"/>
                  <a:pt x="16" y="19"/>
                  <a:pt x="16" y="10"/>
                </a:cubicBezTo>
                <a:cubicBezTo>
                  <a:pt x="15" y="0"/>
                  <a:pt x="0" y="0"/>
                  <a:pt x="1" y="10"/>
                </a:cubicBezTo>
              </a:path>
            </a:pathLst>
          </a:custGeom>
          <a:solidFill>
            <a:schemeClr val="tx2">
              <a:lumMod val="60000"/>
              <a:lumOff val="40000"/>
            </a:schemeClr>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lnSpc>
                <a:spcPct val="120000"/>
              </a:lnSpc>
            </a:pPr>
            <a:endParaRPr/>
          </a:p>
        </p:txBody>
      </p:sp>
      <p:sp>
        <p:nvSpPr>
          <p:cNvPr id="79" name="矩形 78"/>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工作完成情况</a:t>
            </a:r>
          </a:p>
        </p:txBody>
      </p:sp>
      <p:sp>
        <p:nvSpPr>
          <p:cNvPr id="80" name="矩形 79"/>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Text Placeholder 2"/>
          <p:cNvSpPr txBox="1"/>
          <p:nvPr/>
        </p:nvSpPr>
        <p:spPr>
          <a:xfrm>
            <a:off x="444879" y="2130267"/>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2" name="文本框 36"/>
          <p:cNvSpPr txBox="1"/>
          <p:nvPr/>
        </p:nvSpPr>
        <p:spPr>
          <a:xfrm>
            <a:off x="345170" y="1730157"/>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83" name="Text Placeholder 2"/>
          <p:cNvSpPr txBox="1"/>
          <p:nvPr/>
        </p:nvSpPr>
        <p:spPr>
          <a:xfrm>
            <a:off x="3522914" y="2130267"/>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4" name="文本框 36"/>
          <p:cNvSpPr txBox="1"/>
          <p:nvPr/>
        </p:nvSpPr>
        <p:spPr>
          <a:xfrm>
            <a:off x="3423205" y="1730157"/>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85" name="Text Placeholder 2"/>
          <p:cNvSpPr txBox="1"/>
          <p:nvPr/>
        </p:nvSpPr>
        <p:spPr>
          <a:xfrm>
            <a:off x="444879" y="410001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6" name="文本框 36"/>
          <p:cNvSpPr txBox="1"/>
          <p:nvPr/>
        </p:nvSpPr>
        <p:spPr>
          <a:xfrm>
            <a:off x="345170" y="369990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87" name="Text Placeholder 2"/>
          <p:cNvSpPr txBox="1"/>
          <p:nvPr/>
        </p:nvSpPr>
        <p:spPr>
          <a:xfrm>
            <a:off x="3522914" y="410001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88" name="文本框 36"/>
          <p:cNvSpPr txBox="1"/>
          <p:nvPr/>
        </p:nvSpPr>
        <p:spPr>
          <a:xfrm>
            <a:off x="3423205" y="369990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cstate="screen"/>
          <a:srcRect b="35066"/>
          <a:stretch>
            <a:fillRect/>
          </a:stretch>
        </p:blipFill>
        <p:spPr>
          <a:xfrm>
            <a:off x="334" y="696296"/>
            <a:ext cx="12191332" cy="4452926"/>
          </a:xfrm>
          <a:prstGeom prst="rect">
            <a:avLst/>
          </a:prstGeom>
        </p:spPr>
      </p:pic>
      <p:sp>
        <p:nvSpPr>
          <p:cNvPr id="2" name="椭圆 1"/>
          <p:cNvSpPr/>
          <p:nvPr/>
        </p:nvSpPr>
        <p:spPr>
          <a:xfrm>
            <a:off x="6976298" y="1510053"/>
            <a:ext cx="2199311" cy="2199311"/>
          </a:xfrm>
          <a:prstGeom prst="ellipse">
            <a:avLst/>
          </a:prstGeom>
          <a:solidFill>
            <a:srgbClr val="C8141D"/>
          </a:solidFill>
          <a:ln w="76200">
            <a:solidFill>
              <a:schemeClr val="bg1"/>
            </a:solidFill>
          </a:ln>
          <a:effectLst>
            <a:outerShdw blurRad="317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7" name="文本框 6"/>
          <p:cNvSpPr txBox="1"/>
          <p:nvPr>
            <p:custDataLst>
              <p:tags r:id="rId2"/>
            </p:custDataLst>
          </p:nvPr>
        </p:nvSpPr>
        <p:spPr>
          <a:xfrm>
            <a:off x="7059011" y="2148799"/>
            <a:ext cx="2033884" cy="921820"/>
          </a:xfrm>
          <a:prstGeom prst="rect">
            <a:avLst/>
          </a:prstGeom>
          <a:noFill/>
        </p:spPr>
        <p:txBody>
          <a:bodyPr vert="horz" lIns="0" tIns="0" rIns="0" bIns="0" anchor="ctr"/>
          <a:lstStyle/>
          <a:p>
            <a:pPr algn="ctr">
              <a:defRPr/>
            </a:pPr>
            <a:r>
              <a:rPr lang="en-US" altLang="zh-CN" sz="4170" dirty="0" smtClean="0">
                <a:solidFill>
                  <a:schemeClr val="bg1"/>
                </a:solidFill>
                <a:cs typeface="+mn-ea"/>
                <a:sym typeface="+mn-lt"/>
              </a:rPr>
              <a:t>PART 3</a:t>
            </a:r>
            <a:endParaRPr lang="zh-CN" altLang="en-US" sz="4170" dirty="0">
              <a:solidFill>
                <a:schemeClr val="bg1"/>
              </a:solidFill>
              <a:cs typeface="+mn-ea"/>
              <a:sym typeface="+mn-lt"/>
            </a:endParaRPr>
          </a:p>
        </p:txBody>
      </p:sp>
      <p:sp>
        <p:nvSpPr>
          <p:cNvPr id="8" name="矩形 7"/>
          <p:cNvSpPr/>
          <p:nvPr/>
        </p:nvSpPr>
        <p:spPr>
          <a:xfrm>
            <a:off x="2045217" y="4361822"/>
            <a:ext cx="4349243" cy="830997"/>
          </a:xfrm>
          <a:prstGeom prst="rect">
            <a:avLst/>
          </a:prstGeom>
        </p:spPr>
        <p:txBody>
          <a:bodyPr wrap="square" lIns="0" tIns="0" rIns="0" bIns="0">
            <a:spAutoFit/>
          </a:bodyPr>
          <a:lstStyle/>
          <a:p>
            <a:pPr lvl="0">
              <a:defRPr/>
            </a:pPr>
            <a:r>
              <a:rPr lang="zh-CN" altLang="en-US" sz="5400" b="1" kern="0" dirty="0">
                <a:solidFill>
                  <a:srgbClr val="C8001C"/>
                </a:solidFill>
                <a:latin typeface="微软雅黑" panose="020B0503020204020204" pitchFamily="34" charset="-122"/>
                <a:ea typeface="微软雅黑" panose="020B0503020204020204" pitchFamily="34" charset="-122"/>
              </a:rPr>
              <a:t>工作存在不足</a:t>
            </a:r>
          </a:p>
        </p:txBody>
      </p:sp>
      <p:sp>
        <p:nvSpPr>
          <p:cNvPr id="14" name="矩形 13"/>
          <p:cNvSpPr/>
          <p:nvPr/>
        </p:nvSpPr>
        <p:spPr>
          <a:xfrm>
            <a:off x="1975129" y="5294105"/>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努力</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方向</a:t>
            </a:r>
          </a:p>
        </p:txBody>
      </p:sp>
      <p:sp>
        <p:nvSpPr>
          <p:cNvPr id="15" name="矩形 14"/>
          <p:cNvSpPr/>
          <p:nvPr/>
        </p:nvSpPr>
        <p:spPr>
          <a:xfrm>
            <a:off x="1975129" y="5673260"/>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团队</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提高</a:t>
            </a:r>
          </a:p>
        </p:txBody>
      </p:sp>
      <p:sp>
        <p:nvSpPr>
          <p:cNvPr id="16" name="矩形 15"/>
          <p:cNvSpPr/>
          <p:nvPr/>
        </p:nvSpPr>
        <p:spPr>
          <a:xfrm>
            <a:off x="3143318" y="5294105"/>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工作效率</a:t>
            </a:r>
            <a:endPar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endParaRPr>
          </a:p>
        </p:txBody>
      </p:sp>
      <p:sp>
        <p:nvSpPr>
          <p:cNvPr id="17" name="矩形 16"/>
          <p:cNvSpPr/>
          <p:nvPr/>
        </p:nvSpPr>
        <p:spPr>
          <a:xfrm>
            <a:off x="3143318" y="5683050"/>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扩展</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销售</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429000"/>
            <a:ext cx="12192000" cy="0"/>
          </a:xfrm>
          <a:prstGeom prst="line">
            <a:avLst/>
          </a:prstGeom>
          <a:solidFill>
            <a:srgbClr val="2B3944"/>
          </a:solidFill>
          <a:ln w="19050">
            <a:solidFill>
              <a:srgbClr val="C8141D"/>
            </a:solidFill>
          </a:ln>
        </p:spPr>
        <p:style>
          <a:lnRef idx="1">
            <a:schemeClr val="accent1"/>
          </a:lnRef>
          <a:fillRef idx="0">
            <a:schemeClr val="accent1"/>
          </a:fillRef>
          <a:effectRef idx="0">
            <a:schemeClr val="accent1"/>
          </a:effectRef>
          <a:fontRef idx="minor">
            <a:schemeClr val="tx1"/>
          </a:fontRef>
        </p:style>
      </p:cxnSp>
      <p:sp>
        <p:nvSpPr>
          <p:cNvPr id="3" name="îṣľîḋê"/>
          <p:cNvSpPr/>
          <p:nvPr/>
        </p:nvSpPr>
        <p:spPr bwMode="auto">
          <a:xfrm rot="524917">
            <a:off x="567690" y="3368040"/>
            <a:ext cx="118110" cy="121920"/>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4" name="iṥlide"/>
          <p:cNvSpPr/>
          <p:nvPr/>
        </p:nvSpPr>
        <p:spPr bwMode="auto">
          <a:xfrm rot="524917">
            <a:off x="11493500" y="3368040"/>
            <a:ext cx="118110" cy="121920"/>
          </a:xfrm>
          <a:custGeom>
            <a:avLst/>
            <a:gdLst/>
            <a:ahLst/>
            <a:cxnLst>
              <a:cxn ang="0">
                <a:pos x="14" y="56"/>
              </a:cxn>
              <a:cxn ang="0">
                <a:pos x="14" y="56"/>
              </a:cxn>
              <a:cxn ang="0">
                <a:pos x="9" y="53"/>
              </a:cxn>
              <a:cxn ang="0">
                <a:pos x="6" y="48"/>
              </a:cxn>
              <a:cxn ang="0">
                <a:pos x="3" y="43"/>
              </a:cxn>
              <a:cxn ang="0">
                <a:pos x="0" y="38"/>
              </a:cxn>
              <a:cxn ang="0">
                <a:pos x="0" y="32"/>
              </a:cxn>
              <a:cxn ang="0">
                <a:pos x="0" y="27"/>
              </a:cxn>
              <a:cxn ang="0">
                <a:pos x="1" y="21"/>
              </a:cxn>
              <a:cxn ang="0">
                <a:pos x="3" y="16"/>
              </a:cxn>
              <a:cxn ang="0">
                <a:pos x="3" y="16"/>
              </a:cxn>
              <a:cxn ang="0">
                <a:pos x="6" y="11"/>
              </a:cxn>
              <a:cxn ang="0">
                <a:pos x="11" y="6"/>
              </a:cxn>
              <a:cxn ang="0">
                <a:pos x="16" y="3"/>
              </a:cxn>
              <a:cxn ang="0">
                <a:pos x="20" y="1"/>
              </a:cxn>
              <a:cxn ang="0">
                <a:pos x="27" y="0"/>
              </a:cxn>
              <a:cxn ang="0">
                <a:pos x="32" y="0"/>
              </a:cxn>
              <a:cxn ang="0">
                <a:pos x="38" y="1"/>
              </a:cxn>
              <a:cxn ang="0">
                <a:pos x="43" y="5"/>
              </a:cxn>
              <a:cxn ang="0">
                <a:pos x="43" y="5"/>
              </a:cxn>
              <a:cxn ang="0">
                <a:pos x="48" y="8"/>
              </a:cxn>
              <a:cxn ang="0">
                <a:pos x="52" y="11"/>
              </a:cxn>
              <a:cxn ang="0">
                <a:pos x="56" y="16"/>
              </a:cxn>
              <a:cxn ang="0">
                <a:pos x="57" y="22"/>
              </a:cxn>
              <a:cxn ang="0">
                <a:pos x="57" y="27"/>
              </a:cxn>
              <a:cxn ang="0">
                <a:pos x="57" y="33"/>
              </a:cxn>
              <a:cxn ang="0">
                <a:pos x="57" y="38"/>
              </a:cxn>
              <a:cxn ang="0">
                <a:pos x="54" y="45"/>
              </a:cxn>
              <a:cxn ang="0">
                <a:pos x="54" y="45"/>
              </a:cxn>
              <a:cxn ang="0">
                <a:pos x="51" y="50"/>
              </a:cxn>
              <a:cxn ang="0">
                <a:pos x="46" y="53"/>
              </a:cxn>
              <a:cxn ang="0">
                <a:pos x="41" y="56"/>
              </a:cxn>
              <a:cxn ang="0">
                <a:pos x="36" y="58"/>
              </a:cxn>
              <a:cxn ang="0">
                <a:pos x="32" y="59"/>
              </a:cxn>
              <a:cxn ang="0">
                <a:pos x="25" y="59"/>
              </a:cxn>
              <a:cxn ang="0">
                <a:pos x="20" y="58"/>
              </a:cxn>
              <a:cxn ang="0">
                <a:pos x="14" y="56"/>
              </a:cxn>
              <a:cxn ang="0">
                <a:pos x="14" y="56"/>
              </a:cxn>
            </a:cxnLst>
            <a:rect l="0" t="0" r="r" b="b"/>
            <a:pathLst>
              <a:path w="57" h="59">
                <a:moveTo>
                  <a:pt x="14" y="56"/>
                </a:moveTo>
                <a:lnTo>
                  <a:pt x="14" y="56"/>
                </a:lnTo>
                <a:lnTo>
                  <a:pt x="9" y="53"/>
                </a:lnTo>
                <a:lnTo>
                  <a:pt x="6" y="48"/>
                </a:lnTo>
                <a:lnTo>
                  <a:pt x="3" y="43"/>
                </a:lnTo>
                <a:lnTo>
                  <a:pt x="0" y="38"/>
                </a:lnTo>
                <a:lnTo>
                  <a:pt x="0" y="32"/>
                </a:lnTo>
                <a:lnTo>
                  <a:pt x="0" y="27"/>
                </a:lnTo>
                <a:lnTo>
                  <a:pt x="1" y="21"/>
                </a:lnTo>
                <a:lnTo>
                  <a:pt x="3" y="16"/>
                </a:lnTo>
                <a:lnTo>
                  <a:pt x="3" y="16"/>
                </a:lnTo>
                <a:lnTo>
                  <a:pt x="6" y="11"/>
                </a:lnTo>
                <a:lnTo>
                  <a:pt x="11" y="6"/>
                </a:lnTo>
                <a:lnTo>
                  <a:pt x="16" y="3"/>
                </a:lnTo>
                <a:lnTo>
                  <a:pt x="20" y="1"/>
                </a:lnTo>
                <a:lnTo>
                  <a:pt x="27" y="0"/>
                </a:lnTo>
                <a:lnTo>
                  <a:pt x="32" y="0"/>
                </a:lnTo>
                <a:lnTo>
                  <a:pt x="38" y="1"/>
                </a:lnTo>
                <a:lnTo>
                  <a:pt x="43" y="5"/>
                </a:lnTo>
                <a:lnTo>
                  <a:pt x="43" y="5"/>
                </a:lnTo>
                <a:lnTo>
                  <a:pt x="48" y="8"/>
                </a:lnTo>
                <a:lnTo>
                  <a:pt x="52" y="11"/>
                </a:lnTo>
                <a:lnTo>
                  <a:pt x="56" y="16"/>
                </a:lnTo>
                <a:lnTo>
                  <a:pt x="57" y="22"/>
                </a:lnTo>
                <a:lnTo>
                  <a:pt x="57" y="27"/>
                </a:lnTo>
                <a:lnTo>
                  <a:pt x="57" y="33"/>
                </a:lnTo>
                <a:lnTo>
                  <a:pt x="57" y="38"/>
                </a:lnTo>
                <a:lnTo>
                  <a:pt x="54" y="45"/>
                </a:lnTo>
                <a:lnTo>
                  <a:pt x="54" y="45"/>
                </a:lnTo>
                <a:lnTo>
                  <a:pt x="51" y="50"/>
                </a:lnTo>
                <a:lnTo>
                  <a:pt x="46" y="53"/>
                </a:lnTo>
                <a:lnTo>
                  <a:pt x="41" y="56"/>
                </a:lnTo>
                <a:lnTo>
                  <a:pt x="36" y="58"/>
                </a:lnTo>
                <a:lnTo>
                  <a:pt x="32" y="59"/>
                </a:lnTo>
                <a:lnTo>
                  <a:pt x="25" y="59"/>
                </a:lnTo>
                <a:lnTo>
                  <a:pt x="20" y="58"/>
                </a:lnTo>
                <a:lnTo>
                  <a:pt x="14" y="56"/>
                </a:lnTo>
                <a:lnTo>
                  <a:pt x="14" y="56"/>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5" name="iś1íďê"/>
          <p:cNvSpPr/>
          <p:nvPr/>
        </p:nvSpPr>
        <p:spPr bwMode="auto">
          <a:xfrm>
            <a:off x="8370570" y="3282950"/>
            <a:ext cx="337185" cy="29210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6" name="íṣļidè"/>
          <p:cNvSpPr/>
          <p:nvPr/>
        </p:nvSpPr>
        <p:spPr bwMode="auto">
          <a:xfrm>
            <a:off x="4204970" y="3282950"/>
            <a:ext cx="337185" cy="29210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7" name="ïŝlíḓè"/>
          <p:cNvSpPr/>
          <p:nvPr/>
        </p:nvSpPr>
        <p:spPr bwMode="auto">
          <a:xfrm>
            <a:off x="7722870" y="3282950"/>
            <a:ext cx="337185" cy="29210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8" name="işļíḋê"/>
          <p:cNvSpPr/>
          <p:nvPr/>
        </p:nvSpPr>
        <p:spPr bwMode="auto">
          <a:xfrm>
            <a:off x="3556635" y="3282950"/>
            <a:ext cx="337185" cy="292100"/>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w="9525">
            <a:noFill/>
            <a:round/>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nvGrpSpPr>
          <p:cNvPr id="9" name="íṧ1iḑè"/>
          <p:cNvGrpSpPr/>
          <p:nvPr/>
        </p:nvGrpSpPr>
        <p:grpSpPr>
          <a:xfrm>
            <a:off x="4852670" y="2321560"/>
            <a:ext cx="2559050" cy="2214880"/>
            <a:chOff x="4852886" y="1880829"/>
            <a:chExt cx="2558932" cy="2214951"/>
          </a:xfrm>
        </p:grpSpPr>
        <p:sp>
          <p:nvSpPr>
            <p:cNvPr id="29" name="ïṥļîḑe"/>
            <p:cNvSpPr/>
            <p:nvPr/>
          </p:nvSpPr>
          <p:spPr bwMode="auto">
            <a:xfrm>
              <a:off x="4852886" y="1880829"/>
              <a:ext cx="2558932" cy="2214951"/>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nvGrpSpPr>
            <p:cNvPr id="30" name="îšḷîdê"/>
            <p:cNvGrpSpPr/>
            <p:nvPr/>
          </p:nvGrpSpPr>
          <p:grpSpPr>
            <a:xfrm>
              <a:off x="5557864" y="2479318"/>
              <a:ext cx="1148988" cy="1017962"/>
              <a:chOff x="-3276600" y="2438400"/>
              <a:chExt cx="1085850" cy="962025"/>
            </a:xfrm>
            <a:solidFill>
              <a:schemeClr val="bg1"/>
            </a:solidFill>
          </p:grpSpPr>
          <p:sp>
            <p:nvSpPr>
              <p:cNvPr id="32" name="íṧḷîḋé"/>
              <p:cNvSpPr/>
              <p:nvPr/>
            </p:nvSpPr>
            <p:spPr bwMode="auto">
              <a:xfrm>
                <a:off x="-2825750" y="2813050"/>
                <a:ext cx="200025" cy="196850"/>
              </a:xfrm>
              <a:custGeom>
                <a:avLst/>
                <a:gdLst>
                  <a:gd name="T0" fmla="*/ 126 w 126"/>
                  <a:gd name="T1" fmla="*/ 62 h 124"/>
                  <a:gd name="T2" fmla="*/ 126 w 126"/>
                  <a:gd name="T3" fmla="*/ 62 h 124"/>
                  <a:gd name="T4" fmla="*/ 124 w 126"/>
                  <a:gd name="T5" fmla="*/ 74 h 124"/>
                  <a:gd name="T6" fmla="*/ 120 w 126"/>
                  <a:gd name="T7" fmla="*/ 86 h 124"/>
                  <a:gd name="T8" fmla="*/ 114 w 126"/>
                  <a:gd name="T9" fmla="*/ 96 h 124"/>
                  <a:gd name="T10" fmla="*/ 108 w 126"/>
                  <a:gd name="T11" fmla="*/ 106 h 124"/>
                  <a:gd name="T12" fmla="*/ 98 w 126"/>
                  <a:gd name="T13" fmla="*/ 114 h 124"/>
                  <a:gd name="T14" fmla="*/ 88 w 126"/>
                  <a:gd name="T15" fmla="*/ 120 h 124"/>
                  <a:gd name="T16" fmla="*/ 76 w 126"/>
                  <a:gd name="T17" fmla="*/ 124 h 124"/>
                  <a:gd name="T18" fmla="*/ 64 w 126"/>
                  <a:gd name="T19" fmla="*/ 124 h 124"/>
                  <a:gd name="T20" fmla="*/ 64 w 126"/>
                  <a:gd name="T21" fmla="*/ 124 h 124"/>
                  <a:gd name="T22" fmla="*/ 50 w 126"/>
                  <a:gd name="T23" fmla="*/ 124 h 124"/>
                  <a:gd name="T24" fmla="*/ 40 w 126"/>
                  <a:gd name="T25" fmla="*/ 120 h 124"/>
                  <a:gd name="T26" fmla="*/ 28 w 126"/>
                  <a:gd name="T27" fmla="*/ 114 h 124"/>
                  <a:gd name="T28" fmla="*/ 20 w 126"/>
                  <a:gd name="T29" fmla="*/ 106 h 124"/>
                  <a:gd name="T30" fmla="*/ 12 w 126"/>
                  <a:gd name="T31" fmla="*/ 96 h 124"/>
                  <a:gd name="T32" fmla="*/ 6 w 126"/>
                  <a:gd name="T33" fmla="*/ 86 h 124"/>
                  <a:gd name="T34" fmla="*/ 2 w 126"/>
                  <a:gd name="T35" fmla="*/ 74 h 124"/>
                  <a:gd name="T36" fmla="*/ 0 w 126"/>
                  <a:gd name="T37" fmla="*/ 62 h 124"/>
                  <a:gd name="T38" fmla="*/ 0 w 126"/>
                  <a:gd name="T39" fmla="*/ 62 h 124"/>
                  <a:gd name="T40" fmla="*/ 2 w 126"/>
                  <a:gd name="T41" fmla="*/ 50 h 124"/>
                  <a:gd name="T42" fmla="*/ 6 w 126"/>
                  <a:gd name="T43" fmla="*/ 38 h 124"/>
                  <a:gd name="T44" fmla="*/ 12 w 126"/>
                  <a:gd name="T45" fmla="*/ 28 h 124"/>
                  <a:gd name="T46" fmla="*/ 20 w 126"/>
                  <a:gd name="T47" fmla="*/ 18 h 124"/>
                  <a:gd name="T48" fmla="*/ 28 w 126"/>
                  <a:gd name="T49" fmla="*/ 10 h 124"/>
                  <a:gd name="T50" fmla="*/ 40 w 126"/>
                  <a:gd name="T51" fmla="*/ 4 h 124"/>
                  <a:gd name="T52" fmla="*/ 50 w 126"/>
                  <a:gd name="T53" fmla="*/ 0 h 124"/>
                  <a:gd name="T54" fmla="*/ 64 w 126"/>
                  <a:gd name="T55" fmla="*/ 0 h 124"/>
                  <a:gd name="T56" fmla="*/ 64 w 126"/>
                  <a:gd name="T57" fmla="*/ 0 h 124"/>
                  <a:gd name="T58" fmla="*/ 76 w 126"/>
                  <a:gd name="T59" fmla="*/ 0 h 124"/>
                  <a:gd name="T60" fmla="*/ 88 w 126"/>
                  <a:gd name="T61" fmla="*/ 4 h 124"/>
                  <a:gd name="T62" fmla="*/ 98 w 126"/>
                  <a:gd name="T63" fmla="*/ 10 h 124"/>
                  <a:gd name="T64" fmla="*/ 108 w 126"/>
                  <a:gd name="T65" fmla="*/ 18 h 124"/>
                  <a:gd name="T66" fmla="*/ 114 w 126"/>
                  <a:gd name="T67" fmla="*/ 28 h 124"/>
                  <a:gd name="T68" fmla="*/ 120 w 126"/>
                  <a:gd name="T69" fmla="*/ 38 h 124"/>
                  <a:gd name="T70" fmla="*/ 124 w 126"/>
                  <a:gd name="T71" fmla="*/ 50 h 124"/>
                  <a:gd name="T72" fmla="*/ 126 w 126"/>
                  <a:gd name="T73" fmla="*/ 62 h 124"/>
                  <a:gd name="T74" fmla="*/ 126 w 126"/>
                  <a:gd name="T75"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24">
                    <a:moveTo>
                      <a:pt x="126" y="62"/>
                    </a:moveTo>
                    <a:lnTo>
                      <a:pt x="126" y="62"/>
                    </a:lnTo>
                    <a:lnTo>
                      <a:pt x="124" y="74"/>
                    </a:lnTo>
                    <a:lnTo>
                      <a:pt x="120" y="86"/>
                    </a:lnTo>
                    <a:lnTo>
                      <a:pt x="114" y="96"/>
                    </a:lnTo>
                    <a:lnTo>
                      <a:pt x="108" y="106"/>
                    </a:lnTo>
                    <a:lnTo>
                      <a:pt x="98" y="114"/>
                    </a:lnTo>
                    <a:lnTo>
                      <a:pt x="88" y="120"/>
                    </a:lnTo>
                    <a:lnTo>
                      <a:pt x="76" y="124"/>
                    </a:lnTo>
                    <a:lnTo>
                      <a:pt x="64" y="124"/>
                    </a:lnTo>
                    <a:lnTo>
                      <a:pt x="64" y="124"/>
                    </a:lnTo>
                    <a:lnTo>
                      <a:pt x="50" y="124"/>
                    </a:lnTo>
                    <a:lnTo>
                      <a:pt x="40" y="120"/>
                    </a:lnTo>
                    <a:lnTo>
                      <a:pt x="28" y="114"/>
                    </a:lnTo>
                    <a:lnTo>
                      <a:pt x="20" y="106"/>
                    </a:lnTo>
                    <a:lnTo>
                      <a:pt x="12" y="96"/>
                    </a:lnTo>
                    <a:lnTo>
                      <a:pt x="6" y="86"/>
                    </a:lnTo>
                    <a:lnTo>
                      <a:pt x="2" y="74"/>
                    </a:lnTo>
                    <a:lnTo>
                      <a:pt x="0" y="62"/>
                    </a:lnTo>
                    <a:lnTo>
                      <a:pt x="0" y="62"/>
                    </a:lnTo>
                    <a:lnTo>
                      <a:pt x="2" y="50"/>
                    </a:lnTo>
                    <a:lnTo>
                      <a:pt x="6" y="38"/>
                    </a:lnTo>
                    <a:lnTo>
                      <a:pt x="12" y="28"/>
                    </a:lnTo>
                    <a:lnTo>
                      <a:pt x="20" y="18"/>
                    </a:lnTo>
                    <a:lnTo>
                      <a:pt x="28" y="10"/>
                    </a:lnTo>
                    <a:lnTo>
                      <a:pt x="40" y="4"/>
                    </a:lnTo>
                    <a:lnTo>
                      <a:pt x="50" y="0"/>
                    </a:lnTo>
                    <a:lnTo>
                      <a:pt x="64" y="0"/>
                    </a:lnTo>
                    <a:lnTo>
                      <a:pt x="64" y="0"/>
                    </a:lnTo>
                    <a:lnTo>
                      <a:pt x="76" y="0"/>
                    </a:lnTo>
                    <a:lnTo>
                      <a:pt x="88" y="4"/>
                    </a:lnTo>
                    <a:lnTo>
                      <a:pt x="98" y="10"/>
                    </a:lnTo>
                    <a:lnTo>
                      <a:pt x="108" y="18"/>
                    </a:lnTo>
                    <a:lnTo>
                      <a:pt x="114" y="28"/>
                    </a:lnTo>
                    <a:lnTo>
                      <a:pt x="120" y="38"/>
                    </a:lnTo>
                    <a:lnTo>
                      <a:pt x="124" y="50"/>
                    </a:lnTo>
                    <a:lnTo>
                      <a:pt x="126" y="62"/>
                    </a:lnTo>
                    <a:lnTo>
                      <a:pt x="1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3" name="îŝḻiḓé"/>
              <p:cNvSpPr/>
              <p:nvPr/>
            </p:nvSpPr>
            <p:spPr bwMode="auto">
              <a:xfrm>
                <a:off x="-2549525" y="2438400"/>
                <a:ext cx="120650" cy="123825"/>
              </a:xfrm>
              <a:custGeom>
                <a:avLst/>
                <a:gdLst>
                  <a:gd name="T0" fmla="*/ 38 w 76"/>
                  <a:gd name="T1" fmla="*/ 0 h 78"/>
                  <a:gd name="T2" fmla="*/ 38 w 76"/>
                  <a:gd name="T3" fmla="*/ 0 h 78"/>
                  <a:gd name="T4" fmla="*/ 30 w 76"/>
                  <a:gd name="T5" fmla="*/ 2 h 78"/>
                  <a:gd name="T6" fmla="*/ 22 w 76"/>
                  <a:gd name="T7" fmla="*/ 4 h 78"/>
                  <a:gd name="T8" fmla="*/ 16 w 76"/>
                  <a:gd name="T9" fmla="*/ 8 h 78"/>
                  <a:gd name="T10" fmla="*/ 10 w 76"/>
                  <a:gd name="T11" fmla="*/ 12 h 78"/>
                  <a:gd name="T12" fmla="*/ 6 w 76"/>
                  <a:gd name="T13" fmla="*/ 18 h 78"/>
                  <a:gd name="T14" fmla="*/ 2 w 76"/>
                  <a:gd name="T15" fmla="*/ 24 h 78"/>
                  <a:gd name="T16" fmla="*/ 0 w 76"/>
                  <a:gd name="T17" fmla="*/ 32 h 78"/>
                  <a:gd name="T18" fmla="*/ 0 w 76"/>
                  <a:gd name="T19" fmla="*/ 38 h 78"/>
                  <a:gd name="T20" fmla="*/ 0 w 76"/>
                  <a:gd name="T21" fmla="*/ 38 h 78"/>
                  <a:gd name="T22" fmla="*/ 0 w 76"/>
                  <a:gd name="T23" fmla="*/ 46 h 78"/>
                  <a:gd name="T24" fmla="*/ 2 w 76"/>
                  <a:gd name="T25" fmla="*/ 54 h 78"/>
                  <a:gd name="T26" fmla="*/ 6 w 76"/>
                  <a:gd name="T27" fmla="*/ 60 h 78"/>
                  <a:gd name="T28" fmla="*/ 10 w 76"/>
                  <a:gd name="T29" fmla="*/ 66 h 78"/>
                  <a:gd name="T30" fmla="*/ 16 w 76"/>
                  <a:gd name="T31" fmla="*/ 70 h 78"/>
                  <a:gd name="T32" fmla="*/ 22 w 76"/>
                  <a:gd name="T33" fmla="*/ 74 h 78"/>
                  <a:gd name="T34" fmla="*/ 30 w 76"/>
                  <a:gd name="T35" fmla="*/ 76 h 78"/>
                  <a:gd name="T36" fmla="*/ 38 w 76"/>
                  <a:gd name="T37" fmla="*/ 78 h 78"/>
                  <a:gd name="T38" fmla="*/ 38 w 76"/>
                  <a:gd name="T39" fmla="*/ 78 h 78"/>
                  <a:gd name="T40" fmla="*/ 46 w 76"/>
                  <a:gd name="T41" fmla="*/ 76 h 78"/>
                  <a:gd name="T42" fmla="*/ 52 w 76"/>
                  <a:gd name="T43" fmla="*/ 74 h 78"/>
                  <a:gd name="T44" fmla="*/ 60 w 76"/>
                  <a:gd name="T45" fmla="*/ 70 h 78"/>
                  <a:gd name="T46" fmla="*/ 64 w 76"/>
                  <a:gd name="T47" fmla="*/ 66 h 78"/>
                  <a:gd name="T48" fmla="*/ 70 w 76"/>
                  <a:gd name="T49" fmla="*/ 60 h 78"/>
                  <a:gd name="T50" fmla="*/ 72 w 76"/>
                  <a:gd name="T51" fmla="*/ 54 h 78"/>
                  <a:gd name="T52" fmla="*/ 76 w 76"/>
                  <a:gd name="T53" fmla="*/ 46 h 78"/>
                  <a:gd name="T54" fmla="*/ 76 w 76"/>
                  <a:gd name="T55" fmla="*/ 38 h 78"/>
                  <a:gd name="T56" fmla="*/ 76 w 76"/>
                  <a:gd name="T57" fmla="*/ 38 h 78"/>
                  <a:gd name="T58" fmla="*/ 76 w 76"/>
                  <a:gd name="T59" fmla="*/ 32 h 78"/>
                  <a:gd name="T60" fmla="*/ 72 w 76"/>
                  <a:gd name="T61" fmla="*/ 24 h 78"/>
                  <a:gd name="T62" fmla="*/ 70 w 76"/>
                  <a:gd name="T63" fmla="*/ 18 h 78"/>
                  <a:gd name="T64" fmla="*/ 64 w 76"/>
                  <a:gd name="T65" fmla="*/ 12 h 78"/>
                  <a:gd name="T66" fmla="*/ 60 w 76"/>
                  <a:gd name="T67" fmla="*/ 8 h 78"/>
                  <a:gd name="T68" fmla="*/ 52 w 76"/>
                  <a:gd name="T69" fmla="*/ 4 h 78"/>
                  <a:gd name="T70" fmla="*/ 46 w 76"/>
                  <a:gd name="T71" fmla="*/ 2 h 78"/>
                  <a:gd name="T72" fmla="*/ 38 w 76"/>
                  <a:gd name="T73" fmla="*/ 0 h 78"/>
                  <a:gd name="T74" fmla="*/ 38 w 76"/>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8">
                    <a:moveTo>
                      <a:pt x="38" y="0"/>
                    </a:moveTo>
                    <a:lnTo>
                      <a:pt x="38" y="0"/>
                    </a:lnTo>
                    <a:lnTo>
                      <a:pt x="30" y="2"/>
                    </a:lnTo>
                    <a:lnTo>
                      <a:pt x="22" y="4"/>
                    </a:lnTo>
                    <a:lnTo>
                      <a:pt x="16" y="8"/>
                    </a:lnTo>
                    <a:lnTo>
                      <a:pt x="10" y="12"/>
                    </a:lnTo>
                    <a:lnTo>
                      <a:pt x="6" y="18"/>
                    </a:lnTo>
                    <a:lnTo>
                      <a:pt x="2" y="24"/>
                    </a:lnTo>
                    <a:lnTo>
                      <a:pt x="0" y="32"/>
                    </a:lnTo>
                    <a:lnTo>
                      <a:pt x="0" y="38"/>
                    </a:lnTo>
                    <a:lnTo>
                      <a:pt x="0" y="38"/>
                    </a:lnTo>
                    <a:lnTo>
                      <a:pt x="0" y="46"/>
                    </a:lnTo>
                    <a:lnTo>
                      <a:pt x="2" y="54"/>
                    </a:lnTo>
                    <a:lnTo>
                      <a:pt x="6" y="60"/>
                    </a:lnTo>
                    <a:lnTo>
                      <a:pt x="10" y="66"/>
                    </a:lnTo>
                    <a:lnTo>
                      <a:pt x="16" y="70"/>
                    </a:lnTo>
                    <a:lnTo>
                      <a:pt x="22" y="74"/>
                    </a:lnTo>
                    <a:lnTo>
                      <a:pt x="30" y="76"/>
                    </a:lnTo>
                    <a:lnTo>
                      <a:pt x="38" y="78"/>
                    </a:lnTo>
                    <a:lnTo>
                      <a:pt x="38" y="78"/>
                    </a:lnTo>
                    <a:lnTo>
                      <a:pt x="46" y="76"/>
                    </a:lnTo>
                    <a:lnTo>
                      <a:pt x="52" y="74"/>
                    </a:lnTo>
                    <a:lnTo>
                      <a:pt x="60" y="70"/>
                    </a:lnTo>
                    <a:lnTo>
                      <a:pt x="64" y="66"/>
                    </a:lnTo>
                    <a:lnTo>
                      <a:pt x="70" y="60"/>
                    </a:lnTo>
                    <a:lnTo>
                      <a:pt x="72" y="54"/>
                    </a:lnTo>
                    <a:lnTo>
                      <a:pt x="76" y="46"/>
                    </a:lnTo>
                    <a:lnTo>
                      <a:pt x="76" y="38"/>
                    </a:lnTo>
                    <a:lnTo>
                      <a:pt x="76" y="38"/>
                    </a:lnTo>
                    <a:lnTo>
                      <a:pt x="76" y="32"/>
                    </a:lnTo>
                    <a:lnTo>
                      <a:pt x="72" y="24"/>
                    </a:lnTo>
                    <a:lnTo>
                      <a:pt x="70" y="18"/>
                    </a:lnTo>
                    <a:lnTo>
                      <a:pt x="64" y="12"/>
                    </a:lnTo>
                    <a:lnTo>
                      <a:pt x="60" y="8"/>
                    </a:lnTo>
                    <a:lnTo>
                      <a:pt x="52" y="4"/>
                    </a:lnTo>
                    <a:lnTo>
                      <a:pt x="46" y="2"/>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4" name="iṥľiḓé"/>
              <p:cNvSpPr/>
              <p:nvPr/>
            </p:nvSpPr>
            <p:spPr bwMode="auto">
              <a:xfrm>
                <a:off x="-3152775" y="2968625"/>
                <a:ext cx="120650" cy="120650"/>
              </a:xfrm>
              <a:custGeom>
                <a:avLst/>
                <a:gdLst>
                  <a:gd name="T0" fmla="*/ 38 w 76"/>
                  <a:gd name="T1" fmla="*/ 0 h 76"/>
                  <a:gd name="T2" fmla="*/ 38 w 76"/>
                  <a:gd name="T3" fmla="*/ 0 h 76"/>
                  <a:gd name="T4" fmla="*/ 30 w 76"/>
                  <a:gd name="T5" fmla="*/ 0 h 76"/>
                  <a:gd name="T6" fmla="*/ 24 w 76"/>
                  <a:gd name="T7" fmla="*/ 2 h 76"/>
                  <a:gd name="T8" fmla="*/ 18 w 76"/>
                  <a:gd name="T9" fmla="*/ 6 h 76"/>
                  <a:gd name="T10" fmla="*/ 12 w 76"/>
                  <a:gd name="T11" fmla="*/ 10 h 76"/>
                  <a:gd name="T12" fmla="*/ 6 w 76"/>
                  <a:gd name="T13" fmla="*/ 16 h 76"/>
                  <a:gd name="T14" fmla="*/ 4 w 76"/>
                  <a:gd name="T15" fmla="*/ 24 h 76"/>
                  <a:gd name="T16" fmla="*/ 2 w 76"/>
                  <a:gd name="T17" fmla="*/ 30 h 76"/>
                  <a:gd name="T18" fmla="*/ 0 w 76"/>
                  <a:gd name="T19" fmla="*/ 38 h 76"/>
                  <a:gd name="T20" fmla="*/ 0 w 76"/>
                  <a:gd name="T21" fmla="*/ 38 h 76"/>
                  <a:gd name="T22" fmla="*/ 2 w 76"/>
                  <a:gd name="T23" fmla="*/ 46 h 76"/>
                  <a:gd name="T24" fmla="*/ 4 w 76"/>
                  <a:gd name="T25" fmla="*/ 52 h 76"/>
                  <a:gd name="T26" fmla="*/ 6 w 76"/>
                  <a:gd name="T27" fmla="*/ 60 h 76"/>
                  <a:gd name="T28" fmla="*/ 12 w 76"/>
                  <a:gd name="T29" fmla="*/ 64 h 76"/>
                  <a:gd name="T30" fmla="*/ 18 w 76"/>
                  <a:gd name="T31" fmla="*/ 70 h 76"/>
                  <a:gd name="T32" fmla="*/ 24 w 76"/>
                  <a:gd name="T33" fmla="*/ 72 h 76"/>
                  <a:gd name="T34" fmla="*/ 30 w 76"/>
                  <a:gd name="T35" fmla="*/ 76 h 76"/>
                  <a:gd name="T36" fmla="*/ 38 w 76"/>
                  <a:gd name="T37" fmla="*/ 76 h 76"/>
                  <a:gd name="T38" fmla="*/ 38 w 76"/>
                  <a:gd name="T39" fmla="*/ 76 h 76"/>
                  <a:gd name="T40" fmla="*/ 46 w 76"/>
                  <a:gd name="T41" fmla="*/ 76 h 76"/>
                  <a:gd name="T42" fmla="*/ 54 w 76"/>
                  <a:gd name="T43" fmla="*/ 72 h 76"/>
                  <a:gd name="T44" fmla="*/ 60 w 76"/>
                  <a:gd name="T45" fmla="*/ 70 h 76"/>
                  <a:gd name="T46" fmla="*/ 66 w 76"/>
                  <a:gd name="T47" fmla="*/ 64 h 76"/>
                  <a:gd name="T48" fmla="*/ 70 w 76"/>
                  <a:gd name="T49" fmla="*/ 60 h 76"/>
                  <a:gd name="T50" fmla="*/ 74 w 76"/>
                  <a:gd name="T51" fmla="*/ 52 h 76"/>
                  <a:gd name="T52" fmla="*/ 76 w 76"/>
                  <a:gd name="T53" fmla="*/ 46 h 76"/>
                  <a:gd name="T54" fmla="*/ 76 w 76"/>
                  <a:gd name="T55" fmla="*/ 38 h 76"/>
                  <a:gd name="T56" fmla="*/ 76 w 76"/>
                  <a:gd name="T57" fmla="*/ 38 h 76"/>
                  <a:gd name="T58" fmla="*/ 76 w 76"/>
                  <a:gd name="T59" fmla="*/ 30 h 76"/>
                  <a:gd name="T60" fmla="*/ 74 w 76"/>
                  <a:gd name="T61" fmla="*/ 24 h 76"/>
                  <a:gd name="T62" fmla="*/ 70 w 76"/>
                  <a:gd name="T63" fmla="*/ 16 h 76"/>
                  <a:gd name="T64" fmla="*/ 66 w 76"/>
                  <a:gd name="T65" fmla="*/ 10 h 76"/>
                  <a:gd name="T66" fmla="*/ 60 w 76"/>
                  <a:gd name="T67" fmla="*/ 6 h 76"/>
                  <a:gd name="T68" fmla="*/ 54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8" y="6"/>
                    </a:lnTo>
                    <a:lnTo>
                      <a:pt x="12" y="10"/>
                    </a:lnTo>
                    <a:lnTo>
                      <a:pt x="6" y="16"/>
                    </a:lnTo>
                    <a:lnTo>
                      <a:pt x="4" y="24"/>
                    </a:lnTo>
                    <a:lnTo>
                      <a:pt x="2" y="30"/>
                    </a:lnTo>
                    <a:lnTo>
                      <a:pt x="0" y="38"/>
                    </a:lnTo>
                    <a:lnTo>
                      <a:pt x="0" y="38"/>
                    </a:lnTo>
                    <a:lnTo>
                      <a:pt x="2" y="46"/>
                    </a:lnTo>
                    <a:lnTo>
                      <a:pt x="4" y="52"/>
                    </a:lnTo>
                    <a:lnTo>
                      <a:pt x="6" y="60"/>
                    </a:lnTo>
                    <a:lnTo>
                      <a:pt x="12" y="64"/>
                    </a:lnTo>
                    <a:lnTo>
                      <a:pt x="18" y="70"/>
                    </a:lnTo>
                    <a:lnTo>
                      <a:pt x="24" y="72"/>
                    </a:lnTo>
                    <a:lnTo>
                      <a:pt x="30" y="76"/>
                    </a:lnTo>
                    <a:lnTo>
                      <a:pt x="38" y="76"/>
                    </a:lnTo>
                    <a:lnTo>
                      <a:pt x="38" y="76"/>
                    </a:lnTo>
                    <a:lnTo>
                      <a:pt x="46" y="76"/>
                    </a:lnTo>
                    <a:lnTo>
                      <a:pt x="54" y="72"/>
                    </a:lnTo>
                    <a:lnTo>
                      <a:pt x="60" y="70"/>
                    </a:lnTo>
                    <a:lnTo>
                      <a:pt x="66" y="64"/>
                    </a:lnTo>
                    <a:lnTo>
                      <a:pt x="70" y="60"/>
                    </a:lnTo>
                    <a:lnTo>
                      <a:pt x="74" y="52"/>
                    </a:lnTo>
                    <a:lnTo>
                      <a:pt x="76" y="46"/>
                    </a:lnTo>
                    <a:lnTo>
                      <a:pt x="76" y="38"/>
                    </a:lnTo>
                    <a:lnTo>
                      <a:pt x="76" y="38"/>
                    </a:lnTo>
                    <a:lnTo>
                      <a:pt x="76" y="30"/>
                    </a:lnTo>
                    <a:lnTo>
                      <a:pt x="74" y="24"/>
                    </a:lnTo>
                    <a:lnTo>
                      <a:pt x="70" y="16"/>
                    </a:lnTo>
                    <a:lnTo>
                      <a:pt x="66" y="10"/>
                    </a:lnTo>
                    <a:lnTo>
                      <a:pt x="60" y="6"/>
                    </a:lnTo>
                    <a:lnTo>
                      <a:pt x="54"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5" name="íşḷïde"/>
              <p:cNvSpPr/>
              <p:nvPr/>
            </p:nvSpPr>
            <p:spPr bwMode="auto">
              <a:xfrm>
                <a:off x="-2514600" y="3117850"/>
                <a:ext cx="120650" cy="120650"/>
              </a:xfrm>
              <a:custGeom>
                <a:avLst/>
                <a:gdLst>
                  <a:gd name="T0" fmla="*/ 38 w 76"/>
                  <a:gd name="T1" fmla="*/ 0 h 76"/>
                  <a:gd name="T2" fmla="*/ 38 w 76"/>
                  <a:gd name="T3" fmla="*/ 0 h 76"/>
                  <a:gd name="T4" fmla="*/ 30 w 76"/>
                  <a:gd name="T5" fmla="*/ 0 h 76"/>
                  <a:gd name="T6" fmla="*/ 24 w 76"/>
                  <a:gd name="T7" fmla="*/ 2 h 76"/>
                  <a:gd name="T8" fmla="*/ 16 w 76"/>
                  <a:gd name="T9" fmla="*/ 6 h 76"/>
                  <a:gd name="T10" fmla="*/ 10 w 76"/>
                  <a:gd name="T11" fmla="*/ 10 h 76"/>
                  <a:gd name="T12" fmla="*/ 6 w 76"/>
                  <a:gd name="T13" fmla="*/ 16 h 76"/>
                  <a:gd name="T14" fmla="*/ 2 w 76"/>
                  <a:gd name="T15" fmla="*/ 22 h 76"/>
                  <a:gd name="T16" fmla="*/ 0 w 76"/>
                  <a:gd name="T17" fmla="*/ 30 h 76"/>
                  <a:gd name="T18" fmla="*/ 0 w 76"/>
                  <a:gd name="T19" fmla="*/ 38 h 76"/>
                  <a:gd name="T20" fmla="*/ 0 w 76"/>
                  <a:gd name="T21" fmla="*/ 38 h 76"/>
                  <a:gd name="T22" fmla="*/ 0 w 76"/>
                  <a:gd name="T23" fmla="*/ 44 h 76"/>
                  <a:gd name="T24" fmla="*/ 2 w 76"/>
                  <a:gd name="T25" fmla="*/ 52 h 76"/>
                  <a:gd name="T26" fmla="*/ 6 w 76"/>
                  <a:gd name="T27" fmla="*/ 58 h 76"/>
                  <a:gd name="T28" fmla="*/ 10 w 76"/>
                  <a:gd name="T29" fmla="*/ 64 h 76"/>
                  <a:gd name="T30" fmla="*/ 16 w 76"/>
                  <a:gd name="T31" fmla="*/ 68 h 76"/>
                  <a:gd name="T32" fmla="*/ 24 w 76"/>
                  <a:gd name="T33" fmla="*/ 72 h 76"/>
                  <a:gd name="T34" fmla="*/ 30 w 76"/>
                  <a:gd name="T35" fmla="*/ 74 h 76"/>
                  <a:gd name="T36" fmla="*/ 38 w 76"/>
                  <a:gd name="T37" fmla="*/ 76 h 76"/>
                  <a:gd name="T38" fmla="*/ 38 w 76"/>
                  <a:gd name="T39" fmla="*/ 76 h 76"/>
                  <a:gd name="T40" fmla="*/ 46 w 76"/>
                  <a:gd name="T41" fmla="*/ 74 h 76"/>
                  <a:gd name="T42" fmla="*/ 52 w 76"/>
                  <a:gd name="T43" fmla="*/ 72 h 76"/>
                  <a:gd name="T44" fmla="*/ 60 w 76"/>
                  <a:gd name="T45" fmla="*/ 68 h 76"/>
                  <a:gd name="T46" fmla="*/ 64 w 76"/>
                  <a:gd name="T47" fmla="*/ 64 h 76"/>
                  <a:gd name="T48" fmla="*/ 70 w 76"/>
                  <a:gd name="T49" fmla="*/ 58 h 76"/>
                  <a:gd name="T50" fmla="*/ 74 w 76"/>
                  <a:gd name="T51" fmla="*/ 52 h 76"/>
                  <a:gd name="T52" fmla="*/ 76 w 76"/>
                  <a:gd name="T53" fmla="*/ 44 h 76"/>
                  <a:gd name="T54" fmla="*/ 76 w 76"/>
                  <a:gd name="T55" fmla="*/ 38 h 76"/>
                  <a:gd name="T56" fmla="*/ 76 w 76"/>
                  <a:gd name="T57" fmla="*/ 38 h 76"/>
                  <a:gd name="T58" fmla="*/ 76 w 76"/>
                  <a:gd name="T59" fmla="*/ 30 h 76"/>
                  <a:gd name="T60" fmla="*/ 74 w 76"/>
                  <a:gd name="T61" fmla="*/ 22 h 76"/>
                  <a:gd name="T62" fmla="*/ 70 w 76"/>
                  <a:gd name="T63" fmla="*/ 16 h 76"/>
                  <a:gd name="T64" fmla="*/ 64 w 76"/>
                  <a:gd name="T65" fmla="*/ 10 h 76"/>
                  <a:gd name="T66" fmla="*/ 60 w 76"/>
                  <a:gd name="T67" fmla="*/ 6 h 76"/>
                  <a:gd name="T68" fmla="*/ 52 w 76"/>
                  <a:gd name="T69" fmla="*/ 2 h 76"/>
                  <a:gd name="T70" fmla="*/ 46 w 76"/>
                  <a:gd name="T71" fmla="*/ 0 h 76"/>
                  <a:gd name="T72" fmla="*/ 38 w 76"/>
                  <a:gd name="T73" fmla="*/ 0 h 76"/>
                  <a:gd name="T74" fmla="*/ 38 w 76"/>
                  <a:gd name="T7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38" y="0"/>
                    </a:moveTo>
                    <a:lnTo>
                      <a:pt x="38" y="0"/>
                    </a:lnTo>
                    <a:lnTo>
                      <a:pt x="30" y="0"/>
                    </a:lnTo>
                    <a:lnTo>
                      <a:pt x="24" y="2"/>
                    </a:lnTo>
                    <a:lnTo>
                      <a:pt x="16" y="6"/>
                    </a:lnTo>
                    <a:lnTo>
                      <a:pt x="10" y="10"/>
                    </a:lnTo>
                    <a:lnTo>
                      <a:pt x="6" y="16"/>
                    </a:lnTo>
                    <a:lnTo>
                      <a:pt x="2" y="22"/>
                    </a:lnTo>
                    <a:lnTo>
                      <a:pt x="0" y="30"/>
                    </a:lnTo>
                    <a:lnTo>
                      <a:pt x="0" y="38"/>
                    </a:lnTo>
                    <a:lnTo>
                      <a:pt x="0" y="38"/>
                    </a:lnTo>
                    <a:lnTo>
                      <a:pt x="0" y="44"/>
                    </a:lnTo>
                    <a:lnTo>
                      <a:pt x="2" y="52"/>
                    </a:lnTo>
                    <a:lnTo>
                      <a:pt x="6" y="58"/>
                    </a:lnTo>
                    <a:lnTo>
                      <a:pt x="10" y="64"/>
                    </a:lnTo>
                    <a:lnTo>
                      <a:pt x="16" y="68"/>
                    </a:lnTo>
                    <a:lnTo>
                      <a:pt x="24" y="72"/>
                    </a:lnTo>
                    <a:lnTo>
                      <a:pt x="30" y="74"/>
                    </a:lnTo>
                    <a:lnTo>
                      <a:pt x="38" y="76"/>
                    </a:lnTo>
                    <a:lnTo>
                      <a:pt x="38" y="76"/>
                    </a:lnTo>
                    <a:lnTo>
                      <a:pt x="46" y="74"/>
                    </a:lnTo>
                    <a:lnTo>
                      <a:pt x="52" y="72"/>
                    </a:lnTo>
                    <a:lnTo>
                      <a:pt x="60" y="68"/>
                    </a:lnTo>
                    <a:lnTo>
                      <a:pt x="64" y="64"/>
                    </a:lnTo>
                    <a:lnTo>
                      <a:pt x="70" y="58"/>
                    </a:lnTo>
                    <a:lnTo>
                      <a:pt x="74" y="52"/>
                    </a:lnTo>
                    <a:lnTo>
                      <a:pt x="76" y="44"/>
                    </a:lnTo>
                    <a:lnTo>
                      <a:pt x="76" y="38"/>
                    </a:lnTo>
                    <a:lnTo>
                      <a:pt x="76" y="38"/>
                    </a:lnTo>
                    <a:lnTo>
                      <a:pt x="76" y="30"/>
                    </a:lnTo>
                    <a:lnTo>
                      <a:pt x="74" y="22"/>
                    </a:lnTo>
                    <a:lnTo>
                      <a:pt x="70" y="16"/>
                    </a:lnTo>
                    <a:lnTo>
                      <a:pt x="64" y="10"/>
                    </a:lnTo>
                    <a:lnTo>
                      <a:pt x="60" y="6"/>
                    </a:lnTo>
                    <a:lnTo>
                      <a:pt x="52" y="2"/>
                    </a:lnTo>
                    <a:lnTo>
                      <a:pt x="46" y="0"/>
                    </a:lnTo>
                    <a:lnTo>
                      <a:pt x="38" y="0"/>
                    </a:ln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6" name="íŝ1iḑè"/>
              <p:cNvSpPr/>
              <p:nvPr/>
            </p:nvSpPr>
            <p:spPr bwMode="auto">
              <a:xfrm>
                <a:off x="-3276600" y="2441575"/>
                <a:ext cx="1085850" cy="958850"/>
              </a:xfrm>
              <a:custGeom>
                <a:avLst/>
                <a:gdLst>
                  <a:gd name="T0" fmla="*/ 480 w 684"/>
                  <a:gd name="T1" fmla="*/ 348 h 604"/>
                  <a:gd name="T2" fmla="*/ 424 w 684"/>
                  <a:gd name="T3" fmla="*/ 390 h 604"/>
                  <a:gd name="T4" fmla="*/ 460 w 684"/>
                  <a:gd name="T5" fmla="*/ 276 h 604"/>
                  <a:gd name="T6" fmla="*/ 416 w 684"/>
                  <a:gd name="T7" fmla="*/ 200 h 604"/>
                  <a:gd name="T8" fmla="*/ 316 w 684"/>
                  <a:gd name="T9" fmla="*/ 154 h 604"/>
                  <a:gd name="T10" fmla="*/ 392 w 684"/>
                  <a:gd name="T11" fmla="*/ 188 h 604"/>
                  <a:gd name="T12" fmla="*/ 304 w 684"/>
                  <a:gd name="T13" fmla="*/ 150 h 604"/>
                  <a:gd name="T14" fmla="*/ 262 w 684"/>
                  <a:gd name="T15" fmla="*/ 62 h 604"/>
                  <a:gd name="T16" fmla="*/ 200 w 684"/>
                  <a:gd name="T17" fmla="*/ 68 h 604"/>
                  <a:gd name="T18" fmla="*/ 190 w 684"/>
                  <a:gd name="T19" fmla="*/ 172 h 604"/>
                  <a:gd name="T20" fmla="*/ 360 w 684"/>
                  <a:gd name="T21" fmla="*/ 480 h 604"/>
                  <a:gd name="T22" fmla="*/ 446 w 684"/>
                  <a:gd name="T23" fmla="*/ 542 h 604"/>
                  <a:gd name="T24" fmla="*/ 502 w 684"/>
                  <a:gd name="T25" fmla="*/ 522 h 604"/>
                  <a:gd name="T26" fmla="*/ 540 w 684"/>
                  <a:gd name="T27" fmla="*/ 520 h 604"/>
                  <a:gd name="T28" fmla="*/ 526 w 684"/>
                  <a:gd name="T29" fmla="*/ 586 h 604"/>
                  <a:gd name="T30" fmla="*/ 490 w 684"/>
                  <a:gd name="T31" fmla="*/ 604 h 604"/>
                  <a:gd name="T32" fmla="*/ 368 w 684"/>
                  <a:gd name="T33" fmla="*/ 530 h 604"/>
                  <a:gd name="T34" fmla="*/ 244 w 684"/>
                  <a:gd name="T35" fmla="*/ 588 h 604"/>
                  <a:gd name="T36" fmla="*/ 170 w 684"/>
                  <a:gd name="T37" fmla="*/ 598 h 604"/>
                  <a:gd name="T38" fmla="*/ 144 w 684"/>
                  <a:gd name="T39" fmla="*/ 546 h 604"/>
                  <a:gd name="T40" fmla="*/ 188 w 684"/>
                  <a:gd name="T41" fmla="*/ 354 h 604"/>
                  <a:gd name="T42" fmla="*/ 150 w 684"/>
                  <a:gd name="T43" fmla="*/ 224 h 604"/>
                  <a:gd name="T44" fmla="*/ 68 w 684"/>
                  <a:gd name="T45" fmla="*/ 284 h 604"/>
                  <a:gd name="T46" fmla="*/ 76 w 684"/>
                  <a:gd name="T47" fmla="*/ 324 h 604"/>
                  <a:gd name="T48" fmla="*/ 32 w 684"/>
                  <a:gd name="T49" fmla="*/ 352 h 604"/>
                  <a:gd name="T50" fmla="*/ 0 w 684"/>
                  <a:gd name="T51" fmla="*/ 302 h 604"/>
                  <a:gd name="T52" fmla="*/ 26 w 684"/>
                  <a:gd name="T53" fmla="*/ 256 h 604"/>
                  <a:gd name="T54" fmla="*/ 170 w 684"/>
                  <a:gd name="T55" fmla="*/ 202 h 604"/>
                  <a:gd name="T56" fmla="*/ 150 w 684"/>
                  <a:gd name="T57" fmla="*/ 32 h 604"/>
                  <a:gd name="T58" fmla="*/ 178 w 684"/>
                  <a:gd name="T59" fmla="*/ 2 h 604"/>
                  <a:gd name="T60" fmla="*/ 268 w 684"/>
                  <a:gd name="T61" fmla="*/ 32 h 604"/>
                  <a:gd name="T62" fmla="*/ 392 w 684"/>
                  <a:gd name="T63" fmla="*/ 52 h 604"/>
                  <a:gd name="T64" fmla="*/ 434 w 684"/>
                  <a:gd name="T65" fmla="*/ 36 h 604"/>
                  <a:gd name="T66" fmla="*/ 376 w 684"/>
                  <a:gd name="T67" fmla="*/ 92 h 604"/>
                  <a:gd name="T68" fmla="*/ 450 w 684"/>
                  <a:gd name="T69" fmla="*/ 192 h 604"/>
                  <a:gd name="T70" fmla="*/ 498 w 684"/>
                  <a:gd name="T71" fmla="*/ 98 h 604"/>
                  <a:gd name="T72" fmla="*/ 540 w 684"/>
                  <a:gd name="T73" fmla="*/ 78 h 604"/>
                  <a:gd name="T74" fmla="*/ 552 w 684"/>
                  <a:gd name="T75" fmla="*/ 210 h 604"/>
                  <a:gd name="T76" fmla="*/ 678 w 684"/>
                  <a:gd name="T77" fmla="*/ 278 h 604"/>
                  <a:gd name="T78" fmla="*/ 680 w 684"/>
                  <a:gd name="T79" fmla="*/ 322 h 604"/>
                  <a:gd name="T80" fmla="*/ 606 w 684"/>
                  <a:gd name="T81" fmla="*/ 376 h 604"/>
                  <a:gd name="T82" fmla="*/ 290 w 684"/>
                  <a:gd name="T83" fmla="*/ 392 h 604"/>
                  <a:gd name="T84" fmla="*/ 424 w 684"/>
                  <a:gd name="T85" fmla="*/ 346 h 604"/>
                  <a:gd name="T86" fmla="*/ 434 w 684"/>
                  <a:gd name="T87" fmla="*/ 252 h 604"/>
                  <a:gd name="T88" fmla="*/ 282 w 684"/>
                  <a:gd name="T89" fmla="*/ 200 h 604"/>
                  <a:gd name="T90" fmla="*/ 246 w 684"/>
                  <a:gd name="T91" fmla="*/ 318 h 604"/>
                  <a:gd name="T92" fmla="*/ 510 w 684"/>
                  <a:gd name="T93" fmla="*/ 216 h 604"/>
                  <a:gd name="T94" fmla="*/ 506 w 684"/>
                  <a:gd name="T95" fmla="*/ 376 h 604"/>
                  <a:gd name="T96" fmla="*/ 612 w 684"/>
                  <a:gd name="T97" fmla="*/ 320 h 604"/>
                  <a:gd name="T98" fmla="*/ 602 w 684"/>
                  <a:gd name="T99" fmla="*/ 262 h 604"/>
                  <a:gd name="T100" fmla="*/ 510 w 684"/>
                  <a:gd name="T101" fmla="*/ 216 h 604"/>
                  <a:gd name="T102" fmla="*/ 268 w 684"/>
                  <a:gd name="T103" fmla="*/ 202 h 604"/>
                  <a:gd name="T104" fmla="*/ 224 w 684"/>
                  <a:gd name="T105" fmla="*/ 274 h 604"/>
                  <a:gd name="T106" fmla="*/ 224 w 684"/>
                  <a:gd name="T107" fmla="*/ 386 h 604"/>
                  <a:gd name="T108" fmla="*/ 218 w 684"/>
                  <a:gd name="T109" fmla="*/ 316 h 604"/>
                  <a:gd name="T110" fmla="*/ 230 w 684"/>
                  <a:gd name="T111" fmla="*/ 412 h 604"/>
                  <a:gd name="T112" fmla="*/ 174 w 684"/>
                  <a:gd name="T113" fmla="*/ 490 h 604"/>
                  <a:gd name="T114" fmla="*/ 210 w 684"/>
                  <a:gd name="T115" fmla="*/ 542 h 604"/>
                  <a:gd name="T116" fmla="*/ 306 w 684"/>
                  <a:gd name="T117" fmla="*/ 498 h 604"/>
                  <a:gd name="T118" fmla="*/ 342 w 684"/>
                  <a:gd name="T119" fmla="*/ 418 h 604"/>
                  <a:gd name="T120" fmla="*/ 360 w 684"/>
                  <a:gd name="T121" fmla="*/ 44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4" h="604">
                    <a:moveTo>
                      <a:pt x="424" y="390"/>
                    </a:moveTo>
                    <a:lnTo>
                      <a:pt x="424" y="390"/>
                    </a:lnTo>
                    <a:lnTo>
                      <a:pt x="460" y="386"/>
                    </a:lnTo>
                    <a:lnTo>
                      <a:pt x="492" y="380"/>
                    </a:lnTo>
                    <a:lnTo>
                      <a:pt x="492" y="380"/>
                    </a:lnTo>
                    <a:lnTo>
                      <a:pt x="480" y="348"/>
                    </a:lnTo>
                    <a:lnTo>
                      <a:pt x="466" y="316"/>
                    </a:lnTo>
                    <a:lnTo>
                      <a:pt x="466" y="316"/>
                    </a:lnTo>
                    <a:lnTo>
                      <a:pt x="442" y="360"/>
                    </a:lnTo>
                    <a:lnTo>
                      <a:pt x="442" y="360"/>
                    </a:lnTo>
                    <a:lnTo>
                      <a:pt x="424" y="390"/>
                    </a:lnTo>
                    <a:lnTo>
                      <a:pt x="424" y="390"/>
                    </a:lnTo>
                    <a:close/>
                    <a:moveTo>
                      <a:pt x="416" y="200"/>
                    </a:moveTo>
                    <a:lnTo>
                      <a:pt x="416" y="200"/>
                    </a:lnTo>
                    <a:lnTo>
                      <a:pt x="442" y="244"/>
                    </a:lnTo>
                    <a:lnTo>
                      <a:pt x="442" y="244"/>
                    </a:lnTo>
                    <a:lnTo>
                      <a:pt x="460" y="276"/>
                    </a:lnTo>
                    <a:lnTo>
                      <a:pt x="460" y="276"/>
                    </a:lnTo>
                    <a:lnTo>
                      <a:pt x="474" y="242"/>
                    </a:lnTo>
                    <a:lnTo>
                      <a:pt x="484" y="210"/>
                    </a:lnTo>
                    <a:lnTo>
                      <a:pt x="484" y="210"/>
                    </a:lnTo>
                    <a:lnTo>
                      <a:pt x="452" y="204"/>
                    </a:lnTo>
                    <a:lnTo>
                      <a:pt x="416" y="200"/>
                    </a:lnTo>
                    <a:lnTo>
                      <a:pt x="416" y="200"/>
                    </a:lnTo>
                    <a:close/>
                    <a:moveTo>
                      <a:pt x="392" y="188"/>
                    </a:moveTo>
                    <a:lnTo>
                      <a:pt x="392" y="188"/>
                    </a:lnTo>
                    <a:lnTo>
                      <a:pt x="368" y="154"/>
                    </a:lnTo>
                    <a:lnTo>
                      <a:pt x="342" y="124"/>
                    </a:lnTo>
                    <a:lnTo>
                      <a:pt x="342" y="124"/>
                    </a:lnTo>
                    <a:lnTo>
                      <a:pt x="316" y="154"/>
                    </a:lnTo>
                    <a:lnTo>
                      <a:pt x="292" y="188"/>
                    </a:lnTo>
                    <a:lnTo>
                      <a:pt x="292" y="188"/>
                    </a:lnTo>
                    <a:lnTo>
                      <a:pt x="342" y="186"/>
                    </a:lnTo>
                    <a:lnTo>
                      <a:pt x="342" y="186"/>
                    </a:lnTo>
                    <a:lnTo>
                      <a:pt x="392" y="188"/>
                    </a:lnTo>
                    <a:lnTo>
                      <a:pt x="392" y="188"/>
                    </a:lnTo>
                    <a:close/>
                    <a:moveTo>
                      <a:pt x="196" y="198"/>
                    </a:moveTo>
                    <a:lnTo>
                      <a:pt x="196" y="198"/>
                    </a:lnTo>
                    <a:lnTo>
                      <a:pt x="236" y="192"/>
                    </a:lnTo>
                    <a:lnTo>
                      <a:pt x="276" y="188"/>
                    </a:lnTo>
                    <a:lnTo>
                      <a:pt x="276" y="188"/>
                    </a:lnTo>
                    <a:lnTo>
                      <a:pt x="304" y="150"/>
                    </a:lnTo>
                    <a:lnTo>
                      <a:pt x="332" y="114"/>
                    </a:lnTo>
                    <a:lnTo>
                      <a:pt x="332" y="114"/>
                    </a:lnTo>
                    <a:lnTo>
                      <a:pt x="314" y="98"/>
                    </a:lnTo>
                    <a:lnTo>
                      <a:pt x="296" y="82"/>
                    </a:lnTo>
                    <a:lnTo>
                      <a:pt x="278" y="72"/>
                    </a:lnTo>
                    <a:lnTo>
                      <a:pt x="262" y="62"/>
                    </a:lnTo>
                    <a:lnTo>
                      <a:pt x="248" y="56"/>
                    </a:lnTo>
                    <a:lnTo>
                      <a:pt x="232" y="54"/>
                    </a:lnTo>
                    <a:lnTo>
                      <a:pt x="220" y="56"/>
                    </a:lnTo>
                    <a:lnTo>
                      <a:pt x="208" y="60"/>
                    </a:lnTo>
                    <a:lnTo>
                      <a:pt x="208" y="60"/>
                    </a:lnTo>
                    <a:lnTo>
                      <a:pt x="200" y="68"/>
                    </a:lnTo>
                    <a:lnTo>
                      <a:pt x="192" y="78"/>
                    </a:lnTo>
                    <a:lnTo>
                      <a:pt x="188" y="92"/>
                    </a:lnTo>
                    <a:lnTo>
                      <a:pt x="184" y="108"/>
                    </a:lnTo>
                    <a:lnTo>
                      <a:pt x="184" y="128"/>
                    </a:lnTo>
                    <a:lnTo>
                      <a:pt x="186" y="148"/>
                    </a:lnTo>
                    <a:lnTo>
                      <a:pt x="190" y="172"/>
                    </a:lnTo>
                    <a:lnTo>
                      <a:pt x="196" y="198"/>
                    </a:lnTo>
                    <a:lnTo>
                      <a:pt x="196" y="198"/>
                    </a:lnTo>
                    <a:close/>
                    <a:moveTo>
                      <a:pt x="408" y="416"/>
                    </a:moveTo>
                    <a:lnTo>
                      <a:pt x="408" y="416"/>
                    </a:lnTo>
                    <a:lnTo>
                      <a:pt x="384" y="450"/>
                    </a:lnTo>
                    <a:lnTo>
                      <a:pt x="360" y="480"/>
                    </a:lnTo>
                    <a:lnTo>
                      <a:pt x="360" y="480"/>
                    </a:lnTo>
                    <a:lnTo>
                      <a:pt x="378" y="498"/>
                    </a:lnTo>
                    <a:lnTo>
                      <a:pt x="396" y="514"/>
                    </a:lnTo>
                    <a:lnTo>
                      <a:pt x="414" y="526"/>
                    </a:lnTo>
                    <a:lnTo>
                      <a:pt x="430" y="536"/>
                    </a:lnTo>
                    <a:lnTo>
                      <a:pt x="446" y="542"/>
                    </a:lnTo>
                    <a:lnTo>
                      <a:pt x="460" y="544"/>
                    </a:lnTo>
                    <a:lnTo>
                      <a:pt x="474" y="544"/>
                    </a:lnTo>
                    <a:lnTo>
                      <a:pt x="486" y="538"/>
                    </a:lnTo>
                    <a:lnTo>
                      <a:pt x="486" y="538"/>
                    </a:lnTo>
                    <a:lnTo>
                      <a:pt x="494" y="532"/>
                    </a:lnTo>
                    <a:lnTo>
                      <a:pt x="502" y="522"/>
                    </a:lnTo>
                    <a:lnTo>
                      <a:pt x="502" y="522"/>
                    </a:lnTo>
                    <a:lnTo>
                      <a:pt x="510" y="524"/>
                    </a:lnTo>
                    <a:lnTo>
                      <a:pt x="518" y="524"/>
                    </a:lnTo>
                    <a:lnTo>
                      <a:pt x="518" y="524"/>
                    </a:lnTo>
                    <a:lnTo>
                      <a:pt x="530" y="524"/>
                    </a:lnTo>
                    <a:lnTo>
                      <a:pt x="540" y="520"/>
                    </a:lnTo>
                    <a:lnTo>
                      <a:pt x="540" y="520"/>
                    </a:lnTo>
                    <a:lnTo>
                      <a:pt x="540" y="546"/>
                    </a:lnTo>
                    <a:lnTo>
                      <a:pt x="538" y="558"/>
                    </a:lnTo>
                    <a:lnTo>
                      <a:pt x="534" y="570"/>
                    </a:lnTo>
                    <a:lnTo>
                      <a:pt x="532" y="578"/>
                    </a:lnTo>
                    <a:lnTo>
                      <a:pt x="526" y="586"/>
                    </a:lnTo>
                    <a:lnTo>
                      <a:pt x="520" y="594"/>
                    </a:lnTo>
                    <a:lnTo>
                      <a:pt x="514" y="598"/>
                    </a:lnTo>
                    <a:lnTo>
                      <a:pt x="514" y="598"/>
                    </a:lnTo>
                    <a:lnTo>
                      <a:pt x="506" y="602"/>
                    </a:lnTo>
                    <a:lnTo>
                      <a:pt x="498" y="604"/>
                    </a:lnTo>
                    <a:lnTo>
                      <a:pt x="490" y="604"/>
                    </a:lnTo>
                    <a:lnTo>
                      <a:pt x="480" y="604"/>
                    </a:lnTo>
                    <a:lnTo>
                      <a:pt x="460" y="598"/>
                    </a:lnTo>
                    <a:lnTo>
                      <a:pt x="440" y="588"/>
                    </a:lnTo>
                    <a:lnTo>
                      <a:pt x="416" y="572"/>
                    </a:lnTo>
                    <a:lnTo>
                      <a:pt x="392" y="552"/>
                    </a:lnTo>
                    <a:lnTo>
                      <a:pt x="368" y="530"/>
                    </a:lnTo>
                    <a:lnTo>
                      <a:pt x="342" y="502"/>
                    </a:lnTo>
                    <a:lnTo>
                      <a:pt x="342" y="502"/>
                    </a:lnTo>
                    <a:lnTo>
                      <a:pt x="316" y="530"/>
                    </a:lnTo>
                    <a:lnTo>
                      <a:pt x="292" y="552"/>
                    </a:lnTo>
                    <a:lnTo>
                      <a:pt x="268" y="572"/>
                    </a:lnTo>
                    <a:lnTo>
                      <a:pt x="244" y="588"/>
                    </a:lnTo>
                    <a:lnTo>
                      <a:pt x="224" y="598"/>
                    </a:lnTo>
                    <a:lnTo>
                      <a:pt x="204" y="604"/>
                    </a:lnTo>
                    <a:lnTo>
                      <a:pt x="194" y="604"/>
                    </a:lnTo>
                    <a:lnTo>
                      <a:pt x="186" y="604"/>
                    </a:lnTo>
                    <a:lnTo>
                      <a:pt x="178" y="602"/>
                    </a:lnTo>
                    <a:lnTo>
                      <a:pt x="170" y="598"/>
                    </a:lnTo>
                    <a:lnTo>
                      <a:pt x="170" y="598"/>
                    </a:lnTo>
                    <a:lnTo>
                      <a:pt x="162" y="592"/>
                    </a:lnTo>
                    <a:lnTo>
                      <a:pt x="156" y="584"/>
                    </a:lnTo>
                    <a:lnTo>
                      <a:pt x="150" y="572"/>
                    </a:lnTo>
                    <a:lnTo>
                      <a:pt x="146" y="560"/>
                    </a:lnTo>
                    <a:lnTo>
                      <a:pt x="144" y="546"/>
                    </a:lnTo>
                    <a:lnTo>
                      <a:pt x="144" y="530"/>
                    </a:lnTo>
                    <a:lnTo>
                      <a:pt x="144" y="512"/>
                    </a:lnTo>
                    <a:lnTo>
                      <a:pt x="146" y="492"/>
                    </a:lnTo>
                    <a:lnTo>
                      <a:pt x="154" y="450"/>
                    </a:lnTo>
                    <a:lnTo>
                      <a:pt x="168" y="404"/>
                    </a:lnTo>
                    <a:lnTo>
                      <a:pt x="188" y="354"/>
                    </a:lnTo>
                    <a:lnTo>
                      <a:pt x="210" y="302"/>
                    </a:lnTo>
                    <a:lnTo>
                      <a:pt x="210" y="302"/>
                    </a:lnTo>
                    <a:lnTo>
                      <a:pt x="190" y="258"/>
                    </a:lnTo>
                    <a:lnTo>
                      <a:pt x="174" y="218"/>
                    </a:lnTo>
                    <a:lnTo>
                      <a:pt x="174" y="218"/>
                    </a:lnTo>
                    <a:lnTo>
                      <a:pt x="150" y="224"/>
                    </a:lnTo>
                    <a:lnTo>
                      <a:pt x="130" y="232"/>
                    </a:lnTo>
                    <a:lnTo>
                      <a:pt x="110" y="242"/>
                    </a:lnTo>
                    <a:lnTo>
                      <a:pt x="94" y="252"/>
                    </a:lnTo>
                    <a:lnTo>
                      <a:pt x="82" y="262"/>
                    </a:lnTo>
                    <a:lnTo>
                      <a:pt x="74" y="272"/>
                    </a:lnTo>
                    <a:lnTo>
                      <a:pt x="68" y="284"/>
                    </a:lnTo>
                    <a:lnTo>
                      <a:pt x="66" y="296"/>
                    </a:lnTo>
                    <a:lnTo>
                      <a:pt x="66" y="296"/>
                    </a:lnTo>
                    <a:lnTo>
                      <a:pt x="66" y="304"/>
                    </a:lnTo>
                    <a:lnTo>
                      <a:pt x="68" y="310"/>
                    </a:lnTo>
                    <a:lnTo>
                      <a:pt x="76" y="324"/>
                    </a:lnTo>
                    <a:lnTo>
                      <a:pt x="76" y="324"/>
                    </a:lnTo>
                    <a:lnTo>
                      <a:pt x="68" y="332"/>
                    </a:lnTo>
                    <a:lnTo>
                      <a:pt x="62" y="342"/>
                    </a:lnTo>
                    <a:lnTo>
                      <a:pt x="58" y="354"/>
                    </a:lnTo>
                    <a:lnTo>
                      <a:pt x="56" y="366"/>
                    </a:lnTo>
                    <a:lnTo>
                      <a:pt x="56" y="366"/>
                    </a:lnTo>
                    <a:lnTo>
                      <a:pt x="32" y="352"/>
                    </a:lnTo>
                    <a:lnTo>
                      <a:pt x="22" y="344"/>
                    </a:lnTo>
                    <a:lnTo>
                      <a:pt x="14" y="336"/>
                    </a:lnTo>
                    <a:lnTo>
                      <a:pt x="8" y="328"/>
                    </a:lnTo>
                    <a:lnTo>
                      <a:pt x="4" y="320"/>
                    </a:lnTo>
                    <a:lnTo>
                      <a:pt x="0" y="310"/>
                    </a:lnTo>
                    <a:lnTo>
                      <a:pt x="0" y="302"/>
                    </a:lnTo>
                    <a:lnTo>
                      <a:pt x="0" y="302"/>
                    </a:lnTo>
                    <a:lnTo>
                      <a:pt x="0" y="294"/>
                    </a:lnTo>
                    <a:lnTo>
                      <a:pt x="2" y="286"/>
                    </a:lnTo>
                    <a:lnTo>
                      <a:pt x="6" y="278"/>
                    </a:lnTo>
                    <a:lnTo>
                      <a:pt x="12" y="272"/>
                    </a:lnTo>
                    <a:lnTo>
                      <a:pt x="26" y="256"/>
                    </a:lnTo>
                    <a:lnTo>
                      <a:pt x="46" y="244"/>
                    </a:lnTo>
                    <a:lnTo>
                      <a:pt x="70" y="232"/>
                    </a:lnTo>
                    <a:lnTo>
                      <a:pt x="100" y="220"/>
                    </a:lnTo>
                    <a:lnTo>
                      <a:pt x="132" y="210"/>
                    </a:lnTo>
                    <a:lnTo>
                      <a:pt x="170" y="202"/>
                    </a:lnTo>
                    <a:lnTo>
                      <a:pt x="170" y="202"/>
                    </a:lnTo>
                    <a:lnTo>
                      <a:pt x="158" y="166"/>
                    </a:lnTo>
                    <a:lnTo>
                      <a:pt x="150" y="134"/>
                    </a:lnTo>
                    <a:lnTo>
                      <a:pt x="146" y="102"/>
                    </a:lnTo>
                    <a:lnTo>
                      <a:pt x="144" y="74"/>
                    </a:lnTo>
                    <a:lnTo>
                      <a:pt x="146" y="52"/>
                    </a:lnTo>
                    <a:lnTo>
                      <a:pt x="150" y="32"/>
                    </a:lnTo>
                    <a:lnTo>
                      <a:pt x="154" y="22"/>
                    </a:lnTo>
                    <a:lnTo>
                      <a:pt x="158" y="16"/>
                    </a:lnTo>
                    <a:lnTo>
                      <a:pt x="164" y="10"/>
                    </a:lnTo>
                    <a:lnTo>
                      <a:pt x="170" y="6"/>
                    </a:lnTo>
                    <a:lnTo>
                      <a:pt x="170" y="6"/>
                    </a:lnTo>
                    <a:lnTo>
                      <a:pt x="178" y="2"/>
                    </a:lnTo>
                    <a:lnTo>
                      <a:pt x="186" y="0"/>
                    </a:lnTo>
                    <a:lnTo>
                      <a:pt x="194" y="0"/>
                    </a:lnTo>
                    <a:lnTo>
                      <a:pt x="204" y="0"/>
                    </a:lnTo>
                    <a:lnTo>
                      <a:pt x="224" y="6"/>
                    </a:lnTo>
                    <a:lnTo>
                      <a:pt x="244" y="16"/>
                    </a:lnTo>
                    <a:lnTo>
                      <a:pt x="268" y="32"/>
                    </a:lnTo>
                    <a:lnTo>
                      <a:pt x="292" y="52"/>
                    </a:lnTo>
                    <a:lnTo>
                      <a:pt x="316" y="74"/>
                    </a:lnTo>
                    <a:lnTo>
                      <a:pt x="342" y="102"/>
                    </a:lnTo>
                    <a:lnTo>
                      <a:pt x="342" y="102"/>
                    </a:lnTo>
                    <a:lnTo>
                      <a:pt x="368" y="76"/>
                    </a:lnTo>
                    <a:lnTo>
                      <a:pt x="392" y="52"/>
                    </a:lnTo>
                    <a:lnTo>
                      <a:pt x="416" y="32"/>
                    </a:lnTo>
                    <a:lnTo>
                      <a:pt x="438" y="18"/>
                    </a:lnTo>
                    <a:lnTo>
                      <a:pt x="438" y="18"/>
                    </a:lnTo>
                    <a:lnTo>
                      <a:pt x="436" y="26"/>
                    </a:lnTo>
                    <a:lnTo>
                      <a:pt x="434" y="36"/>
                    </a:lnTo>
                    <a:lnTo>
                      <a:pt x="434" y="36"/>
                    </a:lnTo>
                    <a:lnTo>
                      <a:pt x="436" y="46"/>
                    </a:lnTo>
                    <a:lnTo>
                      <a:pt x="438" y="56"/>
                    </a:lnTo>
                    <a:lnTo>
                      <a:pt x="438" y="56"/>
                    </a:lnTo>
                    <a:lnTo>
                      <a:pt x="418" y="64"/>
                    </a:lnTo>
                    <a:lnTo>
                      <a:pt x="398" y="76"/>
                    </a:lnTo>
                    <a:lnTo>
                      <a:pt x="376" y="92"/>
                    </a:lnTo>
                    <a:lnTo>
                      <a:pt x="352" y="114"/>
                    </a:lnTo>
                    <a:lnTo>
                      <a:pt x="352" y="114"/>
                    </a:lnTo>
                    <a:lnTo>
                      <a:pt x="380" y="150"/>
                    </a:lnTo>
                    <a:lnTo>
                      <a:pt x="408" y="188"/>
                    </a:lnTo>
                    <a:lnTo>
                      <a:pt x="408" y="188"/>
                    </a:lnTo>
                    <a:lnTo>
                      <a:pt x="450" y="192"/>
                    </a:lnTo>
                    <a:lnTo>
                      <a:pt x="488" y="198"/>
                    </a:lnTo>
                    <a:lnTo>
                      <a:pt x="488" y="198"/>
                    </a:lnTo>
                    <a:lnTo>
                      <a:pt x="496" y="168"/>
                    </a:lnTo>
                    <a:lnTo>
                      <a:pt x="500" y="142"/>
                    </a:lnTo>
                    <a:lnTo>
                      <a:pt x="500" y="118"/>
                    </a:lnTo>
                    <a:lnTo>
                      <a:pt x="498" y="98"/>
                    </a:lnTo>
                    <a:lnTo>
                      <a:pt x="498" y="98"/>
                    </a:lnTo>
                    <a:lnTo>
                      <a:pt x="510" y="96"/>
                    </a:lnTo>
                    <a:lnTo>
                      <a:pt x="522" y="92"/>
                    </a:lnTo>
                    <a:lnTo>
                      <a:pt x="532" y="86"/>
                    </a:lnTo>
                    <a:lnTo>
                      <a:pt x="540" y="78"/>
                    </a:lnTo>
                    <a:lnTo>
                      <a:pt x="540" y="78"/>
                    </a:lnTo>
                    <a:lnTo>
                      <a:pt x="538" y="106"/>
                    </a:lnTo>
                    <a:lnTo>
                      <a:pt x="534" y="136"/>
                    </a:lnTo>
                    <a:lnTo>
                      <a:pt x="526" y="168"/>
                    </a:lnTo>
                    <a:lnTo>
                      <a:pt x="516" y="202"/>
                    </a:lnTo>
                    <a:lnTo>
                      <a:pt x="516" y="202"/>
                    </a:lnTo>
                    <a:lnTo>
                      <a:pt x="552" y="210"/>
                    </a:lnTo>
                    <a:lnTo>
                      <a:pt x="584" y="220"/>
                    </a:lnTo>
                    <a:lnTo>
                      <a:pt x="614" y="232"/>
                    </a:lnTo>
                    <a:lnTo>
                      <a:pt x="638" y="244"/>
                    </a:lnTo>
                    <a:lnTo>
                      <a:pt x="658" y="256"/>
                    </a:lnTo>
                    <a:lnTo>
                      <a:pt x="672" y="272"/>
                    </a:lnTo>
                    <a:lnTo>
                      <a:pt x="678" y="278"/>
                    </a:lnTo>
                    <a:lnTo>
                      <a:pt x="682" y="286"/>
                    </a:lnTo>
                    <a:lnTo>
                      <a:pt x="684" y="294"/>
                    </a:lnTo>
                    <a:lnTo>
                      <a:pt x="684" y="302"/>
                    </a:lnTo>
                    <a:lnTo>
                      <a:pt x="684" y="302"/>
                    </a:lnTo>
                    <a:lnTo>
                      <a:pt x="684" y="312"/>
                    </a:lnTo>
                    <a:lnTo>
                      <a:pt x="680" y="322"/>
                    </a:lnTo>
                    <a:lnTo>
                      <a:pt x="672" y="332"/>
                    </a:lnTo>
                    <a:lnTo>
                      <a:pt x="664" y="342"/>
                    </a:lnTo>
                    <a:lnTo>
                      <a:pt x="652" y="352"/>
                    </a:lnTo>
                    <a:lnTo>
                      <a:pt x="638" y="360"/>
                    </a:lnTo>
                    <a:lnTo>
                      <a:pt x="622" y="368"/>
                    </a:lnTo>
                    <a:lnTo>
                      <a:pt x="606" y="376"/>
                    </a:lnTo>
                    <a:lnTo>
                      <a:pt x="564" y="390"/>
                    </a:lnTo>
                    <a:lnTo>
                      <a:pt x="518" y="402"/>
                    </a:lnTo>
                    <a:lnTo>
                      <a:pt x="464" y="410"/>
                    </a:lnTo>
                    <a:lnTo>
                      <a:pt x="408" y="416"/>
                    </a:lnTo>
                    <a:lnTo>
                      <a:pt x="408" y="416"/>
                    </a:lnTo>
                    <a:close/>
                    <a:moveTo>
                      <a:pt x="290" y="392"/>
                    </a:moveTo>
                    <a:lnTo>
                      <a:pt x="290" y="392"/>
                    </a:lnTo>
                    <a:lnTo>
                      <a:pt x="344" y="394"/>
                    </a:lnTo>
                    <a:lnTo>
                      <a:pt x="344" y="394"/>
                    </a:lnTo>
                    <a:lnTo>
                      <a:pt x="394" y="392"/>
                    </a:lnTo>
                    <a:lnTo>
                      <a:pt x="394" y="392"/>
                    </a:lnTo>
                    <a:lnTo>
                      <a:pt x="424" y="346"/>
                    </a:lnTo>
                    <a:lnTo>
                      <a:pt x="424" y="346"/>
                    </a:lnTo>
                    <a:lnTo>
                      <a:pt x="440" y="318"/>
                    </a:lnTo>
                    <a:lnTo>
                      <a:pt x="454" y="288"/>
                    </a:lnTo>
                    <a:lnTo>
                      <a:pt x="454" y="288"/>
                    </a:lnTo>
                    <a:lnTo>
                      <a:pt x="434" y="252"/>
                    </a:lnTo>
                    <a:lnTo>
                      <a:pt x="434" y="252"/>
                    </a:lnTo>
                    <a:lnTo>
                      <a:pt x="418" y="224"/>
                    </a:lnTo>
                    <a:lnTo>
                      <a:pt x="400" y="200"/>
                    </a:lnTo>
                    <a:lnTo>
                      <a:pt x="400" y="200"/>
                    </a:lnTo>
                    <a:lnTo>
                      <a:pt x="344" y="198"/>
                    </a:lnTo>
                    <a:lnTo>
                      <a:pt x="344" y="198"/>
                    </a:lnTo>
                    <a:lnTo>
                      <a:pt x="282" y="200"/>
                    </a:lnTo>
                    <a:lnTo>
                      <a:pt x="282" y="200"/>
                    </a:lnTo>
                    <a:lnTo>
                      <a:pt x="252" y="248"/>
                    </a:lnTo>
                    <a:lnTo>
                      <a:pt x="252" y="248"/>
                    </a:lnTo>
                    <a:lnTo>
                      <a:pt x="230" y="288"/>
                    </a:lnTo>
                    <a:lnTo>
                      <a:pt x="230" y="288"/>
                    </a:lnTo>
                    <a:lnTo>
                      <a:pt x="246" y="318"/>
                    </a:lnTo>
                    <a:lnTo>
                      <a:pt x="262" y="350"/>
                    </a:lnTo>
                    <a:lnTo>
                      <a:pt x="262" y="350"/>
                    </a:lnTo>
                    <a:lnTo>
                      <a:pt x="290" y="392"/>
                    </a:lnTo>
                    <a:lnTo>
                      <a:pt x="290" y="392"/>
                    </a:lnTo>
                    <a:close/>
                    <a:moveTo>
                      <a:pt x="510" y="216"/>
                    </a:moveTo>
                    <a:lnTo>
                      <a:pt x="510" y="216"/>
                    </a:lnTo>
                    <a:lnTo>
                      <a:pt x="494" y="258"/>
                    </a:lnTo>
                    <a:lnTo>
                      <a:pt x="474" y="302"/>
                    </a:lnTo>
                    <a:lnTo>
                      <a:pt x="474" y="302"/>
                    </a:lnTo>
                    <a:lnTo>
                      <a:pt x="490" y="340"/>
                    </a:lnTo>
                    <a:lnTo>
                      <a:pt x="506" y="376"/>
                    </a:lnTo>
                    <a:lnTo>
                      <a:pt x="506" y="376"/>
                    </a:lnTo>
                    <a:lnTo>
                      <a:pt x="530" y="370"/>
                    </a:lnTo>
                    <a:lnTo>
                      <a:pt x="552" y="360"/>
                    </a:lnTo>
                    <a:lnTo>
                      <a:pt x="572" y="352"/>
                    </a:lnTo>
                    <a:lnTo>
                      <a:pt x="588" y="342"/>
                    </a:lnTo>
                    <a:lnTo>
                      <a:pt x="602" y="332"/>
                    </a:lnTo>
                    <a:lnTo>
                      <a:pt x="612" y="320"/>
                    </a:lnTo>
                    <a:lnTo>
                      <a:pt x="618" y="308"/>
                    </a:lnTo>
                    <a:lnTo>
                      <a:pt x="620" y="296"/>
                    </a:lnTo>
                    <a:lnTo>
                      <a:pt x="620" y="296"/>
                    </a:lnTo>
                    <a:lnTo>
                      <a:pt x="618" y="284"/>
                    </a:lnTo>
                    <a:lnTo>
                      <a:pt x="612" y="272"/>
                    </a:lnTo>
                    <a:lnTo>
                      <a:pt x="602" y="262"/>
                    </a:lnTo>
                    <a:lnTo>
                      <a:pt x="590" y="250"/>
                    </a:lnTo>
                    <a:lnTo>
                      <a:pt x="574" y="242"/>
                    </a:lnTo>
                    <a:lnTo>
                      <a:pt x="556" y="232"/>
                    </a:lnTo>
                    <a:lnTo>
                      <a:pt x="534" y="224"/>
                    </a:lnTo>
                    <a:lnTo>
                      <a:pt x="510" y="216"/>
                    </a:lnTo>
                    <a:lnTo>
                      <a:pt x="510" y="216"/>
                    </a:lnTo>
                    <a:close/>
                    <a:moveTo>
                      <a:pt x="224" y="274"/>
                    </a:moveTo>
                    <a:lnTo>
                      <a:pt x="224" y="274"/>
                    </a:lnTo>
                    <a:lnTo>
                      <a:pt x="242" y="244"/>
                    </a:lnTo>
                    <a:lnTo>
                      <a:pt x="242" y="244"/>
                    </a:lnTo>
                    <a:lnTo>
                      <a:pt x="268" y="202"/>
                    </a:lnTo>
                    <a:lnTo>
                      <a:pt x="268" y="202"/>
                    </a:lnTo>
                    <a:lnTo>
                      <a:pt x="234" y="206"/>
                    </a:lnTo>
                    <a:lnTo>
                      <a:pt x="200" y="212"/>
                    </a:lnTo>
                    <a:lnTo>
                      <a:pt x="200" y="212"/>
                    </a:lnTo>
                    <a:lnTo>
                      <a:pt x="212" y="242"/>
                    </a:lnTo>
                    <a:lnTo>
                      <a:pt x="224" y="274"/>
                    </a:lnTo>
                    <a:lnTo>
                      <a:pt x="224" y="274"/>
                    </a:lnTo>
                    <a:close/>
                    <a:moveTo>
                      <a:pt x="218" y="316"/>
                    </a:moveTo>
                    <a:lnTo>
                      <a:pt x="218" y="316"/>
                    </a:lnTo>
                    <a:lnTo>
                      <a:pt x="204" y="348"/>
                    </a:lnTo>
                    <a:lnTo>
                      <a:pt x="192" y="380"/>
                    </a:lnTo>
                    <a:lnTo>
                      <a:pt x="192" y="380"/>
                    </a:lnTo>
                    <a:lnTo>
                      <a:pt x="224" y="386"/>
                    </a:lnTo>
                    <a:lnTo>
                      <a:pt x="260" y="390"/>
                    </a:lnTo>
                    <a:lnTo>
                      <a:pt x="260" y="390"/>
                    </a:lnTo>
                    <a:lnTo>
                      <a:pt x="242" y="360"/>
                    </a:lnTo>
                    <a:lnTo>
                      <a:pt x="242" y="360"/>
                    </a:lnTo>
                    <a:lnTo>
                      <a:pt x="218" y="316"/>
                    </a:lnTo>
                    <a:lnTo>
                      <a:pt x="218" y="316"/>
                    </a:lnTo>
                    <a:close/>
                    <a:moveTo>
                      <a:pt x="324" y="480"/>
                    </a:moveTo>
                    <a:lnTo>
                      <a:pt x="324" y="480"/>
                    </a:lnTo>
                    <a:lnTo>
                      <a:pt x="300" y="450"/>
                    </a:lnTo>
                    <a:lnTo>
                      <a:pt x="276" y="416"/>
                    </a:lnTo>
                    <a:lnTo>
                      <a:pt x="276" y="416"/>
                    </a:lnTo>
                    <a:lnTo>
                      <a:pt x="230" y="412"/>
                    </a:lnTo>
                    <a:lnTo>
                      <a:pt x="184" y="404"/>
                    </a:lnTo>
                    <a:lnTo>
                      <a:pt x="184" y="404"/>
                    </a:lnTo>
                    <a:lnTo>
                      <a:pt x="180" y="430"/>
                    </a:lnTo>
                    <a:lnTo>
                      <a:pt x="176" y="452"/>
                    </a:lnTo>
                    <a:lnTo>
                      <a:pt x="174" y="472"/>
                    </a:lnTo>
                    <a:lnTo>
                      <a:pt x="174" y="490"/>
                    </a:lnTo>
                    <a:lnTo>
                      <a:pt x="178" y="506"/>
                    </a:lnTo>
                    <a:lnTo>
                      <a:pt x="182" y="520"/>
                    </a:lnTo>
                    <a:lnTo>
                      <a:pt x="190" y="530"/>
                    </a:lnTo>
                    <a:lnTo>
                      <a:pt x="198" y="538"/>
                    </a:lnTo>
                    <a:lnTo>
                      <a:pt x="198" y="538"/>
                    </a:lnTo>
                    <a:lnTo>
                      <a:pt x="210" y="542"/>
                    </a:lnTo>
                    <a:lnTo>
                      <a:pt x="224" y="544"/>
                    </a:lnTo>
                    <a:lnTo>
                      <a:pt x="238" y="540"/>
                    </a:lnTo>
                    <a:lnTo>
                      <a:pt x="254" y="534"/>
                    </a:lnTo>
                    <a:lnTo>
                      <a:pt x="270" y="526"/>
                    </a:lnTo>
                    <a:lnTo>
                      <a:pt x="288" y="514"/>
                    </a:lnTo>
                    <a:lnTo>
                      <a:pt x="306" y="498"/>
                    </a:lnTo>
                    <a:lnTo>
                      <a:pt x="324" y="480"/>
                    </a:lnTo>
                    <a:lnTo>
                      <a:pt x="324" y="480"/>
                    </a:lnTo>
                    <a:close/>
                    <a:moveTo>
                      <a:pt x="378" y="418"/>
                    </a:moveTo>
                    <a:lnTo>
                      <a:pt x="378" y="418"/>
                    </a:lnTo>
                    <a:lnTo>
                      <a:pt x="342" y="418"/>
                    </a:lnTo>
                    <a:lnTo>
                      <a:pt x="342" y="418"/>
                    </a:lnTo>
                    <a:lnTo>
                      <a:pt x="306" y="418"/>
                    </a:lnTo>
                    <a:lnTo>
                      <a:pt x="306" y="418"/>
                    </a:lnTo>
                    <a:lnTo>
                      <a:pt x="324" y="440"/>
                    </a:lnTo>
                    <a:lnTo>
                      <a:pt x="342" y="462"/>
                    </a:lnTo>
                    <a:lnTo>
                      <a:pt x="342" y="462"/>
                    </a:lnTo>
                    <a:lnTo>
                      <a:pt x="360" y="440"/>
                    </a:lnTo>
                    <a:lnTo>
                      <a:pt x="378" y="418"/>
                    </a:lnTo>
                    <a:lnTo>
                      <a:pt x="378" y="4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sp>
          <p:nvSpPr>
            <p:cNvPr id="31" name="íş1íḓè"/>
            <p:cNvSpPr/>
            <p:nvPr/>
          </p:nvSpPr>
          <p:spPr bwMode="auto">
            <a:xfrm>
              <a:off x="4950834" y="1965611"/>
              <a:ext cx="2363036" cy="2045389"/>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nvGrpSpPr>
          <p:cNvPr id="10" name="íSḻíďe"/>
          <p:cNvGrpSpPr/>
          <p:nvPr/>
        </p:nvGrpSpPr>
        <p:grpSpPr>
          <a:xfrm>
            <a:off x="1125220" y="2512695"/>
            <a:ext cx="2120900" cy="1835785"/>
            <a:chOff x="1124991" y="2072147"/>
            <a:chExt cx="2120758" cy="1835676"/>
          </a:xfrm>
        </p:grpSpPr>
        <p:sp>
          <p:nvSpPr>
            <p:cNvPr id="20" name="îśľîḑe"/>
            <p:cNvSpPr/>
            <p:nvPr/>
          </p:nvSpPr>
          <p:spPr bwMode="auto">
            <a:xfrm>
              <a:off x="1186797" y="2123962"/>
              <a:ext cx="1997147" cy="1728685"/>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nvGrpSpPr>
            <p:cNvPr id="21" name="íš1ïḍé"/>
            <p:cNvGrpSpPr/>
            <p:nvPr/>
          </p:nvGrpSpPr>
          <p:grpSpPr>
            <a:xfrm>
              <a:off x="1900953" y="2539420"/>
              <a:ext cx="568863" cy="897788"/>
              <a:chOff x="-3248025" y="803275"/>
              <a:chExt cx="669925" cy="1057275"/>
            </a:xfrm>
            <a:solidFill>
              <a:schemeClr val="bg1"/>
            </a:solidFill>
          </p:grpSpPr>
          <p:sp>
            <p:nvSpPr>
              <p:cNvPr id="23" name="îşlïḋé"/>
              <p:cNvSpPr/>
              <p:nvPr/>
            </p:nvSpPr>
            <p:spPr bwMode="auto">
              <a:xfrm>
                <a:off x="-2940050" y="1489075"/>
                <a:ext cx="361950" cy="53975"/>
              </a:xfrm>
              <a:custGeom>
                <a:avLst/>
                <a:gdLst>
                  <a:gd name="T0" fmla="*/ 228 w 228"/>
                  <a:gd name="T1" fmla="*/ 24 h 34"/>
                  <a:gd name="T2" fmla="*/ 228 w 228"/>
                  <a:gd name="T3" fmla="*/ 24 h 34"/>
                  <a:gd name="T4" fmla="*/ 228 w 228"/>
                  <a:gd name="T5" fmla="*/ 28 h 34"/>
                  <a:gd name="T6" fmla="*/ 224 w 228"/>
                  <a:gd name="T7" fmla="*/ 32 h 34"/>
                  <a:gd name="T8" fmla="*/ 222 w 228"/>
                  <a:gd name="T9" fmla="*/ 34 h 34"/>
                  <a:gd name="T10" fmla="*/ 218 w 228"/>
                  <a:gd name="T11" fmla="*/ 34 h 34"/>
                  <a:gd name="T12" fmla="*/ 12 w 228"/>
                  <a:gd name="T13" fmla="*/ 34 h 34"/>
                  <a:gd name="T14" fmla="*/ 12 w 228"/>
                  <a:gd name="T15" fmla="*/ 34 h 34"/>
                  <a:gd name="T16" fmla="*/ 8 w 228"/>
                  <a:gd name="T17" fmla="*/ 34 h 34"/>
                  <a:gd name="T18" fmla="*/ 4 w 228"/>
                  <a:gd name="T19" fmla="*/ 32 h 34"/>
                  <a:gd name="T20" fmla="*/ 2 w 228"/>
                  <a:gd name="T21" fmla="*/ 28 h 34"/>
                  <a:gd name="T22" fmla="*/ 0 w 228"/>
                  <a:gd name="T23" fmla="*/ 24 h 34"/>
                  <a:gd name="T24" fmla="*/ 0 w 228"/>
                  <a:gd name="T25" fmla="*/ 10 h 34"/>
                  <a:gd name="T26" fmla="*/ 0 w 228"/>
                  <a:gd name="T27" fmla="*/ 10 h 34"/>
                  <a:gd name="T28" fmla="*/ 2 w 228"/>
                  <a:gd name="T29" fmla="*/ 6 h 34"/>
                  <a:gd name="T30" fmla="*/ 4 w 228"/>
                  <a:gd name="T31" fmla="*/ 2 h 34"/>
                  <a:gd name="T32" fmla="*/ 8 w 228"/>
                  <a:gd name="T33" fmla="*/ 0 h 34"/>
                  <a:gd name="T34" fmla="*/ 12 w 228"/>
                  <a:gd name="T35" fmla="*/ 0 h 34"/>
                  <a:gd name="T36" fmla="*/ 218 w 228"/>
                  <a:gd name="T37" fmla="*/ 0 h 34"/>
                  <a:gd name="T38" fmla="*/ 218 w 228"/>
                  <a:gd name="T39" fmla="*/ 0 h 34"/>
                  <a:gd name="T40" fmla="*/ 222 w 228"/>
                  <a:gd name="T41" fmla="*/ 0 h 34"/>
                  <a:gd name="T42" fmla="*/ 224 w 228"/>
                  <a:gd name="T43" fmla="*/ 2 h 34"/>
                  <a:gd name="T44" fmla="*/ 228 w 228"/>
                  <a:gd name="T45" fmla="*/ 6 h 34"/>
                  <a:gd name="T46" fmla="*/ 228 w 228"/>
                  <a:gd name="T47" fmla="*/ 10 h 34"/>
                  <a:gd name="T48" fmla="*/ 228 w 228"/>
                  <a:gd name="T4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34">
                    <a:moveTo>
                      <a:pt x="228" y="24"/>
                    </a:moveTo>
                    <a:lnTo>
                      <a:pt x="228" y="24"/>
                    </a:lnTo>
                    <a:lnTo>
                      <a:pt x="228" y="28"/>
                    </a:lnTo>
                    <a:lnTo>
                      <a:pt x="224" y="32"/>
                    </a:lnTo>
                    <a:lnTo>
                      <a:pt x="222" y="34"/>
                    </a:lnTo>
                    <a:lnTo>
                      <a:pt x="218" y="34"/>
                    </a:lnTo>
                    <a:lnTo>
                      <a:pt x="12" y="34"/>
                    </a:lnTo>
                    <a:lnTo>
                      <a:pt x="12" y="34"/>
                    </a:lnTo>
                    <a:lnTo>
                      <a:pt x="8" y="34"/>
                    </a:lnTo>
                    <a:lnTo>
                      <a:pt x="4" y="32"/>
                    </a:lnTo>
                    <a:lnTo>
                      <a:pt x="2" y="28"/>
                    </a:lnTo>
                    <a:lnTo>
                      <a:pt x="0" y="24"/>
                    </a:lnTo>
                    <a:lnTo>
                      <a:pt x="0" y="10"/>
                    </a:lnTo>
                    <a:lnTo>
                      <a:pt x="0" y="10"/>
                    </a:lnTo>
                    <a:lnTo>
                      <a:pt x="2" y="6"/>
                    </a:lnTo>
                    <a:lnTo>
                      <a:pt x="4" y="2"/>
                    </a:lnTo>
                    <a:lnTo>
                      <a:pt x="8" y="0"/>
                    </a:lnTo>
                    <a:lnTo>
                      <a:pt x="12" y="0"/>
                    </a:lnTo>
                    <a:lnTo>
                      <a:pt x="218" y="0"/>
                    </a:lnTo>
                    <a:lnTo>
                      <a:pt x="218" y="0"/>
                    </a:lnTo>
                    <a:lnTo>
                      <a:pt x="222" y="0"/>
                    </a:lnTo>
                    <a:lnTo>
                      <a:pt x="224" y="2"/>
                    </a:lnTo>
                    <a:lnTo>
                      <a:pt x="228" y="6"/>
                    </a:lnTo>
                    <a:lnTo>
                      <a:pt x="228" y="10"/>
                    </a:lnTo>
                    <a:lnTo>
                      <a:pt x="2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4" name="íṣḷidé"/>
              <p:cNvSpPr/>
              <p:nvPr/>
            </p:nvSpPr>
            <p:spPr bwMode="auto">
              <a:xfrm>
                <a:off x="-2841625" y="1279525"/>
                <a:ext cx="158750" cy="107950"/>
              </a:xfrm>
              <a:custGeom>
                <a:avLst/>
                <a:gdLst>
                  <a:gd name="T0" fmla="*/ 88 w 100"/>
                  <a:gd name="T1" fmla="*/ 28 h 68"/>
                  <a:gd name="T2" fmla="*/ 88 w 100"/>
                  <a:gd name="T3" fmla="*/ 28 h 68"/>
                  <a:gd name="T4" fmla="*/ 94 w 100"/>
                  <a:gd name="T5" fmla="*/ 24 h 68"/>
                  <a:gd name="T6" fmla="*/ 98 w 100"/>
                  <a:gd name="T7" fmla="*/ 18 h 68"/>
                  <a:gd name="T8" fmla="*/ 100 w 100"/>
                  <a:gd name="T9" fmla="*/ 12 h 68"/>
                  <a:gd name="T10" fmla="*/ 98 w 100"/>
                  <a:gd name="T11" fmla="*/ 6 h 68"/>
                  <a:gd name="T12" fmla="*/ 98 w 100"/>
                  <a:gd name="T13" fmla="*/ 6 h 68"/>
                  <a:gd name="T14" fmla="*/ 94 w 100"/>
                  <a:gd name="T15" fmla="*/ 2 h 68"/>
                  <a:gd name="T16" fmla="*/ 88 w 100"/>
                  <a:gd name="T17" fmla="*/ 0 h 68"/>
                  <a:gd name="T18" fmla="*/ 80 w 100"/>
                  <a:gd name="T19" fmla="*/ 0 h 68"/>
                  <a:gd name="T20" fmla="*/ 74 w 100"/>
                  <a:gd name="T21" fmla="*/ 2 h 68"/>
                  <a:gd name="T22" fmla="*/ 10 w 100"/>
                  <a:gd name="T23" fmla="*/ 38 h 68"/>
                  <a:gd name="T24" fmla="*/ 10 w 100"/>
                  <a:gd name="T25" fmla="*/ 38 h 68"/>
                  <a:gd name="T26" fmla="*/ 4 w 100"/>
                  <a:gd name="T27" fmla="*/ 44 h 68"/>
                  <a:gd name="T28" fmla="*/ 2 w 100"/>
                  <a:gd name="T29" fmla="*/ 50 h 68"/>
                  <a:gd name="T30" fmla="*/ 0 w 100"/>
                  <a:gd name="T31" fmla="*/ 56 h 68"/>
                  <a:gd name="T32" fmla="*/ 2 w 100"/>
                  <a:gd name="T33" fmla="*/ 62 h 68"/>
                  <a:gd name="T34" fmla="*/ 2 w 100"/>
                  <a:gd name="T35" fmla="*/ 62 h 68"/>
                  <a:gd name="T36" fmla="*/ 6 w 100"/>
                  <a:gd name="T37" fmla="*/ 66 h 68"/>
                  <a:gd name="T38" fmla="*/ 12 w 100"/>
                  <a:gd name="T39" fmla="*/ 68 h 68"/>
                  <a:gd name="T40" fmla="*/ 18 w 100"/>
                  <a:gd name="T41" fmla="*/ 66 h 68"/>
                  <a:gd name="T42" fmla="*/ 26 w 100"/>
                  <a:gd name="T43" fmla="*/ 64 h 68"/>
                  <a:gd name="T44" fmla="*/ 88 w 100"/>
                  <a:gd name="T45" fmla="*/ 2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0" h="68">
                    <a:moveTo>
                      <a:pt x="88" y="28"/>
                    </a:moveTo>
                    <a:lnTo>
                      <a:pt x="88" y="28"/>
                    </a:lnTo>
                    <a:lnTo>
                      <a:pt x="94" y="24"/>
                    </a:lnTo>
                    <a:lnTo>
                      <a:pt x="98" y="18"/>
                    </a:lnTo>
                    <a:lnTo>
                      <a:pt x="100" y="12"/>
                    </a:lnTo>
                    <a:lnTo>
                      <a:pt x="98" y="6"/>
                    </a:lnTo>
                    <a:lnTo>
                      <a:pt x="98" y="6"/>
                    </a:lnTo>
                    <a:lnTo>
                      <a:pt x="94" y="2"/>
                    </a:lnTo>
                    <a:lnTo>
                      <a:pt x="88" y="0"/>
                    </a:lnTo>
                    <a:lnTo>
                      <a:pt x="80" y="0"/>
                    </a:lnTo>
                    <a:lnTo>
                      <a:pt x="74" y="2"/>
                    </a:lnTo>
                    <a:lnTo>
                      <a:pt x="10" y="38"/>
                    </a:lnTo>
                    <a:lnTo>
                      <a:pt x="10" y="38"/>
                    </a:lnTo>
                    <a:lnTo>
                      <a:pt x="4" y="44"/>
                    </a:lnTo>
                    <a:lnTo>
                      <a:pt x="2" y="50"/>
                    </a:lnTo>
                    <a:lnTo>
                      <a:pt x="0" y="56"/>
                    </a:lnTo>
                    <a:lnTo>
                      <a:pt x="2" y="62"/>
                    </a:lnTo>
                    <a:lnTo>
                      <a:pt x="2" y="62"/>
                    </a:lnTo>
                    <a:lnTo>
                      <a:pt x="6" y="66"/>
                    </a:lnTo>
                    <a:lnTo>
                      <a:pt x="12" y="68"/>
                    </a:lnTo>
                    <a:lnTo>
                      <a:pt x="18" y="66"/>
                    </a:lnTo>
                    <a:lnTo>
                      <a:pt x="26" y="64"/>
                    </a:lnTo>
                    <a:lnTo>
                      <a:pt x="8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5" name="íṣļîḋé"/>
              <p:cNvSpPr/>
              <p:nvPr/>
            </p:nvSpPr>
            <p:spPr bwMode="auto">
              <a:xfrm>
                <a:off x="-3095625" y="803275"/>
                <a:ext cx="101600" cy="79375"/>
              </a:xfrm>
              <a:custGeom>
                <a:avLst/>
                <a:gdLst>
                  <a:gd name="T0" fmla="*/ 58 w 64"/>
                  <a:gd name="T1" fmla="*/ 28 h 50"/>
                  <a:gd name="T2" fmla="*/ 58 w 64"/>
                  <a:gd name="T3" fmla="*/ 28 h 50"/>
                  <a:gd name="T4" fmla="*/ 62 w 64"/>
                  <a:gd name="T5" fmla="*/ 24 h 50"/>
                  <a:gd name="T6" fmla="*/ 64 w 64"/>
                  <a:gd name="T7" fmla="*/ 20 h 50"/>
                  <a:gd name="T8" fmla="*/ 64 w 64"/>
                  <a:gd name="T9" fmla="*/ 16 h 50"/>
                  <a:gd name="T10" fmla="*/ 62 w 64"/>
                  <a:gd name="T11" fmla="*/ 12 h 50"/>
                  <a:gd name="T12" fmla="*/ 58 w 64"/>
                  <a:gd name="T13" fmla="*/ 4 h 50"/>
                  <a:gd name="T14" fmla="*/ 58 w 64"/>
                  <a:gd name="T15" fmla="*/ 4 h 50"/>
                  <a:gd name="T16" fmla="*/ 54 w 64"/>
                  <a:gd name="T17" fmla="*/ 2 h 50"/>
                  <a:gd name="T18" fmla="*/ 50 w 64"/>
                  <a:gd name="T19" fmla="*/ 0 h 50"/>
                  <a:gd name="T20" fmla="*/ 46 w 64"/>
                  <a:gd name="T21" fmla="*/ 0 h 50"/>
                  <a:gd name="T22" fmla="*/ 42 w 64"/>
                  <a:gd name="T23" fmla="*/ 0 h 50"/>
                  <a:gd name="T24" fmla="*/ 4 w 64"/>
                  <a:gd name="T25" fmla="*/ 22 h 50"/>
                  <a:gd name="T26" fmla="*/ 4 w 64"/>
                  <a:gd name="T27" fmla="*/ 22 h 50"/>
                  <a:gd name="T28" fmla="*/ 2 w 64"/>
                  <a:gd name="T29" fmla="*/ 26 h 50"/>
                  <a:gd name="T30" fmla="*/ 0 w 64"/>
                  <a:gd name="T31" fmla="*/ 30 h 50"/>
                  <a:gd name="T32" fmla="*/ 0 w 64"/>
                  <a:gd name="T33" fmla="*/ 34 h 50"/>
                  <a:gd name="T34" fmla="*/ 0 w 64"/>
                  <a:gd name="T35" fmla="*/ 38 h 50"/>
                  <a:gd name="T36" fmla="*/ 4 w 64"/>
                  <a:gd name="T37" fmla="*/ 46 h 50"/>
                  <a:gd name="T38" fmla="*/ 4 w 64"/>
                  <a:gd name="T39" fmla="*/ 46 h 50"/>
                  <a:gd name="T40" fmla="*/ 8 w 64"/>
                  <a:gd name="T41" fmla="*/ 48 h 50"/>
                  <a:gd name="T42" fmla="*/ 12 w 64"/>
                  <a:gd name="T43" fmla="*/ 50 h 50"/>
                  <a:gd name="T44" fmla="*/ 16 w 64"/>
                  <a:gd name="T45" fmla="*/ 50 h 50"/>
                  <a:gd name="T46" fmla="*/ 20 w 64"/>
                  <a:gd name="T47" fmla="*/ 50 h 50"/>
                  <a:gd name="T48" fmla="*/ 58 w 64"/>
                  <a:gd name="T49"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58" y="28"/>
                    </a:moveTo>
                    <a:lnTo>
                      <a:pt x="58" y="28"/>
                    </a:lnTo>
                    <a:lnTo>
                      <a:pt x="62" y="24"/>
                    </a:lnTo>
                    <a:lnTo>
                      <a:pt x="64" y="20"/>
                    </a:lnTo>
                    <a:lnTo>
                      <a:pt x="64" y="16"/>
                    </a:lnTo>
                    <a:lnTo>
                      <a:pt x="62" y="12"/>
                    </a:lnTo>
                    <a:lnTo>
                      <a:pt x="58" y="4"/>
                    </a:lnTo>
                    <a:lnTo>
                      <a:pt x="58" y="4"/>
                    </a:lnTo>
                    <a:lnTo>
                      <a:pt x="54" y="2"/>
                    </a:lnTo>
                    <a:lnTo>
                      <a:pt x="50" y="0"/>
                    </a:lnTo>
                    <a:lnTo>
                      <a:pt x="46" y="0"/>
                    </a:lnTo>
                    <a:lnTo>
                      <a:pt x="42" y="0"/>
                    </a:lnTo>
                    <a:lnTo>
                      <a:pt x="4" y="22"/>
                    </a:lnTo>
                    <a:lnTo>
                      <a:pt x="4" y="22"/>
                    </a:lnTo>
                    <a:lnTo>
                      <a:pt x="2" y="26"/>
                    </a:lnTo>
                    <a:lnTo>
                      <a:pt x="0" y="30"/>
                    </a:lnTo>
                    <a:lnTo>
                      <a:pt x="0" y="34"/>
                    </a:lnTo>
                    <a:lnTo>
                      <a:pt x="0" y="38"/>
                    </a:lnTo>
                    <a:lnTo>
                      <a:pt x="4" y="46"/>
                    </a:lnTo>
                    <a:lnTo>
                      <a:pt x="4" y="46"/>
                    </a:lnTo>
                    <a:lnTo>
                      <a:pt x="8" y="48"/>
                    </a:lnTo>
                    <a:lnTo>
                      <a:pt x="12" y="50"/>
                    </a:lnTo>
                    <a:lnTo>
                      <a:pt x="16" y="50"/>
                    </a:lnTo>
                    <a:lnTo>
                      <a:pt x="20" y="50"/>
                    </a:lnTo>
                    <a:lnTo>
                      <a:pt x="5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6" name="îṣ1îḓé"/>
              <p:cNvSpPr/>
              <p:nvPr/>
            </p:nvSpPr>
            <p:spPr bwMode="auto">
              <a:xfrm>
                <a:off x="-3130550" y="1771650"/>
                <a:ext cx="396875" cy="88900"/>
              </a:xfrm>
              <a:custGeom>
                <a:avLst/>
                <a:gdLst>
                  <a:gd name="T0" fmla="*/ 250 w 250"/>
                  <a:gd name="T1" fmla="*/ 42 h 56"/>
                  <a:gd name="T2" fmla="*/ 250 w 250"/>
                  <a:gd name="T3" fmla="*/ 42 h 56"/>
                  <a:gd name="T4" fmla="*/ 248 w 250"/>
                  <a:gd name="T5" fmla="*/ 48 h 56"/>
                  <a:gd name="T6" fmla="*/ 244 w 250"/>
                  <a:gd name="T7" fmla="*/ 52 h 56"/>
                  <a:gd name="T8" fmla="*/ 240 w 250"/>
                  <a:gd name="T9" fmla="*/ 56 h 56"/>
                  <a:gd name="T10" fmla="*/ 234 w 250"/>
                  <a:gd name="T11" fmla="*/ 56 h 56"/>
                  <a:gd name="T12" fmla="*/ 14 w 250"/>
                  <a:gd name="T13" fmla="*/ 56 h 56"/>
                  <a:gd name="T14" fmla="*/ 14 w 250"/>
                  <a:gd name="T15" fmla="*/ 56 h 56"/>
                  <a:gd name="T16" fmla="*/ 8 w 250"/>
                  <a:gd name="T17" fmla="*/ 56 h 56"/>
                  <a:gd name="T18" fmla="*/ 4 w 250"/>
                  <a:gd name="T19" fmla="*/ 52 h 56"/>
                  <a:gd name="T20" fmla="*/ 0 w 250"/>
                  <a:gd name="T21" fmla="*/ 48 h 56"/>
                  <a:gd name="T22" fmla="*/ 0 w 250"/>
                  <a:gd name="T23" fmla="*/ 42 h 56"/>
                  <a:gd name="T24" fmla="*/ 0 w 250"/>
                  <a:gd name="T25" fmla="*/ 42 h 56"/>
                  <a:gd name="T26" fmla="*/ 0 w 250"/>
                  <a:gd name="T27" fmla="*/ 36 h 56"/>
                  <a:gd name="T28" fmla="*/ 6 w 250"/>
                  <a:gd name="T29" fmla="*/ 30 h 56"/>
                  <a:gd name="T30" fmla="*/ 12 w 250"/>
                  <a:gd name="T31" fmla="*/ 24 h 56"/>
                  <a:gd name="T32" fmla="*/ 22 w 250"/>
                  <a:gd name="T33" fmla="*/ 18 h 56"/>
                  <a:gd name="T34" fmla="*/ 46 w 250"/>
                  <a:gd name="T35" fmla="*/ 8 h 56"/>
                  <a:gd name="T36" fmla="*/ 74 w 250"/>
                  <a:gd name="T37" fmla="*/ 0 h 56"/>
                  <a:gd name="T38" fmla="*/ 74 w 250"/>
                  <a:gd name="T39" fmla="*/ 0 h 56"/>
                  <a:gd name="T40" fmla="*/ 84 w 250"/>
                  <a:gd name="T41" fmla="*/ 12 h 56"/>
                  <a:gd name="T42" fmla="*/ 96 w 250"/>
                  <a:gd name="T43" fmla="*/ 22 h 56"/>
                  <a:gd name="T44" fmla="*/ 112 w 250"/>
                  <a:gd name="T45" fmla="*/ 28 h 56"/>
                  <a:gd name="T46" fmla="*/ 128 w 250"/>
                  <a:gd name="T47" fmla="*/ 30 h 56"/>
                  <a:gd name="T48" fmla="*/ 128 w 250"/>
                  <a:gd name="T49" fmla="*/ 30 h 56"/>
                  <a:gd name="T50" fmla="*/ 144 w 250"/>
                  <a:gd name="T51" fmla="*/ 28 h 56"/>
                  <a:gd name="T52" fmla="*/ 158 w 250"/>
                  <a:gd name="T53" fmla="*/ 22 h 56"/>
                  <a:gd name="T54" fmla="*/ 172 w 250"/>
                  <a:gd name="T55" fmla="*/ 12 h 56"/>
                  <a:gd name="T56" fmla="*/ 180 w 250"/>
                  <a:gd name="T57" fmla="*/ 0 h 56"/>
                  <a:gd name="T58" fmla="*/ 180 w 250"/>
                  <a:gd name="T59" fmla="*/ 0 h 56"/>
                  <a:gd name="T60" fmla="*/ 208 w 250"/>
                  <a:gd name="T61" fmla="*/ 10 h 56"/>
                  <a:gd name="T62" fmla="*/ 230 w 250"/>
                  <a:gd name="T63" fmla="*/ 20 h 56"/>
                  <a:gd name="T64" fmla="*/ 238 w 250"/>
                  <a:gd name="T65" fmla="*/ 26 h 56"/>
                  <a:gd name="T66" fmla="*/ 244 w 250"/>
                  <a:gd name="T67" fmla="*/ 32 h 56"/>
                  <a:gd name="T68" fmla="*/ 248 w 250"/>
                  <a:gd name="T69" fmla="*/ 36 h 56"/>
                  <a:gd name="T70" fmla="*/ 250 w 250"/>
                  <a:gd name="T71" fmla="*/ 42 h 56"/>
                  <a:gd name="T72" fmla="*/ 250 w 250"/>
                  <a:gd name="T7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0" h="56">
                    <a:moveTo>
                      <a:pt x="250" y="42"/>
                    </a:moveTo>
                    <a:lnTo>
                      <a:pt x="250" y="42"/>
                    </a:lnTo>
                    <a:lnTo>
                      <a:pt x="248" y="48"/>
                    </a:lnTo>
                    <a:lnTo>
                      <a:pt x="244" y="52"/>
                    </a:lnTo>
                    <a:lnTo>
                      <a:pt x="240" y="56"/>
                    </a:lnTo>
                    <a:lnTo>
                      <a:pt x="234" y="56"/>
                    </a:lnTo>
                    <a:lnTo>
                      <a:pt x="14" y="56"/>
                    </a:lnTo>
                    <a:lnTo>
                      <a:pt x="14" y="56"/>
                    </a:lnTo>
                    <a:lnTo>
                      <a:pt x="8" y="56"/>
                    </a:lnTo>
                    <a:lnTo>
                      <a:pt x="4" y="52"/>
                    </a:lnTo>
                    <a:lnTo>
                      <a:pt x="0" y="48"/>
                    </a:lnTo>
                    <a:lnTo>
                      <a:pt x="0" y="42"/>
                    </a:lnTo>
                    <a:lnTo>
                      <a:pt x="0" y="42"/>
                    </a:lnTo>
                    <a:lnTo>
                      <a:pt x="0" y="36"/>
                    </a:lnTo>
                    <a:lnTo>
                      <a:pt x="6" y="30"/>
                    </a:lnTo>
                    <a:lnTo>
                      <a:pt x="12" y="24"/>
                    </a:lnTo>
                    <a:lnTo>
                      <a:pt x="22" y="18"/>
                    </a:lnTo>
                    <a:lnTo>
                      <a:pt x="46" y="8"/>
                    </a:lnTo>
                    <a:lnTo>
                      <a:pt x="74" y="0"/>
                    </a:lnTo>
                    <a:lnTo>
                      <a:pt x="74" y="0"/>
                    </a:lnTo>
                    <a:lnTo>
                      <a:pt x="84" y="12"/>
                    </a:lnTo>
                    <a:lnTo>
                      <a:pt x="96" y="22"/>
                    </a:lnTo>
                    <a:lnTo>
                      <a:pt x="112" y="28"/>
                    </a:lnTo>
                    <a:lnTo>
                      <a:pt x="128" y="30"/>
                    </a:lnTo>
                    <a:lnTo>
                      <a:pt x="128" y="30"/>
                    </a:lnTo>
                    <a:lnTo>
                      <a:pt x="144" y="28"/>
                    </a:lnTo>
                    <a:lnTo>
                      <a:pt x="158" y="22"/>
                    </a:lnTo>
                    <a:lnTo>
                      <a:pt x="172" y="12"/>
                    </a:lnTo>
                    <a:lnTo>
                      <a:pt x="180" y="0"/>
                    </a:lnTo>
                    <a:lnTo>
                      <a:pt x="180" y="0"/>
                    </a:lnTo>
                    <a:lnTo>
                      <a:pt x="208" y="10"/>
                    </a:lnTo>
                    <a:lnTo>
                      <a:pt x="230" y="20"/>
                    </a:lnTo>
                    <a:lnTo>
                      <a:pt x="238" y="26"/>
                    </a:lnTo>
                    <a:lnTo>
                      <a:pt x="244" y="32"/>
                    </a:lnTo>
                    <a:lnTo>
                      <a:pt x="248" y="36"/>
                    </a:lnTo>
                    <a:lnTo>
                      <a:pt x="250" y="42"/>
                    </a:lnTo>
                    <a:lnTo>
                      <a:pt x="25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7" name="îŝḻiḑè"/>
              <p:cNvSpPr/>
              <p:nvPr/>
            </p:nvSpPr>
            <p:spPr bwMode="auto">
              <a:xfrm>
                <a:off x="-2994025" y="1657350"/>
                <a:ext cx="133350" cy="133350"/>
              </a:xfrm>
              <a:custGeom>
                <a:avLst/>
                <a:gdLst>
                  <a:gd name="T0" fmla="*/ 42 w 84"/>
                  <a:gd name="T1" fmla="*/ 0 h 84"/>
                  <a:gd name="T2" fmla="*/ 42 w 84"/>
                  <a:gd name="T3" fmla="*/ 0 h 84"/>
                  <a:gd name="T4" fmla="*/ 34 w 84"/>
                  <a:gd name="T5" fmla="*/ 2 h 84"/>
                  <a:gd name="T6" fmla="*/ 26 w 84"/>
                  <a:gd name="T7" fmla="*/ 4 h 84"/>
                  <a:gd name="T8" fmla="*/ 18 w 84"/>
                  <a:gd name="T9" fmla="*/ 8 h 84"/>
                  <a:gd name="T10" fmla="*/ 12 w 84"/>
                  <a:gd name="T11" fmla="*/ 12 h 84"/>
                  <a:gd name="T12" fmla="*/ 8 w 84"/>
                  <a:gd name="T13" fmla="*/ 18 h 84"/>
                  <a:gd name="T14" fmla="*/ 4 w 84"/>
                  <a:gd name="T15" fmla="*/ 26 h 84"/>
                  <a:gd name="T16" fmla="*/ 2 w 84"/>
                  <a:gd name="T17" fmla="*/ 34 h 84"/>
                  <a:gd name="T18" fmla="*/ 0 w 84"/>
                  <a:gd name="T19" fmla="*/ 42 h 84"/>
                  <a:gd name="T20" fmla="*/ 0 w 84"/>
                  <a:gd name="T21" fmla="*/ 42 h 84"/>
                  <a:gd name="T22" fmla="*/ 2 w 84"/>
                  <a:gd name="T23" fmla="*/ 50 h 84"/>
                  <a:gd name="T24" fmla="*/ 4 w 84"/>
                  <a:gd name="T25" fmla="*/ 58 h 84"/>
                  <a:gd name="T26" fmla="*/ 8 w 84"/>
                  <a:gd name="T27" fmla="*/ 64 h 84"/>
                  <a:gd name="T28" fmla="*/ 12 w 84"/>
                  <a:gd name="T29" fmla="*/ 70 h 84"/>
                  <a:gd name="T30" fmla="*/ 18 w 84"/>
                  <a:gd name="T31" fmla="*/ 76 h 84"/>
                  <a:gd name="T32" fmla="*/ 26 w 84"/>
                  <a:gd name="T33" fmla="*/ 80 h 84"/>
                  <a:gd name="T34" fmla="*/ 34 w 84"/>
                  <a:gd name="T35" fmla="*/ 82 h 84"/>
                  <a:gd name="T36" fmla="*/ 42 w 84"/>
                  <a:gd name="T37" fmla="*/ 84 h 84"/>
                  <a:gd name="T38" fmla="*/ 42 w 84"/>
                  <a:gd name="T39" fmla="*/ 84 h 84"/>
                  <a:gd name="T40" fmla="*/ 50 w 84"/>
                  <a:gd name="T41" fmla="*/ 82 h 84"/>
                  <a:gd name="T42" fmla="*/ 58 w 84"/>
                  <a:gd name="T43" fmla="*/ 80 h 84"/>
                  <a:gd name="T44" fmla="*/ 66 w 84"/>
                  <a:gd name="T45" fmla="*/ 76 h 84"/>
                  <a:gd name="T46" fmla="*/ 72 w 84"/>
                  <a:gd name="T47" fmla="*/ 70 h 84"/>
                  <a:gd name="T48" fmla="*/ 76 w 84"/>
                  <a:gd name="T49" fmla="*/ 64 h 84"/>
                  <a:gd name="T50" fmla="*/ 80 w 84"/>
                  <a:gd name="T51" fmla="*/ 58 h 84"/>
                  <a:gd name="T52" fmla="*/ 82 w 84"/>
                  <a:gd name="T53" fmla="*/ 50 h 84"/>
                  <a:gd name="T54" fmla="*/ 84 w 84"/>
                  <a:gd name="T55" fmla="*/ 42 h 84"/>
                  <a:gd name="T56" fmla="*/ 84 w 84"/>
                  <a:gd name="T57" fmla="*/ 42 h 84"/>
                  <a:gd name="T58" fmla="*/ 82 w 84"/>
                  <a:gd name="T59" fmla="*/ 34 h 84"/>
                  <a:gd name="T60" fmla="*/ 80 w 84"/>
                  <a:gd name="T61" fmla="*/ 26 h 84"/>
                  <a:gd name="T62" fmla="*/ 76 w 84"/>
                  <a:gd name="T63" fmla="*/ 18 h 84"/>
                  <a:gd name="T64" fmla="*/ 72 w 84"/>
                  <a:gd name="T65" fmla="*/ 12 h 84"/>
                  <a:gd name="T66" fmla="*/ 66 w 84"/>
                  <a:gd name="T67" fmla="*/ 8 h 84"/>
                  <a:gd name="T68" fmla="*/ 58 w 84"/>
                  <a:gd name="T69" fmla="*/ 4 h 84"/>
                  <a:gd name="T70" fmla="*/ 50 w 84"/>
                  <a:gd name="T71" fmla="*/ 2 h 84"/>
                  <a:gd name="T72" fmla="*/ 42 w 84"/>
                  <a:gd name="T73" fmla="*/ 0 h 84"/>
                  <a:gd name="T74" fmla="*/ 42 w 84"/>
                  <a:gd name="T7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4">
                    <a:moveTo>
                      <a:pt x="42" y="0"/>
                    </a:moveTo>
                    <a:lnTo>
                      <a:pt x="42" y="0"/>
                    </a:lnTo>
                    <a:lnTo>
                      <a:pt x="34" y="2"/>
                    </a:lnTo>
                    <a:lnTo>
                      <a:pt x="26" y="4"/>
                    </a:lnTo>
                    <a:lnTo>
                      <a:pt x="18" y="8"/>
                    </a:lnTo>
                    <a:lnTo>
                      <a:pt x="12" y="12"/>
                    </a:lnTo>
                    <a:lnTo>
                      <a:pt x="8" y="18"/>
                    </a:lnTo>
                    <a:lnTo>
                      <a:pt x="4" y="26"/>
                    </a:lnTo>
                    <a:lnTo>
                      <a:pt x="2" y="34"/>
                    </a:lnTo>
                    <a:lnTo>
                      <a:pt x="0" y="42"/>
                    </a:lnTo>
                    <a:lnTo>
                      <a:pt x="0" y="42"/>
                    </a:lnTo>
                    <a:lnTo>
                      <a:pt x="2" y="50"/>
                    </a:lnTo>
                    <a:lnTo>
                      <a:pt x="4" y="58"/>
                    </a:lnTo>
                    <a:lnTo>
                      <a:pt x="8" y="64"/>
                    </a:lnTo>
                    <a:lnTo>
                      <a:pt x="12" y="70"/>
                    </a:lnTo>
                    <a:lnTo>
                      <a:pt x="18" y="76"/>
                    </a:lnTo>
                    <a:lnTo>
                      <a:pt x="26" y="80"/>
                    </a:lnTo>
                    <a:lnTo>
                      <a:pt x="34" y="82"/>
                    </a:lnTo>
                    <a:lnTo>
                      <a:pt x="42" y="84"/>
                    </a:lnTo>
                    <a:lnTo>
                      <a:pt x="42" y="84"/>
                    </a:lnTo>
                    <a:lnTo>
                      <a:pt x="50" y="82"/>
                    </a:lnTo>
                    <a:lnTo>
                      <a:pt x="58" y="80"/>
                    </a:lnTo>
                    <a:lnTo>
                      <a:pt x="66" y="76"/>
                    </a:lnTo>
                    <a:lnTo>
                      <a:pt x="72" y="70"/>
                    </a:lnTo>
                    <a:lnTo>
                      <a:pt x="76" y="64"/>
                    </a:lnTo>
                    <a:lnTo>
                      <a:pt x="80" y="58"/>
                    </a:lnTo>
                    <a:lnTo>
                      <a:pt x="82" y="50"/>
                    </a:lnTo>
                    <a:lnTo>
                      <a:pt x="84" y="42"/>
                    </a:lnTo>
                    <a:lnTo>
                      <a:pt x="84" y="42"/>
                    </a:lnTo>
                    <a:lnTo>
                      <a:pt x="82" y="34"/>
                    </a:lnTo>
                    <a:lnTo>
                      <a:pt x="80" y="26"/>
                    </a:lnTo>
                    <a:lnTo>
                      <a:pt x="76" y="18"/>
                    </a:lnTo>
                    <a:lnTo>
                      <a:pt x="72" y="12"/>
                    </a:lnTo>
                    <a:lnTo>
                      <a:pt x="66" y="8"/>
                    </a:lnTo>
                    <a:lnTo>
                      <a:pt x="58" y="4"/>
                    </a:lnTo>
                    <a:lnTo>
                      <a:pt x="50" y="2"/>
                    </a:lnTo>
                    <a:lnTo>
                      <a:pt x="42" y="0"/>
                    </a:ln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28" name="iṧľîḋe"/>
              <p:cNvSpPr/>
              <p:nvPr/>
            </p:nvSpPr>
            <p:spPr bwMode="auto">
              <a:xfrm>
                <a:off x="-3248025" y="854075"/>
                <a:ext cx="584200" cy="847725"/>
              </a:xfrm>
              <a:custGeom>
                <a:avLst/>
                <a:gdLst>
                  <a:gd name="T0" fmla="*/ 358 w 368"/>
                  <a:gd name="T1" fmla="*/ 470 h 534"/>
                  <a:gd name="T2" fmla="*/ 322 w 368"/>
                  <a:gd name="T3" fmla="*/ 504 h 534"/>
                  <a:gd name="T4" fmla="*/ 278 w 368"/>
                  <a:gd name="T5" fmla="*/ 528 h 534"/>
                  <a:gd name="T6" fmla="*/ 258 w 368"/>
                  <a:gd name="T7" fmla="*/ 524 h 534"/>
                  <a:gd name="T8" fmla="*/ 240 w 368"/>
                  <a:gd name="T9" fmla="*/ 500 h 534"/>
                  <a:gd name="T10" fmla="*/ 212 w 368"/>
                  <a:gd name="T11" fmla="*/ 488 h 534"/>
                  <a:gd name="T12" fmla="*/ 192 w 368"/>
                  <a:gd name="T13" fmla="*/ 488 h 534"/>
                  <a:gd name="T14" fmla="*/ 164 w 368"/>
                  <a:gd name="T15" fmla="*/ 500 h 534"/>
                  <a:gd name="T16" fmla="*/ 146 w 368"/>
                  <a:gd name="T17" fmla="*/ 524 h 534"/>
                  <a:gd name="T18" fmla="*/ 128 w 368"/>
                  <a:gd name="T19" fmla="*/ 530 h 534"/>
                  <a:gd name="T20" fmla="*/ 86 w 368"/>
                  <a:gd name="T21" fmla="*/ 506 h 534"/>
                  <a:gd name="T22" fmla="*/ 50 w 368"/>
                  <a:gd name="T23" fmla="*/ 474 h 534"/>
                  <a:gd name="T24" fmla="*/ 22 w 368"/>
                  <a:gd name="T25" fmla="*/ 436 h 534"/>
                  <a:gd name="T26" fmla="*/ 6 w 368"/>
                  <a:gd name="T27" fmla="*/ 390 h 534"/>
                  <a:gd name="T28" fmla="*/ 0 w 368"/>
                  <a:gd name="T29" fmla="*/ 342 h 534"/>
                  <a:gd name="T30" fmla="*/ 2 w 368"/>
                  <a:gd name="T31" fmla="*/ 306 h 534"/>
                  <a:gd name="T32" fmla="*/ 18 w 368"/>
                  <a:gd name="T33" fmla="*/ 258 h 534"/>
                  <a:gd name="T34" fmla="*/ 42 w 368"/>
                  <a:gd name="T35" fmla="*/ 216 h 534"/>
                  <a:gd name="T36" fmla="*/ 78 w 368"/>
                  <a:gd name="T37" fmla="*/ 182 h 534"/>
                  <a:gd name="T38" fmla="*/ 120 w 368"/>
                  <a:gd name="T39" fmla="*/ 156 h 534"/>
                  <a:gd name="T40" fmla="*/ 106 w 368"/>
                  <a:gd name="T41" fmla="*/ 66 h 534"/>
                  <a:gd name="T42" fmla="*/ 104 w 368"/>
                  <a:gd name="T43" fmla="*/ 52 h 534"/>
                  <a:gd name="T44" fmla="*/ 174 w 368"/>
                  <a:gd name="T45" fmla="*/ 4 h 534"/>
                  <a:gd name="T46" fmla="*/ 190 w 368"/>
                  <a:gd name="T47" fmla="*/ 2 h 534"/>
                  <a:gd name="T48" fmla="*/ 328 w 368"/>
                  <a:gd name="T49" fmla="*/ 228 h 534"/>
                  <a:gd name="T50" fmla="*/ 330 w 368"/>
                  <a:gd name="T51" fmla="*/ 244 h 534"/>
                  <a:gd name="T52" fmla="*/ 258 w 368"/>
                  <a:gd name="T53" fmla="*/ 292 h 534"/>
                  <a:gd name="T54" fmla="*/ 244 w 368"/>
                  <a:gd name="T55" fmla="*/ 294 h 534"/>
                  <a:gd name="T56" fmla="*/ 180 w 368"/>
                  <a:gd name="T57" fmla="*/ 196 h 534"/>
                  <a:gd name="T58" fmla="*/ 154 w 368"/>
                  <a:gd name="T59" fmla="*/ 200 h 534"/>
                  <a:gd name="T60" fmla="*/ 92 w 368"/>
                  <a:gd name="T61" fmla="*/ 238 h 534"/>
                  <a:gd name="T62" fmla="*/ 62 w 368"/>
                  <a:gd name="T63" fmla="*/ 290 h 534"/>
                  <a:gd name="T64" fmla="*/ 56 w 368"/>
                  <a:gd name="T65" fmla="*/ 328 h 534"/>
                  <a:gd name="T66" fmla="*/ 58 w 368"/>
                  <a:gd name="T67" fmla="*/ 356 h 534"/>
                  <a:gd name="T68" fmla="*/ 72 w 368"/>
                  <a:gd name="T69" fmla="*/ 392 h 534"/>
                  <a:gd name="T70" fmla="*/ 96 w 368"/>
                  <a:gd name="T71" fmla="*/ 424 h 534"/>
                  <a:gd name="T72" fmla="*/ 126 w 368"/>
                  <a:gd name="T73" fmla="*/ 446 h 534"/>
                  <a:gd name="T74" fmla="*/ 162 w 368"/>
                  <a:gd name="T75" fmla="*/ 460 h 534"/>
                  <a:gd name="T76" fmla="*/ 190 w 368"/>
                  <a:gd name="T77" fmla="*/ 462 h 534"/>
                  <a:gd name="T78" fmla="*/ 368 w 368"/>
                  <a:gd name="T79" fmla="*/ 456 h 534"/>
                  <a:gd name="T80" fmla="*/ 258 w 368"/>
                  <a:gd name="T81" fmla="*/ 212 h 534"/>
                  <a:gd name="T82" fmla="*/ 268 w 368"/>
                  <a:gd name="T83" fmla="*/ 218 h 534"/>
                  <a:gd name="T84" fmla="*/ 276 w 368"/>
                  <a:gd name="T85" fmla="*/ 214 h 534"/>
                  <a:gd name="T86" fmla="*/ 278 w 368"/>
                  <a:gd name="T87" fmla="*/ 200 h 534"/>
                  <a:gd name="T88" fmla="*/ 198 w 368"/>
                  <a:gd name="T89" fmla="*/ 62 h 534"/>
                  <a:gd name="T90" fmla="*/ 186 w 368"/>
                  <a:gd name="T91" fmla="*/ 60 h 534"/>
                  <a:gd name="T92" fmla="*/ 180 w 368"/>
                  <a:gd name="T93" fmla="*/ 68 h 534"/>
                  <a:gd name="T94" fmla="*/ 182 w 368"/>
                  <a:gd name="T95" fmla="*/ 7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8" h="534">
                    <a:moveTo>
                      <a:pt x="368" y="456"/>
                    </a:moveTo>
                    <a:lnTo>
                      <a:pt x="368" y="456"/>
                    </a:lnTo>
                    <a:lnTo>
                      <a:pt x="358" y="470"/>
                    </a:lnTo>
                    <a:lnTo>
                      <a:pt x="346" y="482"/>
                    </a:lnTo>
                    <a:lnTo>
                      <a:pt x="334" y="494"/>
                    </a:lnTo>
                    <a:lnTo>
                      <a:pt x="322" y="504"/>
                    </a:lnTo>
                    <a:lnTo>
                      <a:pt x="308" y="514"/>
                    </a:lnTo>
                    <a:lnTo>
                      <a:pt x="292" y="522"/>
                    </a:lnTo>
                    <a:lnTo>
                      <a:pt x="278" y="528"/>
                    </a:lnTo>
                    <a:lnTo>
                      <a:pt x="262" y="534"/>
                    </a:lnTo>
                    <a:lnTo>
                      <a:pt x="262" y="534"/>
                    </a:lnTo>
                    <a:lnTo>
                      <a:pt x="258" y="524"/>
                    </a:lnTo>
                    <a:lnTo>
                      <a:pt x="254" y="516"/>
                    </a:lnTo>
                    <a:lnTo>
                      <a:pt x="248" y="508"/>
                    </a:lnTo>
                    <a:lnTo>
                      <a:pt x="240" y="500"/>
                    </a:lnTo>
                    <a:lnTo>
                      <a:pt x="232" y="494"/>
                    </a:lnTo>
                    <a:lnTo>
                      <a:pt x="222" y="490"/>
                    </a:lnTo>
                    <a:lnTo>
                      <a:pt x="212" y="488"/>
                    </a:lnTo>
                    <a:lnTo>
                      <a:pt x="202" y="486"/>
                    </a:lnTo>
                    <a:lnTo>
                      <a:pt x="202" y="486"/>
                    </a:lnTo>
                    <a:lnTo>
                      <a:pt x="192" y="488"/>
                    </a:lnTo>
                    <a:lnTo>
                      <a:pt x="182" y="490"/>
                    </a:lnTo>
                    <a:lnTo>
                      <a:pt x="172" y="494"/>
                    </a:lnTo>
                    <a:lnTo>
                      <a:pt x="164" y="500"/>
                    </a:lnTo>
                    <a:lnTo>
                      <a:pt x="156" y="508"/>
                    </a:lnTo>
                    <a:lnTo>
                      <a:pt x="150" y="516"/>
                    </a:lnTo>
                    <a:lnTo>
                      <a:pt x="146" y="524"/>
                    </a:lnTo>
                    <a:lnTo>
                      <a:pt x="142" y="534"/>
                    </a:lnTo>
                    <a:lnTo>
                      <a:pt x="142" y="534"/>
                    </a:lnTo>
                    <a:lnTo>
                      <a:pt x="128" y="530"/>
                    </a:lnTo>
                    <a:lnTo>
                      <a:pt x="112" y="522"/>
                    </a:lnTo>
                    <a:lnTo>
                      <a:pt x="98" y="516"/>
                    </a:lnTo>
                    <a:lnTo>
                      <a:pt x="86" y="506"/>
                    </a:lnTo>
                    <a:lnTo>
                      <a:pt x="72" y="496"/>
                    </a:lnTo>
                    <a:lnTo>
                      <a:pt x="60" y="486"/>
                    </a:lnTo>
                    <a:lnTo>
                      <a:pt x="50" y="474"/>
                    </a:lnTo>
                    <a:lnTo>
                      <a:pt x="40" y="462"/>
                    </a:lnTo>
                    <a:lnTo>
                      <a:pt x="30" y="450"/>
                    </a:lnTo>
                    <a:lnTo>
                      <a:pt x="22" y="436"/>
                    </a:lnTo>
                    <a:lnTo>
                      <a:pt x="16" y="422"/>
                    </a:lnTo>
                    <a:lnTo>
                      <a:pt x="10" y="406"/>
                    </a:lnTo>
                    <a:lnTo>
                      <a:pt x="6" y="390"/>
                    </a:lnTo>
                    <a:lnTo>
                      <a:pt x="2" y="374"/>
                    </a:lnTo>
                    <a:lnTo>
                      <a:pt x="0" y="358"/>
                    </a:lnTo>
                    <a:lnTo>
                      <a:pt x="0" y="342"/>
                    </a:lnTo>
                    <a:lnTo>
                      <a:pt x="0" y="342"/>
                    </a:lnTo>
                    <a:lnTo>
                      <a:pt x="0" y="324"/>
                    </a:lnTo>
                    <a:lnTo>
                      <a:pt x="2" y="306"/>
                    </a:lnTo>
                    <a:lnTo>
                      <a:pt x="6" y="290"/>
                    </a:lnTo>
                    <a:lnTo>
                      <a:pt x="10" y="274"/>
                    </a:lnTo>
                    <a:lnTo>
                      <a:pt x="18" y="258"/>
                    </a:lnTo>
                    <a:lnTo>
                      <a:pt x="24" y="244"/>
                    </a:lnTo>
                    <a:lnTo>
                      <a:pt x="32" y="230"/>
                    </a:lnTo>
                    <a:lnTo>
                      <a:pt x="42" y="216"/>
                    </a:lnTo>
                    <a:lnTo>
                      <a:pt x="54" y="204"/>
                    </a:lnTo>
                    <a:lnTo>
                      <a:pt x="64" y="192"/>
                    </a:lnTo>
                    <a:lnTo>
                      <a:pt x="78" y="182"/>
                    </a:lnTo>
                    <a:lnTo>
                      <a:pt x="90" y="172"/>
                    </a:lnTo>
                    <a:lnTo>
                      <a:pt x="104" y="164"/>
                    </a:lnTo>
                    <a:lnTo>
                      <a:pt x="120" y="156"/>
                    </a:lnTo>
                    <a:lnTo>
                      <a:pt x="134" y="150"/>
                    </a:lnTo>
                    <a:lnTo>
                      <a:pt x="152" y="146"/>
                    </a:lnTo>
                    <a:lnTo>
                      <a:pt x="106" y="66"/>
                    </a:lnTo>
                    <a:lnTo>
                      <a:pt x="106" y="66"/>
                    </a:lnTo>
                    <a:lnTo>
                      <a:pt x="102" y="58"/>
                    </a:lnTo>
                    <a:lnTo>
                      <a:pt x="104" y="52"/>
                    </a:lnTo>
                    <a:lnTo>
                      <a:pt x="106" y="44"/>
                    </a:lnTo>
                    <a:lnTo>
                      <a:pt x="112" y="40"/>
                    </a:lnTo>
                    <a:lnTo>
                      <a:pt x="174" y="4"/>
                    </a:lnTo>
                    <a:lnTo>
                      <a:pt x="174" y="4"/>
                    </a:lnTo>
                    <a:lnTo>
                      <a:pt x="182" y="0"/>
                    </a:lnTo>
                    <a:lnTo>
                      <a:pt x="190" y="2"/>
                    </a:lnTo>
                    <a:lnTo>
                      <a:pt x="196" y="4"/>
                    </a:lnTo>
                    <a:lnTo>
                      <a:pt x="202" y="10"/>
                    </a:lnTo>
                    <a:lnTo>
                      <a:pt x="328" y="228"/>
                    </a:lnTo>
                    <a:lnTo>
                      <a:pt x="328" y="228"/>
                    </a:lnTo>
                    <a:lnTo>
                      <a:pt x="330" y="236"/>
                    </a:lnTo>
                    <a:lnTo>
                      <a:pt x="330" y="244"/>
                    </a:lnTo>
                    <a:lnTo>
                      <a:pt x="326" y="250"/>
                    </a:lnTo>
                    <a:lnTo>
                      <a:pt x="320" y="256"/>
                    </a:lnTo>
                    <a:lnTo>
                      <a:pt x="258" y="292"/>
                    </a:lnTo>
                    <a:lnTo>
                      <a:pt x="258" y="292"/>
                    </a:lnTo>
                    <a:lnTo>
                      <a:pt x="250" y="294"/>
                    </a:lnTo>
                    <a:lnTo>
                      <a:pt x="244" y="294"/>
                    </a:lnTo>
                    <a:lnTo>
                      <a:pt x="236" y="290"/>
                    </a:lnTo>
                    <a:lnTo>
                      <a:pt x="232" y="284"/>
                    </a:lnTo>
                    <a:lnTo>
                      <a:pt x="180" y="196"/>
                    </a:lnTo>
                    <a:lnTo>
                      <a:pt x="180" y="196"/>
                    </a:lnTo>
                    <a:lnTo>
                      <a:pt x="168" y="198"/>
                    </a:lnTo>
                    <a:lnTo>
                      <a:pt x="154" y="200"/>
                    </a:lnTo>
                    <a:lnTo>
                      <a:pt x="132" y="208"/>
                    </a:lnTo>
                    <a:lnTo>
                      <a:pt x="110" y="222"/>
                    </a:lnTo>
                    <a:lnTo>
                      <a:pt x="92" y="238"/>
                    </a:lnTo>
                    <a:lnTo>
                      <a:pt x="76" y="258"/>
                    </a:lnTo>
                    <a:lnTo>
                      <a:pt x="66" y="280"/>
                    </a:lnTo>
                    <a:lnTo>
                      <a:pt x="62" y="290"/>
                    </a:lnTo>
                    <a:lnTo>
                      <a:pt x="58" y="304"/>
                    </a:lnTo>
                    <a:lnTo>
                      <a:pt x="56" y="316"/>
                    </a:lnTo>
                    <a:lnTo>
                      <a:pt x="56" y="328"/>
                    </a:lnTo>
                    <a:lnTo>
                      <a:pt x="56" y="328"/>
                    </a:lnTo>
                    <a:lnTo>
                      <a:pt x="56" y="342"/>
                    </a:lnTo>
                    <a:lnTo>
                      <a:pt x="58" y="356"/>
                    </a:lnTo>
                    <a:lnTo>
                      <a:pt x="62" y="368"/>
                    </a:lnTo>
                    <a:lnTo>
                      <a:pt x="66" y="380"/>
                    </a:lnTo>
                    <a:lnTo>
                      <a:pt x="72" y="392"/>
                    </a:lnTo>
                    <a:lnTo>
                      <a:pt x="78" y="404"/>
                    </a:lnTo>
                    <a:lnTo>
                      <a:pt x="86" y="414"/>
                    </a:lnTo>
                    <a:lnTo>
                      <a:pt x="96" y="424"/>
                    </a:lnTo>
                    <a:lnTo>
                      <a:pt x="104" y="432"/>
                    </a:lnTo>
                    <a:lnTo>
                      <a:pt x="114" y="440"/>
                    </a:lnTo>
                    <a:lnTo>
                      <a:pt x="126" y="446"/>
                    </a:lnTo>
                    <a:lnTo>
                      <a:pt x="138" y="452"/>
                    </a:lnTo>
                    <a:lnTo>
                      <a:pt x="150" y="456"/>
                    </a:lnTo>
                    <a:lnTo>
                      <a:pt x="162" y="460"/>
                    </a:lnTo>
                    <a:lnTo>
                      <a:pt x="176" y="462"/>
                    </a:lnTo>
                    <a:lnTo>
                      <a:pt x="190" y="462"/>
                    </a:lnTo>
                    <a:lnTo>
                      <a:pt x="190" y="462"/>
                    </a:lnTo>
                    <a:lnTo>
                      <a:pt x="210" y="462"/>
                    </a:lnTo>
                    <a:lnTo>
                      <a:pt x="228" y="456"/>
                    </a:lnTo>
                    <a:lnTo>
                      <a:pt x="368" y="456"/>
                    </a:lnTo>
                    <a:close/>
                    <a:moveTo>
                      <a:pt x="182" y="76"/>
                    </a:moveTo>
                    <a:lnTo>
                      <a:pt x="258" y="212"/>
                    </a:lnTo>
                    <a:lnTo>
                      <a:pt x="258" y="212"/>
                    </a:lnTo>
                    <a:lnTo>
                      <a:pt x="262" y="216"/>
                    </a:lnTo>
                    <a:lnTo>
                      <a:pt x="268" y="218"/>
                    </a:lnTo>
                    <a:lnTo>
                      <a:pt x="268" y="218"/>
                    </a:lnTo>
                    <a:lnTo>
                      <a:pt x="274" y="216"/>
                    </a:lnTo>
                    <a:lnTo>
                      <a:pt x="274" y="216"/>
                    </a:lnTo>
                    <a:lnTo>
                      <a:pt x="276" y="214"/>
                    </a:lnTo>
                    <a:lnTo>
                      <a:pt x="278" y="210"/>
                    </a:lnTo>
                    <a:lnTo>
                      <a:pt x="278" y="206"/>
                    </a:lnTo>
                    <a:lnTo>
                      <a:pt x="278" y="200"/>
                    </a:lnTo>
                    <a:lnTo>
                      <a:pt x="202" y="64"/>
                    </a:lnTo>
                    <a:lnTo>
                      <a:pt x="202" y="64"/>
                    </a:lnTo>
                    <a:lnTo>
                      <a:pt x="198" y="62"/>
                    </a:lnTo>
                    <a:lnTo>
                      <a:pt x="194" y="60"/>
                    </a:lnTo>
                    <a:lnTo>
                      <a:pt x="190" y="60"/>
                    </a:lnTo>
                    <a:lnTo>
                      <a:pt x="186" y="60"/>
                    </a:lnTo>
                    <a:lnTo>
                      <a:pt x="186" y="60"/>
                    </a:lnTo>
                    <a:lnTo>
                      <a:pt x="182" y="64"/>
                    </a:lnTo>
                    <a:lnTo>
                      <a:pt x="180" y="68"/>
                    </a:lnTo>
                    <a:lnTo>
                      <a:pt x="180" y="72"/>
                    </a:lnTo>
                    <a:lnTo>
                      <a:pt x="182" y="76"/>
                    </a:lnTo>
                    <a:lnTo>
                      <a:pt x="18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sp>
          <p:nvSpPr>
            <p:cNvPr id="22" name="ïṩļíḑe"/>
            <p:cNvSpPr/>
            <p:nvPr/>
          </p:nvSpPr>
          <p:spPr bwMode="auto">
            <a:xfrm>
              <a:off x="1124991" y="2072147"/>
              <a:ext cx="2120758" cy="183567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nvGrpSpPr>
          <p:cNvPr id="11" name="í$ļïḍè"/>
          <p:cNvGrpSpPr/>
          <p:nvPr/>
        </p:nvGrpSpPr>
        <p:grpSpPr>
          <a:xfrm>
            <a:off x="9018905" y="2512695"/>
            <a:ext cx="2120900" cy="1835785"/>
            <a:chOff x="9018952" y="2072147"/>
            <a:chExt cx="2120758" cy="1835676"/>
          </a:xfrm>
        </p:grpSpPr>
        <p:sp>
          <p:nvSpPr>
            <p:cNvPr id="12" name="î$ḻíde"/>
            <p:cNvSpPr/>
            <p:nvPr/>
          </p:nvSpPr>
          <p:spPr bwMode="auto">
            <a:xfrm>
              <a:off x="9080759" y="2123962"/>
              <a:ext cx="1997147" cy="1728685"/>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solidFill>
              <a:srgbClr val="C8141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nvGrpSpPr>
            <p:cNvPr id="13" name="îṩḻiḋè"/>
            <p:cNvGrpSpPr/>
            <p:nvPr/>
          </p:nvGrpSpPr>
          <p:grpSpPr>
            <a:xfrm>
              <a:off x="9634483" y="2629732"/>
              <a:ext cx="889693" cy="717145"/>
              <a:chOff x="685800" y="622300"/>
              <a:chExt cx="1047750" cy="844550"/>
            </a:xfrm>
            <a:solidFill>
              <a:schemeClr val="bg1"/>
            </a:solidFill>
          </p:grpSpPr>
          <p:sp>
            <p:nvSpPr>
              <p:cNvPr id="15" name="îş1ïdê"/>
              <p:cNvSpPr/>
              <p:nvPr/>
            </p:nvSpPr>
            <p:spPr bwMode="auto">
              <a:xfrm>
                <a:off x="1209675" y="1089025"/>
                <a:ext cx="454025" cy="311150"/>
              </a:xfrm>
              <a:custGeom>
                <a:avLst/>
                <a:gdLst>
                  <a:gd name="T0" fmla="*/ 286 w 286"/>
                  <a:gd name="T1" fmla="*/ 52 h 196"/>
                  <a:gd name="T2" fmla="*/ 286 w 286"/>
                  <a:gd name="T3" fmla="*/ 52 h 196"/>
                  <a:gd name="T4" fmla="*/ 286 w 286"/>
                  <a:gd name="T5" fmla="*/ 72 h 196"/>
                  <a:gd name="T6" fmla="*/ 282 w 286"/>
                  <a:gd name="T7" fmla="*/ 92 h 196"/>
                  <a:gd name="T8" fmla="*/ 276 w 286"/>
                  <a:gd name="T9" fmla="*/ 112 h 196"/>
                  <a:gd name="T10" fmla="*/ 268 w 286"/>
                  <a:gd name="T11" fmla="*/ 132 h 196"/>
                  <a:gd name="T12" fmla="*/ 256 w 286"/>
                  <a:gd name="T13" fmla="*/ 148 h 196"/>
                  <a:gd name="T14" fmla="*/ 244 w 286"/>
                  <a:gd name="T15" fmla="*/ 164 h 196"/>
                  <a:gd name="T16" fmla="*/ 230 w 286"/>
                  <a:gd name="T17" fmla="*/ 180 h 196"/>
                  <a:gd name="T18" fmla="*/ 214 w 286"/>
                  <a:gd name="T19" fmla="*/ 192 h 196"/>
                  <a:gd name="T20" fmla="*/ 212 w 286"/>
                  <a:gd name="T21" fmla="*/ 194 h 196"/>
                  <a:gd name="T22" fmla="*/ 210 w 286"/>
                  <a:gd name="T23" fmla="*/ 194 h 196"/>
                  <a:gd name="T24" fmla="*/ 210 w 286"/>
                  <a:gd name="T25" fmla="*/ 196 h 196"/>
                  <a:gd name="T26" fmla="*/ 112 w 286"/>
                  <a:gd name="T27" fmla="*/ 196 h 196"/>
                  <a:gd name="T28" fmla="*/ 112 w 286"/>
                  <a:gd name="T29" fmla="*/ 196 h 196"/>
                  <a:gd name="T30" fmla="*/ 108 w 286"/>
                  <a:gd name="T31" fmla="*/ 180 h 196"/>
                  <a:gd name="T32" fmla="*/ 100 w 286"/>
                  <a:gd name="T33" fmla="*/ 166 h 196"/>
                  <a:gd name="T34" fmla="*/ 0 w 286"/>
                  <a:gd name="T35" fmla="*/ 0 h 196"/>
                  <a:gd name="T36" fmla="*/ 280 w 286"/>
                  <a:gd name="T37" fmla="*/ 0 h 196"/>
                  <a:gd name="T38" fmla="*/ 280 w 286"/>
                  <a:gd name="T39" fmla="*/ 0 h 196"/>
                  <a:gd name="T40" fmla="*/ 284 w 286"/>
                  <a:gd name="T41" fmla="*/ 26 h 196"/>
                  <a:gd name="T42" fmla="*/ 286 w 286"/>
                  <a:gd name="T43" fmla="*/ 52 h 196"/>
                  <a:gd name="T44" fmla="*/ 286 w 286"/>
                  <a:gd name="T45" fmla="*/ 5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196">
                    <a:moveTo>
                      <a:pt x="286" y="52"/>
                    </a:moveTo>
                    <a:lnTo>
                      <a:pt x="286" y="52"/>
                    </a:lnTo>
                    <a:lnTo>
                      <a:pt x="286" y="72"/>
                    </a:lnTo>
                    <a:lnTo>
                      <a:pt x="282" y="92"/>
                    </a:lnTo>
                    <a:lnTo>
                      <a:pt x="276" y="112"/>
                    </a:lnTo>
                    <a:lnTo>
                      <a:pt x="268" y="132"/>
                    </a:lnTo>
                    <a:lnTo>
                      <a:pt x="256" y="148"/>
                    </a:lnTo>
                    <a:lnTo>
                      <a:pt x="244" y="164"/>
                    </a:lnTo>
                    <a:lnTo>
                      <a:pt x="230" y="180"/>
                    </a:lnTo>
                    <a:lnTo>
                      <a:pt x="214" y="192"/>
                    </a:lnTo>
                    <a:lnTo>
                      <a:pt x="212" y="194"/>
                    </a:lnTo>
                    <a:lnTo>
                      <a:pt x="210" y="194"/>
                    </a:lnTo>
                    <a:lnTo>
                      <a:pt x="210" y="196"/>
                    </a:lnTo>
                    <a:lnTo>
                      <a:pt x="112" y="196"/>
                    </a:lnTo>
                    <a:lnTo>
                      <a:pt x="112" y="196"/>
                    </a:lnTo>
                    <a:lnTo>
                      <a:pt x="108" y="180"/>
                    </a:lnTo>
                    <a:lnTo>
                      <a:pt x="100" y="166"/>
                    </a:lnTo>
                    <a:lnTo>
                      <a:pt x="0" y="0"/>
                    </a:lnTo>
                    <a:lnTo>
                      <a:pt x="280" y="0"/>
                    </a:lnTo>
                    <a:lnTo>
                      <a:pt x="280" y="0"/>
                    </a:lnTo>
                    <a:lnTo>
                      <a:pt x="284" y="26"/>
                    </a:lnTo>
                    <a:lnTo>
                      <a:pt x="286" y="52"/>
                    </a:lnTo>
                    <a:lnTo>
                      <a:pt x="28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6" name="işlîḍè"/>
              <p:cNvSpPr/>
              <p:nvPr/>
            </p:nvSpPr>
            <p:spPr bwMode="auto">
              <a:xfrm>
                <a:off x="1450975" y="923925"/>
                <a:ext cx="146050" cy="111125"/>
              </a:xfrm>
              <a:custGeom>
                <a:avLst/>
                <a:gdLst>
                  <a:gd name="T0" fmla="*/ 6 w 92"/>
                  <a:gd name="T1" fmla="*/ 16 h 70"/>
                  <a:gd name="T2" fmla="*/ 6 w 92"/>
                  <a:gd name="T3" fmla="*/ 16 h 70"/>
                  <a:gd name="T4" fmla="*/ 2 w 92"/>
                  <a:gd name="T5" fmla="*/ 16 h 70"/>
                  <a:gd name="T6" fmla="*/ 0 w 92"/>
                  <a:gd name="T7" fmla="*/ 12 h 70"/>
                  <a:gd name="T8" fmla="*/ 0 w 92"/>
                  <a:gd name="T9" fmla="*/ 10 h 70"/>
                  <a:gd name="T10" fmla="*/ 0 w 92"/>
                  <a:gd name="T11" fmla="*/ 6 h 70"/>
                  <a:gd name="T12" fmla="*/ 0 w 92"/>
                  <a:gd name="T13" fmla="*/ 6 h 70"/>
                  <a:gd name="T14" fmla="*/ 2 w 92"/>
                  <a:gd name="T15" fmla="*/ 4 h 70"/>
                  <a:gd name="T16" fmla="*/ 4 w 92"/>
                  <a:gd name="T17" fmla="*/ 2 h 70"/>
                  <a:gd name="T18" fmla="*/ 8 w 92"/>
                  <a:gd name="T19" fmla="*/ 0 h 70"/>
                  <a:gd name="T20" fmla="*/ 10 w 92"/>
                  <a:gd name="T21" fmla="*/ 0 h 70"/>
                  <a:gd name="T22" fmla="*/ 10 w 92"/>
                  <a:gd name="T23" fmla="*/ 0 h 70"/>
                  <a:gd name="T24" fmla="*/ 34 w 92"/>
                  <a:gd name="T25" fmla="*/ 10 h 70"/>
                  <a:gd name="T26" fmla="*/ 56 w 92"/>
                  <a:gd name="T27" fmla="*/ 22 h 70"/>
                  <a:gd name="T28" fmla="*/ 74 w 92"/>
                  <a:gd name="T29" fmla="*/ 38 h 70"/>
                  <a:gd name="T30" fmla="*/ 92 w 92"/>
                  <a:gd name="T31" fmla="*/ 56 h 70"/>
                  <a:gd name="T32" fmla="*/ 92 w 92"/>
                  <a:gd name="T33" fmla="*/ 56 h 70"/>
                  <a:gd name="T34" fmla="*/ 92 w 92"/>
                  <a:gd name="T35" fmla="*/ 60 h 70"/>
                  <a:gd name="T36" fmla="*/ 92 w 92"/>
                  <a:gd name="T37" fmla="*/ 62 h 70"/>
                  <a:gd name="T38" fmla="*/ 92 w 92"/>
                  <a:gd name="T39" fmla="*/ 66 h 70"/>
                  <a:gd name="T40" fmla="*/ 90 w 92"/>
                  <a:gd name="T41" fmla="*/ 68 h 70"/>
                  <a:gd name="T42" fmla="*/ 90 w 92"/>
                  <a:gd name="T43" fmla="*/ 68 h 70"/>
                  <a:gd name="T44" fmla="*/ 84 w 92"/>
                  <a:gd name="T45" fmla="*/ 70 h 70"/>
                  <a:gd name="T46" fmla="*/ 84 w 92"/>
                  <a:gd name="T47" fmla="*/ 70 h 70"/>
                  <a:gd name="T48" fmla="*/ 80 w 92"/>
                  <a:gd name="T49" fmla="*/ 70 h 70"/>
                  <a:gd name="T50" fmla="*/ 78 w 92"/>
                  <a:gd name="T51" fmla="*/ 66 h 70"/>
                  <a:gd name="T52" fmla="*/ 78 w 92"/>
                  <a:gd name="T53" fmla="*/ 66 h 70"/>
                  <a:gd name="T54" fmla="*/ 64 w 92"/>
                  <a:gd name="T55" fmla="*/ 50 h 70"/>
                  <a:gd name="T56" fmla="*/ 46 w 92"/>
                  <a:gd name="T57" fmla="*/ 36 h 70"/>
                  <a:gd name="T58" fmla="*/ 26 w 92"/>
                  <a:gd name="T59" fmla="*/ 26 h 70"/>
                  <a:gd name="T60" fmla="*/ 6 w 92"/>
                  <a:gd name="T61" fmla="*/ 16 h 70"/>
                  <a:gd name="T62" fmla="*/ 6 w 92"/>
                  <a:gd name="T63"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70">
                    <a:moveTo>
                      <a:pt x="6" y="16"/>
                    </a:moveTo>
                    <a:lnTo>
                      <a:pt x="6" y="16"/>
                    </a:lnTo>
                    <a:lnTo>
                      <a:pt x="2" y="16"/>
                    </a:lnTo>
                    <a:lnTo>
                      <a:pt x="0" y="12"/>
                    </a:lnTo>
                    <a:lnTo>
                      <a:pt x="0" y="10"/>
                    </a:lnTo>
                    <a:lnTo>
                      <a:pt x="0" y="6"/>
                    </a:lnTo>
                    <a:lnTo>
                      <a:pt x="0" y="6"/>
                    </a:lnTo>
                    <a:lnTo>
                      <a:pt x="2" y="4"/>
                    </a:lnTo>
                    <a:lnTo>
                      <a:pt x="4" y="2"/>
                    </a:lnTo>
                    <a:lnTo>
                      <a:pt x="8" y="0"/>
                    </a:lnTo>
                    <a:lnTo>
                      <a:pt x="10" y="0"/>
                    </a:lnTo>
                    <a:lnTo>
                      <a:pt x="10" y="0"/>
                    </a:lnTo>
                    <a:lnTo>
                      <a:pt x="34" y="10"/>
                    </a:lnTo>
                    <a:lnTo>
                      <a:pt x="56" y="22"/>
                    </a:lnTo>
                    <a:lnTo>
                      <a:pt x="74" y="38"/>
                    </a:lnTo>
                    <a:lnTo>
                      <a:pt x="92" y="56"/>
                    </a:lnTo>
                    <a:lnTo>
                      <a:pt x="92" y="56"/>
                    </a:lnTo>
                    <a:lnTo>
                      <a:pt x="92" y="60"/>
                    </a:lnTo>
                    <a:lnTo>
                      <a:pt x="92" y="62"/>
                    </a:lnTo>
                    <a:lnTo>
                      <a:pt x="92" y="66"/>
                    </a:lnTo>
                    <a:lnTo>
                      <a:pt x="90" y="68"/>
                    </a:lnTo>
                    <a:lnTo>
                      <a:pt x="90" y="68"/>
                    </a:lnTo>
                    <a:lnTo>
                      <a:pt x="84" y="70"/>
                    </a:lnTo>
                    <a:lnTo>
                      <a:pt x="84" y="70"/>
                    </a:lnTo>
                    <a:lnTo>
                      <a:pt x="80" y="70"/>
                    </a:lnTo>
                    <a:lnTo>
                      <a:pt x="78" y="66"/>
                    </a:lnTo>
                    <a:lnTo>
                      <a:pt x="78" y="66"/>
                    </a:lnTo>
                    <a:lnTo>
                      <a:pt x="64" y="50"/>
                    </a:lnTo>
                    <a:lnTo>
                      <a:pt x="46" y="36"/>
                    </a:lnTo>
                    <a:lnTo>
                      <a:pt x="26" y="26"/>
                    </a:lnTo>
                    <a:lnTo>
                      <a:pt x="6" y="16"/>
                    </a:lnTo>
                    <a:lnTo>
                      <a:pt x="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7" name="ïś1íde"/>
              <p:cNvSpPr/>
              <p:nvPr/>
            </p:nvSpPr>
            <p:spPr bwMode="auto">
              <a:xfrm>
                <a:off x="1111250" y="622300"/>
                <a:ext cx="622300" cy="841375"/>
              </a:xfrm>
              <a:custGeom>
                <a:avLst/>
                <a:gdLst>
                  <a:gd name="T0" fmla="*/ 392 w 392"/>
                  <a:gd name="T1" fmla="*/ 346 h 530"/>
                  <a:gd name="T2" fmla="*/ 386 w 392"/>
                  <a:gd name="T3" fmla="*/ 400 h 530"/>
                  <a:gd name="T4" fmla="*/ 366 w 392"/>
                  <a:gd name="T5" fmla="*/ 452 h 530"/>
                  <a:gd name="T6" fmla="*/ 332 w 392"/>
                  <a:gd name="T7" fmla="*/ 496 h 530"/>
                  <a:gd name="T8" fmla="*/ 288 w 392"/>
                  <a:gd name="T9" fmla="*/ 530 h 530"/>
                  <a:gd name="T10" fmla="*/ 122 w 392"/>
                  <a:gd name="T11" fmla="*/ 530 h 530"/>
                  <a:gd name="T12" fmla="*/ 140 w 392"/>
                  <a:gd name="T13" fmla="*/ 522 h 530"/>
                  <a:gd name="T14" fmla="*/ 150 w 392"/>
                  <a:gd name="T15" fmla="*/ 508 h 530"/>
                  <a:gd name="T16" fmla="*/ 282 w 392"/>
                  <a:gd name="T17" fmla="*/ 506 h 530"/>
                  <a:gd name="T18" fmla="*/ 302 w 392"/>
                  <a:gd name="T19" fmla="*/ 492 h 530"/>
                  <a:gd name="T20" fmla="*/ 334 w 392"/>
                  <a:gd name="T21" fmla="*/ 456 h 530"/>
                  <a:gd name="T22" fmla="*/ 356 w 392"/>
                  <a:gd name="T23" fmla="*/ 416 h 530"/>
                  <a:gd name="T24" fmla="*/ 368 w 392"/>
                  <a:gd name="T25" fmla="*/ 370 h 530"/>
                  <a:gd name="T26" fmla="*/ 370 w 392"/>
                  <a:gd name="T27" fmla="*/ 346 h 530"/>
                  <a:gd name="T28" fmla="*/ 368 w 392"/>
                  <a:gd name="T29" fmla="*/ 314 h 530"/>
                  <a:gd name="T30" fmla="*/ 360 w 392"/>
                  <a:gd name="T31" fmla="*/ 284 h 530"/>
                  <a:gd name="T32" fmla="*/ 348 w 392"/>
                  <a:gd name="T33" fmla="*/ 256 h 530"/>
                  <a:gd name="T34" fmla="*/ 312 w 392"/>
                  <a:gd name="T35" fmla="*/ 208 h 530"/>
                  <a:gd name="T36" fmla="*/ 290 w 392"/>
                  <a:gd name="T37" fmla="*/ 188 h 530"/>
                  <a:gd name="T38" fmla="*/ 262 w 392"/>
                  <a:gd name="T39" fmla="*/ 172 h 530"/>
                  <a:gd name="T40" fmla="*/ 234 w 392"/>
                  <a:gd name="T41" fmla="*/ 162 h 530"/>
                  <a:gd name="T42" fmla="*/ 214 w 392"/>
                  <a:gd name="T43" fmla="*/ 154 h 530"/>
                  <a:gd name="T44" fmla="*/ 124 w 392"/>
                  <a:gd name="T45" fmla="*/ 38 h 530"/>
                  <a:gd name="T46" fmla="*/ 122 w 392"/>
                  <a:gd name="T47" fmla="*/ 160 h 530"/>
                  <a:gd name="T48" fmla="*/ 106 w 392"/>
                  <a:gd name="T49" fmla="*/ 166 h 530"/>
                  <a:gd name="T50" fmla="*/ 76 w 392"/>
                  <a:gd name="T51" fmla="*/ 180 h 530"/>
                  <a:gd name="T52" fmla="*/ 50 w 392"/>
                  <a:gd name="T53" fmla="*/ 200 h 530"/>
                  <a:gd name="T54" fmla="*/ 28 w 392"/>
                  <a:gd name="T55" fmla="*/ 224 h 530"/>
                  <a:gd name="T56" fmla="*/ 10 w 392"/>
                  <a:gd name="T57" fmla="*/ 250 h 530"/>
                  <a:gd name="T58" fmla="*/ 0 w 392"/>
                  <a:gd name="T59" fmla="*/ 222 h 530"/>
                  <a:gd name="T60" fmla="*/ 20 w 392"/>
                  <a:gd name="T61" fmla="*/ 198 h 530"/>
                  <a:gd name="T62" fmla="*/ 68 w 392"/>
                  <a:gd name="T63" fmla="*/ 158 h 530"/>
                  <a:gd name="T64" fmla="*/ 98 w 392"/>
                  <a:gd name="T65" fmla="*/ 144 h 530"/>
                  <a:gd name="T66" fmla="*/ 102 w 392"/>
                  <a:gd name="T67" fmla="*/ 36 h 530"/>
                  <a:gd name="T68" fmla="*/ 92 w 392"/>
                  <a:gd name="T69" fmla="*/ 36 h 530"/>
                  <a:gd name="T70" fmla="*/ 78 w 392"/>
                  <a:gd name="T71" fmla="*/ 32 h 530"/>
                  <a:gd name="T72" fmla="*/ 72 w 392"/>
                  <a:gd name="T73" fmla="*/ 18 h 530"/>
                  <a:gd name="T74" fmla="*/ 72 w 392"/>
                  <a:gd name="T75" fmla="*/ 10 h 530"/>
                  <a:gd name="T76" fmla="*/ 86 w 392"/>
                  <a:gd name="T77" fmla="*/ 0 h 530"/>
                  <a:gd name="T78" fmla="*/ 246 w 392"/>
                  <a:gd name="T79" fmla="*/ 0 h 530"/>
                  <a:gd name="T80" fmla="*/ 254 w 392"/>
                  <a:gd name="T81" fmla="*/ 0 h 530"/>
                  <a:gd name="T82" fmla="*/ 266 w 392"/>
                  <a:gd name="T83" fmla="*/ 10 h 530"/>
                  <a:gd name="T84" fmla="*/ 268 w 392"/>
                  <a:gd name="T85" fmla="*/ 18 h 530"/>
                  <a:gd name="T86" fmla="*/ 260 w 392"/>
                  <a:gd name="T87" fmla="*/ 32 h 530"/>
                  <a:gd name="T88" fmla="*/ 246 w 392"/>
                  <a:gd name="T89" fmla="*/ 36 h 530"/>
                  <a:gd name="T90" fmla="*/ 236 w 392"/>
                  <a:gd name="T91" fmla="*/ 138 h 530"/>
                  <a:gd name="T92" fmla="*/ 240 w 392"/>
                  <a:gd name="T93" fmla="*/ 140 h 530"/>
                  <a:gd name="T94" fmla="*/ 272 w 392"/>
                  <a:gd name="T95" fmla="*/ 152 h 530"/>
                  <a:gd name="T96" fmla="*/ 302 w 392"/>
                  <a:gd name="T97" fmla="*/ 170 h 530"/>
                  <a:gd name="T98" fmla="*/ 328 w 392"/>
                  <a:gd name="T99" fmla="*/ 192 h 530"/>
                  <a:gd name="T100" fmla="*/ 350 w 392"/>
                  <a:gd name="T101" fmla="*/ 218 h 530"/>
                  <a:gd name="T102" fmla="*/ 368 w 392"/>
                  <a:gd name="T103" fmla="*/ 246 h 530"/>
                  <a:gd name="T104" fmla="*/ 382 w 392"/>
                  <a:gd name="T105" fmla="*/ 278 h 530"/>
                  <a:gd name="T106" fmla="*/ 390 w 392"/>
                  <a:gd name="T107" fmla="*/ 310 h 530"/>
                  <a:gd name="T108" fmla="*/ 392 w 392"/>
                  <a:gd name="T109" fmla="*/ 34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530">
                    <a:moveTo>
                      <a:pt x="392" y="346"/>
                    </a:moveTo>
                    <a:lnTo>
                      <a:pt x="392" y="346"/>
                    </a:lnTo>
                    <a:lnTo>
                      <a:pt x="390" y="374"/>
                    </a:lnTo>
                    <a:lnTo>
                      <a:pt x="386" y="400"/>
                    </a:lnTo>
                    <a:lnTo>
                      <a:pt x="376" y="426"/>
                    </a:lnTo>
                    <a:lnTo>
                      <a:pt x="366" y="452"/>
                    </a:lnTo>
                    <a:lnTo>
                      <a:pt x="350" y="474"/>
                    </a:lnTo>
                    <a:lnTo>
                      <a:pt x="332" y="496"/>
                    </a:lnTo>
                    <a:lnTo>
                      <a:pt x="312" y="514"/>
                    </a:lnTo>
                    <a:lnTo>
                      <a:pt x="288" y="530"/>
                    </a:lnTo>
                    <a:lnTo>
                      <a:pt x="122" y="530"/>
                    </a:lnTo>
                    <a:lnTo>
                      <a:pt x="122" y="530"/>
                    </a:lnTo>
                    <a:lnTo>
                      <a:pt x="132" y="526"/>
                    </a:lnTo>
                    <a:lnTo>
                      <a:pt x="140" y="522"/>
                    </a:lnTo>
                    <a:lnTo>
                      <a:pt x="146" y="516"/>
                    </a:lnTo>
                    <a:lnTo>
                      <a:pt x="150" y="508"/>
                    </a:lnTo>
                    <a:lnTo>
                      <a:pt x="282" y="508"/>
                    </a:lnTo>
                    <a:lnTo>
                      <a:pt x="282" y="506"/>
                    </a:lnTo>
                    <a:lnTo>
                      <a:pt x="282" y="506"/>
                    </a:lnTo>
                    <a:lnTo>
                      <a:pt x="302" y="492"/>
                    </a:lnTo>
                    <a:lnTo>
                      <a:pt x="320" y="476"/>
                    </a:lnTo>
                    <a:lnTo>
                      <a:pt x="334" y="456"/>
                    </a:lnTo>
                    <a:lnTo>
                      <a:pt x="346" y="436"/>
                    </a:lnTo>
                    <a:lnTo>
                      <a:pt x="356" y="416"/>
                    </a:lnTo>
                    <a:lnTo>
                      <a:pt x="364" y="394"/>
                    </a:lnTo>
                    <a:lnTo>
                      <a:pt x="368" y="370"/>
                    </a:lnTo>
                    <a:lnTo>
                      <a:pt x="370" y="346"/>
                    </a:lnTo>
                    <a:lnTo>
                      <a:pt x="370" y="346"/>
                    </a:lnTo>
                    <a:lnTo>
                      <a:pt x="370" y="330"/>
                    </a:lnTo>
                    <a:lnTo>
                      <a:pt x="368" y="314"/>
                    </a:lnTo>
                    <a:lnTo>
                      <a:pt x="364" y="300"/>
                    </a:lnTo>
                    <a:lnTo>
                      <a:pt x="360" y="284"/>
                    </a:lnTo>
                    <a:lnTo>
                      <a:pt x="354" y="270"/>
                    </a:lnTo>
                    <a:lnTo>
                      <a:pt x="348" y="256"/>
                    </a:lnTo>
                    <a:lnTo>
                      <a:pt x="332" y="230"/>
                    </a:lnTo>
                    <a:lnTo>
                      <a:pt x="312" y="208"/>
                    </a:lnTo>
                    <a:lnTo>
                      <a:pt x="302" y="198"/>
                    </a:lnTo>
                    <a:lnTo>
                      <a:pt x="290" y="188"/>
                    </a:lnTo>
                    <a:lnTo>
                      <a:pt x="276" y="180"/>
                    </a:lnTo>
                    <a:lnTo>
                      <a:pt x="262" y="172"/>
                    </a:lnTo>
                    <a:lnTo>
                      <a:pt x="248" y="166"/>
                    </a:lnTo>
                    <a:lnTo>
                      <a:pt x="234" y="162"/>
                    </a:lnTo>
                    <a:lnTo>
                      <a:pt x="216" y="156"/>
                    </a:lnTo>
                    <a:lnTo>
                      <a:pt x="214" y="154"/>
                    </a:lnTo>
                    <a:lnTo>
                      <a:pt x="214" y="38"/>
                    </a:lnTo>
                    <a:lnTo>
                      <a:pt x="124" y="38"/>
                    </a:lnTo>
                    <a:lnTo>
                      <a:pt x="124" y="160"/>
                    </a:lnTo>
                    <a:lnTo>
                      <a:pt x="122" y="160"/>
                    </a:lnTo>
                    <a:lnTo>
                      <a:pt x="106" y="166"/>
                    </a:lnTo>
                    <a:lnTo>
                      <a:pt x="106" y="166"/>
                    </a:lnTo>
                    <a:lnTo>
                      <a:pt x="90" y="172"/>
                    </a:lnTo>
                    <a:lnTo>
                      <a:pt x="76" y="180"/>
                    </a:lnTo>
                    <a:lnTo>
                      <a:pt x="62" y="190"/>
                    </a:lnTo>
                    <a:lnTo>
                      <a:pt x="50" y="200"/>
                    </a:lnTo>
                    <a:lnTo>
                      <a:pt x="38" y="212"/>
                    </a:lnTo>
                    <a:lnTo>
                      <a:pt x="28" y="224"/>
                    </a:lnTo>
                    <a:lnTo>
                      <a:pt x="18" y="236"/>
                    </a:lnTo>
                    <a:lnTo>
                      <a:pt x="10" y="250"/>
                    </a:lnTo>
                    <a:lnTo>
                      <a:pt x="0" y="234"/>
                    </a:lnTo>
                    <a:lnTo>
                      <a:pt x="0" y="222"/>
                    </a:lnTo>
                    <a:lnTo>
                      <a:pt x="0" y="222"/>
                    </a:lnTo>
                    <a:lnTo>
                      <a:pt x="20" y="198"/>
                    </a:lnTo>
                    <a:lnTo>
                      <a:pt x="42" y="176"/>
                    </a:lnTo>
                    <a:lnTo>
                      <a:pt x="68" y="158"/>
                    </a:lnTo>
                    <a:lnTo>
                      <a:pt x="82" y="152"/>
                    </a:lnTo>
                    <a:lnTo>
                      <a:pt x="98" y="144"/>
                    </a:lnTo>
                    <a:lnTo>
                      <a:pt x="102" y="144"/>
                    </a:lnTo>
                    <a:lnTo>
                      <a:pt x="102" y="36"/>
                    </a:lnTo>
                    <a:lnTo>
                      <a:pt x="92" y="36"/>
                    </a:lnTo>
                    <a:lnTo>
                      <a:pt x="92" y="36"/>
                    </a:lnTo>
                    <a:lnTo>
                      <a:pt x="86" y="34"/>
                    </a:lnTo>
                    <a:lnTo>
                      <a:pt x="78" y="32"/>
                    </a:lnTo>
                    <a:lnTo>
                      <a:pt x="72" y="26"/>
                    </a:lnTo>
                    <a:lnTo>
                      <a:pt x="72" y="18"/>
                    </a:lnTo>
                    <a:lnTo>
                      <a:pt x="72" y="18"/>
                    </a:lnTo>
                    <a:lnTo>
                      <a:pt x="72" y="10"/>
                    </a:lnTo>
                    <a:lnTo>
                      <a:pt x="78" y="4"/>
                    </a:lnTo>
                    <a:lnTo>
                      <a:pt x="86" y="0"/>
                    </a:lnTo>
                    <a:lnTo>
                      <a:pt x="92" y="0"/>
                    </a:lnTo>
                    <a:lnTo>
                      <a:pt x="246" y="0"/>
                    </a:lnTo>
                    <a:lnTo>
                      <a:pt x="246" y="0"/>
                    </a:lnTo>
                    <a:lnTo>
                      <a:pt x="254" y="0"/>
                    </a:lnTo>
                    <a:lnTo>
                      <a:pt x="260" y="4"/>
                    </a:lnTo>
                    <a:lnTo>
                      <a:pt x="266" y="10"/>
                    </a:lnTo>
                    <a:lnTo>
                      <a:pt x="268" y="18"/>
                    </a:lnTo>
                    <a:lnTo>
                      <a:pt x="268" y="18"/>
                    </a:lnTo>
                    <a:lnTo>
                      <a:pt x="266" y="26"/>
                    </a:lnTo>
                    <a:lnTo>
                      <a:pt x="260" y="32"/>
                    </a:lnTo>
                    <a:lnTo>
                      <a:pt x="254" y="34"/>
                    </a:lnTo>
                    <a:lnTo>
                      <a:pt x="246" y="36"/>
                    </a:lnTo>
                    <a:lnTo>
                      <a:pt x="236" y="36"/>
                    </a:lnTo>
                    <a:lnTo>
                      <a:pt x="236" y="138"/>
                    </a:lnTo>
                    <a:lnTo>
                      <a:pt x="240" y="140"/>
                    </a:lnTo>
                    <a:lnTo>
                      <a:pt x="240" y="140"/>
                    </a:lnTo>
                    <a:lnTo>
                      <a:pt x="256" y="146"/>
                    </a:lnTo>
                    <a:lnTo>
                      <a:pt x="272" y="152"/>
                    </a:lnTo>
                    <a:lnTo>
                      <a:pt x="288" y="160"/>
                    </a:lnTo>
                    <a:lnTo>
                      <a:pt x="302" y="170"/>
                    </a:lnTo>
                    <a:lnTo>
                      <a:pt x="316" y="180"/>
                    </a:lnTo>
                    <a:lnTo>
                      <a:pt x="328" y="192"/>
                    </a:lnTo>
                    <a:lnTo>
                      <a:pt x="340" y="204"/>
                    </a:lnTo>
                    <a:lnTo>
                      <a:pt x="350" y="218"/>
                    </a:lnTo>
                    <a:lnTo>
                      <a:pt x="360" y="232"/>
                    </a:lnTo>
                    <a:lnTo>
                      <a:pt x="368" y="246"/>
                    </a:lnTo>
                    <a:lnTo>
                      <a:pt x="376" y="262"/>
                    </a:lnTo>
                    <a:lnTo>
                      <a:pt x="382" y="278"/>
                    </a:lnTo>
                    <a:lnTo>
                      <a:pt x="386" y="294"/>
                    </a:lnTo>
                    <a:lnTo>
                      <a:pt x="390" y="310"/>
                    </a:lnTo>
                    <a:lnTo>
                      <a:pt x="392" y="328"/>
                    </a:lnTo>
                    <a:lnTo>
                      <a:pt x="392" y="346"/>
                    </a:lnTo>
                    <a:lnTo>
                      <a:pt x="392"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8" name="iŝlíḓé"/>
              <p:cNvSpPr/>
              <p:nvPr/>
            </p:nvSpPr>
            <p:spPr bwMode="auto">
              <a:xfrm>
                <a:off x="685800" y="723900"/>
                <a:ext cx="666750" cy="742950"/>
              </a:xfrm>
              <a:custGeom>
                <a:avLst/>
                <a:gdLst>
                  <a:gd name="T0" fmla="*/ 42 w 420"/>
                  <a:gd name="T1" fmla="*/ 468 h 468"/>
                  <a:gd name="T2" fmla="*/ 28 w 420"/>
                  <a:gd name="T3" fmla="*/ 466 h 468"/>
                  <a:gd name="T4" fmla="*/ 10 w 420"/>
                  <a:gd name="T5" fmla="*/ 456 h 468"/>
                  <a:gd name="T6" fmla="*/ 0 w 420"/>
                  <a:gd name="T7" fmla="*/ 440 h 468"/>
                  <a:gd name="T8" fmla="*/ 2 w 420"/>
                  <a:gd name="T9" fmla="*/ 420 h 468"/>
                  <a:gd name="T10" fmla="*/ 152 w 420"/>
                  <a:gd name="T11" fmla="*/ 170 h 468"/>
                  <a:gd name="T12" fmla="*/ 146 w 420"/>
                  <a:gd name="T13" fmla="*/ 34 h 468"/>
                  <a:gd name="T14" fmla="*/ 138 w 420"/>
                  <a:gd name="T15" fmla="*/ 32 h 468"/>
                  <a:gd name="T16" fmla="*/ 128 w 420"/>
                  <a:gd name="T17" fmla="*/ 24 h 468"/>
                  <a:gd name="T18" fmla="*/ 126 w 420"/>
                  <a:gd name="T19" fmla="*/ 18 h 468"/>
                  <a:gd name="T20" fmla="*/ 132 w 420"/>
                  <a:gd name="T21" fmla="*/ 6 h 468"/>
                  <a:gd name="T22" fmla="*/ 146 w 420"/>
                  <a:gd name="T23" fmla="*/ 0 h 468"/>
                  <a:gd name="T24" fmla="*/ 274 w 420"/>
                  <a:gd name="T25" fmla="*/ 0 h 468"/>
                  <a:gd name="T26" fmla="*/ 286 w 420"/>
                  <a:gd name="T27" fmla="*/ 6 h 468"/>
                  <a:gd name="T28" fmla="*/ 292 w 420"/>
                  <a:gd name="T29" fmla="*/ 18 h 468"/>
                  <a:gd name="T30" fmla="*/ 290 w 420"/>
                  <a:gd name="T31" fmla="*/ 24 h 468"/>
                  <a:gd name="T32" fmla="*/ 280 w 420"/>
                  <a:gd name="T33" fmla="*/ 32 h 468"/>
                  <a:gd name="T34" fmla="*/ 268 w 420"/>
                  <a:gd name="T35" fmla="*/ 34 h 468"/>
                  <a:gd name="T36" fmla="*/ 412 w 420"/>
                  <a:gd name="T37" fmla="*/ 408 h 468"/>
                  <a:gd name="T38" fmla="*/ 416 w 420"/>
                  <a:gd name="T39" fmla="*/ 420 h 468"/>
                  <a:gd name="T40" fmla="*/ 420 w 420"/>
                  <a:gd name="T41" fmla="*/ 440 h 468"/>
                  <a:gd name="T42" fmla="*/ 410 w 420"/>
                  <a:gd name="T43" fmla="*/ 456 h 468"/>
                  <a:gd name="T44" fmla="*/ 390 w 420"/>
                  <a:gd name="T45" fmla="*/ 466 h 468"/>
                  <a:gd name="T46" fmla="*/ 378 w 420"/>
                  <a:gd name="T47" fmla="*/ 468 h 468"/>
                  <a:gd name="T48" fmla="*/ 250 w 420"/>
                  <a:gd name="T49" fmla="*/ 180 h 468"/>
                  <a:gd name="T50" fmla="*/ 246 w 420"/>
                  <a:gd name="T51" fmla="*/ 34 h 468"/>
                  <a:gd name="T52" fmla="*/ 174 w 420"/>
                  <a:gd name="T53" fmla="*/ 176 h 468"/>
                  <a:gd name="T54" fmla="*/ 26 w 420"/>
                  <a:gd name="T55" fmla="*/ 420 h 468"/>
                  <a:gd name="T56" fmla="*/ 24 w 420"/>
                  <a:gd name="T57" fmla="*/ 426 h 468"/>
                  <a:gd name="T58" fmla="*/ 22 w 420"/>
                  <a:gd name="T59" fmla="*/ 436 h 468"/>
                  <a:gd name="T60" fmla="*/ 22 w 420"/>
                  <a:gd name="T61" fmla="*/ 440 h 468"/>
                  <a:gd name="T62" fmla="*/ 28 w 420"/>
                  <a:gd name="T63" fmla="*/ 444 h 468"/>
                  <a:gd name="T64" fmla="*/ 42 w 420"/>
                  <a:gd name="T65" fmla="*/ 446 h 468"/>
                  <a:gd name="T66" fmla="*/ 378 w 420"/>
                  <a:gd name="T67" fmla="*/ 446 h 468"/>
                  <a:gd name="T68" fmla="*/ 392 w 420"/>
                  <a:gd name="T69" fmla="*/ 444 h 468"/>
                  <a:gd name="T70" fmla="*/ 398 w 420"/>
                  <a:gd name="T71" fmla="*/ 440 h 468"/>
                  <a:gd name="T72" fmla="*/ 398 w 420"/>
                  <a:gd name="T73" fmla="*/ 436 h 468"/>
                  <a:gd name="T74" fmla="*/ 396 w 420"/>
                  <a:gd name="T75" fmla="*/ 426 h 468"/>
                  <a:gd name="T76" fmla="*/ 392 w 420"/>
                  <a:gd name="T77" fmla="*/ 42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0" h="468">
                    <a:moveTo>
                      <a:pt x="378" y="468"/>
                    </a:moveTo>
                    <a:lnTo>
                      <a:pt x="42" y="468"/>
                    </a:lnTo>
                    <a:lnTo>
                      <a:pt x="42" y="468"/>
                    </a:lnTo>
                    <a:lnTo>
                      <a:pt x="28" y="466"/>
                    </a:lnTo>
                    <a:lnTo>
                      <a:pt x="18" y="462"/>
                    </a:lnTo>
                    <a:lnTo>
                      <a:pt x="10" y="456"/>
                    </a:lnTo>
                    <a:lnTo>
                      <a:pt x="4" y="450"/>
                    </a:lnTo>
                    <a:lnTo>
                      <a:pt x="0" y="440"/>
                    </a:lnTo>
                    <a:lnTo>
                      <a:pt x="0" y="430"/>
                    </a:lnTo>
                    <a:lnTo>
                      <a:pt x="2" y="420"/>
                    </a:lnTo>
                    <a:lnTo>
                      <a:pt x="8" y="408"/>
                    </a:lnTo>
                    <a:lnTo>
                      <a:pt x="152" y="170"/>
                    </a:lnTo>
                    <a:lnTo>
                      <a:pt x="152" y="34"/>
                    </a:lnTo>
                    <a:lnTo>
                      <a:pt x="146" y="34"/>
                    </a:lnTo>
                    <a:lnTo>
                      <a:pt x="146" y="34"/>
                    </a:lnTo>
                    <a:lnTo>
                      <a:pt x="138" y="32"/>
                    </a:lnTo>
                    <a:lnTo>
                      <a:pt x="132" y="30"/>
                    </a:lnTo>
                    <a:lnTo>
                      <a:pt x="128" y="24"/>
                    </a:lnTo>
                    <a:lnTo>
                      <a:pt x="126" y="18"/>
                    </a:lnTo>
                    <a:lnTo>
                      <a:pt x="126" y="18"/>
                    </a:lnTo>
                    <a:lnTo>
                      <a:pt x="128" y="10"/>
                    </a:lnTo>
                    <a:lnTo>
                      <a:pt x="132" y="6"/>
                    </a:lnTo>
                    <a:lnTo>
                      <a:pt x="138" y="2"/>
                    </a:lnTo>
                    <a:lnTo>
                      <a:pt x="146" y="0"/>
                    </a:lnTo>
                    <a:lnTo>
                      <a:pt x="274" y="0"/>
                    </a:lnTo>
                    <a:lnTo>
                      <a:pt x="274" y="0"/>
                    </a:lnTo>
                    <a:lnTo>
                      <a:pt x="280" y="2"/>
                    </a:lnTo>
                    <a:lnTo>
                      <a:pt x="286" y="6"/>
                    </a:lnTo>
                    <a:lnTo>
                      <a:pt x="290" y="10"/>
                    </a:lnTo>
                    <a:lnTo>
                      <a:pt x="292" y="18"/>
                    </a:lnTo>
                    <a:lnTo>
                      <a:pt x="292" y="18"/>
                    </a:lnTo>
                    <a:lnTo>
                      <a:pt x="290" y="24"/>
                    </a:lnTo>
                    <a:lnTo>
                      <a:pt x="286" y="30"/>
                    </a:lnTo>
                    <a:lnTo>
                      <a:pt x="280" y="32"/>
                    </a:lnTo>
                    <a:lnTo>
                      <a:pt x="274" y="34"/>
                    </a:lnTo>
                    <a:lnTo>
                      <a:pt x="268" y="34"/>
                    </a:lnTo>
                    <a:lnTo>
                      <a:pt x="268" y="170"/>
                    </a:lnTo>
                    <a:lnTo>
                      <a:pt x="412" y="408"/>
                    </a:lnTo>
                    <a:lnTo>
                      <a:pt x="412" y="408"/>
                    </a:lnTo>
                    <a:lnTo>
                      <a:pt x="416" y="420"/>
                    </a:lnTo>
                    <a:lnTo>
                      <a:pt x="420" y="430"/>
                    </a:lnTo>
                    <a:lnTo>
                      <a:pt x="420" y="440"/>
                    </a:lnTo>
                    <a:lnTo>
                      <a:pt x="416" y="450"/>
                    </a:lnTo>
                    <a:lnTo>
                      <a:pt x="410" y="456"/>
                    </a:lnTo>
                    <a:lnTo>
                      <a:pt x="402" y="462"/>
                    </a:lnTo>
                    <a:lnTo>
                      <a:pt x="390" y="466"/>
                    </a:lnTo>
                    <a:lnTo>
                      <a:pt x="378" y="468"/>
                    </a:lnTo>
                    <a:lnTo>
                      <a:pt x="378" y="468"/>
                    </a:lnTo>
                    <a:close/>
                    <a:moveTo>
                      <a:pt x="392" y="420"/>
                    </a:moveTo>
                    <a:lnTo>
                      <a:pt x="250" y="180"/>
                    </a:lnTo>
                    <a:lnTo>
                      <a:pt x="246" y="176"/>
                    </a:lnTo>
                    <a:lnTo>
                      <a:pt x="246" y="34"/>
                    </a:lnTo>
                    <a:lnTo>
                      <a:pt x="174" y="34"/>
                    </a:lnTo>
                    <a:lnTo>
                      <a:pt x="174" y="176"/>
                    </a:lnTo>
                    <a:lnTo>
                      <a:pt x="170" y="180"/>
                    </a:lnTo>
                    <a:lnTo>
                      <a:pt x="26" y="420"/>
                    </a:lnTo>
                    <a:lnTo>
                      <a:pt x="26" y="420"/>
                    </a:lnTo>
                    <a:lnTo>
                      <a:pt x="24" y="426"/>
                    </a:lnTo>
                    <a:lnTo>
                      <a:pt x="22" y="432"/>
                    </a:lnTo>
                    <a:lnTo>
                      <a:pt x="22" y="436"/>
                    </a:lnTo>
                    <a:lnTo>
                      <a:pt x="22" y="440"/>
                    </a:lnTo>
                    <a:lnTo>
                      <a:pt x="22" y="440"/>
                    </a:lnTo>
                    <a:lnTo>
                      <a:pt x="24" y="442"/>
                    </a:lnTo>
                    <a:lnTo>
                      <a:pt x="28" y="444"/>
                    </a:lnTo>
                    <a:lnTo>
                      <a:pt x="34" y="446"/>
                    </a:lnTo>
                    <a:lnTo>
                      <a:pt x="42" y="446"/>
                    </a:lnTo>
                    <a:lnTo>
                      <a:pt x="378" y="446"/>
                    </a:lnTo>
                    <a:lnTo>
                      <a:pt x="378" y="446"/>
                    </a:lnTo>
                    <a:lnTo>
                      <a:pt x="386" y="446"/>
                    </a:lnTo>
                    <a:lnTo>
                      <a:pt x="392" y="444"/>
                    </a:lnTo>
                    <a:lnTo>
                      <a:pt x="396" y="442"/>
                    </a:lnTo>
                    <a:lnTo>
                      <a:pt x="398" y="440"/>
                    </a:lnTo>
                    <a:lnTo>
                      <a:pt x="398" y="440"/>
                    </a:lnTo>
                    <a:lnTo>
                      <a:pt x="398" y="436"/>
                    </a:lnTo>
                    <a:lnTo>
                      <a:pt x="398" y="432"/>
                    </a:lnTo>
                    <a:lnTo>
                      <a:pt x="396" y="426"/>
                    </a:lnTo>
                    <a:lnTo>
                      <a:pt x="392" y="420"/>
                    </a:lnTo>
                    <a:lnTo>
                      <a:pt x="392" y="4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9" name="ïśḻidé"/>
              <p:cNvSpPr/>
              <p:nvPr/>
            </p:nvSpPr>
            <p:spPr bwMode="auto">
              <a:xfrm>
                <a:off x="762000" y="1079500"/>
                <a:ext cx="511175" cy="317500"/>
              </a:xfrm>
              <a:custGeom>
                <a:avLst/>
                <a:gdLst>
                  <a:gd name="T0" fmla="*/ 0 w 322"/>
                  <a:gd name="T1" fmla="*/ 200 h 200"/>
                  <a:gd name="T2" fmla="*/ 220 w 322"/>
                  <a:gd name="T3" fmla="*/ 28 h 200"/>
                  <a:gd name="T4" fmla="*/ 140 w 322"/>
                  <a:gd name="T5" fmla="*/ 64 h 200"/>
                  <a:gd name="T6" fmla="*/ 134 w 322"/>
                  <a:gd name="T7" fmla="*/ 62 h 200"/>
                  <a:gd name="T8" fmla="*/ 124 w 322"/>
                  <a:gd name="T9" fmla="*/ 52 h 200"/>
                  <a:gd name="T10" fmla="*/ 118 w 322"/>
                  <a:gd name="T11" fmla="*/ 42 h 200"/>
                  <a:gd name="T12" fmla="*/ 116 w 322"/>
                  <a:gd name="T13" fmla="*/ 30 h 200"/>
                  <a:gd name="T14" fmla="*/ 118 w 322"/>
                  <a:gd name="T15" fmla="*/ 24 h 200"/>
                  <a:gd name="T16" fmla="*/ 124 w 322"/>
                  <a:gd name="T17" fmla="*/ 12 h 200"/>
                  <a:gd name="T18" fmla="*/ 134 w 322"/>
                  <a:gd name="T19" fmla="*/ 4 h 200"/>
                  <a:gd name="T20" fmla="*/ 146 w 322"/>
                  <a:gd name="T21" fmla="*/ 0 h 200"/>
                  <a:gd name="T22" fmla="*/ 158 w 322"/>
                  <a:gd name="T23" fmla="*/ 2 h 200"/>
                  <a:gd name="T24" fmla="*/ 164 w 322"/>
                  <a:gd name="T25" fmla="*/ 4 h 200"/>
                  <a:gd name="T26" fmla="*/ 174 w 322"/>
                  <a:gd name="T27" fmla="*/ 12 h 200"/>
                  <a:gd name="T28" fmla="*/ 180 w 322"/>
                  <a:gd name="T29" fmla="*/ 24 h 200"/>
                  <a:gd name="T30" fmla="*/ 182 w 322"/>
                  <a:gd name="T31" fmla="*/ 36 h 200"/>
                  <a:gd name="T32" fmla="*/ 180 w 322"/>
                  <a:gd name="T33" fmla="*/ 42 h 200"/>
                  <a:gd name="T34" fmla="*/ 174 w 322"/>
                  <a:gd name="T35" fmla="*/ 54 h 200"/>
                  <a:gd name="T36" fmla="*/ 164 w 322"/>
                  <a:gd name="T37" fmla="*/ 62 h 200"/>
                  <a:gd name="T38" fmla="*/ 152 w 322"/>
                  <a:gd name="T39" fmla="*/ 64 h 200"/>
                  <a:gd name="T40" fmla="*/ 140 w 322"/>
                  <a:gd name="T41" fmla="*/ 64 h 200"/>
                  <a:gd name="T42" fmla="*/ 190 w 322"/>
                  <a:gd name="T43" fmla="*/ 100 h 200"/>
                  <a:gd name="T44" fmla="*/ 182 w 322"/>
                  <a:gd name="T45" fmla="*/ 96 h 200"/>
                  <a:gd name="T46" fmla="*/ 176 w 322"/>
                  <a:gd name="T47" fmla="*/ 84 h 200"/>
                  <a:gd name="T48" fmla="*/ 178 w 322"/>
                  <a:gd name="T49" fmla="*/ 76 h 200"/>
                  <a:gd name="T50" fmla="*/ 186 w 322"/>
                  <a:gd name="T51" fmla="*/ 66 h 200"/>
                  <a:gd name="T52" fmla="*/ 200 w 322"/>
                  <a:gd name="T53" fmla="*/ 64 h 200"/>
                  <a:gd name="T54" fmla="*/ 206 w 322"/>
                  <a:gd name="T55" fmla="*/ 68 h 200"/>
                  <a:gd name="T56" fmla="*/ 212 w 322"/>
                  <a:gd name="T57" fmla="*/ 80 h 200"/>
                  <a:gd name="T58" fmla="*/ 212 w 322"/>
                  <a:gd name="T59" fmla="*/ 88 h 200"/>
                  <a:gd name="T60" fmla="*/ 204 w 322"/>
                  <a:gd name="T61" fmla="*/ 98 h 200"/>
                  <a:gd name="T62" fmla="*/ 190 w 322"/>
                  <a:gd name="T63" fmla="*/ 1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2" h="200">
                    <a:moveTo>
                      <a:pt x="104" y="28"/>
                    </a:moveTo>
                    <a:lnTo>
                      <a:pt x="0" y="200"/>
                    </a:lnTo>
                    <a:lnTo>
                      <a:pt x="322" y="200"/>
                    </a:lnTo>
                    <a:lnTo>
                      <a:pt x="220" y="28"/>
                    </a:lnTo>
                    <a:lnTo>
                      <a:pt x="104" y="28"/>
                    </a:lnTo>
                    <a:close/>
                    <a:moveTo>
                      <a:pt x="140" y="64"/>
                    </a:moveTo>
                    <a:lnTo>
                      <a:pt x="140" y="64"/>
                    </a:lnTo>
                    <a:lnTo>
                      <a:pt x="134" y="62"/>
                    </a:lnTo>
                    <a:lnTo>
                      <a:pt x="128" y="58"/>
                    </a:lnTo>
                    <a:lnTo>
                      <a:pt x="124" y="52"/>
                    </a:lnTo>
                    <a:lnTo>
                      <a:pt x="120" y="48"/>
                    </a:lnTo>
                    <a:lnTo>
                      <a:pt x="118" y="42"/>
                    </a:lnTo>
                    <a:lnTo>
                      <a:pt x="116" y="36"/>
                    </a:lnTo>
                    <a:lnTo>
                      <a:pt x="116" y="30"/>
                    </a:lnTo>
                    <a:lnTo>
                      <a:pt x="118" y="24"/>
                    </a:lnTo>
                    <a:lnTo>
                      <a:pt x="118" y="24"/>
                    </a:lnTo>
                    <a:lnTo>
                      <a:pt x="120" y="16"/>
                    </a:lnTo>
                    <a:lnTo>
                      <a:pt x="124" y="12"/>
                    </a:lnTo>
                    <a:lnTo>
                      <a:pt x="128" y="8"/>
                    </a:lnTo>
                    <a:lnTo>
                      <a:pt x="134" y="4"/>
                    </a:lnTo>
                    <a:lnTo>
                      <a:pt x="140" y="2"/>
                    </a:lnTo>
                    <a:lnTo>
                      <a:pt x="146" y="0"/>
                    </a:lnTo>
                    <a:lnTo>
                      <a:pt x="152" y="0"/>
                    </a:lnTo>
                    <a:lnTo>
                      <a:pt x="158" y="2"/>
                    </a:lnTo>
                    <a:lnTo>
                      <a:pt x="158" y="2"/>
                    </a:lnTo>
                    <a:lnTo>
                      <a:pt x="164" y="4"/>
                    </a:lnTo>
                    <a:lnTo>
                      <a:pt x="170" y="8"/>
                    </a:lnTo>
                    <a:lnTo>
                      <a:pt x="174" y="12"/>
                    </a:lnTo>
                    <a:lnTo>
                      <a:pt x="178" y="18"/>
                    </a:lnTo>
                    <a:lnTo>
                      <a:pt x="180" y="24"/>
                    </a:lnTo>
                    <a:lnTo>
                      <a:pt x="182" y="30"/>
                    </a:lnTo>
                    <a:lnTo>
                      <a:pt x="182" y="36"/>
                    </a:lnTo>
                    <a:lnTo>
                      <a:pt x="180" y="42"/>
                    </a:lnTo>
                    <a:lnTo>
                      <a:pt x="180" y="42"/>
                    </a:lnTo>
                    <a:lnTo>
                      <a:pt x="178" y="48"/>
                    </a:lnTo>
                    <a:lnTo>
                      <a:pt x="174" y="54"/>
                    </a:lnTo>
                    <a:lnTo>
                      <a:pt x="170" y="58"/>
                    </a:lnTo>
                    <a:lnTo>
                      <a:pt x="164" y="62"/>
                    </a:lnTo>
                    <a:lnTo>
                      <a:pt x="158" y="64"/>
                    </a:lnTo>
                    <a:lnTo>
                      <a:pt x="152" y="64"/>
                    </a:lnTo>
                    <a:lnTo>
                      <a:pt x="146" y="64"/>
                    </a:lnTo>
                    <a:lnTo>
                      <a:pt x="140" y="64"/>
                    </a:lnTo>
                    <a:lnTo>
                      <a:pt x="140" y="64"/>
                    </a:lnTo>
                    <a:close/>
                    <a:moveTo>
                      <a:pt x="190" y="100"/>
                    </a:moveTo>
                    <a:lnTo>
                      <a:pt x="190" y="100"/>
                    </a:lnTo>
                    <a:lnTo>
                      <a:pt x="182" y="96"/>
                    </a:lnTo>
                    <a:lnTo>
                      <a:pt x="178" y="90"/>
                    </a:lnTo>
                    <a:lnTo>
                      <a:pt x="176" y="84"/>
                    </a:lnTo>
                    <a:lnTo>
                      <a:pt x="178" y="76"/>
                    </a:lnTo>
                    <a:lnTo>
                      <a:pt x="178" y="76"/>
                    </a:lnTo>
                    <a:lnTo>
                      <a:pt x="180" y="70"/>
                    </a:lnTo>
                    <a:lnTo>
                      <a:pt x="186" y="66"/>
                    </a:lnTo>
                    <a:lnTo>
                      <a:pt x="192" y="64"/>
                    </a:lnTo>
                    <a:lnTo>
                      <a:pt x="200" y="64"/>
                    </a:lnTo>
                    <a:lnTo>
                      <a:pt x="200" y="64"/>
                    </a:lnTo>
                    <a:lnTo>
                      <a:pt x="206" y="68"/>
                    </a:lnTo>
                    <a:lnTo>
                      <a:pt x="210" y="74"/>
                    </a:lnTo>
                    <a:lnTo>
                      <a:pt x="212" y="80"/>
                    </a:lnTo>
                    <a:lnTo>
                      <a:pt x="212" y="88"/>
                    </a:lnTo>
                    <a:lnTo>
                      <a:pt x="212" y="88"/>
                    </a:lnTo>
                    <a:lnTo>
                      <a:pt x="208" y="94"/>
                    </a:lnTo>
                    <a:lnTo>
                      <a:pt x="204" y="98"/>
                    </a:lnTo>
                    <a:lnTo>
                      <a:pt x="196" y="100"/>
                    </a:lnTo>
                    <a:lnTo>
                      <a:pt x="190" y="100"/>
                    </a:lnTo>
                    <a:lnTo>
                      <a:pt x="19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grpSp>
        <p:sp>
          <p:nvSpPr>
            <p:cNvPr id="14" name="ïsḷîḍé"/>
            <p:cNvSpPr/>
            <p:nvPr/>
          </p:nvSpPr>
          <p:spPr bwMode="auto">
            <a:xfrm>
              <a:off x="9018952" y="2072147"/>
              <a:ext cx="2120758" cy="1835676"/>
            </a:xfrm>
            <a:custGeom>
              <a:avLst/>
              <a:gdLst/>
              <a:ahLst/>
              <a:cxnLst>
                <a:cxn ang="0">
                  <a:pos x="398" y="1378"/>
                </a:cxn>
                <a:cxn ang="0">
                  <a:pos x="0" y="690"/>
                </a:cxn>
                <a:cxn ang="0">
                  <a:pos x="398" y="0"/>
                </a:cxn>
                <a:cxn ang="0">
                  <a:pos x="1194" y="0"/>
                </a:cxn>
                <a:cxn ang="0">
                  <a:pos x="1592" y="690"/>
                </a:cxn>
                <a:cxn ang="0">
                  <a:pos x="1194" y="1378"/>
                </a:cxn>
                <a:cxn ang="0">
                  <a:pos x="398" y="1378"/>
                </a:cxn>
              </a:cxnLst>
              <a:rect l="0" t="0" r="r" b="b"/>
              <a:pathLst>
                <a:path w="1592" h="1378">
                  <a:moveTo>
                    <a:pt x="398" y="1378"/>
                  </a:moveTo>
                  <a:lnTo>
                    <a:pt x="0" y="690"/>
                  </a:lnTo>
                  <a:lnTo>
                    <a:pt x="398" y="0"/>
                  </a:lnTo>
                  <a:lnTo>
                    <a:pt x="1194" y="0"/>
                  </a:lnTo>
                  <a:lnTo>
                    <a:pt x="1592" y="690"/>
                  </a:lnTo>
                  <a:lnTo>
                    <a:pt x="1194" y="1378"/>
                  </a:lnTo>
                  <a:lnTo>
                    <a:pt x="398" y="1378"/>
                  </a:lnTo>
                  <a:close/>
                </a:path>
              </a:pathLst>
            </a:custGeom>
            <a:no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sp>
        <p:nvSpPr>
          <p:cNvPr id="39" name="矩形 38"/>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工作存在不足</a:t>
            </a:r>
          </a:p>
        </p:txBody>
      </p:sp>
      <p:sp>
        <p:nvSpPr>
          <p:cNvPr id="40" name="矩形 39"/>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Text Placeholder 2"/>
          <p:cNvSpPr txBox="1"/>
          <p:nvPr/>
        </p:nvSpPr>
        <p:spPr>
          <a:xfrm>
            <a:off x="1119069" y="510299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2" name="文本框 36"/>
          <p:cNvSpPr txBox="1"/>
          <p:nvPr/>
        </p:nvSpPr>
        <p:spPr>
          <a:xfrm>
            <a:off x="1019360" y="470288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3" name="Text Placeholder 2"/>
          <p:cNvSpPr txBox="1"/>
          <p:nvPr/>
        </p:nvSpPr>
        <p:spPr>
          <a:xfrm>
            <a:off x="4741710" y="513667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4" name="文本框 36"/>
          <p:cNvSpPr txBox="1"/>
          <p:nvPr/>
        </p:nvSpPr>
        <p:spPr>
          <a:xfrm>
            <a:off x="4642001" y="473656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45" name="Text Placeholder 2"/>
          <p:cNvSpPr txBox="1"/>
          <p:nvPr/>
        </p:nvSpPr>
        <p:spPr>
          <a:xfrm>
            <a:off x="8159764" y="513667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46" name="文本框 36"/>
          <p:cNvSpPr txBox="1"/>
          <p:nvPr/>
        </p:nvSpPr>
        <p:spPr>
          <a:xfrm>
            <a:off x="8060055" y="473656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工作存在不足</a:t>
            </a:r>
          </a:p>
        </p:txBody>
      </p:sp>
      <p:sp>
        <p:nvSpPr>
          <p:cNvPr id="3" name="矩形 2"/>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 name="íṩḷiḍe"/>
          <p:cNvGrpSpPr/>
          <p:nvPr/>
        </p:nvGrpSpPr>
        <p:grpSpPr>
          <a:xfrm>
            <a:off x="4805997" y="4432863"/>
            <a:ext cx="2653031" cy="1105535"/>
            <a:chOff x="4639617" y="3633957"/>
            <a:chExt cx="2912766" cy="1213866"/>
          </a:xfrm>
        </p:grpSpPr>
        <p:sp>
          <p:nvSpPr>
            <p:cNvPr id="27" name="îṡľídè"/>
            <p:cNvSpPr/>
            <p:nvPr/>
          </p:nvSpPr>
          <p:spPr>
            <a:xfrm>
              <a:off x="5134509" y="3833104"/>
              <a:ext cx="1922982" cy="1014719"/>
            </a:xfrm>
            <a:prstGeom prst="flowChartDecision">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8" name="iṥ1ïḓe"/>
            <p:cNvSpPr/>
            <p:nvPr/>
          </p:nvSpPr>
          <p:spPr>
            <a:xfrm rot="1651242">
              <a:off x="6145962" y="3634940"/>
              <a:ext cx="1406421" cy="560665"/>
            </a:xfrm>
            <a:prstGeom prst="parallelogram">
              <a:avLst>
                <a:gd name="adj" fmla="val 58014"/>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9" name="ïṣlidé"/>
            <p:cNvSpPr/>
            <p:nvPr/>
          </p:nvSpPr>
          <p:spPr>
            <a:xfrm rot="19948758" flipV="1">
              <a:off x="4639617" y="3633957"/>
              <a:ext cx="1406421" cy="560665"/>
            </a:xfrm>
            <a:prstGeom prst="parallelogram">
              <a:avLst>
                <a:gd name="adj" fmla="val 58014"/>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sp>
        <p:nvSpPr>
          <p:cNvPr id="5" name="iSľíḓè"/>
          <p:cNvSpPr/>
          <p:nvPr/>
        </p:nvSpPr>
        <p:spPr>
          <a:xfrm rot="16200000" flipH="1">
            <a:off x="4445951" y="3577518"/>
            <a:ext cx="1337310" cy="1337310"/>
          </a:xfrm>
          <a:prstGeom prst="flowChartMagneticTape">
            <a:avLst/>
          </a:prstGeom>
          <a:solidFill>
            <a:srgbClr val="C814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nvGrpSpPr>
          <p:cNvPr id="6" name="išḷîde"/>
          <p:cNvGrpSpPr/>
          <p:nvPr/>
        </p:nvGrpSpPr>
        <p:grpSpPr>
          <a:xfrm>
            <a:off x="6079806" y="2200838"/>
            <a:ext cx="1119505" cy="3337560"/>
            <a:chOff x="6000439" y="1183056"/>
            <a:chExt cx="1229487" cy="3664767"/>
          </a:xfrm>
          <a:solidFill>
            <a:srgbClr val="C8141D"/>
          </a:solidFill>
        </p:grpSpPr>
        <p:sp>
          <p:nvSpPr>
            <p:cNvPr id="25" name="iṩļîḋè"/>
            <p:cNvSpPr/>
            <p:nvPr/>
          </p:nvSpPr>
          <p:spPr>
            <a:xfrm rot="5400000">
              <a:off x="6000440" y="1183056"/>
              <a:ext cx="1229486" cy="1229486"/>
            </a:xfrm>
            <a:prstGeom prst="flowChartMagneticTap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6" name="i$ḷíďé"/>
            <p:cNvSpPr/>
            <p:nvPr/>
          </p:nvSpPr>
          <p:spPr>
            <a:xfrm>
              <a:off x="6000439" y="2392122"/>
              <a:ext cx="181285" cy="2455701"/>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nvGrpSpPr>
          <p:cNvPr id="7" name="iṣḻîḑe"/>
          <p:cNvGrpSpPr/>
          <p:nvPr/>
        </p:nvGrpSpPr>
        <p:grpSpPr>
          <a:xfrm>
            <a:off x="6279196" y="3387653"/>
            <a:ext cx="1457325" cy="2150745"/>
            <a:chOff x="6257388" y="2486585"/>
            <a:chExt cx="1600203" cy="2361238"/>
          </a:xfrm>
          <a:solidFill>
            <a:srgbClr val="C8141D"/>
          </a:solidFill>
        </p:grpSpPr>
        <p:sp>
          <p:nvSpPr>
            <p:cNvPr id="23" name="î$lîdê"/>
            <p:cNvSpPr/>
            <p:nvPr/>
          </p:nvSpPr>
          <p:spPr>
            <a:xfrm rot="5400000">
              <a:off x="6257391" y="2486585"/>
              <a:ext cx="1600200" cy="1600200"/>
            </a:xfrm>
            <a:prstGeom prst="flowChartMagneticTap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4" name="îṧļiḑê"/>
            <p:cNvSpPr/>
            <p:nvPr/>
          </p:nvSpPr>
          <p:spPr>
            <a:xfrm>
              <a:off x="6257388" y="3917950"/>
              <a:ext cx="233899" cy="929873"/>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sp>
        <p:nvSpPr>
          <p:cNvPr id="8" name="îṥļiḓe"/>
          <p:cNvSpPr/>
          <p:nvPr/>
        </p:nvSpPr>
        <p:spPr>
          <a:xfrm>
            <a:off x="5585776" y="4691308"/>
            <a:ext cx="197485" cy="84709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nvGrpSpPr>
          <p:cNvPr id="9" name="ïṩliḓe"/>
          <p:cNvGrpSpPr/>
          <p:nvPr/>
        </p:nvGrpSpPr>
        <p:grpSpPr>
          <a:xfrm>
            <a:off x="4556441" y="1706173"/>
            <a:ext cx="1488440" cy="3832225"/>
            <a:chOff x="4365302" y="639958"/>
            <a:chExt cx="1634453" cy="4207865"/>
          </a:xfrm>
          <a:solidFill>
            <a:srgbClr val="C8141D"/>
          </a:solidFill>
        </p:grpSpPr>
        <p:sp>
          <p:nvSpPr>
            <p:cNvPr id="21" name="isļïḋé"/>
            <p:cNvSpPr/>
            <p:nvPr/>
          </p:nvSpPr>
          <p:spPr>
            <a:xfrm rot="16200000" flipH="1">
              <a:off x="4365302" y="639958"/>
              <a:ext cx="1634452" cy="1634452"/>
            </a:xfrm>
            <a:prstGeom prst="flowChartMagneticTap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2" name="ïṥľïďè"/>
            <p:cNvSpPr/>
            <p:nvPr/>
          </p:nvSpPr>
          <p:spPr>
            <a:xfrm>
              <a:off x="5758945" y="2205570"/>
              <a:ext cx="240810" cy="2642253"/>
            </a:xfrm>
            <a:prstGeom prst="rect">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nvGrpSpPr>
          <p:cNvPr id="10" name="íşḷiḋè"/>
          <p:cNvGrpSpPr/>
          <p:nvPr/>
        </p:nvGrpSpPr>
        <p:grpSpPr>
          <a:xfrm>
            <a:off x="4805998" y="5076118"/>
            <a:ext cx="2653031" cy="1517650"/>
            <a:chOff x="4639617" y="4340466"/>
            <a:chExt cx="2912766" cy="1666636"/>
          </a:xfrm>
        </p:grpSpPr>
        <p:grpSp>
          <p:nvGrpSpPr>
            <p:cNvPr id="15" name="ïsliďe"/>
            <p:cNvGrpSpPr/>
            <p:nvPr/>
          </p:nvGrpSpPr>
          <p:grpSpPr>
            <a:xfrm>
              <a:off x="5134509" y="4340466"/>
              <a:ext cx="1922982" cy="1666636"/>
              <a:chOff x="5134509" y="4340466"/>
              <a:chExt cx="1922982" cy="1666636"/>
            </a:xfrm>
          </p:grpSpPr>
          <p:sp>
            <p:nvSpPr>
              <p:cNvPr id="19" name="íṥḷîḍê"/>
              <p:cNvSpPr/>
              <p:nvPr/>
            </p:nvSpPr>
            <p:spPr>
              <a:xfrm rot="5400000">
                <a:off x="4781937" y="4693038"/>
                <a:ext cx="1666636" cy="961491"/>
              </a:xfrm>
              <a:prstGeom prst="parallelogram">
                <a:avLst>
                  <a:gd name="adj" fmla="val 52151"/>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20" name="îṥ1îďe"/>
              <p:cNvSpPr/>
              <p:nvPr/>
            </p:nvSpPr>
            <p:spPr>
              <a:xfrm rot="16200000" flipV="1">
                <a:off x="5743429" y="4693037"/>
                <a:ext cx="1666634" cy="961491"/>
              </a:xfrm>
              <a:prstGeom prst="parallelogram">
                <a:avLst>
                  <a:gd name="adj" fmla="val 52151"/>
                </a:avLst>
              </a:prstGeom>
              <a:solidFill>
                <a:schemeClr val="bg1">
                  <a:lumMod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nvGrpSpPr>
            <p:cNvPr id="16" name="ïś1îḍê"/>
            <p:cNvGrpSpPr/>
            <p:nvPr/>
          </p:nvGrpSpPr>
          <p:grpSpPr>
            <a:xfrm>
              <a:off x="4639617" y="4485590"/>
              <a:ext cx="2912766" cy="561648"/>
              <a:chOff x="4639617" y="4485590"/>
              <a:chExt cx="2912766" cy="561648"/>
            </a:xfrm>
          </p:grpSpPr>
          <p:sp>
            <p:nvSpPr>
              <p:cNvPr id="17" name="ïşḻîďé"/>
              <p:cNvSpPr/>
              <p:nvPr/>
            </p:nvSpPr>
            <p:spPr>
              <a:xfrm rot="19948758" flipV="1">
                <a:off x="6145962" y="4485590"/>
                <a:ext cx="1406421" cy="560665"/>
              </a:xfrm>
              <a:prstGeom prst="parallelogram">
                <a:avLst>
                  <a:gd name="adj" fmla="val 58014"/>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18" name="îSļîḋé"/>
              <p:cNvSpPr/>
              <p:nvPr/>
            </p:nvSpPr>
            <p:spPr>
              <a:xfrm rot="1651242">
                <a:off x="4639617" y="4486573"/>
                <a:ext cx="1406421" cy="560665"/>
              </a:xfrm>
              <a:prstGeom prst="parallelogram">
                <a:avLst>
                  <a:gd name="adj" fmla="val 58014"/>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grpSp>
      </p:grpSp>
      <p:sp>
        <p:nvSpPr>
          <p:cNvPr id="11" name="iṧḻîḓè"/>
          <p:cNvSpPr/>
          <p:nvPr/>
        </p:nvSpPr>
        <p:spPr bwMode="auto">
          <a:xfrm>
            <a:off x="6754176" y="3841043"/>
            <a:ext cx="495300" cy="480060"/>
          </a:xfrm>
          <a:custGeom>
            <a:avLst/>
            <a:gdLst>
              <a:gd name="connsiteX0" fmla="*/ 192767 w 330879"/>
              <a:gd name="connsiteY0" fmla="*/ 238125 h 320675"/>
              <a:gd name="connsiteX1" fmla="*/ 232455 w 330879"/>
              <a:gd name="connsiteY1" fmla="*/ 279400 h 320675"/>
              <a:gd name="connsiteX2" fmla="*/ 192767 w 330879"/>
              <a:gd name="connsiteY2" fmla="*/ 320675 h 320675"/>
              <a:gd name="connsiteX3" fmla="*/ 153079 w 330879"/>
              <a:gd name="connsiteY3" fmla="*/ 279400 h 320675"/>
              <a:gd name="connsiteX4" fmla="*/ 192767 w 330879"/>
              <a:gd name="connsiteY4" fmla="*/ 238125 h 320675"/>
              <a:gd name="connsiteX5" fmla="*/ 85611 w 330879"/>
              <a:gd name="connsiteY5" fmla="*/ 238125 h 320675"/>
              <a:gd name="connsiteX6" fmla="*/ 126093 w 330879"/>
              <a:gd name="connsiteY6" fmla="*/ 279400 h 320675"/>
              <a:gd name="connsiteX7" fmla="*/ 85611 w 330879"/>
              <a:gd name="connsiteY7" fmla="*/ 320675 h 320675"/>
              <a:gd name="connsiteX8" fmla="*/ 45129 w 330879"/>
              <a:gd name="connsiteY8" fmla="*/ 279400 h 320675"/>
              <a:gd name="connsiteX9" fmla="*/ 85611 w 330879"/>
              <a:gd name="connsiteY9" fmla="*/ 238125 h 320675"/>
              <a:gd name="connsiteX10" fmla="*/ 133235 w 330879"/>
              <a:gd name="connsiteY10" fmla="*/ 26988 h 320675"/>
              <a:gd name="connsiteX11" fmla="*/ 147579 w 330879"/>
              <a:gd name="connsiteY11" fmla="*/ 41332 h 320675"/>
              <a:gd name="connsiteX12" fmla="*/ 147579 w 330879"/>
              <a:gd name="connsiteY12" fmla="*/ 113053 h 320675"/>
              <a:gd name="connsiteX13" fmla="*/ 160620 w 330879"/>
              <a:gd name="connsiteY13" fmla="*/ 90885 h 320675"/>
              <a:gd name="connsiteX14" fmla="*/ 180180 w 330879"/>
              <a:gd name="connsiteY14" fmla="*/ 86973 h 320675"/>
              <a:gd name="connsiteX15" fmla="*/ 184092 w 330879"/>
              <a:gd name="connsiteY15" fmla="*/ 106533 h 320675"/>
              <a:gd name="connsiteX16" fmla="*/ 144971 w 330879"/>
              <a:gd name="connsiteY16" fmla="*/ 167822 h 320675"/>
              <a:gd name="connsiteX17" fmla="*/ 133235 w 330879"/>
              <a:gd name="connsiteY17" fmla="*/ 173038 h 320675"/>
              <a:gd name="connsiteX18" fmla="*/ 121499 w 330879"/>
              <a:gd name="connsiteY18" fmla="*/ 167822 h 320675"/>
              <a:gd name="connsiteX19" fmla="*/ 82378 w 330879"/>
              <a:gd name="connsiteY19" fmla="*/ 106533 h 320675"/>
              <a:gd name="connsiteX20" fmla="*/ 86290 w 330879"/>
              <a:gd name="connsiteY20" fmla="*/ 86973 h 320675"/>
              <a:gd name="connsiteX21" fmla="*/ 105851 w 330879"/>
              <a:gd name="connsiteY21" fmla="*/ 90885 h 320675"/>
              <a:gd name="connsiteX22" fmla="*/ 118891 w 330879"/>
              <a:gd name="connsiteY22" fmla="*/ 113053 h 320675"/>
              <a:gd name="connsiteX23" fmla="*/ 118891 w 330879"/>
              <a:gd name="connsiteY23" fmla="*/ 41332 h 320675"/>
              <a:gd name="connsiteX24" fmla="*/ 133235 w 330879"/>
              <a:gd name="connsiteY24" fmla="*/ 26988 h 320675"/>
              <a:gd name="connsiteX25" fmla="*/ 254412 w 330879"/>
              <a:gd name="connsiteY25" fmla="*/ 0 h 320675"/>
              <a:gd name="connsiteX26" fmla="*/ 317919 w 330879"/>
              <a:gd name="connsiteY26" fmla="*/ 0 h 320675"/>
              <a:gd name="connsiteX27" fmla="*/ 330879 w 330879"/>
              <a:gd name="connsiteY27" fmla="*/ 12928 h 320675"/>
              <a:gd name="connsiteX28" fmla="*/ 317919 w 330879"/>
              <a:gd name="connsiteY28" fmla="*/ 27149 h 320675"/>
              <a:gd name="connsiteX29" fmla="*/ 266077 w 330879"/>
              <a:gd name="connsiteY29" fmla="*/ 27149 h 320675"/>
              <a:gd name="connsiteX30" fmla="*/ 234972 w 330879"/>
              <a:gd name="connsiteY30" fmla="*/ 204265 h 320675"/>
              <a:gd name="connsiteX31" fmla="*/ 220715 w 330879"/>
              <a:gd name="connsiteY31" fmla="*/ 215900 h 320675"/>
              <a:gd name="connsiteX32" fmla="*/ 48341 w 330879"/>
              <a:gd name="connsiteY32" fmla="*/ 215900 h 320675"/>
              <a:gd name="connsiteX33" fmla="*/ 34084 w 330879"/>
              <a:gd name="connsiteY33" fmla="*/ 205558 h 320675"/>
              <a:gd name="connsiteX34" fmla="*/ 387 w 330879"/>
              <a:gd name="connsiteY34" fmla="*/ 77569 h 320675"/>
              <a:gd name="connsiteX35" fmla="*/ 14644 w 330879"/>
              <a:gd name="connsiteY35" fmla="*/ 59470 h 320675"/>
              <a:gd name="connsiteX36" fmla="*/ 79446 w 330879"/>
              <a:gd name="connsiteY36" fmla="*/ 59470 h 320675"/>
              <a:gd name="connsiteX37" fmla="*/ 70374 w 330879"/>
              <a:gd name="connsiteY37" fmla="*/ 64641 h 320675"/>
              <a:gd name="connsiteX38" fmla="*/ 58709 w 330879"/>
              <a:gd name="connsiteY38" fmla="*/ 121525 h 320675"/>
              <a:gd name="connsiteX39" fmla="*/ 97591 w 330879"/>
              <a:gd name="connsiteY39" fmla="*/ 180994 h 320675"/>
              <a:gd name="connsiteX40" fmla="*/ 132584 w 330879"/>
              <a:gd name="connsiteY40" fmla="*/ 200386 h 320675"/>
              <a:gd name="connsiteX41" fmla="*/ 167577 w 330879"/>
              <a:gd name="connsiteY41" fmla="*/ 180994 h 320675"/>
              <a:gd name="connsiteX42" fmla="*/ 206459 w 330879"/>
              <a:gd name="connsiteY42" fmla="*/ 121525 h 320675"/>
              <a:gd name="connsiteX43" fmla="*/ 194794 w 330879"/>
              <a:gd name="connsiteY43" fmla="*/ 64641 h 320675"/>
              <a:gd name="connsiteX44" fmla="*/ 185722 w 330879"/>
              <a:gd name="connsiteY44" fmla="*/ 59470 h 320675"/>
              <a:gd name="connsiteX45" fmla="*/ 231083 w 330879"/>
              <a:gd name="connsiteY45" fmla="*/ 59470 h 320675"/>
              <a:gd name="connsiteX46" fmla="*/ 240156 w 330879"/>
              <a:gd name="connsiteY46" fmla="*/ 11635 h 320675"/>
              <a:gd name="connsiteX47" fmla="*/ 254412 w 330879"/>
              <a:gd name="connsiteY4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879" h="320675">
                <a:moveTo>
                  <a:pt x="192767" y="238125"/>
                </a:moveTo>
                <a:cubicBezTo>
                  <a:pt x="214686" y="238125"/>
                  <a:pt x="232455" y="256604"/>
                  <a:pt x="232455" y="279400"/>
                </a:cubicBezTo>
                <a:cubicBezTo>
                  <a:pt x="232455" y="302196"/>
                  <a:pt x="214686" y="320675"/>
                  <a:pt x="192767" y="320675"/>
                </a:cubicBezTo>
                <a:cubicBezTo>
                  <a:pt x="170848" y="320675"/>
                  <a:pt x="153079" y="302196"/>
                  <a:pt x="153079" y="279400"/>
                </a:cubicBezTo>
                <a:cubicBezTo>
                  <a:pt x="153079" y="256604"/>
                  <a:pt x="170848" y="238125"/>
                  <a:pt x="192767" y="238125"/>
                </a:cubicBezTo>
                <a:close/>
                <a:moveTo>
                  <a:pt x="85611" y="238125"/>
                </a:moveTo>
                <a:cubicBezTo>
                  <a:pt x="107969" y="238125"/>
                  <a:pt x="126093" y="256604"/>
                  <a:pt x="126093" y="279400"/>
                </a:cubicBezTo>
                <a:cubicBezTo>
                  <a:pt x="126093" y="302196"/>
                  <a:pt x="107969" y="320675"/>
                  <a:pt x="85611" y="320675"/>
                </a:cubicBezTo>
                <a:cubicBezTo>
                  <a:pt x="63253" y="320675"/>
                  <a:pt x="45129" y="302196"/>
                  <a:pt x="45129" y="279400"/>
                </a:cubicBezTo>
                <a:cubicBezTo>
                  <a:pt x="45129" y="256604"/>
                  <a:pt x="63253" y="238125"/>
                  <a:pt x="85611" y="238125"/>
                </a:cubicBezTo>
                <a:close/>
                <a:moveTo>
                  <a:pt x="133235" y="26988"/>
                </a:moveTo>
                <a:cubicBezTo>
                  <a:pt x="141059" y="26988"/>
                  <a:pt x="147579" y="33508"/>
                  <a:pt x="147579" y="41332"/>
                </a:cubicBezTo>
                <a:cubicBezTo>
                  <a:pt x="147579" y="41332"/>
                  <a:pt x="147579" y="41332"/>
                  <a:pt x="147579" y="113053"/>
                </a:cubicBezTo>
                <a:cubicBezTo>
                  <a:pt x="147579" y="113053"/>
                  <a:pt x="147579" y="113053"/>
                  <a:pt x="160620" y="90885"/>
                </a:cubicBezTo>
                <a:cubicBezTo>
                  <a:pt x="165836" y="85669"/>
                  <a:pt x="173660" y="83061"/>
                  <a:pt x="180180" y="86973"/>
                </a:cubicBezTo>
                <a:cubicBezTo>
                  <a:pt x="186700" y="92189"/>
                  <a:pt x="188004" y="100013"/>
                  <a:pt x="184092" y="106533"/>
                </a:cubicBezTo>
                <a:cubicBezTo>
                  <a:pt x="184092" y="106533"/>
                  <a:pt x="184092" y="106533"/>
                  <a:pt x="144971" y="167822"/>
                </a:cubicBezTo>
                <a:cubicBezTo>
                  <a:pt x="142363" y="171734"/>
                  <a:pt x="138451" y="173038"/>
                  <a:pt x="133235" y="173038"/>
                </a:cubicBezTo>
                <a:cubicBezTo>
                  <a:pt x="128019" y="173038"/>
                  <a:pt x="124107" y="171734"/>
                  <a:pt x="121499" y="167822"/>
                </a:cubicBezTo>
                <a:lnTo>
                  <a:pt x="82378" y="106533"/>
                </a:lnTo>
                <a:cubicBezTo>
                  <a:pt x="78466" y="100013"/>
                  <a:pt x="79770" y="92189"/>
                  <a:pt x="86290" y="86973"/>
                </a:cubicBezTo>
                <a:cubicBezTo>
                  <a:pt x="92810" y="83061"/>
                  <a:pt x="100634" y="85669"/>
                  <a:pt x="105851" y="90885"/>
                </a:cubicBezTo>
                <a:cubicBezTo>
                  <a:pt x="105851" y="90885"/>
                  <a:pt x="105851" y="90885"/>
                  <a:pt x="118891" y="113053"/>
                </a:cubicBezTo>
                <a:cubicBezTo>
                  <a:pt x="118891" y="113053"/>
                  <a:pt x="118891" y="113053"/>
                  <a:pt x="118891" y="41332"/>
                </a:cubicBezTo>
                <a:cubicBezTo>
                  <a:pt x="118891" y="33508"/>
                  <a:pt x="125411" y="26988"/>
                  <a:pt x="133235" y="26988"/>
                </a:cubicBezTo>
                <a:close/>
                <a:moveTo>
                  <a:pt x="254412" y="0"/>
                </a:moveTo>
                <a:cubicBezTo>
                  <a:pt x="254412" y="0"/>
                  <a:pt x="254412" y="0"/>
                  <a:pt x="317919" y="0"/>
                </a:cubicBezTo>
                <a:cubicBezTo>
                  <a:pt x="325695" y="0"/>
                  <a:pt x="330879" y="5171"/>
                  <a:pt x="330879" y="12928"/>
                </a:cubicBezTo>
                <a:cubicBezTo>
                  <a:pt x="330879" y="20685"/>
                  <a:pt x="325695" y="27149"/>
                  <a:pt x="317919" y="27149"/>
                </a:cubicBezTo>
                <a:cubicBezTo>
                  <a:pt x="317919" y="27149"/>
                  <a:pt x="317919" y="27149"/>
                  <a:pt x="266077" y="27149"/>
                </a:cubicBezTo>
                <a:cubicBezTo>
                  <a:pt x="266077" y="27149"/>
                  <a:pt x="266077" y="27149"/>
                  <a:pt x="234972" y="204265"/>
                </a:cubicBezTo>
                <a:cubicBezTo>
                  <a:pt x="233675" y="210729"/>
                  <a:pt x="227195" y="215900"/>
                  <a:pt x="220715" y="215900"/>
                </a:cubicBezTo>
                <a:cubicBezTo>
                  <a:pt x="220715" y="215900"/>
                  <a:pt x="220715" y="215900"/>
                  <a:pt x="48341" y="215900"/>
                </a:cubicBezTo>
                <a:cubicBezTo>
                  <a:pt x="41861" y="215900"/>
                  <a:pt x="35380" y="210729"/>
                  <a:pt x="34084" y="205558"/>
                </a:cubicBezTo>
                <a:cubicBezTo>
                  <a:pt x="34084" y="205558"/>
                  <a:pt x="34084" y="205558"/>
                  <a:pt x="387" y="77569"/>
                </a:cubicBezTo>
                <a:cubicBezTo>
                  <a:pt x="-909" y="73690"/>
                  <a:pt x="387" y="60762"/>
                  <a:pt x="14644" y="59470"/>
                </a:cubicBezTo>
                <a:cubicBezTo>
                  <a:pt x="14644" y="59470"/>
                  <a:pt x="14644" y="59470"/>
                  <a:pt x="79446" y="59470"/>
                </a:cubicBezTo>
                <a:cubicBezTo>
                  <a:pt x="75558" y="60762"/>
                  <a:pt x="72966" y="62055"/>
                  <a:pt x="70374" y="64641"/>
                </a:cubicBezTo>
                <a:cubicBezTo>
                  <a:pt x="52229" y="76276"/>
                  <a:pt x="45749" y="102132"/>
                  <a:pt x="58709" y="121525"/>
                </a:cubicBezTo>
                <a:cubicBezTo>
                  <a:pt x="58709" y="121525"/>
                  <a:pt x="58709" y="121525"/>
                  <a:pt x="97591" y="180994"/>
                </a:cubicBezTo>
                <a:cubicBezTo>
                  <a:pt x="105367" y="192629"/>
                  <a:pt x="118327" y="200386"/>
                  <a:pt x="132584" y="200386"/>
                </a:cubicBezTo>
                <a:cubicBezTo>
                  <a:pt x="146840" y="200386"/>
                  <a:pt x="159801" y="192629"/>
                  <a:pt x="167577" y="180994"/>
                </a:cubicBezTo>
                <a:cubicBezTo>
                  <a:pt x="167577" y="180994"/>
                  <a:pt x="167577" y="180994"/>
                  <a:pt x="206459" y="121525"/>
                </a:cubicBezTo>
                <a:cubicBezTo>
                  <a:pt x="212939" y="109889"/>
                  <a:pt x="220715" y="82740"/>
                  <a:pt x="194794" y="64641"/>
                </a:cubicBezTo>
                <a:cubicBezTo>
                  <a:pt x="192202" y="62055"/>
                  <a:pt x="189610" y="60762"/>
                  <a:pt x="185722" y="59470"/>
                </a:cubicBezTo>
                <a:cubicBezTo>
                  <a:pt x="185722" y="59470"/>
                  <a:pt x="185722" y="59470"/>
                  <a:pt x="231083" y="59470"/>
                </a:cubicBezTo>
                <a:cubicBezTo>
                  <a:pt x="231083" y="59470"/>
                  <a:pt x="231083" y="59470"/>
                  <a:pt x="240156" y="11635"/>
                </a:cubicBezTo>
                <a:cubicBezTo>
                  <a:pt x="241452" y="3878"/>
                  <a:pt x="246636" y="0"/>
                  <a:pt x="254412"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2" name="îṧḻiḓê"/>
          <p:cNvSpPr/>
          <p:nvPr/>
        </p:nvSpPr>
        <p:spPr bwMode="auto">
          <a:xfrm>
            <a:off x="4804091" y="3931848"/>
            <a:ext cx="621030" cy="601980"/>
          </a:xfrm>
          <a:custGeom>
            <a:avLst/>
            <a:gdLst>
              <a:gd name="connsiteX0" fmla="*/ 192767 w 330879"/>
              <a:gd name="connsiteY0" fmla="*/ 238125 h 320675"/>
              <a:gd name="connsiteX1" fmla="*/ 232455 w 330879"/>
              <a:gd name="connsiteY1" fmla="*/ 279400 h 320675"/>
              <a:gd name="connsiteX2" fmla="*/ 192767 w 330879"/>
              <a:gd name="connsiteY2" fmla="*/ 320675 h 320675"/>
              <a:gd name="connsiteX3" fmla="*/ 153079 w 330879"/>
              <a:gd name="connsiteY3" fmla="*/ 279400 h 320675"/>
              <a:gd name="connsiteX4" fmla="*/ 192767 w 330879"/>
              <a:gd name="connsiteY4" fmla="*/ 238125 h 320675"/>
              <a:gd name="connsiteX5" fmla="*/ 85611 w 330879"/>
              <a:gd name="connsiteY5" fmla="*/ 238125 h 320675"/>
              <a:gd name="connsiteX6" fmla="*/ 126093 w 330879"/>
              <a:gd name="connsiteY6" fmla="*/ 279400 h 320675"/>
              <a:gd name="connsiteX7" fmla="*/ 85611 w 330879"/>
              <a:gd name="connsiteY7" fmla="*/ 320675 h 320675"/>
              <a:gd name="connsiteX8" fmla="*/ 45129 w 330879"/>
              <a:gd name="connsiteY8" fmla="*/ 279400 h 320675"/>
              <a:gd name="connsiteX9" fmla="*/ 85611 w 330879"/>
              <a:gd name="connsiteY9" fmla="*/ 238125 h 320675"/>
              <a:gd name="connsiteX10" fmla="*/ 133235 w 330879"/>
              <a:gd name="connsiteY10" fmla="*/ 26988 h 320675"/>
              <a:gd name="connsiteX11" fmla="*/ 147579 w 330879"/>
              <a:gd name="connsiteY11" fmla="*/ 41332 h 320675"/>
              <a:gd name="connsiteX12" fmla="*/ 147579 w 330879"/>
              <a:gd name="connsiteY12" fmla="*/ 113053 h 320675"/>
              <a:gd name="connsiteX13" fmla="*/ 160620 w 330879"/>
              <a:gd name="connsiteY13" fmla="*/ 90885 h 320675"/>
              <a:gd name="connsiteX14" fmla="*/ 180180 w 330879"/>
              <a:gd name="connsiteY14" fmla="*/ 86973 h 320675"/>
              <a:gd name="connsiteX15" fmla="*/ 184092 w 330879"/>
              <a:gd name="connsiteY15" fmla="*/ 106533 h 320675"/>
              <a:gd name="connsiteX16" fmla="*/ 144971 w 330879"/>
              <a:gd name="connsiteY16" fmla="*/ 167822 h 320675"/>
              <a:gd name="connsiteX17" fmla="*/ 133235 w 330879"/>
              <a:gd name="connsiteY17" fmla="*/ 173038 h 320675"/>
              <a:gd name="connsiteX18" fmla="*/ 121499 w 330879"/>
              <a:gd name="connsiteY18" fmla="*/ 167822 h 320675"/>
              <a:gd name="connsiteX19" fmla="*/ 82378 w 330879"/>
              <a:gd name="connsiteY19" fmla="*/ 106533 h 320675"/>
              <a:gd name="connsiteX20" fmla="*/ 86290 w 330879"/>
              <a:gd name="connsiteY20" fmla="*/ 86973 h 320675"/>
              <a:gd name="connsiteX21" fmla="*/ 105851 w 330879"/>
              <a:gd name="connsiteY21" fmla="*/ 90885 h 320675"/>
              <a:gd name="connsiteX22" fmla="*/ 118891 w 330879"/>
              <a:gd name="connsiteY22" fmla="*/ 113053 h 320675"/>
              <a:gd name="connsiteX23" fmla="*/ 118891 w 330879"/>
              <a:gd name="connsiteY23" fmla="*/ 41332 h 320675"/>
              <a:gd name="connsiteX24" fmla="*/ 133235 w 330879"/>
              <a:gd name="connsiteY24" fmla="*/ 26988 h 320675"/>
              <a:gd name="connsiteX25" fmla="*/ 254412 w 330879"/>
              <a:gd name="connsiteY25" fmla="*/ 0 h 320675"/>
              <a:gd name="connsiteX26" fmla="*/ 317919 w 330879"/>
              <a:gd name="connsiteY26" fmla="*/ 0 h 320675"/>
              <a:gd name="connsiteX27" fmla="*/ 330879 w 330879"/>
              <a:gd name="connsiteY27" fmla="*/ 12928 h 320675"/>
              <a:gd name="connsiteX28" fmla="*/ 317919 w 330879"/>
              <a:gd name="connsiteY28" fmla="*/ 27149 h 320675"/>
              <a:gd name="connsiteX29" fmla="*/ 266077 w 330879"/>
              <a:gd name="connsiteY29" fmla="*/ 27149 h 320675"/>
              <a:gd name="connsiteX30" fmla="*/ 234972 w 330879"/>
              <a:gd name="connsiteY30" fmla="*/ 204265 h 320675"/>
              <a:gd name="connsiteX31" fmla="*/ 220715 w 330879"/>
              <a:gd name="connsiteY31" fmla="*/ 215900 h 320675"/>
              <a:gd name="connsiteX32" fmla="*/ 48341 w 330879"/>
              <a:gd name="connsiteY32" fmla="*/ 215900 h 320675"/>
              <a:gd name="connsiteX33" fmla="*/ 34084 w 330879"/>
              <a:gd name="connsiteY33" fmla="*/ 205558 h 320675"/>
              <a:gd name="connsiteX34" fmla="*/ 387 w 330879"/>
              <a:gd name="connsiteY34" fmla="*/ 77569 h 320675"/>
              <a:gd name="connsiteX35" fmla="*/ 14644 w 330879"/>
              <a:gd name="connsiteY35" fmla="*/ 59470 h 320675"/>
              <a:gd name="connsiteX36" fmla="*/ 79446 w 330879"/>
              <a:gd name="connsiteY36" fmla="*/ 59470 h 320675"/>
              <a:gd name="connsiteX37" fmla="*/ 70374 w 330879"/>
              <a:gd name="connsiteY37" fmla="*/ 64641 h 320675"/>
              <a:gd name="connsiteX38" fmla="*/ 58709 w 330879"/>
              <a:gd name="connsiteY38" fmla="*/ 121525 h 320675"/>
              <a:gd name="connsiteX39" fmla="*/ 97591 w 330879"/>
              <a:gd name="connsiteY39" fmla="*/ 180994 h 320675"/>
              <a:gd name="connsiteX40" fmla="*/ 132584 w 330879"/>
              <a:gd name="connsiteY40" fmla="*/ 200386 h 320675"/>
              <a:gd name="connsiteX41" fmla="*/ 167577 w 330879"/>
              <a:gd name="connsiteY41" fmla="*/ 180994 h 320675"/>
              <a:gd name="connsiteX42" fmla="*/ 206459 w 330879"/>
              <a:gd name="connsiteY42" fmla="*/ 121525 h 320675"/>
              <a:gd name="connsiteX43" fmla="*/ 194794 w 330879"/>
              <a:gd name="connsiteY43" fmla="*/ 64641 h 320675"/>
              <a:gd name="connsiteX44" fmla="*/ 185722 w 330879"/>
              <a:gd name="connsiteY44" fmla="*/ 59470 h 320675"/>
              <a:gd name="connsiteX45" fmla="*/ 231083 w 330879"/>
              <a:gd name="connsiteY45" fmla="*/ 59470 h 320675"/>
              <a:gd name="connsiteX46" fmla="*/ 240156 w 330879"/>
              <a:gd name="connsiteY46" fmla="*/ 11635 h 320675"/>
              <a:gd name="connsiteX47" fmla="*/ 254412 w 330879"/>
              <a:gd name="connsiteY4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879" h="320675">
                <a:moveTo>
                  <a:pt x="192767" y="238125"/>
                </a:moveTo>
                <a:cubicBezTo>
                  <a:pt x="214686" y="238125"/>
                  <a:pt x="232455" y="256604"/>
                  <a:pt x="232455" y="279400"/>
                </a:cubicBezTo>
                <a:cubicBezTo>
                  <a:pt x="232455" y="302196"/>
                  <a:pt x="214686" y="320675"/>
                  <a:pt x="192767" y="320675"/>
                </a:cubicBezTo>
                <a:cubicBezTo>
                  <a:pt x="170848" y="320675"/>
                  <a:pt x="153079" y="302196"/>
                  <a:pt x="153079" y="279400"/>
                </a:cubicBezTo>
                <a:cubicBezTo>
                  <a:pt x="153079" y="256604"/>
                  <a:pt x="170848" y="238125"/>
                  <a:pt x="192767" y="238125"/>
                </a:cubicBezTo>
                <a:close/>
                <a:moveTo>
                  <a:pt x="85611" y="238125"/>
                </a:moveTo>
                <a:cubicBezTo>
                  <a:pt x="107969" y="238125"/>
                  <a:pt x="126093" y="256604"/>
                  <a:pt x="126093" y="279400"/>
                </a:cubicBezTo>
                <a:cubicBezTo>
                  <a:pt x="126093" y="302196"/>
                  <a:pt x="107969" y="320675"/>
                  <a:pt x="85611" y="320675"/>
                </a:cubicBezTo>
                <a:cubicBezTo>
                  <a:pt x="63253" y="320675"/>
                  <a:pt x="45129" y="302196"/>
                  <a:pt x="45129" y="279400"/>
                </a:cubicBezTo>
                <a:cubicBezTo>
                  <a:pt x="45129" y="256604"/>
                  <a:pt x="63253" y="238125"/>
                  <a:pt x="85611" y="238125"/>
                </a:cubicBezTo>
                <a:close/>
                <a:moveTo>
                  <a:pt x="133235" y="26988"/>
                </a:moveTo>
                <a:cubicBezTo>
                  <a:pt x="141059" y="26988"/>
                  <a:pt x="147579" y="33508"/>
                  <a:pt x="147579" y="41332"/>
                </a:cubicBezTo>
                <a:cubicBezTo>
                  <a:pt x="147579" y="41332"/>
                  <a:pt x="147579" y="41332"/>
                  <a:pt x="147579" y="113053"/>
                </a:cubicBezTo>
                <a:cubicBezTo>
                  <a:pt x="147579" y="113053"/>
                  <a:pt x="147579" y="113053"/>
                  <a:pt x="160620" y="90885"/>
                </a:cubicBezTo>
                <a:cubicBezTo>
                  <a:pt x="165836" y="85669"/>
                  <a:pt x="173660" y="83061"/>
                  <a:pt x="180180" y="86973"/>
                </a:cubicBezTo>
                <a:cubicBezTo>
                  <a:pt x="186700" y="92189"/>
                  <a:pt x="188004" y="100013"/>
                  <a:pt x="184092" y="106533"/>
                </a:cubicBezTo>
                <a:cubicBezTo>
                  <a:pt x="184092" y="106533"/>
                  <a:pt x="184092" y="106533"/>
                  <a:pt x="144971" y="167822"/>
                </a:cubicBezTo>
                <a:cubicBezTo>
                  <a:pt x="142363" y="171734"/>
                  <a:pt x="138451" y="173038"/>
                  <a:pt x="133235" y="173038"/>
                </a:cubicBezTo>
                <a:cubicBezTo>
                  <a:pt x="128019" y="173038"/>
                  <a:pt x="124107" y="171734"/>
                  <a:pt x="121499" y="167822"/>
                </a:cubicBezTo>
                <a:lnTo>
                  <a:pt x="82378" y="106533"/>
                </a:lnTo>
                <a:cubicBezTo>
                  <a:pt x="78466" y="100013"/>
                  <a:pt x="79770" y="92189"/>
                  <a:pt x="86290" y="86973"/>
                </a:cubicBezTo>
                <a:cubicBezTo>
                  <a:pt x="92810" y="83061"/>
                  <a:pt x="100634" y="85669"/>
                  <a:pt x="105851" y="90885"/>
                </a:cubicBezTo>
                <a:cubicBezTo>
                  <a:pt x="105851" y="90885"/>
                  <a:pt x="105851" y="90885"/>
                  <a:pt x="118891" y="113053"/>
                </a:cubicBezTo>
                <a:cubicBezTo>
                  <a:pt x="118891" y="113053"/>
                  <a:pt x="118891" y="113053"/>
                  <a:pt x="118891" y="41332"/>
                </a:cubicBezTo>
                <a:cubicBezTo>
                  <a:pt x="118891" y="33508"/>
                  <a:pt x="125411" y="26988"/>
                  <a:pt x="133235" y="26988"/>
                </a:cubicBezTo>
                <a:close/>
                <a:moveTo>
                  <a:pt x="254412" y="0"/>
                </a:moveTo>
                <a:cubicBezTo>
                  <a:pt x="254412" y="0"/>
                  <a:pt x="254412" y="0"/>
                  <a:pt x="317919" y="0"/>
                </a:cubicBezTo>
                <a:cubicBezTo>
                  <a:pt x="325695" y="0"/>
                  <a:pt x="330879" y="5171"/>
                  <a:pt x="330879" y="12928"/>
                </a:cubicBezTo>
                <a:cubicBezTo>
                  <a:pt x="330879" y="20685"/>
                  <a:pt x="325695" y="27149"/>
                  <a:pt x="317919" y="27149"/>
                </a:cubicBezTo>
                <a:cubicBezTo>
                  <a:pt x="317919" y="27149"/>
                  <a:pt x="317919" y="27149"/>
                  <a:pt x="266077" y="27149"/>
                </a:cubicBezTo>
                <a:cubicBezTo>
                  <a:pt x="266077" y="27149"/>
                  <a:pt x="266077" y="27149"/>
                  <a:pt x="234972" y="204265"/>
                </a:cubicBezTo>
                <a:cubicBezTo>
                  <a:pt x="233675" y="210729"/>
                  <a:pt x="227195" y="215900"/>
                  <a:pt x="220715" y="215900"/>
                </a:cubicBezTo>
                <a:cubicBezTo>
                  <a:pt x="220715" y="215900"/>
                  <a:pt x="220715" y="215900"/>
                  <a:pt x="48341" y="215900"/>
                </a:cubicBezTo>
                <a:cubicBezTo>
                  <a:pt x="41861" y="215900"/>
                  <a:pt x="35380" y="210729"/>
                  <a:pt x="34084" y="205558"/>
                </a:cubicBezTo>
                <a:cubicBezTo>
                  <a:pt x="34084" y="205558"/>
                  <a:pt x="34084" y="205558"/>
                  <a:pt x="387" y="77569"/>
                </a:cubicBezTo>
                <a:cubicBezTo>
                  <a:pt x="-909" y="73690"/>
                  <a:pt x="387" y="60762"/>
                  <a:pt x="14644" y="59470"/>
                </a:cubicBezTo>
                <a:cubicBezTo>
                  <a:pt x="14644" y="59470"/>
                  <a:pt x="14644" y="59470"/>
                  <a:pt x="79446" y="59470"/>
                </a:cubicBezTo>
                <a:cubicBezTo>
                  <a:pt x="75558" y="60762"/>
                  <a:pt x="72966" y="62055"/>
                  <a:pt x="70374" y="64641"/>
                </a:cubicBezTo>
                <a:cubicBezTo>
                  <a:pt x="52229" y="76276"/>
                  <a:pt x="45749" y="102132"/>
                  <a:pt x="58709" y="121525"/>
                </a:cubicBezTo>
                <a:cubicBezTo>
                  <a:pt x="58709" y="121525"/>
                  <a:pt x="58709" y="121525"/>
                  <a:pt x="97591" y="180994"/>
                </a:cubicBezTo>
                <a:cubicBezTo>
                  <a:pt x="105367" y="192629"/>
                  <a:pt x="118327" y="200386"/>
                  <a:pt x="132584" y="200386"/>
                </a:cubicBezTo>
                <a:cubicBezTo>
                  <a:pt x="146840" y="200386"/>
                  <a:pt x="159801" y="192629"/>
                  <a:pt x="167577" y="180994"/>
                </a:cubicBezTo>
                <a:cubicBezTo>
                  <a:pt x="167577" y="180994"/>
                  <a:pt x="167577" y="180994"/>
                  <a:pt x="206459" y="121525"/>
                </a:cubicBezTo>
                <a:cubicBezTo>
                  <a:pt x="212939" y="109889"/>
                  <a:pt x="220715" y="82740"/>
                  <a:pt x="194794" y="64641"/>
                </a:cubicBezTo>
                <a:cubicBezTo>
                  <a:pt x="192202" y="62055"/>
                  <a:pt x="189610" y="60762"/>
                  <a:pt x="185722" y="59470"/>
                </a:cubicBezTo>
                <a:cubicBezTo>
                  <a:pt x="185722" y="59470"/>
                  <a:pt x="185722" y="59470"/>
                  <a:pt x="231083" y="59470"/>
                </a:cubicBezTo>
                <a:cubicBezTo>
                  <a:pt x="231083" y="59470"/>
                  <a:pt x="231083" y="59470"/>
                  <a:pt x="240156" y="11635"/>
                </a:cubicBezTo>
                <a:cubicBezTo>
                  <a:pt x="241452" y="3878"/>
                  <a:pt x="246636" y="0"/>
                  <a:pt x="254412"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3" name="iš1îḍe"/>
          <p:cNvSpPr/>
          <p:nvPr/>
        </p:nvSpPr>
        <p:spPr bwMode="auto">
          <a:xfrm>
            <a:off x="6396671" y="2507543"/>
            <a:ext cx="532130" cy="515620"/>
          </a:xfrm>
          <a:custGeom>
            <a:avLst/>
            <a:gdLst>
              <a:gd name="connsiteX0" fmla="*/ 192767 w 330879"/>
              <a:gd name="connsiteY0" fmla="*/ 238125 h 320675"/>
              <a:gd name="connsiteX1" fmla="*/ 232455 w 330879"/>
              <a:gd name="connsiteY1" fmla="*/ 279400 h 320675"/>
              <a:gd name="connsiteX2" fmla="*/ 192767 w 330879"/>
              <a:gd name="connsiteY2" fmla="*/ 320675 h 320675"/>
              <a:gd name="connsiteX3" fmla="*/ 153079 w 330879"/>
              <a:gd name="connsiteY3" fmla="*/ 279400 h 320675"/>
              <a:gd name="connsiteX4" fmla="*/ 192767 w 330879"/>
              <a:gd name="connsiteY4" fmla="*/ 238125 h 320675"/>
              <a:gd name="connsiteX5" fmla="*/ 85611 w 330879"/>
              <a:gd name="connsiteY5" fmla="*/ 238125 h 320675"/>
              <a:gd name="connsiteX6" fmla="*/ 126093 w 330879"/>
              <a:gd name="connsiteY6" fmla="*/ 279400 h 320675"/>
              <a:gd name="connsiteX7" fmla="*/ 85611 w 330879"/>
              <a:gd name="connsiteY7" fmla="*/ 320675 h 320675"/>
              <a:gd name="connsiteX8" fmla="*/ 45129 w 330879"/>
              <a:gd name="connsiteY8" fmla="*/ 279400 h 320675"/>
              <a:gd name="connsiteX9" fmla="*/ 85611 w 330879"/>
              <a:gd name="connsiteY9" fmla="*/ 238125 h 320675"/>
              <a:gd name="connsiteX10" fmla="*/ 133235 w 330879"/>
              <a:gd name="connsiteY10" fmla="*/ 26988 h 320675"/>
              <a:gd name="connsiteX11" fmla="*/ 147579 w 330879"/>
              <a:gd name="connsiteY11" fmla="*/ 41332 h 320675"/>
              <a:gd name="connsiteX12" fmla="*/ 147579 w 330879"/>
              <a:gd name="connsiteY12" fmla="*/ 113053 h 320675"/>
              <a:gd name="connsiteX13" fmla="*/ 160620 w 330879"/>
              <a:gd name="connsiteY13" fmla="*/ 90885 h 320675"/>
              <a:gd name="connsiteX14" fmla="*/ 180180 w 330879"/>
              <a:gd name="connsiteY14" fmla="*/ 86973 h 320675"/>
              <a:gd name="connsiteX15" fmla="*/ 184092 w 330879"/>
              <a:gd name="connsiteY15" fmla="*/ 106533 h 320675"/>
              <a:gd name="connsiteX16" fmla="*/ 144971 w 330879"/>
              <a:gd name="connsiteY16" fmla="*/ 167822 h 320675"/>
              <a:gd name="connsiteX17" fmla="*/ 133235 w 330879"/>
              <a:gd name="connsiteY17" fmla="*/ 173038 h 320675"/>
              <a:gd name="connsiteX18" fmla="*/ 121499 w 330879"/>
              <a:gd name="connsiteY18" fmla="*/ 167822 h 320675"/>
              <a:gd name="connsiteX19" fmla="*/ 82378 w 330879"/>
              <a:gd name="connsiteY19" fmla="*/ 106533 h 320675"/>
              <a:gd name="connsiteX20" fmla="*/ 86290 w 330879"/>
              <a:gd name="connsiteY20" fmla="*/ 86973 h 320675"/>
              <a:gd name="connsiteX21" fmla="*/ 105851 w 330879"/>
              <a:gd name="connsiteY21" fmla="*/ 90885 h 320675"/>
              <a:gd name="connsiteX22" fmla="*/ 118891 w 330879"/>
              <a:gd name="connsiteY22" fmla="*/ 113053 h 320675"/>
              <a:gd name="connsiteX23" fmla="*/ 118891 w 330879"/>
              <a:gd name="connsiteY23" fmla="*/ 41332 h 320675"/>
              <a:gd name="connsiteX24" fmla="*/ 133235 w 330879"/>
              <a:gd name="connsiteY24" fmla="*/ 26988 h 320675"/>
              <a:gd name="connsiteX25" fmla="*/ 254412 w 330879"/>
              <a:gd name="connsiteY25" fmla="*/ 0 h 320675"/>
              <a:gd name="connsiteX26" fmla="*/ 317919 w 330879"/>
              <a:gd name="connsiteY26" fmla="*/ 0 h 320675"/>
              <a:gd name="connsiteX27" fmla="*/ 330879 w 330879"/>
              <a:gd name="connsiteY27" fmla="*/ 12928 h 320675"/>
              <a:gd name="connsiteX28" fmla="*/ 317919 w 330879"/>
              <a:gd name="connsiteY28" fmla="*/ 27149 h 320675"/>
              <a:gd name="connsiteX29" fmla="*/ 266077 w 330879"/>
              <a:gd name="connsiteY29" fmla="*/ 27149 h 320675"/>
              <a:gd name="connsiteX30" fmla="*/ 234972 w 330879"/>
              <a:gd name="connsiteY30" fmla="*/ 204265 h 320675"/>
              <a:gd name="connsiteX31" fmla="*/ 220715 w 330879"/>
              <a:gd name="connsiteY31" fmla="*/ 215900 h 320675"/>
              <a:gd name="connsiteX32" fmla="*/ 48341 w 330879"/>
              <a:gd name="connsiteY32" fmla="*/ 215900 h 320675"/>
              <a:gd name="connsiteX33" fmla="*/ 34084 w 330879"/>
              <a:gd name="connsiteY33" fmla="*/ 205558 h 320675"/>
              <a:gd name="connsiteX34" fmla="*/ 387 w 330879"/>
              <a:gd name="connsiteY34" fmla="*/ 77569 h 320675"/>
              <a:gd name="connsiteX35" fmla="*/ 14644 w 330879"/>
              <a:gd name="connsiteY35" fmla="*/ 59470 h 320675"/>
              <a:gd name="connsiteX36" fmla="*/ 79446 w 330879"/>
              <a:gd name="connsiteY36" fmla="*/ 59470 h 320675"/>
              <a:gd name="connsiteX37" fmla="*/ 70374 w 330879"/>
              <a:gd name="connsiteY37" fmla="*/ 64641 h 320675"/>
              <a:gd name="connsiteX38" fmla="*/ 58709 w 330879"/>
              <a:gd name="connsiteY38" fmla="*/ 121525 h 320675"/>
              <a:gd name="connsiteX39" fmla="*/ 97591 w 330879"/>
              <a:gd name="connsiteY39" fmla="*/ 180994 h 320675"/>
              <a:gd name="connsiteX40" fmla="*/ 132584 w 330879"/>
              <a:gd name="connsiteY40" fmla="*/ 200386 h 320675"/>
              <a:gd name="connsiteX41" fmla="*/ 167577 w 330879"/>
              <a:gd name="connsiteY41" fmla="*/ 180994 h 320675"/>
              <a:gd name="connsiteX42" fmla="*/ 206459 w 330879"/>
              <a:gd name="connsiteY42" fmla="*/ 121525 h 320675"/>
              <a:gd name="connsiteX43" fmla="*/ 194794 w 330879"/>
              <a:gd name="connsiteY43" fmla="*/ 64641 h 320675"/>
              <a:gd name="connsiteX44" fmla="*/ 185722 w 330879"/>
              <a:gd name="connsiteY44" fmla="*/ 59470 h 320675"/>
              <a:gd name="connsiteX45" fmla="*/ 231083 w 330879"/>
              <a:gd name="connsiteY45" fmla="*/ 59470 h 320675"/>
              <a:gd name="connsiteX46" fmla="*/ 240156 w 330879"/>
              <a:gd name="connsiteY46" fmla="*/ 11635 h 320675"/>
              <a:gd name="connsiteX47" fmla="*/ 254412 w 330879"/>
              <a:gd name="connsiteY4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879" h="320675">
                <a:moveTo>
                  <a:pt x="192767" y="238125"/>
                </a:moveTo>
                <a:cubicBezTo>
                  <a:pt x="214686" y="238125"/>
                  <a:pt x="232455" y="256604"/>
                  <a:pt x="232455" y="279400"/>
                </a:cubicBezTo>
                <a:cubicBezTo>
                  <a:pt x="232455" y="302196"/>
                  <a:pt x="214686" y="320675"/>
                  <a:pt x="192767" y="320675"/>
                </a:cubicBezTo>
                <a:cubicBezTo>
                  <a:pt x="170848" y="320675"/>
                  <a:pt x="153079" y="302196"/>
                  <a:pt x="153079" y="279400"/>
                </a:cubicBezTo>
                <a:cubicBezTo>
                  <a:pt x="153079" y="256604"/>
                  <a:pt x="170848" y="238125"/>
                  <a:pt x="192767" y="238125"/>
                </a:cubicBezTo>
                <a:close/>
                <a:moveTo>
                  <a:pt x="85611" y="238125"/>
                </a:moveTo>
                <a:cubicBezTo>
                  <a:pt x="107969" y="238125"/>
                  <a:pt x="126093" y="256604"/>
                  <a:pt x="126093" y="279400"/>
                </a:cubicBezTo>
                <a:cubicBezTo>
                  <a:pt x="126093" y="302196"/>
                  <a:pt x="107969" y="320675"/>
                  <a:pt x="85611" y="320675"/>
                </a:cubicBezTo>
                <a:cubicBezTo>
                  <a:pt x="63253" y="320675"/>
                  <a:pt x="45129" y="302196"/>
                  <a:pt x="45129" y="279400"/>
                </a:cubicBezTo>
                <a:cubicBezTo>
                  <a:pt x="45129" y="256604"/>
                  <a:pt x="63253" y="238125"/>
                  <a:pt x="85611" y="238125"/>
                </a:cubicBezTo>
                <a:close/>
                <a:moveTo>
                  <a:pt x="133235" y="26988"/>
                </a:moveTo>
                <a:cubicBezTo>
                  <a:pt x="141059" y="26988"/>
                  <a:pt x="147579" y="33508"/>
                  <a:pt x="147579" y="41332"/>
                </a:cubicBezTo>
                <a:cubicBezTo>
                  <a:pt x="147579" y="41332"/>
                  <a:pt x="147579" y="41332"/>
                  <a:pt x="147579" y="113053"/>
                </a:cubicBezTo>
                <a:cubicBezTo>
                  <a:pt x="147579" y="113053"/>
                  <a:pt x="147579" y="113053"/>
                  <a:pt x="160620" y="90885"/>
                </a:cubicBezTo>
                <a:cubicBezTo>
                  <a:pt x="165836" y="85669"/>
                  <a:pt x="173660" y="83061"/>
                  <a:pt x="180180" y="86973"/>
                </a:cubicBezTo>
                <a:cubicBezTo>
                  <a:pt x="186700" y="92189"/>
                  <a:pt x="188004" y="100013"/>
                  <a:pt x="184092" y="106533"/>
                </a:cubicBezTo>
                <a:cubicBezTo>
                  <a:pt x="184092" y="106533"/>
                  <a:pt x="184092" y="106533"/>
                  <a:pt x="144971" y="167822"/>
                </a:cubicBezTo>
                <a:cubicBezTo>
                  <a:pt x="142363" y="171734"/>
                  <a:pt x="138451" y="173038"/>
                  <a:pt x="133235" y="173038"/>
                </a:cubicBezTo>
                <a:cubicBezTo>
                  <a:pt x="128019" y="173038"/>
                  <a:pt x="124107" y="171734"/>
                  <a:pt x="121499" y="167822"/>
                </a:cubicBezTo>
                <a:lnTo>
                  <a:pt x="82378" y="106533"/>
                </a:lnTo>
                <a:cubicBezTo>
                  <a:pt x="78466" y="100013"/>
                  <a:pt x="79770" y="92189"/>
                  <a:pt x="86290" y="86973"/>
                </a:cubicBezTo>
                <a:cubicBezTo>
                  <a:pt x="92810" y="83061"/>
                  <a:pt x="100634" y="85669"/>
                  <a:pt x="105851" y="90885"/>
                </a:cubicBezTo>
                <a:cubicBezTo>
                  <a:pt x="105851" y="90885"/>
                  <a:pt x="105851" y="90885"/>
                  <a:pt x="118891" y="113053"/>
                </a:cubicBezTo>
                <a:cubicBezTo>
                  <a:pt x="118891" y="113053"/>
                  <a:pt x="118891" y="113053"/>
                  <a:pt x="118891" y="41332"/>
                </a:cubicBezTo>
                <a:cubicBezTo>
                  <a:pt x="118891" y="33508"/>
                  <a:pt x="125411" y="26988"/>
                  <a:pt x="133235" y="26988"/>
                </a:cubicBezTo>
                <a:close/>
                <a:moveTo>
                  <a:pt x="254412" y="0"/>
                </a:moveTo>
                <a:cubicBezTo>
                  <a:pt x="254412" y="0"/>
                  <a:pt x="254412" y="0"/>
                  <a:pt x="317919" y="0"/>
                </a:cubicBezTo>
                <a:cubicBezTo>
                  <a:pt x="325695" y="0"/>
                  <a:pt x="330879" y="5171"/>
                  <a:pt x="330879" y="12928"/>
                </a:cubicBezTo>
                <a:cubicBezTo>
                  <a:pt x="330879" y="20685"/>
                  <a:pt x="325695" y="27149"/>
                  <a:pt x="317919" y="27149"/>
                </a:cubicBezTo>
                <a:cubicBezTo>
                  <a:pt x="317919" y="27149"/>
                  <a:pt x="317919" y="27149"/>
                  <a:pt x="266077" y="27149"/>
                </a:cubicBezTo>
                <a:cubicBezTo>
                  <a:pt x="266077" y="27149"/>
                  <a:pt x="266077" y="27149"/>
                  <a:pt x="234972" y="204265"/>
                </a:cubicBezTo>
                <a:cubicBezTo>
                  <a:pt x="233675" y="210729"/>
                  <a:pt x="227195" y="215900"/>
                  <a:pt x="220715" y="215900"/>
                </a:cubicBezTo>
                <a:cubicBezTo>
                  <a:pt x="220715" y="215900"/>
                  <a:pt x="220715" y="215900"/>
                  <a:pt x="48341" y="215900"/>
                </a:cubicBezTo>
                <a:cubicBezTo>
                  <a:pt x="41861" y="215900"/>
                  <a:pt x="35380" y="210729"/>
                  <a:pt x="34084" y="205558"/>
                </a:cubicBezTo>
                <a:cubicBezTo>
                  <a:pt x="34084" y="205558"/>
                  <a:pt x="34084" y="205558"/>
                  <a:pt x="387" y="77569"/>
                </a:cubicBezTo>
                <a:cubicBezTo>
                  <a:pt x="-909" y="73690"/>
                  <a:pt x="387" y="60762"/>
                  <a:pt x="14644" y="59470"/>
                </a:cubicBezTo>
                <a:cubicBezTo>
                  <a:pt x="14644" y="59470"/>
                  <a:pt x="14644" y="59470"/>
                  <a:pt x="79446" y="59470"/>
                </a:cubicBezTo>
                <a:cubicBezTo>
                  <a:pt x="75558" y="60762"/>
                  <a:pt x="72966" y="62055"/>
                  <a:pt x="70374" y="64641"/>
                </a:cubicBezTo>
                <a:cubicBezTo>
                  <a:pt x="52229" y="76276"/>
                  <a:pt x="45749" y="102132"/>
                  <a:pt x="58709" y="121525"/>
                </a:cubicBezTo>
                <a:cubicBezTo>
                  <a:pt x="58709" y="121525"/>
                  <a:pt x="58709" y="121525"/>
                  <a:pt x="97591" y="180994"/>
                </a:cubicBezTo>
                <a:cubicBezTo>
                  <a:pt x="105367" y="192629"/>
                  <a:pt x="118327" y="200386"/>
                  <a:pt x="132584" y="200386"/>
                </a:cubicBezTo>
                <a:cubicBezTo>
                  <a:pt x="146840" y="200386"/>
                  <a:pt x="159801" y="192629"/>
                  <a:pt x="167577" y="180994"/>
                </a:cubicBezTo>
                <a:cubicBezTo>
                  <a:pt x="167577" y="180994"/>
                  <a:pt x="167577" y="180994"/>
                  <a:pt x="206459" y="121525"/>
                </a:cubicBezTo>
                <a:cubicBezTo>
                  <a:pt x="212939" y="109889"/>
                  <a:pt x="220715" y="82740"/>
                  <a:pt x="194794" y="64641"/>
                </a:cubicBezTo>
                <a:cubicBezTo>
                  <a:pt x="192202" y="62055"/>
                  <a:pt x="189610" y="60762"/>
                  <a:pt x="185722" y="59470"/>
                </a:cubicBezTo>
                <a:cubicBezTo>
                  <a:pt x="185722" y="59470"/>
                  <a:pt x="185722" y="59470"/>
                  <a:pt x="231083" y="59470"/>
                </a:cubicBezTo>
                <a:cubicBezTo>
                  <a:pt x="231083" y="59470"/>
                  <a:pt x="231083" y="59470"/>
                  <a:pt x="240156" y="11635"/>
                </a:cubicBezTo>
                <a:cubicBezTo>
                  <a:pt x="241452" y="3878"/>
                  <a:pt x="246636" y="0"/>
                  <a:pt x="254412"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4" name="iṣlîďè"/>
          <p:cNvSpPr/>
          <p:nvPr/>
        </p:nvSpPr>
        <p:spPr bwMode="auto">
          <a:xfrm>
            <a:off x="4971096" y="2130988"/>
            <a:ext cx="658495" cy="638175"/>
          </a:xfrm>
          <a:custGeom>
            <a:avLst/>
            <a:gdLst>
              <a:gd name="connsiteX0" fmla="*/ 192767 w 330879"/>
              <a:gd name="connsiteY0" fmla="*/ 238125 h 320675"/>
              <a:gd name="connsiteX1" fmla="*/ 232455 w 330879"/>
              <a:gd name="connsiteY1" fmla="*/ 279400 h 320675"/>
              <a:gd name="connsiteX2" fmla="*/ 192767 w 330879"/>
              <a:gd name="connsiteY2" fmla="*/ 320675 h 320675"/>
              <a:gd name="connsiteX3" fmla="*/ 153079 w 330879"/>
              <a:gd name="connsiteY3" fmla="*/ 279400 h 320675"/>
              <a:gd name="connsiteX4" fmla="*/ 192767 w 330879"/>
              <a:gd name="connsiteY4" fmla="*/ 238125 h 320675"/>
              <a:gd name="connsiteX5" fmla="*/ 85611 w 330879"/>
              <a:gd name="connsiteY5" fmla="*/ 238125 h 320675"/>
              <a:gd name="connsiteX6" fmla="*/ 126093 w 330879"/>
              <a:gd name="connsiteY6" fmla="*/ 279400 h 320675"/>
              <a:gd name="connsiteX7" fmla="*/ 85611 w 330879"/>
              <a:gd name="connsiteY7" fmla="*/ 320675 h 320675"/>
              <a:gd name="connsiteX8" fmla="*/ 45129 w 330879"/>
              <a:gd name="connsiteY8" fmla="*/ 279400 h 320675"/>
              <a:gd name="connsiteX9" fmla="*/ 85611 w 330879"/>
              <a:gd name="connsiteY9" fmla="*/ 238125 h 320675"/>
              <a:gd name="connsiteX10" fmla="*/ 133235 w 330879"/>
              <a:gd name="connsiteY10" fmla="*/ 26988 h 320675"/>
              <a:gd name="connsiteX11" fmla="*/ 147579 w 330879"/>
              <a:gd name="connsiteY11" fmla="*/ 41332 h 320675"/>
              <a:gd name="connsiteX12" fmla="*/ 147579 w 330879"/>
              <a:gd name="connsiteY12" fmla="*/ 113053 h 320675"/>
              <a:gd name="connsiteX13" fmla="*/ 160620 w 330879"/>
              <a:gd name="connsiteY13" fmla="*/ 90885 h 320675"/>
              <a:gd name="connsiteX14" fmla="*/ 180180 w 330879"/>
              <a:gd name="connsiteY14" fmla="*/ 86973 h 320675"/>
              <a:gd name="connsiteX15" fmla="*/ 184092 w 330879"/>
              <a:gd name="connsiteY15" fmla="*/ 106533 h 320675"/>
              <a:gd name="connsiteX16" fmla="*/ 144971 w 330879"/>
              <a:gd name="connsiteY16" fmla="*/ 167822 h 320675"/>
              <a:gd name="connsiteX17" fmla="*/ 133235 w 330879"/>
              <a:gd name="connsiteY17" fmla="*/ 173038 h 320675"/>
              <a:gd name="connsiteX18" fmla="*/ 121499 w 330879"/>
              <a:gd name="connsiteY18" fmla="*/ 167822 h 320675"/>
              <a:gd name="connsiteX19" fmla="*/ 82378 w 330879"/>
              <a:gd name="connsiteY19" fmla="*/ 106533 h 320675"/>
              <a:gd name="connsiteX20" fmla="*/ 86290 w 330879"/>
              <a:gd name="connsiteY20" fmla="*/ 86973 h 320675"/>
              <a:gd name="connsiteX21" fmla="*/ 105851 w 330879"/>
              <a:gd name="connsiteY21" fmla="*/ 90885 h 320675"/>
              <a:gd name="connsiteX22" fmla="*/ 118891 w 330879"/>
              <a:gd name="connsiteY22" fmla="*/ 113053 h 320675"/>
              <a:gd name="connsiteX23" fmla="*/ 118891 w 330879"/>
              <a:gd name="connsiteY23" fmla="*/ 41332 h 320675"/>
              <a:gd name="connsiteX24" fmla="*/ 133235 w 330879"/>
              <a:gd name="connsiteY24" fmla="*/ 26988 h 320675"/>
              <a:gd name="connsiteX25" fmla="*/ 254412 w 330879"/>
              <a:gd name="connsiteY25" fmla="*/ 0 h 320675"/>
              <a:gd name="connsiteX26" fmla="*/ 317919 w 330879"/>
              <a:gd name="connsiteY26" fmla="*/ 0 h 320675"/>
              <a:gd name="connsiteX27" fmla="*/ 330879 w 330879"/>
              <a:gd name="connsiteY27" fmla="*/ 12928 h 320675"/>
              <a:gd name="connsiteX28" fmla="*/ 317919 w 330879"/>
              <a:gd name="connsiteY28" fmla="*/ 27149 h 320675"/>
              <a:gd name="connsiteX29" fmla="*/ 266077 w 330879"/>
              <a:gd name="connsiteY29" fmla="*/ 27149 h 320675"/>
              <a:gd name="connsiteX30" fmla="*/ 234972 w 330879"/>
              <a:gd name="connsiteY30" fmla="*/ 204265 h 320675"/>
              <a:gd name="connsiteX31" fmla="*/ 220715 w 330879"/>
              <a:gd name="connsiteY31" fmla="*/ 215900 h 320675"/>
              <a:gd name="connsiteX32" fmla="*/ 48341 w 330879"/>
              <a:gd name="connsiteY32" fmla="*/ 215900 h 320675"/>
              <a:gd name="connsiteX33" fmla="*/ 34084 w 330879"/>
              <a:gd name="connsiteY33" fmla="*/ 205558 h 320675"/>
              <a:gd name="connsiteX34" fmla="*/ 387 w 330879"/>
              <a:gd name="connsiteY34" fmla="*/ 77569 h 320675"/>
              <a:gd name="connsiteX35" fmla="*/ 14644 w 330879"/>
              <a:gd name="connsiteY35" fmla="*/ 59470 h 320675"/>
              <a:gd name="connsiteX36" fmla="*/ 79446 w 330879"/>
              <a:gd name="connsiteY36" fmla="*/ 59470 h 320675"/>
              <a:gd name="connsiteX37" fmla="*/ 70374 w 330879"/>
              <a:gd name="connsiteY37" fmla="*/ 64641 h 320675"/>
              <a:gd name="connsiteX38" fmla="*/ 58709 w 330879"/>
              <a:gd name="connsiteY38" fmla="*/ 121525 h 320675"/>
              <a:gd name="connsiteX39" fmla="*/ 97591 w 330879"/>
              <a:gd name="connsiteY39" fmla="*/ 180994 h 320675"/>
              <a:gd name="connsiteX40" fmla="*/ 132584 w 330879"/>
              <a:gd name="connsiteY40" fmla="*/ 200386 h 320675"/>
              <a:gd name="connsiteX41" fmla="*/ 167577 w 330879"/>
              <a:gd name="connsiteY41" fmla="*/ 180994 h 320675"/>
              <a:gd name="connsiteX42" fmla="*/ 206459 w 330879"/>
              <a:gd name="connsiteY42" fmla="*/ 121525 h 320675"/>
              <a:gd name="connsiteX43" fmla="*/ 194794 w 330879"/>
              <a:gd name="connsiteY43" fmla="*/ 64641 h 320675"/>
              <a:gd name="connsiteX44" fmla="*/ 185722 w 330879"/>
              <a:gd name="connsiteY44" fmla="*/ 59470 h 320675"/>
              <a:gd name="connsiteX45" fmla="*/ 231083 w 330879"/>
              <a:gd name="connsiteY45" fmla="*/ 59470 h 320675"/>
              <a:gd name="connsiteX46" fmla="*/ 240156 w 330879"/>
              <a:gd name="connsiteY46" fmla="*/ 11635 h 320675"/>
              <a:gd name="connsiteX47" fmla="*/ 254412 w 330879"/>
              <a:gd name="connsiteY4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879" h="320675">
                <a:moveTo>
                  <a:pt x="192767" y="238125"/>
                </a:moveTo>
                <a:cubicBezTo>
                  <a:pt x="214686" y="238125"/>
                  <a:pt x="232455" y="256604"/>
                  <a:pt x="232455" y="279400"/>
                </a:cubicBezTo>
                <a:cubicBezTo>
                  <a:pt x="232455" y="302196"/>
                  <a:pt x="214686" y="320675"/>
                  <a:pt x="192767" y="320675"/>
                </a:cubicBezTo>
                <a:cubicBezTo>
                  <a:pt x="170848" y="320675"/>
                  <a:pt x="153079" y="302196"/>
                  <a:pt x="153079" y="279400"/>
                </a:cubicBezTo>
                <a:cubicBezTo>
                  <a:pt x="153079" y="256604"/>
                  <a:pt x="170848" y="238125"/>
                  <a:pt x="192767" y="238125"/>
                </a:cubicBezTo>
                <a:close/>
                <a:moveTo>
                  <a:pt x="85611" y="238125"/>
                </a:moveTo>
                <a:cubicBezTo>
                  <a:pt x="107969" y="238125"/>
                  <a:pt x="126093" y="256604"/>
                  <a:pt x="126093" y="279400"/>
                </a:cubicBezTo>
                <a:cubicBezTo>
                  <a:pt x="126093" y="302196"/>
                  <a:pt x="107969" y="320675"/>
                  <a:pt x="85611" y="320675"/>
                </a:cubicBezTo>
                <a:cubicBezTo>
                  <a:pt x="63253" y="320675"/>
                  <a:pt x="45129" y="302196"/>
                  <a:pt x="45129" y="279400"/>
                </a:cubicBezTo>
                <a:cubicBezTo>
                  <a:pt x="45129" y="256604"/>
                  <a:pt x="63253" y="238125"/>
                  <a:pt x="85611" y="238125"/>
                </a:cubicBezTo>
                <a:close/>
                <a:moveTo>
                  <a:pt x="133235" y="26988"/>
                </a:moveTo>
                <a:cubicBezTo>
                  <a:pt x="141059" y="26988"/>
                  <a:pt x="147579" y="33508"/>
                  <a:pt x="147579" y="41332"/>
                </a:cubicBezTo>
                <a:cubicBezTo>
                  <a:pt x="147579" y="41332"/>
                  <a:pt x="147579" y="41332"/>
                  <a:pt x="147579" y="113053"/>
                </a:cubicBezTo>
                <a:cubicBezTo>
                  <a:pt x="147579" y="113053"/>
                  <a:pt x="147579" y="113053"/>
                  <a:pt x="160620" y="90885"/>
                </a:cubicBezTo>
                <a:cubicBezTo>
                  <a:pt x="165836" y="85669"/>
                  <a:pt x="173660" y="83061"/>
                  <a:pt x="180180" y="86973"/>
                </a:cubicBezTo>
                <a:cubicBezTo>
                  <a:pt x="186700" y="92189"/>
                  <a:pt x="188004" y="100013"/>
                  <a:pt x="184092" y="106533"/>
                </a:cubicBezTo>
                <a:cubicBezTo>
                  <a:pt x="184092" y="106533"/>
                  <a:pt x="184092" y="106533"/>
                  <a:pt x="144971" y="167822"/>
                </a:cubicBezTo>
                <a:cubicBezTo>
                  <a:pt x="142363" y="171734"/>
                  <a:pt x="138451" y="173038"/>
                  <a:pt x="133235" y="173038"/>
                </a:cubicBezTo>
                <a:cubicBezTo>
                  <a:pt x="128019" y="173038"/>
                  <a:pt x="124107" y="171734"/>
                  <a:pt x="121499" y="167822"/>
                </a:cubicBezTo>
                <a:lnTo>
                  <a:pt x="82378" y="106533"/>
                </a:lnTo>
                <a:cubicBezTo>
                  <a:pt x="78466" y="100013"/>
                  <a:pt x="79770" y="92189"/>
                  <a:pt x="86290" y="86973"/>
                </a:cubicBezTo>
                <a:cubicBezTo>
                  <a:pt x="92810" y="83061"/>
                  <a:pt x="100634" y="85669"/>
                  <a:pt x="105851" y="90885"/>
                </a:cubicBezTo>
                <a:cubicBezTo>
                  <a:pt x="105851" y="90885"/>
                  <a:pt x="105851" y="90885"/>
                  <a:pt x="118891" y="113053"/>
                </a:cubicBezTo>
                <a:cubicBezTo>
                  <a:pt x="118891" y="113053"/>
                  <a:pt x="118891" y="113053"/>
                  <a:pt x="118891" y="41332"/>
                </a:cubicBezTo>
                <a:cubicBezTo>
                  <a:pt x="118891" y="33508"/>
                  <a:pt x="125411" y="26988"/>
                  <a:pt x="133235" y="26988"/>
                </a:cubicBezTo>
                <a:close/>
                <a:moveTo>
                  <a:pt x="254412" y="0"/>
                </a:moveTo>
                <a:cubicBezTo>
                  <a:pt x="254412" y="0"/>
                  <a:pt x="254412" y="0"/>
                  <a:pt x="317919" y="0"/>
                </a:cubicBezTo>
                <a:cubicBezTo>
                  <a:pt x="325695" y="0"/>
                  <a:pt x="330879" y="5171"/>
                  <a:pt x="330879" y="12928"/>
                </a:cubicBezTo>
                <a:cubicBezTo>
                  <a:pt x="330879" y="20685"/>
                  <a:pt x="325695" y="27149"/>
                  <a:pt x="317919" y="27149"/>
                </a:cubicBezTo>
                <a:cubicBezTo>
                  <a:pt x="317919" y="27149"/>
                  <a:pt x="317919" y="27149"/>
                  <a:pt x="266077" y="27149"/>
                </a:cubicBezTo>
                <a:cubicBezTo>
                  <a:pt x="266077" y="27149"/>
                  <a:pt x="266077" y="27149"/>
                  <a:pt x="234972" y="204265"/>
                </a:cubicBezTo>
                <a:cubicBezTo>
                  <a:pt x="233675" y="210729"/>
                  <a:pt x="227195" y="215900"/>
                  <a:pt x="220715" y="215900"/>
                </a:cubicBezTo>
                <a:cubicBezTo>
                  <a:pt x="220715" y="215900"/>
                  <a:pt x="220715" y="215900"/>
                  <a:pt x="48341" y="215900"/>
                </a:cubicBezTo>
                <a:cubicBezTo>
                  <a:pt x="41861" y="215900"/>
                  <a:pt x="35380" y="210729"/>
                  <a:pt x="34084" y="205558"/>
                </a:cubicBezTo>
                <a:cubicBezTo>
                  <a:pt x="34084" y="205558"/>
                  <a:pt x="34084" y="205558"/>
                  <a:pt x="387" y="77569"/>
                </a:cubicBezTo>
                <a:cubicBezTo>
                  <a:pt x="-909" y="73690"/>
                  <a:pt x="387" y="60762"/>
                  <a:pt x="14644" y="59470"/>
                </a:cubicBezTo>
                <a:cubicBezTo>
                  <a:pt x="14644" y="59470"/>
                  <a:pt x="14644" y="59470"/>
                  <a:pt x="79446" y="59470"/>
                </a:cubicBezTo>
                <a:cubicBezTo>
                  <a:pt x="75558" y="60762"/>
                  <a:pt x="72966" y="62055"/>
                  <a:pt x="70374" y="64641"/>
                </a:cubicBezTo>
                <a:cubicBezTo>
                  <a:pt x="52229" y="76276"/>
                  <a:pt x="45749" y="102132"/>
                  <a:pt x="58709" y="121525"/>
                </a:cubicBezTo>
                <a:cubicBezTo>
                  <a:pt x="58709" y="121525"/>
                  <a:pt x="58709" y="121525"/>
                  <a:pt x="97591" y="180994"/>
                </a:cubicBezTo>
                <a:cubicBezTo>
                  <a:pt x="105367" y="192629"/>
                  <a:pt x="118327" y="200386"/>
                  <a:pt x="132584" y="200386"/>
                </a:cubicBezTo>
                <a:cubicBezTo>
                  <a:pt x="146840" y="200386"/>
                  <a:pt x="159801" y="192629"/>
                  <a:pt x="167577" y="180994"/>
                </a:cubicBezTo>
                <a:cubicBezTo>
                  <a:pt x="167577" y="180994"/>
                  <a:pt x="167577" y="180994"/>
                  <a:pt x="206459" y="121525"/>
                </a:cubicBezTo>
                <a:cubicBezTo>
                  <a:pt x="212939" y="109889"/>
                  <a:pt x="220715" y="82740"/>
                  <a:pt x="194794" y="64641"/>
                </a:cubicBezTo>
                <a:cubicBezTo>
                  <a:pt x="192202" y="62055"/>
                  <a:pt x="189610" y="60762"/>
                  <a:pt x="185722" y="59470"/>
                </a:cubicBezTo>
                <a:cubicBezTo>
                  <a:pt x="185722" y="59470"/>
                  <a:pt x="185722" y="59470"/>
                  <a:pt x="231083" y="59470"/>
                </a:cubicBezTo>
                <a:cubicBezTo>
                  <a:pt x="231083" y="59470"/>
                  <a:pt x="231083" y="59470"/>
                  <a:pt x="240156" y="11635"/>
                </a:cubicBezTo>
                <a:cubicBezTo>
                  <a:pt x="241452" y="3878"/>
                  <a:pt x="246636" y="0"/>
                  <a:pt x="254412" y="0"/>
                </a:cubicBezTo>
                <a:close/>
              </a:path>
            </a:pathLst>
          </a:custGeom>
          <a:solidFill>
            <a:schemeClr val="bg1"/>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30" name="Text Placeholder 2"/>
          <p:cNvSpPr txBox="1"/>
          <p:nvPr/>
        </p:nvSpPr>
        <p:spPr>
          <a:xfrm>
            <a:off x="1393220" y="443796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1" name="文本框 36"/>
          <p:cNvSpPr txBox="1"/>
          <p:nvPr/>
        </p:nvSpPr>
        <p:spPr>
          <a:xfrm>
            <a:off x="1293511" y="403785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2" name="Text Placeholder 2"/>
          <p:cNvSpPr txBox="1"/>
          <p:nvPr/>
        </p:nvSpPr>
        <p:spPr>
          <a:xfrm>
            <a:off x="7836230" y="247047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3" name="文本框 36"/>
          <p:cNvSpPr txBox="1"/>
          <p:nvPr/>
        </p:nvSpPr>
        <p:spPr>
          <a:xfrm>
            <a:off x="7736521" y="207036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4" name="Text Placeholder 2"/>
          <p:cNvSpPr txBox="1"/>
          <p:nvPr/>
        </p:nvSpPr>
        <p:spPr>
          <a:xfrm>
            <a:off x="8159764" y="513667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5" name="文本框 36"/>
          <p:cNvSpPr txBox="1"/>
          <p:nvPr/>
        </p:nvSpPr>
        <p:spPr>
          <a:xfrm>
            <a:off x="8060055" y="473656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6" name="Text Placeholder 2"/>
          <p:cNvSpPr txBox="1"/>
          <p:nvPr/>
        </p:nvSpPr>
        <p:spPr>
          <a:xfrm>
            <a:off x="1345381" y="247047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7" name="文本框 36"/>
          <p:cNvSpPr txBox="1"/>
          <p:nvPr/>
        </p:nvSpPr>
        <p:spPr>
          <a:xfrm>
            <a:off x="1245672" y="207036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工作存在不足</a:t>
            </a:r>
          </a:p>
        </p:txBody>
      </p:sp>
      <p:sp>
        <p:nvSpPr>
          <p:cNvPr id="3" name="矩形 2"/>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52" name="组合 51"/>
          <p:cNvGrpSpPr/>
          <p:nvPr/>
        </p:nvGrpSpPr>
        <p:grpSpPr>
          <a:xfrm>
            <a:off x="4355838" y="1953724"/>
            <a:ext cx="3680331" cy="4803104"/>
            <a:chOff x="4048107" y="1355846"/>
            <a:chExt cx="4168811" cy="5440607"/>
          </a:xfrm>
        </p:grpSpPr>
        <p:sp>
          <p:nvSpPr>
            <p:cNvPr id="4" name="Freeform 6"/>
            <p:cNvSpPr/>
            <p:nvPr/>
          </p:nvSpPr>
          <p:spPr bwMode="auto">
            <a:xfrm>
              <a:off x="6216353" y="5119642"/>
              <a:ext cx="576565" cy="407594"/>
            </a:xfrm>
            <a:custGeom>
              <a:avLst/>
              <a:gdLst>
                <a:gd name="T0" fmla="*/ 94 w 298"/>
                <a:gd name="T1" fmla="*/ 211 h 211"/>
                <a:gd name="T2" fmla="*/ 128 w 298"/>
                <a:gd name="T3" fmla="*/ 211 h 211"/>
                <a:gd name="T4" fmla="*/ 204 w 298"/>
                <a:gd name="T5" fmla="*/ 211 h 211"/>
                <a:gd name="T6" fmla="*/ 298 w 298"/>
                <a:gd name="T7" fmla="*/ 124 h 211"/>
                <a:gd name="T8" fmla="*/ 298 w 298"/>
                <a:gd name="T9" fmla="*/ 117 h 211"/>
                <a:gd name="T10" fmla="*/ 298 w 298"/>
                <a:gd name="T11" fmla="*/ 86 h 211"/>
                <a:gd name="T12" fmla="*/ 298 w 298"/>
                <a:gd name="T13" fmla="*/ 0 h 211"/>
                <a:gd name="T14" fmla="*/ 204 w 298"/>
                <a:gd name="T15" fmla="*/ 0 h 211"/>
                <a:gd name="T16" fmla="*/ 170 w 298"/>
                <a:gd name="T17" fmla="*/ 0 h 211"/>
                <a:gd name="T18" fmla="*/ 94 w 298"/>
                <a:gd name="T19" fmla="*/ 0 h 211"/>
                <a:gd name="T20" fmla="*/ 0 w 298"/>
                <a:gd name="T21" fmla="*/ 86 h 211"/>
                <a:gd name="T22" fmla="*/ 0 w 298"/>
                <a:gd name="T23" fmla="*/ 93 h 211"/>
                <a:gd name="T24" fmla="*/ 0 w 298"/>
                <a:gd name="T25" fmla="*/ 124 h 211"/>
                <a:gd name="T26" fmla="*/ 0 w 298"/>
                <a:gd name="T27" fmla="*/ 211 h 211"/>
                <a:gd name="T28" fmla="*/ 94 w 298"/>
                <a:gd name="T2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8" h="211">
                  <a:moveTo>
                    <a:pt x="94" y="211"/>
                  </a:moveTo>
                  <a:cubicBezTo>
                    <a:pt x="128" y="211"/>
                    <a:pt x="128" y="211"/>
                    <a:pt x="128" y="211"/>
                  </a:cubicBezTo>
                  <a:cubicBezTo>
                    <a:pt x="204" y="211"/>
                    <a:pt x="204" y="211"/>
                    <a:pt x="204" y="211"/>
                  </a:cubicBezTo>
                  <a:cubicBezTo>
                    <a:pt x="256" y="211"/>
                    <a:pt x="298" y="172"/>
                    <a:pt x="298" y="124"/>
                  </a:cubicBezTo>
                  <a:cubicBezTo>
                    <a:pt x="298" y="117"/>
                    <a:pt x="298" y="117"/>
                    <a:pt x="298" y="117"/>
                  </a:cubicBezTo>
                  <a:cubicBezTo>
                    <a:pt x="298" y="86"/>
                    <a:pt x="298" y="86"/>
                    <a:pt x="298" y="86"/>
                  </a:cubicBezTo>
                  <a:cubicBezTo>
                    <a:pt x="298" y="0"/>
                    <a:pt x="298" y="0"/>
                    <a:pt x="298" y="0"/>
                  </a:cubicBezTo>
                  <a:cubicBezTo>
                    <a:pt x="204" y="0"/>
                    <a:pt x="204" y="0"/>
                    <a:pt x="204" y="0"/>
                  </a:cubicBezTo>
                  <a:cubicBezTo>
                    <a:pt x="170" y="0"/>
                    <a:pt x="170" y="0"/>
                    <a:pt x="170" y="0"/>
                  </a:cubicBezTo>
                  <a:cubicBezTo>
                    <a:pt x="94" y="0"/>
                    <a:pt x="94" y="0"/>
                    <a:pt x="94" y="0"/>
                  </a:cubicBezTo>
                  <a:cubicBezTo>
                    <a:pt x="42" y="0"/>
                    <a:pt x="0" y="39"/>
                    <a:pt x="0" y="86"/>
                  </a:cubicBezTo>
                  <a:cubicBezTo>
                    <a:pt x="0" y="93"/>
                    <a:pt x="0" y="93"/>
                    <a:pt x="0" y="93"/>
                  </a:cubicBezTo>
                  <a:cubicBezTo>
                    <a:pt x="0" y="124"/>
                    <a:pt x="0" y="124"/>
                    <a:pt x="0" y="124"/>
                  </a:cubicBezTo>
                  <a:cubicBezTo>
                    <a:pt x="0" y="211"/>
                    <a:pt x="0" y="211"/>
                    <a:pt x="0" y="211"/>
                  </a:cubicBezTo>
                  <a:lnTo>
                    <a:pt x="94" y="211"/>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Freeform 7"/>
            <p:cNvSpPr/>
            <p:nvPr/>
          </p:nvSpPr>
          <p:spPr bwMode="auto">
            <a:xfrm>
              <a:off x="5403745" y="5492410"/>
              <a:ext cx="656536" cy="479826"/>
            </a:xfrm>
            <a:custGeom>
              <a:avLst/>
              <a:gdLst>
                <a:gd name="T0" fmla="*/ 108 w 339"/>
                <a:gd name="T1" fmla="*/ 0 h 248"/>
                <a:gd name="T2" fmla="*/ 146 w 339"/>
                <a:gd name="T3" fmla="*/ 0 h 248"/>
                <a:gd name="T4" fmla="*/ 232 w 339"/>
                <a:gd name="T5" fmla="*/ 0 h 248"/>
                <a:gd name="T6" fmla="*/ 339 w 339"/>
                <a:gd name="T7" fmla="*/ 101 h 248"/>
                <a:gd name="T8" fmla="*/ 339 w 339"/>
                <a:gd name="T9" fmla="*/ 110 h 248"/>
                <a:gd name="T10" fmla="*/ 339 w 339"/>
                <a:gd name="T11" fmla="*/ 146 h 248"/>
                <a:gd name="T12" fmla="*/ 339 w 339"/>
                <a:gd name="T13" fmla="*/ 248 h 248"/>
                <a:gd name="T14" fmla="*/ 232 w 339"/>
                <a:gd name="T15" fmla="*/ 248 h 248"/>
                <a:gd name="T16" fmla="*/ 193 w 339"/>
                <a:gd name="T17" fmla="*/ 248 h 248"/>
                <a:gd name="T18" fmla="*/ 108 w 339"/>
                <a:gd name="T19" fmla="*/ 248 h 248"/>
                <a:gd name="T20" fmla="*/ 0 w 339"/>
                <a:gd name="T21" fmla="*/ 146 h 248"/>
                <a:gd name="T22" fmla="*/ 0 w 339"/>
                <a:gd name="T23" fmla="*/ 138 h 248"/>
                <a:gd name="T24" fmla="*/ 0 w 339"/>
                <a:gd name="T25" fmla="*/ 101 h 248"/>
                <a:gd name="T26" fmla="*/ 0 w 339"/>
                <a:gd name="T27" fmla="*/ 0 h 248"/>
                <a:gd name="T28" fmla="*/ 108 w 339"/>
                <a:gd name="T2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248">
                  <a:moveTo>
                    <a:pt x="108" y="0"/>
                  </a:moveTo>
                  <a:cubicBezTo>
                    <a:pt x="146" y="0"/>
                    <a:pt x="146" y="0"/>
                    <a:pt x="146" y="0"/>
                  </a:cubicBezTo>
                  <a:cubicBezTo>
                    <a:pt x="232" y="0"/>
                    <a:pt x="232" y="0"/>
                    <a:pt x="232" y="0"/>
                  </a:cubicBezTo>
                  <a:cubicBezTo>
                    <a:pt x="291" y="0"/>
                    <a:pt x="339" y="45"/>
                    <a:pt x="339" y="101"/>
                  </a:cubicBezTo>
                  <a:cubicBezTo>
                    <a:pt x="339" y="110"/>
                    <a:pt x="339" y="110"/>
                    <a:pt x="339" y="110"/>
                  </a:cubicBezTo>
                  <a:cubicBezTo>
                    <a:pt x="339" y="146"/>
                    <a:pt x="339" y="146"/>
                    <a:pt x="339" y="146"/>
                  </a:cubicBezTo>
                  <a:cubicBezTo>
                    <a:pt x="339" y="248"/>
                    <a:pt x="339" y="248"/>
                    <a:pt x="339" y="248"/>
                  </a:cubicBezTo>
                  <a:cubicBezTo>
                    <a:pt x="232" y="248"/>
                    <a:pt x="232" y="248"/>
                    <a:pt x="232" y="248"/>
                  </a:cubicBezTo>
                  <a:cubicBezTo>
                    <a:pt x="193" y="248"/>
                    <a:pt x="193" y="248"/>
                    <a:pt x="193" y="248"/>
                  </a:cubicBezTo>
                  <a:cubicBezTo>
                    <a:pt x="108" y="248"/>
                    <a:pt x="108" y="248"/>
                    <a:pt x="108" y="248"/>
                  </a:cubicBezTo>
                  <a:cubicBezTo>
                    <a:pt x="49" y="248"/>
                    <a:pt x="0" y="202"/>
                    <a:pt x="0" y="146"/>
                  </a:cubicBezTo>
                  <a:cubicBezTo>
                    <a:pt x="0" y="138"/>
                    <a:pt x="0" y="138"/>
                    <a:pt x="0" y="138"/>
                  </a:cubicBezTo>
                  <a:cubicBezTo>
                    <a:pt x="0" y="101"/>
                    <a:pt x="0" y="101"/>
                    <a:pt x="0" y="101"/>
                  </a:cubicBezTo>
                  <a:cubicBezTo>
                    <a:pt x="0" y="0"/>
                    <a:pt x="0" y="0"/>
                    <a:pt x="0" y="0"/>
                  </a:cubicBezTo>
                  <a:lnTo>
                    <a:pt x="108" y="0"/>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Freeform 8"/>
            <p:cNvSpPr>
              <a:spLocks noEditPoints="1"/>
            </p:cNvSpPr>
            <p:nvPr/>
          </p:nvSpPr>
          <p:spPr bwMode="auto">
            <a:xfrm>
              <a:off x="4048107" y="2888193"/>
              <a:ext cx="2044420" cy="1101536"/>
            </a:xfrm>
            <a:custGeom>
              <a:avLst/>
              <a:gdLst>
                <a:gd name="T0" fmla="*/ 292 w 1057"/>
                <a:gd name="T1" fmla="*/ 498 h 569"/>
                <a:gd name="T2" fmla="*/ 0 w 1057"/>
                <a:gd name="T3" fmla="*/ 283 h 569"/>
                <a:gd name="T4" fmla="*/ 293 w 1057"/>
                <a:gd name="T5" fmla="*/ 70 h 569"/>
                <a:gd name="T6" fmla="*/ 528 w 1057"/>
                <a:gd name="T7" fmla="*/ 0 h 569"/>
                <a:gd name="T8" fmla="*/ 765 w 1057"/>
                <a:gd name="T9" fmla="*/ 71 h 569"/>
                <a:gd name="T10" fmla="*/ 1057 w 1057"/>
                <a:gd name="T11" fmla="*/ 286 h 569"/>
                <a:gd name="T12" fmla="*/ 763 w 1057"/>
                <a:gd name="T13" fmla="*/ 499 h 569"/>
                <a:gd name="T14" fmla="*/ 528 w 1057"/>
                <a:gd name="T15" fmla="*/ 569 h 569"/>
                <a:gd name="T16" fmla="*/ 528 w 1057"/>
                <a:gd name="T17" fmla="*/ 569 h 569"/>
                <a:gd name="T18" fmla="*/ 292 w 1057"/>
                <a:gd name="T19" fmla="*/ 498 h 569"/>
                <a:gd name="T20" fmla="*/ 762 w 1057"/>
                <a:gd name="T21" fmla="*/ 74 h 569"/>
                <a:gd name="T22" fmla="*/ 528 w 1057"/>
                <a:gd name="T23" fmla="*/ 3 h 569"/>
                <a:gd name="T24" fmla="*/ 296 w 1057"/>
                <a:gd name="T25" fmla="*/ 73 h 569"/>
                <a:gd name="T26" fmla="*/ 6 w 1057"/>
                <a:gd name="T27" fmla="*/ 283 h 569"/>
                <a:gd name="T28" fmla="*/ 295 w 1057"/>
                <a:gd name="T29" fmla="*/ 495 h 569"/>
                <a:gd name="T30" fmla="*/ 528 w 1057"/>
                <a:gd name="T31" fmla="*/ 566 h 569"/>
                <a:gd name="T32" fmla="*/ 528 w 1057"/>
                <a:gd name="T33" fmla="*/ 566 h 569"/>
                <a:gd name="T34" fmla="*/ 760 w 1057"/>
                <a:gd name="T35" fmla="*/ 496 h 569"/>
                <a:gd name="T36" fmla="*/ 1050 w 1057"/>
                <a:gd name="T37" fmla="*/ 286 h 569"/>
                <a:gd name="T38" fmla="*/ 762 w 1057"/>
                <a:gd name="T39" fmla="*/ 7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69">
                  <a:moveTo>
                    <a:pt x="292" y="498"/>
                  </a:moveTo>
                  <a:cubicBezTo>
                    <a:pt x="0" y="283"/>
                    <a:pt x="0" y="283"/>
                    <a:pt x="0" y="283"/>
                  </a:cubicBezTo>
                  <a:cubicBezTo>
                    <a:pt x="293" y="70"/>
                    <a:pt x="293" y="70"/>
                    <a:pt x="293" y="70"/>
                  </a:cubicBezTo>
                  <a:cubicBezTo>
                    <a:pt x="356" y="25"/>
                    <a:pt x="439" y="0"/>
                    <a:pt x="528" y="0"/>
                  </a:cubicBezTo>
                  <a:cubicBezTo>
                    <a:pt x="618" y="0"/>
                    <a:pt x="702" y="25"/>
                    <a:pt x="765" y="71"/>
                  </a:cubicBezTo>
                  <a:cubicBezTo>
                    <a:pt x="1057" y="286"/>
                    <a:pt x="1057" y="286"/>
                    <a:pt x="1057" y="286"/>
                  </a:cubicBezTo>
                  <a:cubicBezTo>
                    <a:pt x="763" y="499"/>
                    <a:pt x="763" y="499"/>
                    <a:pt x="763" y="499"/>
                  </a:cubicBezTo>
                  <a:cubicBezTo>
                    <a:pt x="701" y="544"/>
                    <a:pt x="617" y="569"/>
                    <a:pt x="528" y="569"/>
                  </a:cubicBezTo>
                  <a:cubicBezTo>
                    <a:pt x="528" y="569"/>
                    <a:pt x="528" y="569"/>
                    <a:pt x="528" y="569"/>
                  </a:cubicBezTo>
                  <a:cubicBezTo>
                    <a:pt x="438" y="569"/>
                    <a:pt x="355" y="544"/>
                    <a:pt x="292" y="498"/>
                  </a:cubicBezTo>
                  <a:close/>
                  <a:moveTo>
                    <a:pt x="762" y="74"/>
                  </a:moveTo>
                  <a:cubicBezTo>
                    <a:pt x="700" y="28"/>
                    <a:pt x="617" y="3"/>
                    <a:pt x="528" y="3"/>
                  </a:cubicBezTo>
                  <a:cubicBezTo>
                    <a:pt x="441" y="3"/>
                    <a:pt x="358" y="28"/>
                    <a:pt x="296" y="73"/>
                  </a:cubicBezTo>
                  <a:cubicBezTo>
                    <a:pt x="6" y="283"/>
                    <a:pt x="6" y="283"/>
                    <a:pt x="6" y="283"/>
                  </a:cubicBezTo>
                  <a:cubicBezTo>
                    <a:pt x="295" y="495"/>
                    <a:pt x="295" y="495"/>
                    <a:pt x="295" y="495"/>
                  </a:cubicBezTo>
                  <a:cubicBezTo>
                    <a:pt x="357" y="541"/>
                    <a:pt x="440" y="566"/>
                    <a:pt x="528" y="566"/>
                  </a:cubicBezTo>
                  <a:cubicBezTo>
                    <a:pt x="528" y="566"/>
                    <a:pt x="528" y="566"/>
                    <a:pt x="528" y="566"/>
                  </a:cubicBezTo>
                  <a:cubicBezTo>
                    <a:pt x="616" y="566"/>
                    <a:pt x="698" y="541"/>
                    <a:pt x="760" y="496"/>
                  </a:cubicBezTo>
                  <a:cubicBezTo>
                    <a:pt x="1050" y="286"/>
                    <a:pt x="1050" y="286"/>
                    <a:pt x="1050" y="286"/>
                  </a:cubicBezTo>
                  <a:lnTo>
                    <a:pt x="762" y="74"/>
                  </a:lnTo>
                  <a:close/>
                </a:path>
              </a:pathLst>
            </a:custGeom>
            <a:solidFill>
              <a:srgbClr val="56BFC6"/>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7" name="Freeform 9"/>
            <p:cNvSpPr>
              <a:spLocks noEditPoints="1"/>
            </p:cNvSpPr>
            <p:nvPr/>
          </p:nvSpPr>
          <p:spPr bwMode="auto">
            <a:xfrm>
              <a:off x="4196441" y="2883034"/>
              <a:ext cx="1896086" cy="1114434"/>
            </a:xfrm>
            <a:custGeom>
              <a:avLst/>
              <a:gdLst>
                <a:gd name="T0" fmla="*/ 270 w 980"/>
                <a:gd name="T1" fmla="*/ 504 h 576"/>
                <a:gd name="T2" fmla="*/ 0 w 980"/>
                <a:gd name="T3" fmla="*/ 288 h 576"/>
                <a:gd name="T4" fmla="*/ 271 w 980"/>
                <a:gd name="T5" fmla="*/ 72 h 576"/>
                <a:gd name="T6" fmla="*/ 490 w 980"/>
                <a:gd name="T7" fmla="*/ 0 h 576"/>
                <a:gd name="T8" fmla="*/ 709 w 980"/>
                <a:gd name="T9" fmla="*/ 73 h 576"/>
                <a:gd name="T10" fmla="*/ 980 w 980"/>
                <a:gd name="T11" fmla="*/ 289 h 576"/>
                <a:gd name="T12" fmla="*/ 708 w 980"/>
                <a:gd name="T13" fmla="*/ 504 h 576"/>
                <a:gd name="T14" fmla="*/ 490 w 980"/>
                <a:gd name="T15" fmla="*/ 576 h 576"/>
                <a:gd name="T16" fmla="*/ 490 w 980"/>
                <a:gd name="T17" fmla="*/ 576 h 576"/>
                <a:gd name="T18" fmla="*/ 270 w 980"/>
                <a:gd name="T19" fmla="*/ 504 h 576"/>
                <a:gd name="T20" fmla="*/ 701 w 980"/>
                <a:gd name="T21" fmla="*/ 79 h 576"/>
                <a:gd name="T22" fmla="*/ 490 w 980"/>
                <a:gd name="T23" fmla="*/ 10 h 576"/>
                <a:gd name="T24" fmla="*/ 280 w 980"/>
                <a:gd name="T25" fmla="*/ 79 h 576"/>
                <a:gd name="T26" fmla="*/ 17 w 980"/>
                <a:gd name="T27" fmla="*/ 288 h 576"/>
                <a:gd name="T28" fmla="*/ 279 w 980"/>
                <a:gd name="T29" fmla="*/ 497 h 576"/>
                <a:gd name="T30" fmla="*/ 490 w 980"/>
                <a:gd name="T31" fmla="*/ 567 h 576"/>
                <a:gd name="T32" fmla="*/ 490 w 980"/>
                <a:gd name="T33" fmla="*/ 567 h 576"/>
                <a:gd name="T34" fmla="*/ 699 w 980"/>
                <a:gd name="T35" fmla="*/ 497 h 576"/>
                <a:gd name="T36" fmla="*/ 962 w 980"/>
                <a:gd name="T37" fmla="*/ 289 h 576"/>
                <a:gd name="T38" fmla="*/ 701 w 980"/>
                <a:gd name="T39" fmla="*/ 79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270" y="504"/>
                  </a:moveTo>
                  <a:cubicBezTo>
                    <a:pt x="0" y="288"/>
                    <a:pt x="0" y="288"/>
                    <a:pt x="0" y="288"/>
                  </a:cubicBezTo>
                  <a:cubicBezTo>
                    <a:pt x="271" y="72"/>
                    <a:pt x="271" y="72"/>
                    <a:pt x="271" y="72"/>
                  </a:cubicBezTo>
                  <a:cubicBezTo>
                    <a:pt x="330" y="26"/>
                    <a:pt x="407" y="1"/>
                    <a:pt x="490" y="0"/>
                  </a:cubicBezTo>
                  <a:cubicBezTo>
                    <a:pt x="573" y="0"/>
                    <a:pt x="651" y="26"/>
                    <a:pt x="709" y="73"/>
                  </a:cubicBezTo>
                  <a:cubicBezTo>
                    <a:pt x="980" y="289"/>
                    <a:pt x="980" y="289"/>
                    <a:pt x="980" y="289"/>
                  </a:cubicBezTo>
                  <a:cubicBezTo>
                    <a:pt x="708" y="504"/>
                    <a:pt x="708" y="504"/>
                    <a:pt x="708" y="504"/>
                  </a:cubicBezTo>
                  <a:cubicBezTo>
                    <a:pt x="650" y="551"/>
                    <a:pt x="572" y="576"/>
                    <a:pt x="490" y="576"/>
                  </a:cubicBezTo>
                  <a:cubicBezTo>
                    <a:pt x="490" y="576"/>
                    <a:pt x="490" y="576"/>
                    <a:pt x="490" y="576"/>
                  </a:cubicBezTo>
                  <a:cubicBezTo>
                    <a:pt x="406" y="576"/>
                    <a:pt x="328" y="551"/>
                    <a:pt x="270" y="504"/>
                  </a:cubicBezTo>
                  <a:close/>
                  <a:moveTo>
                    <a:pt x="701" y="79"/>
                  </a:moveTo>
                  <a:cubicBezTo>
                    <a:pt x="645" y="35"/>
                    <a:pt x="570" y="10"/>
                    <a:pt x="490" y="10"/>
                  </a:cubicBezTo>
                  <a:cubicBezTo>
                    <a:pt x="410" y="10"/>
                    <a:pt x="336" y="35"/>
                    <a:pt x="280" y="79"/>
                  </a:cubicBezTo>
                  <a:cubicBezTo>
                    <a:pt x="17" y="288"/>
                    <a:pt x="17" y="288"/>
                    <a:pt x="17" y="288"/>
                  </a:cubicBezTo>
                  <a:cubicBezTo>
                    <a:pt x="279" y="497"/>
                    <a:pt x="279" y="497"/>
                    <a:pt x="279" y="497"/>
                  </a:cubicBezTo>
                  <a:cubicBezTo>
                    <a:pt x="335" y="542"/>
                    <a:pt x="409" y="567"/>
                    <a:pt x="490" y="567"/>
                  </a:cubicBezTo>
                  <a:cubicBezTo>
                    <a:pt x="490" y="567"/>
                    <a:pt x="490" y="567"/>
                    <a:pt x="490" y="567"/>
                  </a:cubicBezTo>
                  <a:cubicBezTo>
                    <a:pt x="569" y="566"/>
                    <a:pt x="643" y="542"/>
                    <a:pt x="699" y="497"/>
                  </a:cubicBezTo>
                  <a:cubicBezTo>
                    <a:pt x="962" y="289"/>
                    <a:pt x="962" y="289"/>
                    <a:pt x="962" y="289"/>
                  </a:cubicBezTo>
                  <a:lnTo>
                    <a:pt x="701" y="79"/>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8" name="Freeform 10"/>
            <p:cNvSpPr>
              <a:spLocks noEditPoints="1"/>
            </p:cNvSpPr>
            <p:nvPr/>
          </p:nvSpPr>
          <p:spPr bwMode="auto">
            <a:xfrm>
              <a:off x="4328006" y="2876585"/>
              <a:ext cx="1764521" cy="1126044"/>
            </a:xfrm>
            <a:custGeom>
              <a:avLst/>
              <a:gdLst>
                <a:gd name="T0" fmla="*/ 251 w 912"/>
                <a:gd name="T1" fmla="*/ 509 h 582"/>
                <a:gd name="T2" fmla="*/ 0 w 912"/>
                <a:gd name="T3" fmla="*/ 290 h 582"/>
                <a:gd name="T4" fmla="*/ 253 w 912"/>
                <a:gd name="T5" fmla="*/ 73 h 582"/>
                <a:gd name="T6" fmla="*/ 456 w 912"/>
                <a:gd name="T7" fmla="*/ 0 h 582"/>
                <a:gd name="T8" fmla="*/ 661 w 912"/>
                <a:gd name="T9" fmla="*/ 73 h 582"/>
                <a:gd name="T10" fmla="*/ 912 w 912"/>
                <a:gd name="T11" fmla="*/ 292 h 582"/>
                <a:gd name="T12" fmla="*/ 659 w 912"/>
                <a:gd name="T13" fmla="*/ 509 h 582"/>
                <a:gd name="T14" fmla="*/ 456 w 912"/>
                <a:gd name="T15" fmla="*/ 582 h 582"/>
                <a:gd name="T16" fmla="*/ 456 w 912"/>
                <a:gd name="T17" fmla="*/ 582 h 582"/>
                <a:gd name="T18" fmla="*/ 251 w 912"/>
                <a:gd name="T19" fmla="*/ 509 h 582"/>
                <a:gd name="T20" fmla="*/ 647 w 912"/>
                <a:gd name="T21" fmla="*/ 84 h 582"/>
                <a:gd name="T22" fmla="*/ 456 w 912"/>
                <a:gd name="T23" fmla="*/ 16 h 582"/>
                <a:gd name="T24" fmla="*/ 266 w 912"/>
                <a:gd name="T25" fmla="*/ 84 h 582"/>
                <a:gd name="T26" fmla="*/ 26 w 912"/>
                <a:gd name="T27" fmla="*/ 291 h 582"/>
                <a:gd name="T28" fmla="*/ 264 w 912"/>
                <a:gd name="T29" fmla="*/ 498 h 582"/>
                <a:gd name="T30" fmla="*/ 456 w 912"/>
                <a:gd name="T31" fmla="*/ 566 h 582"/>
                <a:gd name="T32" fmla="*/ 456 w 912"/>
                <a:gd name="T33" fmla="*/ 566 h 582"/>
                <a:gd name="T34" fmla="*/ 646 w 912"/>
                <a:gd name="T35" fmla="*/ 498 h 582"/>
                <a:gd name="T36" fmla="*/ 885 w 912"/>
                <a:gd name="T37" fmla="*/ 292 h 582"/>
                <a:gd name="T38" fmla="*/ 647 w 912"/>
                <a:gd name="T39" fmla="*/ 84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2">
                  <a:moveTo>
                    <a:pt x="251" y="509"/>
                  </a:moveTo>
                  <a:cubicBezTo>
                    <a:pt x="0" y="290"/>
                    <a:pt x="0" y="290"/>
                    <a:pt x="0" y="290"/>
                  </a:cubicBezTo>
                  <a:cubicBezTo>
                    <a:pt x="253" y="73"/>
                    <a:pt x="253" y="73"/>
                    <a:pt x="253" y="73"/>
                  </a:cubicBezTo>
                  <a:cubicBezTo>
                    <a:pt x="307" y="26"/>
                    <a:pt x="379" y="0"/>
                    <a:pt x="456" y="0"/>
                  </a:cubicBezTo>
                  <a:cubicBezTo>
                    <a:pt x="534" y="0"/>
                    <a:pt x="606" y="26"/>
                    <a:pt x="661" y="73"/>
                  </a:cubicBezTo>
                  <a:cubicBezTo>
                    <a:pt x="912" y="292"/>
                    <a:pt x="912" y="292"/>
                    <a:pt x="912" y="292"/>
                  </a:cubicBezTo>
                  <a:cubicBezTo>
                    <a:pt x="659" y="509"/>
                    <a:pt x="659" y="509"/>
                    <a:pt x="659" y="509"/>
                  </a:cubicBezTo>
                  <a:cubicBezTo>
                    <a:pt x="605" y="556"/>
                    <a:pt x="533" y="582"/>
                    <a:pt x="456" y="582"/>
                  </a:cubicBezTo>
                  <a:cubicBezTo>
                    <a:pt x="456" y="582"/>
                    <a:pt x="456" y="582"/>
                    <a:pt x="456" y="582"/>
                  </a:cubicBezTo>
                  <a:cubicBezTo>
                    <a:pt x="378" y="582"/>
                    <a:pt x="306" y="556"/>
                    <a:pt x="251" y="509"/>
                  </a:cubicBezTo>
                  <a:close/>
                  <a:moveTo>
                    <a:pt x="647" y="84"/>
                  </a:moveTo>
                  <a:cubicBezTo>
                    <a:pt x="597" y="40"/>
                    <a:pt x="529" y="16"/>
                    <a:pt x="456" y="16"/>
                  </a:cubicBezTo>
                  <a:cubicBezTo>
                    <a:pt x="384" y="16"/>
                    <a:pt x="316" y="40"/>
                    <a:pt x="266" y="84"/>
                  </a:cubicBezTo>
                  <a:cubicBezTo>
                    <a:pt x="26" y="291"/>
                    <a:pt x="26" y="291"/>
                    <a:pt x="26" y="291"/>
                  </a:cubicBezTo>
                  <a:cubicBezTo>
                    <a:pt x="264" y="498"/>
                    <a:pt x="264" y="498"/>
                    <a:pt x="264" y="498"/>
                  </a:cubicBezTo>
                  <a:cubicBezTo>
                    <a:pt x="315" y="542"/>
                    <a:pt x="383" y="566"/>
                    <a:pt x="456" y="566"/>
                  </a:cubicBezTo>
                  <a:cubicBezTo>
                    <a:pt x="456" y="566"/>
                    <a:pt x="456" y="566"/>
                    <a:pt x="456" y="566"/>
                  </a:cubicBezTo>
                  <a:cubicBezTo>
                    <a:pt x="528" y="566"/>
                    <a:pt x="595" y="542"/>
                    <a:pt x="646" y="498"/>
                  </a:cubicBezTo>
                  <a:cubicBezTo>
                    <a:pt x="885" y="292"/>
                    <a:pt x="885" y="292"/>
                    <a:pt x="885" y="292"/>
                  </a:cubicBezTo>
                  <a:lnTo>
                    <a:pt x="647" y="84"/>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9" name="Freeform 11"/>
            <p:cNvSpPr>
              <a:spLocks noEditPoints="1"/>
            </p:cNvSpPr>
            <p:nvPr/>
          </p:nvSpPr>
          <p:spPr bwMode="auto">
            <a:xfrm>
              <a:off x="4454412" y="2871426"/>
              <a:ext cx="1638115" cy="1137652"/>
            </a:xfrm>
            <a:custGeom>
              <a:avLst/>
              <a:gdLst>
                <a:gd name="T0" fmla="*/ 233 w 847"/>
                <a:gd name="T1" fmla="*/ 514 h 588"/>
                <a:gd name="T2" fmla="*/ 0 w 847"/>
                <a:gd name="T3" fmla="*/ 293 h 588"/>
                <a:gd name="T4" fmla="*/ 235 w 847"/>
                <a:gd name="T5" fmla="*/ 73 h 588"/>
                <a:gd name="T6" fmla="*/ 424 w 847"/>
                <a:gd name="T7" fmla="*/ 0 h 588"/>
                <a:gd name="T8" fmla="*/ 614 w 847"/>
                <a:gd name="T9" fmla="*/ 74 h 588"/>
                <a:gd name="T10" fmla="*/ 847 w 847"/>
                <a:gd name="T11" fmla="*/ 295 h 588"/>
                <a:gd name="T12" fmla="*/ 612 w 847"/>
                <a:gd name="T13" fmla="*/ 515 h 588"/>
                <a:gd name="T14" fmla="*/ 423 w 847"/>
                <a:gd name="T15" fmla="*/ 588 h 588"/>
                <a:gd name="T16" fmla="*/ 423 w 847"/>
                <a:gd name="T17" fmla="*/ 588 h 588"/>
                <a:gd name="T18" fmla="*/ 233 w 847"/>
                <a:gd name="T19" fmla="*/ 514 h 588"/>
                <a:gd name="T20" fmla="*/ 597 w 847"/>
                <a:gd name="T21" fmla="*/ 90 h 588"/>
                <a:gd name="T22" fmla="*/ 424 w 847"/>
                <a:gd name="T23" fmla="*/ 22 h 588"/>
                <a:gd name="T24" fmla="*/ 251 w 847"/>
                <a:gd name="T25" fmla="*/ 89 h 588"/>
                <a:gd name="T26" fmla="*/ 34 w 847"/>
                <a:gd name="T27" fmla="*/ 294 h 588"/>
                <a:gd name="T28" fmla="*/ 250 w 847"/>
                <a:gd name="T29" fmla="*/ 498 h 588"/>
                <a:gd name="T30" fmla="*/ 423 w 847"/>
                <a:gd name="T31" fmla="*/ 566 h 588"/>
                <a:gd name="T32" fmla="*/ 423 w 847"/>
                <a:gd name="T33" fmla="*/ 566 h 588"/>
                <a:gd name="T34" fmla="*/ 596 w 847"/>
                <a:gd name="T35" fmla="*/ 499 h 588"/>
                <a:gd name="T36" fmla="*/ 813 w 847"/>
                <a:gd name="T37" fmla="*/ 295 h 588"/>
                <a:gd name="T38" fmla="*/ 597 w 847"/>
                <a:gd name="T39" fmla="*/ 9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7" h="588">
                  <a:moveTo>
                    <a:pt x="233" y="514"/>
                  </a:moveTo>
                  <a:cubicBezTo>
                    <a:pt x="0" y="293"/>
                    <a:pt x="0" y="293"/>
                    <a:pt x="0" y="293"/>
                  </a:cubicBezTo>
                  <a:cubicBezTo>
                    <a:pt x="235" y="73"/>
                    <a:pt x="235" y="73"/>
                    <a:pt x="235" y="73"/>
                  </a:cubicBezTo>
                  <a:cubicBezTo>
                    <a:pt x="285" y="26"/>
                    <a:pt x="352" y="0"/>
                    <a:pt x="424" y="0"/>
                  </a:cubicBezTo>
                  <a:cubicBezTo>
                    <a:pt x="496" y="0"/>
                    <a:pt x="563" y="26"/>
                    <a:pt x="614" y="74"/>
                  </a:cubicBezTo>
                  <a:cubicBezTo>
                    <a:pt x="847" y="295"/>
                    <a:pt x="847" y="295"/>
                    <a:pt x="847" y="295"/>
                  </a:cubicBezTo>
                  <a:cubicBezTo>
                    <a:pt x="612" y="515"/>
                    <a:pt x="612" y="515"/>
                    <a:pt x="612" y="515"/>
                  </a:cubicBezTo>
                  <a:cubicBezTo>
                    <a:pt x="562" y="562"/>
                    <a:pt x="495" y="588"/>
                    <a:pt x="423" y="588"/>
                  </a:cubicBezTo>
                  <a:cubicBezTo>
                    <a:pt x="423" y="588"/>
                    <a:pt x="423" y="588"/>
                    <a:pt x="423" y="588"/>
                  </a:cubicBezTo>
                  <a:cubicBezTo>
                    <a:pt x="351" y="588"/>
                    <a:pt x="284" y="562"/>
                    <a:pt x="233" y="514"/>
                  </a:cubicBezTo>
                  <a:close/>
                  <a:moveTo>
                    <a:pt x="597" y="90"/>
                  </a:moveTo>
                  <a:cubicBezTo>
                    <a:pt x="551" y="46"/>
                    <a:pt x="489" y="22"/>
                    <a:pt x="424" y="22"/>
                  </a:cubicBezTo>
                  <a:cubicBezTo>
                    <a:pt x="358" y="22"/>
                    <a:pt x="297" y="46"/>
                    <a:pt x="251" y="89"/>
                  </a:cubicBezTo>
                  <a:cubicBezTo>
                    <a:pt x="34" y="294"/>
                    <a:pt x="34" y="294"/>
                    <a:pt x="34" y="294"/>
                  </a:cubicBezTo>
                  <a:cubicBezTo>
                    <a:pt x="250" y="498"/>
                    <a:pt x="250" y="498"/>
                    <a:pt x="250" y="498"/>
                  </a:cubicBezTo>
                  <a:cubicBezTo>
                    <a:pt x="296" y="542"/>
                    <a:pt x="358" y="566"/>
                    <a:pt x="423" y="566"/>
                  </a:cubicBezTo>
                  <a:cubicBezTo>
                    <a:pt x="423" y="566"/>
                    <a:pt x="423" y="566"/>
                    <a:pt x="423" y="566"/>
                  </a:cubicBezTo>
                  <a:cubicBezTo>
                    <a:pt x="489" y="566"/>
                    <a:pt x="550" y="542"/>
                    <a:pt x="596" y="499"/>
                  </a:cubicBezTo>
                  <a:cubicBezTo>
                    <a:pt x="813" y="295"/>
                    <a:pt x="813" y="295"/>
                    <a:pt x="813" y="295"/>
                  </a:cubicBezTo>
                  <a:lnTo>
                    <a:pt x="597" y="90"/>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10" name="Freeform 12"/>
            <p:cNvSpPr/>
            <p:nvPr/>
          </p:nvSpPr>
          <p:spPr bwMode="auto">
            <a:xfrm>
              <a:off x="4582107" y="2875295"/>
              <a:ext cx="1536217" cy="1131203"/>
            </a:xfrm>
            <a:custGeom>
              <a:avLst/>
              <a:gdLst>
                <a:gd name="T0" fmla="*/ 397 w 794"/>
                <a:gd name="T1" fmla="*/ 585 h 585"/>
                <a:gd name="T2" fmla="*/ 219 w 794"/>
                <a:gd name="T3" fmla="*/ 511 h 585"/>
                <a:gd name="T4" fmla="*/ 0 w 794"/>
                <a:gd name="T5" fmla="*/ 291 h 585"/>
                <a:gd name="T6" fmla="*/ 220 w 794"/>
                <a:gd name="T7" fmla="*/ 72 h 585"/>
                <a:gd name="T8" fmla="*/ 397 w 794"/>
                <a:gd name="T9" fmla="*/ 0 h 585"/>
                <a:gd name="T10" fmla="*/ 575 w 794"/>
                <a:gd name="T11" fmla="*/ 73 h 585"/>
                <a:gd name="T12" fmla="*/ 794 w 794"/>
                <a:gd name="T13" fmla="*/ 293 h 585"/>
                <a:gd name="T14" fmla="*/ 574 w 794"/>
                <a:gd name="T15" fmla="*/ 512 h 585"/>
                <a:gd name="T16" fmla="*/ 397 w 794"/>
                <a:gd name="T17"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4" h="585">
                  <a:moveTo>
                    <a:pt x="397" y="585"/>
                  </a:moveTo>
                  <a:cubicBezTo>
                    <a:pt x="329" y="585"/>
                    <a:pt x="266" y="558"/>
                    <a:pt x="219" y="511"/>
                  </a:cubicBezTo>
                  <a:cubicBezTo>
                    <a:pt x="0" y="291"/>
                    <a:pt x="0" y="291"/>
                    <a:pt x="0" y="291"/>
                  </a:cubicBezTo>
                  <a:cubicBezTo>
                    <a:pt x="220" y="72"/>
                    <a:pt x="220" y="72"/>
                    <a:pt x="220" y="72"/>
                  </a:cubicBezTo>
                  <a:cubicBezTo>
                    <a:pt x="267" y="25"/>
                    <a:pt x="330" y="0"/>
                    <a:pt x="397" y="0"/>
                  </a:cubicBezTo>
                  <a:cubicBezTo>
                    <a:pt x="465" y="0"/>
                    <a:pt x="528" y="26"/>
                    <a:pt x="575" y="73"/>
                  </a:cubicBezTo>
                  <a:cubicBezTo>
                    <a:pt x="794" y="293"/>
                    <a:pt x="794" y="293"/>
                    <a:pt x="794" y="293"/>
                  </a:cubicBezTo>
                  <a:cubicBezTo>
                    <a:pt x="574" y="512"/>
                    <a:pt x="574" y="512"/>
                    <a:pt x="574" y="512"/>
                  </a:cubicBezTo>
                  <a:cubicBezTo>
                    <a:pt x="527" y="559"/>
                    <a:pt x="464" y="585"/>
                    <a:pt x="397" y="5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11" name="Freeform 13"/>
            <p:cNvSpPr/>
            <p:nvPr/>
          </p:nvSpPr>
          <p:spPr bwMode="auto">
            <a:xfrm>
              <a:off x="4609194" y="2845629"/>
              <a:ext cx="1483333" cy="1187957"/>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12" name="Freeform 14"/>
            <p:cNvSpPr>
              <a:spLocks noEditPoints="1"/>
            </p:cNvSpPr>
            <p:nvPr/>
          </p:nvSpPr>
          <p:spPr bwMode="auto">
            <a:xfrm>
              <a:off x="5580454" y="1355846"/>
              <a:ext cx="1100246" cy="2043130"/>
            </a:xfrm>
            <a:custGeom>
              <a:avLst/>
              <a:gdLst>
                <a:gd name="T0" fmla="*/ 569 w 569"/>
                <a:gd name="T1" fmla="*/ 528 h 1056"/>
                <a:gd name="T2" fmla="*/ 569 w 569"/>
                <a:gd name="T3" fmla="*/ 528 h 1056"/>
                <a:gd name="T4" fmla="*/ 499 w 569"/>
                <a:gd name="T5" fmla="*/ 763 h 1056"/>
                <a:gd name="T6" fmla="*/ 286 w 569"/>
                <a:gd name="T7" fmla="*/ 1056 h 1056"/>
                <a:gd name="T8" fmla="*/ 72 w 569"/>
                <a:gd name="T9" fmla="*/ 764 h 1056"/>
                <a:gd name="T10" fmla="*/ 0 w 569"/>
                <a:gd name="T11" fmla="*/ 528 h 1056"/>
                <a:gd name="T12" fmla="*/ 71 w 569"/>
                <a:gd name="T13" fmla="*/ 293 h 1056"/>
                <a:gd name="T14" fmla="*/ 284 w 569"/>
                <a:gd name="T15" fmla="*/ 0 h 1056"/>
                <a:gd name="T16" fmla="*/ 498 w 569"/>
                <a:gd name="T17" fmla="*/ 291 h 1056"/>
                <a:gd name="T18" fmla="*/ 569 w 569"/>
                <a:gd name="T19" fmla="*/ 528 h 1056"/>
                <a:gd name="T20" fmla="*/ 286 w 569"/>
                <a:gd name="T21" fmla="*/ 1050 h 1056"/>
                <a:gd name="T22" fmla="*/ 497 w 569"/>
                <a:gd name="T23" fmla="*/ 760 h 1056"/>
                <a:gd name="T24" fmla="*/ 566 w 569"/>
                <a:gd name="T25" fmla="*/ 528 h 1056"/>
                <a:gd name="T26" fmla="*/ 566 w 569"/>
                <a:gd name="T27" fmla="*/ 528 h 1056"/>
                <a:gd name="T28" fmla="*/ 496 w 569"/>
                <a:gd name="T29" fmla="*/ 294 h 1056"/>
                <a:gd name="T30" fmla="*/ 284 w 569"/>
                <a:gd name="T31" fmla="*/ 6 h 1056"/>
                <a:gd name="T32" fmla="*/ 73 w 569"/>
                <a:gd name="T33" fmla="*/ 296 h 1056"/>
                <a:gd name="T34" fmla="*/ 3 w 569"/>
                <a:gd name="T35" fmla="*/ 528 h 1056"/>
                <a:gd name="T36" fmla="*/ 74 w 569"/>
                <a:gd name="T37" fmla="*/ 761 h 1056"/>
                <a:gd name="T38" fmla="*/ 286 w 569"/>
                <a:gd name="T39" fmla="*/ 105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9" h="1056">
                  <a:moveTo>
                    <a:pt x="569" y="528"/>
                  </a:moveTo>
                  <a:cubicBezTo>
                    <a:pt x="569" y="528"/>
                    <a:pt x="569" y="528"/>
                    <a:pt x="569" y="528"/>
                  </a:cubicBezTo>
                  <a:cubicBezTo>
                    <a:pt x="569" y="617"/>
                    <a:pt x="544" y="700"/>
                    <a:pt x="499" y="763"/>
                  </a:cubicBezTo>
                  <a:cubicBezTo>
                    <a:pt x="286" y="1056"/>
                    <a:pt x="286" y="1056"/>
                    <a:pt x="286" y="1056"/>
                  </a:cubicBezTo>
                  <a:cubicBezTo>
                    <a:pt x="72" y="764"/>
                    <a:pt x="72" y="764"/>
                    <a:pt x="72" y="764"/>
                  </a:cubicBezTo>
                  <a:cubicBezTo>
                    <a:pt x="26" y="702"/>
                    <a:pt x="0" y="618"/>
                    <a:pt x="0" y="528"/>
                  </a:cubicBezTo>
                  <a:cubicBezTo>
                    <a:pt x="0" y="439"/>
                    <a:pt x="25" y="355"/>
                    <a:pt x="71" y="293"/>
                  </a:cubicBezTo>
                  <a:cubicBezTo>
                    <a:pt x="284" y="0"/>
                    <a:pt x="284" y="0"/>
                    <a:pt x="284" y="0"/>
                  </a:cubicBezTo>
                  <a:cubicBezTo>
                    <a:pt x="498" y="291"/>
                    <a:pt x="498" y="291"/>
                    <a:pt x="498" y="291"/>
                  </a:cubicBezTo>
                  <a:cubicBezTo>
                    <a:pt x="544" y="354"/>
                    <a:pt x="569" y="438"/>
                    <a:pt x="569" y="528"/>
                  </a:cubicBezTo>
                  <a:close/>
                  <a:moveTo>
                    <a:pt x="286" y="1050"/>
                  </a:moveTo>
                  <a:cubicBezTo>
                    <a:pt x="497" y="760"/>
                    <a:pt x="497" y="760"/>
                    <a:pt x="497" y="760"/>
                  </a:cubicBezTo>
                  <a:cubicBezTo>
                    <a:pt x="541" y="698"/>
                    <a:pt x="566" y="615"/>
                    <a:pt x="566" y="528"/>
                  </a:cubicBezTo>
                  <a:cubicBezTo>
                    <a:pt x="566" y="528"/>
                    <a:pt x="566" y="528"/>
                    <a:pt x="566" y="528"/>
                  </a:cubicBezTo>
                  <a:cubicBezTo>
                    <a:pt x="566" y="439"/>
                    <a:pt x="541" y="356"/>
                    <a:pt x="496" y="294"/>
                  </a:cubicBezTo>
                  <a:cubicBezTo>
                    <a:pt x="284" y="6"/>
                    <a:pt x="284" y="6"/>
                    <a:pt x="284" y="6"/>
                  </a:cubicBezTo>
                  <a:cubicBezTo>
                    <a:pt x="73" y="296"/>
                    <a:pt x="73" y="296"/>
                    <a:pt x="73" y="296"/>
                  </a:cubicBezTo>
                  <a:cubicBezTo>
                    <a:pt x="28" y="358"/>
                    <a:pt x="3" y="440"/>
                    <a:pt x="3" y="528"/>
                  </a:cubicBezTo>
                  <a:cubicBezTo>
                    <a:pt x="3" y="616"/>
                    <a:pt x="28" y="699"/>
                    <a:pt x="74" y="761"/>
                  </a:cubicBezTo>
                  <a:lnTo>
                    <a:pt x="286" y="1050"/>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5"/>
            <p:cNvSpPr>
              <a:spLocks noEditPoints="1"/>
            </p:cNvSpPr>
            <p:nvPr/>
          </p:nvSpPr>
          <p:spPr bwMode="auto">
            <a:xfrm>
              <a:off x="5576585" y="1502889"/>
              <a:ext cx="1114434" cy="1896086"/>
            </a:xfrm>
            <a:custGeom>
              <a:avLst/>
              <a:gdLst>
                <a:gd name="T0" fmla="*/ 575 w 576"/>
                <a:gd name="T1" fmla="*/ 490 h 980"/>
                <a:gd name="T2" fmla="*/ 575 w 576"/>
                <a:gd name="T3" fmla="*/ 490 h 980"/>
                <a:gd name="T4" fmla="*/ 504 w 576"/>
                <a:gd name="T5" fmla="*/ 708 h 980"/>
                <a:gd name="T6" fmla="*/ 288 w 576"/>
                <a:gd name="T7" fmla="*/ 980 h 980"/>
                <a:gd name="T8" fmla="*/ 72 w 576"/>
                <a:gd name="T9" fmla="*/ 710 h 980"/>
                <a:gd name="T10" fmla="*/ 0 w 576"/>
                <a:gd name="T11" fmla="*/ 490 h 980"/>
                <a:gd name="T12" fmla="*/ 72 w 576"/>
                <a:gd name="T13" fmla="*/ 272 h 980"/>
                <a:gd name="T14" fmla="*/ 287 w 576"/>
                <a:gd name="T15" fmla="*/ 0 h 980"/>
                <a:gd name="T16" fmla="*/ 503 w 576"/>
                <a:gd name="T17" fmla="*/ 270 h 980"/>
                <a:gd name="T18" fmla="*/ 575 w 576"/>
                <a:gd name="T19" fmla="*/ 490 h 980"/>
                <a:gd name="T20" fmla="*/ 288 w 576"/>
                <a:gd name="T21" fmla="*/ 963 h 980"/>
                <a:gd name="T22" fmla="*/ 497 w 576"/>
                <a:gd name="T23" fmla="*/ 700 h 980"/>
                <a:gd name="T24" fmla="*/ 566 w 576"/>
                <a:gd name="T25" fmla="*/ 490 h 980"/>
                <a:gd name="T26" fmla="*/ 566 w 576"/>
                <a:gd name="T27" fmla="*/ 490 h 980"/>
                <a:gd name="T28" fmla="*/ 497 w 576"/>
                <a:gd name="T29" fmla="*/ 279 h 980"/>
                <a:gd name="T30" fmla="*/ 287 w 576"/>
                <a:gd name="T31" fmla="*/ 17 h 980"/>
                <a:gd name="T32" fmla="*/ 78 w 576"/>
                <a:gd name="T33" fmla="*/ 280 h 980"/>
                <a:gd name="T34" fmla="*/ 9 w 576"/>
                <a:gd name="T35" fmla="*/ 490 h 980"/>
                <a:gd name="T36" fmla="*/ 79 w 576"/>
                <a:gd name="T37" fmla="*/ 701 h 980"/>
                <a:gd name="T38" fmla="*/ 288 w 576"/>
                <a:gd name="T39" fmla="*/ 963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6" h="980">
                  <a:moveTo>
                    <a:pt x="575" y="490"/>
                  </a:moveTo>
                  <a:cubicBezTo>
                    <a:pt x="575" y="490"/>
                    <a:pt x="575" y="490"/>
                    <a:pt x="575" y="490"/>
                  </a:cubicBezTo>
                  <a:cubicBezTo>
                    <a:pt x="575" y="573"/>
                    <a:pt x="550" y="650"/>
                    <a:pt x="504" y="708"/>
                  </a:cubicBezTo>
                  <a:cubicBezTo>
                    <a:pt x="288" y="980"/>
                    <a:pt x="288" y="980"/>
                    <a:pt x="288" y="980"/>
                  </a:cubicBezTo>
                  <a:cubicBezTo>
                    <a:pt x="72" y="710"/>
                    <a:pt x="72" y="710"/>
                    <a:pt x="72" y="710"/>
                  </a:cubicBezTo>
                  <a:cubicBezTo>
                    <a:pt x="25" y="652"/>
                    <a:pt x="0" y="574"/>
                    <a:pt x="0" y="490"/>
                  </a:cubicBezTo>
                  <a:cubicBezTo>
                    <a:pt x="0" y="408"/>
                    <a:pt x="25" y="330"/>
                    <a:pt x="72" y="272"/>
                  </a:cubicBezTo>
                  <a:cubicBezTo>
                    <a:pt x="287" y="0"/>
                    <a:pt x="287" y="0"/>
                    <a:pt x="287" y="0"/>
                  </a:cubicBezTo>
                  <a:cubicBezTo>
                    <a:pt x="503" y="270"/>
                    <a:pt x="503" y="270"/>
                    <a:pt x="503" y="270"/>
                  </a:cubicBezTo>
                  <a:cubicBezTo>
                    <a:pt x="550" y="329"/>
                    <a:pt x="576" y="407"/>
                    <a:pt x="575" y="490"/>
                  </a:cubicBezTo>
                  <a:close/>
                  <a:moveTo>
                    <a:pt x="288" y="963"/>
                  </a:moveTo>
                  <a:cubicBezTo>
                    <a:pt x="497" y="700"/>
                    <a:pt x="497" y="700"/>
                    <a:pt x="497" y="700"/>
                  </a:cubicBezTo>
                  <a:cubicBezTo>
                    <a:pt x="541" y="644"/>
                    <a:pt x="566" y="569"/>
                    <a:pt x="566" y="490"/>
                  </a:cubicBezTo>
                  <a:cubicBezTo>
                    <a:pt x="566" y="490"/>
                    <a:pt x="566" y="490"/>
                    <a:pt x="566" y="490"/>
                  </a:cubicBezTo>
                  <a:cubicBezTo>
                    <a:pt x="566" y="410"/>
                    <a:pt x="541" y="335"/>
                    <a:pt x="497" y="279"/>
                  </a:cubicBezTo>
                  <a:cubicBezTo>
                    <a:pt x="287" y="17"/>
                    <a:pt x="287" y="17"/>
                    <a:pt x="287" y="17"/>
                  </a:cubicBezTo>
                  <a:cubicBezTo>
                    <a:pt x="78" y="280"/>
                    <a:pt x="78" y="280"/>
                    <a:pt x="78" y="280"/>
                  </a:cubicBezTo>
                  <a:cubicBezTo>
                    <a:pt x="34" y="336"/>
                    <a:pt x="10" y="411"/>
                    <a:pt x="9" y="490"/>
                  </a:cubicBezTo>
                  <a:cubicBezTo>
                    <a:pt x="9" y="570"/>
                    <a:pt x="34" y="645"/>
                    <a:pt x="79" y="701"/>
                  </a:cubicBezTo>
                  <a:lnTo>
                    <a:pt x="288" y="963"/>
                  </a:lnTo>
                  <a:close/>
                </a:path>
              </a:pathLst>
            </a:custGeom>
            <a:solidFill>
              <a:srgbClr val="C8141D"/>
            </a:solidFill>
            <a:ln>
              <a:solidFill>
                <a:srgbClr val="C8141D"/>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6"/>
            <p:cNvSpPr>
              <a:spLocks noEditPoints="1"/>
            </p:cNvSpPr>
            <p:nvPr/>
          </p:nvSpPr>
          <p:spPr bwMode="auto">
            <a:xfrm>
              <a:off x="5568846" y="1637034"/>
              <a:ext cx="1127333" cy="1761941"/>
            </a:xfrm>
            <a:custGeom>
              <a:avLst/>
              <a:gdLst>
                <a:gd name="T0" fmla="*/ 582 w 583"/>
                <a:gd name="T1" fmla="*/ 455 h 911"/>
                <a:gd name="T2" fmla="*/ 582 w 583"/>
                <a:gd name="T3" fmla="*/ 455 h 911"/>
                <a:gd name="T4" fmla="*/ 510 w 583"/>
                <a:gd name="T5" fmla="*/ 659 h 911"/>
                <a:gd name="T6" fmla="*/ 292 w 583"/>
                <a:gd name="T7" fmla="*/ 911 h 911"/>
                <a:gd name="T8" fmla="*/ 73 w 583"/>
                <a:gd name="T9" fmla="*/ 660 h 911"/>
                <a:gd name="T10" fmla="*/ 0 w 583"/>
                <a:gd name="T11" fmla="*/ 455 h 911"/>
                <a:gd name="T12" fmla="*/ 73 w 583"/>
                <a:gd name="T13" fmla="*/ 252 h 911"/>
                <a:gd name="T14" fmla="*/ 291 w 583"/>
                <a:gd name="T15" fmla="*/ 0 h 911"/>
                <a:gd name="T16" fmla="*/ 509 w 583"/>
                <a:gd name="T17" fmla="*/ 251 h 911"/>
                <a:gd name="T18" fmla="*/ 582 w 583"/>
                <a:gd name="T19" fmla="*/ 455 h 911"/>
                <a:gd name="T20" fmla="*/ 292 w 583"/>
                <a:gd name="T21" fmla="*/ 885 h 911"/>
                <a:gd name="T22" fmla="*/ 498 w 583"/>
                <a:gd name="T23" fmla="*/ 645 h 911"/>
                <a:gd name="T24" fmla="*/ 566 w 583"/>
                <a:gd name="T25" fmla="*/ 455 h 911"/>
                <a:gd name="T26" fmla="*/ 566 w 583"/>
                <a:gd name="T27" fmla="*/ 455 h 911"/>
                <a:gd name="T28" fmla="*/ 498 w 583"/>
                <a:gd name="T29" fmla="*/ 264 h 911"/>
                <a:gd name="T30" fmla="*/ 291 w 583"/>
                <a:gd name="T31" fmla="*/ 26 h 911"/>
                <a:gd name="T32" fmla="*/ 84 w 583"/>
                <a:gd name="T33" fmla="*/ 265 h 911"/>
                <a:gd name="T34" fmla="*/ 16 w 583"/>
                <a:gd name="T35" fmla="*/ 455 h 911"/>
                <a:gd name="T36" fmla="*/ 85 w 583"/>
                <a:gd name="T37" fmla="*/ 647 h 911"/>
                <a:gd name="T38" fmla="*/ 292 w 583"/>
                <a:gd name="T39" fmla="*/ 88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3" h="911">
                  <a:moveTo>
                    <a:pt x="582" y="455"/>
                  </a:moveTo>
                  <a:cubicBezTo>
                    <a:pt x="582" y="455"/>
                    <a:pt x="582" y="455"/>
                    <a:pt x="582" y="455"/>
                  </a:cubicBezTo>
                  <a:cubicBezTo>
                    <a:pt x="582" y="532"/>
                    <a:pt x="557" y="604"/>
                    <a:pt x="510" y="659"/>
                  </a:cubicBezTo>
                  <a:cubicBezTo>
                    <a:pt x="292" y="911"/>
                    <a:pt x="292" y="911"/>
                    <a:pt x="292" y="911"/>
                  </a:cubicBezTo>
                  <a:cubicBezTo>
                    <a:pt x="73" y="660"/>
                    <a:pt x="73" y="660"/>
                    <a:pt x="73" y="660"/>
                  </a:cubicBezTo>
                  <a:cubicBezTo>
                    <a:pt x="26" y="606"/>
                    <a:pt x="0" y="533"/>
                    <a:pt x="0" y="455"/>
                  </a:cubicBezTo>
                  <a:cubicBezTo>
                    <a:pt x="0" y="379"/>
                    <a:pt x="26" y="306"/>
                    <a:pt x="73" y="252"/>
                  </a:cubicBezTo>
                  <a:cubicBezTo>
                    <a:pt x="291" y="0"/>
                    <a:pt x="291" y="0"/>
                    <a:pt x="291" y="0"/>
                  </a:cubicBezTo>
                  <a:cubicBezTo>
                    <a:pt x="509" y="251"/>
                    <a:pt x="509" y="251"/>
                    <a:pt x="509" y="251"/>
                  </a:cubicBezTo>
                  <a:cubicBezTo>
                    <a:pt x="557" y="305"/>
                    <a:pt x="583" y="378"/>
                    <a:pt x="582" y="455"/>
                  </a:cubicBezTo>
                  <a:close/>
                  <a:moveTo>
                    <a:pt x="292" y="885"/>
                  </a:moveTo>
                  <a:cubicBezTo>
                    <a:pt x="498" y="645"/>
                    <a:pt x="498" y="645"/>
                    <a:pt x="498" y="645"/>
                  </a:cubicBezTo>
                  <a:cubicBezTo>
                    <a:pt x="542" y="595"/>
                    <a:pt x="566" y="527"/>
                    <a:pt x="566" y="455"/>
                  </a:cubicBezTo>
                  <a:cubicBezTo>
                    <a:pt x="566" y="455"/>
                    <a:pt x="566" y="455"/>
                    <a:pt x="566" y="455"/>
                  </a:cubicBezTo>
                  <a:cubicBezTo>
                    <a:pt x="566" y="383"/>
                    <a:pt x="542" y="315"/>
                    <a:pt x="498" y="264"/>
                  </a:cubicBezTo>
                  <a:cubicBezTo>
                    <a:pt x="291" y="26"/>
                    <a:pt x="291" y="26"/>
                    <a:pt x="291" y="26"/>
                  </a:cubicBezTo>
                  <a:cubicBezTo>
                    <a:pt x="84" y="265"/>
                    <a:pt x="84" y="265"/>
                    <a:pt x="84" y="265"/>
                  </a:cubicBezTo>
                  <a:cubicBezTo>
                    <a:pt x="41" y="316"/>
                    <a:pt x="16" y="383"/>
                    <a:pt x="16" y="455"/>
                  </a:cubicBezTo>
                  <a:cubicBezTo>
                    <a:pt x="16" y="528"/>
                    <a:pt x="41" y="596"/>
                    <a:pt x="85" y="647"/>
                  </a:cubicBezTo>
                  <a:lnTo>
                    <a:pt x="292" y="885"/>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7"/>
            <p:cNvSpPr>
              <a:spLocks noEditPoints="1"/>
            </p:cNvSpPr>
            <p:nvPr/>
          </p:nvSpPr>
          <p:spPr bwMode="auto">
            <a:xfrm>
              <a:off x="5562396" y="1762151"/>
              <a:ext cx="1140231" cy="1636826"/>
            </a:xfrm>
            <a:custGeom>
              <a:avLst/>
              <a:gdLst>
                <a:gd name="T0" fmla="*/ 589 w 589"/>
                <a:gd name="T1" fmla="*/ 423 h 846"/>
                <a:gd name="T2" fmla="*/ 589 w 589"/>
                <a:gd name="T3" fmla="*/ 423 h 846"/>
                <a:gd name="T4" fmla="*/ 515 w 589"/>
                <a:gd name="T5" fmla="*/ 612 h 846"/>
                <a:gd name="T6" fmla="*/ 295 w 589"/>
                <a:gd name="T7" fmla="*/ 846 h 846"/>
                <a:gd name="T8" fmla="*/ 74 w 589"/>
                <a:gd name="T9" fmla="*/ 613 h 846"/>
                <a:gd name="T10" fmla="*/ 0 w 589"/>
                <a:gd name="T11" fmla="*/ 423 h 846"/>
                <a:gd name="T12" fmla="*/ 74 w 589"/>
                <a:gd name="T13" fmla="*/ 234 h 846"/>
                <a:gd name="T14" fmla="*/ 294 w 589"/>
                <a:gd name="T15" fmla="*/ 0 h 846"/>
                <a:gd name="T16" fmla="*/ 515 w 589"/>
                <a:gd name="T17" fmla="*/ 233 h 846"/>
                <a:gd name="T18" fmla="*/ 589 w 589"/>
                <a:gd name="T19" fmla="*/ 423 h 846"/>
                <a:gd name="T20" fmla="*/ 295 w 589"/>
                <a:gd name="T21" fmla="*/ 812 h 846"/>
                <a:gd name="T22" fmla="*/ 499 w 589"/>
                <a:gd name="T23" fmla="*/ 595 h 846"/>
                <a:gd name="T24" fmla="*/ 566 w 589"/>
                <a:gd name="T25" fmla="*/ 423 h 846"/>
                <a:gd name="T26" fmla="*/ 566 w 589"/>
                <a:gd name="T27" fmla="*/ 423 h 846"/>
                <a:gd name="T28" fmla="*/ 499 w 589"/>
                <a:gd name="T29" fmla="*/ 250 h 846"/>
                <a:gd name="T30" fmla="*/ 294 w 589"/>
                <a:gd name="T31" fmla="*/ 34 h 846"/>
                <a:gd name="T32" fmla="*/ 90 w 589"/>
                <a:gd name="T33" fmla="*/ 251 h 846"/>
                <a:gd name="T34" fmla="*/ 23 w 589"/>
                <a:gd name="T35" fmla="*/ 423 h 846"/>
                <a:gd name="T36" fmla="*/ 90 w 589"/>
                <a:gd name="T37" fmla="*/ 596 h 846"/>
                <a:gd name="T38" fmla="*/ 295 w 589"/>
                <a:gd name="T39" fmla="*/ 812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9" h="846">
                  <a:moveTo>
                    <a:pt x="589" y="423"/>
                  </a:moveTo>
                  <a:cubicBezTo>
                    <a:pt x="589" y="423"/>
                    <a:pt x="589" y="423"/>
                    <a:pt x="589" y="423"/>
                  </a:cubicBezTo>
                  <a:cubicBezTo>
                    <a:pt x="589" y="494"/>
                    <a:pt x="562" y="562"/>
                    <a:pt x="515" y="612"/>
                  </a:cubicBezTo>
                  <a:cubicBezTo>
                    <a:pt x="295" y="846"/>
                    <a:pt x="295" y="846"/>
                    <a:pt x="295" y="846"/>
                  </a:cubicBezTo>
                  <a:cubicBezTo>
                    <a:pt x="74" y="613"/>
                    <a:pt x="74" y="613"/>
                    <a:pt x="74" y="613"/>
                  </a:cubicBezTo>
                  <a:cubicBezTo>
                    <a:pt x="26" y="563"/>
                    <a:pt x="0" y="495"/>
                    <a:pt x="0" y="423"/>
                  </a:cubicBezTo>
                  <a:cubicBezTo>
                    <a:pt x="0" y="352"/>
                    <a:pt x="26" y="284"/>
                    <a:pt x="74" y="234"/>
                  </a:cubicBezTo>
                  <a:cubicBezTo>
                    <a:pt x="294" y="0"/>
                    <a:pt x="294" y="0"/>
                    <a:pt x="294" y="0"/>
                  </a:cubicBezTo>
                  <a:cubicBezTo>
                    <a:pt x="515" y="233"/>
                    <a:pt x="515" y="233"/>
                    <a:pt x="515" y="233"/>
                  </a:cubicBezTo>
                  <a:cubicBezTo>
                    <a:pt x="562" y="283"/>
                    <a:pt x="589" y="351"/>
                    <a:pt x="589" y="423"/>
                  </a:cubicBezTo>
                  <a:close/>
                  <a:moveTo>
                    <a:pt x="295" y="812"/>
                  </a:moveTo>
                  <a:cubicBezTo>
                    <a:pt x="499" y="595"/>
                    <a:pt x="499" y="595"/>
                    <a:pt x="499" y="595"/>
                  </a:cubicBezTo>
                  <a:cubicBezTo>
                    <a:pt x="542" y="549"/>
                    <a:pt x="566" y="488"/>
                    <a:pt x="566" y="423"/>
                  </a:cubicBezTo>
                  <a:cubicBezTo>
                    <a:pt x="566" y="423"/>
                    <a:pt x="566" y="423"/>
                    <a:pt x="566" y="423"/>
                  </a:cubicBezTo>
                  <a:cubicBezTo>
                    <a:pt x="566" y="357"/>
                    <a:pt x="542" y="296"/>
                    <a:pt x="499" y="250"/>
                  </a:cubicBezTo>
                  <a:cubicBezTo>
                    <a:pt x="294" y="34"/>
                    <a:pt x="294" y="34"/>
                    <a:pt x="294" y="34"/>
                  </a:cubicBezTo>
                  <a:cubicBezTo>
                    <a:pt x="90" y="251"/>
                    <a:pt x="90" y="251"/>
                    <a:pt x="90" y="251"/>
                  </a:cubicBezTo>
                  <a:cubicBezTo>
                    <a:pt x="46" y="297"/>
                    <a:pt x="23" y="358"/>
                    <a:pt x="23" y="423"/>
                  </a:cubicBezTo>
                  <a:cubicBezTo>
                    <a:pt x="22" y="489"/>
                    <a:pt x="46" y="550"/>
                    <a:pt x="90" y="596"/>
                  </a:cubicBezTo>
                  <a:lnTo>
                    <a:pt x="295" y="812"/>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8"/>
            <p:cNvSpPr/>
            <p:nvPr/>
          </p:nvSpPr>
          <p:spPr bwMode="auto">
            <a:xfrm>
              <a:off x="5518541" y="1889846"/>
              <a:ext cx="1227942" cy="1534927"/>
            </a:xfrm>
            <a:custGeom>
              <a:avLst/>
              <a:gdLst>
                <a:gd name="T0" fmla="*/ 98 w 635"/>
                <a:gd name="T1" fmla="*/ 574 h 793"/>
                <a:gd name="T2" fmla="*/ 98 w 635"/>
                <a:gd name="T3" fmla="*/ 219 h 793"/>
                <a:gd name="T4" fmla="*/ 317 w 635"/>
                <a:gd name="T5" fmla="*/ 0 h 793"/>
                <a:gd name="T6" fmla="*/ 537 w 635"/>
                <a:gd name="T7" fmla="*/ 219 h 793"/>
                <a:gd name="T8" fmla="*/ 537 w 635"/>
                <a:gd name="T9" fmla="*/ 574 h 793"/>
                <a:gd name="T10" fmla="*/ 317 w 635"/>
                <a:gd name="T11" fmla="*/ 793 h 793"/>
                <a:gd name="T12" fmla="*/ 98 w 635"/>
                <a:gd name="T13" fmla="*/ 574 h 793"/>
              </a:gdLst>
              <a:ahLst/>
              <a:cxnLst>
                <a:cxn ang="0">
                  <a:pos x="T0" y="T1"/>
                </a:cxn>
                <a:cxn ang="0">
                  <a:pos x="T2" y="T3"/>
                </a:cxn>
                <a:cxn ang="0">
                  <a:pos x="T4" y="T5"/>
                </a:cxn>
                <a:cxn ang="0">
                  <a:pos x="T6" y="T7"/>
                </a:cxn>
                <a:cxn ang="0">
                  <a:pos x="T8" y="T9"/>
                </a:cxn>
                <a:cxn ang="0">
                  <a:pos x="T10" y="T11"/>
                </a:cxn>
                <a:cxn ang="0">
                  <a:pos x="T12" y="T13"/>
                </a:cxn>
              </a:cxnLst>
              <a:rect l="0" t="0" r="r" b="b"/>
              <a:pathLst>
                <a:path w="635" h="793">
                  <a:moveTo>
                    <a:pt x="98" y="574"/>
                  </a:moveTo>
                  <a:cubicBezTo>
                    <a:pt x="0" y="476"/>
                    <a:pt x="0" y="317"/>
                    <a:pt x="98" y="219"/>
                  </a:cubicBezTo>
                  <a:cubicBezTo>
                    <a:pt x="317" y="0"/>
                    <a:pt x="317" y="0"/>
                    <a:pt x="317" y="0"/>
                  </a:cubicBezTo>
                  <a:cubicBezTo>
                    <a:pt x="537" y="219"/>
                    <a:pt x="537" y="219"/>
                    <a:pt x="537" y="219"/>
                  </a:cubicBezTo>
                  <a:cubicBezTo>
                    <a:pt x="635" y="317"/>
                    <a:pt x="635" y="476"/>
                    <a:pt x="537" y="574"/>
                  </a:cubicBezTo>
                  <a:cubicBezTo>
                    <a:pt x="317" y="793"/>
                    <a:pt x="317" y="793"/>
                    <a:pt x="317" y="793"/>
                  </a:cubicBezTo>
                  <a:lnTo>
                    <a:pt x="98" y="5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9"/>
            <p:cNvSpPr/>
            <p:nvPr/>
          </p:nvSpPr>
          <p:spPr bwMode="auto">
            <a:xfrm>
              <a:off x="5539179" y="1915643"/>
              <a:ext cx="1186666" cy="1483333"/>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8" name="Freeform 20"/>
            <p:cNvSpPr>
              <a:spLocks noEditPoints="1"/>
            </p:cNvSpPr>
            <p:nvPr/>
          </p:nvSpPr>
          <p:spPr bwMode="auto">
            <a:xfrm>
              <a:off x="6172498" y="2888193"/>
              <a:ext cx="2044420" cy="1102826"/>
            </a:xfrm>
            <a:custGeom>
              <a:avLst/>
              <a:gdLst>
                <a:gd name="T0" fmla="*/ 529 w 1057"/>
                <a:gd name="T1" fmla="*/ 570 h 570"/>
                <a:gd name="T2" fmla="*/ 529 w 1057"/>
                <a:gd name="T3" fmla="*/ 570 h 570"/>
                <a:gd name="T4" fmla="*/ 293 w 1057"/>
                <a:gd name="T5" fmla="*/ 499 h 570"/>
                <a:gd name="T6" fmla="*/ 0 w 1057"/>
                <a:gd name="T7" fmla="*/ 286 h 570"/>
                <a:gd name="T8" fmla="*/ 292 w 1057"/>
                <a:gd name="T9" fmla="*/ 72 h 570"/>
                <a:gd name="T10" fmla="*/ 528 w 1057"/>
                <a:gd name="T11" fmla="*/ 0 h 570"/>
                <a:gd name="T12" fmla="*/ 763 w 1057"/>
                <a:gd name="T13" fmla="*/ 71 h 570"/>
                <a:gd name="T14" fmla="*/ 1057 w 1057"/>
                <a:gd name="T15" fmla="*/ 284 h 570"/>
                <a:gd name="T16" fmla="*/ 765 w 1057"/>
                <a:gd name="T17" fmla="*/ 498 h 570"/>
                <a:gd name="T18" fmla="*/ 529 w 1057"/>
                <a:gd name="T19" fmla="*/ 570 h 570"/>
                <a:gd name="T20" fmla="*/ 6 w 1057"/>
                <a:gd name="T21" fmla="*/ 286 h 570"/>
                <a:gd name="T22" fmla="*/ 296 w 1057"/>
                <a:gd name="T23" fmla="*/ 497 h 570"/>
                <a:gd name="T24" fmla="*/ 529 w 1057"/>
                <a:gd name="T25" fmla="*/ 566 h 570"/>
                <a:gd name="T26" fmla="*/ 529 w 1057"/>
                <a:gd name="T27" fmla="*/ 566 h 570"/>
                <a:gd name="T28" fmla="*/ 762 w 1057"/>
                <a:gd name="T29" fmla="*/ 496 h 570"/>
                <a:gd name="T30" fmla="*/ 1050 w 1057"/>
                <a:gd name="T31" fmla="*/ 284 h 570"/>
                <a:gd name="T32" fmla="*/ 760 w 1057"/>
                <a:gd name="T33" fmla="*/ 73 h 570"/>
                <a:gd name="T34" fmla="*/ 528 w 1057"/>
                <a:gd name="T35" fmla="*/ 4 h 570"/>
                <a:gd name="T36" fmla="*/ 295 w 1057"/>
                <a:gd name="T37" fmla="*/ 74 h 570"/>
                <a:gd name="T38" fmla="*/ 6 w 1057"/>
                <a:gd name="T39" fmla="*/ 2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70">
                  <a:moveTo>
                    <a:pt x="529" y="570"/>
                  </a:moveTo>
                  <a:cubicBezTo>
                    <a:pt x="529" y="570"/>
                    <a:pt x="529" y="570"/>
                    <a:pt x="529" y="570"/>
                  </a:cubicBezTo>
                  <a:cubicBezTo>
                    <a:pt x="440" y="570"/>
                    <a:pt x="356" y="545"/>
                    <a:pt x="293" y="499"/>
                  </a:cubicBezTo>
                  <a:cubicBezTo>
                    <a:pt x="0" y="286"/>
                    <a:pt x="0" y="286"/>
                    <a:pt x="0" y="286"/>
                  </a:cubicBezTo>
                  <a:cubicBezTo>
                    <a:pt x="292" y="72"/>
                    <a:pt x="292" y="72"/>
                    <a:pt x="292" y="72"/>
                  </a:cubicBezTo>
                  <a:cubicBezTo>
                    <a:pt x="355" y="26"/>
                    <a:pt x="439" y="0"/>
                    <a:pt x="528" y="0"/>
                  </a:cubicBezTo>
                  <a:cubicBezTo>
                    <a:pt x="617" y="0"/>
                    <a:pt x="701" y="25"/>
                    <a:pt x="763" y="71"/>
                  </a:cubicBezTo>
                  <a:cubicBezTo>
                    <a:pt x="1057" y="284"/>
                    <a:pt x="1057" y="284"/>
                    <a:pt x="1057" y="284"/>
                  </a:cubicBezTo>
                  <a:cubicBezTo>
                    <a:pt x="765" y="498"/>
                    <a:pt x="765" y="498"/>
                    <a:pt x="765" y="498"/>
                  </a:cubicBezTo>
                  <a:cubicBezTo>
                    <a:pt x="702" y="544"/>
                    <a:pt x="618" y="570"/>
                    <a:pt x="529" y="570"/>
                  </a:cubicBezTo>
                  <a:close/>
                  <a:moveTo>
                    <a:pt x="6" y="286"/>
                  </a:moveTo>
                  <a:cubicBezTo>
                    <a:pt x="296" y="497"/>
                    <a:pt x="296" y="497"/>
                    <a:pt x="296" y="497"/>
                  </a:cubicBezTo>
                  <a:cubicBezTo>
                    <a:pt x="358" y="542"/>
                    <a:pt x="441" y="566"/>
                    <a:pt x="529" y="566"/>
                  </a:cubicBezTo>
                  <a:cubicBezTo>
                    <a:pt x="529" y="566"/>
                    <a:pt x="529" y="566"/>
                    <a:pt x="529" y="566"/>
                  </a:cubicBezTo>
                  <a:cubicBezTo>
                    <a:pt x="617" y="566"/>
                    <a:pt x="700" y="541"/>
                    <a:pt x="762" y="496"/>
                  </a:cubicBezTo>
                  <a:cubicBezTo>
                    <a:pt x="1050" y="284"/>
                    <a:pt x="1050" y="284"/>
                    <a:pt x="1050" y="284"/>
                  </a:cubicBezTo>
                  <a:cubicBezTo>
                    <a:pt x="760" y="73"/>
                    <a:pt x="760" y="73"/>
                    <a:pt x="760" y="73"/>
                  </a:cubicBezTo>
                  <a:cubicBezTo>
                    <a:pt x="698" y="28"/>
                    <a:pt x="616" y="4"/>
                    <a:pt x="528" y="4"/>
                  </a:cubicBezTo>
                  <a:cubicBezTo>
                    <a:pt x="440" y="4"/>
                    <a:pt x="357" y="29"/>
                    <a:pt x="295" y="74"/>
                  </a:cubicBezTo>
                  <a:lnTo>
                    <a:pt x="6" y="286"/>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19" name="Freeform 21"/>
            <p:cNvSpPr>
              <a:spLocks noEditPoints="1"/>
            </p:cNvSpPr>
            <p:nvPr/>
          </p:nvSpPr>
          <p:spPr bwMode="auto">
            <a:xfrm>
              <a:off x="6172498" y="2884324"/>
              <a:ext cx="1896086" cy="1114434"/>
            </a:xfrm>
            <a:custGeom>
              <a:avLst/>
              <a:gdLst>
                <a:gd name="T0" fmla="*/ 490 w 980"/>
                <a:gd name="T1" fmla="*/ 576 h 576"/>
                <a:gd name="T2" fmla="*/ 490 w 980"/>
                <a:gd name="T3" fmla="*/ 576 h 576"/>
                <a:gd name="T4" fmla="*/ 272 w 980"/>
                <a:gd name="T5" fmla="*/ 504 h 576"/>
                <a:gd name="T6" fmla="*/ 0 w 980"/>
                <a:gd name="T7" fmla="*/ 288 h 576"/>
                <a:gd name="T8" fmla="*/ 270 w 980"/>
                <a:gd name="T9" fmla="*/ 72 h 576"/>
                <a:gd name="T10" fmla="*/ 490 w 980"/>
                <a:gd name="T11" fmla="*/ 0 h 576"/>
                <a:gd name="T12" fmla="*/ 708 w 980"/>
                <a:gd name="T13" fmla="*/ 72 h 576"/>
                <a:gd name="T14" fmla="*/ 980 w 980"/>
                <a:gd name="T15" fmla="*/ 288 h 576"/>
                <a:gd name="T16" fmla="*/ 710 w 980"/>
                <a:gd name="T17" fmla="*/ 504 h 576"/>
                <a:gd name="T18" fmla="*/ 490 w 980"/>
                <a:gd name="T19" fmla="*/ 576 h 576"/>
                <a:gd name="T20" fmla="*/ 17 w 980"/>
                <a:gd name="T21" fmla="*/ 288 h 576"/>
                <a:gd name="T22" fmla="*/ 280 w 980"/>
                <a:gd name="T23" fmla="*/ 497 h 576"/>
                <a:gd name="T24" fmla="*/ 490 w 980"/>
                <a:gd name="T25" fmla="*/ 566 h 576"/>
                <a:gd name="T26" fmla="*/ 490 w 980"/>
                <a:gd name="T27" fmla="*/ 566 h 576"/>
                <a:gd name="T28" fmla="*/ 701 w 980"/>
                <a:gd name="T29" fmla="*/ 497 h 576"/>
                <a:gd name="T30" fmla="*/ 963 w 980"/>
                <a:gd name="T31" fmla="*/ 288 h 576"/>
                <a:gd name="T32" fmla="*/ 700 w 980"/>
                <a:gd name="T33" fmla="*/ 79 h 576"/>
                <a:gd name="T34" fmla="*/ 490 w 980"/>
                <a:gd name="T35" fmla="*/ 10 h 576"/>
                <a:gd name="T36" fmla="*/ 279 w 980"/>
                <a:gd name="T37" fmla="*/ 79 h 576"/>
                <a:gd name="T38" fmla="*/ 17 w 980"/>
                <a:gd name="T3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490" y="576"/>
                  </a:moveTo>
                  <a:cubicBezTo>
                    <a:pt x="490" y="576"/>
                    <a:pt x="490" y="576"/>
                    <a:pt x="490" y="576"/>
                  </a:cubicBezTo>
                  <a:cubicBezTo>
                    <a:pt x="408" y="576"/>
                    <a:pt x="330" y="550"/>
                    <a:pt x="272" y="504"/>
                  </a:cubicBezTo>
                  <a:cubicBezTo>
                    <a:pt x="0" y="288"/>
                    <a:pt x="0" y="288"/>
                    <a:pt x="0" y="288"/>
                  </a:cubicBezTo>
                  <a:cubicBezTo>
                    <a:pt x="270" y="72"/>
                    <a:pt x="270" y="72"/>
                    <a:pt x="270" y="72"/>
                  </a:cubicBezTo>
                  <a:cubicBezTo>
                    <a:pt x="329" y="25"/>
                    <a:pt x="407" y="0"/>
                    <a:pt x="490" y="0"/>
                  </a:cubicBezTo>
                  <a:cubicBezTo>
                    <a:pt x="573" y="0"/>
                    <a:pt x="650" y="26"/>
                    <a:pt x="708" y="72"/>
                  </a:cubicBezTo>
                  <a:cubicBezTo>
                    <a:pt x="980" y="288"/>
                    <a:pt x="980" y="288"/>
                    <a:pt x="980" y="288"/>
                  </a:cubicBezTo>
                  <a:cubicBezTo>
                    <a:pt x="710" y="504"/>
                    <a:pt x="710" y="504"/>
                    <a:pt x="710" y="504"/>
                  </a:cubicBezTo>
                  <a:cubicBezTo>
                    <a:pt x="651" y="550"/>
                    <a:pt x="573" y="576"/>
                    <a:pt x="490" y="576"/>
                  </a:cubicBezTo>
                  <a:close/>
                  <a:moveTo>
                    <a:pt x="17" y="288"/>
                  </a:moveTo>
                  <a:cubicBezTo>
                    <a:pt x="280" y="497"/>
                    <a:pt x="280" y="497"/>
                    <a:pt x="280" y="497"/>
                  </a:cubicBezTo>
                  <a:cubicBezTo>
                    <a:pt x="336" y="541"/>
                    <a:pt x="411" y="566"/>
                    <a:pt x="490" y="566"/>
                  </a:cubicBezTo>
                  <a:cubicBezTo>
                    <a:pt x="490" y="566"/>
                    <a:pt x="490" y="566"/>
                    <a:pt x="490" y="566"/>
                  </a:cubicBezTo>
                  <a:cubicBezTo>
                    <a:pt x="570" y="566"/>
                    <a:pt x="645" y="542"/>
                    <a:pt x="701" y="497"/>
                  </a:cubicBezTo>
                  <a:cubicBezTo>
                    <a:pt x="963" y="288"/>
                    <a:pt x="963" y="288"/>
                    <a:pt x="963" y="288"/>
                  </a:cubicBezTo>
                  <a:cubicBezTo>
                    <a:pt x="700" y="79"/>
                    <a:pt x="700" y="79"/>
                    <a:pt x="700" y="79"/>
                  </a:cubicBezTo>
                  <a:cubicBezTo>
                    <a:pt x="644" y="34"/>
                    <a:pt x="569" y="10"/>
                    <a:pt x="490" y="10"/>
                  </a:cubicBezTo>
                  <a:cubicBezTo>
                    <a:pt x="410" y="10"/>
                    <a:pt x="335" y="34"/>
                    <a:pt x="279" y="79"/>
                  </a:cubicBezTo>
                  <a:lnTo>
                    <a:pt x="17" y="288"/>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20" name="Freeform 22"/>
            <p:cNvSpPr>
              <a:spLocks noEditPoints="1"/>
            </p:cNvSpPr>
            <p:nvPr/>
          </p:nvSpPr>
          <p:spPr bwMode="auto">
            <a:xfrm>
              <a:off x="6172498" y="2876585"/>
              <a:ext cx="1764521" cy="1128623"/>
            </a:xfrm>
            <a:custGeom>
              <a:avLst/>
              <a:gdLst>
                <a:gd name="T0" fmla="*/ 456 w 912"/>
                <a:gd name="T1" fmla="*/ 583 h 583"/>
                <a:gd name="T2" fmla="*/ 456 w 912"/>
                <a:gd name="T3" fmla="*/ 583 h 583"/>
                <a:gd name="T4" fmla="*/ 253 w 912"/>
                <a:gd name="T5" fmla="*/ 510 h 583"/>
                <a:gd name="T6" fmla="*/ 0 w 912"/>
                <a:gd name="T7" fmla="*/ 292 h 583"/>
                <a:gd name="T8" fmla="*/ 251 w 912"/>
                <a:gd name="T9" fmla="*/ 74 h 583"/>
                <a:gd name="T10" fmla="*/ 456 w 912"/>
                <a:gd name="T11" fmla="*/ 0 h 583"/>
                <a:gd name="T12" fmla="*/ 659 w 912"/>
                <a:gd name="T13" fmla="*/ 73 h 583"/>
                <a:gd name="T14" fmla="*/ 912 w 912"/>
                <a:gd name="T15" fmla="*/ 291 h 583"/>
                <a:gd name="T16" fmla="*/ 660 w 912"/>
                <a:gd name="T17" fmla="*/ 510 h 583"/>
                <a:gd name="T18" fmla="*/ 456 w 912"/>
                <a:gd name="T19" fmla="*/ 583 h 583"/>
                <a:gd name="T20" fmla="*/ 26 w 912"/>
                <a:gd name="T21" fmla="*/ 292 h 583"/>
                <a:gd name="T22" fmla="*/ 266 w 912"/>
                <a:gd name="T23" fmla="*/ 499 h 583"/>
                <a:gd name="T24" fmla="*/ 456 w 912"/>
                <a:gd name="T25" fmla="*/ 567 h 583"/>
                <a:gd name="T26" fmla="*/ 456 w 912"/>
                <a:gd name="T27" fmla="*/ 567 h 583"/>
                <a:gd name="T28" fmla="*/ 647 w 912"/>
                <a:gd name="T29" fmla="*/ 498 h 583"/>
                <a:gd name="T30" fmla="*/ 885 w 912"/>
                <a:gd name="T31" fmla="*/ 291 h 583"/>
                <a:gd name="T32" fmla="*/ 646 w 912"/>
                <a:gd name="T33" fmla="*/ 85 h 583"/>
                <a:gd name="T34" fmla="*/ 456 w 912"/>
                <a:gd name="T35" fmla="*/ 17 h 583"/>
                <a:gd name="T36" fmla="*/ 264 w 912"/>
                <a:gd name="T37" fmla="*/ 85 h 583"/>
                <a:gd name="T38" fmla="*/ 26 w 912"/>
                <a:gd name="T39" fmla="*/ 29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3">
                  <a:moveTo>
                    <a:pt x="456" y="583"/>
                  </a:moveTo>
                  <a:cubicBezTo>
                    <a:pt x="456" y="583"/>
                    <a:pt x="456" y="583"/>
                    <a:pt x="456" y="583"/>
                  </a:cubicBezTo>
                  <a:cubicBezTo>
                    <a:pt x="379" y="583"/>
                    <a:pt x="307" y="557"/>
                    <a:pt x="253" y="510"/>
                  </a:cubicBezTo>
                  <a:cubicBezTo>
                    <a:pt x="0" y="292"/>
                    <a:pt x="0" y="292"/>
                    <a:pt x="0" y="292"/>
                  </a:cubicBezTo>
                  <a:cubicBezTo>
                    <a:pt x="251" y="74"/>
                    <a:pt x="251" y="74"/>
                    <a:pt x="251" y="74"/>
                  </a:cubicBezTo>
                  <a:cubicBezTo>
                    <a:pt x="305" y="26"/>
                    <a:pt x="378" y="0"/>
                    <a:pt x="456" y="0"/>
                  </a:cubicBezTo>
                  <a:cubicBezTo>
                    <a:pt x="533" y="1"/>
                    <a:pt x="605" y="26"/>
                    <a:pt x="659" y="73"/>
                  </a:cubicBezTo>
                  <a:cubicBezTo>
                    <a:pt x="912" y="291"/>
                    <a:pt x="912" y="291"/>
                    <a:pt x="912" y="291"/>
                  </a:cubicBezTo>
                  <a:cubicBezTo>
                    <a:pt x="660" y="510"/>
                    <a:pt x="660" y="510"/>
                    <a:pt x="660" y="510"/>
                  </a:cubicBezTo>
                  <a:cubicBezTo>
                    <a:pt x="606" y="557"/>
                    <a:pt x="534" y="583"/>
                    <a:pt x="456" y="583"/>
                  </a:cubicBezTo>
                  <a:close/>
                  <a:moveTo>
                    <a:pt x="26" y="292"/>
                  </a:moveTo>
                  <a:cubicBezTo>
                    <a:pt x="266" y="499"/>
                    <a:pt x="266" y="499"/>
                    <a:pt x="266" y="499"/>
                  </a:cubicBezTo>
                  <a:cubicBezTo>
                    <a:pt x="316" y="542"/>
                    <a:pt x="384" y="566"/>
                    <a:pt x="456" y="567"/>
                  </a:cubicBezTo>
                  <a:cubicBezTo>
                    <a:pt x="456" y="567"/>
                    <a:pt x="456" y="567"/>
                    <a:pt x="456" y="567"/>
                  </a:cubicBezTo>
                  <a:cubicBezTo>
                    <a:pt x="529" y="567"/>
                    <a:pt x="596" y="542"/>
                    <a:pt x="647" y="498"/>
                  </a:cubicBezTo>
                  <a:cubicBezTo>
                    <a:pt x="885" y="291"/>
                    <a:pt x="885" y="291"/>
                    <a:pt x="885" y="291"/>
                  </a:cubicBezTo>
                  <a:cubicBezTo>
                    <a:pt x="646" y="85"/>
                    <a:pt x="646" y="85"/>
                    <a:pt x="646" y="85"/>
                  </a:cubicBezTo>
                  <a:cubicBezTo>
                    <a:pt x="595" y="41"/>
                    <a:pt x="528" y="17"/>
                    <a:pt x="456" y="17"/>
                  </a:cubicBezTo>
                  <a:cubicBezTo>
                    <a:pt x="383" y="17"/>
                    <a:pt x="315" y="41"/>
                    <a:pt x="264" y="85"/>
                  </a:cubicBezTo>
                  <a:lnTo>
                    <a:pt x="26" y="292"/>
                  </a:lnTo>
                  <a:close/>
                </a:path>
              </a:pathLst>
            </a:custGeom>
            <a:solidFill>
              <a:srgbClr val="C8141D"/>
            </a:solidFill>
            <a:ln w="9525">
              <a:solidFill>
                <a:srgbClr val="C8141D"/>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21" name="Freeform 23"/>
            <p:cNvSpPr>
              <a:spLocks noEditPoints="1"/>
            </p:cNvSpPr>
            <p:nvPr/>
          </p:nvSpPr>
          <p:spPr bwMode="auto">
            <a:xfrm>
              <a:off x="6172498" y="2871426"/>
              <a:ext cx="1636826" cy="1138942"/>
            </a:xfrm>
            <a:custGeom>
              <a:avLst/>
              <a:gdLst>
                <a:gd name="T0" fmla="*/ 423 w 846"/>
                <a:gd name="T1" fmla="*/ 589 h 589"/>
                <a:gd name="T2" fmla="*/ 423 w 846"/>
                <a:gd name="T3" fmla="*/ 589 h 589"/>
                <a:gd name="T4" fmla="*/ 234 w 846"/>
                <a:gd name="T5" fmla="*/ 515 h 589"/>
                <a:gd name="T6" fmla="*/ 0 w 846"/>
                <a:gd name="T7" fmla="*/ 295 h 589"/>
                <a:gd name="T8" fmla="*/ 233 w 846"/>
                <a:gd name="T9" fmla="*/ 74 h 589"/>
                <a:gd name="T10" fmla="*/ 423 w 846"/>
                <a:gd name="T11" fmla="*/ 0 h 589"/>
                <a:gd name="T12" fmla="*/ 612 w 846"/>
                <a:gd name="T13" fmla="*/ 74 h 589"/>
                <a:gd name="T14" fmla="*/ 846 w 846"/>
                <a:gd name="T15" fmla="*/ 294 h 589"/>
                <a:gd name="T16" fmla="*/ 613 w 846"/>
                <a:gd name="T17" fmla="*/ 515 h 589"/>
                <a:gd name="T18" fmla="*/ 423 w 846"/>
                <a:gd name="T19" fmla="*/ 589 h 589"/>
                <a:gd name="T20" fmla="*/ 34 w 846"/>
                <a:gd name="T21" fmla="*/ 295 h 589"/>
                <a:gd name="T22" fmla="*/ 251 w 846"/>
                <a:gd name="T23" fmla="*/ 499 h 589"/>
                <a:gd name="T24" fmla="*/ 423 w 846"/>
                <a:gd name="T25" fmla="*/ 566 h 589"/>
                <a:gd name="T26" fmla="*/ 423 w 846"/>
                <a:gd name="T27" fmla="*/ 566 h 589"/>
                <a:gd name="T28" fmla="*/ 597 w 846"/>
                <a:gd name="T29" fmla="*/ 499 h 589"/>
                <a:gd name="T30" fmla="*/ 812 w 846"/>
                <a:gd name="T31" fmla="*/ 294 h 589"/>
                <a:gd name="T32" fmla="*/ 595 w 846"/>
                <a:gd name="T33" fmla="*/ 90 h 589"/>
                <a:gd name="T34" fmla="*/ 423 w 846"/>
                <a:gd name="T35" fmla="*/ 23 h 589"/>
                <a:gd name="T36" fmla="*/ 250 w 846"/>
                <a:gd name="T37" fmla="*/ 90 h 589"/>
                <a:gd name="T38" fmla="*/ 34 w 846"/>
                <a:gd name="T39" fmla="*/ 29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6" h="589">
                  <a:moveTo>
                    <a:pt x="423" y="589"/>
                  </a:moveTo>
                  <a:cubicBezTo>
                    <a:pt x="423" y="589"/>
                    <a:pt x="423" y="589"/>
                    <a:pt x="423" y="589"/>
                  </a:cubicBezTo>
                  <a:cubicBezTo>
                    <a:pt x="352" y="589"/>
                    <a:pt x="285" y="563"/>
                    <a:pt x="234" y="515"/>
                  </a:cubicBezTo>
                  <a:cubicBezTo>
                    <a:pt x="0" y="295"/>
                    <a:pt x="0" y="295"/>
                    <a:pt x="0" y="295"/>
                  </a:cubicBezTo>
                  <a:cubicBezTo>
                    <a:pt x="233" y="74"/>
                    <a:pt x="233" y="74"/>
                    <a:pt x="233" y="74"/>
                  </a:cubicBezTo>
                  <a:cubicBezTo>
                    <a:pt x="283" y="26"/>
                    <a:pt x="351" y="0"/>
                    <a:pt x="423" y="0"/>
                  </a:cubicBezTo>
                  <a:cubicBezTo>
                    <a:pt x="495" y="0"/>
                    <a:pt x="562" y="27"/>
                    <a:pt x="612" y="74"/>
                  </a:cubicBezTo>
                  <a:cubicBezTo>
                    <a:pt x="846" y="294"/>
                    <a:pt x="846" y="294"/>
                    <a:pt x="846" y="294"/>
                  </a:cubicBezTo>
                  <a:cubicBezTo>
                    <a:pt x="613" y="515"/>
                    <a:pt x="613" y="515"/>
                    <a:pt x="613" y="515"/>
                  </a:cubicBezTo>
                  <a:cubicBezTo>
                    <a:pt x="563" y="563"/>
                    <a:pt x="495" y="589"/>
                    <a:pt x="423" y="589"/>
                  </a:cubicBezTo>
                  <a:close/>
                  <a:moveTo>
                    <a:pt x="34" y="295"/>
                  </a:moveTo>
                  <a:cubicBezTo>
                    <a:pt x="251" y="499"/>
                    <a:pt x="251" y="499"/>
                    <a:pt x="251" y="499"/>
                  </a:cubicBezTo>
                  <a:cubicBezTo>
                    <a:pt x="297" y="542"/>
                    <a:pt x="358" y="566"/>
                    <a:pt x="423" y="566"/>
                  </a:cubicBezTo>
                  <a:cubicBezTo>
                    <a:pt x="423" y="566"/>
                    <a:pt x="423" y="566"/>
                    <a:pt x="423" y="566"/>
                  </a:cubicBezTo>
                  <a:cubicBezTo>
                    <a:pt x="489" y="566"/>
                    <a:pt x="551" y="542"/>
                    <a:pt x="597" y="499"/>
                  </a:cubicBezTo>
                  <a:cubicBezTo>
                    <a:pt x="812" y="294"/>
                    <a:pt x="812" y="294"/>
                    <a:pt x="812" y="294"/>
                  </a:cubicBezTo>
                  <a:cubicBezTo>
                    <a:pt x="595" y="90"/>
                    <a:pt x="595" y="90"/>
                    <a:pt x="595" y="90"/>
                  </a:cubicBezTo>
                  <a:cubicBezTo>
                    <a:pt x="549" y="47"/>
                    <a:pt x="488" y="23"/>
                    <a:pt x="423" y="23"/>
                  </a:cubicBezTo>
                  <a:cubicBezTo>
                    <a:pt x="357" y="23"/>
                    <a:pt x="296" y="47"/>
                    <a:pt x="250" y="90"/>
                  </a:cubicBezTo>
                  <a:lnTo>
                    <a:pt x="34" y="295"/>
                  </a:lnTo>
                  <a:close/>
                </a:path>
              </a:pathLst>
            </a:custGeom>
            <a:solidFill>
              <a:srgbClr val="C8141D"/>
            </a:solidFill>
            <a:ln>
              <a:solidFill>
                <a:srgbClr val="C8141D"/>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22" name="Freeform 24"/>
            <p:cNvSpPr/>
            <p:nvPr/>
          </p:nvSpPr>
          <p:spPr bwMode="auto">
            <a:xfrm>
              <a:off x="6146701" y="2875295"/>
              <a:ext cx="1536217" cy="1131203"/>
            </a:xfrm>
            <a:custGeom>
              <a:avLst/>
              <a:gdLst>
                <a:gd name="T0" fmla="*/ 397 w 794"/>
                <a:gd name="T1" fmla="*/ 585 h 585"/>
                <a:gd name="T2" fmla="*/ 219 w 794"/>
                <a:gd name="T3" fmla="*/ 512 h 585"/>
                <a:gd name="T4" fmla="*/ 0 w 794"/>
                <a:gd name="T5" fmla="*/ 293 h 585"/>
                <a:gd name="T6" fmla="*/ 218 w 794"/>
                <a:gd name="T7" fmla="*/ 73 h 585"/>
                <a:gd name="T8" fmla="*/ 397 w 794"/>
                <a:gd name="T9" fmla="*/ 0 h 585"/>
                <a:gd name="T10" fmla="*/ 574 w 794"/>
                <a:gd name="T11" fmla="*/ 72 h 585"/>
                <a:gd name="T12" fmla="*/ 794 w 794"/>
                <a:gd name="T13" fmla="*/ 291 h 585"/>
                <a:gd name="T14" fmla="*/ 575 w 794"/>
                <a:gd name="T15" fmla="*/ 511 h 585"/>
                <a:gd name="T16" fmla="*/ 397 w 794"/>
                <a:gd name="T17" fmla="*/ 585 h 585"/>
                <a:gd name="T18" fmla="*/ 397 w 794"/>
                <a:gd name="T19"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4" h="585">
                  <a:moveTo>
                    <a:pt x="397" y="585"/>
                  </a:moveTo>
                  <a:cubicBezTo>
                    <a:pt x="330" y="585"/>
                    <a:pt x="267" y="559"/>
                    <a:pt x="219" y="512"/>
                  </a:cubicBezTo>
                  <a:cubicBezTo>
                    <a:pt x="0" y="293"/>
                    <a:pt x="0" y="293"/>
                    <a:pt x="0" y="293"/>
                  </a:cubicBezTo>
                  <a:cubicBezTo>
                    <a:pt x="218" y="73"/>
                    <a:pt x="218" y="73"/>
                    <a:pt x="218" y="73"/>
                  </a:cubicBezTo>
                  <a:cubicBezTo>
                    <a:pt x="266" y="26"/>
                    <a:pt x="329" y="0"/>
                    <a:pt x="397" y="0"/>
                  </a:cubicBezTo>
                  <a:cubicBezTo>
                    <a:pt x="464" y="0"/>
                    <a:pt x="527" y="25"/>
                    <a:pt x="574" y="72"/>
                  </a:cubicBezTo>
                  <a:cubicBezTo>
                    <a:pt x="794" y="291"/>
                    <a:pt x="794" y="291"/>
                    <a:pt x="794" y="291"/>
                  </a:cubicBezTo>
                  <a:cubicBezTo>
                    <a:pt x="575" y="511"/>
                    <a:pt x="575" y="511"/>
                    <a:pt x="575" y="511"/>
                  </a:cubicBezTo>
                  <a:cubicBezTo>
                    <a:pt x="528" y="558"/>
                    <a:pt x="464" y="585"/>
                    <a:pt x="397" y="585"/>
                  </a:cubicBezTo>
                  <a:cubicBezTo>
                    <a:pt x="397" y="585"/>
                    <a:pt x="397" y="585"/>
                    <a:pt x="397" y="5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23" name="Freeform 25"/>
            <p:cNvSpPr/>
            <p:nvPr/>
          </p:nvSpPr>
          <p:spPr bwMode="auto">
            <a:xfrm>
              <a:off x="6172498" y="2845629"/>
              <a:ext cx="1483333" cy="1187957"/>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b="1">
                <a:solidFill>
                  <a:schemeClr val="bg1"/>
                </a:solidFill>
              </a:endParaRPr>
            </a:p>
          </p:txBody>
        </p:sp>
        <p:sp>
          <p:nvSpPr>
            <p:cNvPr id="24" name="Freeform 26"/>
            <p:cNvSpPr/>
            <p:nvPr/>
          </p:nvSpPr>
          <p:spPr bwMode="auto">
            <a:xfrm>
              <a:off x="5250252" y="3486686"/>
              <a:ext cx="1710347" cy="3309767"/>
            </a:xfrm>
            <a:custGeom>
              <a:avLst/>
              <a:gdLst>
                <a:gd name="T0" fmla="*/ 846 w 884"/>
                <a:gd name="T1" fmla="*/ 289 h 1711"/>
                <a:gd name="T2" fmla="*/ 846 w 884"/>
                <a:gd name="T3" fmla="*/ 289 h 1711"/>
                <a:gd name="T4" fmla="*/ 651 w 884"/>
                <a:gd name="T5" fmla="*/ 208 h 1711"/>
                <a:gd name="T6" fmla="*/ 442 w 884"/>
                <a:gd name="T7" fmla="*/ 0 h 1711"/>
                <a:gd name="T8" fmla="*/ 233 w 884"/>
                <a:gd name="T9" fmla="*/ 208 h 1711"/>
                <a:gd name="T10" fmla="*/ 38 w 884"/>
                <a:gd name="T11" fmla="*/ 289 h 1711"/>
                <a:gd name="T12" fmla="*/ 0 w 884"/>
                <a:gd name="T13" fmla="*/ 286 h 1711"/>
                <a:gd name="T14" fmla="*/ 162 w 884"/>
                <a:gd name="T15" fmla="*/ 392 h 1711"/>
                <a:gd name="T16" fmla="*/ 362 w 884"/>
                <a:gd name="T17" fmla="*/ 663 h 1711"/>
                <a:gd name="T18" fmla="*/ 421 w 884"/>
                <a:gd name="T19" fmla="*/ 953 h 1711"/>
                <a:gd name="T20" fmla="*/ 421 w 884"/>
                <a:gd name="T21" fmla="*/ 953 h 1711"/>
                <a:gd name="T22" fmla="*/ 421 w 884"/>
                <a:gd name="T23" fmla="*/ 987 h 1711"/>
                <a:gd name="T24" fmla="*/ 421 w 884"/>
                <a:gd name="T25" fmla="*/ 987 h 1711"/>
                <a:gd name="T26" fmla="*/ 421 w 884"/>
                <a:gd name="T27" fmla="*/ 1491 h 1711"/>
                <a:gd name="T28" fmla="*/ 271 w 884"/>
                <a:gd name="T29" fmla="*/ 1681 h 1711"/>
                <a:gd name="T30" fmla="*/ 269 w 884"/>
                <a:gd name="T31" fmla="*/ 1681 h 1711"/>
                <a:gd name="T32" fmla="*/ 269 w 884"/>
                <a:gd name="T33" fmla="*/ 1711 h 1711"/>
                <a:gd name="T34" fmla="*/ 611 w 884"/>
                <a:gd name="T35" fmla="*/ 1711 h 1711"/>
                <a:gd name="T36" fmla="*/ 611 w 884"/>
                <a:gd name="T37" fmla="*/ 1681 h 1711"/>
                <a:gd name="T38" fmla="*/ 610 w 884"/>
                <a:gd name="T39" fmla="*/ 1681 h 1711"/>
                <a:gd name="T40" fmla="*/ 463 w 884"/>
                <a:gd name="T41" fmla="*/ 1508 h 1711"/>
                <a:gd name="T42" fmla="*/ 463 w 884"/>
                <a:gd name="T43" fmla="*/ 976 h 1711"/>
                <a:gd name="T44" fmla="*/ 463 w 884"/>
                <a:gd name="T45" fmla="*/ 976 h 1711"/>
                <a:gd name="T46" fmla="*/ 463 w 884"/>
                <a:gd name="T47" fmla="*/ 953 h 1711"/>
                <a:gd name="T48" fmla="*/ 463 w 884"/>
                <a:gd name="T49" fmla="*/ 953 h 1711"/>
                <a:gd name="T50" fmla="*/ 522 w 884"/>
                <a:gd name="T51" fmla="*/ 663 h 1711"/>
                <a:gd name="T52" fmla="*/ 722 w 884"/>
                <a:gd name="T53" fmla="*/ 392 h 1711"/>
                <a:gd name="T54" fmla="*/ 884 w 884"/>
                <a:gd name="T55" fmla="*/ 286 h 1711"/>
                <a:gd name="T56" fmla="*/ 846 w 884"/>
                <a:gd name="T57" fmla="*/ 289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4" h="1711">
                  <a:moveTo>
                    <a:pt x="846" y="289"/>
                  </a:moveTo>
                  <a:cubicBezTo>
                    <a:pt x="846" y="289"/>
                    <a:pt x="846" y="289"/>
                    <a:pt x="846" y="289"/>
                  </a:cubicBezTo>
                  <a:cubicBezTo>
                    <a:pt x="772" y="289"/>
                    <a:pt x="703" y="260"/>
                    <a:pt x="651" y="208"/>
                  </a:cubicBezTo>
                  <a:cubicBezTo>
                    <a:pt x="442" y="0"/>
                    <a:pt x="442" y="0"/>
                    <a:pt x="442" y="0"/>
                  </a:cubicBezTo>
                  <a:cubicBezTo>
                    <a:pt x="233" y="208"/>
                    <a:pt x="233" y="208"/>
                    <a:pt x="233" y="208"/>
                  </a:cubicBezTo>
                  <a:cubicBezTo>
                    <a:pt x="181" y="260"/>
                    <a:pt x="112" y="289"/>
                    <a:pt x="38" y="289"/>
                  </a:cubicBezTo>
                  <a:cubicBezTo>
                    <a:pt x="25" y="289"/>
                    <a:pt x="12" y="288"/>
                    <a:pt x="0" y="286"/>
                  </a:cubicBezTo>
                  <a:cubicBezTo>
                    <a:pt x="59" y="314"/>
                    <a:pt x="113" y="350"/>
                    <a:pt x="162" y="392"/>
                  </a:cubicBezTo>
                  <a:cubicBezTo>
                    <a:pt x="248" y="465"/>
                    <a:pt x="317" y="558"/>
                    <a:pt x="362" y="663"/>
                  </a:cubicBezTo>
                  <a:cubicBezTo>
                    <a:pt x="400" y="752"/>
                    <a:pt x="421" y="850"/>
                    <a:pt x="421" y="953"/>
                  </a:cubicBezTo>
                  <a:cubicBezTo>
                    <a:pt x="421" y="953"/>
                    <a:pt x="421" y="953"/>
                    <a:pt x="421" y="953"/>
                  </a:cubicBezTo>
                  <a:cubicBezTo>
                    <a:pt x="421" y="987"/>
                    <a:pt x="421" y="987"/>
                    <a:pt x="421" y="987"/>
                  </a:cubicBezTo>
                  <a:cubicBezTo>
                    <a:pt x="421" y="987"/>
                    <a:pt x="421" y="987"/>
                    <a:pt x="421" y="987"/>
                  </a:cubicBezTo>
                  <a:cubicBezTo>
                    <a:pt x="421" y="1491"/>
                    <a:pt x="421" y="1491"/>
                    <a:pt x="421" y="1491"/>
                  </a:cubicBezTo>
                  <a:cubicBezTo>
                    <a:pt x="402" y="1601"/>
                    <a:pt x="342" y="1681"/>
                    <a:pt x="271" y="1681"/>
                  </a:cubicBezTo>
                  <a:cubicBezTo>
                    <a:pt x="270" y="1681"/>
                    <a:pt x="270" y="1681"/>
                    <a:pt x="269" y="1681"/>
                  </a:cubicBezTo>
                  <a:cubicBezTo>
                    <a:pt x="269" y="1711"/>
                    <a:pt x="269" y="1711"/>
                    <a:pt x="269" y="1711"/>
                  </a:cubicBezTo>
                  <a:cubicBezTo>
                    <a:pt x="611" y="1711"/>
                    <a:pt x="611" y="1711"/>
                    <a:pt x="611" y="1711"/>
                  </a:cubicBezTo>
                  <a:cubicBezTo>
                    <a:pt x="611" y="1681"/>
                    <a:pt x="611" y="1681"/>
                    <a:pt x="611" y="1681"/>
                  </a:cubicBezTo>
                  <a:cubicBezTo>
                    <a:pt x="611" y="1681"/>
                    <a:pt x="610" y="1681"/>
                    <a:pt x="610" y="1681"/>
                  </a:cubicBezTo>
                  <a:cubicBezTo>
                    <a:pt x="543" y="1681"/>
                    <a:pt x="485" y="1609"/>
                    <a:pt x="463" y="1508"/>
                  </a:cubicBezTo>
                  <a:cubicBezTo>
                    <a:pt x="463" y="976"/>
                    <a:pt x="463" y="976"/>
                    <a:pt x="463" y="976"/>
                  </a:cubicBezTo>
                  <a:cubicBezTo>
                    <a:pt x="463" y="976"/>
                    <a:pt x="463" y="976"/>
                    <a:pt x="463" y="976"/>
                  </a:cubicBezTo>
                  <a:cubicBezTo>
                    <a:pt x="463" y="953"/>
                    <a:pt x="463" y="953"/>
                    <a:pt x="463" y="953"/>
                  </a:cubicBezTo>
                  <a:cubicBezTo>
                    <a:pt x="463" y="953"/>
                    <a:pt x="463" y="953"/>
                    <a:pt x="463" y="953"/>
                  </a:cubicBezTo>
                  <a:cubicBezTo>
                    <a:pt x="463" y="850"/>
                    <a:pt x="484" y="752"/>
                    <a:pt x="522" y="663"/>
                  </a:cubicBezTo>
                  <a:cubicBezTo>
                    <a:pt x="567" y="558"/>
                    <a:pt x="636" y="465"/>
                    <a:pt x="722" y="392"/>
                  </a:cubicBezTo>
                  <a:cubicBezTo>
                    <a:pt x="771" y="350"/>
                    <a:pt x="825" y="314"/>
                    <a:pt x="884" y="286"/>
                  </a:cubicBezTo>
                  <a:cubicBezTo>
                    <a:pt x="872" y="288"/>
                    <a:pt x="859" y="289"/>
                    <a:pt x="846" y="289"/>
                  </a:cubicBezTo>
                  <a:close/>
                </a:path>
              </a:pathLst>
            </a:custGeom>
            <a:solidFill>
              <a:srgbClr val="C8141D"/>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文本框 47"/>
            <p:cNvSpPr txBox="1"/>
            <p:nvPr/>
          </p:nvSpPr>
          <p:spPr>
            <a:xfrm>
              <a:off x="5832455" y="2444366"/>
              <a:ext cx="658796" cy="522941"/>
            </a:xfrm>
            <a:prstGeom prst="rect">
              <a:avLst/>
            </a:prstGeom>
            <a:noFill/>
          </p:spPr>
          <p:txBody>
            <a:bodyPr wrap="square" rtlCol="0">
              <a:spAutoFit/>
            </a:bodyPr>
            <a:lstStyle/>
            <a:p>
              <a:r>
                <a:rPr lang="en-US" altLang="zh-CN" sz="2400" b="1" dirty="0" smtClean="0">
                  <a:solidFill>
                    <a:schemeClr val="bg1"/>
                  </a:solidFill>
                </a:rPr>
                <a:t>01</a:t>
              </a:r>
              <a:endParaRPr lang="zh-CN" altLang="en-US" sz="2400" b="1" dirty="0">
                <a:solidFill>
                  <a:schemeClr val="bg1"/>
                </a:solidFill>
              </a:endParaRPr>
            </a:p>
          </p:txBody>
        </p:sp>
        <p:sp>
          <p:nvSpPr>
            <p:cNvPr id="49" name="文本框 48"/>
            <p:cNvSpPr txBox="1"/>
            <p:nvPr/>
          </p:nvSpPr>
          <p:spPr>
            <a:xfrm>
              <a:off x="5790215" y="3911909"/>
              <a:ext cx="658796" cy="522941"/>
            </a:xfrm>
            <a:prstGeom prst="rect">
              <a:avLst/>
            </a:prstGeom>
            <a:noFill/>
          </p:spPr>
          <p:txBody>
            <a:bodyPr wrap="square" rtlCol="0">
              <a:spAutoFit/>
            </a:bodyPr>
            <a:lstStyle/>
            <a:p>
              <a:r>
                <a:rPr lang="en-US" altLang="zh-CN" sz="2400" b="1" dirty="0" smtClean="0">
                  <a:solidFill>
                    <a:schemeClr val="bg1"/>
                  </a:solidFill>
                </a:rPr>
                <a:t>03</a:t>
              </a:r>
              <a:endParaRPr lang="zh-CN" altLang="en-US" sz="2400" b="1" dirty="0">
                <a:solidFill>
                  <a:schemeClr val="bg1"/>
                </a:solidFill>
              </a:endParaRPr>
            </a:p>
          </p:txBody>
        </p:sp>
        <p:sp>
          <p:nvSpPr>
            <p:cNvPr id="50" name="文本框 49"/>
            <p:cNvSpPr txBox="1"/>
            <p:nvPr/>
          </p:nvSpPr>
          <p:spPr>
            <a:xfrm>
              <a:off x="4999849" y="3181480"/>
              <a:ext cx="712513" cy="522941"/>
            </a:xfrm>
            <a:prstGeom prst="rect">
              <a:avLst/>
            </a:prstGeom>
            <a:noFill/>
          </p:spPr>
          <p:txBody>
            <a:bodyPr wrap="square" rtlCol="0">
              <a:spAutoFit/>
            </a:bodyPr>
            <a:lstStyle/>
            <a:p>
              <a:r>
                <a:rPr lang="en-US" altLang="zh-CN" sz="2400" b="1" dirty="0" smtClean="0">
                  <a:solidFill>
                    <a:schemeClr val="bg1"/>
                  </a:solidFill>
                </a:rPr>
                <a:t>02</a:t>
              </a:r>
              <a:endParaRPr lang="zh-CN" altLang="en-US" sz="2400" b="1" dirty="0">
                <a:solidFill>
                  <a:schemeClr val="bg1"/>
                </a:solidFill>
              </a:endParaRPr>
            </a:p>
          </p:txBody>
        </p:sp>
        <p:sp>
          <p:nvSpPr>
            <p:cNvPr id="51" name="文本框 50"/>
            <p:cNvSpPr txBox="1"/>
            <p:nvPr/>
          </p:nvSpPr>
          <p:spPr>
            <a:xfrm>
              <a:off x="6678412" y="3194260"/>
              <a:ext cx="672721" cy="522941"/>
            </a:xfrm>
            <a:prstGeom prst="rect">
              <a:avLst/>
            </a:prstGeom>
            <a:noFill/>
          </p:spPr>
          <p:txBody>
            <a:bodyPr wrap="square" rtlCol="0">
              <a:spAutoFit/>
            </a:bodyPr>
            <a:lstStyle/>
            <a:p>
              <a:r>
                <a:rPr lang="en-US" altLang="zh-CN" sz="2400" b="1" dirty="0" smtClean="0">
                  <a:solidFill>
                    <a:schemeClr val="bg1"/>
                  </a:solidFill>
                </a:rPr>
                <a:t>04</a:t>
              </a:r>
              <a:endParaRPr lang="zh-CN" altLang="en-US" sz="2400" b="1" dirty="0">
                <a:solidFill>
                  <a:schemeClr val="bg1"/>
                </a:solidFill>
              </a:endParaRPr>
            </a:p>
          </p:txBody>
        </p:sp>
      </p:grpSp>
      <p:sp>
        <p:nvSpPr>
          <p:cNvPr id="53" name="Text Placeholder 2"/>
          <p:cNvSpPr txBox="1"/>
          <p:nvPr/>
        </p:nvSpPr>
        <p:spPr>
          <a:xfrm>
            <a:off x="1393220" y="443796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4" name="文本框 36"/>
          <p:cNvSpPr txBox="1"/>
          <p:nvPr/>
        </p:nvSpPr>
        <p:spPr>
          <a:xfrm>
            <a:off x="1293511" y="403785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5" name="Text Placeholder 2"/>
          <p:cNvSpPr txBox="1"/>
          <p:nvPr/>
        </p:nvSpPr>
        <p:spPr>
          <a:xfrm>
            <a:off x="7836230" y="247047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6" name="文本框 36"/>
          <p:cNvSpPr txBox="1"/>
          <p:nvPr/>
        </p:nvSpPr>
        <p:spPr>
          <a:xfrm>
            <a:off x="7736521" y="207036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7" name="Text Placeholder 2"/>
          <p:cNvSpPr txBox="1"/>
          <p:nvPr/>
        </p:nvSpPr>
        <p:spPr>
          <a:xfrm>
            <a:off x="8159764" y="513667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8" name="文本框 36"/>
          <p:cNvSpPr txBox="1"/>
          <p:nvPr/>
        </p:nvSpPr>
        <p:spPr>
          <a:xfrm>
            <a:off x="8060055" y="473656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9" name="Text Placeholder 2"/>
          <p:cNvSpPr txBox="1"/>
          <p:nvPr/>
        </p:nvSpPr>
        <p:spPr>
          <a:xfrm>
            <a:off x="1345381" y="247047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0" name="文本框 59"/>
          <p:cNvSpPr txBox="1"/>
          <p:nvPr/>
        </p:nvSpPr>
        <p:spPr>
          <a:xfrm>
            <a:off x="1245672" y="207036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cstate="screen"/>
          <a:srcRect b="35066"/>
          <a:stretch>
            <a:fillRect/>
          </a:stretch>
        </p:blipFill>
        <p:spPr>
          <a:xfrm>
            <a:off x="334" y="696296"/>
            <a:ext cx="12191332" cy="4452926"/>
          </a:xfrm>
          <a:prstGeom prst="rect">
            <a:avLst/>
          </a:prstGeom>
        </p:spPr>
      </p:pic>
      <p:sp>
        <p:nvSpPr>
          <p:cNvPr id="2" name="椭圆 1"/>
          <p:cNvSpPr/>
          <p:nvPr/>
        </p:nvSpPr>
        <p:spPr>
          <a:xfrm>
            <a:off x="6976298" y="1510053"/>
            <a:ext cx="2199311" cy="2199311"/>
          </a:xfrm>
          <a:prstGeom prst="ellipse">
            <a:avLst/>
          </a:prstGeom>
          <a:solidFill>
            <a:srgbClr val="C8141D"/>
          </a:solidFill>
          <a:ln w="76200">
            <a:solidFill>
              <a:schemeClr val="bg1"/>
            </a:solidFill>
          </a:ln>
          <a:effectLst>
            <a:outerShdw blurRad="317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7" name="文本框 6"/>
          <p:cNvSpPr txBox="1"/>
          <p:nvPr>
            <p:custDataLst>
              <p:tags r:id="rId2"/>
            </p:custDataLst>
          </p:nvPr>
        </p:nvSpPr>
        <p:spPr>
          <a:xfrm>
            <a:off x="7059011" y="2148799"/>
            <a:ext cx="2033884" cy="921820"/>
          </a:xfrm>
          <a:prstGeom prst="rect">
            <a:avLst/>
          </a:prstGeom>
          <a:noFill/>
        </p:spPr>
        <p:txBody>
          <a:bodyPr vert="horz" lIns="0" tIns="0" rIns="0" bIns="0" anchor="ctr"/>
          <a:lstStyle/>
          <a:p>
            <a:pPr algn="ctr">
              <a:defRPr/>
            </a:pPr>
            <a:r>
              <a:rPr lang="en-US" altLang="zh-CN" sz="4170" dirty="0" smtClean="0">
                <a:solidFill>
                  <a:schemeClr val="bg1"/>
                </a:solidFill>
                <a:cs typeface="+mn-ea"/>
                <a:sym typeface="+mn-lt"/>
              </a:rPr>
              <a:t>PART 4</a:t>
            </a:r>
            <a:endParaRPr lang="zh-CN" altLang="en-US" sz="4170" dirty="0">
              <a:solidFill>
                <a:schemeClr val="bg1"/>
              </a:solidFill>
              <a:cs typeface="+mn-ea"/>
              <a:sym typeface="+mn-lt"/>
            </a:endParaRPr>
          </a:p>
        </p:txBody>
      </p:sp>
      <p:sp>
        <p:nvSpPr>
          <p:cNvPr id="8" name="矩形 7"/>
          <p:cNvSpPr/>
          <p:nvPr/>
        </p:nvSpPr>
        <p:spPr>
          <a:xfrm>
            <a:off x="2045217" y="4361822"/>
            <a:ext cx="4349243" cy="830997"/>
          </a:xfrm>
          <a:prstGeom prst="rect">
            <a:avLst/>
          </a:prstGeom>
        </p:spPr>
        <p:txBody>
          <a:bodyPr wrap="square" lIns="0" tIns="0" rIns="0" bIns="0">
            <a:spAutoFit/>
          </a:bodyPr>
          <a:lstStyle/>
          <a:p>
            <a:pPr lvl="0">
              <a:defRPr/>
            </a:pPr>
            <a:r>
              <a:rPr lang="zh-CN" altLang="en-US" sz="5400" b="1" kern="0" dirty="0">
                <a:solidFill>
                  <a:srgbClr val="C8001C"/>
                </a:solidFill>
                <a:latin typeface="微软雅黑" panose="020B0503020204020204" pitchFamily="34" charset="-122"/>
                <a:ea typeface="微软雅黑" panose="020B0503020204020204" pitchFamily="34" charset="-122"/>
              </a:rPr>
              <a:t>明年工作计划</a:t>
            </a:r>
          </a:p>
        </p:txBody>
      </p:sp>
      <p:sp>
        <p:nvSpPr>
          <p:cNvPr id="10" name="矩形 9"/>
          <p:cNvSpPr/>
          <p:nvPr/>
        </p:nvSpPr>
        <p:spPr>
          <a:xfrm>
            <a:off x="1948150" y="5192819"/>
            <a:ext cx="1107996"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营业额</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提升</a:t>
            </a:r>
          </a:p>
        </p:txBody>
      </p:sp>
      <p:sp>
        <p:nvSpPr>
          <p:cNvPr id="11" name="矩形 10"/>
          <p:cNvSpPr/>
          <p:nvPr/>
        </p:nvSpPr>
        <p:spPr>
          <a:xfrm>
            <a:off x="1948150" y="5562370"/>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管理</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提升</a:t>
            </a:r>
          </a:p>
        </p:txBody>
      </p:sp>
      <p:sp>
        <p:nvSpPr>
          <p:cNvPr id="12" name="矩形 11"/>
          <p:cNvSpPr/>
          <p:nvPr/>
        </p:nvSpPr>
        <p:spPr>
          <a:xfrm>
            <a:off x="1948150" y="5931921"/>
            <a:ext cx="800219"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结束语</a:t>
            </a:r>
            <a:endPar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endParaRPr>
          </a:p>
        </p:txBody>
      </p:sp>
      <p:sp>
        <p:nvSpPr>
          <p:cNvPr id="18" name="矩形 17"/>
          <p:cNvSpPr/>
          <p:nvPr/>
        </p:nvSpPr>
        <p:spPr>
          <a:xfrm>
            <a:off x="3086746" y="5192819"/>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团队</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扩大</a:t>
            </a:r>
          </a:p>
        </p:txBody>
      </p:sp>
      <p:sp>
        <p:nvSpPr>
          <p:cNvPr id="19" name="矩形 18"/>
          <p:cNvSpPr/>
          <p:nvPr/>
        </p:nvSpPr>
        <p:spPr>
          <a:xfrm>
            <a:off x="3086746" y="5571912"/>
            <a:ext cx="1107996"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利益</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最大化</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1679713"/>
          </a:xfrm>
          <a:prstGeom prst="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600" b="1" dirty="0">
              <a:solidFill>
                <a:srgbClr val="FFFFFF"/>
              </a:solidFill>
              <a:latin typeface="微软雅黑" panose="020B0503020204020204" pitchFamily="34" charset="-122"/>
              <a:ea typeface="微软雅黑" panose="020B0503020204020204" pitchFamily="34" charset="-122"/>
            </a:endParaRPr>
          </a:p>
        </p:txBody>
      </p:sp>
      <p:sp>
        <p:nvSpPr>
          <p:cNvPr id="7" name="矩形 6"/>
          <p:cNvSpPr/>
          <p:nvPr/>
        </p:nvSpPr>
        <p:spPr>
          <a:xfrm>
            <a:off x="1095354" y="1108504"/>
            <a:ext cx="1423723" cy="369332"/>
          </a:xfrm>
          <a:prstGeom prst="rect">
            <a:avLst/>
          </a:prstGeom>
        </p:spPr>
        <p:txBody>
          <a:bodyPr wrap="none">
            <a:spAutoFit/>
          </a:bodyPr>
          <a:lstStyle/>
          <a:p>
            <a:r>
              <a:rPr lang="en-US" altLang="zh-CN" dirty="0">
                <a:solidFill>
                  <a:srgbClr val="FFFFFF"/>
                </a:solidFill>
                <a:latin typeface="微软雅黑" panose="020B0503020204020204" pitchFamily="34" charset="-122"/>
                <a:ea typeface="微软雅黑" panose="020B0503020204020204" pitchFamily="34" charset="-122"/>
              </a:rPr>
              <a:t>CONTENTS</a:t>
            </a:r>
          </a:p>
        </p:txBody>
      </p:sp>
      <p:sp>
        <p:nvSpPr>
          <p:cNvPr id="8" name="圆角矩形 7"/>
          <p:cNvSpPr/>
          <p:nvPr/>
        </p:nvSpPr>
        <p:spPr>
          <a:xfrm>
            <a:off x="2041972" y="2721506"/>
            <a:ext cx="808170" cy="833945"/>
          </a:xfrm>
          <a:prstGeom prst="round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01</a:t>
            </a:r>
            <a:endParaRPr lang="en-US" altLang="zh-CN" sz="3200" b="1" dirty="0">
              <a:solidFill>
                <a:srgbClr val="FFFFFF"/>
              </a:solidFill>
              <a:latin typeface="微软雅黑" panose="020B0503020204020204" pitchFamily="34" charset="-122"/>
              <a:ea typeface="微软雅黑" panose="020B0503020204020204" pitchFamily="34" charset="-122"/>
            </a:endParaRPr>
          </a:p>
        </p:txBody>
      </p:sp>
      <p:sp>
        <p:nvSpPr>
          <p:cNvPr id="10" name="矩形 9"/>
          <p:cNvSpPr/>
          <p:nvPr/>
        </p:nvSpPr>
        <p:spPr>
          <a:xfrm>
            <a:off x="2928163" y="3293841"/>
            <a:ext cx="2919389" cy="261610"/>
          </a:xfrm>
          <a:prstGeom prst="rect">
            <a:avLst/>
          </a:prstGeom>
        </p:spPr>
        <p:txBody>
          <a:bodyPr wrap="none">
            <a:spAutoFit/>
          </a:bodyPr>
          <a:lstStyle/>
          <a:p>
            <a:r>
              <a:rPr lang="zh-CN" altLang="en-US" sz="1100" dirty="0">
                <a:solidFill>
                  <a:srgbClr val="000000"/>
                </a:solidFill>
                <a:latin typeface="Arial" panose="020B0604020202020204" pitchFamily="34" charset="0"/>
                <a:cs typeface="Arial" panose="020B0604020202020204" pitchFamily="34" charset="0"/>
              </a:rPr>
              <a:t>Focus on enterprise PPT typesetting design</a:t>
            </a:r>
          </a:p>
        </p:txBody>
      </p:sp>
      <p:sp>
        <p:nvSpPr>
          <p:cNvPr id="11" name="圆角矩形 10"/>
          <p:cNvSpPr/>
          <p:nvPr/>
        </p:nvSpPr>
        <p:spPr>
          <a:xfrm>
            <a:off x="6407281" y="2703399"/>
            <a:ext cx="808170" cy="833945"/>
          </a:xfrm>
          <a:prstGeom prst="round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02</a:t>
            </a:r>
            <a:endParaRPr lang="en-US" altLang="zh-CN" sz="3200" b="1" dirty="0">
              <a:solidFill>
                <a:srgbClr val="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7326247" y="3275734"/>
            <a:ext cx="2919389" cy="261610"/>
          </a:xfrm>
          <a:prstGeom prst="rect">
            <a:avLst/>
          </a:prstGeom>
        </p:spPr>
        <p:txBody>
          <a:bodyPr wrap="none">
            <a:spAutoFit/>
          </a:bodyPr>
          <a:lstStyle/>
          <a:p>
            <a:r>
              <a:rPr lang="zh-CN" altLang="en-US" sz="1100" dirty="0">
                <a:solidFill>
                  <a:srgbClr val="000000"/>
                </a:solidFill>
                <a:latin typeface="Arial" panose="020B0604020202020204" pitchFamily="34" charset="0"/>
                <a:cs typeface="Arial" panose="020B0604020202020204" pitchFamily="34" charset="0"/>
              </a:rPr>
              <a:t>Focus on enterprise PPT typesetting design</a:t>
            </a:r>
          </a:p>
        </p:txBody>
      </p:sp>
      <p:sp>
        <p:nvSpPr>
          <p:cNvPr id="14" name="圆角矩形 13"/>
          <p:cNvSpPr/>
          <p:nvPr/>
        </p:nvSpPr>
        <p:spPr>
          <a:xfrm>
            <a:off x="2041972" y="4376570"/>
            <a:ext cx="808170" cy="833945"/>
          </a:xfrm>
          <a:prstGeom prst="round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03</a:t>
            </a:r>
            <a:endParaRPr lang="en-US" altLang="zh-CN" sz="3200" b="1" dirty="0">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2928163" y="4948905"/>
            <a:ext cx="2919389" cy="261610"/>
          </a:xfrm>
          <a:prstGeom prst="rect">
            <a:avLst/>
          </a:prstGeom>
        </p:spPr>
        <p:txBody>
          <a:bodyPr wrap="none">
            <a:spAutoFit/>
          </a:bodyPr>
          <a:lstStyle/>
          <a:p>
            <a:r>
              <a:rPr lang="zh-CN" altLang="en-US" sz="1100" dirty="0">
                <a:solidFill>
                  <a:srgbClr val="000000"/>
                </a:solidFill>
                <a:latin typeface="Arial" panose="020B0604020202020204" pitchFamily="34" charset="0"/>
                <a:cs typeface="Arial" panose="020B0604020202020204" pitchFamily="34" charset="0"/>
              </a:rPr>
              <a:t>Focus on enterprise PPT typesetting design</a:t>
            </a:r>
          </a:p>
        </p:txBody>
      </p:sp>
      <p:sp>
        <p:nvSpPr>
          <p:cNvPr id="17" name="圆角矩形 16"/>
          <p:cNvSpPr/>
          <p:nvPr/>
        </p:nvSpPr>
        <p:spPr>
          <a:xfrm>
            <a:off x="6407281" y="4358463"/>
            <a:ext cx="808170" cy="833945"/>
          </a:xfrm>
          <a:prstGeom prst="roundRect">
            <a:avLst/>
          </a:prstGeom>
          <a:solidFill>
            <a:srgbClr val="C81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FF"/>
                </a:solidFill>
                <a:latin typeface="微软雅黑" panose="020B0503020204020204" pitchFamily="34" charset="-122"/>
                <a:ea typeface="微软雅黑" panose="020B0503020204020204" pitchFamily="34" charset="-122"/>
              </a:rPr>
              <a:t>04</a:t>
            </a:r>
            <a:endParaRPr lang="en-US" altLang="zh-CN" sz="3200" b="1" dirty="0">
              <a:solidFill>
                <a:srgbClr val="FFFFFF"/>
              </a:solidFill>
              <a:latin typeface="微软雅黑" panose="020B0503020204020204" pitchFamily="34" charset="-122"/>
              <a:ea typeface="微软雅黑" panose="020B0503020204020204" pitchFamily="34" charset="-122"/>
            </a:endParaRPr>
          </a:p>
        </p:txBody>
      </p:sp>
      <p:sp>
        <p:nvSpPr>
          <p:cNvPr id="19" name="矩形 18"/>
          <p:cNvSpPr/>
          <p:nvPr/>
        </p:nvSpPr>
        <p:spPr>
          <a:xfrm>
            <a:off x="7293472" y="4930798"/>
            <a:ext cx="2919389" cy="261610"/>
          </a:xfrm>
          <a:prstGeom prst="rect">
            <a:avLst/>
          </a:prstGeom>
        </p:spPr>
        <p:txBody>
          <a:bodyPr wrap="none">
            <a:spAutoFit/>
          </a:bodyPr>
          <a:lstStyle/>
          <a:p>
            <a:r>
              <a:rPr lang="zh-CN" altLang="en-US" sz="1100" dirty="0">
                <a:solidFill>
                  <a:srgbClr val="000000"/>
                </a:solidFill>
                <a:latin typeface="Arial" panose="020B0604020202020204" pitchFamily="34" charset="0"/>
                <a:cs typeface="Arial" panose="020B0604020202020204" pitchFamily="34" charset="0"/>
              </a:rPr>
              <a:t>Focus on enterprise PPT typesetting design</a:t>
            </a:r>
          </a:p>
        </p:txBody>
      </p:sp>
      <p:sp>
        <p:nvSpPr>
          <p:cNvPr id="3" name="文本框 2"/>
          <p:cNvSpPr txBox="1"/>
          <p:nvPr/>
        </p:nvSpPr>
        <p:spPr>
          <a:xfrm>
            <a:off x="397565" y="89452"/>
            <a:ext cx="636104" cy="2123658"/>
          </a:xfrm>
          <a:prstGeom prst="rect">
            <a:avLst/>
          </a:prstGeom>
          <a:noFill/>
        </p:spPr>
        <p:txBody>
          <a:bodyPr wrap="square" rtlCol="0">
            <a:spAutoFit/>
          </a:bodyPr>
          <a:lstStyle/>
          <a:p>
            <a:r>
              <a:rPr lang="zh-CN" altLang="en-US" sz="4400" b="1" dirty="0">
                <a:solidFill>
                  <a:srgbClr val="FFFFFF"/>
                </a:solidFill>
                <a:latin typeface="微软雅黑" panose="020B0503020204020204" pitchFamily="34" charset="-122"/>
                <a:ea typeface="微软雅黑" panose="020B0503020204020204" pitchFamily="34" charset="-122"/>
              </a:rPr>
              <a:t>目录</a:t>
            </a:r>
          </a:p>
          <a:p>
            <a:endParaRPr lang="zh-CN" altLang="en-US" sz="4400" dirty="0">
              <a:solidFill>
                <a:srgbClr val="FFFFFF"/>
              </a:solidFill>
            </a:endParaRPr>
          </a:p>
        </p:txBody>
      </p:sp>
      <p:sp>
        <p:nvSpPr>
          <p:cNvPr id="20" name="矩形 19"/>
          <p:cNvSpPr/>
          <p:nvPr/>
        </p:nvSpPr>
        <p:spPr>
          <a:xfrm>
            <a:off x="7308662" y="4530586"/>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明年</a:t>
            </a: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工作</a:t>
            </a:r>
            <a:r>
              <a:rPr kumimoji="0" lang="zh-CN" altLang="en-US" sz="24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计划</a:t>
            </a:r>
            <a:endPar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endParaRPr>
          </a:p>
        </p:txBody>
      </p:sp>
      <p:sp>
        <p:nvSpPr>
          <p:cNvPr id="21" name="矩形 20"/>
          <p:cNvSpPr/>
          <p:nvPr/>
        </p:nvSpPr>
        <p:spPr>
          <a:xfrm>
            <a:off x="2934562" y="4486626"/>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工作存在不足</a:t>
            </a:r>
            <a:endPar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endParaRPr>
          </a:p>
        </p:txBody>
      </p:sp>
      <p:sp>
        <p:nvSpPr>
          <p:cNvPr id="22" name="矩形 21"/>
          <p:cNvSpPr/>
          <p:nvPr/>
        </p:nvSpPr>
        <p:spPr>
          <a:xfrm>
            <a:off x="7326247" y="2838346"/>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工作</a:t>
            </a: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完成情况</a:t>
            </a:r>
          </a:p>
        </p:txBody>
      </p:sp>
      <p:sp>
        <p:nvSpPr>
          <p:cNvPr id="23" name="矩形 22"/>
          <p:cNvSpPr/>
          <p:nvPr/>
        </p:nvSpPr>
        <p:spPr>
          <a:xfrm>
            <a:off x="2925770" y="2874200"/>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明年工作计划</a:t>
            </a:r>
          </a:p>
        </p:txBody>
      </p:sp>
      <p:sp>
        <p:nvSpPr>
          <p:cNvPr id="3" name="矩形 2"/>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4" name="直接连接符 3"/>
          <p:cNvCxnSpPr/>
          <p:nvPr/>
        </p:nvCxnSpPr>
        <p:spPr>
          <a:xfrm>
            <a:off x="1468315" y="3852895"/>
            <a:ext cx="827584"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92043" y="3852895"/>
            <a:ext cx="288032"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115934" y="3852895"/>
            <a:ext cx="360040"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760395" y="3852895"/>
            <a:ext cx="360040"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84286" y="3852895"/>
            <a:ext cx="360040"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917024" y="3852895"/>
            <a:ext cx="683568" cy="0"/>
          </a:xfrm>
          <a:prstGeom prst="line">
            <a:avLst/>
          </a:prstGeom>
          <a:ln w="57150">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等腰三角形 5"/>
          <p:cNvSpPr/>
          <p:nvPr/>
        </p:nvSpPr>
        <p:spPr>
          <a:xfrm>
            <a:off x="2295899" y="2693536"/>
            <a:ext cx="1296144" cy="1336961"/>
          </a:xfrm>
          <a:custGeom>
            <a:avLst/>
            <a:gdLst/>
            <a:ahLst/>
            <a:cxnLst/>
            <a:rect l="l" t="t" r="r" b="b"/>
            <a:pathLst>
              <a:path w="1152128" h="1188410">
                <a:moveTo>
                  <a:pt x="576064" y="0"/>
                </a:moveTo>
                <a:lnTo>
                  <a:pt x="720080" y="288032"/>
                </a:lnTo>
                <a:lnTo>
                  <a:pt x="647834" y="288032"/>
                </a:lnTo>
                <a:lnTo>
                  <a:pt x="783406" y="604369"/>
                </a:lnTo>
                <a:cubicBezTo>
                  <a:pt x="999361" y="686373"/>
                  <a:pt x="1152128" y="895549"/>
                  <a:pt x="1152128" y="1140405"/>
                </a:cubicBezTo>
                <a:lnTo>
                  <a:pt x="1149704" y="1188410"/>
                </a:lnTo>
                <a:cubicBezTo>
                  <a:pt x="1125742" y="892701"/>
                  <a:pt x="878037" y="660352"/>
                  <a:pt x="576064" y="660352"/>
                </a:cubicBezTo>
                <a:cubicBezTo>
                  <a:pt x="274091" y="660352"/>
                  <a:pt x="26386" y="892701"/>
                  <a:pt x="2424" y="1188410"/>
                </a:cubicBezTo>
                <a:cubicBezTo>
                  <a:pt x="667" y="1172607"/>
                  <a:pt x="0" y="1156583"/>
                  <a:pt x="0" y="1140405"/>
                </a:cubicBezTo>
                <a:cubicBezTo>
                  <a:pt x="0" y="895549"/>
                  <a:pt x="152767" y="686373"/>
                  <a:pt x="368722" y="604369"/>
                </a:cubicBezTo>
                <a:lnTo>
                  <a:pt x="504295" y="288032"/>
                </a:lnTo>
                <a:lnTo>
                  <a:pt x="432048" y="288032"/>
                </a:lnTo>
                <a:close/>
              </a:path>
            </a:pathLst>
          </a:custGeom>
          <a:solidFill>
            <a:srgbClr val="C8141D"/>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等腰三角形 5"/>
          <p:cNvSpPr/>
          <p:nvPr/>
        </p:nvSpPr>
        <p:spPr>
          <a:xfrm flipV="1">
            <a:off x="3880075" y="3596054"/>
            <a:ext cx="1296144" cy="1336961"/>
          </a:xfrm>
          <a:custGeom>
            <a:avLst/>
            <a:gdLst/>
            <a:ahLst/>
            <a:cxnLst/>
            <a:rect l="l" t="t" r="r" b="b"/>
            <a:pathLst>
              <a:path w="1152128" h="1188410">
                <a:moveTo>
                  <a:pt x="576064" y="0"/>
                </a:moveTo>
                <a:lnTo>
                  <a:pt x="720080" y="288032"/>
                </a:lnTo>
                <a:lnTo>
                  <a:pt x="647834" y="288032"/>
                </a:lnTo>
                <a:lnTo>
                  <a:pt x="783406" y="604369"/>
                </a:lnTo>
                <a:cubicBezTo>
                  <a:pt x="999361" y="686373"/>
                  <a:pt x="1152128" y="895549"/>
                  <a:pt x="1152128" y="1140405"/>
                </a:cubicBezTo>
                <a:lnTo>
                  <a:pt x="1149704" y="1188410"/>
                </a:lnTo>
                <a:cubicBezTo>
                  <a:pt x="1125742" y="892701"/>
                  <a:pt x="878037" y="660352"/>
                  <a:pt x="576064" y="660352"/>
                </a:cubicBezTo>
                <a:cubicBezTo>
                  <a:pt x="274091" y="660352"/>
                  <a:pt x="26386" y="892701"/>
                  <a:pt x="2424" y="1188410"/>
                </a:cubicBezTo>
                <a:cubicBezTo>
                  <a:pt x="667" y="1172607"/>
                  <a:pt x="0" y="1156583"/>
                  <a:pt x="0" y="1140405"/>
                </a:cubicBezTo>
                <a:cubicBezTo>
                  <a:pt x="0" y="895549"/>
                  <a:pt x="152767" y="686373"/>
                  <a:pt x="368722" y="604369"/>
                </a:cubicBezTo>
                <a:lnTo>
                  <a:pt x="504295" y="288032"/>
                </a:lnTo>
                <a:lnTo>
                  <a:pt x="432048" y="288032"/>
                </a:lnTo>
                <a:close/>
              </a:path>
            </a:pathLst>
          </a:custGeom>
          <a:solidFill>
            <a:srgbClr val="C8141D"/>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等腰三角形 5"/>
          <p:cNvSpPr/>
          <p:nvPr/>
        </p:nvSpPr>
        <p:spPr>
          <a:xfrm>
            <a:off x="5464251" y="2693536"/>
            <a:ext cx="1296144" cy="1336961"/>
          </a:xfrm>
          <a:custGeom>
            <a:avLst/>
            <a:gdLst/>
            <a:ahLst/>
            <a:cxnLst/>
            <a:rect l="l" t="t" r="r" b="b"/>
            <a:pathLst>
              <a:path w="1152128" h="1188410">
                <a:moveTo>
                  <a:pt x="576064" y="0"/>
                </a:moveTo>
                <a:lnTo>
                  <a:pt x="720080" y="288032"/>
                </a:lnTo>
                <a:lnTo>
                  <a:pt x="647834" y="288032"/>
                </a:lnTo>
                <a:lnTo>
                  <a:pt x="783406" y="604369"/>
                </a:lnTo>
                <a:cubicBezTo>
                  <a:pt x="999361" y="686373"/>
                  <a:pt x="1152128" y="895549"/>
                  <a:pt x="1152128" y="1140405"/>
                </a:cubicBezTo>
                <a:lnTo>
                  <a:pt x="1149704" y="1188410"/>
                </a:lnTo>
                <a:cubicBezTo>
                  <a:pt x="1125742" y="892701"/>
                  <a:pt x="878037" y="660352"/>
                  <a:pt x="576064" y="660352"/>
                </a:cubicBezTo>
                <a:cubicBezTo>
                  <a:pt x="274091" y="660352"/>
                  <a:pt x="26386" y="892701"/>
                  <a:pt x="2424" y="1188410"/>
                </a:cubicBezTo>
                <a:cubicBezTo>
                  <a:pt x="667" y="1172607"/>
                  <a:pt x="0" y="1156583"/>
                  <a:pt x="0" y="1140405"/>
                </a:cubicBezTo>
                <a:cubicBezTo>
                  <a:pt x="0" y="895549"/>
                  <a:pt x="152767" y="686373"/>
                  <a:pt x="368722" y="604369"/>
                </a:cubicBezTo>
                <a:lnTo>
                  <a:pt x="504295" y="288032"/>
                </a:lnTo>
                <a:lnTo>
                  <a:pt x="432048" y="288032"/>
                </a:lnTo>
                <a:close/>
              </a:path>
            </a:pathLst>
          </a:custGeom>
          <a:solidFill>
            <a:srgbClr val="C8141D"/>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等腰三角形 5"/>
          <p:cNvSpPr/>
          <p:nvPr/>
        </p:nvSpPr>
        <p:spPr>
          <a:xfrm flipV="1">
            <a:off x="7048427" y="3596054"/>
            <a:ext cx="1296144" cy="1336961"/>
          </a:xfrm>
          <a:custGeom>
            <a:avLst/>
            <a:gdLst/>
            <a:ahLst/>
            <a:cxnLst/>
            <a:rect l="l" t="t" r="r" b="b"/>
            <a:pathLst>
              <a:path w="1152128" h="1188410">
                <a:moveTo>
                  <a:pt x="576064" y="0"/>
                </a:moveTo>
                <a:lnTo>
                  <a:pt x="720080" y="288032"/>
                </a:lnTo>
                <a:lnTo>
                  <a:pt x="647834" y="288032"/>
                </a:lnTo>
                <a:lnTo>
                  <a:pt x="783406" y="604369"/>
                </a:lnTo>
                <a:cubicBezTo>
                  <a:pt x="999361" y="686373"/>
                  <a:pt x="1152128" y="895549"/>
                  <a:pt x="1152128" y="1140405"/>
                </a:cubicBezTo>
                <a:lnTo>
                  <a:pt x="1149704" y="1188410"/>
                </a:lnTo>
                <a:cubicBezTo>
                  <a:pt x="1125742" y="892701"/>
                  <a:pt x="878037" y="660352"/>
                  <a:pt x="576064" y="660352"/>
                </a:cubicBezTo>
                <a:cubicBezTo>
                  <a:pt x="274091" y="660352"/>
                  <a:pt x="26386" y="892701"/>
                  <a:pt x="2424" y="1188410"/>
                </a:cubicBezTo>
                <a:cubicBezTo>
                  <a:pt x="667" y="1172607"/>
                  <a:pt x="0" y="1156583"/>
                  <a:pt x="0" y="1140405"/>
                </a:cubicBezTo>
                <a:cubicBezTo>
                  <a:pt x="0" y="895549"/>
                  <a:pt x="152767" y="686373"/>
                  <a:pt x="368722" y="604369"/>
                </a:cubicBezTo>
                <a:lnTo>
                  <a:pt x="504295" y="288032"/>
                </a:lnTo>
                <a:lnTo>
                  <a:pt x="432048" y="288032"/>
                </a:lnTo>
                <a:close/>
              </a:path>
            </a:pathLst>
          </a:custGeom>
          <a:solidFill>
            <a:srgbClr val="C8141D"/>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等腰三角形 5"/>
          <p:cNvSpPr/>
          <p:nvPr/>
        </p:nvSpPr>
        <p:spPr>
          <a:xfrm>
            <a:off x="8632603" y="2693536"/>
            <a:ext cx="1296144" cy="1336961"/>
          </a:xfrm>
          <a:custGeom>
            <a:avLst/>
            <a:gdLst/>
            <a:ahLst/>
            <a:cxnLst/>
            <a:rect l="l" t="t" r="r" b="b"/>
            <a:pathLst>
              <a:path w="1152128" h="1188410">
                <a:moveTo>
                  <a:pt x="576064" y="0"/>
                </a:moveTo>
                <a:lnTo>
                  <a:pt x="720080" y="288032"/>
                </a:lnTo>
                <a:lnTo>
                  <a:pt x="647834" y="288032"/>
                </a:lnTo>
                <a:lnTo>
                  <a:pt x="783406" y="604369"/>
                </a:lnTo>
                <a:cubicBezTo>
                  <a:pt x="999361" y="686373"/>
                  <a:pt x="1152128" y="895549"/>
                  <a:pt x="1152128" y="1140405"/>
                </a:cubicBezTo>
                <a:lnTo>
                  <a:pt x="1149704" y="1188410"/>
                </a:lnTo>
                <a:cubicBezTo>
                  <a:pt x="1125742" y="892701"/>
                  <a:pt x="878037" y="660352"/>
                  <a:pt x="576064" y="660352"/>
                </a:cubicBezTo>
                <a:cubicBezTo>
                  <a:pt x="274091" y="660352"/>
                  <a:pt x="26386" y="892701"/>
                  <a:pt x="2424" y="1188410"/>
                </a:cubicBezTo>
                <a:cubicBezTo>
                  <a:pt x="667" y="1172607"/>
                  <a:pt x="0" y="1156583"/>
                  <a:pt x="0" y="1140405"/>
                </a:cubicBezTo>
                <a:cubicBezTo>
                  <a:pt x="0" y="895549"/>
                  <a:pt x="152767" y="686373"/>
                  <a:pt x="368722" y="604369"/>
                </a:cubicBezTo>
                <a:lnTo>
                  <a:pt x="504295" y="288032"/>
                </a:lnTo>
                <a:lnTo>
                  <a:pt x="432048" y="288032"/>
                </a:lnTo>
                <a:close/>
              </a:path>
            </a:pathLst>
          </a:custGeom>
          <a:solidFill>
            <a:srgbClr val="C8141D"/>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TextBox 33"/>
          <p:cNvSpPr txBox="1"/>
          <p:nvPr/>
        </p:nvSpPr>
        <p:spPr>
          <a:xfrm flipH="1">
            <a:off x="2439915" y="3652980"/>
            <a:ext cx="1110114"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tx1">
                    <a:lumMod val="65000"/>
                    <a:lumOff val="35000"/>
                  </a:schemeClr>
                </a:solidFill>
                <a:uLnTx/>
                <a:uFillTx/>
                <a:latin typeface="微软雅黑" panose="020B0503020204020204" pitchFamily="34" charset="-122"/>
                <a:ea typeface="微软雅黑" panose="020B0503020204020204" pitchFamily="34" charset="-122"/>
              </a:rPr>
              <a:t>第一步</a:t>
            </a:r>
            <a:endParaRPr kumimoji="0" lang="zh-CN" altLang="en-US" b="1" i="0" u="none" strike="noStrike" kern="0" cap="none" spc="0" normalizeH="0" baseline="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endParaRPr>
          </a:p>
        </p:txBody>
      </p:sp>
      <p:sp>
        <p:nvSpPr>
          <p:cNvPr id="16" name="TextBox 34"/>
          <p:cNvSpPr txBox="1"/>
          <p:nvPr/>
        </p:nvSpPr>
        <p:spPr>
          <a:xfrm flipH="1">
            <a:off x="4032493" y="3652980"/>
            <a:ext cx="94089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第</a:t>
            </a:r>
            <a:r>
              <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rPr>
              <a:t>二</a:t>
            </a: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步</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35"/>
          <p:cNvSpPr txBox="1"/>
          <p:nvPr/>
        </p:nvSpPr>
        <p:spPr>
          <a:xfrm flipH="1">
            <a:off x="5625071" y="3652980"/>
            <a:ext cx="94089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第三步</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TextBox 36"/>
          <p:cNvSpPr txBox="1"/>
          <p:nvPr/>
        </p:nvSpPr>
        <p:spPr>
          <a:xfrm flipH="1">
            <a:off x="7217649" y="3652980"/>
            <a:ext cx="94089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第四步</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37"/>
          <p:cNvSpPr txBox="1"/>
          <p:nvPr/>
        </p:nvSpPr>
        <p:spPr>
          <a:xfrm flipH="1">
            <a:off x="8810229" y="3652980"/>
            <a:ext cx="940892"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第五步</a:t>
            </a:r>
            <a:endParaRPr lang="zh-CN" altLang="en-US"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a:xfrm>
            <a:off x="1757814" y="177547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1" name="文本框 36"/>
          <p:cNvSpPr txBox="1"/>
          <p:nvPr/>
        </p:nvSpPr>
        <p:spPr>
          <a:xfrm>
            <a:off x="1658105" y="137536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2" name="Text Placeholder 2"/>
          <p:cNvSpPr txBox="1"/>
          <p:nvPr/>
        </p:nvSpPr>
        <p:spPr>
          <a:xfrm>
            <a:off x="4962821" y="177547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3" name="文本框 36"/>
          <p:cNvSpPr txBox="1"/>
          <p:nvPr/>
        </p:nvSpPr>
        <p:spPr>
          <a:xfrm>
            <a:off x="4863112" y="137536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4" name="Text Placeholder 2"/>
          <p:cNvSpPr txBox="1"/>
          <p:nvPr/>
        </p:nvSpPr>
        <p:spPr>
          <a:xfrm>
            <a:off x="8267537" y="177547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5" name="文本框 36"/>
          <p:cNvSpPr txBox="1"/>
          <p:nvPr/>
        </p:nvSpPr>
        <p:spPr>
          <a:xfrm>
            <a:off x="8167828" y="137536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6" name="Text Placeholder 2"/>
          <p:cNvSpPr txBox="1"/>
          <p:nvPr/>
        </p:nvSpPr>
        <p:spPr>
          <a:xfrm>
            <a:off x="3726290" y="544404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7" name="文本框 36"/>
          <p:cNvSpPr txBox="1"/>
          <p:nvPr/>
        </p:nvSpPr>
        <p:spPr>
          <a:xfrm>
            <a:off x="3626581" y="504393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8" name="Text Placeholder 2"/>
          <p:cNvSpPr txBox="1"/>
          <p:nvPr/>
        </p:nvSpPr>
        <p:spPr>
          <a:xfrm>
            <a:off x="6931297" y="544404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9" name="文本框 36"/>
          <p:cNvSpPr txBox="1"/>
          <p:nvPr/>
        </p:nvSpPr>
        <p:spPr>
          <a:xfrm>
            <a:off x="6831588" y="504393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2421743" y="2475652"/>
            <a:ext cx="6016082" cy="33690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C8141D"/>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Shape 1626"/>
          <p:cNvSpPr/>
          <p:nvPr/>
        </p:nvSpPr>
        <p:spPr>
          <a:xfrm flipV="1">
            <a:off x="2869850" y="4170756"/>
            <a:ext cx="1" cy="1204344"/>
          </a:xfrm>
          <a:prstGeom prst="line">
            <a:avLst/>
          </a:prstGeom>
          <a:ln w="12700">
            <a:solidFill>
              <a:srgbClr val="A6AAA9"/>
            </a:solidFill>
            <a:miter lim="400000"/>
          </a:ln>
        </p:spPr>
        <p:txBody>
          <a:bodyPr lIns="22055" tIns="22055" rIns="22055" bIns="22055" anchor="ct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Shape 1627"/>
          <p:cNvSpPr/>
          <p:nvPr/>
        </p:nvSpPr>
        <p:spPr>
          <a:xfrm flipV="1">
            <a:off x="4020320" y="3242752"/>
            <a:ext cx="0" cy="1325275"/>
          </a:xfrm>
          <a:prstGeom prst="line">
            <a:avLst/>
          </a:prstGeom>
          <a:ln w="12700">
            <a:solidFill>
              <a:srgbClr val="A6AAA9"/>
            </a:solidFill>
            <a:miter lim="400000"/>
          </a:ln>
        </p:spPr>
        <p:txBody>
          <a:bodyPr lIns="22055" tIns="22055" rIns="22055" bIns="22055" anchor="ct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628"/>
          <p:cNvSpPr/>
          <p:nvPr/>
        </p:nvSpPr>
        <p:spPr>
          <a:xfrm flipV="1">
            <a:off x="5135220" y="2855530"/>
            <a:ext cx="0" cy="1196923"/>
          </a:xfrm>
          <a:prstGeom prst="line">
            <a:avLst/>
          </a:prstGeom>
          <a:ln w="12700">
            <a:solidFill>
              <a:srgbClr val="A6AAA9"/>
            </a:solidFill>
            <a:miter lim="400000"/>
          </a:ln>
        </p:spPr>
        <p:txBody>
          <a:bodyPr lIns="22055" tIns="22055" rIns="22055" bIns="22055" anchor="ct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629"/>
          <p:cNvSpPr/>
          <p:nvPr/>
        </p:nvSpPr>
        <p:spPr>
          <a:xfrm flipV="1">
            <a:off x="6693240" y="3569281"/>
            <a:ext cx="1" cy="1181765"/>
          </a:xfrm>
          <a:prstGeom prst="line">
            <a:avLst/>
          </a:prstGeom>
          <a:ln w="12700">
            <a:solidFill>
              <a:srgbClr val="A6AAA9"/>
            </a:solidFill>
            <a:miter lim="400000"/>
          </a:ln>
        </p:spPr>
        <p:txBody>
          <a:bodyPr lIns="22055" tIns="22055" rIns="22055" bIns="22055" anchor="ct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630"/>
          <p:cNvSpPr/>
          <p:nvPr/>
        </p:nvSpPr>
        <p:spPr>
          <a:xfrm>
            <a:off x="2686308" y="3988745"/>
            <a:ext cx="367084" cy="3670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8141D"/>
          </a:solidFill>
          <a:ln w="12700" cap="flat">
            <a:noFill/>
            <a:miter lim="400000"/>
          </a:ln>
          <a:effectLst/>
        </p:spPr>
        <p:txBody>
          <a:bodyPr wrap="square" lIns="16542" tIns="16542" rIns="16542" bIns="16542" numCol="1" anchor="ctr">
            <a:no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36"/>
          <p:cNvSpPr/>
          <p:nvPr/>
        </p:nvSpPr>
        <p:spPr>
          <a:xfrm>
            <a:off x="3836778" y="2953584"/>
            <a:ext cx="367084" cy="3670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8141D"/>
          </a:solidFill>
          <a:ln w="12700" cap="flat">
            <a:noFill/>
            <a:miter lim="400000"/>
          </a:ln>
          <a:effectLst/>
        </p:spPr>
        <p:txBody>
          <a:bodyPr wrap="square" lIns="16542" tIns="16542" rIns="16542" bIns="16542" numCol="1" anchor="ctr">
            <a:no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642"/>
          <p:cNvSpPr/>
          <p:nvPr/>
        </p:nvSpPr>
        <p:spPr>
          <a:xfrm>
            <a:off x="4937073" y="2537805"/>
            <a:ext cx="367084" cy="3670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8141D"/>
          </a:solidFill>
          <a:ln w="12700" cap="flat">
            <a:noFill/>
            <a:miter lim="400000"/>
          </a:ln>
          <a:effectLst/>
        </p:spPr>
        <p:txBody>
          <a:bodyPr wrap="square" lIns="16542" tIns="16542" rIns="16542" bIns="16542" numCol="1" anchor="ctr">
            <a:no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48"/>
          <p:cNvSpPr/>
          <p:nvPr/>
        </p:nvSpPr>
        <p:spPr>
          <a:xfrm>
            <a:off x="6508153" y="4602525"/>
            <a:ext cx="367084" cy="3670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8141D"/>
          </a:solidFill>
          <a:ln w="12700" cap="flat">
            <a:noFill/>
            <a:miter lim="400000"/>
          </a:ln>
          <a:effectLst/>
        </p:spPr>
        <p:txBody>
          <a:bodyPr wrap="square" lIns="16542" tIns="16542" rIns="16542" bIns="16542" numCol="1" anchor="ctr">
            <a:noAutofit/>
          </a:bodyP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53"/>
          <p:cNvSpPr/>
          <p:nvPr/>
        </p:nvSpPr>
        <p:spPr>
          <a:xfrm>
            <a:off x="2819681" y="5332073"/>
            <a:ext cx="100333" cy="1003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54"/>
          <p:cNvSpPr/>
          <p:nvPr/>
        </p:nvSpPr>
        <p:spPr>
          <a:xfrm>
            <a:off x="3945174" y="4489979"/>
            <a:ext cx="156096" cy="1560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55"/>
          <p:cNvSpPr/>
          <p:nvPr/>
        </p:nvSpPr>
        <p:spPr>
          <a:xfrm>
            <a:off x="5034893" y="3955275"/>
            <a:ext cx="200650" cy="20064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56"/>
          <p:cNvSpPr/>
          <p:nvPr/>
        </p:nvSpPr>
        <p:spPr>
          <a:xfrm>
            <a:off x="6566469" y="3447676"/>
            <a:ext cx="248128" cy="2481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 Placeholder 4"/>
          <p:cNvSpPr txBox="1"/>
          <p:nvPr/>
        </p:nvSpPr>
        <p:spPr>
          <a:xfrm>
            <a:off x="2758206" y="4050329"/>
            <a:ext cx="223283" cy="26836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325"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16" name="Text Placeholder 4"/>
          <p:cNvSpPr txBox="1"/>
          <p:nvPr/>
        </p:nvSpPr>
        <p:spPr>
          <a:xfrm>
            <a:off x="3908682" y="3002943"/>
            <a:ext cx="223283" cy="26836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325"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17" name="Text Placeholder 4"/>
          <p:cNvSpPr txBox="1"/>
          <p:nvPr/>
        </p:nvSpPr>
        <p:spPr>
          <a:xfrm>
            <a:off x="5012260" y="2587169"/>
            <a:ext cx="223283" cy="26836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325"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18" name="Text Placeholder 4"/>
          <p:cNvSpPr txBox="1"/>
          <p:nvPr/>
        </p:nvSpPr>
        <p:spPr>
          <a:xfrm>
            <a:off x="6580053" y="4669810"/>
            <a:ext cx="223283" cy="26836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325"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19" name="Shape 1625"/>
          <p:cNvSpPr/>
          <p:nvPr/>
        </p:nvSpPr>
        <p:spPr>
          <a:xfrm>
            <a:off x="8530745" y="2424382"/>
            <a:ext cx="1204344" cy="12043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8141D"/>
          </a:solidFill>
          <a:ln w="12700">
            <a:miter lim="400000"/>
          </a:ln>
        </p:spPr>
        <p:txBody>
          <a:bodyPr lIns="0" tIns="0" rIns="0" bIns="0"/>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657"/>
          <p:cNvSpPr/>
          <p:nvPr/>
        </p:nvSpPr>
        <p:spPr>
          <a:xfrm>
            <a:off x="8953483" y="2586500"/>
            <a:ext cx="359085" cy="367084"/>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a:lstStyle>
          <a:p>
            <a:pPr lvl="0">
              <a:lnSpc>
                <a:spcPct val="120000"/>
              </a:lnSpc>
            </a:pPr>
            <a:endParaRPr sz="15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3"/>
          <p:cNvSpPr txBox="1"/>
          <p:nvPr/>
        </p:nvSpPr>
        <p:spPr>
          <a:xfrm>
            <a:off x="8682632" y="3003350"/>
            <a:ext cx="885718" cy="35492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70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70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矩形 21"/>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明年工作计划</a:t>
            </a:r>
          </a:p>
        </p:txBody>
      </p:sp>
      <p:sp>
        <p:nvSpPr>
          <p:cNvPr id="23" name="矩形 22"/>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Text Placeholder 2"/>
          <p:cNvSpPr txBox="1"/>
          <p:nvPr/>
        </p:nvSpPr>
        <p:spPr>
          <a:xfrm>
            <a:off x="830444" y="2967344"/>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5" name="文本框 36"/>
          <p:cNvSpPr txBox="1"/>
          <p:nvPr/>
        </p:nvSpPr>
        <p:spPr>
          <a:xfrm>
            <a:off x="730735" y="2567234"/>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6" name="Text Placeholder 2"/>
          <p:cNvSpPr txBox="1"/>
          <p:nvPr/>
        </p:nvSpPr>
        <p:spPr>
          <a:xfrm>
            <a:off x="2587438" y="1648624"/>
            <a:ext cx="2350416"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7" name="文本框 36"/>
          <p:cNvSpPr txBox="1"/>
          <p:nvPr/>
        </p:nvSpPr>
        <p:spPr>
          <a:xfrm>
            <a:off x="2487729" y="1248514"/>
            <a:ext cx="306518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8" name="Text Placeholder 2"/>
          <p:cNvSpPr txBox="1"/>
          <p:nvPr/>
        </p:nvSpPr>
        <p:spPr>
          <a:xfrm>
            <a:off x="5294186" y="1404133"/>
            <a:ext cx="2350416"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9" name="文本框 36"/>
          <p:cNvSpPr txBox="1"/>
          <p:nvPr/>
        </p:nvSpPr>
        <p:spPr>
          <a:xfrm>
            <a:off x="5194477" y="1004023"/>
            <a:ext cx="306518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30" name="Text Placeholder 2"/>
          <p:cNvSpPr txBox="1"/>
          <p:nvPr/>
        </p:nvSpPr>
        <p:spPr>
          <a:xfrm>
            <a:off x="7076843" y="5216496"/>
            <a:ext cx="2350416" cy="1181862"/>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31" name="文本框 36"/>
          <p:cNvSpPr txBox="1"/>
          <p:nvPr/>
        </p:nvSpPr>
        <p:spPr>
          <a:xfrm>
            <a:off x="6977134" y="4816386"/>
            <a:ext cx="306518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明年工作计划</a:t>
            </a:r>
          </a:p>
        </p:txBody>
      </p:sp>
      <p:sp>
        <p:nvSpPr>
          <p:cNvPr id="3" name="矩形 2"/>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íṩḷiḍe"/>
          <p:cNvSpPr/>
          <p:nvPr/>
        </p:nvSpPr>
        <p:spPr>
          <a:xfrm>
            <a:off x="1312947" y="4511526"/>
            <a:ext cx="325902" cy="26371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12" name="iṣ1ïḓe"/>
          <p:cNvGrpSpPr/>
          <p:nvPr/>
        </p:nvGrpSpPr>
        <p:grpSpPr>
          <a:xfrm>
            <a:off x="1230686" y="4864936"/>
            <a:ext cx="1154429" cy="761014"/>
            <a:chOff x="2906630" y="4322429"/>
            <a:chExt cx="1154167" cy="761054"/>
          </a:xfrm>
        </p:grpSpPr>
        <p:sp>
          <p:nvSpPr>
            <p:cNvPr id="13" name="iŝḷïḓe"/>
            <p:cNvSpPr/>
            <p:nvPr/>
          </p:nvSpPr>
          <p:spPr>
            <a:xfrm>
              <a:off x="2906630" y="4322429"/>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dirty="0"/>
            </a:p>
          </p:txBody>
        </p:sp>
        <p:sp>
          <p:nvSpPr>
            <p:cNvPr id="14" name="îṣḷidè"/>
            <p:cNvSpPr txBox="1"/>
            <p:nvPr/>
          </p:nvSpPr>
          <p:spPr bwMode="auto">
            <a:xfrm>
              <a:off x="2906630" y="4371975"/>
              <a:ext cx="1112919" cy="310718"/>
            </a:xfrm>
            <a:prstGeom prst="rect">
              <a:avLst/>
            </a:prstGeom>
            <a:solidFill>
              <a:schemeClr val="bg1"/>
            </a:solidFill>
            <a:ln>
              <a:noFill/>
            </a:ln>
          </p:spPr>
          <p:txBody>
            <a:bodyPr wrap="non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sz="1400" b="1" dirty="0" smtClean="0"/>
                <a:t>第一季度</a:t>
              </a:r>
              <a:endParaRPr lang="en-US" altLang="zh-CN" sz="1400" b="1" dirty="0"/>
            </a:p>
          </p:txBody>
        </p:sp>
      </p:grpSp>
      <p:sp>
        <p:nvSpPr>
          <p:cNvPr id="6" name="i$ḷíḓê"/>
          <p:cNvSpPr/>
          <p:nvPr/>
        </p:nvSpPr>
        <p:spPr bwMode="auto">
          <a:xfrm>
            <a:off x="10223256" y="4786820"/>
            <a:ext cx="1648460" cy="1959610"/>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solidFill>
            <a:srgbClr val="C8141D"/>
          </a:solidFill>
          <a:ln>
            <a:noFill/>
          </a:ln>
        </p:spPr>
        <p:txBody>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zh-CN" altLang="en-US"/>
          </a:p>
        </p:txBody>
      </p:sp>
      <p:sp>
        <p:nvSpPr>
          <p:cNvPr id="42" name="íṩḷiḍe"/>
          <p:cNvSpPr/>
          <p:nvPr/>
        </p:nvSpPr>
        <p:spPr>
          <a:xfrm>
            <a:off x="3141747" y="3440582"/>
            <a:ext cx="325902" cy="26371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43" name="iṣ1ïḓe"/>
          <p:cNvGrpSpPr/>
          <p:nvPr/>
        </p:nvGrpSpPr>
        <p:grpSpPr>
          <a:xfrm>
            <a:off x="3059486" y="3793992"/>
            <a:ext cx="1154429" cy="761014"/>
            <a:chOff x="2906630" y="4322429"/>
            <a:chExt cx="1154167" cy="761054"/>
          </a:xfrm>
        </p:grpSpPr>
        <p:sp>
          <p:nvSpPr>
            <p:cNvPr id="44" name="iŝḷïḓe"/>
            <p:cNvSpPr/>
            <p:nvPr/>
          </p:nvSpPr>
          <p:spPr>
            <a:xfrm>
              <a:off x="2906630" y="4322429"/>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dirty="0"/>
            </a:p>
          </p:txBody>
        </p:sp>
        <p:sp>
          <p:nvSpPr>
            <p:cNvPr id="45" name="îṣḷidè"/>
            <p:cNvSpPr txBox="1"/>
            <p:nvPr/>
          </p:nvSpPr>
          <p:spPr bwMode="auto">
            <a:xfrm>
              <a:off x="2906630" y="4371975"/>
              <a:ext cx="1112919" cy="310718"/>
            </a:xfrm>
            <a:prstGeom prst="rect">
              <a:avLst/>
            </a:prstGeom>
            <a:solidFill>
              <a:schemeClr val="bg1"/>
            </a:solidFill>
            <a:ln>
              <a:noFill/>
            </a:ln>
          </p:spPr>
          <p:txBody>
            <a:bodyPr wrap="non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sz="1400" b="1" dirty="0" smtClean="0"/>
                <a:t>第二季度</a:t>
              </a:r>
              <a:endParaRPr lang="en-US" altLang="zh-CN" sz="1400" b="1" dirty="0"/>
            </a:p>
          </p:txBody>
        </p:sp>
      </p:grpSp>
      <p:sp>
        <p:nvSpPr>
          <p:cNvPr id="46" name="íṩḷiḍe"/>
          <p:cNvSpPr/>
          <p:nvPr/>
        </p:nvSpPr>
        <p:spPr>
          <a:xfrm>
            <a:off x="4979339" y="2589870"/>
            <a:ext cx="325902" cy="26371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47" name="iṣ1ïḓe"/>
          <p:cNvGrpSpPr/>
          <p:nvPr/>
        </p:nvGrpSpPr>
        <p:grpSpPr>
          <a:xfrm>
            <a:off x="4897078" y="2943280"/>
            <a:ext cx="1154429" cy="761014"/>
            <a:chOff x="2906630" y="4322429"/>
            <a:chExt cx="1154167" cy="761054"/>
          </a:xfrm>
        </p:grpSpPr>
        <p:sp>
          <p:nvSpPr>
            <p:cNvPr id="48" name="iŝḷïḓe"/>
            <p:cNvSpPr/>
            <p:nvPr/>
          </p:nvSpPr>
          <p:spPr>
            <a:xfrm>
              <a:off x="2906630" y="4322429"/>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dirty="0"/>
            </a:p>
          </p:txBody>
        </p:sp>
        <p:sp>
          <p:nvSpPr>
            <p:cNvPr id="49" name="îṣḷidè"/>
            <p:cNvSpPr txBox="1"/>
            <p:nvPr/>
          </p:nvSpPr>
          <p:spPr bwMode="auto">
            <a:xfrm>
              <a:off x="2906630" y="4371975"/>
              <a:ext cx="1112919" cy="310718"/>
            </a:xfrm>
            <a:prstGeom prst="rect">
              <a:avLst/>
            </a:prstGeom>
            <a:solidFill>
              <a:schemeClr val="bg1"/>
            </a:solidFill>
            <a:ln>
              <a:noFill/>
            </a:ln>
          </p:spPr>
          <p:txBody>
            <a:bodyPr wrap="non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sz="1400" b="1" dirty="0" smtClean="0"/>
                <a:t>第三季度</a:t>
              </a:r>
              <a:endParaRPr lang="en-US" altLang="zh-CN" sz="1400" b="1" dirty="0"/>
            </a:p>
          </p:txBody>
        </p:sp>
      </p:grpSp>
      <p:sp>
        <p:nvSpPr>
          <p:cNvPr id="50" name="íṩḷiḍe"/>
          <p:cNvSpPr/>
          <p:nvPr/>
        </p:nvSpPr>
        <p:spPr>
          <a:xfrm>
            <a:off x="6667462" y="1719430"/>
            <a:ext cx="325902" cy="26371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51" name="iṣ1ïḓe"/>
          <p:cNvGrpSpPr/>
          <p:nvPr/>
        </p:nvGrpSpPr>
        <p:grpSpPr>
          <a:xfrm>
            <a:off x="6585201" y="2072840"/>
            <a:ext cx="1154429" cy="761014"/>
            <a:chOff x="2906630" y="4322429"/>
            <a:chExt cx="1154167" cy="761054"/>
          </a:xfrm>
        </p:grpSpPr>
        <p:sp>
          <p:nvSpPr>
            <p:cNvPr id="52" name="iŝḷïḓe"/>
            <p:cNvSpPr/>
            <p:nvPr/>
          </p:nvSpPr>
          <p:spPr>
            <a:xfrm>
              <a:off x="2906630" y="4322429"/>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dirty="0"/>
            </a:p>
          </p:txBody>
        </p:sp>
        <p:sp>
          <p:nvSpPr>
            <p:cNvPr id="53" name="îṣḷidè"/>
            <p:cNvSpPr txBox="1"/>
            <p:nvPr/>
          </p:nvSpPr>
          <p:spPr bwMode="auto">
            <a:xfrm>
              <a:off x="2906630" y="4371975"/>
              <a:ext cx="1112919" cy="310718"/>
            </a:xfrm>
            <a:prstGeom prst="rect">
              <a:avLst/>
            </a:prstGeom>
            <a:solidFill>
              <a:schemeClr val="bg1"/>
            </a:solidFill>
            <a:ln>
              <a:noFill/>
            </a:ln>
          </p:spPr>
          <p:txBody>
            <a:bodyPr wrap="non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sz="1400" b="1" dirty="0" smtClean="0"/>
                <a:t>第四季度</a:t>
              </a:r>
              <a:endParaRPr lang="en-US" altLang="zh-CN" sz="1400" b="1" dirty="0"/>
            </a:p>
          </p:txBody>
        </p:sp>
      </p:grpSp>
      <p:sp>
        <p:nvSpPr>
          <p:cNvPr id="54" name="íṩḷiḍe"/>
          <p:cNvSpPr/>
          <p:nvPr/>
        </p:nvSpPr>
        <p:spPr>
          <a:xfrm>
            <a:off x="8675223" y="857781"/>
            <a:ext cx="325902" cy="263712"/>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endParaRPr/>
          </a:p>
        </p:txBody>
      </p:sp>
      <p:grpSp>
        <p:nvGrpSpPr>
          <p:cNvPr id="55" name="iṣ1ïḓe"/>
          <p:cNvGrpSpPr/>
          <p:nvPr/>
        </p:nvGrpSpPr>
        <p:grpSpPr>
          <a:xfrm>
            <a:off x="8592962" y="1211191"/>
            <a:ext cx="1154429" cy="761014"/>
            <a:chOff x="2906630" y="4322429"/>
            <a:chExt cx="1154167" cy="761054"/>
          </a:xfrm>
        </p:grpSpPr>
        <p:sp>
          <p:nvSpPr>
            <p:cNvPr id="56" name="iŝḷïḓe"/>
            <p:cNvSpPr/>
            <p:nvPr/>
          </p:nvSpPr>
          <p:spPr>
            <a:xfrm>
              <a:off x="2906630" y="4322429"/>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rgbClr val="C8141D"/>
            </a:solidFill>
            <a:ln w="12700" cap="flat">
              <a:noFill/>
              <a:miter lim="400000"/>
            </a:ln>
            <a:effectLst/>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dirty="0"/>
            </a:p>
          </p:txBody>
        </p:sp>
        <p:sp>
          <p:nvSpPr>
            <p:cNvPr id="57" name="îṣḷidè"/>
            <p:cNvSpPr txBox="1"/>
            <p:nvPr/>
          </p:nvSpPr>
          <p:spPr bwMode="auto">
            <a:xfrm>
              <a:off x="2906630" y="4371975"/>
              <a:ext cx="1112919" cy="310718"/>
            </a:xfrm>
            <a:prstGeom prst="rect">
              <a:avLst/>
            </a:prstGeom>
            <a:solidFill>
              <a:schemeClr val="bg1"/>
            </a:solidFill>
            <a:ln>
              <a:noFill/>
            </a:ln>
          </p:spPr>
          <p:txBody>
            <a:bodyPr wrap="non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sz="1400" b="1" dirty="0" smtClean="0"/>
                <a:t>目标</a:t>
              </a:r>
              <a:endParaRPr lang="en-US" altLang="zh-CN" sz="1400" b="1" dirty="0"/>
            </a:p>
          </p:txBody>
        </p:sp>
      </p:grpSp>
      <p:sp>
        <p:nvSpPr>
          <p:cNvPr id="58" name="Text Placeholder 2"/>
          <p:cNvSpPr txBox="1"/>
          <p:nvPr/>
        </p:nvSpPr>
        <p:spPr>
          <a:xfrm>
            <a:off x="2525741" y="575240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9" name="文本框 36"/>
          <p:cNvSpPr txBox="1"/>
          <p:nvPr/>
        </p:nvSpPr>
        <p:spPr>
          <a:xfrm>
            <a:off x="2426032" y="535229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0" name="Text Placeholder 2"/>
          <p:cNvSpPr txBox="1"/>
          <p:nvPr/>
        </p:nvSpPr>
        <p:spPr>
          <a:xfrm>
            <a:off x="812712" y="2491207"/>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1" name="文本框 36"/>
          <p:cNvSpPr txBox="1"/>
          <p:nvPr/>
        </p:nvSpPr>
        <p:spPr>
          <a:xfrm>
            <a:off x="713003" y="2091097"/>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2" name="Text Placeholder 2"/>
          <p:cNvSpPr txBox="1"/>
          <p:nvPr/>
        </p:nvSpPr>
        <p:spPr>
          <a:xfrm>
            <a:off x="5280335" y="438268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3" name="文本框 36"/>
          <p:cNvSpPr txBox="1"/>
          <p:nvPr/>
        </p:nvSpPr>
        <p:spPr>
          <a:xfrm>
            <a:off x="5180626" y="398257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4" name="Text Placeholder 2"/>
          <p:cNvSpPr txBox="1"/>
          <p:nvPr/>
        </p:nvSpPr>
        <p:spPr>
          <a:xfrm>
            <a:off x="3425249" y="1206185"/>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5" name="文本框 36"/>
          <p:cNvSpPr txBox="1"/>
          <p:nvPr/>
        </p:nvSpPr>
        <p:spPr>
          <a:xfrm>
            <a:off x="3325540" y="806075"/>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66" name="Text Placeholder 2"/>
          <p:cNvSpPr txBox="1"/>
          <p:nvPr/>
        </p:nvSpPr>
        <p:spPr>
          <a:xfrm>
            <a:off x="8160099" y="259438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7" name="文本框 36"/>
          <p:cNvSpPr txBox="1"/>
          <p:nvPr/>
        </p:nvSpPr>
        <p:spPr>
          <a:xfrm>
            <a:off x="8060390" y="219427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ïSļïḋé"/>
          <p:cNvSpPr/>
          <p:nvPr/>
        </p:nvSpPr>
        <p:spPr>
          <a:xfrm flipV="1">
            <a:off x="3938905" y="3389947"/>
            <a:ext cx="1691640" cy="1431290"/>
          </a:xfrm>
          <a:prstGeom prst="rect">
            <a:avLst/>
          </a:prstGeom>
          <a:solidFill>
            <a:srgbClr val="C8141D"/>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3" name="îṣlíḋê"/>
          <p:cNvSpPr/>
          <p:nvPr/>
        </p:nvSpPr>
        <p:spPr bwMode="auto">
          <a:xfrm>
            <a:off x="4479925" y="3250247"/>
            <a:ext cx="609600" cy="60960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8141D"/>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4" name="îṥ1ïḋè"/>
          <p:cNvSpPr txBox="1"/>
          <p:nvPr/>
        </p:nvSpPr>
        <p:spPr bwMode="auto">
          <a:xfrm>
            <a:off x="4483100" y="2768917"/>
            <a:ext cx="602615" cy="369570"/>
          </a:xfrm>
          <a:prstGeom prst="rect">
            <a:avLst/>
          </a:prstGeom>
          <a:noFill/>
        </p:spPr>
        <p:txBody>
          <a:bodyPr wrap="none" lIns="0" tIns="0" rIns="0" bIns="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b="1" dirty="0" smtClean="0">
                <a:solidFill>
                  <a:srgbClr val="C8141D"/>
                </a:solidFill>
                <a:latin typeface="Impact" panose="020B0806030902050204" pitchFamily="34" charset="0"/>
              </a:rPr>
              <a:t>第二季度</a:t>
            </a:r>
            <a:endParaRPr lang="en-US" altLang="ko-KR" b="1" dirty="0">
              <a:solidFill>
                <a:srgbClr val="C8141D"/>
              </a:solidFill>
              <a:latin typeface="Impact" panose="020B0806030902050204" pitchFamily="34" charset="0"/>
            </a:endParaRPr>
          </a:p>
        </p:txBody>
      </p:sp>
      <p:sp>
        <p:nvSpPr>
          <p:cNvPr id="6" name="î$1idê"/>
          <p:cNvSpPr/>
          <p:nvPr/>
        </p:nvSpPr>
        <p:spPr>
          <a:xfrm flipV="1">
            <a:off x="9184005" y="1940242"/>
            <a:ext cx="1691640" cy="1431290"/>
          </a:xfrm>
          <a:prstGeom prst="rect">
            <a:avLst/>
          </a:prstGeom>
          <a:solidFill>
            <a:srgbClr val="C8141D"/>
          </a:solidFill>
          <a:ln>
            <a:noFill/>
          </a:ln>
          <a:scene3d>
            <a:camera prst="perspectiveRelaxed" fov="5700000">
              <a:rot lat="16800000" lon="0" rev="0"/>
            </a:camera>
            <a:lightRig rig="soft" dir="t">
              <a:rot lat="0" lon="0" rev="4800000"/>
            </a:lightRig>
          </a:scene3d>
          <a:sp3d extrusionH="57150" prstMaterial="plastic">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7" name="iṣḷiḍè"/>
          <p:cNvSpPr/>
          <p:nvPr/>
        </p:nvSpPr>
        <p:spPr bwMode="auto">
          <a:xfrm>
            <a:off x="9725660" y="1808797"/>
            <a:ext cx="609600" cy="609600"/>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rgbClr val="C8141D"/>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8" name="îṡliḍê"/>
          <p:cNvSpPr txBox="1"/>
          <p:nvPr/>
        </p:nvSpPr>
        <p:spPr bwMode="auto">
          <a:xfrm>
            <a:off x="9729470" y="1313497"/>
            <a:ext cx="601345" cy="369570"/>
          </a:xfrm>
          <a:prstGeom prst="rect">
            <a:avLst/>
          </a:prstGeom>
          <a:noFill/>
        </p:spPr>
        <p:txBody>
          <a:bodyPr wrap="none" lIns="0" tIns="0" rIns="0" bIns="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b="1" dirty="0" smtClean="0">
                <a:solidFill>
                  <a:srgbClr val="C8141D"/>
                </a:solidFill>
                <a:latin typeface="Impact" panose="020B0806030902050204" pitchFamily="34" charset="0"/>
              </a:rPr>
              <a:t>第四季度</a:t>
            </a:r>
            <a:endParaRPr lang="en-US" altLang="ko-KR" b="1" dirty="0">
              <a:solidFill>
                <a:srgbClr val="C8141D"/>
              </a:solidFill>
              <a:latin typeface="Impact" panose="020B0806030902050204" pitchFamily="34" charset="0"/>
            </a:endParaRPr>
          </a:p>
        </p:txBody>
      </p:sp>
      <p:sp>
        <p:nvSpPr>
          <p:cNvPr id="9" name="iṣ1ïḑe"/>
          <p:cNvSpPr/>
          <p:nvPr/>
        </p:nvSpPr>
        <p:spPr>
          <a:xfrm flipV="1">
            <a:off x="6561455" y="2667317"/>
            <a:ext cx="1691640" cy="1431290"/>
          </a:xfrm>
          <a:prstGeom prst="rect">
            <a:avLst/>
          </a:prstGeom>
          <a:solidFill>
            <a:srgbClr val="C8141D"/>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10" name="îṥľiḓé"/>
          <p:cNvSpPr/>
          <p:nvPr/>
        </p:nvSpPr>
        <p:spPr bwMode="auto">
          <a:xfrm>
            <a:off x="7102475" y="2471102"/>
            <a:ext cx="609600" cy="609600"/>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C8141D"/>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1" name="îślide"/>
          <p:cNvSpPr txBox="1"/>
          <p:nvPr/>
        </p:nvSpPr>
        <p:spPr bwMode="auto">
          <a:xfrm>
            <a:off x="7129145" y="2043112"/>
            <a:ext cx="556260" cy="369570"/>
          </a:xfrm>
          <a:prstGeom prst="rect">
            <a:avLst/>
          </a:prstGeom>
          <a:noFill/>
        </p:spPr>
        <p:txBody>
          <a:bodyPr wrap="none" lIns="0" tIns="0" rIns="0" bIns="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b="1" dirty="0" smtClean="0">
                <a:solidFill>
                  <a:srgbClr val="C8141D"/>
                </a:solidFill>
                <a:latin typeface="Impact" panose="020B0806030902050204" pitchFamily="34" charset="0"/>
              </a:rPr>
              <a:t>第三季度</a:t>
            </a:r>
            <a:endParaRPr lang="en-US" altLang="ko-KR" b="1" dirty="0">
              <a:solidFill>
                <a:srgbClr val="C8141D"/>
              </a:solidFill>
              <a:latin typeface="Impact" panose="020B0806030902050204" pitchFamily="34" charset="0"/>
            </a:endParaRPr>
          </a:p>
        </p:txBody>
      </p:sp>
      <p:sp>
        <p:nvSpPr>
          <p:cNvPr id="12" name="íśḻïdê"/>
          <p:cNvSpPr/>
          <p:nvPr/>
        </p:nvSpPr>
        <p:spPr>
          <a:xfrm flipV="1">
            <a:off x="1395486" y="4209097"/>
            <a:ext cx="1691640" cy="1431290"/>
          </a:xfrm>
          <a:prstGeom prst="rect">
            <a:avLst/>
          </a:prstGeom>
          <a:solidFill>
            <a:srgbClr val="C8141D"/>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13" name="íšḷiḍê"/>
          <p:cNvSpPr/>
          <p:nvPr/>
        </p:nvSpPr>
        <p:spPr bwMode="auto">
          <a:xfrm>
            <a:off x="1857375" y="3904297"/>
            <a:ext cx="609600" cy="609600"/>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C8141D"/>
          </a:solidFill>
          <a:ln>
            <a:noFill/>
          </a:ln>
        </p:spPr>
        <p:txBody>
          <a:bodyPr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algn="ctr"/>
            <a:endParaRPr/>
          </a:p>
        </p:txBody>
      </p:sp>
      <p:sp>
        <p:nvSpPr>
          <p:cNvPr id="14" name="ísļïḓè"/>
          <p:cNvSpPr txBox="1"/>
          <p:nvPr/>
        </p:nvSpPr>
        <p:spPr bwMode="auto">
          <a:xfrm>
            <a:off x="1861185" y="3489007"/>
            <a:ext cx="601345" cy="369570"/>
          </a:xfrm>
          <a:prstGeom prst="rect">
            <a:avLst/>
          </a:prstGeom>
          <a:noFill/>
        </p:spPr>
        <p:txBody>
          <a:bodyPr wrap="none" lIns="0" tIns="0" rIns="0" bIns="0" anchor="ctr">
            <a:norm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r>
              <a:rPr lang="zh-CN" altLang="en-US" b="1" dirty="0">
                <a:solidFill>
                  <a:srgbClr val="C8141D"/>
                </a:solidFill>
                <a:latin typeface="Impact" panose="020B0806030902050204" pitchFamily="34" charset="0"/>
              </a:rPr>
              <a:t>第一季度</a:t>
            </a:r>
            <a:endParaRPr lang="en-US" altLang="ko-KR" b="1" dirty="0">
              <a:solidFill>
                <a:srgbClr val="C8141D"/>
              </a:solidFill>
              <a:effectLst/>
              <a:latin typeface="Impact" panose="020B0806030902050204" pitchFamily="34" charset="0"/>
            </a:endParaRPr>
          </a:p>
        </p:txBody>
      </p:sp>
      <p:sp>
        <p:nvSpPr>
          <p:cNvPr id="15" name="矩形 14"/>
          <p:cNvSpPr/>
          <p:nvPr/>
        </p:nvSpPr>
        <p:spPr>
          <a:xfrm>
            <a:off x="215024" y="617978"/>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400" b="1" kern="0" dirty="0">
                <a:solidFill>
                  <a:srgbClr val="C8001C"/>
                </a:solidFill>
                <a:latin typeface="微软雅黑" panose="020B0503020204020204" pitchFamily="34" charset="-122"/>
                <a:ea typeface="微软雅黑" panose="020B0503020204020204" pitchFamily="34" charset="-122"/>
              </a:rPr>
              <a:t>明年工作计划</a:t>
            </a:r>
          </a:p>
        </p:txBody>
      </p:sp>
      <p:sp>
        <p:nvSpPr>
          <p:cNvPr id="16" name="矩形 15"/>
          <p:cNvSpPr/>
          <p:nvPr/>
        </p:nvSpPr>
        <p:spPr>
          <a:xfrm>
            <a:off x="317900" y="485387"/>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Text Placeholder 2"/>
          <p:cNvSpPr txBox="1"/>
          <p:nvPr/>
        </p:nvSpPr>
        <p:spPr>
          <a:xfrm>
            <a:off x="3603379" y="5072697"/>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8" name="文本框 36"/>
          <p:cNvSpPr txBox="1"/>
          <p:nvPr/>
        </p:nvSpPr>
        <p:spPr>
          <a:xfrm>
            <a:off x="3503670" y="4672587"/>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9" name="Text Placeholder 2"/>
          <p:cNvSpPr txBox="1"/>
          <p:nvPr/>
        </p:nvSpPr>
        <p:spPr>
          <a:xfrm>
            <a:off x="8901028" y="377164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0" name="文本框 36"/>
          <p:cNvSpPr txBox="1"/>
          <p:nvPr/>
        </p:nvSpPr>
        <p:spPr>
          <a:xfrm>
            <a:off x="8801319" y="337153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1" name="Text Placeholder 2"/>
          <p:cNvSpPr txBox="1"/>
          <p:nvPr/>
        </p:nvSpPr>
        <p:spPr>
          <a:xfrm>
            <a:off x="4116329" y="151277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2" name="文本框 36"/>
          <p:cNvSpPr txBox="1"/>
          <p:nvPr/>
        </p:nvSpPr>
        <p:spPr>
          <a:xfrm>
            <a:off x="4016620" y="111266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3" name="Text Placeholder 2"/>
          <p:cNvSpPr txBox="1"/>
          <p:nvPr/>
        </p:nvSpPr>
        <p:spPr>
          <a:xfrm>
            <a:off x="686506" y="2190194"/>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36"/>
          <p:cNvSpPr txBox="1"/>
          <p:nvPr/>
        </p:nvSpPr>
        <p:spPr>
          <a:xfrm>
            <a:off x="586797" y="1790084"/>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screen"/>
          <a:srcRect b="35066"/>
          <a:stretch>
            <a:fillRect/>
          </a:stretch>
        </p:blipFill>
        <p:spPr>
          <a:xfrm>
            <a:off x="334" y="119356"/>
            <a:ext cx="12191332" cy="4452926"/>
          </a:xfrm>
          <a:prstGeom prst="rect">
            <a:avLst/>
          </a:prstGeom>
        </p:spPr>
      </p:pic>
      <p:sp>
        <p:nvSpPr>
          <p:cNvPr id="16" name="矩形 259"/>
          <p:cNvSpPr>
            <a:spLocks noChangeArrowheads="1"/>
          </p:cNvSpPr>
          <p:nvPr/>
        </p:nvSpPr>
        <p:spPr bwMode="auto">
          <a:xfrm>
            <a:off x="6836244" y="500356"/>
            <a:ext cx="4414685" cy="167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0905" b="1" cap="all" dirty="0" smtClean="0">
                <a:solidFill>
                  <a:srgbClr val="C30D23"/>
                </a:solidFill>
                <a:cs typeface="+mn-ea"/>
                <a:sym typeface="+mn-lt"/>
              </a:rPr>
              <a:t>2021</a:t>
            </a:r>
          </a:p>
        </p:txBody>
      </p:sp>
      <p:sp>
        <p:nvSpPr>
          <p:cNvPr id="8" name="矩形 259"/>
          <p:cNvSpPr>
            <a:spLocks noChangeArrowheads="1"/>
          </p:cNvSpPr>
          <p:nvPr/>
        </p:nvSpPr>
        <p:spPr bwMode="auto">
          <a:xfrm>
            <a:off x="1276703" y="3792005"/>
            <a:ext cx="6057547" cy="21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400" dirty="0" smtClean="0">
                <a:solidFill>
                  <a:srgbClr val="C30D23"/>
                </a:solidFill>
                <a:cs typeface="+mn-ea"/>
                <a:sym typeface="+mn-lt"/>
              </a:rPr>
              <a:t>THE YEAR-END SUMMARY PPT</a:t>
            </a:r>
            <a:endParaRPr lang="zh-CN" altLang="en-US" sz="1400" dirty="0">
              <a:solidFill>
                <a:srgbClr val="C30D23"/>
              </a:solidFill>
              <a:cs typeface="+mn-ea"/>
              <a:sym typeface="+mn-lt"/>
            </a:endParaRPr>
          </a:p>
        </p:txBody>
      </p:sp>
      <p:sp>
        <p:nvSpPr>
          <p:cNvPr id="9" name="矩形 259"/>
          <p:cNvSpPr>
            <a:spLocks noChangeArrowheads="1"/>
          </p:cNvSpPr>
          <p:nvPr/>
        </p:nvSpPr>
        <p:spPr bwMode="auto">
          <a:xfrm>
            <a:off x="1276703" y="4033435"/>
            <a:ext cx="8448322"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b="1" dirty="0" smtClean="0">
                <a:solidFill>
                  <a:srgbClr val="C30D23"/>
                </a:solidFill>
                <a:cs typeface="+mn-ea"/>
                <a:sym typeface="+mn-lt"/>
              </a:rPr>
              <a:t>谢谢欣赏</a:t>
            </a:r>
          </a:p>
        </p:txBody>
      </p:sp>
      <p:sp>
        <p:nvSpPr>
          <p:cNvPr id="11" name="矩形 259"/>
          <p:cNvSpPr>
            <a:spLocks noChangeArrowheads="1"/>
          </p:cNvSpPr>
          <p:nvPr/>
        </p:nvSpPr>
        <p:spPr bwMode="auto">
          <a:xfrm>
            <a:off x="1276703" y="4894972"/>
            <a:ext cx="7100522" cy="34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60" dirty="0">
                <a:solidFill>
                  <a:schemeClr val="bg1">
                    <a:lumMod val="50000"/>
                  </a:schemeClr>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6"/>
                                        </p:tgtEl>
                                        <p:attrNameLst>
                                          <p:attrName>ppt_y</p:attrName>
                                        </p:attrNameLst>
                                      </p:cBhvr>
                                      <p:tavLst>
                                        <p:tav tm="0">
                                          <p:val>
                                            <p:strVal val="#ppt_y"/>
                                          </p:val>
                                        </p:tav>
                                        <p:tav tm="100000">
                                          <p:val>
                                            <p:strVal val="#ppt_y"/>
                                          </p:val>
                                        </p:tav>
                                      </p:tavLst>
                                    </p:anim>
                                    <p:anim calcmode="lin" valueType="num">
                                      <p:cBhvr>
                                        <p:cTn id="13"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6"/>
                                        </p:tgtEl>
                                      </p:cBhvr>
                                    </p:animEffect>
                                  </p:childTnLst>
                                </p:cTn>
                              </p:par>
                            </p:childTnLst>
                          </p:cTn>
                        </p:par>
                        <p:par>
                          <p:cTn id="16" fill="hold">
                            <p:stCondLst>
                              <p:cond delay="115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6"/>
                                        </p:tgtEl>
                                      </p:cBhvr>
                                    </p:animEffect>
                                    <p:animScale>
                                      <p:cBhvr>
                                        <p:cTn id="19" dur="250" autoRev="1" fill="hold"/>
                                        <p:tgtEl>
                                          <p:spTgt spid="16"/>
                                        </p:tgtEl>
                                      </p:cBhvr>
                                      <p:by x="105000" y="105000"/>
                                    </p:animScale>
                                  </p:childTnLst>
                                </p:cTn>
                              </p:par>
                            </p:childTnLst>
                          </p:cTn>
                        </p:par>
                        <p:par>
                          <p:cTn id="20" fill="hold">
                            <p:stCondLst>
                              <p:cond delay="16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par>
                          <p:cTn id="28" fill="hold">
                            <p:stCondLst>
                              <p:cond delay="315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8"/>
                                        </p:tgtEl>
                                      </p:cBhvr>
                                    </p:animEffect>
                                    <p:animScale>
                                      <p:cBhvr>
                                        <p:cTn id="31" dur="250" autoRev="1" fill="hold"/>
                                        <p:tgtEl>
                                          <p:spTgt spid="8"/>
                                        </p:tgtEl>
                                      </p:cBhvr>
                                      <p:by x="105000" y="105000"/>
                                    </p:animScale>
                                  </p:childTnLst>
                                </p:cTn>
                              </p:par>
                            </p:childTnLst>
                          </p:cTn>
                        </p:par>
                        <p:par>
                          <p:cTn id="32" fill="hold">
                            <p:stCondLst>
                              <p:cond delay="36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
                                        </p:tgtEl>
                                      </p:cBhvr>
                                    </p:animEffect>
                                  </p:childTnLst>
                                </p:cTn>
                              </p:par>
                            </p:childTnLst>
                          </p:cTn>
                        </p:par>
                        <p:par>
                          <p:cTn id="40" fill="hold">
                            <p:stCondLst>
                              <p:cond delay="430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9"/>
                                        </p:tgtEl>
                                      </p:cBhvr>
                                    </p:animEffect>
                                    <p:animScale>
                                      <p:cBhvr>
                                        <p:cTn id="43" dur="250" autoRev="1" fill="hold"/>
                                        <p:tgtEl>
                                          <p:spTgt spid="9"/>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8" grpId="0"/>
      <p:bldP spid="8" grpId="1"/>
      <p:bldP spid="9" grpId="0"/>
      <p:bldP spid="9" grpId="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54013"/>
            <a:ext cx="12221026" cy="6503985"/>
            <a:chOff x="0" y="354013"/>
            <a:chExt cx="12221026" cy="6503985"/>
          </a:xfrm>
        </p:grpSpPr>
        <p:sp>
          <p:nvSpPr>
            <p:cNvPr id="11" name="矩形 10"/>
            <p:cNvSpPr/>
            <p:nvPr/>
          </p:nvSpPr>
          <p:spPr>
            <a:xfrm>
              <a:off x="0" y="5109316"/>
              <a:ext cx="6110513" cy="1748682"/>
            </a:xfrm>
            <a:prstGeom prst="rect">
              <a:avLst/>
            </a:prstGeom>
            <a:solidFill>
              <a:srgbClr val="FAB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0513" y="5109316"/>
              <a:ext cx="6110513" cy="1748682"/>
            </a:xfrm>
            <a:prstGeom prst="rect">
              <a:avLst/>
            </a:prstGeom>
            <a:solidFill>
              <a:srgbClr val="EC16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0125" y="5491839"/>
              <a:ext cx="2327306" cy="369332"/>
            </a:xfrm>
            <a:prstGeom prst="rect">
              <a:avLst/>
            </a:prstGeom>
            <a:noFill/>
          </p:spPr>
          <p:txBody>
            <a:bodyPr wrap="square" rtlCol="0">
              <a:spAutoFit/>
            </a:bodyPr>
            <a:lstStyle/>
            <a:p>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免费模板</a:t>
              </a:r>
              <a:endParaRPr lang="zh-CN" altLang="en-US" b="1"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00125" y="5861171"/>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300+</a:t>
              </a:r>
              <a:r>
                <a:rPr lang="zh-CN" altLang="en-US" sz="1200" dirty="0" smtClean="0">
                  <a:latin typeface="微软雅黑" panose="020B0503020204020204" pitchFamily="34" charset="-122"/>
                  <a:ea typeface="微软雅黑" panose="020B0503020204020204" pitchFamily="34" charset="-122"/>
                </a:rPr>
                <a:t>套汇报</a:t>
              </a:r>
              <a:r>
                <a:rPr lang="en-US" altLang="zh-CN" sz="1200" dirty="0"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latin typeface="微软雅黑" panose="020B0503020204020204" pitchFamily="34" charset="-122"/>
                  <a:ea typeface="微软雅黑" panose="020B0503020204020204" pitchFamily="34" charset="-122"/>
                </a:rPr>
                <a:t>40G-PPT</a:t>
              </a:r>
              <a:r>
                <a:rPr lang="zh-CN" altLang="en-US" sz="1200" dirty="0" smtClean="0">
                  <a:latin typeface="微软雅黑" panose="020B0503020204020204" pitchFamily="34" charset="-122"/>
                  <a:ea typeface="微软雅黑" panose="020B0503020204020204" pitchFamily="34" charset="-122"/>
                </a:rPr>
                <a:t>经典教程</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书籍</a:t>
              </a:r>
              <a:endParaRPr lang="en-US" altLang="zh-CN" sz="1200" dirty="0" smtClean="0">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zh-CN" altLang="en-US" sz="1200" dirty="0" smtClean="0">
                  <a:latin typeface="微软雅黑" panose="020B0503020204020204" pitchFamily="34" charset="-122"/>
                  <a:ea typeface="微软雅黑" panose="020B0503020204020204" pitchFamily="34" charset="-122"/>
                </a:rPr>
                <a:t>更多免费模板</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图表更新中</a:t>
              </a:r>
              <a:endParaRPr lang="zh-CN" altLang="en-US" sz="1200"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866471" y="5491839"/>
              <a:ext cx="2327306"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PPT</a:t>
              </a:r>
              <a:r>
                <a:rPr lang="zh-CN" altLang="en-US" b="1" dirty="0" smtClean="0">
                  <a:solidFill>
                    <a:schemeClr val="bg1"/>
                  </a:solidFill>
                  <a:latin typeface="微软雅黑" panose="020B0503020204020204" pitchFamily="34" charset="-122"/>
                  <a:ea typeface="微软雅黑" panose="020B0503020204020204" pitchFamily="34" charset="-122"/>
                </a:rPr>
                <a:t>收费服务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866471" y="5851756"/>
              <a:ext cx="5110263" cy="646331"/>
            </a:xfrm>
            <a:prstGeom prst="rect">
              <a:avLst/>
            </a:prstGeom>
            <a:noFill/>
          </p:spPr>
          <p:txBody>
            <a:bodyPr wrap="square" rtlCol="0">
              <a:spAutoFit/>
            </a:bodyPr>
            <a:lstStyle/>
            <a:p>
              <a:pPr marL="285750" indent="-285750">
                <a:buFont typeface="Wingdings" panose="05000000000000000000" pitchFamily="2" charset="2"/>
                <a:buChar char="n"/>
              </a:pPr>
              <a:r>
                <a:rPr lang="zh-CN" altLang="en-US" sz="1200" dirty="0">
                  <a:solidFill>
                    <a:schemeClr val="bg1"/>
                  </a:solidFill>
                  <a:latin typeface="微软雅黑" panose="020B0503020204020204" pitchFamily="34" charset="-122"/>
                  <a:ea typeface="微软雅黑" panose="020B0503020204020204" pitchFamily="34" charset="-122"/>
                </a:rPr>
                <a:t>专注</a:t>
              </a:r>
              <a:r>
                <a:rPr lang="zh-CN" altLang="en-US" sz="1200" dirty="0" smtClean="0">
                  <a:solidFill>
                    <a:schemeClr val="bg1"/>
                  </a:solidFill>
                  <a:latin typeface="微软雅黑" panose="020B0503020204020204" pitchFamily="34" charset="-122"/>
                  <a:ea typeface="微软雅黑" panose="020B0503020204020204" pitchFamily="34" charset="-122"/>
                </a:rPr>
                <a:t>汇报类</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定制与美化</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600+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模板设计经验</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n"/>
              </a:pPr>
              <a:r>
                <a:rPr lang="en-US" altLang="zh-CN" sz="1200" dirty="0" smtClean="0">
                  <a:solidFill>
                    <a:schemeClr val="bg1"/>
                  </a:solidFill>
                  <a:latin typeface="微软雅黑" panose="020B0503020204020204" pitchFamily="34" charset="-122"/>
                  <a:ea typeface="微软雅黑" panose="020B0503020204020204" pitchFamily="34" charset="-122"/>
                </a:rPr>
                <a:t>10000+</a:t>
              </a:r>
              <a:r>
                <a:rPr lang="zh-CN" altLang="en-US" sz="1200" dirty="0" smtClean="0">
                  <a:solidFill>
                    <a:schemeClr val="bg1"/>
                  </a:solidFill>
                  <a:latin typeface="微软雅黑" panose="020B0503020204020204" pitchFamily="34" charset="-122"/>
                  <a:ea typeface="微软雅黑" panose="020B0503020204020204" pitchFamily="34" charset="-122"/>
                </a:rPr>
                <a:t>套精美</a:t>
              </a:r>
              <a:r>
                <a:rPr lang="en-US" altLang="zh-CN" sz="1200" dirty="0" smtClean="0">
                  <a:solidFill>
                    <a:schemeClr val="bg1"/>
                  </a:solidFill>
                  <a:latin typeface="微软雅黑" panose="020B0503020204020204" pitchFamily="34" charset="-122"/>
                  <a:ea typeface="微软雅黑" panose="020B0503020204020204" pitchFamily="34" charset="-122"/>
                </a:rPr>
                <a:t>PPT</a:t>
              </a:r>
              <a:r>
                <a:rPr lang="zh-CN" altLang="en-US" sz="1200" dirty="0" smtClean="0">
                  <a:solidFill>
                    <a:schemeClr val="bg1"/>
                  </a:solidFill>
                  <a:latin typeface="微软雅黑" panose="020B0503020204020204" pitchFamily="34" charset="-122"/>
                  <a:ea typeface="微软雅黑" panose="020B0503020204020204" pitchFamily="34" charset="-122"/>
                </a:rPr>
                <a:t>图表设计经验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576645" y="3662820"/>
              <a:ext cx="3250619" cy="369332"/>
            </a:xfrm>
            <a:prstGeom prst="rect">
              <a:avLst/>
            </a:prstGeom>
          </p:spPr>
          <p:txBody>
            <a:bodyPr wrap="square">
              <a:spAutoFit/>
            </a:bodyPr>
            <a:lstStyle/>
            <a:p>
              <a:r>
                <a:rPr lang="zh-CN" altLang="en-US" b="1" spc="300" dirty="0" smtClean="0">
                  <a:latin typeface="微软雅黑" panose="020B0503020204020204" pitchFamily="34" charset="-122"/>
                  <a:ea typeface="微软雅黑" panose="020B0503020204020204" pitchFamily="34" charset="-122"/>
                </a:rPr>
                <a:t>扫一扫 加微信</a:t>
              </a:r>
              <a:r>
                <a:rPr lang="en-US" altLang="zh-CN" b="1" spc="300" dirty="0" smtClean="0">
                  <a:latin typeface="微软雅黑" panose="020B0503020204020204" pitchFamily="34" charset="-122"/>
                  <a:ea typeface="微软雅黑" panose="020B0503020204020204" pitchFamily="34" charset="-122"/>
                </a:rPr>
                <a:t>(</a:t>
              </a:r>
              <a:r>
                <a:rPr lang="zh-CN" altLang="en-US" b="1" spc="300" dirty="0" smtClean="0">
                  <a:latin typeface="微软雅黑" panose="020B0503020204020204" pitchFamily="34" charset="-122"/>
                  <a:ea typeface="微软雅黑" panose="020B0503020204020204" pitchFamily="34" charset="-122"/>
                </a:rPr>
                <a:t>备注</a:t>
              </a:r>
              <a:r>
                <a:rPr lang="en-US" altLang="zh-CN" b="1" spc="300" dirty="0" smtClean="0">
                  <a:latin typeface="微软雅黑" panose="020B0503020204020204" pitchFamily="34" charset="-122"/>
                  <a:ea typeface="微软雅黑" panose="020B0503020204020204" pitchFamily="34" charset="-122"/>
                </a:rPr>
                <a:t>PPT)</a:t>
              </a:r>
              <a:endParaRPr lang="zh-CN" altLang="en-US" b="1" spc="300" dirty="0">
                <a:latin typeface="微软雅黑" panose="020B0503020204020204" pitchFamily="34" charset="-122"/>
                <a:ea typeface="微软雅黑" panose="020B0503020204020204" pitchFamily="34" charset="-122"/>
              </a:endParaRPr>
            </a:p>
          </p:txBody>
        </p:sp>
        <p:sp>
          <p:nvSpPr>
            <p:cNvPr id="13" name="矩形 12"/>
            <p:cNvSpPr/>
            <p:nvPr/>
          </p:nvSpPr>
          <p:spPr>
            <a:xfrm>
              <a:off x="3925488" y="4299736"/>
              <a:ext cx="5055141"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获取更多精美汇报</a:t>
              </a:r>
              <a:r>
                <a:rPr lang="en-US" altLang="zh-CN" sz="2400" b="1" dirty="0" smtClean="0">
                  <a:latin typeface="微软雅黑" panose="020B0503020204020204" pitchFamily="34" charset="-122"/>
                  <a:ea typeface="微软雅黑" panose="020B0503020204020204" pitchFamily="34" charset="-122"/>
                </a:rPr>
                <a:t>PPT</a:t>
              </a:r>
              <a:r>
                <a:rPr lang="zh-CN" altLang="en-US" sz="2400" b="1" dirty="0">
                  <a:latin typeface="微软雅黑" panose="020B0503020204020204" pitchFamily="34" charset="-122"/>
                  <a:ea typeface="微软雅黑" panose="020B0503020204020204" pitchFamily="34" charset="-122"/>
                </a:rPr>
                <a:t>模板与图表</a:t>
              </a: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577" y="1345156"/>
              <a:ext cx="2183872" cy="2183872"/>
            </a:xfrm>
            <a:prstGeom prst="rect">
              <a:avLst/>
            </a:prstGeom>
          </p:spPr>
        </p:pic>
        <p:sp>
          <p:nvSpPr>
            <p:cNvPr id="24" name="AutoShape 3"/>
            <p:cNvSpPr>
              <a:spLocks noChangeAspect="1" noChangeArrowheads="1" noTextEdit="1"/>
            </p:cNvSpPr>
            <p:nvPr/>
          </p:nvSpPr>
          <p:spPr bwMode="auto">
            <a:xfrm>
              <a:off x="0" y="354013"/>
              <a:ext cx="96742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5"/>
            <p:cNvSpPr>
              <a:spLocks noChangeArrowheads="1"/>
            </p:cNvSpPr>
            <p:nvPr/>
          </p:nvSpPr>
          <p:spPr bwMode="auto">
            <a:xfrm>
              <a:off x="7938" y="357188"/>
              <a:ext cx="12184062" cy="685800"/>
            </a:xfrm>
            <a:prstGeom prst="rect">
              <a:avLst/>
            </a:prstGeom>
            <a:solidFill>
              <a:srgbClr val="EBEF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4"/>
            <p:cNvSpPr>
              <a:spLocks noChangeArrowheads="1"/>
            </p:cNvSpPr>
            <p:nvPr/>
          </p:nvSpPr>
          <p:spPr bwMode="auto">
            <a:xfrm>
              <a:off x="3175" y="357188"/>
              <a:ext cx="82550" cy="685800"/>
            </a:xfrm>
            <a:prstGeom prst="rect">
              <a:avLst/>
            </a:prstGeom>
            <a:solidFill>
              <a:srgbClr val="EC164F"/>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21852" t="18765" r="22346" b="25268"/>
            <a:stretch/>
          </p:blipFill>
          <p:spPr>
            <a:xfrm>
              <a:off x="11354947" y="451538"/>
              <a:ext cx="520964" cy="522501"/>
            </a:xfrm>
            <a:prstGeom prst="rect">
              <a:avLst/>
            </a:prstGeom>
          </p:spPr>
        </p:pic>
        <p:grpSp>
          <p:nvGrpSpPr>
            <p:cNvPr id="29" name="组合 28"/>
            <p:cNvGrpSpPr/>
            <p:nvPr/>
          </p:nvGrpSpPr>
          <p:grpSpPr>
            <a:xfrm>
              <a:off x="289364" y="451538"/>
              <a:ext cx="2110496" cy="534726"/>
              <a:chOff x="4061704" y="5425429"/>
              <a:chExt cx="2110496" cy="534726"/>
            </a:xfrm>
          </p:grpSpPr>
          <p:sp>
            <p:nvSpPr>
              <p:cNvPr id="30" name="文本框 29"/>
              <p:cNvSpPr txBox="1"/>
              <p:nvPr/>
            </p:nvSpPr>
            <p:spPr>
              <a:xfrm>
                <a:off x="4061704" y="5425429"/>
                <a:ext cx="2070847"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专注汇报</a:t>
                </a:r>
                <a:r>
                  <a:rPr lang="en-US" altLang="zh-CN" b="1" dirty="0" smtClean="0">
                    <a:latin typeface="微软雅黑" panose="020B0503020204020204" pitchFamily="34" charset="-122"/>
                    <a:ea typeface="微软雅黑" panose="020B0503020204020204" pitchFamily="34" charset="-122"/>
                  </a:rPr>
                  <a:t>PPT</a:t>
                </a:r>
                <a:r>
                  <a:rPr lang="zh-CN" altLang="en-US" b="1" dirty="0" smtClean="0">
                    <a:latin typeface="微软雅黑" panose="020B0503020204020204" pitchFamily="34" charset="-122"/>
                    <a:ea typeface="微软雅黑" panose="020B0503020204020204" pitchFamily="34" charset="-122"/>
                  </a:rPr>
                  <a:t>设计</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4075151" y="5683156"/>
                <a:ext cx="2097049" cy="276999"/>
              </a:xfrm>
              <a:prstGeom prst="rect">
                <a:avLst/>
              </a:prstGeom>
            </p:spPr>
            <p:txBody>
              <a:bodyPr wrap="none">
                <a:spAutoFit/>
              </a:bodyPr>
              <a:lstStyle/>
              <a:p>
                <a:r>
                  <a:rPr lang="zh-CN" altLang="en-US" sz="1200" dirty="0">
                    <a:latin typeface="Arial Unicode MS" panose="020B0604020202020204" pitchFamily="34" charset="-122"/>
                    <a:ea typeface="Arial Unicode MS" panose="020B0604020202020204" pitchFamily="34" charset="-122"/>
                    <a:cs typeface="Arial Unicode MS" panose="020B0604020202020204" pitchFamily="34" charset="-122"/>
                  </a:rPr>
                  <a:t>Focus on report PPT design</a:t>
                </a:r>
              </a:p>
            </p:txBody>
          </p:sp>
        </p:grpSp>
      </p:grpSp>
    </p:spTree>
    <p:extLst>
      <p:ext uri="{BB962C8B-B14F-4D97-AF65-F5344CB8AC3E}">
        <p14:creationId xmlns:p14="http://schemas.microsoft.com/office/powerpoint/2010/main" val="33467715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err="1" smtClean="0">
                <a:hlinkClick r:id="rId2"/>
              </a:rPr>
              <a:t>StephenZhu</a:t>
            </a:r>
            <a:r>
              <a:rPr lang="en-US" altLang="zh-CN" dirty="0" smtClean="0"/>
              <a:t>   </a:t>
            </a:r>
            <a:r>
              <a:rPr lang="zh-CN" altLang="en-US" dirty="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15125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cstate="screen"/>
          <a:srcRect b="35066"/>
          <a:stretch>
            <a:fillRect/>
          </a:stretch>
        </p:blipFill>
        <p:spPr>
          <a:xfrm>
            <a:off x="334" y="696296"/>
            <a:ext cx="12191332" cy="4452926"/>
          </a:xfrm>
          <a:prstGeom prst="rect">
            <a:avLst/>
          </a:prstGeom>
        </p:spPr>
      </p:pic>
      <p:sp>
        <p:nvSpPr>
          <p:cNvPr id="2" name="椭圆 1"/>
          <p:cNvSpPr/>
          <p:nvPr/>
        </p:nvSpPr>
        <p:spPr>
          <a:xfrm>
            <a:off x="6976298" y="1510053"/>
            <a:ext cx="2199311" cy="2199311"/>
          </a:xfrm>
          <a:prstGeom prst="ellipse">
            <a:avLst/>
          </a:prstGeom>
          <a:solidFill>
            <a:srgbClr val="C8141D"/>
          </a:solidFill>
          <a:ln w="76200">
            <a:solidFill>
              <a:schemeClr val="bg1"/>
            </a:solidFill>
          </a:ln>
          <a:effectLst>
            <a:outerShdw blurRad="3175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7" name="文本框 6"/>
          <p:cNvSpPr txBox="1"/>
          <p:nvPr>
            <p:custDataLst>
              <p:tags r:id="rId2"/>
            </p:custDataLst>
          </p:nvPr>
        </p:nvSpPr>
        <p:spPr>
          <a:xfrm>
            <a:off x="7059011" y="2148799"/>
            <a:ext cx="2033884" cy="921820"/>
          </a:xfrm>
          <a:prstGeom prst="rect">
            <a:avLst/>
          </a:prstGeom>
          <a:noFill/>
        </p:spPr>
        <p:txBody>
          <a:bodyPr vert="horz" lIns="0" tIns="0" rIns="0" bIns="0" anchor="ctr"/>
          <a:lstStyle/>
          <a:p>
            <a:pPr algn="ctr">
              <a:defRPr/>
            </a:pPr>
            <a:r>
              <a:rPr lang="en-US" altLang="zh-CN" sz="4170" dirty="0">
                <a:solidFill>
                  <a:schemeClr val="bg1"/>
                </a:solidFill>
                <a:cs typeface="+mn-ea"/>
                <a:sym typeface="+mn-lt"/>
              </a:rPr>
              <a:t>PART 1</a:t>
            </a:r>
            <a:endParaRPr lang="zh-CN" altLang="en-US" sz="4170" dirty="0">
              <a:solidFill>
                <a:schemeClr val="bg1"/>
              </a:solidFill>
              <a:cs typeface="+mn-ea"/>
              <a:sym typeface="+mn-lt"/>
            </a:endParaRPr>
          </a:p>
        </p:txBody>
      </p:sp>
      <p:sp>
        <p:nvSpPr>
          <p:cNvPr id="8" name="矩形 7"/>
          <p:cNvSpPr/>
          <p:nvPr/>
        </p:nvSpPr>
        <p:spPr>
          <a:xfrm>
            <a:off x="2045217" y="4361822"/>
            <a:ext cx="4349243" cy="787400"/>
          </a:xfrm>
          <a:prstGeom prst="rect">
            <a:avLst/>
          </a:prstGeom>
        </p:spPr>
        <p:txBody>
          <a:bodyPr wrap="square" lIns="0" tIns="0" rIns="0" bIns="0">
            <a:spAutoFit/>
          </a:bodyPr>
          <a:lstStyle/>
          <a:p>
            <a:r>
              <a:rPr lang="zh-CN" altLang="en-US" sz="5120" b="1" dirty="0" smtClean="0">
                <a:solidFill>
                  <a:srgbClr val="C8141D"/>
                </a:solidFill>
                <a:cs typeface="+mn-ea"/>
                <a:sym typeface="+mn-lt"/>
              </a:rPr>
              <a:t>年度</a:t>
            </a:r>
            <a:r>
              <a:rPr lang="zh-CN" altLang="en-US" sz="5120" b="1" dirty="0">
                <a:solidFill>
                  <a:srgbClr val="C8141D"/>
                </a:solidFill>
                <a:cs typeface="+mn-ea"/>
                <a:sym typeface="+mn-lt"/>
              </a:rPr>
              <a:t>工作概述</a:t>
            </a:r>
          </a:p>
        </p:txBody>
      </p:sp>
      <p:sp>
        <p:nvSpPr>
          <p:cNvPr id="14" name="矩形 13"/>
          <p:cNvSpPr/>
          <p:nvPr/>
        </p:nvSpPr>
        <p:spPr>
          <a:xfrm>
            <a:off x="1972262" y="5149222"/>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前言</a:t>
            </a:r>
          </a:p>
        </p:txBody>
      </p:sp>
      <p:sp>
        <p:nvSpPr>
          <p:cNvPr id="15" name="矩形 14"/>
          <p:cNvSpPr/>
          <p:nvPr/>
        </p:nvSpPr>
        <p:spPr>
          <a:xfrm>
            <a:off x="1972262" y="5526200"/>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计划</a:t>
            </a:r>
          </a:p>
        </p:txBody>
      </p:sp>
      <p:sp>
        <p:nvSpPr>
          <p:cNvPr id="16" name="矩形 15"/>
          <p:cNvSpPr/>
          <p:nvPr/>
        </p:nvSpPr>
        <p:spPr>
          <a:xfrm>
            <a:off x="1972262" y="5903179"/>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进度</a:t>
            </a:r>
          </a:p>
        </p:txBody>
      </p:sp>
      <p:sp>
        <p:nvSpPr>
          <p:cNvPr id="17" name="矩形 16"/>
          <p:cNvSpPr/>
          <p:nvPr/>
        </p:nvSpPr>
        <p:spPr>
          <a:xfrm>
            <a:off x="2987924" y="5164478"/>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回顾</a:t>
            </a:r>
          </a:p>
        </p:txBody>
      </p:sp>
      <p:sp>
        <p:nvSpPr>
          <p:cNvPr id="18" name="矩形 17"/>
          <p:cNvSpPr/>
          <p:nvPr/>
        </p:nvSpPr>
        <p:spPr>
          <a:xfrm>
            <a:off x="2987924" y="5551190"/>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工作</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团队</a:t>
            </a:r>
          </a:p>
        </p:txBody>
      </p:sp>
      <p:sp>
        <p:nvSpPr>
          <p:cNvPr id="19" name="矩形 18"/>
          <p:cNvSpPr/>
          <p:nvPr/>
        </p:nvSpPr>
        <p:spPr>
          <a:xfrm>
            <a:off x="2987924" y="5918435"/>
            <a:ext cx="954107"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smtClean="0">
                <a:ln>
                  <a:noFill/>
                </a:ln>
                <a:solidFill>
                  <a:srgbClr val="C8001C"/>
                </a:solidFill>
                <a:effectLst/>
                <a:uLnTx/>
                <a:uFillTx/>
                <a:latin typeface="微软雅黑" panose="020B0503020204020204" pitchFamily="34" charset="-122"/>
                <a:ea typeface="微软雅黑" panose="020B0503020204020204" pitchFamily="34" charset="-122"/>
              </a:rPr>
              <a:t>√ 去年</a:t>
            </a:r>
            <a:r>
              <a:rPr kumimoji="0" lang="zh-CN" altLang="en-US" sz="12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相比</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45517" y="3007859"/>
            <a:ext cx="1493681" cy="1440160"/>
            <a:chOff x="6776437" y="1563638"/>
            <a:chExt cx="1493681" cy="1440160"/>
          </a:xfrm>
          <a:effectLst>
            <a:outerShdw blurRad="25400" dist="25400" dir="2700000" algn="tl" rotWithShape="0">
              <a:prstClr val="black">
                <a:alpha val="40000"/>
              </a:prstClr>
            </a:outerShdw>
          </a:effectLst>
        </p:grpSpPr>
        <p:grpSp>
          <p:nvGrpSpPr>
            <p:cNvPr id="44" name="组合 43"/>
            <p:cNvGrpSpPr/>
            <p:nvPr/>
          </p:nvGrpSpPr>
          <p:grpSpPr>
            <a:xfrm>
              <a:off x="6776437" y="1563638"/>
              <a:ext cx="1493681" cy="1440160"/>
              <a:chOff x="6776437" y="1563638"/>
              <a:chExt cx="1493681" cy="1440160"/>
            </a:xfrm>
          </p:grpSpPr>
          <p:sp>
            <p:nvSpPr>
              <p:cNvPr id="46" name="圆角矩形 2"/>
              <p:cNvSpPr/>
              <p:nvPr/>
            </p:nvSpPr>
            <p:spPr>
              <a:xfrm>
                <a:off x="6776437" y="1563638"/>
                <a:ext cx="1493680" cy="1440160"/>
              </a:xfrm>
              <a:custGeom>
                <a:avLst/>
                <a:gdLst/>
                <a:ahLst/>
                <a:cxnLst/>
                <a:rect l="l" t="t" r="r" b="b"/>
                <a:pathLst>
                  <a:path w="1493680" h="1440160">
                    <a:moveTo>
                      <a:pt x="240031" y="0"/>
                    </a:moveTo>
                    <a:lnTo>
                      <a:pt x="1261248" y="0"/>
                    </a:lnTo>
                    <a:cubicBezTo>
                      <a:pt x="1374059" y="0"/>
                      <a:pt x="1468693" y="77824"/>
                      <a:pt x="1493680" y="182886"/>
                    </a:cubicBezTo>
                    <a:lnTo>
                      <a:pt x="1493680" y="1257274"/>
                    </a:lnTo>
                    <a:cubicBezTo>
                      <a:pt x="1468693" y="1362336"/>
                      <a:pt x="1374059"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47" name="圆角矩形 2"/>
              <p:cNvSpPr/>
              <p:nvPr/>
            </p:nvSpPr>
            <p:spPr>
              <a:xfrm>
                <a:off x="7784551" y="1563638"/>
                <a:ext cx="485567" cy="1440160"/>
              </a:xfrm>
              <a:custGeom>
                <a:avLst/>
                <a:gdLst/>
                <a:ahLst/>
                <a:cxnLst/>
                <a:rect l="l" t="t" r="r" b="b"/>
                <a:pathLst>
                  <a:path w="485567" h="1440160">
                    <a:moveTo>
                      <a:pt x="0" y="0"/>
                    </a:moveTo>
                    <a:lnTo>
                      <a:pt x="253135" y="0"/>
                    </a:lnTo>
                    <a:cubicBezTo>
                      <a:pt x="365946" y="0"/>
                      <a:pt x="460580" y="77824"/>
                      <a:pt x="485567" y="182886"/>
                    </a:cubicBezTo>
                    <a:lnTo>
                      <a:pt x="485567" y="1257274"/>
                    </a:lnTo>
                    <a:cubicBezTo>
                      <a:pt x="460580" y="1362336"/>
                      <a:pt x="365946" y="1440160"/>
                      <a:pt x="253135" y="1440160"/>
                    </a:cubicBezTo>
                    <a:lnTo>
                      <a:pt x="0" y="1440160"/>
                    </a:lnTo>
                    <a:close/>
                  </a:path>
                </a:pathLst>
              </a:custGeom>
              <a:solidFill>
                <a:sysClr val="windowText" lastClr="000000">
                  <a:alpha val="41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48" name="TextBox 58"/>
              <p:cNvSpPr txBox="1"/>
              <p:nvPr/>
            </p:nvSpPr>
            <p:spPr>
              <a:xfrm rot="16200000">
                <a:off x="7574477" y="2129829"/>
                <a:ext cx="96774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KEY WORD</a:t>
                </a:r>
                <a:endParaRPr kumimoji="0" lang="zh-CN" altLang="en-US"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sp>
          <p:nvSpPr>
            <p:cNvPr id="45" name="Freeform 71"/>
            <p:cNvSpPr>
              <a:spLocks noChangeAspect="1" noEditPoints="1"/>
            </p:cNvSpPr>
            <p:nvPr/>
          </p:nvSpPr>
          <p:spPr bwMode="auto">
            <a:xfrm>
              <a:off x="7038081" y="2013718"/>
              <a:ext cx="540000" cy="540000"/>
            </a:xfrm>
            <a:custGeom>
              <a:avLst/>
              <a:gdLst/>
              <a:ahLst/>
              <a:cxnLst>
                <a:cxn ang="0">
                  <a:pos x="228" y="58"/>
                </a:cxn>
                <a:cxn ang="0">
                  <a:pos x="224" y="16"/>
                </a:cxn>
                <a:cxn ang="0">
                  <a:pos x="214" y="2"/>
                </a:cxn>
                <a:cxn ang="0">
                  <a:pos x="48" y="0"/>
                </a:cxn>
                <a:cxn ang="0">
                  <a:pos x="34" y="10"/>
                </a:cxn>
                <a:cxn ang="0">
                  <a:pos x="32" y="54"/>
                </a:cxn>
                <a:cxn ang="0">
                  <a:pos x="4" y="90"/>
                </a:cxn>
                <a:cxn ang="0">
                  <a:pos x="0" y="112"/>
                </a:cxn>
                <a:cxn ang="0">
                  <a:pos x="8" y="128"/>
                </a:cxn>
                <a:cxn ang="0">
                  <a:pos x="24" y="240"/>
                </a:cxn>
                <a:cxn ang="0">
                  <a:pos x="28" y="252"/>
                </a:cxn>
                <a:cxn ang="0">
                  <a:pos x="216" y="256"/>
                </a:cxn>
                <a:cxn ang="0">
                  <a:pos x="228" y="252"/>
                </a:cxn>
                <a:cxn ang="0">
                  <a:pos x="232" y="136"/>
                </a:cxn>
                <a:cxn ang="0">
                  <a:pos x="248" y="128"/>
                </a:cxn>
                <a:cxn ang="0">
                  <a:pos x="256" y="104"/>
                </a:cxn>
                <a:cxn ang="0">
                  <a:pos x="252" y="90"/>
                </a:cxn>
                <a:cxn ang="0">
                  <a:pos x="48" y="48"/>
                </a:cxn>
                <a:cxn ang="0">
                  <a:pos x="82" y="120"/>
                </a:cxn>
                <a:cxn ang="0">
                  <a:pos x="98" y="64"/>
                </a:cxn>
                <a:cxn ang="0">
                  <a:pos x="124" y="64"/>
                </a:cxn>
                <a:cxn ang="0">
                  <a:pos x="106" y="64"/>
                </a:cxn>
                <a:cxn ang="0">
                  <a:pos x="166" y="120"/>
                </a:cxn>
                <a:cxn ang="0">
                  <a:pos x="158" y="64"/>
                </a:cxn>
                <a:cxn ang="0">
                  <a:pos x="174" y="120"/>
                </a:cxn>
                <a:cxn ang="0">
                  <a:pos x="16" y="104"/>
                </a:cxn>
                <a:cxn ang="0">
                  <a:pos x="42" y="68"/>
                </a:cxn>
                <a:cxn ang="0">
                  <a:pos x="48" y="64"/>
                </a:cxn>
                <a:cxn ang="0">
                  <a:pos x="24" y="120"/>
                </a:cxn>
                <a:cxn ang="0">
                  <a:pos x="18" y="118"/>
                </a:cxn>
                <a:cxn ang="0">
                  <a:pos x="160" y="240"/>
                </a:cxn>
                <a:cxn ang="0">
                  <a:pos x="160" y="160"/>
                </a:cxn>
                <a:cxn ang="0">
                  <a:pos x="168" y="240"/>
                </a:cxn>
                <a:cxn ang="0">
                  <a:pos x="168" y="156"/>
                </a:cxn>
                <a:cxn ang="0">
                  <a:pos x="160" y="152"/>
                </a:cxn>
                <a:cxn ang="0">
                  <a:pos x="96" y="152"/>
                </a:cxn>
                <a:cxn ang="0">
                  <a:pos x="92" y="160"/>
                </a:cxn>
                <a:cxn ang="0">
                  <a:pos x="40" y="136"/>
                </a:cxn>
                <a:cxn ang="0">
                  <a:pos x="240" y="112"/>
                </a:cxn>
                <a:cxn ang="0">
                  <a:pos x="238" y="118"/>
                </a:cxn>
                <a:cxn ang="0">
                  <a:pos x="218" y="120"/>
                </a:cxn>
                <a:cxn ang="0">
                  <a:pos x="208" y="64"/>
                </a:cxn>
                <a:cxn ang="0">
                  <a:pos x="238" y="100"/>
                </a:cxn>
                <a:cxn ang="0">
                  <a:pos x="240" y="112"/>
                </a:cxn>
              </a:cxnLst>
              <a:rect l="0" t="0" r="r" b="b"/>
              <a:pathLst>
                <a:path w="256" h="256">
                  <a:moveTo>
                    <a:pt x="252" y="90"/>
                  </a:moveTo>
                  <a:lnTo>
                    <a:pt x="228" y="58"/>
                  </a:lnTo>
                  <a:lnTo>
                    <a:pt x="228" y="58"/>
                  </a:lnTo>
                  <a:lnTo>
                    <a:pt x="224" y="54"/>
                  </a:lnTo>
                  <a:lnTo>
                    <a:pt x="224" y="16"/>
                  </a:lnTo>
                  <a:lnTo>
                    <a:pt x="224" y="16"/>
                  </a:lnTo>
                  <a:lnTo>
                    <a:pt x="222" y="10"/>
                  </a:lnTo>
                  <a:lnTo>
                    <a:pt x="220" y="4"/>
                  </a:lnTo>
                  <a:lnTo>
                    <a:pt x="214" y="2"/>
                  </a:lnTo>
                  <a:lnTo>
                    <a:pt x="208" y="0"/>
                  </a:lnTo>
                  <a:lnTo>
                    <a:pt x="48" y="0"/>
                  </a:lnTo>
                  <a:lnTo>
                    <a:pt x="48" y="0"/>
                  </a:lnTo>
                  <a:lnTo>
                    <a:pt x="42" y="2"/>
                  </a:lnTo>
                  <a:lnTo>
                    <a:pt x="36" y="4"/>
                  </a:lnTo>
                  <a:lnTo>
                    <a:pt x="34" y="10"/>
                  </a:lnTo>
                  <a:lnTo>
                    <a:pt x="32" y="16"/>
                  </a:lnTo>
                  <a:lnTo>
                    <a:pt x="32" y="54"/>
                  </a:lnTo>
                  <a:lnTo>
                    <a:pt x="32" y="54"/>
                  </a:lnTo>
                  <a:lnTo>
                    <a:pt x="28" y="58"/>
                  </a:lnTo>
                  <a:lnTo>
                    <a:pt x="4" y="90"/>
                  </a:lnTo>
                  <a:lnTo>
                    <a:pt x="4" y="90"/>
                  </a:lnTo>
                  <a:lnTo>
                    <a:pt x="2" y="96"/>
                  </a:lnTo>
                  <a:lnTo>
                    <a:pt x="0" y="104"/>
                  </a:lnTo>
                  <a:lnTo>
                    <a:pt x="0" y="112"/>
                  </a:lnTo>
                  <a:lnTo>
                    <a:pt x="0" y="112"/>
                  </a:lnTo>
                  <a:lnTo>
                    <a:pt x="2" y="122"/>
                  </a:lnTo>
                  <a:lnTo>
                    <a:pt x="8" y="128"/>
                  </a:lnTo>
                  <a:lnTo>
                    <a:pt x="14" y="134"/>
                  </a:lnTo>
                  <a:lnTo>
                    <a:pt x="24" y="136"/>
                  </a:lnTo>
                  <a:lnTo>
                    <a:pt x="24" y="240"/>
                  </a:lnTo>
                  <a:lnTo>
                    <a:pt x="24" y="240"/>
                  </a:lnTo>
                  <a:lnTo>
                    <a:pt x="26" y="246"/>
                  </a:lnTo>
                  <a:lnTo>
                    <a:pt x="28" y="252"/>
                  </a:lnTo>
                  <a:lnTo>
                    <a:pt x="34" y="254"/>
                  </a:lnTo>
                  <a:lnTo>
                    <a:pt x="40" y="256"/>
                  </a:lnTo>
                  <a:lnTo>
                    <a:pt x="216" y="256"/>
                  </a:lnTo>
                  <a:lnTo>
                    <a:pt x="216" y="256"/>
                  </a:lnTo>
                  <a:lnTo>
                    <a:pt x="222" y="254"/>
                  </a:lnTo>
                  <a:lnTo>
                    <a:pt x="228" y="252"/>
                  </a:lnTo>
                  <a:lnTo>
                    <a:pt x="230" y="246"/>
                  </a:lnTo>
                  <a:lnTo>
                    <a:pt x="232" y="240"/>
                  </a:lnTo>
                  <a:lnTo>
                    <a:pt x="232" y="136"/>
                  </a:lnTo>
                  <a:lnTo>
                    <a:pt x="232" y="136"/>
                  </a:lnTo>
                  <a:lnTo>
                    <a:pt x="242" y="134"/>
                  </a:lnTo>
                  <a:lnTo>
                    <a:pt x="248" y="128"/>
                  </a:lnTo>
                  <a:lnTo>
                    <a:pt x="254" y="122"/>
                  </a:lnTo>
                  <a:lnTo>
                    <a:pt x="256" y="112"/>
                  </a:lnTo>
                  <a:lnTo>
                    <a:pt x="256" y="104"/>
                  </a:lnTo>
                  <a:lnTo>
                    <a:pt x="256" y="104"/>
                  </a:lnTo>
                  <a:lnTo>
                    <a:pt x="254" y="96"/>
                  </a:lnTo>
                  <a:lnTo>
                    <a:pt x="252" y="90"/>
                  </a:lnTo>
                  <a:close/>
                  <a:moveTo>
                    <a:pt x="208" y="16"/>
                  </a:moveTo>
                  <a:lnTo>
                    <a:pt x="208" y="48"/>
                  </a:lnTo>
                  <a:lnTo>
                    <a:pt x="48" y="48"/>
                  </a:lnTo>
                  <a:lnTo>
                    <a:pt x="48" y="16"/>
                  </a:lnTo>
                  <a:lnTo>
                    <a:pt x="208" y="16"/>
                  </a:lnTo>
                  <a:close/>
                  <a:moveTo>
                    <a:pt x="82" y="120"/>
                  </a:moveTo>
                  <a:lnTo>
                    <a:pt x="48" y="120"/>
                  </a:lnTo>
                  <a:lnTo>
                    <a:pt x="80" y="64"/>
                  </a:lnTo>
                  <a:lnTo>
                    <a:pt x="98" y="64"/>
                  </a:lnTo>
                  <a:lnTo>
                    <a:pt x="82" y="120"/>
                  </a:lnTo>
                  <a:close/>
                  <a:moveTo>
                    <a:pt x="106" y="64"/>
                  </a:moveTo>
                  <a:lnTo>
                    <a:pt x="124" y="64"/>
                  </a:lnTo>
                  <a:lnTo>
                    <a:pt x="124" y="120"/>
                  </a:lnTo>
                  <a:lnTo>
                    <a:pt x="90" y="120"/>
                  </a:lnTo>
                  <a:lnTo>
                    <a:pt x="106" y="64"/>
                  </a:lnTo>
                  <a:close/>
                  <a:moveTo>
                    <a:pt x="132" y="64"/>
                  </a:moveTo>
                  <a:lnTo>
                    <a:pt x="150" y="64"/>
                  </a:lnTo>
                  <a:lnTo>
                    <a:pt x="166" y="120"/>
                  </a:lnTo>
                  <a:lnTo>
                    <a:pt x="132" y="120"/>
                  </a:lnTo>
                  <a:lnTo>
                    <a:pt x="132" y="64"/>
                  </a:lnTo>
                  <a:close/>
                  <a:moveTo>
                    <a:pt x="158" y="64"/>
                  </a:moveTo>
                  <a:lnTo>
                    <a:pt x="176" y="64"/>
                  </a:lnTo>
                  <a:lnTo>
                    <a:pt x="208" y="120"/>
                  </a:lnTo>
                  <a:lnTo>
                    <a:pt x="174" y="120"/>
                  </a:lnTo>
                  <a:lnTo>
                    <a:pt x="158" y="64"/>
                  </a:lnTo>
                  <a:close/>
                  <a:moveTo>
                    <a:pt x="16" y="112"/>
                  </a:moveTo>
                  <a:lnTo>
                    <a:pt x="16" y="104"/>
                  </a:lnTo>
                  <a:lnTo>
                    <a:pt x="16" y="104"/>
                  </a:lnTo>
                  <a:lnTo>
                    <a:pt x="18" y="100"/>
                  </a:lnTo>
                  <a:lnTo>
                    <a:pt x="42" y="68"/>
                  </a:lnTo>
                  <a:lnTo>
                    <a:pt x="42" y="68"/>
                  </a:lnTo>
                  <a:lnTo>
                    <a:pt x="44" y="64"/>
                  </a:lnTo>
                  <a:lnTo>
                    <a:pt x="48" y="64"/>
                  </a:lnTo>
                  <a:lnTo>
                    <a:pt x="70" y="64"/>
                  </a:lnTo>
                  <a:lnTo>
                    <a:pt x="38" y="120"/>
                  </a:lnTo>
                  <a:lnTo>
                    <a:pt x="24" y="120"/>
                  </a:lnTo>
                  <a:lnTo>
                    <a:pt x="24" y="120"/>
                  </a:lnTo>
                  <a:lnTo>
                    <a:pt x="20" y="120"/>
                  </a:lnTo>
                  <a:lnTo>
                    <a:pt x="18" y="118"/>
                  </a:lnTo>
                  <a:lnTo>
                    <a:pt x="16" y="116"/>
                  </a:lnTo>
                  <a:lnTo>
                    <a:pt x="16" y="112"/>
                  </a:lnTo>
                  <a:close/>
                  <a:moveTo>
                    <a:pt x="160" y="240"/>
                  </a:moveTo>
                  <a:lnTo>
                    <a:pt x="100" y="240"/>
                  </a:lnTo>
                  <a:lnTo>
                    <a:pt x="100" y="160"/>
                  </a:lnTo>
                  <a:lnTo>
                    <a:pt x="160" y="160"/>
                  </a:lnTo>
                  <a:lnTo>
                    <a:pt x="160" y="240"/>
                  </a:lnTo>
                  <a:close/>
                  <a:moveTo>
                    <a:pt x="216" y="240"/>
                  </a:moveTo>
                  <a:lnTo>
                    <a:pt x="168" y="240"/>
                  </a:lnTo>
                  <a:lnTo>
                    <a:pt x="168" y="160"/>
                  </a:lnTo>
                  <a:lnTo>
                    <a:pt x="168" y="160"/>
                  </a:lnTo>
                  <a:lnTo>
                    <a:pt x="168" y="156"/>
                  </a:lnTo>
                  <a:lnTo>
                    <a:pt x="166" y="154"/>
                  </a:lnTo>
                  <a:lnTo>
                    <a:pt x="164" y="152"/>
                  </a:lnTo>
                  <a:lnTo>
                    <a:pt x="160" y="152"/>
                  </a:lnTo>
                  <a:lnTo>
                    <a:pt x="100" y="152"/>
                  </a:lnTo>
                  <a:lnTo>
                    <a:pt x="100" y="152"/>
                  </a:lnTo>
                  <a:lnTo>
                    <a:pt x="96" y="152"/>
                  </a:lnTo>
                  <a:lnTo>
                    <a:pt x="94" y="154"/>
                  </a:lnTo>
                  <a:lnTo>
                    <a:pt x="92" y="156"/>
                  </a:lnTo>
                  <a:lnTo>
                    <a:pt x="92" y="160"/>
                  </a:lnTo>
                  <a:lnTo>
                    <a:pt x="92" y="240"/>
                  </a:lnTo>
                  <a:lnTo>
                    <a:pt x="40" y="240"/>
                  </a:lnTo>
                  <a:lnTo>
                    <a:pt x="40" y="136"/>
                  </a:lnTo>
                  <a:lnTo>
                    <a:pt x="216" y="136"/>
                  </a:lnTo>
                  <a:lnTo>
                    <a:pt x="216" y="240"/>
                  </a:lnTo>
                  <a:close/>
                  <a:moveTo>
                    <a:pt x="240" y="112"/>
                  </a:moveTo>
                  <a:lnTo>
                    <a:pt x="240" y="112"/>
                  </a:lnTo>
                  <a:lnTo>
                    <a:pt x="240" y="116"/>
                  </a:lnTo>
                  <a:lnTo>
                    <a:pt x="238" y="118"/>
                  </a:lnTo>
                  <a:lnTo>
                    <a:pt x="236" y="120"/>
                  </a:lnTo>
                  <a:lnTo>
                    <a:pt x="232" y="120"/>
                  </a:lnTo>
                  <a:lnTo>
                    <a:pt x="218" y="120"/>
                  </a:lnTo>
                  <a:lnTo>
                    <a:pt x="186" y="64"/>
                  </a:lnTo>
                  <a:lnTo>
                    <a:pt x="208" y="64"/>
                  </a:lnTo>
                  <a:lnTo>
                    <a:pt x="208" y="64"/>
                  </a:lnTo>
                  <a:lnTo>
                    <a:pt x="212" y="64"/>
                  </a:lnTo>
                  <a:lnTo>
                    <a:pt x="214" y="68"/>
                  </a:lnTo>
                  <a:lnTo>
                    <a:pt x="238" y="100"/>
                  </a:lnTo>
                  <a:lnTo>
                    <a:pt x="238" y="100"/>
                  </a:lnTo>
                  <a:lnTo>
                    <a:pt x="240" y="104"/>
                  </a:lnTo>
                  <a:lnTo>
                    <a:pt x="240" y="112"/>
                  </a:lnTo>
                  <a:close/>
                </a:path>
              </a:pathLst>
            </a:custGeom>
            <a:solidFill>
              <a:sysClr val="window" lastClr="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grpSp>
      <p:grpSp>
        <p:nvGrpSpPr>
          <p:cNvPr id="3" name="组合 2"/>
          <p:cNvGrpSpPr/>
          <p:nvPr/>
        </p:nvGrpSpPr>
        <p:grpSpPr>
          <a:xfrm>
            <a:off x="6461160" y="3007859"/>
            <a:ext cx="1693841" cy="1440160"/>
            <a:chOff x="5292080" y="1563638"/>
            <a:chExt cx="1693841" cy="1440160"/>
          </a:xfrm>
          <a:effectLst>
            <a:outerShdw blurRad="25400" dist="25400" dir="2700000" algn="tl" rotWithShape="0">
              <a:prstClr val="black">
                <a:alpha val="40000"/>
              </a:prstClr>
            </a:outerShdw>
          </a:effectLst>
        </p:grpSpPr>
        <p:grpSp>
          <p:nvGrpSpPr>
            <p:cNvPr id="31" name="组合 30"/>
            <p:cNvGrpSpPr/>
            <p:nvPr/>
          </p:nvGrpSpPr>
          <p:grpSpPr>
            <a:xfrm>
              <a:off x="5292080" y="1563638"/>
              <a:ext cx="1693841" cy="1440160"/>
              <a:chOff x="827583" y="1563638"/>
              <a:chExt cx="1693841" cy="1440160"/>
            </a:xfrm>
          </p:grpSpPr>
          <p:grpSp>
            <p:nvGrpSpPr>
              <p:cNvPr id="40" name="组合 39"/>
              <p:cNvGrpSpPr/>
              <p:nvPr/>
            </p:nvGrpSpPr>
            <p:grpSpPr>
              <a:xfrm>
                <a:off x="827583" y="1563638"/>
                <a:ext cx="1693841" cy="1440160"/>
                <a:chOff x="827583" y="1563638"/>
                <a:chExt cx="1693841" cy="1440160"/>
              </a:xfrm>
            </p:grpSpPr>
            <p:sp>
              <p:nvSpPr>
                <p:cNvPr id="42"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43"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ysClr val="windowText" lastClr="000000">
                    <a:alpha val="41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41" name="TextBox 70"/>
              <p:cNvSpPr txBox="1"/>
              <p:nvPr/>
            </p:nvSpPr>
            <p:spPr>
              <a:xfrm rot="16200000">
                <a:off x="1625623" y="2129829"/>
                <a:ext cx="96774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KEY WORD</a:t>
                </a:r>
                <a:endParaRPr kumimoji="0" lang="zh-CN" altLang="en-US"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32" name="Group 14"/>
            <p:cNvGrpSpPr>
              <a:grpSpLocks noChangeAspect="1"/>
            </p:cNvGrpSpPr>
            <p:nvPr/>
          </p:nvGrpSpPr>
          <p:grpSpPr>
            <a:xfrm>
              <a:off x="5592581" y="2013718"/>
              <a:ext cx="472500" cy="540000"/>
              <a:chOff x="4800600" y="1962150"/>
              <a:chExt cx="355600" cy="406400"/>
            </a:xfrm>
            <a:solidFill>
              <a:sysClr val="window" lastClr="FFFFFF"/>
            </a:solidFill>
          </p:grpSpPr>
          <p:sp>
            <p:nvSpPr>
              <p:cNvPr id="33" name="Freeform 15"/>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4" name="Freeform 16"/>
              <p:cNvSpPr/>
              <p:nvPr/>
            </p:nvSpPr>
            <p:spPr bwMode="auto">
              <a:xfrm>
                <a:off x="5080000" y="22796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5" name="Freeform 17"/>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6" name="Freeform 18"/>
              <p:cNvSpPr/>
              <p:nvPr/>
            </p:nvSpPr>
            <p:spPr bwMode="auto">
              <a:xfrm>
                <a:off x="5080000" y="22034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7" name="Freeform 19"/>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8" name="Freeform 20"/>
              <p:cNvSpPr/>
              <p:nvPr/>
            </p:nvSpPr>
            <p:spPr bwMode="auto">
              <a:xfrm>
                <a:off x="5080000" y="21272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39" name="Freeform 143"/>
              <p:cNvSpPr>
                <a:spLocks noEditPoints="1"/>
              </p:cNvSpPr>
              <p:nvPr/>
            </p:nvSpPr>
            <p:spPr bwMode="auto">
              <a:xfrm>
                <a:off x="4800600" y="1962150"/>
                <a:ext cx="355600" cy="406400"/>
              </a:xfrm>
              <a:custGeom>
                <a:avLst/>
                <a:gdLst/>
                <a:ahLst/>
                <a:cxnLst>
                  <a:cxn ang="0">
                    <a:pos x="72" y="4"/>
                  </a:cxn>
                  <a:cxn ang="0">
                    <a:pos x="10" y="28"/>
                  </a:cxn>
                  <a:cxn ang="0">
                    <a:pos x="0" y="204"/>
                  </a:cxn>
                  <a:cxn ang="0">
                    <a:pos x="10" y="228"/>
                  </a:cxn>
                  <a:cxn ang="0">
                    <a:pos x="72" y="252"/>
                  </a:cxn>
                  <a:cxn ang="0">
                    <a:pos x="132" y="256"/>
                  </a:cxn>
                  <a:cxn ang="0">
                    <a:pos x="202" y="236"/>
                  </a:cxn>
                  <a:cxn ang="0">
                    <a:pos x="224" y="204"/>
                  </a:cxn>
                  <a:cxn ang="0">
                    <a:pos x="222" y="40"/>
                  </a:cxn>
                  <a:cxn ang="0">
                    <a:pos x="172" y="8"/>
                  </a:cxn>
                  <a:cxn ang="0">
                    <a:pos x="208" y="204"/>
                  </a:cxn>
                  <a:cxn ang="0">
                    <a:pos x="192" y="224"/>
                  </a:cxn>
                  <a:cxn ang="0">
                    <a:pos x="132" y="240"/>
                  </a:cxn>
                  <a:cxn ang="0">
                    <a:pos x="74" y="238"/>
                  </a:cxn>
                  <a:cxn ang="0">
                    <a:pos x="24" y="218"/>
                  </a:cxn>
                  <a:cxn ang="0">
                    <a:pos x="16" y="174"/>
                  </a:cxn>
                  <a:cxn ang="0">
                    <a:pos x="56" y="194"/>
                  </a:cxn>
                  <a:cxn ang="0">
                    <a:pos x="142" y="198"/>
                  </a:cxn>
                  <a:cxn ang="0">
                    <a:pos x="200" y="180"/>
                  </a:cxn>
                  <a:cxn ang="0">
                    <a:pos x="208" y="156"/>
                  </a:cxn>
                  <a:cxn ang="0">
                    <a:pos x="206" y="164"/>
                  </a:cxn>
                  <a:cxn ang="0">
                    <a:pos x="166" y="186"/>
                  </a:cxn>
                  <a:cxn ang="0">
                    <a:pos x="112" y="192"/>
                  </a:cxn>
                  <a:cxn ang="0">
                    <a:pos x="44" y="182"/>
                  </a:cxn>
                  <a:cxn ang="0">
                    <a:pos x="16" y="156"/>
                  </a:cxn>
                  <a:cxn ang="0">
                    <a:pos x="16" y="126"/>
                  </a:cxn>
                  <a:cxn ang="0">
                    <a:pos x="44" y="142"/>
                  </a:cxn>
                  <a:cxn ang="0">
                    <a:pos x="112" y="152"/>
                  </a:cxn>
                  <a:cxn ang="0">
                    <a:pos x="192" y="138"/>
                  </a:cxn>
                  <a:cxn ang="0">
                    <a:pos x="208" y="108"/>
                  </a:cxn>
                  <a:cxn ang="0">
                    <a:pos x="208" y="108"/>
                  </a:cxn>
                  <a:cxn ang="0">
                    <a:pos x="180" y="134"/>
                  </a:cxn>
                  <a:cxn ang="0">
                    <a:pos x="112" y="144"/>
                  </a:cxn>
                  <a:cxn ang="0">
                    <a:pos x="58" y="138"/>
                  </a:cxn>
                  <a:cxn ang="0">
                    <a:pos x="18" y="116"/>
                  </a:cxn>
                  <a:cxn ang="0">
                    <a:pos x="16" y="108"/>
                  </a:cxn>
                  <a:cxn ang="0">
                    <a:pos x="34" y="90"/>
                  </a:cxn>
                  <a:cxn ang="0">
                    <a:pos x="112" y="104"/>
                  </a:cxn>
                  <a:cxn ang="0">
                    <a:pos x="200" y="86"/>
                  </a:cxn>
                  <a:cxn ang="0">
                    <a:pos x="112" y="88"/>
                  </a:cxn>
                  <a:cxn ang="0">
                    <a:pos x="44" y="78"/>
                  </a:cxn>
                  <a:cxn ang="0">
                    <a:pos x="16" y="52"/>
                  </a:cxn>
                  <a:cxn ang="0">
                    <a:pos x="32" y="32"/>
                  </a:cxn>
                  <a:cxn ang="0">
                    <a:pos x="92" y="16"/>
                  </a:cxn>
                  <a:cxn ang="0">
                    <a:pos x="150" y="18"/>
                  </a:cxn>
                  <a:cxn ang="0">
                    <a:pos x="200" y="38"/>
                  </a:cxn>
                  <a:cxn ang="0">
                    <a:pos x="206" y="60"/>
                  </a:cxn>
                  <a:cxn ang="0">
                    <a:pos x="166" y="82"/>
                  </a:cxn>
                </a:cxnLst>
                <a:rect l="0" t="0" r="r" b="b"/>
                <a:pathLst>
                  <a:path w="224" h="256">
                    <a:moveTo>
                      <a:pt x="112" y="0"/>
                    </a:moveTo>
                    <a:lnTo>
                      <a:pt x="112" y="0"/>
                    </a:lnTo>
                    <a:lnTo>
                      <a:pt x="92" y="0"/>
                    </a:lnTo>
                    <a:lnTo>
                      <a:pt x="72" y="4"/>
                    </a:lnTo>
                    <a:lnTo>
                      <a:pt x="52" y="8"/>
                    </a:lnTo>
                    <a:lnTo>
                      <a:pt x="36" y="12"/>
                    </a:lnTo>
                    <a:lnTo>
                      <a:pt x="22" y="20"/>
                    </a:lnTo>
                    <a:lnTo>
                      <a:pt x="10" y="28"/>
                    </a:lnTo>
                    <a:lnTo>
                      <a:pt x="2" y="40"/>
                    </a:lnTo>
                    <a:lnTo>
                      <a:pt x="0" y="46"/>
                    </a:lnTo>
                    <a:lnTo>
                      <a:pt x="0" y="52"/>
                    </a:lnTo>
                    <a:lnTo>
                      <a:pt x="0" y="204"/>
                    </a:lnTo>
                    <a:lnTo>
                      <a:pt x="0" y="204"/>
                    </a:lnTo>
                    <a:lnTo>
                      <a:pt x="0" y="210"/>
                    </a:lnTo>
                    <a:lnTo>
                      <a:pt x="2" y="216"/>
                    </a:lnTo>
                    <a:lnTo>
                      <a:pt x="10" y="228"/>
                    </a:lnTo>
                    <a:lnTo>
                      <a:pt x="22" y="236"/>
                    </a:lnTo>
                    <a:lnTo>
                      <a:pt x="36" y="244"/>
                    </a:lnTo>
                    <a:lnTo>
                      <a:pt x="52" y="248"/>
                    </a:lnTo>
                    <a:lnTo>
                      <a:pt x="72" y="252"/>
                    </a:lnTo>
                    <a:lnTo>
                      <a:pt x="92" y="256"/>
                    </a:lnTo>
                    <a:lnTo>
                      <a:pt x="112" y="256"/>
                    </a:lnTo>
                    <a:lnTo>
                      <a:pt x="112" y="256"/>
                    </a:lnTo>
                    <a:lnTo>
                      <a:pt x="132" y="256"/>
                    </a:lnTo>
                    <a:lnTo>
                      <a:pt x="152" y="252"/>
                    </a:lnTo>
                    <a:lnTo>
                      <a:pt x="172" y="248"/>
                    </a:lnTo>
                    <a:lnTo>
                      <a:pt x="188" y="244"/>
                    </a:lnTo>
                    <a:lnTo>
                      <a:pt x="202" y="236"/>
                    </a:lnTo>
                    <a:lnTo>
                      <a:pt x="214" y="228"/>
                    </a:lnTo>
                    <a:lnTo>
                      <a:pt x="222" y="216"/>
                    </a:lnTo>
                    <a:lnTo>
                      <a:pt x="224" y="210"/>
                    </a:lnTo>
                    <a:lnTo>
                      <a:pt x="224" y="204"/>
                    </a:lnTo>
                    <a:lnTo>
                      <a:pt x="224" y="52"/>
                    </a:lnTo>
                    <a:lnTo>
                      <a:pt x="224" y="52"/>
                    </a:lnTo>
                    <a:lnTo>
                      <a:pt x="224" y="46"/>
                    </a:lnTo>
                    <a:lnTo>
                      <a:pt x="222" y="40"/>
                    </a:lnTo>
                    <a:lnTo>
                      <a:pt x="214" y="28"/>
                    </a:lnTo>
                    <a:lnTo>
                      <a:pt x="202" y="20"/>
                    </a:lnTo>
                    <a:lnTo>
                      <a:pt x="188" y="12"/>
                    </a:lnTo>
                    <a:lnTo>
                      <a:pt x="172" y="8"/>
                    </a:lnTo>
                    <a:lnTo>
                      <a:pt x="152" y="4"/>
                    </a:lnTo>
                    <a:lnTo>
                      <a:pt x="132" y="0"/>
                    </a:lnTo>
                    <a:lnTo>
                      <a:pt x="112" y="0"/>
                    </a:lnTo>
                    <a:close/>
                    <a:moveTo>
                      <a:pt x="208" y="204"/>
                    </a:moveTo>
                    <a:lnTo>
                      <a:pt x="208" y="204"/>
                    </a:lnTo>
                    <a:lnTo>
                      <a:pt x="206" y="212"/>
                    </a:lnTo>
                    <a:lnTo>
                      <a:pt x="200" y="218"/>
                    </a:lnTo>
                    <a:lnTo>
                      <a:pt x="192" y="224"/>
                    </a:lnTo>
                    <a:lnTo>
                      <a:pt x="180" y="230"/>
                    </a:lnTo>
                    <a:lnTo>
                      <a:pt x="166" y="234"/>
                    </a:lnTo>
                    <a:lnTo>
                      <a:pt x="150" y="238"/>
                    </a:lnTo>
                    <a:lnTo>
                      <a:pt x="132" y="240"/>
                    </a:lnTo>
                    <a:lnTo>
                      <a:pt x="112" y="240"/>
                    </a:lnTo>
                    <a:lnTo>
                      <a:pt x="112" y="240"/>
                    </a:lnTo>
                    <a:lnTo>
                      <a:pt x="92" y="240"/>
                    </a:lnTo>
                    <a:lnTo>
                      <a:pt x="74" y="238"/>
                    </a:lnTo>
                    <a:lnTo>
                      <a:pt x="58" y="234"/>
                    </a:lnTo>
                    <a:lnTo>
                      <a:pt x="44" y="230"/>
                    </a:lnTo>
                    <a:lnTo>
                      <a:pt x="32" y="224"/>
                    </a:lnTo>
                    <a:lnTo>
                      <a:pt x="24" y="218"/>
                    </a:lnTo>
                    <a:lnTo>
                      <a:pt x="18" y="212"/>
                    </a:lnTo>
                    <a:lnTo>
                      <a:pt x="16" y="204"/>
                    </a:lnTo>
                    <a:lnTo>
                      <a:pt x="16" y="174"/>
                    </a:lnTo>
                    <a:lnTo>
                      <a:pt x="16" y="174"/>
                    </a:lnTo>
                    <a:lnTo>
                      <a:pt x="24" y="180"/>
                    </a:lnTo>
                    <a:lnTo>
                      <a:pt x="32" y="186"/>
                    </a:lnTo>
                    <a:lnTo>
                      <a:pt x="44" y="190"/>
                    </a:lnTo>
                    <a:lnTo>
                      <a:pt x="56" y="194"/>
                    </a:lnTo>
                    <a:lnTo>
                      <a:pt x="82" y="198"/>
                    </a:lnTo>
                    <a:lnTo>
                      <a:pt x="112" y="200"/>
                    </a:lnTo>
                    <a:lnTo>
                      <a:pt x="112" y="200"/>
                    </a:lnTo>
                    <a:lnTo>
                      <a:pt x="142" y="198"/>
                    </a:lnTo>
                    <a:lnTo>
                      <a:pt x="168" y="194"/>
                    </a:lnTo>
                    <a:lnTo>
                      <a:pt x="180" y="190"/>
                    </a:lnTo>
                    <a:lnTo>
                      <a:pt x="192" y="186"/>
                    </a:lnTo>
                    <a:lnTo>
                      <a:pt x="200" y="180"/>
                    </a:lnTo>
                    <a:lnTo>
                      <a:pt x="208" y="174"/>
                    </a:lnTo>
                    <a:lnTo>
                      <a:pt x="208" y="204"/>
                    </a:lnTo>
                    <a:close/>
                    <a:moveTo>
                      <a:pt x="208" y="156"/>
                    </a:moveTo>
                    <a:lnTo>
                      <a:pt x="208" y="156"/>
                    </a:lnTo>
                    <a:lnTo>
                      <a:pt x="208" y="156"/>
                    </a:lnTo>
                    <a:lnTo>
                      <a:pt x="208" y="156"/>
                    </a:lnTo>
                    <a:lnTo>
                      <a:pt x="208" y="156"/>
                    </a:lnTo>
                    <a:lnTo>
                      <a:pt x="206" y="164"/>
                    </a:lnTo>
                    <a:lnTo>
                      <a:pt x="200" y="170"/>
                    </a:lnTo>
                    <a:lnTo>
                      <a:pt x="192" y="176"/>
                    </a:lnTo>
                    <a:lnTo>
                      <a:pt x="180" y="182"/>
                    </a:lnTo>
                    <a:lnTo>
                      <a:pt x="166" y="186"/>
                    </a:lnTo>
                    <a:lnTo>
                      <a:pt x="150" y="190"/>
                    </a:lnTo>
                    <a:lnTo>
                      <a:pt x="132" y="192"/>
                    </a:lnTo>
                    <a:lnTo>
                      <a:pt x="112" y="192"/>
                    </a:lnTo>
                    <a:lnTo>
                      <a:pt x="112" y="192"/>
                    </a:lnTo>
                    <a:lnTo>
                      <a:pt x="92" y="192"/>
                    </a:lnTo>
                    <a:lnTo>
                      <a:pt x="74" y="190"/>
                    </a:lnTo>
                    <a:lnTo>
                      <a:pt x="58" y="186"/>
                    </a:lnTo>
                    <a:lnTo>
                      <a:pt x="44" y="182"/>
                    </a:lnTo>
                    <a:lnTo>
                      <a:pt x="32" y="176"/>
                    </a:lnTo>
                    <a:lnTo>
                      <a:pt x="24" y="170"/>
                    </a:lnTo>
                    <a:lnTo>
                      <a:pt x="18" y="164"/>
                    </a:lnTo>
                    <a:lnTo>
                      <a:pt x="16" y="156"/>
                    </a:lnTo>
                    <a:lnTo>
                      <a:pt x="16" y="156"/>
                    </a:lnTo>
                    <a:lnTo>
                      <a:pt x="16" y="156"/>
                    </a:lnTo>
                    <a:lnTo>
                      <a:pt x="16" y="156"/>
                    </a:lnTo>
                    <a:lnTo>
                      <a:pt x="16" y="126"/>
                    </a:lnTo>
                    <a:lnTo>
                      <a:pt x="16" y="126"/>
                    </a:lnTo>
                    <a:lnTo>
                      <a:pt x="24" y="132"/>
                    </a:lnTo>
                    <a:lnTo>
                      <a:pt x="32" y="138"/>
                    </a:lnTo>
                    <a:lnTo>
                      <a:pt x="44" y="142"/>
                    </a:lnTo>
                    <a:lnTo>
                      <a:pt x="56" y="146"/>
                    </a:lnTo>
                    <a:lnTo>
                      <a:pt x="82" y="150"/>
                    </a:lnTo>
                    <a:lnTo>
                      <a:pt x="112" y="152"/>
                    </a:lnTo>
                    <a:lnTo>
                      <a:pt x="112" y="152"/>
                    </a:lnTo>
                    <a:lnTo>
                      <a:pt x="142" y="150"/>
                    </a:lnTo>
                    <a:lnTo>
                      <a:pt x="168" y="146"/>
                    </a:lnTo>
                    <a:lnTo>
                      <a:pt x="180" y="142"/>
                    </a:lnTo>
                    <a:lnTo>
                      <a:pt x="192" y="138"/>
                    </a:lnTo>
                    <a:lnTo>
                      <a:pt x="200" y="132"/>
                    </a:lnTo>
                    <a:lnTo>
                      <a:pt x="208" y="126"/>
                    </a:lnTo>
                    <a:lnTo>
                      <a:pt x="208" y="156"/>
                    </a:lnTo>
                    <a:close/>
                    <a:moveTo>
                      <a:pt x="208" y="108"/>
                    </a:moveTo>
                    <a:lnTo>
                      <a:pt x="208" y="108"/>
                    </a:lnTo>
                    <a:lnTo>
                      <a:pt x="208" y="108"/>
                    </a:lnTo>
                    <a:lnTo>
                      <a:pt x="208" y="108"/>
                    </a:lnTo>
                    <a:lnTo>
                      <a:pt x="208" y="108"/>
                    </a:lnTo>
                    <a:lnTo>
                      <a:pt x="206" y="116"/>
                    </a:lnTo>
                    <a:lnTo>
                      <a:pt x="200" y="122"/>
                    </a:lnTo>
                    <a:lnTo>
                      <a:pt x="192" y="128"/>
                    </a:lnTo>
                    <a:lnTo>
                      <a:pt x="180" y="134"/>
                    </a:lnTo>
                    <a:lnTo>
                      <a:pt x="166" y="138"/>
                    </a:lnTo>
                    <a:lnTo>
                      <a:pt x="150" y="142"/>
                    </a:lnTo>
                    <a:lnTo>
                      <a:pt x="132" y="144"/>
                    </a:lnTo>
                    <a:lnTo>
                      <a:pt x="112" y="144"/>
                    </a:lnTo>
                    <a:lnTo>
                      <a:pt x="112" y="144"/>
                    </a:lnTo>
                    <a:lnTo>
                      <a:pt x="92" y="144"/>
                    </a:lnTo>
                    <a:lnTo>
                      <a:pt x="74" y="142"/>
                    </a:lnTo>
                    <a:lnTo>
                      <a:pt x="58" y="138"/>
                    </a:lnTo>
                    <a:lnTo>
                      <a:pt x="44" y="134"/>
                    </a:lnTo>
                    <a:lnTo>
                      <a:pt x="32" y="128"/>
                    </a:lnTo>
                    <a:lnTo>
                      <a:pt x="24" y="122"/>
                    </a:lnTo>
                    <a:lnTo>
                      <a:pt x="18" y="116"/>
                    </a:lnTo>
                    <a:lnTo>
                      <a:pt x="16" y="108"/>
                    </a:lnTo>
                    <a:lnTo>
                      <a:pt x="16" y="108"/>
                    </a:lnTo>
                    <a:lnTo>
                      <a:pt x="16" y="108"/>
                    </a:lnTo>
                    <a:lnTo>
                      <a:pt x="16" y="108"/>
                    </a:lnTo>
                    <a:lnTo>
                      <a:pt x="16" y="80"/>
                    </a:lnTo>
                    <a:lnTo>
                      <a:pt x="16" y="80"/>
                    </a:lnTo>
                    <a:lnTo>
                      <a:pt x="24" y="86"/>
                    </a:lnTo>
                    <a:lnTo>
                      <a:pt x="34" y="90"/>
                    </a:lnTo>
                    <a:lnTo>
                      <a:pt x="58" y="98"/>
                    </a:lnTo>
                    <a:lnTo>
                      <a:pt x="84" y="102"/>
                    </a:lnTo>
                    <a:lnTo>
                      <a:pt x="112" y="104"/>
                    </a:lnTo>
                    <a:lnTo>
                      <a:pt x="112" y="104"/>
                    </a:lnTo>
                    <a:lnTo>
                      <a:pt x="140" y="102"/>
                    </a:lnTo>
                    <a:lnTo>
                      <a:pt x="166" y="98"/>
                    </a:lnTo>
                    <a:lnTo>
                      <a:pt x="190" y="90"/>
                    </a:lnTo>
                    <a:lnTo>
                      <a:pt x="200" y="86"/>
                    </a:lnTo>
                    <a:lnTo>
                      <a:pt x="208" y="80"/>
                    </a:lnTo>
                    <a:lnTo>
                      <a:pt x="208" y="108"/>
                    </a:lnTo>
                    <a:close/>
                    <a:moveTo>
                      <a:pt x="112" y="88"/>
                    </a:moveTo>
                    <a:lnTo>
                      <a:pt x="112" y="88"/>
                    </a:lnTo>
                    <a:lnTo>
                      <a:pt x="92" y="88"/>
                    </a:lnTo>
                    <a:lnTo>
                      <a:pt x="74" y="86"/>
                    </a:lnTo>
                    <a:lnTo>
                      <a:pt x="58" y="82"/>
                    </a:lnTo>
                    <a:lnTo>
                      <a:pt x="44" y="78"/>
                    </a:lnTo>
                    <a:lnTo>
                      <a:pt x="32" y="72"/>
                    </a:lnTo>
                    <a:lnTo>
                      <a:pt x="24" y="66"/>
                    </a:lnTo>
                    <a:lnTo>
                      <a:pt x="18" y="60"/>
                    </a:lnTo>
                    <a:lnTo>
                      <a:pt x="16" y="52"/>
                    </a:lnTo>
                    <a:lnTo>
                      <a:pt x="16" y="52"/>
                    </a:lnTo>
                    <a:lnTo>
                      <a:pt x="18" y="44"/>
                    </a:lnTo>
                    <a:lnTo>
                      <a:pt x="24" y="38"/>
                    </a:lnTo>
                    <a:lnTo>
                      <a:pt x="32" y="32"/>
                    </a:lnTo>
                    <a:lnTo>
                      <a:pt x="44" y="26"/>
                    </a:lnTo>
                    <a:lnTo>
                      <a:pt x="58" y="22"/>
                    </a:lnTo>
                    <a:lnTo>
                      <a:pt x="74" y="18"/>
                    </a:lnTo>
                    <a:lnTo>
                      <a:pt x="92" y="16"/>
                    </a:lnTo>
                    <a:lnTo>
                      <a:pt x="112" y="16"/>
                    </a:lnTo>
                    <a:lnTo>
                      <a:pt x="112" y="16"/>
                    </a:lnTo>
                    <a:lnTo>
                      <a:pt x="132" y="16"/>
                    </a:lnTo>
                    <a:lnTo>
                      <a:pt x="150" y="18"/>
                    </a:lnTo>
                    <a:lnTo>
                      <a:pt x="166" y="22"/>
                    </a:lnTo>
                    <a:lnTo>
                      <a:pt x="180" y="26"/>
                    </a:lnTo>
                    <a:lnTo>
                      <a:pt x="192" y="32"/>
                    </a:lnTo>
                    <a:lnTo>
                      <a:pt x="200" y="38"/>
                    </a:lnTo>
                    <a:lnTo>
                      <a:pt x="206" y="44"/>
                    </a:lnTo>
                    <a:lnTo>
                      <a:pt x="208" y="52"/>
                    </a:lnTo>
                    <a:lnTo>
                      <a:pt x="208" y="52"/>
                    </a:lnTo>
                    <a:lnTo>
                      <a:pt x="206" y="60"/>
                    </a:lnTo>
                    <a:lnTo>
                      <a:pt x="200" y="66"/>
                    </a:lnTo>
                    <a:lnTo>
                      <a:pt x="192" y="72"/>
                    </a:lnTo>
                    <a:lnTo>
                      <a:pt x="180" y="78"/>
                    </a:lnTo>
                    <a:lnTo>
                      <a:pt x="166" y="82"/>
                    </a:lnTo>
                    <a:lnTo>
                      <a:pt x="150" y="86"/>
                    </a:lnTo>
                    <a:lnTo>
                      <a:pt x="132" y="88"/>
                    </a:lnTo>
                    <a:lnTo>
                      <a:pt x="112" y="88"/>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grpSp>
      </p:grpSp>
      <p:grpSp>
        <p:nvGrpSpPr>
          <p:cNvPr id="4" name="组合 3"/>
          <p:cNvGrpSpPr/>
          <p:nvPr/>
        </p:nvGrpSpPr>
        <p:grpSpPr>
          <a:xfrm>
            <a:off x="4983343" y="3007859"/>
            <a:ext cx="1693841" cy="1440160"/>
            <a:chOff x="3851920" y="1563638"/>
            <a:chExt cx="1693841" cy="1440160"/>
          </a:xfrm>
          <a:effectLst>
            <a:outerShdw blurRad="25400" dist="25400" dir="2700000" algn="tl" rotWithShape="0">
              <a:prstClr val="black">
                <a:alpha val="40000"/>
              </a:prstClr>
            </a:outerShdw>
          </a:effectLst>
        </p:grpSpPr>
        <p:grpSp>
          <p:nvGrpSpPr>
            <p:cNvPr id="25" name="组合 24"/>
            <p:cNvGrpSpPr/>
            <p:nvPr/>
          </p:nvGrpSpPr>
          <p:grpSpPr>
            <a:xfrm>
              <a:off x="3851920" y="1563638"/>
              <a:ext cx="1693841" cy="1440160"/>
              <a:chOff x="827583" y="1563638"/>
              <a:chExt cx="1693841" cy="1440160"/>
            </a:xfrm>
          </p:grpSpPr>
          <p:grpSp>
            <p:nvGrpSpPr>
              <p:cNvPr id="27" name="组合 26"/>
              <p:cNvGrpSpPr/>
              <p:nvPr/>
            </p:nvGrpSpPr>
            <p:grpSpPr>
              <a:xfrm>
                <a:off x="827583" y="1563638"/>
                <a:ext cx="1693841" cy="1440160"/>
                <a:chOff x="827583" y="1563638"/>
                <a:chExt cx="1693841" cy="1440160"/>
              </a:xfrm>
            </p:grpSpPr>
            <p:sp>
              <p:nvSpPr>
                <p:cNvPr id="29"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30"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ysClr val="windowText" lastClr="000000">
                    <a:alpha val="41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28" name="TextBox 77"/>
              <p:cNvSpPr txBox="1"/>
              <p:nvPr/>
            </p:nvSpPr>
            <p:spPr>
              <a:xfrm rot="16200000">
                <a:off x="1625623" y="2129829"/>
                <a:ext cx="96774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KEY WORD</a:t>
                </a:r>
                <a:endParaRPr kumimoji="0" lang="zh-CN" altLang="en-US"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sp>
          <p:nvSpPr>
            <p:cNvPr id="26" name="Freeform 131"/>
            <p:cNvSpPr>
              <a:spLocks noChangeAspect="1" noEditPoints="1"/>
            </p:cNvSpPr>
            <p:nvPr/>
          </p:nvSpPr>
          <p:spPr bwMode="auto">
            <a:xfrm>
              <a:off x="4128447" y="2062074"/>
              <a:ext cx="540000" cy="540000"/>
            </a:xfrm>
            <a:custGeom>
              <a:avLst/>
              <a:gdLst/>
              <a:ahLst/>
              <a:cxnLst>
                <a:cxn ang="0">
                  <a:pos x="178" y="8"/>
                </a:cxn>
                <a:cxn ang="0">
                  <a:pos x="162" y="28"/>
                </a:cxn>
                <a:cxn ang="0">
                  <a:pos x="122" y="68"/>
                </a:cxn>
                <a:cxn ang="0">
                  <a:pos x="66" y="72"/>
                </a:cxn>
                <a:cxn ang="0">
                  <a:pos x="20" y="76"/>
                </a:cxn>
                <a:cxn ang="0">
                  <a:pos x="2" y="96"/>
                </a:cxn>
                <a:cxn ang="0">
                  <a:pos x="0" y="120"/>
                </a:cxn>
                <a:cxn ang="0">
                  <a:pos x="14" y="146"/>
                </a:cxn>
                <a:cxn ang="0">
                  <a:pos x="32" y="152"/>
                </a:cxn>
                <a:cxn ang="0">
                  <a:pos x="48" y="168"/>
                </a:cxn>
                <a:cxn ang="0">
                  <a:pos x="52" y="252"/>
                </a:cxn>
                <a:cxn ang="0">
                  <a:pos x="96" y="256"/>
                </a:cxn>
                <a:cxn ang="0">
                  <a:pos x="112" y="240"/>
                </a:cxn>
                <a:cxn ang="0">
                  <a:pos x="108" y="222"/>
                </a:cxn>
                <a:cxn ang="0">
                  <a:pos x="104" y="160"/>
                </a:cxn>
                <a:cxn ang="0">
                  <a:pos x="106" y="156"/>
                </a:cxn>
                <a:cxn ang="0">
                  <a:pos x="108" y="154"/>
                </a:cxn>
                <a:cxn ang="0">
                  <a:pos x="108" y="154"/>
                </a:cxn>
                <a:cxn ang="0">
                  <a:pos x="124" y="156"/>
                </a:cxn>
                <a:cxn ang="0">
                  <a:pos x="162" y="196"/>
                </a:cxn>
                <a:cxn ang="0">
                  <a:pos x="188" y="222"/>
                </a:cxn>
                <a:cxn ang="0">
                  <a:pos x="212" y="222"/>
                </a:cxn>
                <a:cxn ang="0">
                  <a:pos x="248" y="172"/>
                </a:cxn>
                <a:cxn ang="0">
                  <a:pos x="256" y="112"/>
                </a:cxn>
                <a:cxn ang="0">
                  <a:pos x="242" y="36"/>
                </a:cxn>
                <a:cxn ang="0">
                  <a:pos x="206" y="0"/>
                </a:cxn>
                <a:cxn ang="0">
                  <a:pos x="162" y="88"/>
                </a:cxn>
                <a:cxn ang="0">
                  <a:pos x="196" y="96"/>
                </a:cxn>
                <a:cxn ang="0">
                  <a:pos x="198" y="122"/>
                </a:cxn>
                <a:cxn ang="0">
                  <a:pos x="162" y="136"/>
                </a:cxn>
                <a:cxn ang="0">
                  <a:pos x="16" y="112"/>
                </a:cxn>
                <a:cxn ang="0">
                  <a:pos x="32" y="88"/>
                </a:cxn>
                <a:cxn ang="0">
                  <a:pos x="80" y="112"/>
                </a:cxn>
                <a:cxn ang="0">
                  <a:pos x="32" y="136"/>
                </a:cxn>
                <a:cxn ang="0">
                  <a:pos x="18" y="122"/>
                </a:cxn>
                <a:cxn ang="0">
                  <a:pos x="64" y="168"/>
                </a:cxn>
                <a:cxn ang="0">
                  <a:pos x="66" y="152"/>
                </a:cxn>
                <a:cxn ang="0">
                  <a:pos x="88" y="160"/>
                </a:cxn>
                <a:cxn ang="0">
                  <a:pos x="90" y="226"/>
                </a:cxn>
                <a:cxn ang="0">
                  <a:pos x="96" y="240"/>
                </a:cxn>
                <a:cxn ang="0">
                  <a:pos x="104" y="136"/>
                </a:cxn>
                <a:cxn ang="0">
                  <a:pos x="88" y="112"/>
                </a:cxn>
                <a:cxn ang="0">
                  <a:pos x="98" y="90"/>
                </a:cxn>
                <a:cxn ang="0">
                  <a:pos x="116" y="86"/>
                </a:cxn>
                <a:cxn ang="0">
                  <a:pos x="148" y="72"/>
                </a:cxn>
                <a:cxn ang="0">
                  <a:pos x="144" y="132"/>
                </a:cxn>
                <a:cxn ang="0">
                  <a:pos x="128" y="140"/>
                </a:cxn>
                <a:cxn ang="0">
                  <a:pos x="200" y="208"/>
                </a:cxn>
                <a:cxn ang="0">
                  <a:pos x="178" y="192"/>
                </a:cxn>
                <a:cxn ang="0">
                  <a:pos x="184" y="152"/>
                </a:cxn>
                <a:cxn ang="0">
                  <a:pos x="206" y="140"/>
                </a:cxn>
                <a:cxn ang="0">
                  <a:pos x="216" y="112"/>
                </a:cxn>
                <a:cxn ang="0">
                  <a:pos x="210" y="90"/>
                </a:cxn>
                <a:cxn ang="0">
                  <a:pos x="190" y="72"/>
                </a:cxn>
                <a:cxn ang="0">
                  <a:pos x="170" y="50"/>
                </a:cxn>
                <a:cxn ang="0">
                  <a:pos x="194" y="18"/>
                </a:cxn>
                <a:cxn ang="0">
                  <a:pos x="216" y="24"/>
                </a:cxn>
                <a:cxn ang="0">
                  <a:pos x="236" y="74"/>
                </a:cxn>
                <a:cxn ang="0">
                  <a:pos x="240" y="132"/>
                </a:cxn>
                <a:cxn ang="0">
                  <a:pos x="222" y="192"/>
                </a:cxn>
              </a:cxnLst>
              <a:rect l="0" t="0" r="r" b="b"/>
              <a:pathLst>
                <a:path w="256" h="256">
                  <a:moveTo>
                    <a:pt x="200" y="0"/>
                  </a:moveTo>
                  <a:lnTo>
                    <a:pt x="200" y="0"/>
                  </a:lnTo>
                  <a:lnTo>
                    <a:pt x="188" y="2"/>
                  </a:lnTo>
                  <a:lnTo>
                    <a:pt x="178" y="8"/>
                  </a:lnTo>
                  <a:lnTo>
                    <a:pt x="170" y="16"/>
                  </a:lnTo>
                  <a:lnTo>
                    <a:pt x="162" y="28"/>
                  </a:lnTo>
                  <a:lnTo>
                    <a:pt x="162" y="28"/>
                  </a:lnTo>
                  <a:lnTo>
                    <a:pt x="162" y="28"/>
                  </a:lnTo>
                  <a:lnTo>
                    <a:pt x="150" y="46"/>
                  </a:lnTo>
                  <a:lnTo>
                    <a:pt x="136" y="60"/>
                  </a:lnTo>
                  <a:lnTo>
                    <a:pt x="130" y="66"/>
                  </a:lnTo>
                  <a:lnTo>
                    <a:pt x="122" y="68"/>
                  </a:lnTo>
                  <a:lnTo>
                    <a:pt x="114" y="72"/>
                  </a:lnTo>
                  <a:lnTo>
                    <a:pt x="106" y="72"/>
                  </a:lnTo>
                  <a:lnTo>
                    <a:pt x="100" y="72"/>
                  </a:lnTo>
                  <a:lnTo>
                    <a:pt x="66" y="72"/>
                  </a:lnTo>
                  <a:lnTo>
                    <a:pt x="32" y="72"/>
                  </a:lnTo>
                  <a:lnTo>
                    <a:pt x="32" y="72"/>
                  </a:lnTo>
                  <a:lnTo>
                    <a:pt x="26" y="72"/>
                  </a:lnTo>
                  <a:lnTo>
                    <a:pt x="20" y="76"/>
                  </a:lnTo>
                  <a:lnTo>
                    <a:pt x="14" y="78"/>
                  </a:lnTo>
                  <a:lnTo>
                    <a:pt x="10" y="84"/>
                  </a:lnTo>
                  <a:lnTo>
                    <a:pt x="6" y="90"/>
                  </a:lnTo>
                  <a:lnTo>
                    <a:pt x="2" y="96"/>
                  </a:lnTo>
                  <a:lnTo>
                    <a:pt x="0" y="104"/>
                  </a:lnTo>
                  <a:lnTo>
                    <a:pt x="0" y="112"/>
                  </a:lnTo>
                  <a:lnTo>
                    <a:pt x="0" y="112"/>
                  </a:lnTo>
                  <a:lnTo>
                    <a:pt x="0" y="120"/>
                  </a:lnTo>
                  <a:lnTo>
                    <a:pt x="2" y="128"/>
                  </a:lnTo>
                  <a:lnTo>
                    <a:pt x="6" y="134"/>
                  </a:lnTo>
                  <a:lnTo>
                    <a:pt x="10" y="140"/>
                  </a:lnTo>
                  <a:lnTo>
                    <a:pt x="14" y="146"/>
                  </a:lnTo>
                  <a:lnTo>
                    <a:pt x="20" y="148"/>
                  </a:lnTo>
                  <a:lnTo>
                    <a:pt x="26" y="152"/>
                  </a:lnTo>
                  <a:lnTo>
                    <a:pt x="32" y="152"/>
                  </a:lnTo>
                  <a:lnTo>
                    <a:pt x="32" y="152"/>
                  </a:lnTo>
                  <a:lnTo>
                    <a:pt x="38" y="154"/>
                  </a:lnTo>
                  <a:lnTo>
                    <a:pt x="44" y="156"/>
                  </a:lnTo>
                  <a:lnTo>
                    <a:pt x="46" y="162"/>
                  </a:lnTo>
                  <a:lnTo>
                    <a:pt x="48" y="168"/>
                  </a:lnTo>
                  <a:lnTo>
                    <a:pt x="48" y="240"/>
                  </a:lnTo>
                  <a:lnTo>
                    <a:pt x="48" y="240"/>
                  </a:lnTo>
                  <a:lnTo>
                    <a:pt x="50" y="246"/>
                  </a:lnTo>
                  <a:lnTo>
                    <a:pt x="52" y="252"/>
                  </a:lnTo>
                  <a:lnTo>
                    <a:pt x="58" y="254"/>
                  </a:lnTo>
                  <a:lnTo>
                    <a:pt x="64" y="256"/>
                  </a:lnTo>
                  <a:lnTo>
                    <a:pt x="96" y="256"/>
                  </a:lnTo>
                  <a:lnTo>
                    <a:pt x="96" y="256"/>
                  </a:lnTo>
                  <a:lnTo>
                    <a:pt x="102" y="254"/>
                  </a:lnTo>
                  <a:lnTo>
                    <a:pt x="108" y="252"/>
                  </a:lnTo>
                  <a:lnTo>
                    <a:pt x="110" y="246"/>
                  </a:lnTo>
                  <a:lnTo>
                    <a:pt x="112" y="240"/>
                  </a:lnTo>
                  <a:lnTo>
                    <a:pt x="112" y="232"/>
                  </a:lnTo>
                  <a:lnTo>
                    <a:pt x="112" y="232"/>
                  </a:lnTo>
                  <a:lnTo>
                    <a:pt x="110" y="226"/>
                  </a:lnTo>
                  <a:lnTo>
                    <a:pt x="108" y="222"/>
                  </a:lnTo>
                  <a:lnTo>
                    <a:pt x="106" y="220"/>
                  </a:lnTo>
                  <a:lnTo>
                    <a:pt x="104" y="216"/>
                  </a:lnTo>
                  <a:lnTo>
                    <a:pt x="104" y="160"/>
                  </a:lnTo>
                  <a:lnTo>
                    <a:pt x="104" y="160"/>
                  </a:lnTo>
                  <a:lnTo>
                    <a:pt x="104" y="160"/>
                  </a:lnTo>
                  <a:lnTo>
                    <a:pt x="104" y="160"/>
                  </a:lnTo>
                  <a:lnTo>
                    <a:pt x="106" y="156"/>
                  </a:lnTo>
                  <a:lnTo>
                    <a:pt x="106" y="156"/>
                  </a:lnTo>
                  <a:lnTo>
                    <a:pt x="106" y="156"/>
                  </a:lnTo>
                  <a:lnTo>
                    <a:pt x="106" y="156"/>
                  </a:lnTo>
                  <a:lnTo>
                    <a:pt x="108" y="154"/>
                  </a:lnTo>
                  <a:lnTo>
                    <a:pt x="108" y="154"/>
                  </a:lnTo>
                  <a:lnTo>
                    <a:pt x="108" y="154"/>
                  </a:lnTo>
                  <a:lnTo>
                    <a:pt x="108" y="154"/>
                  </a:lnTo>
                  <a:lnTo>
                    <a:pt x="108" y="154"/>
                  </a:lnTo>
                  <a:lnTo>
                    <a:pt x="108" y="154"/>
                  </a:lnTo>
                  <a:lnTo>
                    <a:pt x="110" y="152"/>
                  </a:lnTo>
                  <a:lnTo>
                    <a:pt x="110" y="152"/>
                  </a:lnTo>
                  <a:lnTo>
                    <a:pt x="118" y="154"/>
                  </a:lnTo>
                  <a:lnTo>
                    <a:pt x="124" y="156"/>
                  </a:lnTo>
                  <a:lnTo>
                    <a:pt x="138" y="166"/>
                  </a:lnTo>
                  <a:lnTo>
                    <a:pt x="150" y="178"/>
                  </a:lnTo>
                  <a:lnTo>
                    <a:pt x="162" y="196"/>
                  </a:lnTo>
                  <a:lnTo>
                    <a:pt x="162" y="196"/>
                  </a:lnTo>
                  <a:lnTo>
                    <a:pt x="162" y="196"/>
                  </a:lnTo>
                  <a:lnTo>
                    <a:pt x="170" y="208"/>
                  </a:lnTo>
                  <a:lnTo>
                    <a:pt x="178" y="216"/>
                  </a:lnTo>
                  <a:lnTo>
                    <a:pt x="188" y="222"/>
                  </a:lnTo>
                  <a:lnTo>
                    <a:pt x="200" y="224"/>
                  </a:lnTo>
                  <a:lnTo>
                    <a:pt x="200" y="224"/>
                  </a:lnTo>
                  <a:lnTo>
                    <a:pt x="206" y="224"/>
                  </a:lnTo>
                  <a:lnTo>
                    <a:pt x="212" y="222"/>
                  </a:lnTo>
                  <a:lnTo>
                    <a:pt x="224" y="214"/>
                  </a:lnTo>
                  <a:lnTo>
                    <a:pt x="234" y="204"/>
                  </a:lnTo>
                  <a:lnTo>
                    <a:pt x="242" y="188"/>
                  </a:lnTo>
                  <a:lnTo>
                    <a:pt x="248" y="172"/>
                  </a:lnTo>
                  <a:lnTo>
                    <a:pt x="252" y="152"/>
                  </a:lnTo>
                  <a:lnTo>
                    <a:pt x="256" y="132"/>
                  </a:lnTo>
                  <a:lnTo>
                    <a:pt x="256" y="112"/>
                  </a:lnTo>
                  <a:lnTo>
                    <a:pt x="256" y="112"/>
                  </a:lnTo>
                  <a:lnTo>
                    <a:pt x="256" y="92"/>
                  </a:lnTo>
                  <a:lnTo>
                    <a:pt x="252" y="72"/>
                  </a:lnTo>
                  <a:lnTo>
                    <a:pt x="248" y="52"/>
                  </a:lnTo>
                  <a:lnTo>
                    <a:pt x="242" y="36"/>
                  </a:lnTo>
                  <a:lnTo>
                    <a:pt x="234" y="20"/>
                  </a:lnTo>
                  <a:lnTo>
                    <a:pt x="224" y="10"/>
                  </a:lnTo>
                  <a:lnTo>
                    <a:pt x="212" y="2"/>
                  </a:lnTo>
                  <a:lnTo>
                    <a:pt x="206" y="0"/>
                  </a:lnTo>
                  <a:lnTo>
                    <a:pt x="200" y="0"/>
                  </a:lnTo>
                  <a:close/>
                  <a:moveTo>
                    <a:pt x="160" y="112"/>
                  </a:moveTo>
                  <a:lnTo>
                    <a:pt x="160" y="112"/>
                  </a:lnTo>
                  <a:lnTo>
                    <a:pt x="162" y="88"/>
                  </a:lnTo>
                  <a:lnTo>
                    <a:pt x="184" y="88"/>
                  </a:lnTo>
                  <a:lnTo>
                    <a:pt x="184" y="88"/>
                  </a:lnTo>
                  <a:lnTo>
                    <a:pt x="190" y="90"/>
                  </a:lnTo>
                  <a:lnTo>
                    <a:pt x="196" y="96"/>
                  </a:lnTo>
                  <a:lnTo>
                    <a:pt x="198" y="102"/>
                  </a:lnTo>
                  <a:lnTo>
                    <a:pt x="200" y="112"/>
                  </a:lnTo>
                  <a:lnTo>
                    <a:pt x="200" y="112"/>
                  </a:lnTo>
                  <a:lnTo>
                    <a:pt x="198" y="122"/>
                  </a:lnTo>
                  <a:lnTo>
                    <a:pt x="196" y="128"/>
                  </a:lnTo>
                  <a:lnTo>
                    <a:pt x="190" y="134"/>
                  </a:lnTo>
                  <a:lnTo>
                    <a:pt x="184" y="136"/>
                  </a:lnTo>
                  <a:lnTo>
                    <a:pt x="162" y="136"/>
                  </a:lnTo>
                  <a:lnTo>
                    <a:pt x="162" y="136"/>
                  </a:lnTo>
                  <a:lnTo>
                    <a:pt x="160" y="112"/>
                  </a:lnTo>
                  <a:close/>
                  <a:moveTo>
                    <a:pt x="16" y="112"/>
                  </a:moveTo>
                  <a:lnTo>
                    <a:pt x="16" y="112"/>
                  </a:lnTo>
                  <a:lnTo>
                    <a:pt x="18" y="102"/>
                  </a:lnTo>
                  <a:lnTo>
                    <a:pt x="20" y="96"/>
                  </a:lnTo>
                  <a:lnTo>
                    <a:pt x="26" y="90"/>
                  </a:lnTo>
                  <a:lnTo>
                    <a:pt x="32" y="88"/>
                  </a:lnTo>
                  <a:lnTo>
                    <a:pt x="88" y="88"/>
                  </a:lnTo>
                  <a:lnTo>
                    <a:pt x="88" y="88"/>
                  </a:lnTo>
                  <a:lnTo>
                    <a:pt x="82" y="98"/>
                  </a:lnTo>
                  <a:lnTo>
                    <a:pt x="80" y="112"/>
                  </a:lnTo>
                  <a:lnTo>
                    <a:pt x="80" y="112"/>
                  </a:lnTo>
                  <a:lnTo>
                    <a:pt x="82" y="126"/>
                  </a:lnTo>
                  <a:lnTo>
                    <a:pt x="88" y="136"/>
                  </a:lnTo>
                  <a:lnTo>
                    <a:pt x="32" y="136"/>
                  </a:lnTo>
                  <a:lnTo>
                    <a:pt x="32" y="136"/>
                  </a:lnTo>
                  <a:lnTo>
                    <a:pt x="26" y="134"/>
                  </a:lnTo>
                  <a:lnTo>
                    <a:pt x="20" y="128"/>
                  </a:lnTo>
                  <a:lnTo>
                    <a:pt x="18" y="122"/>
                  </a:lnTo>
                  <a:lnTo>
                    <a:pt x="16" y="112"/>
                  </a:lnTo>
                  <a:close/>
                  <a:moveTo>
                    <a:pt x="96" y="240"/>
                  </a:moveTo>
                  <a:lnTo>
                    <a:pt x="64" y="240"/>
                  </a:lnTo>
                  <a:lnTo>
                    <a:pt x="64" y="168"/>
                  </a:lnTo>
                  <a:lnTo>
                    <a:pt x="64" y="168"/>
                  </a:lnTo>
                  <a:lnTo>
                    <a:pt x="62" y="160"/>
                  </a:lnTo>
                  <a:lnTo>
                    <a:pt x="60" y="152"/>
                  </a:lnTo>
                  <a:lnTo>
                    <a:pt x="66" y="152"/>
                  </a:lnTo>
                  <a:lnTo>
                    <a:pt x="66" y="152"/>
                  </a:lnTo>
                  <a:lnTo>
                    <a:pt x="90" y="152"/>
                  </a:lnTo>
                  <a:lnTo>
                    <a:pt x="90" y="152"/>
                  </a:lnTo>
                  <a:lnTo>
                    <a:pt x="88" y="160"/>
                  </a:lnTo>
                  <a:lnTo>
                    <a:pt x="88" y="216"/>
                  </a:lnTo>
                  <a:lnTo>
                    <a:pt x="88" y="216"/>
                  </a:lnTo>
                  <a:lnTo>
                    <a:pt x="88" y="222"/>
                  </a:lnTo>
                  <a:lnTo>
                    <a:pt x="90" y="226"/>
                  </a:lnTo>
                  <a:lnTo>
                    <a:pt x="94" y="232"/>
                  </a:lnTo>
                  <a:lnTo>
                    <a:pt x="94" y="232"/>
                  </a:lnTo>
                  <a:lnTo>
                    <a:pt x="96" y="234"/>
                  </a:lnTo>
                  <a:lnTo>
                    <a:pt x="96" y="240"/>
                  </a:lnTo>
                  <a:close/>
                  <a:moveTo>
                    <a:pt x="106" y="136"/>
                  </a:moveTo>
                  <a:lnTo>
                    <a:pt x="104" y="136"/>
                  </a:lnTo>
                  <a:lnTo>
                    <a:pt x="104" y="136"/>
                  </a:lnTo>
                  <a:lnTo>
                    <a:pt x="104" y="136"/>
                  </a:lnTo>
                  <a:lnTo>
                    <a:pt x="98" y="134"/>
                  </a:lnTo>
                  <a:lnTo>
                    <a:pt x="92" y="128"/>
                  </a:lnTo>
                  <a:lnTo>
                    <a:pt x="90" y="122"/>
                  </a:lnTo>
                  <a:lnTo>
                    <a:pt x="88" y="112"/>
                  </a:lnTo>
                  <a:lnTo>
                    <a:pt x="88" y="112"/>
                  </a:lnTo>
                  <a:lnTo>
                    <a:pt x="90" y="102"/>
                  </a:lnTo>
                  <a:lnTo>
                    <a:pt x="92" y="96"/>
                  </a:lnTo>
                  <a:lnTo>
                    <a:pt x="98" y="90"/>
                  </a:lnTo>
                  <a:lnTo>
                    <a:pt x="104" y="88"/>
                  </a:lnTo>
                  <a:lnTo>
                    <a:pt x="106" y="88"/>
                  </a:lnTo>
                  <a:lnTo>
                    <a:pt x="106" y="88"/>
                  </a:lnTo>
                  <a:lnTo>
                    <a:pt x="116" y="86"/>
                  </a:lnTo>
                  <a:lnTo>
                    <a:pt x="128" y="84"/>
                  </a:lnTo>
                  <a:lnTo>
                    <a:pt x="138" y="78"/>
                  </a:lnTo>
                  <a:lnTo>
                    <a:pt x="148" y="72"/>
                  </a:lnTo>
                  <a:lnTo>
                    <a:pt x="148" y="72"/>
                  </a:lnTo>
                  <a:lnTo>
                    <a:pt x="144" y="92"/>
                  </a:lnTo>
                  <a:lnTo>
                    <a:pt x="144" y="112"/>
                  </a:lnTo>
                  <a:lnTo>
                    <a:pt x="144" y="112"/>
                  </a:lnTo>
                  <a:lnTo>
                    <a:pt x="144" y="132"/>
                  </a:lnTo>
                  <a:lnTo>
                    <a:pt x="148" y="152"/>
                  </a:lnTo>
                  <a:lnTo>
                    <a:pt x="148" y="152"/>
                  </a:lnTo>
                  <a:lnTo>
                    <a:pt x="138" y="146"/>
                  </a:lnTo>
                  <a:lnTo>
                    <a:pt x="128" y="140"/>
                  </a:lnTo>
                  <a:lnTo>
                    <a:pt x="116" y="138"/>
                  </a:lnTo>
                  <a:lnTo>
                    <a:pt x="106" y="136"/>
                  </a:lnTo>
                  <a:close/>
                  <a:moveTo>
                    <a:pt x="200" y="208"/>
                  </a:moveTo>
                  <a:lnTo>
                    <a:pt x="200" y="208"/>
                  </a:lnTo>
                  <a:lnTo>
                    <a:pt x="194" y="206"/>
                  </a:lnTo>
                  <a:lnTo>
                    <a:pt x="188" y="204"/>
                  </a:lnTo>
                  <a:lnTo>
                    <a:pt x="184" y="198"/>
                  </a:lnTo>
                  <a:lnTo>
                    <a:pt x="178" y="192"/>
                  </a:lnTo>
                  <a:lnTo>
                    <a:pt x="170" y="174"/>
                  </a:lnTo>
                  <a:lnTo>
                    <a:pt x="164" y="152"/>
                  </a:lnTo>
                  <a:lnTo>
                    <a:pt x="184" y="152"/>
                  </a:lnTo>
                  <a:lnTo>
                    <a:pt x="184" y="152"/>
                  </a:lnTo>
                  <a:lnTo>
                    <a:pt x="190" y="152"/>
                  </a:lnTo>
                  <a:lnTo>
                    <a:pt x="196" y="148"/>
                  </a:lnTo>
                  <a:lnTo>
                    <a:pt x="202" y="146"/>
                  </a:lnTo>
                  <a:lnTo>
                    <a:pt x="206" y="140"/>
                  </a:lnTo>
                  <a:lnTo>
                    <a:pt x="210" y="134"/>
                  </a:lnTo>
                  <a:lnTo>
                    <a:pt x="214" y="128"/>
                  </a:lnTo>
                  <a:lnTo>
                    <a:pt x="216" y="120"/>
                  </a:lnTo>
                  <a:lnTo>
                    <a:pt x="216" y="112"/>
                  </a:lnTo>
                  <a:lnTo>
                    <a:pt x="216" y="112"/>
                  </a:lnTo>
                  <a:lnTo>
                    <a:pt x="216" y="104"/>
                  </a:lnTo>
                  <a:lnTo>
                    <a:pt x="214" y="96"/>
                  </a:lnTo>
                  <a:lnTo>
                    <a:pt x="210" y="90"/>
                  </a:lnTo>
                  <a:lnTo>
                    <a:pt x="206" y="84"/>
                  </a:lnTo>
                  <a:lnTo>
                    <a:pt x="202" y="78"/>
                  </a:lnTo>
                  <a:lnTo>
                    <a:pt x="196" y="76"/>
                  </a:lnTo>
                  <a:lnTo>
                    <a:pt x="190" y="72"/>
                  </a:lnTo>
                  <a:lnTo>
                    <a:pt x="184" y="72"/>
                  </a:lnTo>
                  <a:lnTo>
                    <a:pt x="164" y="72"/>
                  </a:lnTo>
                  <a:lnTo>
                    <a:pt x="164" y="72"/>
                  </a:lnTo>
                  <a:lnTo>
                    <a:pt x="170" y="50"/>
                  </a:lnTo>
                  <a:lnTo>
                    <a:pt x="178" y="32"/>
                  </a:lnTo>
                  <a:lnTo>
                    <a:pt x="184" y="26"/>
                  </a:lnTo>
                  <a:lnTo>
                    <a:pt x="188" y="20"/>
                  </a:lnTo>
                  <a:lnTo>
                    <a:pt x="194" y="18"/>
                  </a:lnTo>
                  <a:lnTo>
                    <a:pt x="200" y="16"/>
                  </a:lnTo>
                  <a:lnTo>
                    <a:pt x="200" y="16"/>
                  </a:lnTo>
                  <a:lnTo>
                    <a:pt x="208" y="18"/>
                  </a:lnTo>
                  <a:lnTo>
                    <a:pt x="216" y="24"/>
                  </a:lnTo>
                  <a:lnTo>
                    <a:pt x="222" y="32"/>
                  </a:lnTo>
                  <a:lnTo>
                    <a:pt x="228" y="44"/>
                  </a:lnTo>
                  <a:lnTo>
                    <a:pt x="234" y="58"/>
                  </a:lnTo>
                  <a:lnTo>
                    <a:pt x="236" y="74"/>
                  </a:lnTo>
                  <a:lnTo>
                    <a:pt x="240" y="92"/>
                  </a:lnTo>
                  <a:lnTo>
                    <a:pt x="240" y="112"/>
                  </a:lnTo>
                  <a:lnTo>
                    <a:pt x="240" y="112"/>
                  </a:lnTo>
                  <a:lnTo>
                    <a:pt x="240" y="132"/>
                  </a:lnTo>
                  <a:lnTo>
                    <a:pt x="236" y="150"/>
                  </a:lnTo>
                  <a:lnTo>
                    <a:pt x="234" y="166"/>
                  </a:lnTo>
                  <a:lnTo>
                    <a:pt x="228" y="180"/>
                  </a:lnTo>
                  <a:lnTo>
                    <a:pt x="222" y="192"/>
                  </a:lnTo>
                  <a:lnTo>
                    <a:pt x="216" y="200"/>
                  </a:lnTo>
                  <a:lnTo>
                    <a:pt x="208" y="206"/>
                  </a:lnTo>
                  <a:lnTo>
                    <a:pt x="200" y="208"/>
                  </a:lnTo>
                  <a:close/>
                </a:path>
              </a:pathLst>
            </a:custGeom>
            <a:solidFill>
              <a:sysClr val="window" lastClr="FFFFFF"/>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3508832" y="3007859"/>
            <a:ext cx="1693841" cy="1440160"/>
            <a:chOff x="2339752" y="1563638"/>
            <a:chExt cx="1693841" cy="1440160"/>
          </a:xfrm>
          <a:effectLst>
            <a:outerShdw blurRad="25400" dist="25400" dir="2700000" algn="tl" rotWithShape="0">
              <a:prstClr val="black">
                <a:alpha val="40000"/>
              </a:prstClr>
            </a:outerShdw>
          </a:effectLst>
        </p:grpSpPr>
        <p:grpSp>
          <p:nvGrpSpPr>
            <p:cNvPr id="16" name="组合 15"/>
            <p:cNvGrpSpPr/>
            <p:nvPr/>
          </p:nvGrpSpPr>
          <p:grpSpPr>
            <a:xfrm>
              <a:off x="2339752" y="1563638"/>
              <a:ext cx="1693841" cy="1440160"/>
              <a:chOff x="827583" y="1563638"/>
              <a:chExt cx="1693841" cy="1440160"/>
            </a:xfrm>
          </p:grpSpPr>
          <p:grpSp>
            <p:nvGrpSpPr>
              <p:cNvPr id="21" name="组合 20"/>
              <p:cNvGrpSpPr/>
              <p:nvPr/>
            </p:nvGrpSpPr>
            <p:grpSpPr>
              <a:xfrm>
                <a:off x="827583" y="1563638"/>
                <a:ext cx="1693841" cy="1440160"/>
                <a:chOff x="827583" y="1563638"/>
                <a:chExt cx="1693841" cy="1440160"/>
              </a:xfrm>
            </p:grpSpPr>
            <p:sp>
              <p:nvSpPr>
                <p:cNvPr id="23"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24"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ysClr val="windowText" lastClr="000000">
                    <a:alpha val="41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22" name="TextBox 87"/>
              <p:cNvSpPr txBox="1"/>
              <p:nvPr/>
            </p:nvSpPr>
            <p:spPr>
              <a:xfrm rot="16200000">
                <a:off x="1625623" y="2129829"/>
                <a:ext cx="96774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KEY WORD</a:t>
                </a:r>
                <a:endParaRPr kumimoji="0" lang="zh-CN" altLang="en-US"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17" name="Group 22"/>
            <p:cNvGrpSpPr>
              <a:grpSpLocks noChangeAspect="1"/>
            </p:cNvGrpSpPr>
            <p:nvPr/>
          </p:nvGrpSpPr>
          <p:grpSpPr>
            <a:xfrm>
              <a:off x="2608306" y="2067694"/>
              <a:ext cx="540000" cy="540000"/>
              <a:chOff x="5588000" y="1962150"/>
              <a:chExt cx="406400" cy="406400"/>
            </a:xfrm>
            <a:solidFill>
              <a:sysClr val="window" lastClr="FFFFFF"/>
            </a:solidFill>
          </p:grpSpPr>
          <p:sp>
            <p:nvSpPr>
              <p:cNvPr id="18" name="Freeform 106"/>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19" name="Freeform 109"/>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20" name="Freeform 112"/>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grpSp>
      </p:grpSp>
      <p:grpSp>
        <p:nvGrpSpPr>
          <p:cNvPr id="6" name="组合 5"/>
          <p:cNvGrpSpPr/>
          <p:nvPr/>
        </p:nvGrpSpPr>
        <p:grpSpPr>
          <a:xfrm>
            <a:off x="1996663" y="3007859"/>
            <a:ext cx="1693841" cy="1440160"/>
            <a:chOff x="827583" y="1563638"/>
            <a:chExt cx="1693841" cy="1440160"/>
          </a:xfrm>
          <a:effectLst>
            <a:outerShdw blurRad="25400" dist="25400" dir="2700000" algn="tl" rotWithShape="0">
              <a:prstClr val="black">
                <a:alpha val="40000"/>
              </a:prstClr>
            </a:outerShdw>
          </a:effectLst>
        </p:grpSpPr>
        <p:grpSp>
          <p:nvGrpSpPr>
            <p:cNvPr id="7" name="组合 6"/>
            <p:cNvGrpSpPr/>
            <p:nvPr/>
          </p:nvGrpSpPr>
          <p:grpSpPr>
            <a:xfrm>
              <a:off x="827583" y="1563638"/>
              <a:ext cx="1693841" cy="1440160"/>
              <a:chOff x="827583" y="1563638"/>
              <a:chExt cx="1693841" cy="1440160"/>
            </a:xfrm>
          </p:grpSpPr>
          <p:grpSp>
            <p:nvGrpSpPr>
              <p:cNvPr id="12" name="组合 11"/>
              <p:cNvGrpSpPr/>
              <p:nvPr/>
            </p:nvGrpSpPr>
            <p:grpSpPr>
              <a:xfrm>
                <a:off x="827583" y="1563638"/>
                <a:ext cx="1693841" cy="1440160"/>
                <a:chOff x="827583" y="1563638"/>
                <a:chExt cx="1693841" cy="1440160"/>
              </a:xfrm>
            </p:grpSpPr>
            <p:sp>
              <p:nvSpPr>
                <p:cNvPr id="14" name="圆角矩形 2"/>
                <p:cNvSpPr/>
                <p:nvPr/>
              </p:nvSpPr>
              <p:spPr>
                <a:xfrm>
                  <a:off x="827583" y="1563638"/>
                  <a:ext cx="1693841" cy="1440160"/>
                </a:xfrm>
                <a:custGeom>
                  <a:avLst/>
                  <a:gdLst/>
                  <a:ahLst/>
                  <a:cxnLst/>
                  <a:rect l="l" t="t" r="r" b="b"/>
                  <a:pathLst>
                    <a:path w="1693841" h="1440160">
                      <a:moveTo>
                        <a:pt x="240031" y="0"/>
                      </a:moveTo>
                      <a:lnTo>
                        <a:pt x="1261248" y="0"/>
                      </a:lnTo>
                      <a:cubicBezTo>
                        <a:pt x="1393813" y="0"/>
                        <a:pt x="1501279" y="107466"/>
                        <a:pt x="1501279" y="240031"/>
                      </a:cubicBezTo>
                      <a:lnTo>
                        <a:pt x="1501279" y="610813"/>
                      </a:lnTo>
                      <a:lnTo>
                        <a:pt x="1693841" y="721479"/>
                      </a:lnTo>
                      <a:lnTo>
                        <a:pt x="1501279" y="832655"/>
                      </a:lnTo>
                      <a:lnTo>
                        <a:pt x="1501279" y="1200129"/>
                      </a:lnTo>
                      <a:cubicBezTo>
                        <a:pt x="1501279" y="1332694"/>
                        <a:pt x="1393813" y="1440160"/>
                        <a:pt x="1261248" y="1440160"/>
                      </a:cubicBezTo>
                      <a:lnTo>
                        <a:pt x="240031" y="1440160"/>
                      </a:lnTo>
                      <a:cubicBezTo>
                        <a:pt x="107466" y="1440160"/>
                        <a:pt x="0" y="1332694"/>
                        <a:pt x="0" y="1200129"/>
                      </a:cubicBezTo>
                      <a:lnTo>
                        <a:pt x="0" y="240031"/>
                      </a:lnTo>
                      <a:cubicBezTo>
                        <a:pt x="0" y="107466"/>
                        <a:pt x="107466" y="0"/>
                        <a:pt x="240031"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5" name="圆角矩形 2"/>
                <p:cNvSpPr/>
                <p:nvPr/>
              </p:nvSpPr>
              <p:spPr>
                <a:xfrm>
                  <a:off x="1835696" y="1563638"/>
                  <a:ext cx="685728" cy="1440160"/>
                </a:xfrm>
                <a:custGeom>
                  <a:avLst/>
                  <a:gdLst/>
                  <a:ahLst/>
                  <a:cxnLst/>
                  <a:rect l="l" t="t" r="r" b="b"/>
                  <a:pathLst>
                    <a:path w="685728" h="1440160">
                      <a:moveTo>
                        <a:pt x="0" y="0"/>
                      </a:moveTo>
                      <a:lnTo>
                        <a:pt x="253135" y="0"/>
                      </a:lnTo>
                      <a:cubicBezTo>
                        <a:pt x="385700" y="0"/>
                        <a:pt x="493166" y="107466"/>
                        <a:pt x="493166" y="240031"/>
                      </a:cubicBezTo>
                      <a:lnTo>
                        <a:pt x="493166" y="610813"/>
                      </a:lnTo>
                      <a:lnTo>
                        <a:pt x="685728" y="721479"/>
                      </a:lnTo>
                      <a:lnTo>
                        <a:pt x="493166" y="832655"/>
                      </a:lnTo>
                      <a:lnTo>
                        <a:pt x="493166" y="1200129"/>
                      </a:lnTo>
                      <a:cubicBezTo>
                        <a:pt x="493166" y="1332694"/>
                        <a:pt x="385700" y="1440160"/>
                        <a:pt x="253135" y="1440160"/>
                      </a:cubicBezTo>
                      <a:lnTo>
                        <a:pt x="0" y="1440160"/>
                      </a:lnTo>
                      <a:close/>
                    </a:path>
                  </a:pathLst>
                </a:custGeom>
                <a:solidFill>
                  <a:sysClr val="windowText" lastClr="000000">
                    <a:alpha val="41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sp>
            <p:nvSpPr>
              <p:cNvPr id="13" name="TextBox 97"/>
              <p:cNvSpPr txBox="1"/>
              <p:nvPr/>
            </p:nvSpPr>
            <p:spPr>
              <a:xfrm rot="16200000">
                <a:off x="1625623" y="2129829"/>
                <a:ext cx="96774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rPr>
                  <a:t>KEY WORD</a:t>
                </a:r>
                <a:endParaRPr kumimoji="0" lang="zh-CN" altLang="en-US" sz="14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endParaRPr>
              </a:p>
            </p:txBody>
          </p:sp>
        </p:grpSp>
        <p:grpSp>
          <p:nvGrpSpPr>
            <p:cNvPr id="8" name="Group 26"/>
            <p:cNvGrpSpPr>
              <a:grpSpLocks noChangeAspect="1"/>
            </p:cNvGrpSpPr>
            <p:nvPr/>
          </p:nvGrpSpPr>
          <p:grpSpPr>
            <a:xfrm>
              <a:off x="1079672" y="2067694"/>
              <a:ext cx="540000" cy="540000"/>
              <a:chOff x="4775200" y="1962150"/>
              <a:chExt cx="406400" cy="406400"/>
            </a:xfrm>
            <a:solidFill>
              <a:sysClr val="window" lastClr="FFFFFF"/>
            </a:solidFill>
          </p:grpSpPr>
          <p:sp>
            <p:nvSpPr>
              <p:cNvPr id="9" name="Freeform 115"/>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10" name="Freeform 119"/>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sp>
            <p:nvSpPr>
              <p:cNvPr id="11" name="Freeform 120"/>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ar-SA" sz="1800" b="0" i="0" u="none" strike="noStrike" kern="0" cap="none" spc="0" normalizeH="0" baseline="0" noProof="0">
                  <a:ln>
                    <a:noFill/>
                  </a:ln>
                  <a:solidFill>
                    <a:sysClr val="windowText" lastClr="000000"/>
                  </a:solidFill>
                  <a:effectLst/>
                  <a:uLnTx/>
                  <a:uFillTx/>
                </a:endParaRPr>
              </a:p>
            </p:txBody>
          </p:sp>
        </p:grpSp>
      </p:grpSp>
      <p:sp>
        <p:nvSpPr>
          <p:cNvPr id="49" name="矩形 48"/>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50" name="矩形 49"/>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Text Placeholder 2"/>
          <p:cNvSpPr txBox="1"/>
          <p:nvPr/>
        </p:nvSpPr>
        <p:spPr>
          <a:xfrm>
            <a:off x="881661" y="5140986"/>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2" name="文本框 36"/>
          <p:cNvSpPr txBox="1"/>
          <p:nvPr/>
        </p:nvSpPr>
        <p:spPr>
          <a:xfrm>
            <a:off x="781952" y="4740876"/>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3" name="Text Placeholder 2"/>
          <p:cNvSpPr txBox="1"/>
          <p:nvPr/>
        </p:nvSpPr>
        <p:spPr>
          <a:xfrm>
            <a:off x="3270314" y="193845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4" name="文本框 36"/>
          <p:cNvSpPr txBox="1"/>
          <p:nvPr/>
        </p:nvSpPr>
        <p:spPr>
          <a:xfrm>
            <a:off x="3170605" y="153834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5" name="Text Placeholder 2"/>
          <p:cNvSpPr txBox="1"/>
          <p:nvPr/>
        </p:nvSpPr>
        <p:spPr>
          <a:xfrm>
            <a:off x="4587343" y="529820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6" name="文本框 36"/>
          <p:cNvSpPr txBox="1"/>
          <p:nvPr/>
        </p:nvSpPr>
        <p:spPr>
          <a:xfrm>
            <a:off x="4487634" y="489809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7" name="Text Placeholder 2"/>
          <p:cNvSpPr txBox="1"/>
          <p:nvPr/>
        </p:nvSpPr>
        <p:spPr>
          <a:xfrm>
            <a:off x="6560869" y="1796379"/>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58" name="文本框 36"/>
          <p:cNvSpPr txBox="1"/>
          <p:nvPr/>
        </p:nvSpPr>
        <p:spPr>
          <a:xfrm>
            <a:off x="6461160" y="1396269"/>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59" name="Text Placeholder 2"/>
          <p:cNvSpPr txBox="1"/>
          <p:nvPr/>
        </p:nvSpPr>
        <p:spPr>
          <a:xfrm>
            <a:off x="7923677" y="5140986"/>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60" name="文本框 36"/>
          <p:cNvSpPr txBox="1"/>
          <p:nvPr/>
        </p:nvSpPr>
        <p:spPr>
          <a:xfrm>
            <a:off x="7823968" y="4740876"/>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264331" y="2611178"/>
            <a:ext cx="1580108" cy="1580108"/>
          </a:xfrm>
          <a:prstGeom prst="ellipse">
            <a:avLst/>
          </a:prstGeom>
          <a:solidFill>
            <a:srgbClr val="C8141D"/>
          </a:solidFill>
          <a:ln w="25400" cap="flat" cmpd="sng" algn="ctr">
            <a:solidFill>
              <a:srgbClr val="C8141D"/>
            </a:solid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nvGrpSpPr>
          <p:cNvPr id="3" name="组合 2"/>
          <p:cNvGrpSpPr/>
          <p:nvPr/>
        </p:nvGrpSpPr>
        <p:grpSpPr>
          <a:xfrm>
            <a:off x="5470582" y="1883008"/>
            <a:ext cx="1272406" cy="1224135"/>
            <a:chOff x="3988197" y="1157160"/>
            <a:chExt cx="1272406" cy="1224135"/>
          </a:xfrm>
          <a:solidFill>
            <a:srgbClr val="C8141D"/>
          </a:solidFill>
          <a:effectLst>
            <a:outerShdw blurRad="25400" dist="25400" dir="2700000" algn="tl" rotWithShape="0">
              <a:prstClr val="black">
                <a:alpha val="40000"/>
              </a:prstClr>
            </a:outerShdw>
          </a:effectLst>
        </p:grpSpPr>
        <p:sp>
          <p:nvSpPr>
            <p:cNvPr id="19" name="五边形 18"/>
            <p:cNvSpPr/>
            <p:nvPr/>
          </p:nvSpPr>
          <p:spPr>
            <a:xfrm rot="5400000">
              <a:off x="4012332" y="1133025"/>
              <a:ext cx="1224135" cy="1272406"/>
            </a:xfrm>
            <a:prstGeom prst="homePlate">
              <a:avLst>
                <a:gd name="adj" fmla="val 30368"/>
              </a:avLst>
            </a:prstGeom>
            <a:grpFill/>
            <a:ln w="25400" cap="flat" cmpd="sng" algn="ctr">
              <a:no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20" name="TextBox 31"/>
            <p:cNvSpPr txBox="1"/>
            <p:nvPr/>
          </p:nvSpPr>
          <p:spPr>
            <a:xfrm>
              <a:off x="4463541" y="1324731"/>
              <a:ext cx="377026" cy="307777"/>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Impact" panose="020B0806030902050204" pitchFamily="34" charset="0"/>
                </a:rPr>
                <a:t>02</a:t>
              </a:r>
              <a:endParaRPr kumimoji="0" lang="zh-CN" altLang="en-US" sz="1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4" name="组合 3"/>
          <p:cNvGrpSpPr/>
          <p:nvPr/>
        </p:nvGrpSpPr>
        <p:grpSpPr>
          <a:xfrm>
            <a:off x="5483282" y="3750854"/>
            <a:ext cx="1272406" cy="1224135"/>
            <a:chOff x="4000897" y="3025006"/>
            <a:chExt cx="1272406" cy="1224135"/>
          </a:xfrm>
          <a:solidFill>
            <a:srgbClr val="C8141D"/>
          </a:solidFill>
          <a:effectLst>
            <a:outerShdw blurRad="25400" dist="25400" dir="2700000" algn="tl" rotWithShape="0">
              <a:prstClr val="black">
                <a:alpha val="40000"/>
              </a:prstClr>
            </a:outerShdw>
          </a:effectLst>
        </p:grpSpPr>
        <p:sp>
          <p:nvSpPr>
            <p:cNvPr id="17" name="五边形 16"/>
            <p:cNvSpPr/>
            <p:nvPr/>
          </p:nvSpPr>
          <p:spPr>
            <a:xfrm rot="16200000" flipV="1">
              <a:off x="4025032" y="3000871"/>
              <a:ext cx="1224135" cy="1272406"/>
            </a:xfrm>
            <a:prstGeom prst="homePlate">
              <a:avLst>
                <a:gd name="adj" fmla="val 30368"/>
              </a:avLst>
            </a:prstGeom>
            <a:grpFill/>
            <a:ln w="25400" cap="flat" cmpd="sng" algn="ctr">
              <a:no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8" name="TextBox 34"/>
            <p:cNvSpPr txBox="1"/>
            <p:nvPr/>
          </p:nvSpPr>
          <p:spPr>
            <a:xfrm>
              <a:off x="4449763" y="3784166"/>
              <a:ext cx="377026" cy="307777"/>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Impact" panose="020B0806030902050204" pitchFamily="34" charset="0"/>
                </a:rPr>
                <a:t>04</a:t>
              </a:r>
              <a:endParaRPr kumimoji="0" lang="zh-CN" altLang="en-US" sz="1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5" name="组合 4"/>
          <p:cNvGrpSpPr/>
          <p:nvPr/>
        </p:nvGrpSpPr>
        <p:grpSpPr>
          <a:xfrm>
            <a:off x="4542217" y="2793542"/>
            <a:ext cx="1224135" cy="1272406"/>
            <a:chOff x="3059832" y="2067694"/>
            <a:chExt cx="1224135" cy="1272406"/>
          </a:xfrm>
          <a:solidFill>
            <a:srgbClr val="C8141D"/>
          </a:solidFill>
          <a:effectLst>
            <a:outerShdw blurRad="25400" dist="25400" dir="2700000" algn="tl" rotWithShape="0">
              <a:prstClr val="black">
                <a:alpha val="40000"/>
              </a:prstClr>
            </a:outerShdw>
          </a:effectLst>
        </p:grpSpPr>
        <p:sp>
          <p:nvSpPr>
            <p:cNvPr id="15" name="五边形 14"/>
            <p:cNvSpPr/>
            <p:nvPr/>
          </p:nvSpPr>
          <p:spPr>
            <a:xfrm>
              <a:off x="3059832" y="2067694"/>
              <a:ext cx="1224135" cy="1272406"/>
            </a:xfrm>
            <a:prstGeom prst="homePlate">
              <a:avLst>
                <a:gd name="adj" fmla="val 30368"/>
              </a:avLst>
            </a:prstGeom>
            <a:grpFill/>
            <a:ln w="25400" cap="flat" cmpd="sng" algn="ctr">
              <a:no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6" name="TextBox 37"/>
            <p:cNvSpPr txBox="1"/>
            <p:nvPr/>
          </p:nvSpPr>
          <p:spPr>
            <a:xfrm rot="16200000">
              <a:off x="3216585" y="2520959"/>
              <a:ext cx="377026" cy="307777"/>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Impact" panose="020B0806030902050204" pitchFamily="34" charset="0"/>
                </a:rPr>
                <a:t>01</a:t>
              </a:r>
              <a:endParaRPr kumimoji="0" lang="zh-CN" altLang="en-US" sz="1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6" name="组合 5"/>
          <p:cNvGrpSpPr/>
          <p:nvPr/>
        </p:nvGrpSpPr>
        <p:grpSpPr>
          <a:xfrm>
            <a:off x="6425647" y="2765029"/>
            <a:ext cx="1224135" cy="1272406"/>
            <a:chOff x="4943262" y="2039181"/>
            <a:chExt cx="1224135" cy="1272406"/>
          </a:xfrm>
          <a:solidFill>
            <a:srgbClr val="C8141D"/>
          </a:solidFill>
          <a:effectLst>
            <a:outerShdw blurRad="25400" dist="25400" dir="2700000" algn="tl" rotWithShape="0">
              <a:prstClr val="black">
                <a:alpha val="40000"/>
              </a:prstClr>
            </a:outerShdw>
          </a:effectLst>
        </p:grpSpPr>
        <p:sp>
          <p:nvSpPr>
            <p:cNvPr id="13" name="五边形 12"/>
            <p:cNvSpPr/>
            <p:nvPr/>
          </p:nvSpPr>
          <p:spPr>
            <a:xfrm flipH="1">
              <a:off x="4943262" y="2039181"/>
              <a:ext cx="1224135" cy="1272406"/>
            </a:xfrm>
            <a:prstGeom prst="homePlate">
              <a:avLst>
                <a:gd name="adj" fmla="val 30368"/>
              </a:avLst>
            </a:prstGeom>
            <a:grpFill/>
            <a:ln w="25400" cap="flat" cmpd="sng" algn="ctr">
              <a:no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4" name="TextBox 40"/>
            <p:cNvSpPr txBox="1"/>
            <p:nvPr/>
          </p:nvSpPr>
          <p:spPr>
            <a:xfrm rot="16200000">
              <a:off x="5697414" y="2520959"/>
              <a:ext cx="377026" cy="307777"/>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prstClr val="white"/>
                  </a:solidFill>
                  <a:effectLst/>
                  <a:uLnTx/>
                  <a:uFillTx/>
                  <a:latin typeface="Impact" panose="020B0806030902050204" pitchFamily="34" charset="0"/>
                </a:rPr>
                <a:t>03</a:t>
              </a:r>
              <a:endParaRPr kumimoji="0" lang="zh-CN" altLang="en-US" sz="1400" b="0" i="0" u="none" strike="noStrike" kern="0" cap="none" spc="0" normalizeH="0" baseline="0" noProof="0" dirty="0">
                <a:ln>
                  <a:noFill/>
                </a:ln>
                <a:solidFill>
                  <a:prstClr val="white"/>
                </a:solidFill>
                <a:effectLst/>
                <a:uLnTx/>
                <a:uFillTx/>
                <a:latin typeface="Impact" panose="020B0806030902050204" pitchFamily="34" charset="0"/>
              </a:endParaRPr>
            </a:p>
          </p:txBody>
        </p:sp>
      </p:grpSp>
      <p:grpSp>
        <p:nvGrpSpPr>
          <p:cNvPr id="7" name="组合 6"/>
          <p:cNvGrpSpPr/>
          <p:nvPr/>
        </p:nvGrpSpPr>
        <p:grpSpPr>
          <a:xfrm>
            <a:off x="5411356" y="2731220"/>
            <a:ext cx="1366118" cy="1366118"/>
            <a:chOff x="3928971" y="2005372"/>
            <a:chExt cx="1366118" cy="1366118"/>
          </a:xfrm>
        </p:grpSpPr>
        <p:sp>
          <p:nvSpPr>
            <p:cNvPr id="8" name="椭圆 7"/>
            <p:cNvSpPr/>
            <p:nvPr/>
          </p:nvSpPr>
          <p:spPr>
            <a:xfrm>
              <a:off x="3928971" y="2005372"/>
              <a:ext cx="1366118" cy="1366118"/>
            </a:xfrm>
            <a:prstGeom prst="ellipse">
              <a:avLst/>
            </a:prstGeom>
            <a:solidFill>
              <a:schemeClr val="bg1">
                <a:lumMod val="85000"/>
              </a:schemeClr>
            </a:solidFill>
            <a:ln w="25400" cap="flat" cmpd="sng" algn="ctr">
              <a:solidFill>
                <a:sysClr val="window" lastClr="FFFFFF"/>
              </a:solidFill>
              <a:prstDash val="solid"/>
            </a:ln>
            <a:effectLst>
              <a:outerShdw blurRad="12700" dist="12700" dir="2700000" algn="tl"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nvGrpSpPr>
            <p:cNvPr id="9" name="Group 5"/>
            <p:cNvGrpSpPr>
              <a:grpSpLocks noChangeAspect="1"/>
            </p:cNvGrpSpPr>
            <p:nvPr/>
          </p:nvGrpSpPr>
          <p:grpSpPr bwMode="auto">
            <a:xfrm>
              <a:off x="4232275" y="2324100"/>
              <a:ext cx="690563" cy="728663"/>
              <a:chOff x="2666" y="1464"/>
              <a:chExt cx="435" cy="459"/>
            </a:xfrm>
          </p:grpSpPr>
          <p:sp>
            <p:nvSpPr>
              <p:cNvPr id="10" name="AutoShape 4"/>
              <p:cNvSpPr>
                <a:spLocks noChangeAspect="1" noChangeArrowheads="1" noTextEdit="1"/>
              </p:cNvSpPr>
              <p:nvPr/>
            </p:nvSpPr>
            <p:spPr bwMode="auto">
              <a:xfrm>
                <a:off x="2666" y="1464"/>
                <a:ext cx="435"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6"/>
              <p:cNvSpPr/>
              <p:nvPr/>
            </p:nvSpPr>
            <p:spPr bwMode="auto">
              <a:xfrm>
                <a:off x="2828" y="1464"/>
                <a:ext cx="270" cy="331"/>
              </a:xfrm>
              <a:custGeom>
                <a:avLst/>
                <a:gdLst>
                  <a:gd name="T0" fmla="*/ 52 w 99"/>
                  <a:gd name="T1" fmla="*/ 26 h 121"/>
                  <a:gd name="T2" fmla="*/ 52 w 99"/>
                  <a:gd name="T3" fmla="*/ 0 h 121"/>
                  <a:gd name="T4" fmla="*/ 0 w 99"/>
                  <a:gd name="T5" fmla="*/ 45 h 121"/>
                  <a:gd name="T6" fmla="*/ 52 w 99"/>
                  <a:gd name="T7" fmla="*/ 91 h 121"/>
                  <a:gd name="T8" fmla="*/ 52 w 99"/>
                  <a:gd name="T9" fmla="*/ 63 h 121"/>
                  <a:gd name="T10" fmla="*/ 79 w 99"/>
                  <a:gd name="T11" fmla="*/ 94 h 121"/>
                  <a:gd name="T12" fmla="*/ 63 w 99"/>
                  <a:gd name="T13" fmla="*/ 121 h 121"/>
                  <a:gd name="T14" fmla="*/ 99 w 99"/>
                  <a:gd name="T15" fmla="*/ 74 h 121"/>
                  <a:gd name="T16" fmla="*/ 52 w 99"/>
                  <a:gd name="T17" fmla="*/ 2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21">
                    <a:moveTo>
                      <a:pt x="52" y="26"/>
                    </a:moveTo>
                    <a:cubicBezTo>
                      <a:pt x="52" y="0"/>
                      <a:pt x="52" y="0"/>
                      <a:pt x="52" y="0"/>
                    </a:cubicBezTo>
                    <a:cubicBezTo>
                      <a:pt x="0" y="45"/>
                      <a:pt x="0" y="45"/>
                      <a:pt x="0" y="45"/>
                    </a:cubicBezTo>
                    <a:cubicBezTo>
                      <a:pt x="52" y="91"/>
                      <a:pt x="52" y="91"/>
                      <a:pt x="52" y="91"/>
                    </a:cubicBezTo>
                    <a:cubicBezTo>
                      <a:pt x="52" y="63"/>
                      <a:pt x="52" y="63"/>
                      <a:pt x="52" y="63"/>
                    </a:cubicBezTo>
                    <a:cubicBezTo>
                      <a:pt x="67" y="66"/>
                      <a:pt x="79" y="78"/>
                      <a:pt x="79" y="94"/>
                    </a:cubicBezTo>
                    <a:cubicBezTo>
                      <a:pt x="79" y="106"/>
                      <a:pt x="73" y="116"/>
                      <a:pt x="63" y="121"/>
                    </a:cubicBezTo>
                    <a:cubicBezTo>
                      <a:pt x="84" y="115"/>
                      <a:pt x="99" y="97"/>
                      <a:pt x="99" y="74"/>
                    </a:cubicBezTo>
                    <a:cubicBezTo>
                      <a:pt x="99" y="48"/>
                      <a:pt x="78" y="27"/>
                      <a:pt x="52" y="26"/>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p:nvPr/>
            </p:nvSpPr>
            <p:spPr bwMode="auto">
              <a:xfrm>
                <a:off x="2669" y="1587"/>
                <a:ext cx="268" cy="333"/>
              </a:xfrm>
              <a:custGeom>
                <a:avLst/>
                <a:gdLst>
                  <a:gd name="T0" fmla="*/ 46 w 98"/>
                  <a:gd name="T1" fmla="*/ 95 h 122"/>
                  <a:gd name="T2" fmla="*/ 46 w 98"/>
                  <a:gd name="T3" fmla="*/ 122 h 122"/>
                  <a:gd name="T4" fmla="*/ 98 w 98"/>
                  <a:gd name="T5" fmla="*/ 76 h 122"/>
                  <a:gd name="T6" fmla="*/ 46 w 98"/>
                  <a:gd name="T7" fmla="*/ 30 h 122"/>
                  <a:gd name="T8" fmla="*/ 46 w 98"/>
                  <a:gd name="T9" fmla="*/ 58 h 122"/>
                  <a:gd name="T10" fmla="*/ 20 w 98"/>
                  <a:gd name="T11" fmla="*/ 27 h 122"/>
                  <a:gd name="T12" fmla="*/ 35 w 98"/>
                  <a:gd name="T13" fmla="*/ 0 h 122"/>
                  <a:gd name="T14" fmla="*/ 0 w 98"/>
                  <a:gd name="T15" fmla="*/ 47 h 122"/>
                  <a:gd name="T16" fmla="*/ 46 w 98"/>
                  <a:gd name="T17" fmla="*/ 9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22">
                    <a:moveTo>
                      <a:pt x="46" y="95"/>
                    </a:moveTo>
                    <a:cubicBezTo>
                      <a:pt x="46" y="122"/>
                      <a:pt x="46" y="122"/>
                      <a:pt x="46" y="122"/>
                    </a:cubicBezTo>
                    <a:cubicBezTo>
                      <a:pt x="98" y="76"/>
                      <a:pt x="98" y="76"/>
                      <a:pt x="98" y="76"/>
                    </a:cubicBezTo>
                    <a:cubicBezTo>
                      <a:pt x="46" y="30"/>
                      <a:pt x="46" y="30"/>
                      <a:pt x="46" y="30"/>
                    </a:cubicBezTo>
                    <a:cubicBezTo>
                      <a:pt x="46" y="58"/>
                      <a:pt x="46" y="58"/>
                      <a:pt x="46" y="58"/>
                    </a:cubicBezTo>
                    <a:cubicBezTo>
                      <a:pt x="31" y="56"/>
                      <a:pt x="20" y="43"/>
                      <a:pt x="20" y="27"/>
                    </a:cubicBezTo>
                    <a:cubicBezTo>
                      <a:pt x="20" y="16"/>
                      <a:pt x="26" y="6"/>
                      <a:pt x="35" y="0"/>
                    </a:cubicBezTo>
                    <a:cubicBezTo>
                      <a:pt x="15" y="6"/>
                      <a:pt x="0" y="25"/>
                      <a:pt x="0" y="47"/>
                    </a:cubicBezTo>
                    <a:cubicBezTo>
                      <a:pt x="0" y="73"/>
                      <a:pt x="21" y="94"/>
                      <a:pt x="46" y="95"/>
                    </a:cubicBezTo>
                    <a:close/>
                  </a:path>
                </a:pathLst>
              </a:custGeom>
              <a:solidFill>
                <a:srgbClr val="C814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21" name="Text Placeholder 2"/>
          <p:cNvSpPr txBox="1"/>
          <p:nvPr/>
        </p:nvSpPr>
        <p:spPr>
          <a:xfrm>
            <a:off x="1622875" y="325000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2" name="文本框 36"/>
          <p:cNvSpPr txBox="1"/>
          <p:nvPr/>
        </p:nvSpPr>
        <p:spPr>
          <a:xfrm>
            <a:off x="1523166" y="284989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3" name="Text Placeholder 2"/>
          <p:cNvSpPr txBox="1"/>
          <p:nvPr/>
        </p:nvSpPr>
        <p:spPr>
          <a:xfrm>
            <a:off x="2446069" y="525182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36"/>
          <p:cNvSpPr txBox="1"/>
          <p:nvPr/>
        </p:nvSpPr>
        <p:spPr>
          <a:xfrm>
            <a:off x="2346360" y="485171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5" name="Text Placeholder 2"/>
          <p:cNvSpPr txBox="1"/>
          <p:nvPr/>
        </p:nvSpPr>
        <p:spPr>
          <a:xfrm>
            <a:off x="8267401" y="31168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36"/>
          <p:cNvSpPr txBox="1"/>
          <p:nvPr/>
        </p:nvSpPr>
        <p:spPr>
          <a:xfrm>
            <a:off x="8167692" y="27167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Text Placeholder 2"/>
          <p:cNvSpPr txBox="1"/>
          <p:nvPr/>
        </p:nvSpPr>
        <p:spPr>
          <a:xfrm>
            <a:off x="7048947" y="10937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8" name="文本框 36"/>
          <p:cNvSpPr txBox="1"/>
          <p:nvPr/>
        </p:nvSpPr>
        <p:spPr>
          <a:xfrm>
            <a:off x="6949238" y="6936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9" name="矩形 28"/>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30" name="矩形 29"/>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73833" y="1876062"/>
            <a:ext cx="1716475" cy="1440160"/>
            <a:chOff x="3131840" y="1131590"/>
            <a:chExt cx="1716475" cy="1440160"/>
          </a:xfrm>
        </p:grpSpPr>
        <p:sp>
          <p:nvSpPr>
            <p:cNvPr id="14" name="椭圆 14"/>
            <p:cNvSpPr/>
            <p:nvPr/>
          </p:nvSpPr>
          <p:spPr>
            <a:xfrm>
              <a:off x="3131840" y="1131590"/>
              <a:ext cx="1716475" cy="1440160"/>
            </a:xfrm>
            <a:custGeom>
              <a:avLst/>
              <a:gdLst/>
              <a:ahLst/>
              <a:cxnLst/>
              <a:rect l="l" t="t" r="r" b="b"/>
              <a:pathLst>
                <a:path w="1716475" h="1440160">
                  <a:moveTo>
                    <a:pt x="1440160" y="0"/>
                  </a:moveTo>
                  <a:lnTo>
                    <a:pt x="1440160" y="756944"/>
                  </a:lnTo>
                  <a:cubicBezTo>
                    <a:pt x="1468984" y="728558"/>
                    <a:pt x="1508646" y="711534"/>
                    <a:pt x="1552284" y="711534"/>
                  </a:cubicBezTo>
                  <a:cubicBezTo>
                    <a:pt x="1642964" y="711534"/>
                    <a:pt x="1716475" y="785045"/>
                    <a:pt x="1716475" y="875725"/>
                  </a:cubicBezTo>
                  <a:cubicBezTo>
                    <a:pt x="1716475" y="966405"/>
                    <a:pt x="1642964" y="1039916"/>
                    <a:pt x="1552284" y="1039916"/>
                  </a:cubicBezTo>
                  <a:cubicBezTo>
                    <a:pt x="1508646" y="1039916"/>
                    <a:pt x="1468984" y="1022892"/>
                    <a:pt x="1440160" y="994507"/>
                  </a:cubicBezTo>
                  <a:lnTo>
                    <a:pt x="1440160" y="1440160"/>
                  </a:lnTo>
                  <a:lnTo>
                    <a:pt x="988891" y="1440160"/>
                  </a:lnTo>
                  <a:cubicBezTo>
                    <a:pt x="1025848" y="1411628"/>
                    <a:pt x="1048462" y="1366614"/>
                    <a:pt x="1048462" y="1316319"/>
                  </a:cubicBezTo>
                  <a:cubicBezTo>
                    <a:pt x="1048462" y="1225639"/>
                    <a:pt x="974951" y="1152128"/>
                    <a:pt x="884271" y="1152128"/>
                  </a:cubicBezTo>
                  <a:cubicBezTo>
                    <a:pt x="793591" y="1152128"/>
                    <a:pt x="720080" y="1225639"/>
                    <a:pt x="720080" y="1316319"/>
                  </a:cubicBezTo>
                  <a:cubicBezTo>
                    <a:pt x="720080" y="1366614"/>
                    <a:pt x="742695" y="1411628"/>
                    <a:pt x="779651" y="1440160"/>
                  </a:cubicBezTo>
                  <a:lnTo>
                    <a:pt x="0" y="1440160"/>
                  </a:lnTo>
                  <a:cubicBezTo>
                    <a:pt x="0" y="644782"/>
                    <a:pt x="644782" y="0"/>
                    <a:pt x="1440160"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5" name="Freeform 37"/>
            <p:cNvSpPr>
              <a:spLocks noEditPoints="1"/>
            </p:cNvSpPr>
            <p:nvPr/>
          </p:nvSpPr>
          <p:spPr bwMode="auto">
            <a:xfrm>
              <a:off x="3639532" y="1560189"/>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ysClr val="window" lastClr="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3" name="组合 2"/>
          <p:cNvGrpSpPr/>
          <p:nvPr/>
        </p:nvGrpSpPr>
        <p:grpSpPr>
          <a:xfrm>
            <a:off x="6197368" y="1870521"/>
            <a:ext cx="1440160" cy="1716475"/>
            <a:chOff x="4555375" y="1126049"/>
            <a:chExt cx="1440160" cy="1716475"/>
          </a:xfrm>
          <a:solidFill>
            <a:srgbClr val="595959"/>
          </a:solidFill>
        </p:grpSpPr>
        <p:sp>
          <p:nvSpPr>
            <p:cNvPr id="12" name="椭圆 14"/>
            <p:cNvSpPr/>
            <p:nvPr/>
          </p:nvSpPr>
          <p:spPr>
            <a:xfrm rot="5400000">
              <a:off x="4417217" y="1264207"/>
              <a:ext cx="1716475" cy="1440160"/>
            </a:xfrm>
            <a:custGeom>
              <a:avLst/>
              <a:gdLst/>
              <a:ahLst/>
              <a:cxnLst/>
              <a:rect l="l" t="t" r="r" b="b"/>
              <a:pathLst>
                <a:path w="1716475" h="1440160">
                  <a:moveTo>
                    <a:pt x="1440160" y="0"/>
                  </a:moveTo>
                  <a:lnTo>
                    <a:pt x="1440160" y="756944"/>
                  </a:lnTo>
                  <a:cubicBezTo>
                    <a:pt x="1468984" y="728558"/>
                    <a:pt x="1508646" y="711534"/>
                    <a:pt x="1552284" y="711534"/>
                  </a:cubicBezTo>
                  <a:cubicBezTo>
                    <a:pt x="1642964" y="711534"/>
                    <a:pt x="1716475" y="785045"/>
                    <a:pt x="1716475" y="875725"/>
                  </a:cubicBezTo>
                  <a:cubicBezTo>
                    <a:pt x="1716475" y="966405"/>
                    <a:pt x="1642964" y="1039916"/>
                    <a:pt x="1552284" y="1039916"/>
                  </a:cubicBezTo>
                  <a:cubicBezTo>
                    <a:pt x="1508646" y="1039916"/>
                    <a:pt x="1468984" y="1022892"/>
                    <a:pt x="1440160" y="994507"/>
                  </a:cubicBezTo>
                  <a:lnTo>
                    <a:pt x="1440160" y="1440160"/>
                  </a:lnTo>
                  <a:lnTo>
                    <a:pt x="988891" y="1440160"/>
                  </a:lnTo>
                  <a:cubicBezTo>
                    <a:pt x="1025848" y="1411628"/>
                    <a:pt x="1048462" y="1366614"/>
                    <a:pt x="1048462" y="1316319"/>
                  </a:cubicBezTo>
                  <a:cubicBezTo>
                    <a:pt x="1048462" y="1225639"/>
                    <a:pt x="974951" y="1152128"/>
                    <a:pt x="884271" y="1152128"/>
                  </a:cubicBezTo>
                  <a:cubicBezTo>
                    <a:pt x="793591" y="1152128"/>
                    <a:pt x="720080" y="1225639"/>
                    <a:pt x="720080" y="1316319"/>
                  </a:cubicBezTo>
                  <a:cubicBezTo>
                    <a:pt x="720080" y="1366614"/>
                    <a:pt x="742695" y="1411628"/>
                    <a:pt x="779651" y="1440160"/>
                  </a:cubicBezTo>
                  <a:lnTo>
                    <a:pt x="0" y="1440160"/>
                  </a:lnTo>
                  <a:cubicBezTo>
                    <a:pt x="0" y="644782"/>
                    <a:pt x="644782" y="0"/>
                    <a:pt x="1440160" y="0"/>
                  </a:cubicBezTo>
                  <a:close/>
                </a:path>
              </a:pathLst>
            </a:cu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3" name="Freeform 42"/>
            <p:cNvSpPr>
              <a:spLocks noChangeAspect="1" noEditPoints="1"/>
            </p:cNvSpPr>
            <p:nvPr/>
          </p:nvSpPr>
          <p:spPr bwMode="auto">
            <a:xfrm>
              <a:off x="5047507" y="1560189"/>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4" name="组合 3"/>
          <p:cNvGrpSpPr/>
          <p:nvPr/>
        </p:nvGrpSpPr>
        <p:grpSpPr>
          <a:xfrm>
            <a:off x="4413793" y="3376512"/>
            <a:ext cx="1440160" cy="1716475"/>
            <a:chOff x="2699794" y="2715765"/>
            <a:chExt cx="1440160" cy="1716475"/>
          </a:xfrm>
        </p:grpSpPr>
        <p:sp>
          <p:nvSpPr>
            <p:cNvPr id="10" name="椭圆 14"/>
            <p:cNvSpPr/>
            <p:nvPr/>
          </p:nvSpPr>
          <p:spPr>
            <a:xfrm rot="16200000">
              <a:off x="2561636" y="2853923"/>
              <a:ext cx="1716475" cy="1440160"/>
            </a:xfrm>
            <a:custGeom>
              <a:avLst/>
              <a:gdLst/>
              <a:ahLst/>
              <a:cxnLst/>
              <a:rect l="l" t="t" r="r" b="b"/>
              <a:pathLst>
                <a:path w="1716475" h="1440160">
                  <a:moveTo>
                    <a:pt x="1440160" y="0"/>
                  </a:moveTo>
                  <a:lnTo>
                    <a:pt x="1440160" y="756944"/>
                  </a:lnTo>
                  <a:cubicBezTo>
                    <a:pt x="1468984" y="728558"/>
                    <a:pt x="1508646" y="711534"/>
                    <a:pt x="1552284" y="711534"/>
                  </a:cubicBezTo>
                  <a:cubicBezTo>
                    <a:pt x="1642964" y="711534"/>
                    <a:pt x="1716475" y="785045"/>
                    <a:pt x="1716475" y="875725"/>
                  </a:cubicBezTo>
                  <a:cubicBezTo>
                    <a:pt x="1716475" y="966405"/>
                    <a:pt x="1642964" y="1039916"/>
                    <a:pt x="1552284" y="1039916"/>
                  </a:cubicBezTo>
                  <a:cubicBezTo>
                    <a:pt x="1508646" y="1039916"/>
                    <a:pt x="1468984" y="1022892"/>
                    <a:pt x="1440160" y="994507"/>
                  </a:cubicBezTo>
                  <a:lnTo>
                    <a:pt x="1440160" y="1440160"/>
                  </a:lnTo>
                  <a:lnTo>
                    <a:pt x="988891" y="1440160"/>
                  </a:lnTo>
                  <a:cubicBezTo>
                    <a:pt x="1025848" y="1411628"/>
                    <a:pt x="1048462" y="1366614"/>
                    <a:pt x="1048462" y="1316319"/>
                  </a:cubicBezTo>
                  <a:cubicBezTo>
                    <a:pt x="1048462" y="1225639"/>
                    <a:pt x="974951" y="1152128"/>
                    <a:pt x="884271" y="1152128"/>
                  </a:cubicBezTo>
                  <a:cubicBezTo>
                    <a:pt x="793591" y="1152128"/>
                    <a:pt x="720080" y="1225639"/>
                    <a:pt x="720080" y="1316319"/>
                  </a:cubicBezTo>
                  <a:cubicBezTo>
                    <a:pt x="720080" y="1366614"/>
                    <a:pt x="742695" y="1411628"/>
                    <a:pt x="779651" y="1440160"/>
                  </a:cubicBezTo>
                  <a:lnTo>
                    <a:pt x="0" y="1440160"/>
                  </a:lnTo>
                  <a:cubicBezTo>
                    <a:pt x="0" y="644782"/>
                    <a:pt x="644782" y="0"/>
                    <a:pt x="1440160" y="0"/>
                  </a:cubicBezTo>
                  <a:close/>
                </a:path>
              </a:pathLst>
            </a:custGeom>
            <a:solidFill>
              <a:sysClr val="windowText" lastClr="000000">
                <a:lumMod val="65000"/>
                <a:lumOff val="35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1" name="Freeform 47"/>
            <p:cNvSpPr>
              <a:spLocks noChangeAspect="1" noEditPoints="1"/>
            </p:cNvSpPr>
            <p:nvPr/>
          </p:nvSpPr>
          <p:spPr bwMode="auto">
            <a:xfrm>
              <a:off x="3060341" y="326553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ysClr val="window" lastClr="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5" name="组合 4"/>
          <p:cNvGrpSpPr/>
          <p:nvPr/>
        </p:nvGrpSpPr>
        <p:grpSpPr>
          <a:xfrm>
            <a:off x="5921052" y="3304642"/>
            <a:ext cx="1716475" cy="1440160"/>
            <a:chOff x="4279059" y="2560170"/>
            <a:chExt cx="1716475" cy="1440160"/>
          </a:xfrm>
        </p:grpSpPr>
        <p:sp>
          <p:nvSpPr>
            <p:cNvPr id="6" name="椭圆 14"/>
            <p:cNvSpPr/>
            <p:nvPr/>
          </p:nvSpPr>
          <p:spPr>
            <a:xfrm rot="10800000">
              <a:off x="4279059" y="2560170"/>
              <a:ext cx="1716475" cy="1440160"/>
            </a:xfrm>
            <a:custGeom>
              <a:avLst/>
              <a:gdLst/>
              <a:ahLst/>
              <a:cxnLst/>
              <a:rect l="l" t="t" r="r" b="b"/>
              <a:pathLst>
                <a:path w="1716475" h="1440160">
                  <a:moveTo>
                    <a:pt x="1440160" y="0"/>
                  </a:moveTo>
                  <a:lnTo>
                    <a:pt x="1440160" y="756944"/>
                  </a:lnTo>
                  <a:cubicBezTo>
                    <a:pt x="1468984" y="728558"/>
                    <a:pt x="1508646" y="711534"/>
                    <a:pt x="1552284" y="711534"/>
                  </a:cubicBezTo>
                  <a:cubicBezTo>
                    <a:pt x="1642964" y="711534"/>
                    <a:pt x="1716475" y="785045"/>
                    <a:pt x="1716475" y="875725"/>
                  </a:cubicBezTo>
                  <a:cubicBezTo>
                    <a:pt x="1716475" y="966405"/>
                    <a:pt x="1642964" y="1039916"/>
                    <a:pt x="1552284" y="1039916"/>
                  </a:cubicBezTo>
                  <a:cubicBezTo>
                    <a:pt x="1508646" y="1039916"/>
                    <a:pt x="1468984" y="1022892"/>
                    <a:pt x="1440160" y="994507"/>
                  </a:cubicBezTo>
                  <a:lnTo>
                    <a:pt x="1440160" y="1440160"/>
                  </a:lnTo>
                  <a:lnTo>
                    <a:pt x="988891" y="1440160"/>
                  </a:lnTo>
                  <a:cubicBezTo>
                    <a:pt x="1025848" y="1411628"/>
                    <a:pt x="1048462" y="1366614"/>
                    <a:pt x="1048462" y="1316319"/>
                  </a:cubicBezTo>
                  <a:cubicBezTo>
                    <a:pt x="1048462" y="1225639"/>
                    <a:pt x="974951" y="1152128"/>
                    <a:pt x="884271" y="1152128"/>
                  </a:cubicBezTo>
                  <a:cubicBezTo>
                    <a:pt x="793591" y="1152128"/>
                    <a:pt x="720080" y="1225639"/>
                    <a:pt x="720080" y="1316319"/>
                  </a:cubicBezTo>
                  <a:cubicBezTo>
                    <a:pt x="720080" y="1366614"/>
                    <a:pt x="742695" y="1411628"/>
                    <a:pt x="779651" y="1440160"/>
                  </a:cubicBezTo>
                  <a:lnTo>
                    <a:pt x="0" y="1440160"/>
                  </a:lnTo>
                  <a:cubicBezTo>
                    <a:pt x="0" y="644782"/>
                    <a:pt x="644782" y="0"/>
                    <a:pt x="1440160" y="0"/>
                  </a:cubicBezTo>
                  <a:close/>
                </a:path>
              </a:pathLst>
            </a:custGeom>
            <a:solidFill>
              <a:srgbClr val="C8141D"/>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grpSp>
          <p:nvGrpSpPr>
            <p:cNvPr id="7" name="组合 6"/>
            <p:cNvGrpSpPr/>
            <p:nvPr/>
          </p:nvGrpSpPr>
          <p:grpSpPr>
            <a:xfrm>
              <a:off x="4848315" y="2911753"/>
              <a:ext cx="674520" cy="583200"/>
              <a:chOff x="6314863" y="2442054"/>
              <a:chExt cx="674520" cy="583200"/>
            </a:xfrm>
          </p:grpSpPr>
          <p:sp>
            <p:nvSpPr>
              <p:cNvPr id="8" name="Freeform 52"/>
              <p:cNvSpPr>
                <a:spLocks noEditPoints="1"/>
              </p:cNvSpPr>
              <p:nvPr/>
            </p:nvSpPr>
            <p:spPr bwMode="auto">
              <a:xfrm>
                <a:off x="6430051" y="2690070"/>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9" name="Freeform 53"/>
              <p:cNvSpPr>
                <a:spLocks noEditPoints="1"/>
              </p:cNvSpPr>
              <p:nvPr/>
            </p:nvSpPr>
            <p:spPr bwMode="auto">
              <a:xfrm>
                <a:off x="6314863" y="2442054"/>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grpSp>
      <p:sp>
        <p:nvSpPr>
          <p:cNvPr id="16" name="矩形 15"/>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17" name="矩形 16"/>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Text Placeholder 2"/>
          <p:cNvSpPr txBox="1"/>
          <p:nvPr/>
        </p:nvSpPr>
        <p:spPr>
          <a:xfrm>
            <a:off x="1622875" y="325000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9" name="文本框 36"/>
          <p:cNvSpPr txBox="1"/>
          <p:nvPr/>
        </p:nvSpPr>
        <p:spPr>
          <a:xfrm>
            <a:off x="1523166" y="284989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0" name="Text Placeholder 2"/>
          <p:cNvSpPr txBox="1"/>
          <p:nvPr/>
        </p:nvSpPr>
        <p:spPr>
          <a:xfrm>
            <a:off x="2446069" y="525182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1" name="文本框 36"/>
          <p:cNvSpPr txBox="1"/>
          <p:nvPr/>
        </p:nvSpPr>
        <p:spPr>
          <a:xfrm>
            <a:off x="2346360" y="4851718"/>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2" name="Text Placeholder 2"/>
          <p:cNvSpPr txBox="1"/>
          <p:nvPr/>
        </p:nvSpPr>
        <p:spPr>
          <a:xfrm>
            <a:off x="8267401" y="31168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3" name="文本框 36"/>
          <p:cNvSpPr txBox="1"/>
          <p:nvPr/>
        </p:nvSpPr>
        <p:spPr>
          <a:xfrm>
            <a:off x="8167692" y="27167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4" name="Text Placeholder 2"/>
          <p:cNvSpPr txBox="1"/>
          <p:nvPr/>
        </p:nvSpPr>
        <p:spPr>
          <a:xfrm>
            <a:off x="7048947" y="10937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5" name="文本框 36"/>
          <p:cNvSpPr txBox="1"/>
          <p:nvPr/>
        </p:nvSpPr>
        <p:spPr>
          <a:xfrm>
            <a:off x="6949238" y="6936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532802" y="1862594"/>
            <a:ext cx="1525938" cy="1516360"/>
            <a:chOff x="3006872" y="1129208"/>
            <a:chExt cx="1525938" cy="1516360"/>
          </a:xfrm>
          <a:solidFill>
            <a:srgbClr val="C8141D"/>
          </a:solidFill>
        </p:grpSpPr>
        <p:sp>
          <p:nvSpPr>
            <p:cNvPr id="16"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7" name="TextBox 35"/>
            <p:cNvSpPr txBox="1"/>
            <p:nvPr/>
          </p:nvSpPr>
          <p:spPr>
            <a:xfrm>
              <a:off x="3542656" y="1649338"/>
              <a:ext cx="618490" cy="5835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Impact" panose="020B0806030902050204" pitchFamily="34" charset="0"/>
                </a:rPr>
                <a:t>01</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7" name="组合 6"/>
          <p:cNvGrpSpPr/>
          <p:nvPr/>
        </p:nvGrpSpPr>
        <p:grpSpPr>
          <a:xfrm>
            <a:off x="6133258" y="1862594"/>
            <a:ext cx="1525938" cy="1516360"/>
            <a:chOff x="4607328" y="1129208"/>
            <a:chExt cx="1525938" cy="1516360"/>
          </a:xfrm>
          <a:solidFill>
            <a:srgbClr val="C8141D"/>
          </a:solidFill>
        </p:grpSpPr>
        <p:sp>
          <p:nvSpPr>
            <p:cNvPr id="14"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5" name="TextBox 38"/>
            <p:cNvSpPr txBox="1"/>
            <p:nvPr/>
          </p:nvSpPr>
          <p:spPr>
            <a:xfrm>
              <a:off x="5089611" y="1649338"/>
              <a:ext cx="618490" cy="5835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rPr>
                <a:t>02</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8" name="组合 7"/>
          <p:cNvGrpSpPr/>
          <p:nvPr/>
        </p:nvGrpSpPr>
        <p:grpSpPr>
          <a:xfrm>
            <a:off x="6133259" y="3474712"/>
            <a:ext cx="1525938" cy="1516360"/>
            <a:chOff x="4607329" y="2741326"/>
            <a:chExt cx="1525938" cy="1516360"/>
          </a:xfrm>
          <a:solidFill>
            <a:srgbClr val="C8141D"/>
          </a:solidFill>
        </p:grpSpPr>
        <p:sp>
          <p:nvSpPr>
            <p:cNvPr id="12"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3" name="TextBox 41"/>
            <p:cNvSpPr txBox="1"/>
            <p:nvPr/>
          </p:nvSpPr>
          <p:spPr>
            <a:xfrm>
              <a:off x="5089611" y="3139103"/>
              <a:ext cx="618490" cy="5835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rPr>
                <a:t>03</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9" name="组合 8"/>
          <p:cNvGrpSpPr/>
          <p:nvPr/>
        </p:nvGrpSpPr>
        <p:grpSpPr>
          <a:xfrm>
            <a:off x="4532802" y="3479046"/>
            <a:ext cx="1525938" cy="1516360"/>
            <a:chOff x="3006872" y="2745660"/>
            <a:chExt cx="1525938" cy="1516360"/>
          </a:xfrm>
          <a:solidFill>
            <a:srgbClr val="C8141D"/>
          </a:solidFill>
        </p:grpSpPr>
        <p:sp>
          <p:nvSpPr>
            <p:cNvPr id="10"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panose="02010600030101010101" pitchFamily="2" charset="-122"/>
                <a:cs typeface="+mn-cs"/>
              </a:endParaRPr>
            </a:p>
          </p:txBody>
        </p:sp>
        <p:sp>
          <p:nvSpPr>
            <p:cNvPr id="11" name="TextBox 44"/>
            <p:cNvSpPr txBox="1"/>
            <p:nvPr/>
          </p:nvSpPr>
          <p:spPr>
            <a:xfrm>
              <a:off x="3542656" y="3139103"/>
              <a:ext cx="618490" cy="583565"/>
            </a:xfrm>
            <a:prstGeom prst="rect">
              <a:avLst/>
            </a:prstGeom>
            <a:grp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smtClean="0">
                  <a:ln>
                    <a:noFill/>
                  </a:ln>
                  <a:solidFill>
                    <a:sysClr val="window" lastClr="FFFFFF"/>
                  </a:solidFill>
                  <a:effectLst/>
                  <a:uLnTx/>
                  <a:uFillTx/>
                  <a:latin typeface="Impact" panose="020B0806030902050204" pitchFamily="34" charset="0"/>
                </a:rPr>
                <a:t>04</a:t>
              </a:r>
              <a:endParaRPr kumimoji="0" lang="zh-CN" altLang="en-US" sz="32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sp>
        <p:nvSpPr>
          <p:cNvPr id="20" name="Text Placeholder 2"/>
          <p:cNvSpPr txBox="1"/>
          <p:nvPr/>
        </p:nvSpPr>
        <p:spPr>
          <a:xfrm>
            <a:off x="1622875" y="325000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1" name="文本框 36"/>
          <p:cNvSpPr txBox="1"/>
          <p:nvPr/>
        </p:nvSpPr>
        <p:spPr>
          <a:xfrm>
            <a:off x="1523166" y="284989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2" name="Text Placeholder 2"/>
          <p:cNvSpPr txBox="1"/>
          <p:nvPr/>
        </p:nvSpPr>
        <p:spPr>
          <a:xfrm>
            <a:off x="2446069" y="5251828"/>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3" name="Text Placeholder 2"/>
          <p:cNvSpPr txBox="1"/>
          <p:nvPr/>
        </p:nvSpPr>
        <p:spPr>
          <a:xfrm>
            <a:off x="8267401" y="31168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4" name="文本框 36"/>
          <p:cNvSpPr txBox="1"/>
          <p:nvPr/>
        </p:nvSpPr>
        <p:spPr>
          <a:xfrm>
            <a:off x="8167692" y="27167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5" name="Text Placeholder 2"/>
          <p:cNvSpPr txBox="1"/>
          <p:nvPr/>
        </p:nvSpPr>
        <p:spPr>
          <a:xfrm>
            <a:off x="7048947" y="1093780"/>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6" name="文本框 36"/>
          <p:cNvSpPr txBox="1"/>
          <p:nvPr/>
        </p:nvSpPr>
        <p:spPr>
          <a:xfrm>
            <a:off x="6949238" y="693670"/>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7" name="矩形 26"/>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28" name="矩形 27"/>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文本框 36"/>
          <p:cNvSpPr txBox="1"/>
          <p:nvPr/>
        </p:nvSpPr>
        <p:spPr>
          <a:xfrm>
            <a:off x="2321662" y="4853685"/>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五边形 78"/>
          <p:cNvSpPr/>
          <p:nvPr/>
        </p:nvSpPr>
        <p:spPr>
          <a:xfrm flipH="1">
            <a:off x="1145711" y="2730030"/>
            <a:ext cx="2418207" cy="1419478"/>
          </a:xfrm>
          <a:prstGeom prst="homePlate">
            <a:avLst/>
          </a:prstGeom>
          <a:solidFill>
            <a:srgbClr val="C814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3" name="矩形 2"/>
          <p:cNvSpPr/>
          <p:nvPr/>
        </p:nvSpPr>
        <p:spPr>
          <a:xfrm>
            <a:off x="6060026" y="2730030"/>
            <a:ext cx="2007553" cy="1419478"/>
          </a:xfrm>
          <a:prstGeom prst="rect">
            <a:avLst/>
          </a:prstGeom>
          <a:solidFill>
            <a:srgbClr val="C814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4" name="箭头: 五边形 81"/>
          <p:cNvSpPr/>
          <p:nvPr/>
        </p:nvSpPr>
        <p:spPr>
          <a:xfrm>
            <a:off x="8276386" y="2730030"/>
            <a:ext cx="2418209" cy="1419478"/>
          </a:xfrm>
          <a:prstGeom prst="homePlate">
            <a:avLst/>
          </a:prstGeom>
          <a:solidFill>
            <a:srgbClr val="C814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endParaRPr/>
          </a:p>
        </p:txBody>
      </p:sp>
      <p:sp>
        <p:nvSpPr>
          <p:cNvPr id="5" name="矩形 4"/>
          <p:cNvSpPr/>
          <p:nvPr/>
        </p:nvSpPr>
        <p:spPr>
          <a:xfrm>
            <a:off x="3772723" y="2730030"/>
            <a:ext cx="2007553" cy="1419478"/>
          </a:xfrm>
          <a:prstGeom prst="rect">
            <a:avLst/>
          </a:prstGeom>
          <a:solidFill>
            <a:srgbClr val="C8141D"/>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a:p>
        </p:txBody>
      </p:sp>
      <p:sp>
        <p:nvSpPr>
          <p:cNvPr id="6" name="椭圆 64"/>
          <p:cNvSpPr/>
          <p:nvPr/>
        </p:nvSpPr>
        <p:spPr>
          <a:xfrm>
            <a:off x="2325292" y="3103129"/>
            <a:ext cx="694818" cy="67328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椭圆 65"/>
          <p:cNvSpPr/>
          <p:nvPr/>
        </p:nvSpPr>
        <p:spPr>
          <a:xfrm>
            <a:off x="4387976" y="3092360"/>
            <a:ext cx="691492" cy="694818"/>
          </a:xfrm>
          <a:custGeom>
            <a:avLst/>
            <a:gdLst>
              <a:gd name="connsiteX0" fmla="*/ 119063 w 330200"/>
              <a:gd name="connsiteY0" fmla="*/ 203200 h 331788"/>
              <a:gd name="connsiteX1" fmla="*/ 137172 w 330200"/>
              <a:gd name="connsiteY1" fmla="*/ 203200 h 331788"/>
              <a:gd name="connsiteX2" fmla="*/ 153988 w 330200"/>
              <a:gd name="connsiteY2" fmla="*/ 229508 h 331788"/>
              <a:gd name="connsiteX3" fmla="*/ 153988 w 330200"/>
              <a:gd name="connsiteY3" fmla="*/ 249238 h 331788"/>
              <a:gd name="connsiteX4" fmla="*/ 119063 w 330200"/>
              <a:gd name="connsiteY4" fmla="*/ 203200 h 331788"/>
              <a:gd name="connsiteX5" fmla="*/ 176213 w 330200"/>
              <a:gd name="connsiteY5" fmla="*/ 158750 h 331788"/>
              <a:gd name="connsiteX6" fmla="*/ 211138 w 330200"/>
              <a:gd name="connsiteY6" fmla="*/ 203994 h 331788"/>
              <a:gd name="connsiteX7" fmla="*/ 176213 w 330200"/>
              <a:gd name="connsiteY7" fmla="*/ 249238 h 331788"/>
              <a:gd name="connsiteX8" fmla="*/ 176213 w 330200"/>
              <a:gd name="connsiteY8" fmla="*/ 229848 h 331788"/>
              <a:gd name="connsiteX9" fmla="*/ 193029 w 330200"/>
              <a:gd name="connsiteY9" fmla="*/ 203994 h 331788"/>
              <a:gd name="connsiteX10" fmla="*/ 176213 w 330200"/>
              <a:gd name="connsiteY10" fmla="*/ 178141 h 331788"/>
              <a:gd name="connsiteX11" fmla="*/ 176213 w 330200"/>
              <a:gd name="connsiteY11" fmla="*/ 158750 h 331788"/>
              <a:gd name="connsiteX12" fmla="*/ 176213 w 330200"/>
              <a:gd name="connsiteY12" fmla="*/ 82550 h 331788"/>
              <a:gd name="connsiteX13" fmla="*/ 211138 w 330200"/>
              <a:gd name="connsiteY13" fmla="*/ 128588 h 331788"/>
              <a:gd name="connsiteX14" fmla="*/ 193029 w 330200"/>
              <a:gd name="connsiteY14" fmla="*/ 128588 h 331788"/>
              <a:gd name="connsiteX15" fmla="*/ 176213 w 330200"/>
              <a:gd name="connsiteY15" fmla="*/ 102281 h 331788"/>
              <a:gd name="connsiteX16" fmla="*/ 176213 w 330200"/>
              <a:gd name="connsiteY16" fmla="*/ 82550 h 331788"/>
              <a:gd name="connsiteX17" fmla="*/ 153988 w 330200"/>
              <a:gd name="connsiteY17" fmla="*/ 82550 h 331788"/>
              <a:gd name="connsiteX18" fmla="*/ 153988 w 330200"/>
              <a:gd name="connsiteY18" fmla="*/ 101941 h 331788"/>
              <a:gd name="connsiteX19" fmla="*/ 137172 w 330200"/>
              <a:gd name="connsiteY19" fmla="*/ 127794 h 331788"/>
              <a:gd name="connsiteX20" fmla="*/ 153988 w 330200"/>
              <a:gd name="connsiteY20" fmla="*/ 153648 h 331788"/>
              <a:gd name="connsiteX21" fmla="*/ 153988 w 330200"/>
              <a:gd name="connsiteY21" fmla="*/ 173038 h 331788"/>
              <a:gd name="connsiteX22" fmla="*/ 119063 w 330200"/>
              <a:gd name="connsiteY22" fmla="*/ 127794 h 331788"/>
              <a:gd name="connsiteX23" fmla="*/ 153988 w 330200"/>
              <a:gd name="connsiteY23" fmla="*/ 82550 h 331788"/>
              <a:gd name="connsiteX24" fmla="*/ 157163 w 330200"/>
              <a:gd name="connsiteY24" fmla="*/ 76200 h 331788"/>
              <a:gd name="connsiteX25" fmla="*/ 173038 w 330200"/>
              <a:gd name="connsiteY25" fmla="*/ 76200 h 331788"/>
              <a:gd name="connsiteX26" fmla="*/ 173038 w 330200"/>
              <a:gd name="connsiteY26" fmla="*/ 255588 h 331788"/>
              <a:gd name="connsiteX27" fmla="*/ 157163 w 330200"/>
              <a:gd name="connsiteY27" fmla="*/ 255588 h 331788"/>
              <a:gd name="connsiteX28" fmla="*/ 165101 w 330200"/>
              <a:gd name="connsiteY28" fmla="*/ 33337 h 331788"/>
              <a:gd name="connsiteX29" fmla="*/ 33338 w 330200"/>
              <a:gd name="connsiteY29" fmla="*/ 165894 h 331788"/>
              <a:gd name="connsiteX30" fmla="*/ 165101 w 330200"/>
              <a:gd name="connsiteY30" fmla="*/ 298451 h 331788"/>
              <a:gd name="connsiteX31" fmla="*/ 296864 w 330200"/>
              <a:gd name="connsiteY31" fmla="*/ 165894 h 331788"/>
              <a:gd name="connsiteX32" fmla="*/ 165101 w 330200"/>
              <a:gd name="connsiteY32" fmla="*/ 33337 h 331788"/>
              <a:gd name="connsiteX33" fmla="*/ 165100 w 330200"/>
              <a:gd name="connsiteY33" fmla="*/ 30162 h 331788"/>
              <a:gd name="connsiteX34" fmla="*/ 301625 w 330200"/>
              <a:gd name="connsiteY34" fmla="*/ 165894 h 331788"/>
              <a:gd name="connsiteX35" fmla="*/ 165100 w 330200"/>
              <a:gd name="connsiteY35" fmla="*/ 301626 h 331788"/>
              <a:gd name="connsiteX36" fmla="*/ 28575 w 330200"/>
              <a:gd name="connsiteY36" fmla="*/ 165894 h 331788"/>
              <a:gd name="connsiteX37" fmla="*/ 165100 w 330200"/>
              <a:gd name="connsiteY37" fmla="*/ 30162 h 331788"/>
              <a:gd name="connsiteX38" fmla="*/ 165101 w 330200"/>
              <a:gd name="connsiteY38" fmla="*/ 15875 h 331788"/>
              <a:gd name="connsiteX39" fmla="*/ 14288 w 330200"/>
              <a:gd name="connsiteY39" fmla="*/ 165894 h 331788"/>
              <a:gd name="connsiteX40" fmla="*/ 165101 w 330200"/>
              <a:gd name="connsiteY40" fmla="*/ 315913 h 331788"/>
              <a:gd name="connsiteX41" fmla="*/ 315914 w 330200"/>
              <a:gd name="connsiteY41" fmla="*/ 165894 h 331788"/>
              <a:gd name="connsiteX42" fmla="*/ 165101 w 330200"/>
              <a:gd name="connsiteY42" fmla="*/ 15875 h 331788"/>
              <a:gd name="connsiteX43" fmla="*/ 165100 w 330200"/>
              <a:gd name="connsiteY43" fmla="*/ 0 h 331788"/>
              <a:gd name="connsiteX44" fmla="*/ 330200 w 330200"/>
              <a:gd name="connsiteY44" fmla="*/ 165894 h 331788"/>
              <a:gd name="connsiteX45" fmla="*/ 165100 w 330200"/>
              <a:gd name="connsiteY45" fmla="*/ 331788 h 331788"/>
              <a:gd name="connsiteX46" fmla="*/ 0 w 330200"/>
              <a:gd name="connsiteY46" fmla="*/ 165894 h 331788"/>
              <a:gd name="connsiteX47" fmla="*/ 165100 w 330200"/>
              <a:gd name="connsiteY4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0200" h="331788">
                <a:moveTo>
                  <a:pt x="119063" y="203200"/>
                </a:moveTo>
                <a:cubicBezTo>
                  <a:pt x="119063" y="203200"/>
                  <a:pt x="119063" y="203200"/>
                  <a:pt x="137172" y="203200"/>
                </a:cubicBezTo>
                <a:cubicBezTo>
                  <a:pt x="137172" y="215039"/>
                  <a:pt x="143640" y="225562"/>
                  <a:pt x="153988" y="229508"/>
                </a:cubicBezTo>
                <a:lnTo>
                  <a:pt x="153988" y="249238"/>
                </a:lnTo>
                <a:cubicBezTo>
                  <a:pt x="133292" y="243977"/>
                  <a:pt x="119063" y="225562"/>
                  <a:pt x="119063" y="203200"/>
                </a:cubicBezTo>
                <a:close/>
                <a:moveTo>
                  <a:pt x="176213" y="158750"/>
                </a:moveTo>
                <a:cubicBezTo>
                  <a:pt x="196909" y="163921"/>
                  <a:pt x="211138" y="182019"/>
                  <a:pt x="211138" y="203994"/>
                </a:cubicBezTo>
                <a:cubicBezTo>
                  <a:pt x="211138" y="225970"/>
                  <a:pt x="196909" y="244068"/>
                  <a:pt x="176213" y="249238"/>
                </a:cubicBezTo>
                <a:cubicBezTo>
                  <a:pt x="176213" y="249238"/>
                  <a:pt x="176213" y="249238"/>
                  <a:pt x="176213" y="229848"/>
                </a:cubicBezTo>
                <a:cubicBezTo>
                  <a:pt x="186561" y="225970"/>
                  <a:pt x="193029" y="215628"/>
                  <a:pt x="193029" y="203994"/>
                </a:cubicBezTo>
                <a:cubicBezTo>
                  <a:pt x="193029" y="192360"/>
                  <a:pt x="186561" y="183311"/>
                  <a:pt x="176213" y="178141"/>
                </a:cubicBezTo>
                <a:cubicBezTo>
                  <a:pt x="176213" y="178141"/>
                  <a:pt x="176213" y="178141"/>
                  <a:pt x="176213" y="158750"/>
                </a:cubicBezTo>
                <a:close/>
                <a:moveTo>
                  <a:pt x="176213" y="82550"/>
                </a:moveTo>
                <a:cubicBezTo>
                  <a:pt x="196909" y="87812"/>
                  <a:pt x="211138" y="106227"/>
                  <a:pt x="211138" y="128588"/>
                </a:cubicBezTo>
                <a:cubicBezTo>
                  <a:pt x="211138" y="128588"/>
                  <a:pt x="211138" y="128588"/>
                  <a:pt x="193029" y="128588"/>
                </a:cubicBezTo>
                <a:cubicBezTo>
                  <a:pt x="193029" y="116750"/>
                  <a:pt x="186561" y="106227"/>
                  <a:pt x="176213" y="102281"/>
                </a:cubicBezTo>
                <a:cubicBezTo>
                  <a:pt x="176213" y="102281"/>
                  <a:pt x="176213" y="102281"/>
                  <a:pt x="176213" y="82550"/>
                </a:cubicBezTo>
                <a:close/>
                <a:moveTo>
                  <a:pt x="153988" y="82550"/>
                </a:moveTo>
                <a:cubicBezTo>
                  <a:pt x="153988" y="82550"/>
                  <a:pt x="153988" y="82550"/>
                  <a:pt x="153988" y="101941"/>
                </a:cubicBezTo>
                <a:cubicBezTo>
                  <a:pt x="143640" y="105819"/>
                  <a:pt x="137172" y="116160"/>
                  <a:pt x="137172" y="127794"/>
                </a:cubicBezTo>
                <a:cubicBezTo>
                  <a:pt x="137172" y="139428"/>
                  <a:pt x="143640" y="148477"/>
                  <a:pt x="153988" y="153648"/>
                </a:cubicBezTo>
                <a:cubicBezTo>
                  <a:pt x="153988" y="153648"/>
                  <a:pt x="153988" y="153648"/>
                  <a:pt x="153988" y="173038"/>
                </a:cubicBezTo>
                <a:cubicBezTo>
                  <a:pt x="133292" y="167868"/>
                  <a:pt x="119063" y="149770"/>
                  <a:pt x="119063" y="127794"/>
                </a:cubicBezTo>
                <a:cubicBezTo>
                  <a:pt x="119063" y="105819"/>
                  <a:pt x="133292" y="87721"/>
                  <a:pt x="153988" y="82550"/>
                </a:cubicBezTo>
                <a:close/>
                <a:moveTo>
                  <a:pt x="157163" y="76200"/>
                </a:moveTo>
                <a:lnTo>
                  <a:pt x="173038" y="76200"/>
                </a:lnTo>
                <a:lnTo>
                  <a:pt x="173038" y="255588"/>
                </a:lnTo>
                <a:lnTo>
                  <a:pt x="157163" y="255588"/>
                </a:lnTo>
                <a:close/>
                <a:moveTo>
                  <a:pt x="165101" y="33337"/>
                </a:moveTo>
                <a:cubicBezTo>
                  <a:pt x="92330" y="33337"/>
                  <a:pt x="33338" y="92685"/>
                  <a:pt x="33338" y="165894"/>
                </a:cubicBezTo>
                <a:cubicBezTo>
                  <a:pt x="33338" y="239103"/>
                  <a:pt x="92330" y="298451"/>
                  <a:pt x="165101" y="298451"/>
                </a:cubicBezTo>
                <a:cubicBezTo>
                  <a:pt x="237872" y="298451"/>
                  <a:pt x="296864" y="239103"/>
                  <a:pt x="296864" y="165894"/>
                </a:cubicBezTo>
                <a:cubicBezTo>
                  <a:pt x="296864" y="92685"/>
                  <a:pt x="237872" y="33337"/>
                  <a:pt x="165101" y="33337"/>
                </a:cubicBezTo>
                <a:close/>
                <a:moveTo>
                  <a:pt x="165100" y="30162"/>
                </a:moveTo>
                <a:cubicBezTo>
                  <a:pt x="240501" y="30162"/>
                  <a:pt x="301625" y="90931"/>
                  <a:pt x="301625" y="165894"/>
                </a:cubicBezTo>
                <a:cubicBezTo>
                  <a:pt x="301625" y="240857"/>
                  <a:pt x="240501" y="301626"/>
                  <a:pt x="165100" y="301626"/>
                </a:cubicBezTo>
                <a:cubicBezTo>
                  <a:pt x="89699" y="301626"/>
                  <a:pt x="28575" y="240857"/>
                  <a:pt x="28575" y="165894"/>
                </a:cubicBezTo>
                <a:cubicBezTo>
                  <a:pt x="28575" y="90931"/>
                  <a:pt x="89699" y="30162"/>
                  <a:pt x="165100" y="30162"/>
                </a:cubicBezTo>
                <a:close/>
                <a:moveTo>
                  <a:pt x="165101" y="15875"/>
                </a:moveTo>
                <a:cubicBezTo>
                  <a:pt x="81809" y="15875"/>
                  <a:pt x="14288" y="83041"/>
                  <a:pt x="14288" y="165894"/>
                </a:cubicBezTo>
                <a:cubicBezTo>
                  <a:pt x="14288" y="248747"/>
                  <a:pt x="81809" y="315913"/>
                  <a:pt x="165101" y="315913"/>
                </a:cubicBezTo>
                <a:cubicBezTo>
                  <a:pt x="248393" y="315913"/>
                  <a:pt x="315914" y="248747"/>
                  <a:pt x="315914" y="165894"/>
                </a:cubicBezTo>
                <a:cubicBezTo>
                  <a:pt x="315914" y="83041"/>
                  <a:pt x="248393" y="15875"/>
                  <a:pt x="165101" y="15875"/>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66"/>
          <p:cNvSpPr/>
          <p:nvPr/>
        </p:nvSpPr>
        <p:spPr>
          <a:xfrm>
            <a:off x="6756194" y="3092360"/>
            <a:ext cx="603401" cy="69481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67"/>
          <p:cNvSpPr/>
          <p:nvPr/>
        </p:nvSpPr>
        <p:spPr>
          <a:xfrm>
            <a:off x="8886728" y="3158851"/>
            <a:ext cx="694818" cy="561836"/>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11" name="矩形 10"/>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Text Placeholder 2"/>
          <p:cNvSpPr txBox="1"/>
          <p:nvPr/>
        </p:nvSpPr>
        <p:spPr>
          <a:xfrm>
            <a:off x="1307081" y="4722662"/>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3" name="文本框 36"/>
          <p:cNvSpPr txBox="1"/>
          <p:nvPr/>
        </p:nvSpPr>
        <p:spPr>
          <a:xfrm>
            <a:off x="1207372" y="432255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4" name="Text Placeholder 2"/>
          <p:cNvSpPr txBox="1"/>
          <p:nvPr/>
        </p:nvSpPr>
        <p:spPr>
          <a:xfrm>
            <a:off x="5904683" y="4709926"/>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5" name="文本框 36"/>
          <p:cNvSpPr txBox="1"/>
          <p:nvPr/>
        </p:nvSpPr>
        <p:spPr>
          <a:xfrm>
            <a:off x="5780276" y="431178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6" name="Text Placeholder 2"/>
          <p:cNvSpPr txBox="1"/>
          <p:nvPr/>
        </p:nvSpPr>
        <p:spPr>
          <a:xfrm>
            <a:off x="3663627" y="156086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7" name="文本框 36"/>
          <p:cNvSpPr txBox="1"/>
          <p:nvPr/>
        </p:nvSpPr>
        <p:spPr>
          <a:xfrm>
            <a:off x="3563918" y="116075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8" name="Text Placeholder 2"/>
          <p:cNvSpPr txBox="1"/>
          <p:nvPr/>
        </p:nvSpPr>
        <p:spPr>
          <a:xfrm>
            <a:off x="8261229" y="1548125"/>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9" name="文本框 36"/>
          <p:cNvSpPr txBox="1"/>
          <p:nvPr/>
        </p:nvSpPr>
        <p:spPr>
          <a:xfrm>
            <a:off x="8136822" y="1149982"/>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95582" y="2900793"/>
            <a:ext cx="10442575" cy="1056414"/>
            <a:chOff x="874713" y="2579899"/>
            <a:chExt cx="10442575" cy="1056414"/>
          </a:xfrm>
        </p:grpSpPr>
        <p:cxnSp>
          <p:nvCxnSpPr>
            <p:cNvPr id="3" name="直接连接符 2"/>
            <p:cNvCxnSpPr/>
            <p:nvPr/>
          </p:nvCxnSpPr>
          <p:spPr>
            <a:xfrm>
              <a:off x="874713" y="3163570"/>
              <a:ext cx="10442575" cy="0"/>
            </a:xfrm>
            <a:prstGeom prst="line">
              <a:avLst/>
            </a:prstGeom>
            <a:ln w="6350" cap="rnd">
              <a:solidFill>
                <a:srgbClr val="C8141D"/>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766221" y="2579899"/>
              <a:ext cx="1056414" cy="1056414"/>
              <a:chOff x="2225997" y="1864518"/>
              <a:chExt cx="1056414" cy="1056414"/>
            </a:xfrm>
          </p:grpSpPr>
          <p:sp>
            <p:nvSpPr>
              <p:cNvPr id="13" name="椭圆 12"/>
              <p:cNvSpPr/>
              <p:nvPr/>
            </p:nvSpPr>
            <p:spPr>
              <a:xfrm>
                <a:off x="2225997" y="1864518"/>
                <a:ext cx="1056414" cy="1056414"/>
              </a:xfrm>
              <a:prstGeom prst="ellipse">
                <a:avLst/>
              </a:prstGeom>
              <a:solidFill>
                <a:srgbClr val="C8141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 name="任意多边形: 形状 3"/>
              <p:cNvSpPr>
                <a:spLocks noChangeAspect="1"/>
              </p:cNvSpPr>
              <p:nvPr/>
            </p:nvSpPr>
            <p:spPr bwMode="auto">
              <a:xfrm>
                <a:off x="2493192" y="2143799"/>
                <a:ext cx="522024" cy="497852"/>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 name="组合 4"/>
            <p:cNvGrpSpPr/>
            <p:nvPr/>
          </p:nvGrpSpPr>
          <p:grpSpPr>
            <a:xfrm>
              <a:off x="5567793" y="2579899"/>
              <a:ext cx="1056414" cy="1056414"/>
              <a:chOff x="2225997" y="1864518"/>
              <a:chExt cx="1056414" cy="1056414"/>
            </a:xfrm>
          </p:grpSpPr>
          <p:sp>
            <p:nvSpPr>
              <p:cNvPr id="11" name="椭圆 10"/>
              <p:cNvSpPr/>
              <p:nvPr/>
            </p:nvSpPr>
            <p:spPr>
              <a:xfrm>
                <a:off x="2225997" y="1864518"/>
                <a:ext cx="1056414" cy="1056414"/>
              </a:xfrm>
              <a:prstGeom prst="ellipse">
                <a:avLst/>
              </a:prstGeom>
              <a:solidFill>
                <a:srgbClr val="C8141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2" name="任意多边形: 形状 120"/>
              <p:cNvSpPr>
                <a:spLocks noChangeAspect="1"/>
              </p:cNvSpPr>
              <p:nvPr/>
            </p:nvSpPr>
            <p:spPr bwMode="auto">
              <a:xfrm>
                <a:off x="2493192" y="2156662"/>
                <a:ext cx="522024" cy="472126"/>
              </a:xfrm>
              <a:custGeom>
                <a:avLst/>
                <a:gdLst>
                  <a:gd name="connsiteX0" fmla="*/ 503202 w 607568"/>
                  <a:gd name="connsiteY0" fmla="*/ 459310 h 549494"/>
                  <a:gd name="connsiteX1" fmla="*/ 548364 w 607568"/>
                  <a:gd name="connsiteY1" fmla="*/ 504402 h 549494"/>
                  <a:gd name="connsiteX2" fmla="*/ 503202 w 607568"/>
                  <a:gd name="connsiteY2" fmla="*/ 549494 h 549494"/>
                  <a:gd name="connsiteX3" fmla="*/ 458040 w 607568"/>
                  <a:gd name="connsiteY3" fmla="*/ 504402 h 549494"/>
                  <a:gd name="connsiteX4" fmla="*/ 503202 w 607568"/>
                  <a:gd name="connsiteY4" fmla="*/ 459310 h 549494"/>
                  <a:gd name="connsiteX5" fmla="*/ 197795 w 607568"/>
                  <a:gd name="connsiteY5" fmla="*/ 459310 h 549494"/>
                  <a:gd name="connsiteX6" fmla="*/ 242957 w 607568"/>
                  <a:gd name="connsiteY6" fmla="*/ 504402 h 549494"/>
                  <a:gd name="connsiteX7" fmla="*/ 197795 w 607568"/>
                  <a:gd name="connsiteY7" fmla="*/ 549494 h 549494"/>
                  <a:gd name="connsiteX8" fmla="*/ 152633 w 607568"/>
                  <a:gd name="connsiteY8" fmla="*/ 504402 h 549494"/>
                  <a:gd name="connsiteX9" fmla="*/ 197795 w 607568"/>
                  <a:gd name="connsiteY9" fmla="*/ 459310 h 549494"/>
                  <a:gd name="connsiteX10" fmla="*/ 143318 w 607568"/>
                  <a:gd name="connsiteY10" fmla="*/ 390791 h 549494"/>
                  <a:gd name="connsiteX11" fmla="*/ 554573 w 607568"/>
                  <a:gd name="connsiteY11" fmla="*/ 390791 h 549494"/>
                  <a:gd name="connsiteX12" fmla="*/ 554573 w 607568"/>
                  <a:gd name="connsiteY12" fmla="*/ 437435 h 549494"/>
                  <a:gd name="connsiteX13" fmla="*/ 143318 w 607568"/>
                  <a:gd name="connsiteY13" fmla="*/ 437435 h 549494"/>
                  <a:gd name="connsiteX14" fmla="*/ 115304 w 607568"/>
                  <a:gd name="connsiteY14" fmla="*/ 313028 h 549494"/>
                  <a:gd name="connsiteX15" fmla="*/ 582659 w 607568"/>
                  <a:gd name="connsiteY15" fmla="*/ 313028 h 549494"/>
                  <a:gd name="connsiteX16" fmla="*/ 582659 w 607568"/>
                  <a:gd name="connsiteY16" fmla="*/ 359672 h 549494"/>
                  <a:gd name="connsiteX17" fmla="*/ 115304 w 607568"/>
                  <a:gd name="connsiteY17" fmla="*/ 359672 h 549494"/>
                  <a:gd name="connsiteX18" fmla="*/ 0 w 607568"/>
                  <a:gd name="connsiteY18" fmla="*/ 169922 h 549494"/>
                  <a:gd name="connsiteX19" fmla="*/ 78962 w 607568"/>
                  <a:gd name="connsiteY19" fmla="*/ 169922 h 549494"/>
                  <a:gd name="connsiteX20" fmla="*/ 108516 w 607568"/>
                  <a:gd name="connsiteY20" fmla="*/ 235254 h 549494"/>
                  <a:gd name="connsiteX21" fmla="*/ 607568 w 607568"/>
                  <a:gd name="connsiteY21" fmla="*/ 235254 h 549494"/>
                  <a:gd name="connsiteX22" fmla="*/ 607568 w 607568"/>
                  <a:gd name="connsiteY22" fmla="*/ 281909 h 549494"/>
                  <a:gd name="connsiteX23" fmla="*/ 78428 w 607568"/>
                  <a:gd name="connsiteY23" fmla="*/ 281909 h 549494"/>
                  <a:gd name="connsiteX24" fmla="*/ 48798 w 607568"/>
                  <a:gd name="connsiteY24" fmla="*/ 216577 h 549494"/>
                  <a:gd name="connsiteX25" fmla="*/ 0 w 607568"/>
                  <a:gd name="connsiteY25" fmla="*/ 216577 h 549494"/>
                  <a:gd name="connsiteX26" fmla="*/ 257720 w 607568"/>
                  <a:gd name="connsiteY26" fmla="*/ 0 h 549494"/>
                  <a:gd name="connsiteX27" fmla="*/ 254207 w 607568"/>
                  <a:gd name="connsiteY27" fmla="*/ 30201 h 549494"/>
                  <a:gd name="connsiteX28" fmla="*/ 407797 w 607568"/>
                  <a:gd name="connsiteY28" fmla="*/ 197372 h 549494"/>
                  <a:gd name="connsiteX29" fmla="*/ 241147 w 607568"/>
                  <a:gd name="connsiteY29" fmla="*/ 144063 h 549494"/>
                  <a:gd name="connsiteX30" fmla="*/ 237633 w 607568"/>
                  <a:gd name="connsiteY30" fmla="*/ 174264 h 549494"/>
                  <a:gd name="connsiteX31" fmla="*/ 115586 w 607568"/>
                  <a:gd name="connsiteY31" fmla="*/ 71993 h 54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568" h="549494">
                    <a:moveTo>
                      <a:pt x="503202" y="459310"/>
                    </a:moveTo>
                    <a:cubicBezTo>
                      <a:pt x="528144" y="459310"/>
                      <a:pt x="548364" y="479498"/>
                      <a:pt x="548364" y="504402"/>
                    </a:cubicBezTo>
                    <a:cubicBezTo>
                      <a:pt x="548364" y="529306"/>
                      <a:pt x="528144" y="549494"/>
                      <a:pt x="503202" y="549494"/>
                    </a:cubicBezTo>
                    <a:cubicBezTo>
                      <a:pt x="478260" y="549494"/>
                      <a:pt x="458040" y="529306"/>
                      <a:pt x="458040" y="504402"/>
                    </a:cubicBezTo>
                    <a:cubicBezTo>
                      <a:pt x="458040" y="479498"/>
                      <a:pt x="478260" y="459310"/>
                      <a:pt x="503202" y="459310"/>
                    </a:cubicBezTo>
                    <a:close/>
                    <a:moveTo>
                      <a:pt x="197795" y="459310"/>
                    </a:moveTo>
                    <a:cubicBezTo>
                      <a:pt x="222737" y="459310"/>
                      <a:pt x="242957" y="479498"/>
                      <a:pt x="242957" y="504402"/>
                    </a:cubicBezTo>
                    <a:cubicBezTo>
                      <a:pt x="242957" y="529306"/>
                      <a:pt x="222737" y="549494"/>
                      <a:pt x="197795" y="549494"/>
                    </a:cubicBezTo>
                    <a:cubicBezTo>
                      <a:pt x="172853" y="549494"/>
                      <a:pt x="152633" y="529306"/>
                      <a:pt x="152633" y="504402"/>
                    </a:cubicBezTo>
                    <a:cubicBezTo>
                      <a:pt x="152633" y="479498"/>
                      <a:pt x="172853" y="459310"/>
                      <a:pt x="197795" y="459310"/>
                    </a:cubicBezTo>
                    <a:close/>
                    <a:moveTo>
                      <a:pt x="143318" y="390791"/>
                    </a:moveTo>
                    <a:lnTo>
                      <a:pt x="554573" y="390791"/>
                    </a:lnTo>
                    <a:lnTo>
                      <a:pt x="554573" y="437435"/>
                    </a:lnTo>
                    <a:lnTo>
                      <a:pt x="143318" y="437435"/>
                    </a:lnTo>
                    <a:close/>
                    <a:moveTo>
                      <a:pt x="115304" y="313028"/>
                    </a:moveTo>
                    <a:lnTo>
                      <a:pt x="582659" y="313028"/>
                    </a:lnTo>
                    <a:lnTo>
                      <a:pt x="582659" y="359672"/>
                    </a:lnTo>
                    <a:lnTo>
                      <a:pt x="115304" y="359672"/>
                    </a:lnTo>
                    <a:close/>
                    <a:moveTo>
                      <a:pt x="0" y="169922"/>
                    </a:moveTo>
                    <a:lnTo>
                      <a:pt x="78962" y="169922"/>
                    </a:lnTo>
                    <a:lnTo>
                      <a:pt x="108516" y="235254"/>
                    </a:lnTo>
                    <a:lnTo>
                      <a:pt x="607568" y="235254"/>
                    </a:lnTo>
                    <a:lnTo>
                      <a:pt x="607568" y="281909"/>
                    </a:lnTo>
                    <a:lnTo>
                      <a:pt x="78428" y="281909"/>
                    </a:lnTo>
                    <a:lnTo>
                      <a:pt x="48798" y="216577"/>
                    </a:lnTo>
                    <a:lnTo>
                      <a:pt x="0" y="216577"/>
                    </a:lnTo>
                    <a:close/>
                    <a:moveTo>
                      <a:pt x="257720" y="0"/>
                    </a:moveTo>
                    <a:lnTo>
                      <a:pt x="254207" y="30201"/>
                    </a:lnTo>
                    <a:cubicBezTo>
                      <a:pt x="405964" y="47665"/>
                      <a:pt x="407797" y="197372"/>
                      <a:pt x="407797" y="197372"/>
                    </a:cubicBezTo>
                    <a:cubicBezTo>
                      <a:pt x="407797" y="197372"/>
                      <a:pt x="364340" y="158248"/>
                      <a:pt x="241147" y="144063"/>
                    </a:cubicBezTo>
                    <a:lnTo>
                      <a:pt x="237633" y="174264"/>
                    </a:lnTo>
                    <a:lnTo>
                      <a:pt x="115586" y="71993"/>
                    </a:lnTo>
                    <a:close/>
                  </a:path>
                </a:pathLst>
              </a:custGeom>
              <a:solidFill>
                <a:schemeClr val="bg1"/>
              </a:solidFill>
              <a:ln>
                <a:noFill/>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6" name="组合 5"/>
            <p:cNvGrpSpPr/>
            <p:nvPr/>
          </p:nvGrpSpPr>
          <p:grpSpPr>
            <a:xfrm>
              <a:off x="8369366" y="2579899"/>
              <a:ext cx="1056414" cy="1056414"/>
              <a:chOff x="2225997" y="1864518"/>
              <a:chExt cx="1056414" cy="1056414"/>
            </a:xfrm>
          </p:grpSpPr>
          <p:sp>
            <p:nvSpPr>
              <p:cNvPr id="9" name="椭圆 8"/>
              <p:cNvSpPr/>
              <p:nvPr/>
            </p:nvSpPr>
            <p:spPr>
              <a:xfrm>
                <a:off x="2225997" y="1864518"/>
                <a:ext cx="1056414" cy="1056414"/>
              </a:xfrm>
              <a:prstGeom prst="ellipse">
                <a:avLst/>
              </a:prstGeom>
              <a:solidFill>
                <a:srgbClr val="C8141D"/>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0" name="任意多边形: 形状 127"/>
              <p:cNvSpPr>
                <a:spLocks noChangeAspect="1"/>
              </p:cNvSpPr>
              <p:nvPr/>
            </p:nvSpPr>
            <p:spPr bwMode="auto">
              <a:xfrm>
                <a:off x="2493192" y="2132125"/>
                <a:ext cx="522024" cy="52120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542">
                    <a:moveTo>
                      <a:pt x="213875" y="146706"/>
                    </a:moveTo>
                    <a:cubicBezTo>
                      <a:pt x="227226" y="146706"/>
                      <a:pt x="238084" y="157547"/>
                      <a:pt x="238084" y="171055"/>
                    </a:cubicBezTo>
                    <a:cubicBezTo>
                      <a:pt x="238084" y="184562"/>
                      <a:pt x="227226" y="195493"/>
                      <a:pt x="213875" y="195493"/>
                    </a:cubicBezTo>
                    <a:cubicBezTo>
                      <a:pt x="161630" y="195493"/>
                      <a:pt x="118998" y="238236"/>
                      <a:pt x="118998" y="290755"/>
                    </a:cubicBezTo>
                    <a:cubicBezTo>
                      <a:pt x="118998" y="300086"/>
                      <a:pt x="120422" y="309328"/>
                      <a:pt x="123092" y="318214"/>
                    </a:cubicBezTo>
                    <a:cubicBezTo>
                      <a:pt x="126741" y="330300"/>
                      <a:pt x="120422" y="343274"/>
                      <a:pt x="108673" y="347895"/>
                    </a:cubicBezTo>
                    <a:cubicBezTo>
                      <a:pt x="72182" y="362291"/>
                      <a:pt x="48507" y="397126"/>
                      <a:pt x="48507" y="436582"/>
                    </a:cubicBezTo>
                    <a:cubicBezTo>
                      <a:pt x="48507" y="489101"/>
                      <a:pt x="91050" y="531844"/>
                      <a:pt x="143384" y="531844"/>
                    </a:cubicBezTo>
                    <a:lnTo>
                      <a:pt x="438164" y="531844"/>
                    </a:lnTo>
                    <a:cubicBezTo>
                      <a:pt x="490320" y="531844"/>
                      <a:pt x="532952" y="489101"/>
                      <a:pt x="532952" y="436582"/>
                    </a:cubicBezTo>
                    <a:cubicBezTo>
                      <a:pt x="532952" y="408678"/>
                      <a:pt x="520759" y="382108"/>
                      <a:pt x="499398" y="363979"/>
                    </a:cubicBezTo>
                    <a:cubicBezTo>
                      <a:pt x="494147" y="359625"/>
                      <a:pt x="491032" y="353049"/>
                      <a:pt x="490854" y="346207"/>
                    </a:cubicBezTo>
                    <a:cubicBezTo>
                      <a:pt x="489252" y="294399"/>
                      <a:pt x="447598" y="253876"/>
                      <a:pt x="395976" y="253876"/>
                    </a:cubicBezTo>
                    <a:cubicBezTo>
                      <a:pt x="382625" y="253876"/>
                      <a:pt x="371767" y="243035"/>
                      <a:pt x="371767" y="229528"/>
                    </a:cubicBezTo>
                    <a:cubicBezTo>
                      <a:pt x="371767" y="216020"/>
                      <a:pt x="382625" y="205090"/>
                      <a:pt x="395976" y="205090"/>
                    </a:cubicBezTo>
                    <a:cubicBezTo>
                      <a:pt x="433535" y="205090"/>
                      <a:pt x="468959" y="219575"/>
                      <a:pt x="495927" y="245879"/>
                    </a:cubicBezTo>
                    <a:cubicBezTo>
                      <a:pt x="520225" y="269517"/>
                      <a:pt x="535177" y="300441"/>
                      <a:pt x="538648" y="334032"/>
                    </a:cubicBezTo>
                    <a:cubicBezTo>
                      <a:pt x="565972" y="361047"/>
                      <a:pt x="581459" y="397748"/>
                      <a:pt x="581459" y="436582"/>
                    </a:cubicBezTo>
                    <a:cubicBezTo>
                      <a:pt x="581459" y="516026"/>
                      <a:pt x="517199" y="580542"/>
                      <a:pt x="438164" y="580542"/>
                    </a:cubicBezTo>
                    <a:lnTo>
                      <a:pt x="143384" y="580542"/>
                    </a:lnTo>
                    <a:cubicBezTo>
                      <a:pt x="64349" y="580542"/>
                      <a:pt x="0" y="516026"/>
                      <a:pt x="0" y="436582"/>
                    </a:cubicBezTo>
                    <a:cubicBezTo>
                      <a:pt x="0" y="407079"/>
                      <a:pt x="8811" y="378820"/>
                      <a:pt x="25544" y="354471"/>
                    </a:cubicBezTo>
                    <a:cubicBezTo>
                      <a:pt x="37737" y="336698"/>
                      <a:pt x="53669" y="322124"/>
                      <a:pt x="72004" y="311638"/>
                    </a:cubicBezTo>
                    <a:cubicBezTo>
                      <a:pt x="70936" y="304618"/>
                      <a:pt x="70491" y="297598"/>
                      <a:pt x="70491" y="290666"/>
                    </a:cubicBezTo>
                    <a:cubicBezTo>
                      <a:pt x="70491" y="211222"/>
                      <a:pt x="134840" y="146706"/>
                      <a:pt x="213875" y="146706"/>
                    </a:cubicBezTo>
                    <a:close/>
                    <a:moveTo>
                      <a:pt x="301555" y="0"/>
                    </a:moveTo>
                    <a:cubicBezTo>
                      <a:pt x="314815" y="0"/>
                      <a:pt x="325673" y="10930"/>
                      <a:pt x="325673" y="24259"/>
                    </a:cubicBezTo>
                    <a:lnTo>
                      <a:pt x="325673" y="369392"/>
                    </a:lnTo>
                    <a:lnTo>
                      <a:pt x="379960" y="313055"/>
                    </a:lnTo>
                    <a:cubicBezTo>
                      <a:pt x="389215" y="303458"/>
                      <a:pt x="404433" y="303191"/>
                      <a:pt x="414045" y="312522"/>
                    </a:cubicBezTo>
                    <a:cubicBezTo>
                      <a:pt x="423567" y="321763"/>
                      <a:pt x="423745" y="337225"/>
                      <a:pt x="414490" y="346822"/>
                    </a:cubicBezTo>
                    <a:lnTo>
                      <a:pt x="318642" y="446079"/>
                    </a:lnTo>
                    <a:cubicBezTo>
                      <a:pt x="314103" y="450788"/>
                      <a:pt x="307874" y="453454"/>
                      <a:pt x="301288" y="453454"/>
                    </a:cubicBezTo>
                    <a:cubicBezTo>
                      <a:pt x="294791" y="453454"/>
                      <a:pt x="288473" y="450788"/>
                      <a:pt x="284023" y="446079"/>
                    </a:cubicBezTo>
                    <a:lnTo>
                      <a:pt x="188086" y="346822"/>
                    </a:lnTo>
                    <a:cubicBezTo>
                      <a:pt x="178742" y="337225"/>
                      <a:pt x="179009" y="321941"/>
                      <a:pt x="188620" y="312522"/>
                    </a:cubicBezTo>
                    <a:cubicBezTo>
                      <a:pt x="198054" y="303191"/>
                      <a:pt x="213361" y="303458"/>
                      <a:pt x="222617" y="313055"/>
                    </a:cubicBezTo>
                    <a:lnTo>
                      <a:pt x="277437" y="369392"/>
                    </a:lnTo>
                    <a:lnTo>
                      <a:pt x="277437" y="24259"/>
                    </a:lnTo>
                    <a:cubicBezTo>
                      <a:pt x="277437" y="10930"/>
                      <a:pt x="288295" y="0"/>
                      <a:pt x="301555" y="0"/>
                    </a:cubicBezTo>
                    <a:close/>
                  </a:path>
                </a:pathLst>
              </a:custGeom>
              <a:solidFill>
                <a:schemeClr val="bg1"/>
              </a:solidFill>
              <a:ln>
                <a:noFill/>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7" name="箭头: 右 8"/>
            <p:cNvSpPr/>
            <p:nvPr/>
          </p:nvSpPr>
          <p:spPr bwMode="auto">
            <a:xfrm>
              <a:off x="4601576" y="3094002"/>
              <a:ext cx="187276" cy="157224"/>
            </a:xfrm>
            <a:prstGeom prst="chevron">
              <a:avLst/>
            </a:prstGeom>
            <a:solidFill>
              <a:srgbClr val="C8141D"/>
            </a:solidFill>
            <a:ln w="9525">
              <a:noFill/>
              <a:round/>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8" name="箭头: 右 45"/>
            <p:cNvSpPr/>
            <p:nvPr/>
          </p:nvSpPr>
          <p:spPr bwMode="auto">
            <a:xfrm>
              <a:off x="7403148" y="3094002"/>
              <a:ext cx="187276" cy="157224"/>
            </a:xfrm>
            <a:prstGeom prst="chevron">
              <a:avLst/>
            </a:prstGeom>
            <a:solidFill>
              <a:srgbClr val="C8141D"/>
            </a:solidFill>
            <a:ln w="9525">
              <a:noFill/>
              <a:round/>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15" name="矩形 14"/>
          <p:cNvSpPr/>
          <p:nvPr/>
        </p:nvSpPr>
        <p:spPr>
          <a:xfrm>
            <a:off x="253360" y="688317"/>
            <a:ext cx="2031325"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C8001C"/>
                </a:solidFill>
                <a:effectLst/>
                <a:uLnTx/>
                <a:uFillTx/>
                <a:latin typeface="微软雅黑" panose="020B0503020204020204" pitchFamily="34" charset="-122"/>
                <a:ea typeface="微软雅黑" panose="020B0503020204020204" pitchFamily="34" charset="-122"/>
              </a:rPr>
              <a:t>年度工作概述</a:t>
            </a:r>
          </a:p>
        </p:txBody>
      </p:sp>
      <p:sp>
        <p:nvSpPr>
          <p:cNvPr id="16" name="矩形 15"/>
          <p:cNvSpPr/>
          <p:nvPr/>
        </p:nvSpPr>
        <p:spPr>
          <a:xfrm>
            <a:off x="356236" y="555726"/>
            <a:ext cx="540000" cy="54000"/>
          </a:xfrm>
          <a:prstGeom prst="rect">
            <a:avLst/>
          </a:prstGeom>
          <a:solidFill>
            <a:srgbClr val="C8001C"/>
          </a:solidFill>
          <a:ln>
            <a:solidFill>
              <a:srgbClr val="C800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Text Placeholder 2"/>
          <p:cNvSpPr txBox="1"/>
          <p:nvPr/>
        </p:nvSpPr>
        <p:spPr>
          <a:xfrm>
            <a:off x="1606019" y="474093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18" name="文本框 36"/>
          <p:cNvSpPr txBox="1"/>
          <p:nvPr/>
        </p:nvSpPr>
        <p:spPr>
          <a:xfrm>
            <a:off x="1506310" y="434082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19" name="Text Placeholder 2"/>
          <p:cNvSpPr txBox="1"/>
          <p:nvPr/>
        </p:nvSpPr>
        <p:spPr>
          <a:xfrm>
            <a:off x="7423726" y="4740933"/>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0" name="文本框 36"/>
          <p:cNvSpPr txBox="1"/>
          <p:nvPr/>
        </p:nvSpPr>
        <p:spPr>
          <a:xfrm>
            <a:off x="7324017" y="4340823"/>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
        <p:nvSpPr>
          <p:cNvPr id="21" name="Text Placeholder 2"/>
          <p:cNvSpPr txBox="1"/>
          <p:nvPr/>
        </p:nvSpPr>
        <p:spPr>
          <a:xfrm>
            <a:off x="5031664" y="1684901"/>
            <a:ext cx="2780055" cy="1034129"/>
          </a:xfrm>
          <a:prstGeom prst="rect">
            <a:avLst/>
          </a:prstGeom>
        </p:spPr>
        <p:txBody>
          <a:bodyPr vert="horz" wrap="square" lIns="0" tIns="0" rIns="0" bIns="0">
            <a:spAutoFit/>
          </a:bodyPr>
          <a:lstStyle>
            <a:lvl1pPr marL="0" indent="0" algn="l" defTabSz="914400"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Please replace text, click add relevant headline, modify the text content, also can copy your content to this directly.</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r>
              <a:rPr kumimoji="0" lang="en-US" altLang="zh-CN" sz="800" b="0" i="0" u="none" strike="noStrike" kern="1200" cap="none" spc="0" normalizeH="0" baseline="0" noProof="0" dirty="0" smtClean="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a:t>
            </a:r>
            <a:r>
              <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rPr>
              <a:t> Please replace text, click add relevant headline, modify the text content, also can copy your content to this directly.</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a:pPr>
            <a:endParaRPr kumimoji="0" lang="en-US" altLang="zh-CN" sz="800" b="0" i="0" u="none" strike="noStrike" kern="1200" cap="none" spc="0" normalizeH="0" baseline="0" noProof="0" dirty="0">
              <a:ln>
                <a:noFill/>
              </a:ln>
              <a:solidFill>
                <a:sysClr val="window" lastClr="FFFFFF">
                  <a:lumMod val="65000"/>
                </a:sysClr>
              </a:solidFill>
              <a:effectLst/>
              <a:uLnTx/>
              <a:uFillTx/>
              <a:latin typeface="Arial" panose="020B0604020202020204"/>
              <a:ea typeface="微软雅黑" panose="020B0503020204020204" pitchFamily="34" charset="-122"/>
              <a:cs typeface="+mn-ea"/>
              <a:sym typeface="+mn-lt"/>
            </a:endParaRPr>
          </a:p>
        </p:txBody>
      </p:sp>
      <p:sp>
        <p:nvSpPr>
          <p:cNvPr id="22" name="文本框 36"/>
          <p:cNvSpPr txBox="1"/>
          <p:nvPr/>
        </p:nvSpPr>
        <p:spPr>
          <a:xfrm>
            <a:off x="4931955" y="1284791"/>
            <a:ext cx="3625475"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smtClean="0">
                <a:ln>
                  <a:noFill/>
                </a:ln>
                <a:solidFill>
                  <a:srgbClr val="C00000"/>
                </a:solidFill>
                <a:effectLst/>
                <a:uLnTx/>
                <a:uFillTx/>
                <a:latin typeface="Arial" panose="020B0604020202020204"/>
                <a:ea typeface="微软雅黑" panose="020B0503020204020204" pitchFamily="34" charset="-122"/>
                <a:cs typeface="+mn-cs"/>
              </a:rPr>
              <a:t>工作总结概述</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微软雅黑" panose="020B0503020204020204" pitchFamily="34" charset="-122"/>
              <a:cs typeface="+mn-cs"/>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ags/tag2.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4.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6.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8.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heme/theme1.xml><?xml version="1.0" encoding="utf-8"?>
<a:theme xmlns:a="http://schemas.openxmlformats.org/drawingml/2006/main" name="专注企业工作总结PPT排版设计，定制QQ:41815773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5771</Words>
  <Application>Microsoft Office PowerPoint</Application>
  <PresentationFormat>宽屏</PresentationFormat>
  <Paragraphs>272</Paragraphs>
  <Slides>26</Slides>
  <Notes>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 Unicode MS</vt:lpstr>
      <vt:lpstr>맑은 고딕</vt:lpstr>
      <vt:lpstr>Open Sans</vt:lpstr>
      <vt:lpstr>Roboto Regular</vt:lpstr>
      <vt:lpstr>宋体</vt:lpstr>
      <vt:lpstr>微软雅黑</vt:lpstr>
      <vt:lpstr>Arial</vt:lpstr>
      <vt:lpstr>Calibri</vt:lpstr>
      <vt:lpstr>Calibri Light</vt:lpstr>
      <vt:lpstr>Impact</vt:lpstr>
      <vt:lpstr>Wingdings</vt:lpstr>
      <vt:lpstr>专注企业工作总结PPT排版设计，定制QQ:418157732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StephenZhu</dc:creator>
  <cp:keywords>51PPT模板网</cp:keywords>
  <dc:description>www.51pptmoban.com</dc:description>
  <cp:lastModifiedBy>Microsoft 帐户</cp:lastModifiedBy>
  <cp:revision>36</cp:revision>
  <dcterms:created xsi:type="dcterms:W3CDTF">2019-01-14T07:23:00Z</dcterms:created>
  <dcterms:modified xsi:type="dcterms:W3CDTF">2021-03-31T14:44:03Z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y fmtid="{D5CDD505-2E9C-101B-9397-08002B2CF9AE}" pid="3" name="KSORubyTemplateID">
    <vt:lpwstr>2</vt:lpwstr>
  </property>
</Properties>
</file>