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57" r:id="rId4"/>
    <p:sldId id="281" r:id="rId5"/>
    <p:sldId id="272" r:id="rId6"/>
    <p:sldId id="270" r:id="rId7"/>
    <p:sldId id="268" r:id="rId8"/>
    <p:sldId id="273" r:id="rId9"/>
    <p:sldId id="282" r:id="rId10"/>
    <p:sldId id="263" r:id="rId11"/>
    <p:sldId id="267" r:id="rId12"/>
    <p:sldId id="265" r:id="rId13"/>
    <p:sldId id="266" r:id="rId14"/>
    <p:sldId id="283" r:id="rId15"/>
    <p:sldId id="264" r:id="rId16"/>
    <p:sldId id="271" r:id="rId17"/>
    <p:sldId id="262" r:id="rId18"/>
    <p:sldId id="269" r:id="rId19"/>
    <p:sldId id="284" r:id="rId20"/>
    <p:sldId id="278" r:id="rId21"/>
    <p:sldId id="276" r:id="rId22"/>
    <p:sldId id="279" r:id="rId23"/>
    <p:sldId id="285" r:id="rId24"/>
    <p:sldId id="28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01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5338" autoAdjust="0"/>
  </p:normalViewPr>
  <p:slideViewPr>
    <p:cSldViewPr snapToGrid="0">
      <p:cViewPr>
        <p:scale>
          <a:sx n="66" d="100"/>
          <a:sy n="66" d="100"/>
        </p:scale>
        <p:origin x="744" y="5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568846758807362"/>
          <c:y val="3.8722841415024099E-2"/>
          <c:w val="0.55307955275838705"/>
          <c:h val="0.829619497773893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C3A3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1A0-4B88-B39A-36ACBE32032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1A0-4B88-B39A-36ACBE32032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1A0-4B88-B39A-36ACBE320325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1A0-4B88-B39A-36ACBE320325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0</c:v>
                </c:pt>
                <c:pt idx="2">
                  <c:v>0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A0-4B88-B39A-36ACBE3203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568846758807362"/>
          <c:y val="3.8722841415024099E-2"/>
          <c:w val="0.55307955275838705"/>
          <c:h val="0.829619497773893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C3A3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255-48C9-B617-B66E84E4F45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255-48C9-B617-B66E84E4F45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255-48C9-B617-B66E84E4F45D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255-48C9-B617-B66E84E4F45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0</c:v>
                </c:pt>
                <c:pt idx="2">
                  <c:v>0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255-48C9-B617-B66E84E4F4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0D8C0-38FC-4603-A783-F600C49B1CEB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71706-4AA8-4721-840C-1A2FF866D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510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2723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2603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0707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8123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71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8007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058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5399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926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9929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062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112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6941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5059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4046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221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188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759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689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9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116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276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209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1182D5-1B08-40E5-AEB6-5266E89AA8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2F28D10-1C84-49A8-9B06-EE3C4332D9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70DA87-E4A0-4D94-B578-019C20745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08028D-9739-4157-9208-469BB158A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6E3B8C-C1E1-4B51-9D5C-905FD7C62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213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92B75E-BC43-4A19-AB3D-93D7D9DBA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5040D8F-CEB3-4408-A6AF-4F502DB9F9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10F782-F115-4EB4-89A3-6BA7BDCA9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915B82-40D0-438F-8E19-50BEFF5BA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DBEE80-052E-4D75-B682-D8BA9D2A1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709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24"/>
          <a:stretch/>
        </p:blipFill>
        <p:spPr>
          <a:xfrm flipH="1">
            <a:off x="0" y="5539444"/>
            <a:ext cx="12192000" cy="17609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66"/>
          <a:stretch/>
        </p:blipFill>
        <p:spPr>
          <a:xfrm>
            <a:off x="315685" y="-13448"/>
            <a:ext cx="1045029" cy="10584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7">
            <a:biLevel thresh="75000"/>
          </a:blip>
          <a:stretch>
            <a:fillRect/>
          </a:stretch>
        </p:blipFill>
        <p:spPr>
          <a:xfrm flipH="1">
            <a:off x="7724782" y="5625937"/>
            <a:ext cx="4467218" cy="1232063"/>
          </a:xfrm>
          <a:prstGeom prst="rect">
            <a:avLst/>
          </a:prstGeom>
        </p:spPr>
      </p:pic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05E8B48-970F-4951-B75D-3E03D00E5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00E53E-2CBD-4CFC-8442-E0CB2D432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A5CD00-5BAA-4898-B535-B9D280F0F3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DA4D1-41F3-40A5-B68A-CCD570D0A7BF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9D1DD2-893A-470B-A5FB-DA52B441E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BC753B-C382-4A06-83A5-246699EA1F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1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26742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" y="3495434"/>
            <a:ext cx="12192000" cy="3362566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2374350" y="1454712"/>
            <a:ext cx="7443301" cy="1903737"/>
            <a:chOff x="2487681" y="1446396"/>
            <a:chExt cx="7443301" cy="1903737"/>
          </a:xfrm>
        </p:grpSpPr>
        <p:grpSp>
          <p:nvGrpSpPr>
            <p:cNvPr id="50" name="组合 49"/>
            <p:cNvGrpSpPr/>
            <p:nvPr/>
          </p:nvGrpSpPr>
          <p:grpSpPr>
            <a:xfrm>
              <a:off x="2514601" y="1727200"/>
              <a:ext cx="7343734" cy="1549400"/>
              <a:chOff x="2857500" y="1155700"/>
              <a:chExt cx="8788403" cy="185420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2857500" y="1155700"/>
                <a:ext cx="1854200" cy="1854200"/>
                <a:chOff x="3225800" y="1346200"/>
                <a:chExt cx="1485900" cy="1485900"/>
              </a:xfrm>
            </p:grpSpPr>
            <p:cxnSp>
              <p:nvCxnSpPr>
                <p:cNvPr id="21" name="直接连接符 20"/>
                <p:cNvCxnSpPr>
                  <a:stCxn id="17" idx="1"/>
                  <a:endCxn id="17" idx="3"/>
                </p:cNvCxnSpPr>
                <p:nvPr/>
              </p:nvCxnSpPr>
              <p:spPr>
                <a:xfrm>
                  <a:off x="3225800" y="2089150"/>
                  <a:ext cx="14859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>
                  <a:stCxn id="17" idx="0"/>
                  <a:endCxn id="17" idx="2"/>
                </p:cNvCxnSpPr>
                <p:nvPr/>
              </p:nvCxnSpPr>
              <p:spPr>
                <a:xfrm>
                  <a:off x="3968750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矩形 16"/>
                <p:cNvSpPr/>
                <p:nvPr/>
              </p:nvSpPr>
              <p:spPr>
                <a:xfrm>
                  <a:off x="3225800" y="1346200"/>
                  <a:ext cx="1485900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5168901" y="1155700"/>
                <a:ext cx="1854200" cy="1854200"/>
                <a:chOff x="3225800" y="1346200"/>
                <a:chExt cx="1485900" cy="1485900"/>
              </a:xfrm>
            </p:grpSpPr>
            <p:cxnSp>
              <p:nvCxnSpPr>
                <p:cNvPr id="33" name="直接连接符 32"/>
                <p:cNvCxnSpPr>
                  <a:stCxn id="37" idx="1"/>
                  <a:endCxn id="37" idx="3"/>
                </p:cNvCxnSpPr>
                <p:nvPr/>
              </p:nvCxnSpPr>
              <p:spPr>
                <a:xfrm>
                  <a:off x="3225800" y="2089150"/>
                  <a:ext cx="14859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>
                  <a:stCxn id="37" idx="0"/>
                  <a:endCxn id="37" idx="2"/>
                </p:cNvCxnSpPr>
                <p:nvPr/>
              </p:nvCxnSpPr>
              <p:spPr>
                <a:xfrm>
                  <a:off x="3968750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矩形 36"/>
                <p:cNvSpPr/>
                <p:nvPr/>
              </p:nvSpPr>
              <p:spPr>
                <a:xfrm>
                  <a:off x="3225800" y="1346200"/>
                  <a:ext cx="1485900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7480302" y="1155700"/>
                <a:ext cx="1854200" cy="1854200"/>
                <a:chOff x="3225800" y="1346200"/>
                <a:chExt cx="1485900" cy="1485900"/>
              </a:xfrm>
            </p:grpSpPr>
            <p:cxnSp>
              <p:nvCxnSpPr>
                <p:cNvPr id="39" name="直接连接符 38"/>
                <p:cNvCxnSpPr>
                  <a:stCxn id="43" idx="1"/>
                  <a:endCxn id="43" idx="3"/>
                </p:cNvCxnSpPr>
                <p:nvPr/>
              </p:nvCxnSpPr>
              <p:spPr>
                <a:xfrm>
                  <a:off x="3225800" y="2089150"/>
                  <a:ext cx="14859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>
                  <a:stCxn id="43" idx="0"/>
                  <a:endCxn id="43" idx="2"/>
                </p:cNvCxnSpPr>
                <p:nvPr/>
              </p:nvCxnSpPr>
              <p:spPr>
                <a:xfrm>
                  <a:off x="3968750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矩形 42"/>
                <p:cNvSpPr/>
                <p:nvPr/>
              </p:nvSpPr>
              <p:spPr>
                <a:xfrm>
                  <a:off x="3225800" y="1346200"/>
                  <a:ext cx="1485900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9791703" y="1155700"/>
                <a:ext cx="1854200" cy="1854200"/>
                <a:chOff x="3225800" y="1346200"/>
                <a:chExt cx="1485900" cy="1485900"/>
              </a:xfrm>
            </p:grpSpPr>
            <p:cxnSp>
              <p:nvCxnSpPr>
                <p:cNvPr id="45" name="直接连接符 44"/>
                <p:cNvCxnSpPr>
                  <a:stCxn id="49" idx="1"/>
                  <a:endCxn id="49" idx="3"/>
                </p:cNvCxnSpPr>
                <p:nvPr/>
              </p:nvCxnSpPr>
              <p:spPr>
                <a:xfrm>
                  <a:off x="3225800" y="2089150"/>
                  <a:ext cx="14859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>
                  <a:stCxn id="49" idx="0"/>
                  <a:endCxn id="49" idx="2"/>
                </p:cNvCxnSpPr>
                <p:nvPr/>
              </p:nvCxnSpPr>
              <p:spPr>
                <a:xfrm>
                  <a:off x="3968750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矩形 48"/>
                <p:cNvSpPr/>
                <p:nvPr/>
              </p:nvSpPr>
              <p:spPr>
                <a:xfrm>
                  <a:off x="3225800" y="1346200"/>
                  <a:ext cx="1485900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1" name="文本框 50"/>
            <p:cNvSpPr txBox="1"/>
            <p:nvPr/>
          </p:nvSpPr>
          <p:spPr>
            <a:xfrm>
              <a:off x="2487681" y="1475720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论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373398" y="148808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文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328466" y="148808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答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236287" y="1446396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辩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221697" y="606528"/>
            <a:ext cx="5445758" cy="711200"/>
            <a:chOff x="2859515" y="536910"/>
            <a:chExt cx="5445758" cy="711200"/>
          </a:xfrm>
        </p:grpSpPr>
        <p:pic>
          <p:nvPicPr>
            <p:cNvPr id="63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9515" y="536910"/>
              <a:ext cx="2946400" cy="71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圆角矩形 63"/>
            <p:cNvSpPr/>
            <p:nvPr/>
          </p:nvSpPr>
          <p:spPr>
            <a:xfrm rot="16200000">
              <a:off x="6929241" y="-271880"/>
              <a:ext cx="371109" cy="2380955"/>
            </a:xfrm>
            <a:prstGeom prst="roundRect">
              <a:avLst>
                <a:gd name="adj" fmla="val 27377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120484" y="723616"/>
              <a:ext cx="20024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经济管理学院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069045" y="3821907"/>
            <a:ext cx="3939736" cy="369332"/>
            <a:chOff x="4069045" y="3705592"/>
            <a:chExt cx="3939736" cy="369332"/>
          </a:xfrm>
        </p:grpSpPr>
        <p:sp>
          <p:nvSpPr>
            <p:cNvPr id="68" name="文本框 67"/>
            <p:cNvSpPr txBox="1"/>
            <p:nvPr/>
          </p:nvSpPr>
          <p:spPr>
            <a:xfrm>
              <a:off x="4069045" y="3705592"/>
              <a:ext cx="2483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答辩人：</a:t>
              </a:r>
              <a:r>
                <a:rPr lang="en-US" altLang="zh-CN" dirty="0"/>
                <a:t>51PPT</a:t>
              </a:r>
              <a:r>
                <a:rPr lang="zh-CN" altLang="en-US" dirty="0"/>
                <a:t>模板网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685983" y="3705592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导师：张三</a:t>
              </a:r>
            </a:p>
          </p:txBody>
        </p:sp>
      </p:grpSp>
      <p:sp>
        <p:nvSpPr>
          <p:cNvPr id="71" name="矩形 70"/>
          <p:cNvSpPr/>
          <p:nvPr/>
        </p:nvSpPr>
        <p:spPr>
          <a:xfrm>
            <a:off x="2952396" y="3365607"/>
            <a:ext cx="6198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PPT TEMPLATE FOR THESIS DEFENSE 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2844800" y="3706217"/>
            <a:ext cx="641350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1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2844800" y="3745707"/>
            <a:ext cx="641350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1000">
                  <a:schemeClr val="bg1"/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315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>
            <a:extLst>
              <a:ext uri="{FF2B5EF4-FFF2-40B4-BE49-F238E27FC236}">
                <a16:creationId xmlns:a16="http://schemas.microsoft.com/office/drawing/2014/main" id="{71ED7398-BE5A-4485-AC9E-82C81701F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347" y="2021876"/>
            <a:ext cx="8419306" cy="1530229"/>
          </a:xfrm>
          <a:prstGeom prst="rect">
            <a:avLst/>
          </a:prstGeom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4FB493AC-B180-4EF9-ACE0-DFC505027B76}"/>
              </a:ext>
            </a:extLst>
          </p:cNvPr>
          <p:cNvGrpSpPr/>
          <p:nvPr/>
        </p:nvGrpSpPr>
        <p:grpSpPr>
          <a:xfrm>
            <a:off x="1595131" y="3842801"/>
            <a:ext cx="9053488" cy="1975652"/>
            <a:chOff x="1595131" y="3995201"/>
            <a:chExt cx="9053488" cy="1975652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7C8241C7-5D9F-4A42-AAE7-13622A445FD6}"/>
                </a:ext>
              </a:extLst>
            </p:cNvPr>
            <p:cNvCxnSpPr/>
            <p:nvPr/>
          </p:nvCxnSpPr>
          <p:spPr>
            <a:xfrm>
              <a:off x="1693563" y="4598475"/>
              <a:ext cx="8955056" cy="0"/>
            </a:xfrm>
            <a:prstGeom prst="line">
              <a:avLst/>
            </a:prstGeom>
            <a:noFill/>
            <a:ln w="9525" cap="rnd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51A13F7E-F8AF-4BA9-9A08-032B968D4FA9}"/>
                </a:ext>
              </a:extLst>
            </p:cNvPr>
            <p:cNvSpPr txBox="1"/>
            <p:nvPr/>
          </p:nvSpPr>
          <p:spPr>
            <a:xfrm>
              <a:off x="1595132" y="3995201"/>
              <a:ext cx="40622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457200">
                <a:defRPr/>
              </a:pPr>
              <a:r>
                <a:rPr lang="zh-CN" altLang="en-US" sz="2800" kern="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ED317BD0-1D32-4AC1-A74A-522FDC04CCD8}"/>
                </a:ext>
              </a:extLst>
            </p:cNvPr>
            <p:cNvSpPr txBox="1"/>
            <p:nvPr/>
          </p:nvSpPr>
          <p:spPr>
            <a:xfrm>
              <a:off x="1595131" y="4618239"/>
              <a:ext cx="9025244" cy="13526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C943EFDC-6965-4DAE-BB08-034CE4BCF92C}"/>
              </a:ext>
            </a:extLst>
          </p:cNvPr>
          <p:cNvSpPr/>
          <p:nvPr/>
        </p:nvSpPr>
        <p:spPr>
          <a:xfrm>
            <a:off x="5657418" y="201451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0">
              <a:defRPr/>
            </a:pPr>
            <a:r>
              <a:rPr lang="zh-CN" altLang="en-US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关键词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2ABCCE70-DAD7-4B13-B77D-3B91DF72613E}"/>
              </a:ext>
            </a:extLst>
          </p:cNvPr>
          <p:cNvSpPr/>
          <p:nvPr/>
        </p:nvSpPr>
        <p:spPr>
          <a:xfrm>
            <a:off x="2190318" y="201451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0">
              <a:defRPr/>
            </a:pPr>
            <a:r>
              <a:rPr lang="zh-CN" altLang="en-US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关键词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5B63440D-71BA-451F-8013-D1303F664ED0}"/>
              </a:ext>
            </a:extLst>
          </p:cNvPr>
          <p:cNvSpPr/>
          <p:nvPr/>
        </p:nvSpPr>
        <p:spPr>
          <a:xfrm>
            <a:off x="9124518" y="201451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0">
              <a:defRPr/>
            </a:pPr>
            <a:r>
              <a:rPr lang="zh-CN" altLang="en-US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关键词</a:t>
            </a:r>
          </a:p>
        </p:txBody>
      </p:sp>
      <p:sp>
        <p:nvSpPr>
          <p:cNvPr id="17" name="矩形 16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12136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7" grpId="0"/>
      <p:bldP spid="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4A1790D5-D243-4B15-B844-C6D81A363272}"/>
              </a:ext>
            </a:extLst>
          </p:cNvPr>
          <p:cNvGrpSpPr/>
          <p:nvPr/>
        </p:nvGrpSpPr>
        <p:grpSpPr>
          <a:xfrm>
            <a:off x="1552606" y="1557412"/>
            <a:ext cx="7347029" cy="1088570"/>
            <a:chOff x="1552606" y="1694572"/>
            <a:chExt cx="7347029" cy="1088570"/>
          </a:xfrm>
        </p:grpSpPr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id="{272F0D8D-796E-43DB-A06B-B9D54AD6F87A}"/>
                </a:ext>
              </a:extLst>
            </p:cNvPr>
            <p:cNvSpPr/>
            <p:nvPr/>
          </p:nvSpPr>
          <p:spPr>
            <a:xfrm rot="1864238">
              <a:off x="5176165" y="1710190"/>
              <a:ext cx="1193083" cy="107295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93C34FED-6FE2-4650-9A61-1550E909EC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7655" y="1861966"/>
              <a:ext cx="109689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S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TextBox 6">
              <a:extLst>
                <a:ext uri="{FF2B5EF4-FFF2-40B4-BE49-F238E27FC236}">
                  <a16:creationId xmlns:a16="http://schemas.microsoft.com/office/drawing/2014/main" id="{371AB8A8-F919-4391-854E-9E07278C50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2606" y="1694572"/>
              <a:ext cx="3446705" cy="70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22C3085-C438-4948-B051-8EED3ADA4C72}"/>
                </a:ext>
              </a:extLst>
            </p:cNvPr>
            <p:cNvSpPr txBox="1"/>
            <p:nvPr/>
          </p:nvSpPr>
          <p:spPr>
            <a:xfrm>
              <a:off x="6560533" y="195114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A7D7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添加文本标题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00BF8FC-3C1C-4756-9187-4D29EB2B1737}"/>
              </a:ext>
            </a:extLst>
          </p:cNvPr>
          <p:cNvGrpSpPr/>
          <p:nvPr/>
        </p:nvGrpSpPr>
        <p:grpSpPr>
          <a:xfrm>
            <a:off x="1552606" y="3531621"/>
            <a:ext cx="7347029" cy="1072952"/>
            <a:chOff x="1552606" y="3668781"/>
            <a:chExt cx="7347029" cy="1072952"/>
          </a:xfrm>
        </p:grpSpPr>
        <p:sp>
          <p:nvSpPr>
            <p:cNvPr id="15" name="任意多边形 21">
              <a:extLst>
                <a:ext uri="{FF2B5EF4-FFF2-40B4-BE49-F238E27FC236}">
                  <a16:creationId xmlns:a16="http://schemas.microsoft.com/office/drawing/2014/main" id="{6018BD3A-F805-4098-8A9F-94F9512B8B1D}"/>
                </a:ext>
              </a:extLst>
            </p:cNvPr>
            <p:cNvSpPr/>
            <p:nvPr/>
          </p:nvSpPr>
          <p:spPr>
            <a:xfrm rot="1864238">
              <a:off x="5176162" y="3668781"/>
              <a:ext cx="1193083" cy="107295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6">
              <a:extLst>
                <a:ext uri="{FF2B5EF4-FFF2-40B4-BE49-F238E27FC236}">
                  <a16:creationId xmlns:a16="http://schemas.microsoft.com/office/drawing/2014/main" id="{5D458FD3-ED32-4F66-946E-D810B0BE66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7653" y="3820556"/>
              <a:ext cx="109689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O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TextBox 6">
              <a:extLst>
                <a:ext uri="{FF2B5EF4-FFF2-40B4-BE49-F238E27FC236}">
                  <a16:creationId xmlns:a16="http://schemas.microsoft.com/office/drawing/2014/main" id="{1E0B7857-923D-44DD-AB06-D9456F7793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2606" y="4032646"/>
              <a:ext cx="3446705" cy="70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8ABC5BC-0568-478D-9754-7C2D6412ADBC}"/>
                </a:ext>
              </a:extLst>
            </p:cNvPr>
            <p:cNvSpPr txBox="1"/>
            <p:nvPr/>
          </p:nvSpPr>
          <p:spPr>
            <a:xfrm>
              <a:off x="6560533" y="394364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A7D7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添加文本标题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5E25261-8E13-4E62-92F2-73C15BE14D2A}"/>
              </a:ext>
            </a:extLst>
          </p:cNvPr>
          <p:cNvGrpSpPr/>
          <p:nvPr/>
        </p:nvGrpSpPr>
        <p:grpSpPr>
          <a:xfrm>
            <a:off x="3391890" y="2552326"/>
            <a:ext cx="7247504" cy="1072952"/>
            <a:chOff x="3391890" y="2689486"/>
            <a:chExt cx="7247504" cy="1072952"/>
          </a:xfrm>
        </p:grpSpPr>
        <p:sp>
          <p:nvSpPr>
            <p:cNvPr id="20" name="任意多边形 20">
              <a:extLst>
                <a:ext uri="{FF2B5EF4-FFF2-40B4-BE49-F238E27FC236}">
                  <a16:creationId xmlns:a16="http://schemas.microsoft.com/office/drawing/2014/main" id="{538310EE-860A-42A5-9968-6F93AAA05E24}"/>
                </a:ext>
              </a:extLst>
            </p:cNvPr>
            <p:cNvSpPr/>
            <p:nvPr/>
          </p:nvSpPr>
          <p:spPr>
            <a:xfrm rot="1864238">
              <a:off x="5731832" y="2689486"/>
              <a:ext cx="1193083" cy="107295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id="{67FA2CA2-E52A-466C-8ECC-2FA453F4E5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6103" y="2860171"/>
              <a:ext cx="109689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W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TextBox 6">
              <a:extLst>
                <a:ext uri="{FF2B5EF4-FFF2-40B4-BE49-F238E27FC236}">
                  <a16:creationId xmlns:a16="http://schemas.microsoft.com/office/drawing/2014/main" id="{BCFBAD1C-5E93-48BD-A72B-7214F84DD8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92689" y="2767436"/>
              <a:ext cx="3446705" cy="70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87DE7B1-FCB2-48D8-B229-ACD517AA9793}"/>
                </a:ext>
              </a:extLst>
            </p:cNvPr>
            <p:cNvSpPr txBox="1"/>
            <p:nvPr/>
          </p:nvSpPr>
          <p:spPr>
            <a:xfrm>
              <a:off x="3391890" y="2939893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A7D7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添加文本标题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1D435D8-8B53-4CD6-8137-EB522CD84B29}"/>
              </a:ext>
            </a:extLst>
          </p:cNvPr>
          <p:cNvGrpSpPr/>
          <p:nvPr/>
        </p:nvGrpSpPr>
        <p:grpSpPr>
          <a:xfrm>
            <a:off x="3391890" y="4510916"/>
            <a:ext cx="7247504" cy="1163718"/>
            <a:chOff x="3391890" y="4648076"/>
            <a:chExt cx="7247504" cy="1163718"/>
          </a:xfrm>
        </p:grpSpPr>
        <p:sp>
          <p:nvSpPr>
            <p:cNvPr id="25" name="任意多边形 22">
              <a:extLst>
                <a:ext uri="{FF2B5EF4-FFF2-40B4-BE49-F238E27FC236}">
                  <a16:creationId xmlns:a16="http://schemas.microsoft.com/office/drawing/2014/main" id="{915591DF-E9E5-4326-B682-1313D3D3B67B}"/>
                </a:ext>
              </a:extLst>
            </p:cNvPr>
            <p:cNvSpPr/>
            <p:nvPr/>
          </p:nvSpPr>
          <p:spPr>
            <a:xfrm rot="1864238">
              <a:off x="5731830" y="4648076"/>
              <a:ext cx="1193083" cy="107295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AB41CBE5-5061-4AEB-BC30-B6270ADB86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6101" y="4799852"/>
              <a:ext cx="109689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T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B941F5E3-8374-4484-8E2E-BA523E3FB8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92689" y="5105510"/>
              <a:ext cx="3446705" cy="70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81595EE-EB80-45DF-ACBE-C8D382E59746}"/>
                </a:ext>
              </a:extLst>
            </p:cNvPr>
            <p:cNvSpPr txBox="1"/>
            <p:nvPr/>
          </p:nvSpPr>
          <p:spPr>
            <a:xfrm>
              <a:off x="3391890" y="493240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A7D7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l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添加文本标题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4827081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>
            <a:extLst>
              <a:ext uri="{FF2B5EF4-FFF2-40B4-BE49-F238E27FC236}">
                <a16:creationId xmlns:a16="http://schemas.microsoft.com/office/drawing/2014/main" id="{9083552D-1967-4180-AFBD-CD7CFDB8698E}"/>
              </a:ext>
            </a:extLst>
          </p:cNvPr>
          <p:cNvGrpSpPr/>
          <p:nvPr/>
        </p:nvGrpSpPr>
        <p:grpSpPr>
          <a:xfrm>
            <a:off x="2275716" y="1430898"/>
            <a:ext cx="2141795" cy="3383844"/>
            <a:chOff x="2245236" y="1552818"/>
            <a:chExt cx="2141795" cy="3383844"/>
          </a:xfrm>
        </p:grpSpPr>
        <p:sp>
          <p:nvSpPr>
            <p:cNvPr id="11" name="任意多边形 37">
              <a:extLst>
                <a:ext uri="{FF2B5EF4-FFF2-40B4-BE49-F238E27FC236}">
                  <a16:creationId xmlns:a16="http://schemas.microsoft.com/office/drawing/2014/main" id="{50226733-2A64-495B-8B47-459DCB8FC045}"/>
                </a:ext>
              </a:extLst>
            </p:cNvPr>
            <p:cNvSpPr/>
            <p:nvPr/>
          </p:nvSpPr>
          <p:spPr>
            <a:xfrm>
              <a:off x="2422434" y="3428718"/>
              <a:ext cx="1676778" cy="1507944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6DA1471-1CB4-4DAB-8D5D-3DFD976E1770}"/>
                </a:ext>
              </a:extLst>
            </p:cNvPr>
            <p:cNvGrpSpPr/>
            <p:nvPr/>
          </p:nvGrpSpPr>
          <p:grpSpPr>
            <a:xfrm>
              <a:off x="3036937" y="3888556"/>
              <a:ext cx="491380" cy="723670"/>
              <a:chOff x="11255376" y="7265988"/>
              <a:chExt cx="436563" cy="642938"/>
            </a:xfr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</p:grpSpPr>
          <p:sp>
            <p:nvSpPr>
              <p:cNvPr id="17" name="Freeform 182">
                <a:extLst>
                  <a:ext uri="{FF2B5EF4-FFF2-40B4-BE49-F238E27FC236}">
                    <a16:creationId xmlns:a16="http://schemas.microsoft.com/office/drawing/2014/main" id="{B5B57D74-C12D-4965-B00E-771A978D29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5376" y="7265988"/>
                <a:ext cx="187325" cy="142875"/>
              </a:xfrm>
              <a:custGeom>
                <a:avLst/>
                <a:gdLst>
                  <a:gd name="T0" fmla="*/ 47 w 50"/>
                  <a:gd name="T1" fmla="*/ 6 h 38"/>
                  <a:gd name="T2" fmla="*/ 33 w 50"/>
                  <a:gd name="T3" fmla="*/ 2 h 38"/>
                  <a:gd name="T4" fmla="*/ 6 w 50"/>
                  <a:gd name="T5" fmla="*/ 19 h 38"/>
                  <a:gd name="T6" fmla="*/ 3 w 50"/>
                  <a:gd name="T7" fmla="*/ 32 h 38"/>
                  <a:gd name="T8" fmla="*/ 6 w 50"/>
                  <a:gd name="T9" fmla="*/ 38 h 38"/>
                  <a:gd name="T10" fmla="*/ 50 w 50"/>
                  <a:gd name="T11" fmla="*/ 12 h 38"/>
                  <a:gd name="T12" fmla="*/ 47 w 50"/>
                  <a:gd name="T13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8">
                    <a:moveTo>
                      <a:pt x="47" y="6"/>
                    </a:moveTo>
                    <a:cubicBezTo>
                      <a:pt x="44" y="1"/>
                      <a:pt x="38" y="0"/>
                      <a:pt x="33" y="2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" y="22"/>
                      <a:pt x="0" y="28"/>
                      <a:pt x="3" y="32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0" y="12"/>
                      <a:pt x="50" y="12"/>
                      <a:pt x="50" y="12"/>
                    </a:cubicBezTo>
                    <a:lnTo>
                      <a:pt x="4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83">
                <a:extLst>
                  <a:ext uri="{FF2B5EF4-FFF2-40B4-BE49-F238E27FC236}">
                    <a16:creationId xmlns:a16="http://schemas.microsoft.com/office/drawing/2014/main" id="{13AB305D-E4B0-4BBE-879D-51107093A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99826" y="7345363"/>
                <a:ext cx="188913" cy="134938"/>
              </a:xfrm>
              <a:custGeom>
                <a:avLst/>
                <a:gdLst>
                  <a:gd name="T0" fmla="*/ 0 w 119"/>
                  <a:gd name="T1" fmla="*/ 61 h 85"/>
                  <a:gd name="T2" fmla="*/ 14 w 119"/>
                  <a:gd name="T3" fmla="*/ 85 h 85"/>
                  <a:gd name="T4" fmla="*/ 119 w 119"/>
                  <a:gd name="T5" fmla="*/ 23 h 85"/>
                  <a:gd name="T6" fmla="*/ 104 w 119"/>
                  <a:gd name="T7" fmla="*/ 0 h 85"/>
                  <a:gd name="T8" fmla="*/ 0 w 119"/>
                  <a:gd name="T9" fmla="*/ 6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85">
                    <a:moveTo>
                      <a:pt x="0" y="61"/>
                    </a:moveTo>
                    <a:lnTo>
                      <a:pt x="14" y="85"/>
                    </a:lnTo>
                    <a:lnTo>
                      <a:pt x="119" y="23"/>
                    </a:lnTo>
                    <a:lnTo>
                      <a:pt x="104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84">
                <a:extLst>
                  <a:ext uri="{FF2B5EF4-FFF2-40B4-BE49-F238E27FC236}">
                    <a16:creationId xmlns:a16="http://schemas.microsoft.com/office/drawing/2014/main" id="{BCF65963-7D7E-4BD5-B43D-5856F8CEE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526" y="7750175"/>
                <a:ext cx="125413" cy="147638"/>
              </a:xfrm>
              <a:custGeom>
                <a:avLst/>
                <a:gdLst>
                  <a:gd name="T0" fmla="*/ 32 w 33"/>
                  <a:gd name="T1" fmla="*/ 34 h 39"/>
                  <a:gd name="T2" fmla="*/ 28 w 33"/>
                  <a:gd name="T3" fmla="*/ 0 h 39"/>
                  <a:gd name="T4" fmla="*/ 0 w 33"/>
                  <a:gd name="T5" fmla="*/ 18 h 39"/>
                  <a:gd name="T6" fmla="*/ 28 w 33"/>
                  <a:gd name="T7" fmla="*/ 37 h 39"/>
                  <a:gd name="T8" fmla="*/ 32 w 33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9">
                    <a:moveTo>
                      <a:pt x="32" y="34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1" y="39"/>
                      <a:pt x="33" y="38"/>
                      <a:pt x="3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85">
                <a:extLst>
                  <a:ext uri="{FF2B5EF4-FFF2-40B4-BE49-F238E27FC236}">
                    <a16:creationId xmlns:a16="http://schemas.microsoft.com/office/drawing/2014/main" id="{6A09365C-82FE-478F-B5EF-455E53D4D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53813" y="7416800"/>
                <a:ext cx="211138" cy="288925"/>
              </a:xfrm>
              <a:custGeom>
                <a:avLst/>
                <a:gdLst>
                  <a:gd name="T0" fmla="*/ 133 w 133"/>
                  <a:gd name="T1" fmla="*/ 161 h 182"/>
                  <a:gd name="T2" fmla="*/ 33 w 133"/>
                  <a:gd name="T3" fmla="*/ 0 h 182"/>
                  <a:gd name="T4" fmla="*/ 0 w 133"/>
                  <a:gd name="T5" fmla="*/ 21 h 182"/>
                  <a:gd name="T6" fmla="*/ 97 w 133"/>
                  <a:gd name="T7" fmla="*/ 182 h 182"/>
                  <a:gd name="T8" fmla="*/ 133 w 133"/>
                  <a:gd name="T9" fmla="*/ 16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2">
                    <a:moveTo>
                      <a:pt x="133" y="161"/>
                    </a:moveTo>
                    <a:lnTo>
                      <a:pt x="33" y="0"/>
                    </a:lnTo>
                    <a:lnTo>
                      <a:pt x="0" y="21"/>
                    </a:lnTo>
                    <a:lnTo>
                      <a:pt x="97" y="182"/>
                    </a:lnTo>
                    <a:lnTo>
                      <a:pt x="133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86">
                <a:extLst>
                  <a:ext uri="{FF2B5EF4-FFF2-40B4-BE49-F238E27FC236}">
                    <a16:creationId xmlns:a16="http://schemas.microsoft.com/office/drawing/2014/main" id="{450C2A15-475A-484A-B1D7-3FF9B20DF5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41101" y="7480300"/>
                <a:ext cx="211138" cy="293688"/>
              </a:xfrm>
              <a:custGeom>
                <a:avLst/>
                <a:gdLst>
                  <a:gd name="T0" fmla="*/ 133 w 133"/>
                  <a:gd name="T1" fmla="*/ 163 h 185"/>
                  <a:gd name="T2" fmla="*/ 36 w 133"/>
                  <a:gd name="T3" fmla="*/ 0 h 185"/>
                  <a:gd name="T4" fmla="*/ 0 w 133"/>
                  <a:gd name="T5" fmla="*/ 21 h 185"/>
                  <a:gd name="T6" fmla="*/ 100 w 133"/>
                  <a:gd name="T7" fmla="*/ 185 h 185"/>
                  <a:gd name="T8" fmla="*/ 133 w 133"/>
                  <a:gd name="T9" fmla="*/ 16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5">
                    <a:moveTo>
                      <a:pt x="133" y="163"/>
                    </a:moveTo>
                    <a:lnTo>
                      <a:pt x="36" y="0"/>
                    </a:lnTo>
                    <a:lnTo>
                      <a:pt x="0" y="21"/>
                    </a:lnTo>
                    <a:lnTo>
                      <a:pt x="100" y="185"/>
                    </a:lnTo>
                    <a:lnTo>
                      <a:pt x="133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87">
                <a:extLst>
                  <a:ext uri="{FF2B5EF4-FFF2-40B4-BE49-F238E27FC236}">
                    <a16:creationId xmlns:a16="http://schemas.microsoft.com/office/drawing/2014/main" id="{BFD0EA37-1FAF-42CC-8FB0-F7A0EE7F8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3313" y="7878763"/>
                <a:ext cx="311150" cy="30163"/>
              </a:xfrm>
              <a:custGeom>
                <a:avLst/>
                <a:gdLst>
                  <a:gd name="T0" fmla="*/ 79 w 83"/>
                  <a:gd name="T1" fmla="*/ 0 h 8"/>
                  <a:gd name="T2" fmla="*/ 4 w 83"/>
                  <a:gd name="T3" fmla="*/ 0 h 8"/>
                  <a:gd name="T4" fmla="*/ 0 w 83"/>
                  <a:gd name="T5" fmla="*/ 4 h 8"/>
                  <a:gd name="T6" fmla="*/ 4 w 83"/>
                  <a:gd name="T7" fmla="*/ 8 h 8"/>
                  <a:gd name="T8" fmla="*/ 79 w 83"/>
                  <a:gd name="T9" fmla="*/ 8 h 8"/>
                  <a:gd name="T10" fmla="*/ 83 w 83"/>
                  <a:gd name="T11" fmla="*/ 4 h 8"/>
                  <a:gd name="T12" fmla="*/ 79 w 8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">
                    <a:moveTo>
                      <a:pt x="7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4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1" y="8"/>
                      <a:pt x="83" y="6"/>
                      <a:pt x="83" y="4"/>
                    </a:cubicBezTo>
                    <a:cubicBezTo>
                      <a:pt x="83" y="2"/>
                      <a:pt x="81" y="0"/>
                      <a:pt x="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A92B78CC-C467-4B62-8142-FD2D38250A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5236" y="1552818"/>
              <a:ext cx="2141795" cy="70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685800">
                <a:lnSpc>
                  <a:spcPct val="150000"/>
                </a:lnSpc>
              </a:pPr>
              <a:r>
                <a:rPr lang="zh-CN" altLang="en-US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单击此处键入文本单击此处键入文本单击此处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5A8CDE8-7B4A-463D-89C2-C69FCFF9101E}"/>
                </a:ext>
              </a:extLst>
            </p:cNvPr>
            <p:cNvCxnSpPr/>
            <p:nvPr/>
          </p:nvCxnSpPr>
          <p:spPr>
            <a:xfrm>
              <a:off x="3236517" y="2465913"/>
              <a:ext cx="0" cy="9628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28F5C5B-B51D-47BE-8204-C3EA5AA827D8}"/>
                </a:ext>
              </a:extLst>
            </p:cNvPr>
            <p:cNvCxnSpPr/>
            <p:nvPr/>
          </p:nvCxnSpPr>
          <p:spPr>
            <a:xfrm>
              <a:off x="2319116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B237DF7-E8A5-472D-8CD1-78E1CC3EB56E}"/>
                </a:ext>
              </a:extLst>
            </p:cNvPr>
            <p:cNvCxnSpPr/>
            <p:nvPr/>
          </p:nvCxnSpPr>
          <p:spPr>
            <a:xfrm>
              <a:off x="3236517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CB8DEFA-D8EC-4797-950E-70C5DD646CBB}"/>
              </a:ext>
            </a:extLst>
          </p:cNvPr>
          <p:cNvGrpSpPr/>
          <p:nvPr/>
        </p:nvGrpSpPr>
        <p:grpSpPr>
          <a:xfrm>
            <a:off x="5062738" y="1460087"/>
            <a:ext cx="2159737" cy="3354655"/>
            <a:chOff x="5032258" y="1582007"/>
            <a:chExt cx="2159737" cy="3354655"/>
          </a:xfrm>
        </p:grpSpPr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6EED04A8-6F55-4A95-87FD-F76710A384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32258" y="1582007"/>
              <a:ext cx="2159737" cy="70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685800">
                <a:lnSpc>
                  <a:spcPct val="150000"/>
                </a:lnSpc>
              </a:pPr>
              <a:r>
                <a:rPr lang="zh-CN" altLang="en-US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单击此处键入文本单击此处键入文本单击此处</a:t>
              </a:r>
            </a:p>
          </p:txBody>
        </p:sp>
        <p:sp>
          <p:nvSpPr>
            <p:cNvPr id="24" name="任意多边形 19">
              <a:extLst>
                <a:ext uri="{FF2B5EF4-FFF2-40B4-BE49-F238E27FC236}">
                  <a16:creationId xmlns:a16="http://schemas.microsoft.com/office/drawing/2014/main" id="{738293A7-82EC-43A0-BEF6-E7C72FFE7FB4}"/>
                </a:ext>
              </a:extLst>
            </p:cNvPr>
            <p:cNvSpPr/>
            <p:nvPr/>
          </p:nvSpPr>
          <p:spPr>
            <a:xfrm>
              <a:off x="5194914" y="3428718"/>
              <a:ext cx="1676778" cy="1507944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0FBB2C0-06CF-44BF-8351-0B2C755CBDC4}"/>
                </a:ext>
              </a:extLst>
            </p:cNvPr>
            <p:cNvGrpSpPr/>
            <p:nvPr/>
          </p:nvGrpSpPr>
          <p:grpSpPr>
            <a:xfrm>
              <a:off x="5613182" y="3833462"/>
              <a:ext cx="843386" cy="675424"/>
              <a:chOff x="2239963" y="2185988"/>
              <a:chExt cx="749300" cy="600075"/>
            </a:xfr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</p:grpSpPr>
          <p:sp>
            <p:nvSpPr>
              <p:cNvPr id="29" name="Freeform 33">
                <a:extLst>
                  <a:ext uri="{FF2B5EF4-FFF2-40B4-BE49-F238E27FC236}">
                    <a16:creationId xmlns:a16="http://schemas.microsoft.com/office/drawing/2014/main" id="{3C813E0D-05B7-45D5-BF85-4287936693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39963" y="2357438"/>
                <a:ext cx="430212" cy="428625"/>
              </a:xfrm>
              <a:custGeom>
                <a:avLst/>
                <a:gdLst>
                  <a:gd name="T0" fmla="*/ 151 w 168"/>
                  <a:gd name="T1" fmla="*/ 67 h 168"/>
                  <a:gd name="T2" fmla="*/ 166 w 168"/>
                  <a:gd name="T3" fmla="*/ 60 h 168"/>
                  <a:gd name="T4" fmla="*/ 154 w 168"/>
                  <a:gd name="T5" fmla="*/ 36 h 168"/>
                  <a:gd name="T6" fmla="*/ 140 w 168"/>
                  <a:gd name="T7" fmla="*/ 42 h 168"/>
                  <a:gd name="T8" fmla="*/ 120 w 168"/>
                  <a:gd name="T9" fmla="*/ 25 h 168"/>
                  <a:gd name="T10" fmla="*/ 125 w 168"/>
                  <a:gd name="T11" fmla="*/ 9 h 168"/>
                  <a:gd name="T12" fmla="*/ 99 w 168"/>
                  <a:gd name="T13" fmla="*/ 0 h 168"/>
                  <a:gd name="T14" fmla="*/ 94 w 168"/>
                  <a:gd name="T15" fmla="*/ 16 h 168"/>
                  <a:gd name="T16" fmla="*/ 67 w 168"/>
                  <a:gd name="T17" fmla="*/ 17 h 168"/>
                  <a:gd name="T18" fmla="*/ 60 w 168"/>
                  <a:gd name="T19" fmla="*/ 2 h 168"/>
                  <a:gd name="T20" fmla="*/ 35 w 168"/>
                  <a:gd name="T21" fmla="*/ 14 h 168"/>
                  <a:gd name="T22" fmla="*/ 42 w 168"/>
                  <a:gd name="T23" fmla="*/ 29 h 168"/>
                  <a:gd name="T24" fmla="*/ 25 w 168"/>
                  <a:gd name="T25" fmla="*/ 49 h 168"/>
                  <a:gd name="T26" fmla="*/ 9 w 168"/>
                  <a:gd name="T27" fmla="*/ 43 h 168"/>
                  <a:gd name="T28" fmla="*/ 0 w 168"/>
                  <a:gd name="T29" fmla="*/ 69 h 168"/>
                  <a:gd name="T30" fmla="*/ 15 w 168"/>
                  <a:gd name="T31" fmla="*/ 75 h 168"/>
                  <a:gd name="T32" fmla="*/ 17 w 168"/>
                  <a:gd name="T33" fmla="*/ 101 h 168"/>
                  <a:gd name="T34" fmla="*/ 2 w 168"/>
                  <a:gd name="T35" fmla="*/ 108 h 168"/>
                  <a:gd name="T36" fmla="*/ 14 w 168"/>
                  <a:gd name="T37" fmla="*/ 133 h 168"/>
                  <a:gd name="T38" fmla="*/ 28 w 168"/>
                  <a:gd name="T39" fmla="*/ 126 h 168"/>
                  <a:gd name="T40" fmla="*/ 48 w 168"/>
                  <a:gd name="T41" fmla="*/ 144 h 168"/>
                  <a:gd name="T42" fmla="*/ 43 w 168"/>
                  <a:gd name="T43" fmla="*/ 159 h 168"/>
                  <a:gd name="T44" fmla="*/ 69 w 168"/>
                  <a:gd name="T45" fmla="*/ 168 h 168"/>
                  <a:gd name="T46" fmla="*/ 74 w 168"/>
                  <a:gd name="T47" fmla="*/ 153 h 168"/>
                  <a:gd name="T48" fmla="*/ 101 w 168"/>
                  <a:gd name="T49" fmla="*/ 152 h 168"/>
                  <a:gd name="T50" fmla="*/ 108 w 168"/>
                  <a:gd name="T51" fmla="*/ 166 h 168"/>
                  <a:gd name="T52" fmla="*/ 133 w 168"/>
                  <a:gd name="T53" fmla="*/ 154 h 168"/>
                  <a:gd name="T54" fmla="*/ 126 w 168"/>
                  <a:gd name="T55" fmla="*/ 140 h 168"/>
                  <a:gd name="T56" fmla="*/ 144 w 168"/>
                  <a:gd name="T57" fmla="*/ 120 h 168"/>
                  <a:gd name="T58" fmla="*/ 159 w 168"/>
                  <a:gd name="T59" fmla="*/ 125 h 168"/>
                  <a:gd name="T60" fmla="*/ 168 w 168"/>
                  <a:gd name="T61" fmla="*/ 99 h 168"/>
                  <a:gd name="T62" fmla="*/ 153 w 168"/>
                  <a:gd name="T63" fmla="*/ 94 h 168"/>
                  <a:gd name="T64" fmla="*/ 151 w 168"/>
                  <a:gd name="T65" fmla="*/ 67 h 168"/>
                  <a:gd name="T66" fmla="*/ 126 w 168"/>
                  <a:gd name="T67" fmla="*/ 99 h 168"/>
                  <a:gd name="T68" fmla="*/ 103 w 168"/>
                  <a:gd name="T69" fmla="*/ 125 h 168"/>
                  <a:gd name="T70" fmla="*/ 69 w 168"/>
                  <a:gd name="T71" fmla="*/ 127 h 168"/>
                  <a:gd name="T72" fmla="*/ 44 w 168"/>
                  <a:gd name="T73" fmla="*/ 104 h 168"/>
                  <a:gd name="T74" fmla="*/ 42 w 168"/>
                  <a:gd name="T75" fmla="*/ 70 h 168"/>
                  <a:gd name="T76" fmla="*/ 65 w 168"/>
                  <a:gd name="T77" fmla="*/ 44 h 168"/>
                  <a:gd name="T78" fmla="*/ 99 w 168"/>
                  <a:gd name="T79" fmla="*/ 42 h 168"/>
                  <a:gd name="T80" fmla="*/ 125 w 168"/>
                  <a:gd name="T81" fmla="*/ 65 h 168"/>
                  <a:gd name="T82" fmla="*/ 126 w 168"/>
                  <a:gd name="T83" fmla="*/ 9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8" h="168">
                    <a:moveTo>
                      <a:pt x="151" y="67"/>
                    </a:moveTo>
                    <a:cubicBezTo>
                      <a:pt x="166" y="60"/>
                      <a:pt x="166" y="60"/>
                      <a:pt x="166" y="60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40" y="42"/>
                      <a:pt x="140" y="42"/>
                      <a:pt x="140" y="42"/>
                    </a:cubicBezTo>
                    <a:cubicBezTo>
                      <a:pt x="134" y="35"/>
                      <a:pt x="127" y="29"/>
                      <a:pt x="120" y="25"/>
                    </a:cubicBezTo>
                    <a:cubicBezTo>
                      <a:pt x="125" y="9"/>
                      <a:pt x="125" y="9"/>
                      <a:pt x="125" y="9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4" y="16"/>
                      <a:pt x="94" y="16"/>
                      <a:pt x="94" y="16"/>
                    </a:cubicBezTo>
                    <a:cubicBezTo>
                      <a:pt x="85" y="15"/>
                      <a:pt x="76" y="15"/>
                      <a:pt x="67" y="17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35" y="34"/>
                      <a:pt x="29" y="41"/>
                      <a:pt x="25" y="49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4" y="83"/>
                      <a:pt x="14" y="92"/>
                      <a:pt x="17" y="101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14" y="133"/>
                      <a:pt x="14" y="133"/>
                      <a:pt x="14" y="133"/>
                    </a:cubicBezTo>
                    <a:cubicBezTo>
                      <a:pt x="28" y="126"/>
                      <a:pt x="28" y="126"/>
                      <a:pt x="28" y="126"/>
                    </a:cubicBezTo>
                    <a:cubicBezTo>
                      <a:pt x="34" y="134"/>
                      <a:pt x="41" y="140"/>
                      <a:pt x="48" y="144"/>
                    </a:cubicBezTo>
                    <a:cubicBezTo>
                      <a:pt x="43" y="159"/>
                      <a:pt x="43" y="159"/>
                      <a:pt x="43" y="159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74" y="153"/>
                      <a:pt x="74" y="153"/>
                      <a:pt x="74" y="153"/>
                    </a:cubicBezTo>
                    <a:cubicBezTo>
                      <a:pt x="83" y="155"/>
                      <a:pt x="92" y="154"/>
                      <a:pt x="101" y="152"/>
                    </a:cubicBezTo>
                    <a:cubicBezTo>
                      <a:pt x="108" y="166"/>
                      <a:pt x="108" y="166"/>
                      <a:pt x="108" y="166"/>
                    </a:cubicBezTo>
                    <a:cubicBezTo>
                      <a:pt x="133" y="154"/>
                      <a:pt x="133" y="154"/>
                      <a:pt x="133" y="154"/>
                    </a:cubicBezTo>
                    <a:cubicBezTo>
                      <a:pt x="126" y="140"/>
                      <a:pt x="126" y="140"/>
                      <a:pt x="126" y="140"/>
                    </a:cubicBezTo>
                    <a:cubicBezTo>
                      <a:pt x="133" y="135"/>
                      <a:pt x="139" y="128"/>
                      <a:pt x="144" y="120"/>
                    </a:cubicBezTo>
                    <a:cubicBezTo>
                      <a:pt x="159" y="125"/>
                      <a:pt x="159" y="125"/>
                      <a:pt x="159" y="125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53" y="94"/>
                      <a:pt x="153" y="94"/>
                      <a:pt x="153" y="94"/>
                    </a:cubicBezTo>
                    <a:cubicBezTo>
                      <a:pt x="154" y="85"/>
                      <a:pt x="154" y="76"/>
                      <a:pt x="151" y="67"/>
                    </a:cubicBezTo>
                    <a:close/>
                    <a:moveTo>
                      <a:pt x="126" y="99"/>
                    </a:moveTo>
                    <a:cubicBezTo>
                      <a:pt x="123" y="110"/>
                      <a:pt x="115" y="120"/>
                      <a:pt x="103" y="125"/>
                    </a:cubicBezTo>
                    <a:cubicBezTo>
                      <a:pt x="92" y="130"/>
                      <a:pt x="80" y="131"/>
                      <a:pt x="69" y="127"/>
                    </a:cubicBezTo>
                    <a:cubicBezTo>
                      <a:pt x="58" y="123"/>
                      <a:pt x="49" y="115"/>
                      <a:pt x="44" y="104"/>
                    </a:cubicBezTo>
                    <a:cubicBezTo>
                      <a:pt x="38" y="93"/>
                      <a:pt x="38" y="81"/>
                      <a:pt x="42" y="70"/>
                    </a:cubicBezTo>
                    <a:cubicBezTo>
                      <a:pt x="46" y="59"/>
                      <a:pt x="54" y="50"/>
                      <a:pt x="65" y="44"/>
                    </a:cubicBezTo>
                    <a:cubicBezTo>
                      <a:pt x="76" y="39"/>
                      <a:pt x="88" y="38"/>
                      <a:pt x="99" y="42"/>
                    </a:cubicBezTo>
                    <a:cubicBezTo>
                      <a:pt x="110" y="46"/>
                      <a:pt x="119" y="54"/>
                      <a:pt x="125" y="65"/>
                    </a:cubicBezTo>
                    <a:cubicBezTo>
                      <a:pt x="130" y="76"/>
                      <a:pt x="130" y="89"/>
                      <a:pt x="126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34">
                <a:extLst>
                  <a:ext uri="{FF2B5EF4-FFF2-40B4-BE49-F238E27FC236}">
                    <a16:creationId xmlns:a16="http://schemas.microsoft.com/office/drawing/2014/main" id="{349F8399-225E-4B13-8962-7283590AE5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97163" y="2490788"/>
                <a:ext cx="292100" cy="288925"/>
              </a:xfrm>
              <a:custGeom>
                <a:avLst/>
                <a:gdLst>
                  <a:gd name="T0" fmla="*/ 104 w 114"/>
                  <a:gd name="T1" fmla="*/ 63 h 113"/>
                  <a:gd name="T2" fmla="*/ 103 w 114"/>
                  <a:gd name="T3" fmla="*/ 45 h 113"/>
                  <a:gd name="T4" fmla="*/ 112 w 114"/>
                  <a:gd name="T5" fmla="*/ 40 h 113"/>
                  <a:gd name="T6" fmla="*/ 104 w 114"/>
                  <a:gd name="T7" fmla="*/ 24 h 113"/>
                  <a:gd name="T8" fmla="*/ 94 w 114"/>
                  <a:gd name="T9" fmla="*/ 28 h 113"/>
                  <a:gd name="T10" fmla="*/ 81 w 114"/>
                  <a:gd name="T11" fmla="*/ 16 h 113"/>
                  <a:gd name="T12" fmla="*/ 85 w 114"/>
                  <a:gd name="T13" fmla="*/ 6 h 113"/>
                  <a:gd name="T14" fmla="*/ 67 w 114"/>
                  <a:gd name="T15" fmla="*/ 0 h 113"/>
                  <a:gd name="T16" fmla="*/ 64 w 114"/>
                  <a:gd name="T17" fmla="*/ 10 h 113"/>
                  <a:gd name="T18" fmla="*/ 46 w 114"/>
                  <a:gd name="T19" fmla="*/ 11 h 113"/>
                  <a:gd name="T20" fmla="*/ 41 w 114"/>
                  <a:gd name="T21" fmla="*/ 1 h 113"/>
                  <a:gd name="T22" fmla="*/ 24 w 114"/>
                  <a:gd name="T23" fmla="*/ 9 h 113"/>
                  <a:gd name="T24" fmla="*/ 29 w 114"/>
                  <a:gd name="T25" fmla="*/ 19 h 113"/>
                  <a:gd name="T26" fmla="*/ 17 w 114"/>
                  <a:gd name="T27" fmla="*/ 33 h 113"/>
                  <a:gd name="T28" fmla="*/ 7 w 114"/>
                  <a:gd name="T29" fmla="*/ 29 h 113"/>
                  <a:gd name="T30" fmla="*/ 0 w 114"/>
                  <a:gd name="T31" fmla="*/ 46 h 113"/>
                  <a:gd name="T32" fmla="*/ 11 w 114"/>
                  <a:gd name="T33" fmla="*/ 50 h 113"/>
                  <a:gd name="T34" fmla="*/ 12 w 114"/>
                  <a:gd name="T35" fmla="*/ 68 h 113"/>
                  <a:gd name="T36" fmla="*/ 2 w 114"/>
                  <a:gd name="T37" fmla="*/ 73 h 113"/>
                  <a:gd name="T38" fmla="*/ 10 w 114"/>
                  <a:gd name="T39" fmla="*/ 89 h 113"/>
                  <a:gd name="T40" fmla="*/ 20 w 114"/>
                  <a:gd name="T41" fmla="*/ 85 h 113"/>
                  <a:gd name="T42" fmla="*/ 33 w 114"/>
                  <a:gd name="T43" fmla="*/ 97 h 113"/>
                  <a:gd name="T44" fmla="*/ 29 w 114"/>
                  <a:gd name="T45" fmla="*/ 107 h 113"/>
                  <a:gd name="T46" fmla="*/ 47 w 114"/>
                  <a:gd name="T47" fmla="*/ 113 h 113"/>
                  <a:gd name="T48" fmla="*/ 50 w 114"/>
                  <a:gd name="T49" fmla="*/ 103 h 113"/>
                  <a:gd name="T50" fmla="*/ 69 w 114"/>
                  <a:gd name="T51" fmla="*/ 102 h 113"/>
                  <a:gd name="T52" fmla="*/ 73 w 114"/>
                  <a:gd name="T53" fmla="*/ 112 h 113"/>
                  <a:gd name="T54" fmla="*/ 90 w 114"/>
                  <a:gd name="T55" fmla="*/ 104 h 113"/>
                  <a:gd name="T56" fmla="*/ 85 w 114"/>
                  <a:gd name="T57" fmla="*/ 94 h 113"/>
                  <a:gd name="T58" fmla="*/ 97 w 114"/>
                  <a:gd name="T59" fmla="*/ 81 h 113"/>
                  <a:gd name="T60" fmla="*/ 107 w 114"/>
                  <a:gd name="T61" fmla="*/ 84 h 113"/>
                  <a:gd name="T62" fmla="*/ 114 w 114"/>
                  <a:gd name="T63" fmla="*/ 67 h 113"/>
                  <a:gd name="T64" fmla="*/ 104 w 114"/>
                  <a:gd name="T65" fmla="*/ 63 h 113"/>
                  <a:gd name="T66" fmla="*/ 86 w 114"/>
                  <a:gd name="T67" fmla="*/ 67 h 113"/>
                  <a:gd name="T68" fmla="*/ 70 w 114"/>
                  <a:gd name="T69" fmla="*/ 84 h 113"/>
                  <a:gd name="T70" fmla="*/ 47 w 114"/>
                  <a:gd name="T71" fmla="*/ 85 h 113"/>
                  <a:gd name="T72" fmla="*/ 30 w 114"/>
                  <a:gd name="T73" fmla="*/ 70 h 113"/>
                  <a:gd name="T74" fmla="*/ 29 w 114"/>
                  <a:gd name="T75" fmla="*/ 47 h 113"/>
                  <a:gd name="T76" fmla="*/ 44 w 114"/>
                  <a:gd name="T77" fmla="*/ 30 h 113"/>
                  <a:gd name="T78" fmla="*/ 67 w 114"/>
                  <a:gd name="T79" fmla="*/ 28 h 113"/>
                  <a:gd name="T80" fmla="*/ 84 w 114"/>
                  <a:gd name="T81" fmla="*/ 44 h 113"/>
                  <a:gd name="T82" fmla="*/ 86 w 114"/>
                  <a:gd name="T83" fmla="*/ 6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4" h="113">
                    <a:moveTo>
                      <a:pt x="104" y="63"/>
                    </a:moveTo>
                    <a:cubicBezTo>
                      <a:pt x="104" y="57"/>
                      <a:pt x="104" y="51"/>
                      <a:pt x="103" y="45"/>
                    </a:cubicBezTo>
                    <a:cubicBezTo>
                      <a:pt x="112" y="40"/>
                      <a:pt x="112" y="40"/>
                      <a:pt x="112" y="40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1" y="23"/>
                      <a:pt x="86" y="19"/>
                      <a:pt x="81" y="1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58" y="10"/>
                      <a:pt x="52" y="10"/>
                      <a:pt x="46" y="1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4" y="23"/>
                      <a:pt x="20" y="28"/>
                      <a:pt x="17" y="33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6"/>
                      <a:pt x="10" y="62"/>
                      <a:pt x="12" y="68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3" y="90"/>
                      <a:pt x="28" y="94"/>
                      <a:pt x="33" y="9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6" y="104"/>
                      <a:pt x="63" y="104"/>
                      <a:pt x="69" y="10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90" y="104"/>
                      <a:pt x="90" y="104"/>
                      <a:pt x="90" y="10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90" y="91"/>
                      <a:pt x="94" y="86"/>
                      <a:pt x="97" y="81"/>
                    </a:cubicBezTo>
                    <a:cubicBezTo>
                      <a:pt x="107" y="84"/>
                      <a:pt x="107" y="84"/>
                      <a:pt x="107" y="84"/>
                    </a:cubicBezTo>
                    <a:cubicBezTo>
                      <a:pt x="114" y="67"/>
                      <a:pt x="114" y="67"/>
                      <a:pt x="114" y="67"/>
                    </a:cubicBezTo>
                    <a:lnTo>
                      <a:pt x="104" y="63"/>
                    </a:lnTo>
                    <a:close/>
                    <a:moveTo>
                      <a:pt x="86" y="67"/>
                    </a:moveTo>
                    <a:cubicBezTo>
                      <a:pt x="83" y="74"/>
                      <a:pt x="78" y="80"/>
                      <a:pt x="70" y="84"/>
                    </a:cubicBezTo>
                    <a:cubicBezTo>
                      <a:pt x="63" y="88"/>
                      <a:pt x="54" y="88"/>
                      <a:pt x="47" y="85"/>
                    </a:cubicBezTo>
                    <a:cubicBezTo>
                      <a:pt x="40" y="83"/>
                      <a:pt x="33" y="77"/>
                      <a:pt x="30" y="70"/>
                    </a:cubicBezTo>
                    <a:cubicBezTo>
                      <a:pt x="26" y="62"/>
                      <a:pt x="26" y="54"/>
                      <a:pt x="29" y="47"/>
                    </a:cubicBezTo>
                    <a:cubicBezTo>
                      <a:pt x="31" y="39"/>
                      <a:pt x="36" y="33"/>
                      <a:pt x="44" y="30"/>
                    </a:cubicBezTo>
                    <a:cubicBezTo>
                      <a:pt x="52" y="26"/>
                      <a:pt x="60" y="26"/>
                      <a:pt x="67" y="28"/>
                    </a:cubicBezTo>
                    <a:cubicBezTo>
                      <a:pt x="74" y="31"/>
                      <a:pt x="81" y="36"/>
                      <a:pt x="84" y="44"/>
                    </a:cubicBezTo>
                    <a:cubicBezTo>
                      <a:pt x="88" y="51"/>
                      <a:pt x="88" y="60"/>
                      <a:pt x="86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35">
                <a:extLst>
                  <a:ext uri="{FF2B5EF4-FFF2-40B4-BE49-F238E27FC236}">
                    <a16:creationId xmlns:a16="http://schemas.microsoft.com/office/drawing/2014/main" id="{40E7E671-EF8B-4FEA-912D-2C62A468B3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05088" y="2185988"/>
                <a:ext cx="292100" cy="288925"/>
              </a:xfrm>
              <a:custGeom>
                <a:avLst/>
                <a:gdLst>
                  <a:gd name="T0" fmla="*/ 47 w 114"/>
                  <a:gd name="T1" fmla="*/ 113 h 113"/>
                  <a:gd name="T2" fmla="*/ 50 w 114"/>
                  <a:gd name="T3" fmla="*/ 103 h 113"/>
                  <a:gd name="T4" fmla="*/ 69 w 114"/>
                  <a:gd name="T5" fmla="*/ 102 h 113"/>
                  <a:gd name="T6" fmla="*/ 73 w 114"/>
                  <a:gd name="T7" fmla="*/ 112 h 113"/>
                  <a:gd name="T8" fmla="*/ 90 w 114"/>
                  <a:gd name="T9" fmla="*/ 104 h 113"/>
                  <a:gd name="T10" fmla="*/ 85 w 114"/>
                  <a:gd name="T11" fmla="*/ 94 h 113"/>
                  <a:gd name="T12" fmla="*/ 97 w 114"/>
                  <a:gd name="T13" fmla="*/ 81 h 113"/>
                  <a:gd name="T14" fmla="*/ 107 w 114"/>
                  <a:gd name="T15" fmla="*/ 84 h 113"/>
                  <a:gd name="T16" fmla="*/ 114 w 114"/>
                  <a:gd name="T17" fmla="*/ 67 h 113"/>
                  <a:gd name="T18" fmla="*/ 104 w 114"/>
                  <a:gd name="T19" fmla="*/ 63 h 113"/>
                  <a:gd name="T20" fmla="*/ 103 w 114"/>
                  <a:gd name="T21" fmla="*/ 45 h 113"/>
                  <a:gd name="T22" fmla="*/ 112 w 114"/>
                  <a:gd name="T23" fmla="*/ 41 h 113"/>
                  <a:gd name="T24" fmla="*/ 104 w 114"/>
                  <a:gd name="T25" fmla="*/ 24 h 113"/>
                  <a:gd name="T26" fmla="*/ 94 w 114"/>
                  <a:gd name="T27" fmla="*/ 29 h 113"/>
                  <a:gd name="T28" fmla="*/ 81 w 114"/>
                  <a:gd name="T29" fmla="*/ 17 h 113"/>
                  <a:gd name="T30" fmla="*/ 85 w 114"/>
                  <a:gd name="T31" fmla="*/ 6 h 113"/>
                  <a:gd name="T32" fmla="*/ 67 w 114"/>
                  <a:gd name="T33" fmla="*/ 0 h 113"/>
                  <a:gd name="T34" fmla="*/ 63 w 114"/>
                  <a:gd name="T35" fmla="*/ 10 h 113"/>
                  <a:gd name="T36" fmla="*/ 46 w 114"/>
                  <a:gd name="T37" fmla="*/ 11 h 113"/>
                  <a:gd name="T38" fmla="*/ 41 w 114"/>
                  <a:gd name="T39" fmla="*/ 2 h 113"/>
                  <a:gd name="T40" fmla="*/ 24 w 114"/>
                  <a:gd name="T41" fmla="*/ 10 h 113"/>
                  <a:gd name="T42" fmla="*/ 29 w 114"/>
                  <a:gd name="T43" fmla="*/ 19 h 113"/>
                  <a:gd name="T44" fmla="*/ 17 w 114"/>
                  <a:gd name="T45" fmla="*/ 33 h 113"/>
                  <a:gd name="T46" fmla="*/ 7 w 114"/>
                  <a:gd name="T47" fmla="*/ 29 h 113"/>
                  <a:gd name="T48" fmla="*/ 0 w 114"/>
                  <a:gd name="T49" fmla="*/ 47 h 113"/>
                  <a:gd name="T50" fmla="*/ 11 w 114"/>
                  <a:gd name="T51" fmla="*/ 50 h 113"/>
                  <a:gd name="T52" fmla="*/ 12 w 114"/>
                  <a:gd name="T53" fmla="*/ 68 h 113"/>
                  <a:gd name="T54" fmla="*/ 2 w 114"/>
                  <a:gd name="T55" fmla="*/ 73 h 113"/>
                  <a:gd name="T56" fmla="*/ 10 w 114"/>
                  <a:gd name="T57" fmla="*/ 90 h 113"/>
                  <a:gd name="T58" fmla="*/ 20 w 114"/>
                  <a:gd name="T59" fmla="*/ 85 h 113"/>
                  <a:gd name="T60" fmla="*/ 33 w 114"/>
                  <a:gd name="T61" fmla="*/ 97 h 113"/>
                  <a:gd name="T62" fmla="*/ 29 w 114"/>
                  <a:gd name="T63" fmla="*/ 107 h 113"/>
                  <a:gd name="T64" fmla="*/ 47 w 114"/>
                  <a:gd name="T65" fmla="*/ 113 h 113"/>
                  <a:gd name="T66" fmla="*/ 30 w 114"/>
                  <a:gd name="T67" fmla="*/ 70 h 113"/>
                  <a:gd name="T68" fmla="*/ 29 w 114"/>
                  <a:gd name="T69" fmla="*/ 47 h 113"/>
                  <a:gd name="T70" fmla="*/ 44 w 114"/>
                  <a:gd name="T71" fmla="*/ 30 h 113"/>
                  <a:gd name="T72" fmla="*/ 67 w 114"/>
                  <a:gd name="T73" fmla="*/ 28 h 113"/>
                  <a:gd name="T74" fmla="*/ 84 w 114"/>
                  <a:gd name="T75" fmla="*/ 44 h 113"/>
                  <a:gd name="T76" fmla="*/ 86 w 114"/>
                  <a:gd name="T77" fmla="*/ 67 h 113"/>
                  <a:gd name="T78" fmla="*/ 70 w 114"/>
                  <a:gd name="T79" fmla="*/ 84 h 113"/>
                  <a:gd name="T80" fmla="*/ 47 w 114"/>
                  <a:gd name="T81" fmla="*/ 85 h 113"/>
                  <a:gd name="T82" fmla="*/ 30 w 114"/>
                  <a:gd name="T83" fmla="*/ 7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4" h="113">
                    <a:moveTo>
                      <a:pt x="47" y="113"/>
                    </a:moveTo>
                    <a:cubicBezTo>
                      <a:pt x="50" y="103"/>
                      <a:pt x="50" y="103"/>
                      <a:pt x="50" y="103"/>
                    </a:cubicBezTo>
                    <a:cubicBezTo>
                      <a:pt x="56" y="104"/>
                      <a:pt x="63" y="104"/>
                      <a:pt x="69" y="10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90" y="104"/>
                      <a:pt x="90" y="104"/>
                      <a:pt x="90" y="10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90" y="91"/>
                      <a:pt x="94" y="86"/>
                      <a:pt x="97" y="81"/>
                    </a:cubicBezTo>
                    <a:cubicBezTo>
                      <a:pt x="107" y="84"/>
                      <a:pt x="107" y="84"/>
                      <a:pt x="107" y="84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57"/>
                      <a:pt x="104" y="51"/>
                      <a:pt x="103" y="45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86" y="20"/>
                      <a:pt x="81" y="17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58" y="10"/>
                      <a:pt x="52" y="10"/>
                      <a:pt x="46" y="11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4" y="23"/>
                      <a:pt x="20" y="28"/>
                      <a:pt x="17" y="33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6"/>
                      <a:pt x="10" y="62"/>
                      <a:pt x="12" y="68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3" y="90"/>
                      <a:pt x="28" y="94"/>
                      <a:pt x="33" y="97"/>
                    </a:cubicBezTo>
                    <a:cubicBezTo>
                      <a:pt x="29" y="107"/>
                      <a:pt x="29" y="107"/>
                      <a:pt x="29" y="107"/>
                    </a:cubicBezTo>
                    <a:lnTo>
                      <a:pt x="47" y="113"/>
                    </a:lnTo>
                    <a:close/>
                    <a:moveTo>
                      <a:pt x="30" y="70"/>
                    </a:moveTo>
                    <a:cubicBezTo>
                      <a:pt x="26" y="62"/>
                      <a:pt x="26" y="54"/>
                      <a:pt x="29" y="47"/>
                    </a:cubicBezTo>
                    <a:cubicBezTo>
                      <a:pt x="31" y="40"/>
                      <a:pt x="36" y="33"/>
                      <a:pt x="44" y="30"/>
                    </a:cubicBezTo>
                    <a:cubicBezTo>
                      <a:pt x="52" y="26"/>
                      <a:pt x="60" y="26"/>
                      <a:pt x="67" y="28"/>
                    </a:cubicBezTo>
                    <a:cubicBezTo>
                      <a:pt x="74" y="31"/>
                      <a:pt x="81" y="36"/>
                      <a:pt x="84" y="44"/>
                    </a:cubicBezTo>
                    <a:cubicBezTo>
                      <a:pt x="88" y="51"/>
                      <a:pt x="88" y="60"/>
                      <a:pt x="86" y="67"/>
                    </a:cubicBezTo>
                    <a:cubicBezTo>
                      <a:pt x="83" y="74"/>
                      <a:pt x="78" y="81"/>
                      <a:pt x="70" y="84"/>
                    </a:cubicBezTo>
                    <a:cubicBezTo>
                      <a:pt x="63" y="88"/>
                      <a:pt x="54" y="88"/>
                      <a:pt x="47" y="85"/>
                    </a:cubicBezTo>
                    <a:cubicBezTo>
                      <a:pt x="40" y="83"/>
                      <a:pt x="33" y="78"/>
                      <a:pt x="3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6E6DF81-90F2-4777-A8E4-A6022AFFBAEF}"/>
                </a:ext>
              </a:extLst>
            </p:cNvPr>
            <p:cNvCxnSpPr/>
            <p:nvPr/>
          </p:nvCxnSpPr>
          <p:spPr>
            <a:xfrm>
              <a:off x="6009240" y="2465913"/>
              <a:ext cx="0" cy="9628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84B34E17-CF85-491A-A0E2-A4BC1EC9DF23}"/>
                </a:ext>
              </a:extLst>
            </p:cNvPr>
            <p:cNvCxnSpPr/>
            <p:nvPr/>
          </p:nvCxnSpPr>
          <p:spPr>
            <a:xfrm>
              <a:off x="5091839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2D3285CA-1154-4AC8-B482-62C9302E46B0}"/>
                </a:ext>
              </a:extLst>
            </p:cNvPr>
            <p:cNvCxnSpPr/>
            <p:nvPr/>
          </p:nvCxnSpPr>
          <p:spPr>
            <a:xfrm>
              <a:off x="6009240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7A32336-F3B5-46DA-AC13-3BB51B049B7E}"/>
              </a:ext>
            </a:extLst>
          </p:cNvPr>
          <p:cNvGrpSpPr/>
          <p:nvPr/>
        </p:nvGrpSpPr>
        <p:grpSpPr>
          <a:xfrm>
            <a:off x="3611233" y="2514184"/>
            <a:ext cx="2042648" cy="3377741"/>
            <a:chOff x="3580753" y="2636104"/>
            <a:chExt cx="2042648" cy="3377741"/>
          </a:xfrm>
        </p:grpSpPr>
        <p:sp>
          <p:nvSpPr>
            <p:cNvPr id="33" name="TextBox 6">
              <a:extLst>
                <a:ext uri="{FF2B5EF4-FFF2-40B4-BE49-F238E27FC236}">
                  <a16:creationId xmlns:a16="http://schemas.microsoft.com/office/drawing/2014/main" id="{A8FCDCF1-07C8-4522-955E-46742FD2E8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80753" y="5307561"/>
              <a:ext cx="2042648" cy="70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685800">
                <a:lnSpc>
                  <a:spcPct val="150000"/>
                </a:lnSpc>
              </a:pPr>
              <a:r>
                <a:rPr lang="zh-CN" altLang="en-US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单击此处键入文本单击此处键入文本单击此处</a:t>
              </a:r>
            </a:p>
          </p:txBody>
        </p:sp>
        <p:sp>
          <p:nvSpPr>
            <p:cNvPr id="34" name="任意多边形 9">
              <a:extLst>
                <a:ext uri="{FF2B5EF4-FFF2-40B4-BE49-F238E27FC236}">
                  <a16:creationId xmlns:a16="http://schemas.microsoft.com/office/drawing/2014/main" id="{36F9E8AC-AF05-4C74-9F97-19F0FD82DE68}"/>
                </a:ext>
              </a:extLst>
            </p:cNvPr>
            <p:cNvSpPr/>
            <p:nvPr/>
          </p:nvSpPr>
          <p:spPr>
            <a:xfrm>
              <a:off x="3824691" y="2636104"/>
              <a:ext cx="1676778" cy="1507944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E35E9CE0-B044-409E-AE9C-DE9784CDB5B5}"/>
                </a:ext>
              </a:extLst>
            </p:cNvPr>
            <p:cNvGrpSpPr/>
            <p:nvPr/>
          </p:nvGrpSpPr>
          <p:grpSpPr>
            <a:xfrm>
              <a:off x="4229772" y="3085883"/>
              <a:ext cx="813010" cy="496740"/>
              <a:chOff x="979488" y="2314575"/>
              <a:chExt cx="722312" cy="4413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9" name="Freeform 84">
                <a:extLst>
                  <a:ext uri="{FF2B5EF4-FFF2-40B4-BE49-F238E27FC236}">
                    <a16:creationId xmlns:a16="http://schemas.microsoft.com/office/drawing/2014/main" id="{4FFED566-BAC0-4593-8945-AB60964CD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750" y="2692400"/>
                <a:ext cx="87312" cy="63500"/>
              </a:xfrm>
              <a:custGeom>
                <a:avLst/>
                <a:gdLst>
                  <a:gd name="T0" fmla="*/ 34 w 34"/>
                  <a:gd name="T1" fmla="*/ 21 h 25"/>
                  <a:gd name="T2" fmla="*/ 34 w 34"/>
                  <a:gd name="T3" fmla="*/ 0 h 25"/>
                  <a:gd name="T4" fmla="*/ 1 w 34"/>
                  <a:gd name="T5" fmla="*/ 25 h 25"/>
                  <a:gd name="T6" fmla="*/ 31 w 34"/>
                  <a:gd name="T7" fmla="*/ 25 h 25"/>
                  <a:gd name="T8" fmla="*/ 34 w 34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5">
                    <a:moveTo>
                      <a:pt x="34" y="21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0" y="25"/>
                      <a:pt x="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3" y="25"/>
                      <a:pt x="34" y="23"/>
                      <a:pt x="3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85">
                <a:extLst>
                  <a:ext uri="{FF2B5EF4-FFF2-40B4-BE49-F238E27FC236}">
                    <a16:creationId xmlns:a16="http://schemas.microsoft.com/office/drawing/2014/main" id="{C8135B7A-AE91-4055-A866-19A751A6B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3638" y="2600325"/>
                <a:ext cx="93662" cy="155575"/>
              </a:xfrm>
              <a:custGeom>
                <a:avLst/>
                <a:gdLst>
                  <a:gd name="T0" fmla="*/ 33 w 37"/>
                  <a:gd name="T1" fmla="*/ 61 h 61"/>
                  <a:gd name="T2" fmla="*/ 37 w 37"/>
                  <a:gd name="T3" fmla="*/ 57 h 61"/>
                  <a:gd name="T4" fmla="*/ 37 w 37"/>
                  <a:gd name="T5" fmla="*/ 0 h 61"/>
                  <a:gd name="T6" fmla="*/ 1 w 37"/>
                  <a:gd name="T7" fmla="*/ 27 h 61"/>
                  <a:gd name="T8" fmla="*/ 0 w 37"/>
                  <a:gd name="T9" fmla="*/ 28 h 61"/>
                  <a:gd name="T10" fmla="*/ 0 w 37"/>
                  <a:gd name="T11" fmla="*/ 57 h 61"/>
                  <a:gd name="T12" fmla="*/ 3 w 37"/>
                  <a:gd name="T13" fmla="*/ 61 h 61"/>
                  <a:gd name="T14" fmla="*/ 33 w 37"/>
                  <a:gd name="T1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61">
                    <a:moveTo>
                      <a:pt x="33" y="61"/>
                    </a:moveTo>
                    <a:cubicBezTo>
                      <a:pt x="35" y="61"/>
                      <a:pt x="37" y="59"/>
                      <a:pt x="37" y="5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9"/>
                      <a:pt x="1" y="61"/>
                      <a:pt x="3" y="61"/>
                    </a:cubicBezTo>
                    <a:lnTo>
                      <a:pt x="3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86">
                <a:extLst>
                  <a:ext uri="{FF2B5EF4-FFF2-40B4-BE49-F238E27FC236}">
                    <a16:creationId xmlns:a16="http://schemas.microsoft.com/office/drawing/2014/main" id="{CE0F022C-8AD3-4FAA-BC37-90A4B1FB8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2700" y="2525713"/>
                <a:ext cx="95250" cy="230187"/>
              </a:xfrm>
              <a:custGeom>
                <a:avLst/>
                <a:gdLst>
                  <a:gd name="T0" fmla="*/ 34 w 37"/>
                  <a:gd name="T1" fmla="*/ 90 h 90"/>
                  <a:gd name="T2" fmla="*/ 37 w 37"/>
                  <a:gd name="T3" fmla="*/ 86 h 90"/>
                  <a:gd name="T4" fmla="*/ 37 w 37"/>
                  <a:gd name="T5" fmla="*/ 11 h 90"/>
                  <a:gd name="T6" fmla="*/ 27 w 37"/>
                  <a:gd name="T7" fmla="*/ 0 h 90"/>
                  <a:gd name="T8" fmla="*/ 12 w 37"/>
                  <a:gd name="T9" fmla="*/ 12 h 90"/>
                  <a:gd name="T10" fmla="*/ 0 w 37"/>
                  <a:gd name="T11" fmla="*/ 21 h 90"/>
                  <a:gd name="T12" fmla="*/ 0 w 37"/>
                  <a:gd name="T13" fmla="*/ 86 h 90"/>
                  <a:gd name="T14" fmla="*/ 4 w 37"/>
                  <a:gd name="T15" fmla="*/ 90 h 90"/>
                  <a:gd name="T16" fmla="*/ 34 w 37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90">
                    <a:moveTo>
                      <a:pt x="34" y="90"/>
                    </a:moveTo>
                    <a:cubicBezTo>
                      <a:pt x="35" y="90"/>
                      <a:pt x="37" y="88"/>
                      <a:pt x="37" y="86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8"/>
                      <a:pt x="2" y="90"/>
                      <a:pt x="4" y="90"/>
                    </a:cubicBezTo>
                    <a:lnTo>
                      <a:pt x="34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87">
                <a:extLst>
                  <a:ext uri="{FF2B5EF4-FFF2-40B4-BE49-F238E27FC236}">
                    <a16:creationId xmlns:a16="http://schemas.microsoft.com/office/drawing/2014/main" id="{695813EB-E076-4808-8393-398AF3F70F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4938" y="2562225"/>
                <a:ext cx="92075" cy="193675"/>
              </a:xfrm>
              <a:custGeom>
                <a:avLst/>
                <a:gdLst>
                  <a:gd name="T0" fmla="*/ 33 w 36"/>
                  <a:gd name="T1" fmla="*/ 76 h 76"/>
                  <a:gd name="T2" fmla="*/ 36 w 36"/>
                  <a:gd name="T3" fmla="*/ 72 h 76"/>
                  <a:gd name="T4" fmla="*/ 36 w 36"/>
                  <a:gd name="T5" fmla="*/ 0 h 76"/>
                  <a:gd name="T6" fmla="*/ 22 w 36"/>
                  <a:gd name="T7" fmla="*/ 11 h 76"/>
                  <a:gd name="T8" fmla="*/ 18 w 36"/>
                  <a:gd name="T9" fmla="*/ 14 h 76"/>
                  <a:gd name="T10" fmla="*/ 5 w 36"/>
                  <a:gd name="T11" fmla="*/ 13 h 76"/>
                  <a:gd name="T12" fmla="*/ 4 w 36"/>
                  <a:gd name="T13" fmla="*/ 12 h 76"/>
                  <a:gd name="T14" fmla="*/ 0 w 36"/>
                  <a:gd name="T15" fmla="*/ 8 h 76"/>
                  <a:gd name="T16" fmla="*/ 0 w 36"/>
                  <a:gd name="T17" fmla="*/ 72 h 76"/>
                  <a:gd name="T18" fmla="*/ 3 w 36"/>
                  <a:gd name="T19" fmla="*/ 76 h 76"/>
                  <a:gd name="T20" fmla="*/ 33 w 36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76">
                    <a:moveTo>
                      <a:pt x="33" y="76"/>
                    </a:moveTo>
                    <a:cubicBezTo>
                      <a:pt x="35" y="76"/>
                      <a:pt x="36" y="74"/>
                      <a:pt x="36" y="7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4" y="17"/>
                      <a:pt x="9" y="17"/>
                      <a:pt x="5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4"/>
                      <a:pt x="1" y="76"/>
                      <a:pt x="3" y="76"/>
                    </a:cubicBezTo>
                    <a:lnTo>
                      <a:pt x="33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88">
                <a:extLst>
                  <a:ext uri="{FF2B5EF4-FFF2-40B4-BE49-F238E27FC236}">
                    <a16:creationId xmlns:a16="http://schemas.microsoft.com/office/drawing/2014/main" id="{781C8482-44CC-4BA8-BBCA-5DD0EBE42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588" y="2465388"/>
                <a:ext cx="95250" cy="290512"/>
              </a:xfrm>
              <a:custGeom>
                <a:avLst/>
                <a:gdLst>
                  <a:gd name="T0" fmla="*/ 33 w 37"/>
                  <a:gd name="T1" fmla="*/ 114 h 114"/>
                  <a:gd name="T2" fmla="*/ 37 w 37"/>
                  <a:gd name="T3" fmla="*/ 110 h 114"/>
                  <a:gd name="T4" fmla="*/ 37 w 37"/>
                  <a:gd name="T5" fmla="*/ 0 h 114"/>
                  <a:gd name="T6" fmla="*/ 15 w 37"/>
                  <a:gd name="T7" fmla="*/ 18 h 114"/>
                  <a:gd name="T8" fmla="*/ 0 w 37"/>
                  <a:gd name="T9" fmla="*/ 29 h 114"/>
                  <a:gd name="T10" fmla="*/ 0 w 37"/>
                  <a:gd name="T11" fmla="*/ 110 h 114"/>
                  <a:gd name="T12" fmla="*/ 3 w 37"/>
                  <a:gd name="T13" fmla="*/ 114 h 114"/>
                  <a:gd name="T14" fmla="*/ 33 w 37"/>
                  <a:gd name="T15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14">
                    <a:moveTo>
                      <a:pt x="33" y="114"/>
                    </a:moveTo>
                    <a:cubicBezTo>
                      <a:pt x="35" y="114"/>
                      <a:pt x="37" y="112"/>
                      <a:pt x="37" y="11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2"/>
                      <a:pt x="1" y="114"/>
                      <a:pt x="3" y="114"/>
                    </a:cubicBezTo>
                    <a:lnTo>
                      <a:pt x="33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89">
                <a:extLst>
                  <a:ext uri="{FF2B5EF4-FFF2-40B4-BE49-F238E27FC236}">
                    <a16:creationId xmlns:a16="http://schemas.microsoft.com/office/drawing/2014/main" id="{82C955F8-B653-48FA-895B-F37096BD5E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488" y="2314575"/>
                <a:ext cx="722312" cy="420687"/>
              </a:xfrm>
              <a:custGeom>
                <a:avLst/>
                <a:gdLst>
                  <a:gd name="T0" fmla="*/ 283 w 283"/>
                  <a:gd name="T1" fmla="*/ 10 h 165"/>
                  <a:gd name="T2" fmla="*/ 280 w 283"/>
                  <a:gd name="T3" fmla="*/ 3 h 165"/>
                  <a:gd name="T4" fmla="*/ 273 w 283"/>
                  <a:gd name="T5" fmla="*/ 0 h 165"/>
                  <a:gd name="T6" fmla="*/ 263 w 283"/>
                  <a:gd name="T7" fmla="*/ 0 h 165"/>
                  <a:gd name="T8" fmla="*/ 229 w 283"/>
                  <a:gd name="T9" fmla="*/ 0 h 165"/>
                  <a:gd name="T10" fmla="*/ 225 w 283"/>
                  <a:gd name="T11" fmla="*/ 1 h 165"/>
                  <a:gd name="T12" fmla="*/ 225 w 283"/>
                  <a:gd name="T13" fmla="*/ 1 h 165"/>
                  <a:gd name="T14" fmla="*/ 219 w 283"/>
                  <a:gd name="T15" fmla="*/ 10 h 165"/>
                  <a:gd name="T16" fmla="*/ 225 w 283"/>
                  <a:gd name="T17" fmla="*/ 19 h 165"/>
                  <a:gd name="T18" fmla="*/ 229 w 283"/>
                  <a:gd name="T19" fmla="*/ 20 h 165"/>
                  <a:gd name="T20" fmla="*/ 240 w 283"/>
                  <a:gd name="T21" fmla="*/ 20 h 165"/>
                  <a:gd name="T22" fmla="*/ 246 w 283"/>
                  <a:gd name="T23" fmla="*/ 20 h 165"/>
                  <a:gd name="T24" fmla="*/ 235 w 283"/>
                  <a:gd name="T25" fmla="*/ 28 h 165"/>
                  <a:gd name="T26" fmla="*/ 216 w 283"/>
                  <a:gd name="T27" fmla="*/ 45 h 165"/>
                  <a:gd name="T28" fmla="*/ 205 w 283"/>
                  <a:gd name="T29" fmla="*/ 54 h 165"/>
                  <a:gd name="T30" fmla="*/ 190 w 283"/>
                  <a:gd name="T31" fmla="*/ 66 h 165"/>
                  <a:gd name="T32" fmla="*/ 181 w 283"/>
                  <a:gd name="T33" fmla="*/ 73 h 165"/>
                  <a:gd name="T34" fmla="*/ 171 w 283"/>
                  <a:gd name="T35" fmla="*/ 63 h 165"/>
                  <a:gd name="T36" fmla="*/ 167 w 283"/>
                  <a:gd name="T37" fmla="*/ 59 h 165"/>
                  <a:gd name="T38" fmla="*/ 156 w 283"/>
                  <a:gd name="T39" fmla="*/ 48 h 165"/>
                  <a:gd name="T40" fmla="*/ 154 w 283"/>
                  <a:gd name="T41" fmla="*/ 46 h 165"/>
                  <a:gd name="T42" fmla="*/ 141 w 283"/>
                  <a:gd name="T43" fmla="*/ 45 h 165"/>
                  <a:gd name="T44" fmla="*/ 131 w 283"/>
                  <a:gd name="T45" fmla="*/ 53 h 165"/>
                  <a:gd name="T46" fmla="*/ 119 w 283"/>
                  <a:gd name="T47" fmla="*/ 62 h 165"/>
                  <a:gd name="T48" fmla="*/ 112 w 283"/>
                  <a:gd name="T49" fmla="*/ 67 h 165"/>
                  <a:gd name="T50" fmla="*/ 108 w 283"/>
                  <a:gd name="T51" fmla="*/ 70 h 165"/>
                  <a:gd name="T52" fmla="*/ 71 w 283"/>
                  <a:gd name="T53" fmla="*/ 98 h 165"/>
                  <a:gd name="T54" fmla="*/ 70 w 283"/>
                  <a:gd name="T55" fmla="*/ 98 h 165"/>
                  <a:gd name="T56" fmla="*/ 59 w 283"/>
                  <a:gd name="T57" fmla="*/ 107 h 165"/>
                  <a:gd name="T58" fmla="*/ 11 w 283"/>
                  <a:gd name="T59" fmla="*/ 142 h 165"/>
                  <a:gd name="T60" fmla="*/ 6 w 283"/>
                  <a:gd name="T61" fmla="*/ 147 h 165"/>
                  <a:gd name="T62" fmla="*/ 4 w 283"/>
                  <a:gd name="T63" fmla="*/ 160 h 165"/>
                  <a:gd name="T64" fmla="*/ 13 w 283"/>
                  <a:gd name="T65" fmla="*/ 164 h 165"/>
                  <a:gd name="T66" fmla="*/ 17 w 283"/>
                  <a:gd name="T67" fmla="*/ 162 h 165"/>
                  <a:gd name="T68" fmla="*/ 59 w 283"/>
                  <a:gd name="T69" fmla="*/ 131 h 165"/>
                  <a:gd name="T70" fmla="*/ 70 w 283"/>
                  <a:gd name="T71" fmla="*/ 123 h 165"/>
                  <a:gd name="T72" fmla="*/ 71 w 283"/>
                  <a:gd name="T73" fmla="*/ 122 h 165"/>
                  <a:gd name="T74" fmla="*/ 108 w 283"/>
                  <a:gd name="T75" fmla="*/ 94 h 165"/>
                  <a:gd name="T76" fmla="*/ 112 w 283"/>
                  <a:gd name="T77" fmla="*/ 91 h 165"/>
                  <a:gd name="T78" fmla="*/ 119 w 283"/>
                  <a:gd name="T79" fmla="*/ 86 h 165"/>
                  <a:gd name="T80" fmla="*/ 131 w 283"/>
                  <a:gd name="T81" fmla="*/ 77 h 165"/>
                  <a:gd name="T82" fmla="*/ 146 w 283"/>
                  <a:gd name="T83" fmla="*/ 65 h 165"/>
                  <a:gd name="T84" fmla="*/ 156 w 283"/>
                  <a:gd name="T85" fmla="*/ 76 h 165"/>
                  <a:gd name="T86" fmla="*/ 167 w 283"/>
                  <a:gd name="T87" fmla="*/ 87 h 165"/>
                  <a:gd name="T88" fmla="*/ 171 w 283"/>
                  <a:gd name="T89" fmla="*/ 91 h 165"/>
                  <a:gd name="T90" fmla="*/ 173 w 283"/>
                  <a:gd name="T91" fmla="*/ 93 h 165"/>
                  <a:gd name="T92" fmla="*/ 186 w 283"/>
                  <a:gd name="T93" fmla="*/ 94 h 165"/>
                  <a:gd name="T94" fmla="*/ 190 w 283"/>
                  <a:gd name="T95" fmla="*/ 90 h 165"/>
                  <a:gd name="T96" fmla="*/ 205 w 283"/>
                  <a:gd name="T97" fmla="*/ 79 h 165"/>
                  <a:gd name="T98" fmla="*/ 216 w 283"/>
                  <a:gd name="T99" fmla="*/ 70 h 165"/>
                  <a:gd name="T100" fmla="*/ 231 w 283"/>
                  <a:gd name="T101" fmla="*/ 58 h 165"/>
                  <a:gd name="T102" fmla="*/ 263 w 283"/>
                  <a:gd name="T103" fmla="*/ 31 h 165"/>
                  <a:gd name="T104" fmla="*/ 264 w 283"/>
                  <a:gd name="T105" fmla="*/ 31 h 165"/>
                  <a:gd name="T106" fmla="*/ 264 w 283"/>
                  <a:gd name="T107" fmla="*/ 53 h 165"/>
                  <a:gd name="T108" fmla="*/ 274 w 283"/>
                  <a:gd name="T109" fmla="*/ 62 h 165"/>
                  <a:gd name="T110" fmla="*/ 283 w 283"/>
                  <a:gd name="T111" fmla="*/ 53 h 165"/>
                  <a:gd name="T112" fmla="*/ 283 w 283"/>
                  <a:gd name="T113" fmla="*/ 1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3" h="165">
                    <a:moveTo>
                      <a:pt x="283" y="10"/>
                    </a:moveTo>
                    <a:cubicBezTo>
                      <a:pt x="283" y="7"/>
                      <a:pt x="282" y="5"/>
                      <a:pt x="280" y="3"/>
                    </a:cubicBezTo>
                    <a:cubicBezTo>
                      <a:pt x="278" y="1"/>
                      <a:pt x="276" y="0"/>
                      <a:pt x="273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7" y="0"/>
                      <a:pt x="226" y="1"/>
                      <a:pt x="225" y="1"/>
                    </a:cubicBezTo>
                    <a:cubicBezTo>
                      <a:pt x="225" y="1"/>
                      <a:pt x="225" y="1"/>
                      <a:pt x="225" y="1"/>
                    </a:cubicBezTo>
                    <a:cubicBezTo>
                      <a:pt x="221" y="3"/>
                      <a:pt x="219" y="6"/>
                      <a:pt x="219" y="10"/>
                    </a:cubicBezTo>
                    <a:cubicBezTo>
                      <a:pt x="219" y="14"/>
                      <a:pt x="222" y="18"/>
                      <a:pt x="225" y="19"/>
                    </a:cubicBezTo>
                    <a:cubicBezTo>
                      <a:pt x="226" y="20"/>
                      <a:pt x="227" y="20"/>
                      <a:pt x="229" y="20"/>
                    </a:cubicBezTo>
                    <a:cubicBezTo>
                      <a:pt x="240" y="20"/>
                      <a:pt x="240" y="20"/>
                      <a:pt x="240" y="20"/>
                    </a:cubicBezTo>
                    <a:cubicBezTo>
                      <a:pt x="246" y="20"/>
                      <a:pt x="246" y="20"/>
                      <a:pt x="246" y="20"/>
                    </a:cubicBezTo>
                    <a:cubicBezTo>
                      <a:pt x="235" y="28"/>
                      <a:pt x="235" y="28"/>
                      <a:pt x="235" y="28"/>
                    </a:cubicBezTo>
                    <a:cubicBezTo>
                      <a:pt x="216" y="45"/>
                      <a:pt x="216" y="45"/>
                      <a:pt x="216" y="45"/>
                    </a:cubicBezTo>
                    <a:cubicBezTo>
                      <a:pt x="205" y="54"/>
                      <a:pt x="205" y="54"/>
                      <a:pt x="205" y="54"/>
                    </a:cubicBezTo>
                    <a:cubicBezTo>
                      <a:pt x="190" y="66"/>
                      <a:pt x="190" y="66"/>
                      <a:pt x="190" y="66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1" y="42"/>
                      <a:pt x="145" y="42"/>
                      <a:pt x="141" y="45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19" y="62"/>
                      <a:pt x="119" y="62"/>
                      <a:pt x="119" y="62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1" y="150"/>
                      <a:pt x="0" y="156"/>
                      <a:pt x="4" y="160"/>
                    </a:cubicBezTo>
                    <a:cubicBezTo>
                      <a:pt x="6" y="163"/>
                      <a:pt x="10" y="165"/>
                      <a:pt x="13" y="164"/>
                    </a:cubicBezTo>
                    <a:cubicBezTo>
                      <a:pt x="15" y="164"/>
                      <a:pt x="16" y="163"/>
                      <a:pt x="17" y="162"/>
                    </a:cubicBezTo>
                    <a:cubicBezTo>
                      <a:pt x="59" y="131"/>
                      <a:pt x="59" y="131"/>
                      <a:pt x="59" y="131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1" y="122"/>
                      <a:pt x="71" y="122"/>
                      <a:pt x="71" y="122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31" y="77"/>
                      <a:pt x="131" y="77"/>
                      <a:pt x="131" y="77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67" y="87"/>
                      <a:pt x="167" y="87"/>
                      <a:pt x="167" y="87"/>
                    </a:cubicBezTo>
                    <a:cubicBezTo>
                      <a:pt x="171" y="91"/>
                      <a:pt x="171" y="91"/>
                      <a:pt x="171" y="91"/>
                    </a:cubicBezTo>
                    <a:cubicBezTo>
                      <a:pt x="173" y="93"/>
                      <a:pt x="173" y="93"/>
                      <a:pt x="173" y="93"/>
                    </a:cubicBezTo>
                    <a:cubicBezTo>
                      <a:pt x="177" y="96"/>
                      <a:pt x="182" y="97"/>
                      <a:pt x="186" y="94"/>
                    </a:cubicBezTo>
                    <a:cubicBezTo>
                      <a:pt x="190" y="90"/>
                      <a:pt x="190" y="90"/>
                      <a:pt x="190" y="90"/>
                    </a:cubicBezTo>
                    <a:cubicBezTo>
                      <a:pt x="205" y="79"/>
                      <a:pt x="205" y="79"/>
                      <a:pt x="205" y="79"/>
                    </a:cubicBezTo>
                    <a:cubicBezTo>
                      <a:pt x="216" y="70"/>
                      <a:pt x="216" y="70"/>
                      <a:pt x="216" y="70"/>
                    </a:cubicBezTo>
                    <a:cubicBezTo>
                      <a:pt x="231" y="58"/>
                      <a:pt x="231" y="58"/>
                      <a:pt x="231" y="58"/>
                    </a:cubicBezTo>
                    <a:cubicBezTo>
                      <a:pt x="263" y="31"/>
                      <a:pt x="263" y="31"/>
                      <a:pt x="263" y="31"/>
                    </a:cubicBezTo>
                    <a:cubicBezTo>
                      <a:pt x="264" y="31"/>
                      <a:pt x="264" y="31"/>
                      <a:pt x="264" y="31"/>
                    </a:cubicBezTo>
                    <a:cubicBezTo>
                      <a:pt x="264" y="53"/>
                      <a:pt x="264" y="53"/>
                      <a:pt x="264" y="53"/>
                    </a:cubicBezTo>
                    <a:cubicBezTo>
                      <a:pt x="264" y="58"/>
                      <a:pt x="268" y="62"/>
                      <a:pt x="274" y="62"/>
                    </a:cubicBezTo>
                    <a:cubicBezTo>
                      <a:pt x="279" y="62"/>
                      <a:pt x="283" y="58"/>
                      <a:pt x="283" y="53"/>
                    </a:cubicBezTo>
                    <a:lnTo>
                      <a:pt x="283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475CAEAA-A68B-43D9-B9F5-3DACD40A2C4D}"/>
                </a:ext>
              </a:extLst>
            </p:cNvPr>
            <p:cNvCxnSpPr/>
            <p:nvPr/>
          </p:nvCxnSpPr>
          <p:spPr>
            <a:xfrm>
              <a:off x="4649453" y="4165910"/>
              <a:ext cx="0" cy="9628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5FF9FE85-21AD-4119-A1CA-4E3CDA510738}"/>
                </a:ext>
              </a:extLst>
            </p:cNvPr>
            <p:cNvCxnSpPr/>
            <p:nvPr/>
          </p:nvCxnSpPr>
          <p:spPr>
            <a:xfrm>
              <a:off x="3732052" y="5150577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D6B6CF2-AC0E-43E5-853A-210AB910E7F4}"/>
                </a:ext>
              </a:extLst>
            </p:cNvPr>
            <p:cNvCxnSpPr/>
            <p:nvPr/>
          </p:nvCxnSpPr>
          <p:spPr>
            <a:xfrm>
              <a:off x="4649453" y="5150577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B13F4A32-2861-43AC-A6B3-CED42C48096F}"/>
              </a:ext>
            </a:extLst>
          </p:cNvPr>
          <p:cNvGrpSpPr/>
          <p:nvPr/>
        </p:nvGrpSpPr>
        <p:grpSpPr>
          <a:xfrm>
            <a:off x="6385489" y="2514184"/>
            <a:ext cx="2162589" cy="3362557"/>
            <a:chOff x="6355009" y="2636104"/>
            <a:chExt cx="2162589" cy="3362557"/>
          </a:xfrm>
        </p:grpSpPr>
        <p:sp>
          <p:nvSpPr>
            <p:cNvPr id="46" name="TextBox 6">
              <a:extLst>
                <a:ext uri="{FF2B5EF4-FFF2-40B4-BE49-F238E27FC236}">
                  <a16:creationId xmlns:a16="http://schemas.microsoft.com/office/drawing/2014/main" id="{A85CA490-638B-4AA0-A0E9-5852ED9DF7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5009" y="5292377"/>
              <a:ext cx="2162589" cy="70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685800">
                <a:lnSpc>
                  <a:spcPct val="150000"/>
                </a:lnSpc>
              </a:pPr>
              <a:r>
                <a:rPr lang="zh-CN" altLang="en-US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单击此处键入文本单击此处键入文本单击此处</a:t>
              </a:r>
            </a:p>
          </p:txBody>
        </p:sp>
        <p:sp>
          <p:nvSpPr>
            <p:cNvPr id="47" name="任意多边形 20">
              <a:extLst>
                <a:ext uri="{FF2B5EF4-FFF2-40B4-BE49-F238E27FC236}">
                  <a16:creationId xmlns:a16="http://schemas.microsoft.com/office/drawing/2014/main" id="{DB74C823-6ADB-4791-8589-86FC2A1756C8}"/>
                </a:ext>
              </a:extLst>
            </p:cNvPr>
            <p:cNvSpPr/>
            <p:nvPr/>
          </p:nvSpPr>
          <p:spPr>
            <a:xfrm>
              <a:off x="6568281" y="2636104"/>
              <a:ext cx="1676778" cy="1507944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D5DCB1FC-9EE9-4B60-A4D7-1A03A11C5150}"/>
                </a:ext>
              </a:extLst>
            </p:cNvPr>
            <p:cNvGrpSpPr/>
            <p:nvPr/>
          </p:nvGrpSpPr>
          <p:grpSpPr>
            <a:xfrm>
              <a:off x="7070514" y="3062634"/>
              <a:ext cx="702230" cy="702226"/>
              <a:chOff x="939800" y="5751510"/>
              <a:chExt cx="623888" cy="62388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52" name="Freeform 124">
                <a:extLst>
                  <a:ext uri="{FF2B5EF4-FFF2-40B4-BE49-F238E27FC236}">
                    <a16:creationId xmlns:a16="http://schemas.microsoft.com/office/drawing/2014/main" id="{913D46D4-4E95-40B0-A91B-819088DF61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9800" y="5751510"/>
                <a:ext cx="623888" cy="623887"/>
              </a:xfrm>
              <a:custGeom>
                <a:avLst/>
                <a:gdLst>
                  <a:gd name="T0" fmla="*/ 83 w 166"/>
                  <a:gd name="T1" fmla="*/ 0 h 166"/>
                  <a:gd name="T2" fmla="*/ 0 w 166"/>
                  <a:gd name="T3" fmla="*/ 83 h 166"/>
                  <a:gd name="T4" fmla="*/ 83 w 166"/>
                  <a:gd name="T5" fmla="*/ 166 h 166"/>
                  <a:gd name="T6" fmla="*/ 166 w 166"/>
                  <a:gd name="T7" fmla="*/ 83 h 166"/>
                  <a:gd name="T8" fmla="*/ 83 w 166"/>
                  <a:gd name="T9" fmla="*/ 0 h 166"/>
                  <a:gd name="T10" fmla="*/ 83 w 166"/>
                  <a:gd name="T11" fmla="*/ 158 h 166"/>
                  <a:gd name="T12" fmla="*/ 8 w 166"/>
                  <a:gd name="T13" fmla="*/ 83 h 166"/>
                  <a:gd name="T14" fmla="*/ 83 w 166"/>
                  <a:gd name="T15" fmla="*/ 8 h 166"/>
                  <a:gd name="T16" fmla="*/ 158 w 166"/>
                  <a:gd name="T17" fmla="*/ 83 h 166"/>
                  <a:gd name="T18" fmla="*/ 83 w 166"/>
                  <a:gd name="T19" fmla="*/ 15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cubicBezTo>
                      <a:pt x="37" y="0"/>
                      <a:pt x="0" y="37"/>
                      <a:pt x="0" y="83"/>
                    </a:cubicBezTo>
                    <a:cubicBezTo>
                      <a:pt x="0" y="129"/>
                      <a:pt x="37" y="166"/>
                      <a:pt x="83" y="166"/>
                    </a:cubicBezTo>
                    <a:cubicBezTo>
                      <a:pt x="128" y="166"/>
                      <a:pt x="166" y="129"/>
                      <a:pt x="166" y="83"/>
                    </a:cubicBezTo>
                    <a:cubicBezTo>
                      <a:pt x="166" y="37"/>
                      <a:pt x="128" y="0"/>
                      <a:pt x="83" y="0"/>
                    </a:cubicBezTo>
                    <a:close/>
                    <a:moveTo>
                      <a:pt x="83" y="158"/>
                    </a:moveTo>
                    <a:cubicBezTo>
                      <a:pt x="41" y="158"/>
                      <a:pt x="8" y="124"/>
                      <a:pt x="8" y="83"/>
                    </a:cubicBezTo>
                    <a:cubicBezTo>
                      <a:pt x="8" y="41"/>
                      <a:pt x="41" y="8"/>
                      <a:pt x="83" y="8"/>
                    </a:cubicBezTo>
                    <a:cubicBezTo>
                      <a:pt x="124" y="8"/>
                      <a:pt x="158" y="41"/>
                      <a:pt x="158" y="83"/>
                    </a:cubicBezTo>
                    <a:cubicBezTo>
                      <a:pt x="158" y="124"/>
                      <a:pt x="124" y="158"/>
                      <a:pt x="83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125">
                <a:extLst>
                  <a:ext uri="{FF2B5EF4-FFF2-40B4-BE49-F238E27FC236}">
                    <a16:creationId xmlns:a16="http://schemas.microsoft.com/office/drawing/2014/main" id="{2625C119-A60C-4EFE-9E7E-0104BFF519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1238" y="5827710"/>
                <a:ext cx="477838" cy="473075"/>
              </a:xfrm>
              <a:custGeom>
                <a:avLst/>
                <a:gdLst>
                  <a:gd name="T0" fmla="*/ 69 w 127"/>
                  <a:gd name="T1" fmla="*/ 126 h 126"/>
                  <a:gd name="T2" fmla="*/ 69 w 127"/>
                  <a:gd name="T3" fmla="*/ 119 h 126"/>
                  <a:gd name="T4" fmla="*/ 64 w 127"/>
                  <a:gd name="T5" fmla="*/ 114 h 126"/>
                  <a:gd name="T6" fmla="*/ 58 w 127"/>
                  <a:gd name="T7" fmla="*/ 119 h 126"/>
                  <a:gd name="T8" fmla="*/ 58 w 127"/>
                  <a:gd name="T9" fmla="*/ 126 h 126"/>
                  <a:gd name="T10" fmla="*/ 0 w 127"/>
                  <a:gd name="T11" fmla="*/ 68 h 126"/>
                  <a:gd name="T12" fmla="*/ 7 w 127"/>
                  <a:gd name="T13" fmla="*/ 68 h 126"/>
                  <a:gd name="T14" fmla="*/ 13 w 127"/>
                  <a:gd name="T15" fmla="*/ 63 h 126"/>
                  <a:gd name="T16" fmla="*/ 7 w 127"/>
                  <a:gd name="T17" fmla="*/ 57 h 126"/>
                  <a:gd name="T18" fmla="*/ 0 w 127"/>
                  <a:gd name="T19" fmla="*/ 57 h 126"/>
                  <a:gd name="T20" fmla="*/ 58 w 127"/>
                  <a:gd name="T21" fmla="*/ 0 h 126"/>
                  <a:gd name="T22" fmla="*/ 58 w 127"/>
                  <a:gd name="T23" fmla="*/ 6 h 126"/>
                  <a:gd name="T24" fmla="*/ 64 w 127"/>
                  <a:gd name="T25" fmla="*/ 12 h 126"/>
                  <a:gd name="T26" fmla="*/ 69 w 127"/>
                  <a:gd name="T27" fmla="*/ 6 h 126"/>
                  <a:gd name="T28" fmla="*/ 69 w 127"/>
                  <a:gd name="T29" fmla="*/ 0 h 126"/>
                  <a:gd name="T30" fmla="*/ 127 w 127"/>
                  <a:gd name="T31" fmla="*/ 57 h 126"/>
                  <a:gd name="T32" fmla="*/ 120 w 127"/>
                  <a:gd name="T33" fmla="*/ 57 h 126"/>
                  <a:gd name="T34" fmla="*/ 114 w 127"/>
                  <a:gd name="T35" fmla="*/ 63 h 126"/>
                  <a:gd name="T36" fmla="*/ 120 w 127"/>
                  <a:gd name="T37" fmla="*/ 68 h 126"/>
                  <a:gd name="T38" fmla="*/ 127 w 127"/>
                  <a:gd name="T39" fmla="*/ 68 h 126"/>
                  <a:gd name="T40" fmla="*/ 69 w 127"/>
                  <a:gd name="T41" fmla="*/ 126 h 126"/>
                  <a:gd name="T42" fmla="*/ 89 w 127"/>
                  <a:gd name="T43" fmla="*/ 16 h 126"/>
                  <a:gd name="T44" fmla="*/ 84 w 127"/>
                  <a:gd name="T45" fmla="*/ 19 h 126"/>
                  <a:gd name="T46" fmla="*/ 53 w 127"/>
                  <a:gd name="T47" fmla="*/ 61 h 126"/>
                  <a:gd name="T48" fmla="*/ 53 w 127"/>
                  <a:gd name="T49" fmla="*/ 62 h 126"/>
                  <a:gd name="T50" fmla="*/ 52 w 127"/>
                  <a:gd name="T51" fmla="*/ 63 h 126"/>
                  <a:gd name="T52" fmla="*/ 52 w 127"/>
                  <a:gd name="T53" fmla="*/ 64 h 126"/>
                  <a:gd name="T54" fmla="*/ 52 w 127"/>
                  <a:gd name="T55" fmla="*/ 65 h 126"/>
                  <a:gd name="T56" fmla="*/ 53 w 127"/>
                  <a:gd name="T57" fmla="*/ 66 h 126"/>
                  <a:gd name="T58" fmla="*/ 53 w 127"/>
                  <a:gd name="T59" fmla="*/ 67 h 126"/>
                  <a:gd name="T60" fmla="*/ 75 w 127"/>
                  <a:gd name="T61" fmla="*/ 93 h 126"/>
                  <a:gd name="T62" fmla="*/ 79 w 127"/>
                  <a:gd name="T63" fmla="*/ 94 h 126"/>
                  <a:gd name="T64" fmla="*/ 82 w 127"/>
                  <a:gd name="T65" fmla="*/ 93 h 126"/>
                  <a:gd name="T66" fmla="*/ 84 w 127"/>
                  <a:gd name="T67" fmla="*/ 89 h 126"/>
                  <a:gd name="T68" fmla="*/ 83 w 127"/>
                  <a:gd name="T69" fmla="*/ 86 h 126"/>
                  <a:gd name="T70" fmla="*/ 65 w 127"/>
                  <a:gd name="T71" fmla="*/ 64 h 126"/>
                  <a:gd name="T72" fmla="*/ 93 w 127"/>
                  <a:gd name="T73" fmla="*/ 25 h 126"/>
                  <a:gd name="T74" fmla="*/ 92 w 127"/>
                  <a:gd name="T75" fmla="*/ 17 h 126"/>
                  <a:gd name="T76" fmla="*/ 89 w 127"/>
                  <a:gd name="T77" fmla="*/ 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7" h="126">
                    <a:moveTo>
                      <a:pt x="69" y="126"/>
                    </a:move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6"/>
                      <a:pt x="67" y="114"/>
                      <a:pt x="64" y="114"/>
                    </a:cubicBezTo>
                    <a:cubicBezTo>
                      <a:pt x="61" y="114"/>
                      <a:pt x="58" y="116"/>
                      <a:pt x="58" y="119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28" y="123"/>
                      <a:pt x="3" y="99"/>
                      <a:pt x="0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10" y="68"/>
                      <a:pt x="13" y="66"/>
                      <a:pt x="13" y="63"/>
                    </a:cubicBezTo>
                    <a:cubicBezTo>
                      <a:pt x="13" y="60"/>
                      <a:pt x="10" y="57"/>
                      <a:pt x="7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27"/>
                      <a:pt x="28" y="2"/>
                      <a:pt x="58" y="0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9"/>
                      <a:pt x="61" y="12"/>
                      <a:pt x="64" y="12"/>
                    </a:cubicBezTo>
                    <a:cubicBezTo>
                      <a:pt x="67" y="12"/>
                      <a:pt x="69" y="9"/>
                      <a:pt x="69" y="6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0" y="2"/>
                      <a:pt x="124" y="27"/>
                      <a:pt x="127" y="57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17" y="57"/>
                      <a:pt x="114" y="60"/>
                      <a:pt x="114" y="63"/>
                    </a:cubicBezTo>
                    <a:cubicBezTo>
                      <a:pt x="114" y="66"/>
                      <a:pt x="117" y="68"/>
                      <a:pt x="120" y="68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4" y="99"/>
                      <a:pt x="100" y="123"/>
                      <a:pt x="69" y="126"/>
                    </a:cubicBezTo>
                    <a:close/>
                    <a:moveTo>
                      <a:pt x="89" y="16"/>
                    </a:moveTo>
                    <a:cubicBezTo>
                      <a:pt x="87" y="16"/>
                      <a:pt x="85" y="17"/>
                      <a:pt x="84" y="19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3" y="61"/>
                      <a:pt x="53" y="62"/>
                      <a:pt x="53" y="62"/>
                    </a:cubicBezTo>
                    <a:cubicBezTo>
                      <a:pt x="53" y="62"/>
                      <a:pt x="52" y="63"/>
                      <a:pt x="52" y="63"/>
                    </a:cubicBezTo>
                    <a:cubicBezTo>
                      <a:pt x="52" y="63"/>
                      <a:pt x="52" y="64"/>
                      <a:pt x="52" y="64"/>
                    </a:cubicBezTo>
                    <a:cubicBezTo>
                      <a:pt x="52" y="64"/>
                      <a:pt x="52" y="65"/>
                      <a:pt x="52" y="65"/>
                    </a:cubicBezTo>
                    <a:cubicBezTo>
                      <a:pt x="53" y="65"/>
                      <a:pt x="53" y="66"/>
                      <a:pt x="53" y="66"/>
                    </a:cubicBezTo>
                    <a:cubicBezTo>
                      <a:pt x="53" y="66"/>
                      <a:pt x="53" y="67"/>
                      <a:pt x="53" y="67"/>
                    </a:cubicBezTo>
                    <a:cubicBezTo>
                      <a:pt x="75" y="93"/>
                      <a:pt x="75" y="93"/>
                      <a:pt x="75" y="93"/>
                    </a:cubicBezTo>
                    <a:cubicBezTo>
                      <a:pt x="76" y="94"/>
                      <a:pt x="77" y="94"/>
                      <a:pt x="79" y="94"/>
                    </a:cubicBezTo>
                    <a:cubicBezTo>
                      <a:pt x="80" y="94"/>
                      <a:pt x="81" y="94"/>
                      <a:pt x="82" y="93"/>
                    </a:cubicBezTo>
                    <a:cubicBezTo>
                      <a:pt x="83" y="92"/>
                      <a:pt x="84" y="91"/>
                      <a:pt x="84" y="89"/>
                    </a:cubicBezTo>
                    <a:cubicBezTo>
                      <a:pt x="84" y="88"/>
                      <a:pt x="84" y="87"/>
                      <a:pt x="83" y="86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95" y="23"/>
                      <a:pt x="94" y="19"/>
                      <a:pt x="92" y="17"/>
                    </a:cubicBezTo>
                    <a:cubicBezTo>
                      <a:pt x="91" y="17"/>
                      <a:pt x="90" y="16"/>
                      <a:pt x="8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029D32BC-FE0C-406F-A005-AD498BF05E82}"/>
                </a:ext>
              </a:extLst>
            </p:cNvPr>
            <p:cNvCxnSpPr/>
            <p:nvPr/>
          </p:nvCxnSpPr>
          <p:spPr>
            <a:xfrm>
              <a:off x="7406986" y="4165910"/>
              <a:ext cx="0" cy="9628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EE1D719E-4E69-4143-8FEB-7B8C500BAF2F}"/>
                </a:ext>
              </a:extLst>
            </p:cNvPr>
            <p:cNvCxnSpPr/>
            <p:nvPr/>
          </p:nvCxnSpPr>
          <p:spPr>
            <a:xfrm>
              <a:off x="6489585" y="5150577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181F420D-9714-48AF-8103-666FDA8E9A88}"/>
                </a:ext>
              </a:extLst>
            </p:cNvPr>
            <p:cNvCxnSpPr/>
            <p:nvPr/>
          </p:nvCxnSpPr>
          <p:spPr>
            <a:xfrm>
              <a:off x="7406986" y="5150577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679B99D-1817-4AA5-8223-FBC47CBC6212}"/>
              </a:ext>
            </a:extLst>
          </p:cNvPr>
          <p:cNvGrpSpPr/>
          <p:nvPr/>
        </p:nvGrpSpPr>
        <p:grpSpPr>
          <a:xfrm>
            <a:off x="7835449" y="1430898"/>
            <a:ext cx="2141795" cy="3383844"/>
            <a:chOff x="7804969" y="1552818"/>
            <a:chExt cx="2141795" cy="3383844"/>
          </a:xfrm>
        </p:grpSpPr>
        <p:sp>
          <p:nvSpPr>
            <p:cNvPr id="55" name="TextBox 6">
              <a:extLst>
                <a:ext uri="{FF2B5EF4-FFF2-40B4-BE49-F238E27FC236}">
                  <a16:creationId xmlns:a16="http://schemas.microsoft.com/office/drawing/2014/main" id="{31803BF6-5722-49BB-9EF2-D3CB7A4E67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04969" y="1552818"/>
              <a:ext cx="2141795" cy="70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685800">
                <a:lnSpc>
                  <a:spcPct val="150000"/>
                </a:lnSpc>
              </a:pPr>
              <a:r>
                <a:rPr lang="zh-CN" altLang="en-US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单击此处键入文本单击此处键入文本单击此处</a:t>
              </a:r>
            </a:p>
          </p:txBody>
        </p:sp>
        <p:sp>
          <p:nvSpPr>
            <p:cNvPr id="56" name="任意多边形 21">
              <a:extLst>
                <a:ext uri="{FF2B5EF4-FFF2-40B4-BE49-F238E27FC236}">
                  <a16:creationId xmlns:a16="http://schemas.microsoft.com/office/drawing/2014/main" id="{FBCD3FFF-77CF-4983-B683-2EF19C4A6B01}"/>
                </a:ext>
              </a:extLst>
            </p:cNvPr>
            <p:cNvSpPr/>
            <p:nvPr/>
          </p:nvSpPr>
          <p:spPr>
            <a:xfrm>
              <a:off x="7938504" y="3428718"/>
              <a:ext cx="1676778" cy="1507944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AD6F2D7A-0024-4540-B94B-4F3E62FCB688}"/>
                </a:ext>
              </a:extLst>
            </p:cNvPr>
            <p:cNvGrpSpPr/>
            <p:nvPr/>
          </p:nvGrpSpPr>
          <p:grpSpPr>
            <a:xfrm>
              <a:off x="8406635" y="3860055"/>
              <a:ext cx="816586" cy="596804"/>
              <a:chOff x="11137901" y="6122988"/>
              <a:chExt cx="725488" cy="530225"/>
            </a:xfr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</p:grpSpPr>
          <p:sp>
            <p:nvSpPr>
              <p:cNvPr id="61" name="Oval 199">
                <a:extLst>
                  <a:ext uri="{FF2B5EF4-FFF2-40B4-BE49-F238E27FC236}">
                    <a16:creationId xmlns:a16="http://schemas.microsoft.com/office/drawing/2014/main" id="{36D7A748-AC1A-42FE-9B1B-2B3AEB551B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0776" y="6122988"/>
                <a:ext cx="274638" cy="2778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200">
                <a:extLst>
                  <a:ext uri="{FF2B5EF4-FFF2-40B4-BE49-F238E27FC236}">
                    <a16:creationId xmlns:a16="http://schemas.microsoft.com/office/drawing/2014/main" id="{0636DB42-93F2-46BC-AF39-4B3C26D54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7901" y="6403975"/>
                <a:ext cx="534988" cy="249238"/>
              </a:xfrm>
              <a:custGeom>
                <a:avLst/>
                <a:gdLst>
                  <a:gd name="T0" fmla="*/ 111 w 142"/>
                  <a:gd name="T1" fmla="*/ 24 h 66"/>
                  <a:gd name="T2" fmla="*/ 114 w 142"/>
                  <a:gd name="T3" fmla="*/ 9 h 66"/>
                  <a:gd name="T4" fmla="*/ 97 w 142"/>
                  <a:gd name="T5" fmla="*/ 0 h 66"/>
                  <a:gd name="T6" fmla="*/ 75 w 142"/>
                  <a:gd name="T7" fmla="*/ 25 h 66"/>
                  <a:gd name="T8" fmla="*/ 53 w 142"/>
                  <a:gd name="T9" fmla="*/ 0 h 66"/>
                  <a:gd name="T10" fmla="*/ 0 w 142"/>
                  <a:gd name="T11" fmla="*/ 66 h 66"/>
                  <a:gd name="T12" fmla="*/ 142 w 142"/>
                  <a:gd name="T13" fmla="*/ 66 h 66"/>
                  <a:gd name="T14" fmla="*/ 111 w 142"/>
                  <a:gd name="T15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66">
                    <a:moveTo>
                      <a:pt x="111" y="24"/>
                    </a:moveTo>
                    <a:cubicBezTo>
                      <a:pt x="111" y="19"/>
                      <a:pt x="112" y="14"/>
                      <a:pt x="114" y="9"/>
                    </a:cubicBezTo>
                    <a:cubicBezTo>
                      <a:pt x="108" y="5"/>
                      <a:pt x="103" y="2"/>
                      <a:pt x="97" y="0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26" y="10"/>
                      <a:pt x="5" y="35"/>
                      <a:pt x="0" y="66"/>
                    </a:cubicBezTo>
                    <a:cubicBezTo>
                      <a:pt x="142" y="66"/>
                      <a:pt x="142" y="66"/>
                      <a:pt x="142" y="66"/>
                    </a:cubicBezTo>
                    <a:cubicBezTo>
                      <a:pt x="124" y="60"/>
                      <a:pt x="111" y="44"/>
                      <a:pt x="111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201">
                <a:extLst>
                  <a:ext uri="{FF2B5EF4-FFF2-40B4-BE49-F238E27FC236}">
                    <a16:creationId xmlns:a16="http://schemas.microsoft.com/office/drawing/2014/main" id="{E4307D9A-47DF-462A-9134-1DEF2EAC38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585576" y="6356350"/>
                <a:ext cx="277813" cy="277813"/>
              </a:xfrm>
              <a:custGeom>
                <a:avLst/>
                <a:gdLst>
                  <a:gd name="T0" fmla="*/ 37 w 74"/>
                  <a:gd name="T1" fmla="*/ 0 h 74"/>
                  <a:gd name="T2" fmla="*/ 0 w 74"/>
                  <a:gd name="T3" fmla="*/ 37 h 74"/>
                  <a:gd name="T4" fmla="*/ 37 w 74"/>
                  <a:gd name="T5" fmla="*/ 74 h 74"/>
                  <a:gd name="T6" fmla="*/ 74 w 74"/>
                  <a:gd name="T7" fmla="*/ 37 h 74"/>
                  <a:gd name="T8" fmla="*/ 37 w 74"/>
                  <a:gd name="T9" fmla="*/ 0 h 74"/>
                  <a:gd name="T10" fmla="*/ 56 w 74"/>
                  <a:gd name="T11" fmla="*/ 42 h 74"/>
                  <a:gd name="T12" fmla="*/ 42 w 74"/>
                  <a:gd name="T13" fmla="*/ 42 h 74"/>
                  <a:gd name="T14" fmla="*/ 42 w 74"/>
                  <a:gd name="T15" fmla="*/ 55 h 74"/>
                  <a:gd name="T16" fmla="*/ 37 w 74"/>
                  <a:gd name="T17" fmla="*/ 60 h 74"/>
                  <a:gd name="T18" fmla="*/ 32 w 74"/>
                  <a:gd name="T19" fmla="*/ 55 h 74"/>
                  <a:gd name="T20" fmla="*/ 32 w 74"/>
                  <a:gd name="T21" fmla="*/ 42 h 74"/>
                  <a:gd name="T22" fmla="*/ 19 w 74"/>
                  <a:gd name="T23" fmla="*/ 42 h 74"/>
                  <a:gd name="T24" fmla="*/ 13 w 74"/>
                  <a:gd name="T25" fmla="*/ 37 h 74"/>
                  <a:gd name="T26" fmla="*/ 19 w 74"/>
                  <a:gd name="T27" fmla="*/ 32 h 74"/>
                  <a:gd name="T28" fmla="*/ 32 w 74"/>
                  <a:gd name="T29" fmla="*/ 32 h 74"/>
                  <a:gd name="T30" fmla="*/ 32 w 74"/>
                  <a:gd name="T31" fmla="*/ 18 h 74"/>
                  <a:gd name="T32" fmla="*/ 37 w 74"/>
                  <a:gd name="T33" fmla="*/ 13 h 74"/>
                  <a:gd name="T34" fmla="*/ 42 w 74"/>
                  <a:gd name="T35" fmla="*/ 18 h 74"/>
                  <a:gd name="T36" fmla="*/ 42 w 74"/>
                  <a:gd name="T37" fmla="*/ 32 h 74"/>
                  <a:gd name="T38" fmla="*/ 56 w 74"/>
                  <a:gd name="T39" fmla="*/ 32 h 74"/>
                  <a:gd name="T40" fmla="*/ 61 w 74"/>
                  <a:gd name="T41" fmla="*/ 37 h 74"/>
                  <a:gd name="T42" fmla="*/ 56 w 74"/>
                  <a:gd name="T43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4" h="74">
                    <a:moveTo>
                      <a:pt x="37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0" y="57"/>
                      <a:pt x="17" y="74"/>
                      <a:pt x="37" y="74"/>
                    </a:cubicBezTo>
                    <a:cubicBezTo>
                      <a:pt x="58" y="74"/>
                      <a:pt x="74" y="57"/>
                      <a:pt x="74" y="37"/>
                    </a:cubicBezTo>
                    <a:cubicBezTo>
                      <a:pt x="74" y="16"/>
                      <a:pt x="58" y="0"/>
                      <a:pt x="37" y="0"/>
                    </a:cubicBezTo>
                    <a:close/>
                    <a:moveTo>
                      <a:pt x="56" y="42"/>
                    </a:move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8"/>
                      <a:pt x="40" y="60"/>
                      <a:pt x="37" y="60"/>
                    </a:cubicBezTo>
                    <a:cubicBezTo>
                      <a:pt x="34" y="60"/>
                      <a:pt x="32" y="58"/>
                      <a:pt x="32" y="55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6" y="42"/>
                      <a:pt x="13" y="40"/>
                      <a:pt x="13" y="37"/>
                    </a:cubicBezTo>
                    <a:cubicBezTo>
                      <a:pt x="13" y="34"/>
                      <a:pt x="16" y="32"/>
                      <a:pt x="19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5"/>
                      <a:pt x="34" y="13"/>
                      <a:pt x="37" y="13"/>
                    </a:cubicBezTo>
                    <a:cubicBezTo>
                      <a:pt x="40" y="13"/>
                      <a:pt x="42" y="15"/>
                      <a:pt x="42" y="18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8" y="32"/>
                      <a:pt x="61" y="34"/>
                      <a:pt x="61" y="37"/>
                    </a:cubicBezTo>
                    <a:cubicBezTo>
                      <a:pt x="61" y="40"/>
                      <a:pt x="58" y="42"/>
                      <a:pt x="5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FAD8BA18-D97B-4913-B4E5-B833D87A494B}"/>
                </a:ext>
              </a:extLst>
            </p:cNvPr>
            <p:cNvCxnSpPr/>
            <p:nvPr/>
          </p:nvCxnSpPr>
          <p:spPr>
            <a:xfrm>
              <a:off x="8790676" y="2465913"/>
              <a:ext cx="0" cy="9628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43D50568-9BE7-4E19-A8FE-30D8360306E7}"/>
                </a:ext>
              </a:extLst>
            </p:cNvPr>
            <p:cNvCxnSpPr/>
            <p:nvPr/>
          </p:nvCxnSpPr>
          <p:spPr>
            <a:xfrm>
              <a:off x="7873275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E712514C-7621-4749-9B74-6313198DD405}"/>
                </a:ext>
              </a:extLst>
            </p:cNvPr>
            <p:cNvCxnSpPr/>
            <p:nvPr/>
          </p:nvCxnSpPr>
          <p:spPr>
            <a:xfrm>
              <a:off x="8790676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矩形 69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12987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46412" y="-188781"/>
            <a:ext cx="585724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400" dirty="0">
                <a:gradFill flip="none" rotWithShape="1">
                  <a:gsLst>
                    <a:gs pos="3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03</a:t>
            </a:r>
            <a:endParaRPr lang="zh-CN" altLang="en-US" sz="34400" dirty="0">
              <a:gradFill flip="none" rotWithShape="1">
                <a:gsLst>
                  <a:gs pos="3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2405777" y="2388964"/>
            <a:ext cx="7562712" cy="790195"/>
            <a:chOff x="5136277" y="1007341"/>
            <a:chExt cx="5468223" cy="571351"/>
          </a:xfrm>
          <a:effectLst>
            <a:outerShdw blurRad="215900" dist="292100" dir="2700000" sx="99000" sy="99000" algn="tl" rotWithShape="0">
              <a:prstClr val="black">
                <a:alpha val="17000"/>
              </a:prstClr>
            </a:outerShdw>
          </a:effectLst>
        </p:grpSpPr>
        <p:grpSp>
          <p:nvGrpSpPr>
            <p:cNvPr id="42" name="组合 41"/>
            <p:cNvGrpSpPr/>
            <p:nvPr/>
          </p:nvGrpSpPr>
          <p:grpSpPr>
            <a:xfrm>
              <a:off x="5136277" y="1025552"/>
              <a:ext cx="5468223" cy="553140"/>
              <a:chOff x="3225800" y="1346200"/>
              <a:chExt cx="14689315" cy="1485902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3225800" y="1346200"/>
                <a:ext cx="14689315" cy="148590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latin typeface="+mn-ea"/>
                </a:endParaRPr>
              </a:p>
            </p:txBody>
          </p:sp>
          <p:cxnSp>
            <p:nvCxnSpPr>
              <p:cNvPr id="61" name="直接连接符 60"/>
              <p:cNvCxnSpPr>
                <a:stCxn id="65" idx="1"/>
                <a:endCxn id="65" idx="3"/>
              </p:cNvCxnSpPr>
              <p:nvPr/>
            </p:nvCxnSpPr>
            <p:spPr>
              <a:xfrm>
                <a:off x="3225800" y="2089151"/>
                <a:ext cx="1468931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stCxn id="65" idx="0"/>
                <a:endCxn id="65" idx="2"/>
              </p:cNvCxnSpPr>
              <p:nvPr/>
            </p:nvCxnSpPr>
            <p:spPr>
              <a:xfrm>
                <a:off x="10570458" y="1346200"/>
                <a:ext cx="0" cy="14859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3225800" y="1346200"/>
                <a:ext cx="14689313" cy="14859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V="1">
                <a:off x="3225800" y="1346200"/>
                <a:ext cx="14689315" cy="1485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矩形 23"/>
            <p:cNvSpPr/>
            <p:nvPr/>
          </p:nvSpPr>
          <p:spPr>
            <a:xfrm>
              <a:off x="5902781" y="1007341"/>
              <a:ext cx="3935214" cy="5118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" y="3495434"/>
            <a:ext cx="12192000" cy="336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694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F6BFB116-FD9B-4408-A138-C7D2AD924F59}"/>
              </a:ext>
            </a:extLst>
          </p:cNvPr>
          <p:cNvGrpSpPr/>
          <p:nvPr/>
        </p:nvGrpSpPr>
        <p:grpSpPr>
          <a:xfrm>
            <a:off x="7308896" y="2854205"/>
            <a:ext cx="4131043" cy="2474016"/>
            <a:chOff x="6968631" y="3304084"/>
            <a:chExt cx="4632714" cy="2774459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513AF70-7C24-4646-A680-14A6A50B6174}"/>
                </a:ext>
              </a:extLst>
            </p:cNvPr>
            <p:cNvCxnSpPr/>
            <p:nvPr/>
          </p:nvCxnSpPr>
          <p:spPr>
            <a:xfrm>
              <a:off x="9203860" y="3317344"/>
              <a:ext cx="0" cy="242561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694AC6F-9646-491A-B32E-2731ED406229}"/>
                </a:ext>
              </a:extLst>
            </p:cNvPr>
            <p:cNvGrpSpPr/>
            <p:nvPr/>
          </p:nvGrpSpPr>
          <p:grpSpPr>
            <a:xfrm>
              <a:off x="7091634" y="3304084"/>
              <a:ext cx="2220114" cy="1480076"/>
              <a:chOff x="7222250" y="3374965"/>
              <a:chExt cx="2459789" cy="1639859"/>
            </a:xfrm>
          </p:grpSpPr>
          <p:graphicFrame>
            <p:nvGraphicFramePr>
              <p:cNvPr id="19" name="图表 18">
                <a:extLst>
                  <a:ext uri="{FF2B5EF4-FFF2-40B4-BE49-F238E27FC236}">
                    <a16:creationId xmlns:a16="http://schemas.microsoft.com/office/drawing/2014/main" id="{3E923609-BBA8-4E4B-AE70-CBDF836A163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085445746"/>
                  </p:ext>
                </p:extLst>
              </p:nvPr>
            </p:nvGraphicFramePr>
            <p:xfrm>
              <a:off x="7222250" y="3374965"/>
              <a:ext cx="2459789" cy="163985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E88A143-615F-47D6-91D0-CDF9BB4EEACC}"/>
                  </a:ext>
                </a:extLst>
              </p:cNvPr>
              <p:cNvSpPr txBox="1"/>
              <p:nvPr/>
            </p:nvSpPr>
            <p:spPr>
              <a:xfrm>
                <a:off x="7660848" y="3794217"/>
                <a:ext cx="1343521" cy="726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60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%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50B48BB-48BF-4935-B979-67355C1B016D}"/>
                </a:ext>
              </a:extLst>
            </p:cNvPr>
            <p:cNvGrpSpPr/>
            <p:nvPr/>
          </p:nvGrpSpPr>
          <p:grpSpPr>
            <a:xfrm>
              <a:off x="9381231" y="3304084"/>
              <a:ext cx="2220114" cy="1480076"/>
              <a:chOff x="9694071" y="3374965"/>
              <a:chExt cx="2459789" cy="1639859"/>
            </a:xfrm>
          </p:grpSpPr>
          <p:graphicFrame>
            <p:nvGraphicFramePr>
              <p:cNvPr id="17" name="图表 16">
                <a:extLst>
                  <a:ext uri="{FF2B5EF4-FFF2-40B4-BE49-F238E27FC236}">
                    <a16:creationId xmlns:a16="http://schemas.microsoft.com/office/drawing/2014/main" id="{1022CA9A-B33A-4048-A48B-F6FD7F46072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130623060"/>
                  </p:ext>
                </p:extLst>
              </p:nvPr>
            </p:nvGraphicFramePr>
            <p:xfrm>
              <a:off x="9694071" y="3374965"/>
              <a:ext cx="2459789" cy="163985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2CA45D8-C491-4E05-8AB0-54559C9F8180}"/>
                  </a:ext>
                </a:extLst>
              </p:cNvPr>
              <p:cNvSpPr txBox="1"/>
              <p:nvPr/>
            </p:nvSpPr>
            <p:spPr>
              <a:xfrm>
                <a:off x="10106486" y="3794216"/>
                <a:ext cx="1343521" cy="726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40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%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4EE3BD7-6911-4C71-B978-FF33574C22AF}"/>
                </a:ext>
              </a:extLst>
            </p:cNvPr>
            <p:cNvSpPr txBox="1"/>
            <p:nvPr/>
          </p:nvSpPr>
          <p:spPr>
            <a:xfrm>
              <a:off x="7011689" y="4768174"/>
              <a:ext cx="1941653" cy="414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EC3A3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EFDFF39-BB72-4C82-B86F-FA0D2C8F9F10}"/>
                </a:ext>
              </a:extLst>
            </p:cNvPr>
            <p:cNvSpPr txBox="1"/>
            <p:nvPr/>
          </p:nvSpPr>
          <p:spPr>
            <a:xfrm>
              <a:off x="9354806" y="4768174"/>
              <a:ext cx="1941653" cy="414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12D80F9-E6C0-4958-AB9E-FCB5B9988162}"/>
                </a:ext>
              </a:extLst>
            </p:cNvPr>
            <p:cNvSpPr txBox="1"/>
            <p:nvPr/>
          </p:nvSpPr>
          <p:spPr>
            <a:xfrm>
              <a:off x="6968631" y="5120744"/>
              <a:ext cx="2027767" cy="9577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40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algn="ctr"/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8603719-6885-4E14-8EF6-98BB805E2AD5}"/>
                </a:ext>
              </a:extLst>
            </p:cNvPr>
            <p:cNvSpPr txBox="1"/>
            <p:nvPr/>
          </p:nvSpPr>
          <p:spPr>
            <a:xfrm>
              <a:off x="9311748" y="5120744"/>
              <a:ext cx="2027767" cy="9577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40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algn="ctr"/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4451432-F8AF-4BE8-A13C-C9863C6FDDC4}"/>
              </a:ext>
            </a:extLst>
          </p:cNvPr>
          <p:cNvGrpSpPr/>
          <p:nvPr/>
        </p:nvGrpSpPr>
        <p:grpSpPr>
          <a:xfrm>
            <a:off x="7308896" y="1535760"/>
            <a:ext cx="3931994" cy="1113627"/>
            <a:chOff x="6968631" y="1825527"/>
            <a:chExt cx="4409493" cy="124886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AE3E6D3-3FC8-4975-9A49-C5AC0DA403B5}"/>
                </a:ext>
              </a:extLst>
            </p:cNvPr>
            <p:cNvSpPr txBox="1"/>
            <p:nvPr/>
          </p:nvSpPr>
          <p:spPr>
            <a:xfrm>
              <a:off x="6968631" y="1825527"/>
              <a:ext cx="3634512" cy="58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ysClr val="windowText" lastClr="0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80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+mn-lt"/>
                  <a:ea typeface="+mn-ea"/>
                  <a:cs typeface="+mn-ea"/>
                  <a:sym typeface="+mn-lt"/>
                </a:rPr>
                <a:t>请输入标题内容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C0FE7B9-8619-4D2A-9250-E095E8AF1D71}"/>
                </a:ext>
              </a:extLst>
            </p:cNvPr>
            <p:cNvSpPr txBox="1"/>
            <p:nvPr/>
          </p:nvSpPr>
          <p:spPr>
            <a:xfrm>
              <a:off x="6990319" y="2379340"/>
              <a:ext cx="4387805" cy="69505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40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FF5527F-CCE6-472B-B161-E0450A6FC373}"/>
              </a:ext>
            </a:extLst>
          </p:cNvPr>
          <p:cNvGrpSpPr/>
          <p:nvPr/>
        </p:nvGrpSpPr>
        <p:grpSpPr>
          <a:xfrm>
            <a:off x="990400" y="1834518"/>
            <a:ext cx="5736790" cy="3311804"/>
            <a:chOff x="990400" y="2124078"/>
            <a:chExt cx="5736790" cy="3311804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EFC65F2C-D04E-44A3-9C2D-B7002A86F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3788" y="2124078"/>
              <a:ext cx="5513402" cy="3311804"/>
            </a:xfrm>
            <a:prstGeom prst="rect">
              <a:avLst/>
            </a:prstGeom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1B3C99F-AFD6-493A-BAF1-B96DC7DF22D6}"/>
                </a:ext>
              </a:extLst>
            </p:cNvPr>
            <p:cNvSpPr/>
            <p:nvPr/>
          </p:nvSpPr>
          <p:spPr>
            <a:xfrm rot="16200000">
              <a:off x="2042455" y="3397257"/>
              <a:ext cx="603814" cy="2707924"/>
            </a:xfrm>
            <a:prstGeom prst="rect">
              <a:avLst/>
            </a:prstGeom>
            <a:solidFill>
              <a:srgbClr val="EC3A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66"/>
          <a:stretch/>
        </p:blipFill>
        <p:spPr>
          <a:xfrm>
            <a:off x="396175" y="-13448"/>
            <a:ext cx="1045029" cy="1058478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1117584" y="4276993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69974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53422" y="1766835"/>
            <a:ext cx="2280047" cy="2753063"/>
          </a:xfrm>
          <a:prstGeom prst="rect">
            <a:avLst/>
          </a:prstGeom>
          <a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DE7D070F-7124-402E-8DC7-F226398864EB}"/>
              </a:ext>
            </a:extLst>
          </p:cNvPr>
          <p:cNvSpPr/>
          <p:nvPr/>
        </p:nvSpPr>
        <p:spPr>
          <a:xfrm>
            <a:off x="953422" y="4519898"/>
            <a:ext cx="2280832" cy="6286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43D33B50-9E81-43FF-AE8C-219DDF59D3C0}"/>
              </a:ext>
            </a:extLst>
          </p:cNvPr>
          <p:cNvSpPr txBox="1"/>
          <p:nvPr/>
        </p:nvSpPr>
        <p:spPr>
          <a:xfrm>
            <a:off x="953815" y="4634168"/>
            <a:ext cx="2280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5E873809-0234-4989-9C69-D6093117ED55}"/>
              </a:ext>
            </a:extLst>
          </p:cNvPr>
          <p:cNvSpPr/>
          <p:nvPr/>
        </p:nvSpPr>
        <p:spPr>
          <a:xfrm>
            <a:off x="3631690" y="4519898"/>
            <a:ext cx="2280832" cy="628650"/>
          </a:xfrm>
          <a:prstGeom prst="rect">
            <a:avLst/>
          </a:prstGeom>
          <a:solidFill>
            <a:srgbClr val="E1012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B0E50EF7-C659-41EC-88EC-B1B4736C24BF}"/>
              </a:ext>
            </a:extLst>
          </p:cNvPr>
          <p:cNvSpPr txBox="1"/>
          <p:nvPr/>
        </p:nvSpPr>
        <p:spPr>
          <a:xfrm>
            <a:off x="3632083" y="4634168"/>
            <a:ext cx="2280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3EAC1ED7-5715-4920-98A4-CC2A79AB37A0}"/>
              </a:ext>
            </a:extLst>
          </p:cNvPr>
          <p:cNvSpPr/>
          <p:nvPr/>
        </p:nvSpPr>
        <p:spPr>
          <a:xfrm>
            <a:off x="6309958" y="4519898"/>
            <a:ext cx="2280832" cy="6286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1F287928-E544-4372-B13F-B2F28EEC8FB7}"/>
              </a:ext>
            </a:extLst>
          </p:cNvPr>
          <p:cNvSpPr txBox="1"/>
          <p:nvPr/>
        </p:nvSpPr>
        <p:spPr>
          <a:xfrm>
            <a:off x="6310351" y="4634168"/>
            <a:ext cx="2280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2890C03A-5392-4F94-B845-7A49C680FF9F}"/>
              </a:ext>
            </a:extLst>
          </p:cNvPr>
          <p:cNvSpPr/>
          <p:nvPr/>
        </p:nvSpPr>
        <p:spPr>
          <a:xfrm>
            <a:off x="8988226" y="4519898"/>
            <a:ext cx="2280832" cy="6286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35370041-AB5C-4182-93B8-DD6DC5E2F6BF}"/>
              </a:ext>
            </a:extLst>
          </p:cNvPr>
          <p:cNvSpPr txBox="1"/>
          <p:nvPr/>
        </p:nvSpPr>
        <p:spPr>
          <a:xfrm>
            <a:off x="8988619" y="4634168"/>
            <a:ext cx="2280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3630905" y="1766835"/>
            <a:ext cx="2280047" cy="275306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308388" y="1766835"/>
            <a:ext cx="2280047" cy="2753063"/>
          </a:xfrm>
          <a:prstGeom prst="rect">
            <a:avLst/>
          </a:prstGeom>
          <a:blipFill>
            <a:blip r:embed="rId5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985871" y="1766835"/>
            <a:ext cx="2280047" cy="2753063"/>
          </a:xfrm>
          <a:prstGeom prst="rect">
            <a:avLst/>
          </a:prstGeom>
          <a:blipFill dpi="0" rotWithShape="0">
            <a:blip r:embed="rId6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tile tx="-1314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63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BE608721-E44B-4413-8456-33BE69C79975}"/>
              </a:ext>
            </a:extLst>
          </p:cNvPr>
          <p:cNvSpPr/>
          <p:nvPr/>
        </p:nvSpPr>
        <p:spPr>
          <a:xfrm>
            <a:off x="4100820" y="2168058"/>
            <a:ext cx="1668016" cy="166801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BE608721-E44B-4413-8456-33BE69C79975}"/>
              </a:ext>
            </a:extLst>
          </p:cNvPr>
          <p:cNvSpPr/>
          <p:nvPr/>
        </p:nvSpPr>
        <p:spPr>
          <a:xfrm>
            <a:off x="1554816" y="2168058"/>
            <a:ext cx="1668016" cy="166801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BE608721-E44B-4413-8456-33BE69C79975}"/>
              </a:ext>
            </a:extLst>
          </p:cNvPr>
          <p:cNvSpPr/>
          <p:nvPr/>
        </p:nvSpPr>
        <p:spPr>
          <a:xfrm>
            <a:off x="6646824" y="2168058"/>
            <a:ext cx="1668016" cy="166801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BE608721-E44B-4413-8456-33BE69C79975}"/>
              </a:ext>
            </a:extLst>
          </p:cNvPr>
          <p:cNvSpPr/>
          <p:nvPr/>
        </p:nvSpPr>
        <p:spPr>
          <a:xfrm>
            <a:off x="9179932" y="2168058"/>
            <a:ext cx="1668016" cy="166801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0B26C32-C5B8-488C-BCAF-E711394FE571}"/>
              </a:ext>
            </a:extLst>
          </p:cNvPr>
          <p:cNvSpPr/>
          <p:nvPr/>
        </p:nvSpPr>
        <p:spPr>
          <a:xfrm>
            <a:off x="1834368" y="1584718"/>
            <a:ext cx="11089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标题一</a:t>
            </a:r>
            <a:endParaRPr lang="zh-CN" altLang="en-US" sz="16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046E988-B445-46ED-8571-78045DB19144}"/>
              </a:ext>
            </a:extLst>
          </p:cNvPr>
          <p:cNvGrpSpPr/>
          <p:nvPr/>
        </p:nvGrpSpPr>
        <p:grpSpPr>
          <a:xfrm>
            <a:off x="1522227" y="4111817"/>
            <a:ext cx="1977404" cy="985206"/>
            <a:chOff x="1268214" y="2160151"/>
            <a:chExt cx="2606611" cy="1298697"/>
          </a:xfrm>
        </p:grpSpPr>
        <p:sp>
          <p:nvSpPr>
            <p:cNvPr id="17" name="TextBox 7">
              <a:extLst>
                <a:ext uri="{FF2B5EF4-FFF2-40B4-BE49-F238E27FC236}">
                  <a16:creationId xmlns:a16="http://schemas.microsoft.com/office/drawing/2014/main" id="{48C45BCD-CD38-417F-B070-7429D55A84C9}"/>
                </a:ext>
              </a:extLst>
            </p:cNvPr>
            <p:cNvSpPr txBox="1"/>
            <p:nvPr/>
          </p:nvSpPr>
          <p:spPr>
            <a:xfrm>
              <a:off x="1268214" y="2874708"/>
              <a:ext cx="2531681" cy="584140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algn="just" defTabSz="457200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8" name="TextBox 6">
              <a:extLst>
                <a:ext uri="{FF2B5EF4-FFF2-40B4-BE49-F238E27FC236}">
                  <a16:creationId xmlns:a16="http://schemas.microsoft.com/office/drawing/2014/main" id="{131AEDA0-9D50-442A-9173-88A2B91E4D87}"/>
                </a:ext>
              </a:extLst>
            </p:cNvPr>
            <p:cNvSpPr txBox="1"/>
            <p:nvPr/>
          </p:nvSpPr>
          <p:spPr>
            <a:xfrm>
              <a:off x="1269023" y="2160151"/>
              <a:ext cx="2605802" cy="486853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lvl="0" algn="just" defTabSz="457200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  <p:cxnSp>
          <p:nvCxnSpPr>
            <p:cNvPr id="19" name="Straight Connector 24">
              <a:extLst>
                <a:ext uri="{FF2B5EF4-FFF2-40B4-BE49-F238E27FC236}">
                  <a16:creationId xmlns:a16="http://schemas.microsoft.com/office/drawing/2014/main" id="{401702FF-35E6-46F5-AC9A-3D5EC0F2455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77738" y="2787159"/>
              <a:ext cx="1303711" cy="0"/>
            </a:xfrm>
            <a:prstGeom prst="line">
              <a:avLst/>
            </a:prstGeom>
            <a:ln w="25400">
              <a:solidFill>
                <a:srgbClr val="B502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CDB4FA05-7F44-4D7F-A0AD-A966996D303A}"/>
              </a:ext>
            </a:extLst>
          </p:cNvPr>
          <p:cNvSpPr/>
          <p:nvPr/>
        </p:nvSpPr>
        <p:spPr>
          <a:xfrm>
            <a:off x="4486562" y="1581179"/>
            <a:ext cx="9303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00000"/>
                </a:solidFill>
                <a:cs typeface="+mn-ea"/>
                <a:sym typeface="+mn-lt"/>
              </a:rPr>
              <a:t>标题二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E608721-E44B-4413-8456-33BE69C79975}"/>
              </a:ext>
            </a:extLst>
          </p:cNvPr>
          <p:cNvSpPr/>
          <p:nvPr/>
        </p:nvSpPr>
        <p:spPr>
          <a:xfrm>
            <a:off x="4100820" y="2168058"/>
            <a:ext cx="1668016" cy="1668016"/>
          </a:xfrm>
          <a:prstGeom prst="rect">
            <a:avLst/>
          </a:prstGeom>
          <a:gradFill>
            <a:gsLst>
              <a:gs pos="0">
                <a:srgbClr val="F0002D">
                  <a:alpha val="71000"/>
                </a:srgbClr>
              </a:gs>
              <a:gs pos="100000">
                <a:srgbClr val="B5021F">
                  <a:alpha val="80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A98DB22-495A-43B0-8673-448538C6E455}"/>
              </a:ext>
            </a:extLst>
          </p:cNvPr>
          <p:cNvGrpSpPr/>
          <p:nvPr/>
        </p:nvGrpSpPr>
        <p:grpSpPr>
          <a:xfrm>
            <a:off x="4776816" y="2804066"/>
            <a:ext cx="396000" cy="396000"/>
            <a:chOff x="4655804" y="3395934"/>
            <a:chExt cx="396000" cy="396000"/>
          </a:xfrm>
        </p:grpSpPr>
        <p:sp>
          <p:nvSpPr>
            <p:cNvPr id="30" name="Freeform 905">
              <a:extLst>
                <a:ext uri="{FF2B5EF4-FFF2-40B4-BE49-F238E27FC236}">
                  <a16:creationId xmlns:a16="http://schemas.microsoft.com/office/drawing/2014/main" id="{2E106057-5908-497A-B24A-1D831D9826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16394" y="3456524"/>
              <a:ext cx="274820" cy="274820"/>
            </a:xfrm>
            <a:custGeom>
              <a:avLst/>
              <a:gdLst>
                <a:gd name="T0" fmla="*/ 176 w 179"/>
                <a:gd name="T1" fmla="*/ 150 h 179"/>
                <a:gd name="T2" fmla="*/ 175 w 179"/>
                <a:gd name="T3" fmla="*/ 149 h 179"/>
                <a:gd name="T4" fmla="*/ 175 w 179"/>
                <a:gd name="T5" fmla="*/ 149 h 179"/>
                <a:gd name="T6" fmla="*/ 132 w 179"/>
                <a:gd name="T7" fmla="*/ 106 h 179"/>
                <a:gd name="T8" fmla="*/ 141 w 179"/>
                <a:gd name="T9" fmla="*/ 71 h 179"/>
                <a:gd name="T10" fmla="*/ 71 w 179"/>
                <a:gd name="T11" fmla="*/ 0 h 179"/>
                <a:gd name="T12" fmla="*/ 70 w 179"/>
                <a:gd name="T13" fmla="*/ 0 h 179"/>
                <a:gd name="T14" fmla="*/ 0 w 179"/>
                <a:gd name="T15" fmla="*/ 70 h 179"/>
                <a:gd name="T16" fmla="*/ 70 w 179"/>
                <a:gd name="T17" fmla="*/ 141 h 179"/>
                <a:gd name="T18" fmla="*/ 71 w 179"/>
                <a:gd name="T19" fmla="*/ 141 h 179"/>
                <a:gd name="T20" fmla="*/ 106 w 179"/>
                <a:gd name="T21" fmla="*/ 132 h 179"/>
                <a:gd name="T22" fmla="*/ 149 w 179"/>
                <a:gd name="T23" fmla="*/ 175 h 179"/>
                <a:gd name="T24" fmla="*/ 149 w 179"/>
                <a:gd name="T25" fmla="*/ 175 h 179"/>
                <a:gd name="T26" fmla="*/ 150 w 179"/>
                <a:gd name="T27" fmla="*/ 176 h 179"/>
                <a:gd name="T28" fmla="*/ 162 w 179"/>
                <a:gd name="T29" fmla="*/ 176 h 179"/>
                <a:gd name="T30" fmla="*/ 176 w 179"/>
                <a:gd name="T31" fmla="*/ 162 h 179"/>
                <a:gd name="T32" fmla="*/ 176 w 179"/>
                <a:gd name="T33" fmla="*/ 150 h 179"/>
                <a:gd name="T34" fmla="*/ 108 w 179"/>
                <a:gd name="T35" fmla="*/ 108 h 179"/>
                <a:gd name="T36" fmla="*/ 71 w 179"/>
                <a:gd name="T37" fmla="*/ 123 h 179"/>
                <a:gd name="T38" fmla="*/ 70 w 179"/>
                <a:gd name="T39" fmla="*/ 123 h 179"/>
                <a:gd name="T40" fmla="*/ 18 w 179"/>
                <a:gd name="T41" fmla="*/ 70 h 179"/>
                <a:gd name="T42" fmla="*/ 33 w 179"/>
                <a:gd name="T43" fmla="*/ 33 h 179"/>
                <a:gd name="T44" fmla="*/ 70 w 179"/>
                <a:gd name="T45" fmla="*/ 18 h 179"/>
                <a:gd name="T46" fmla="*/ 71 w 179"/>
                <a:gd name="T47" fmla="*/ 18 h 179"/>
                <a:gd name="T48" fmla="*/ 108 w 179"/>
                <a:gd name="T49" fmla="*/ 34 h 179"/>
                <a:gd name="T50" fmla="*/ 123 w 179"/>
                <a:gd name="T51" fmla="*/ 71 h 179"/>
                <a:gd name="T52" fmla="*/ 108 w 179"/>
                <a:gd name="T53" fmla="*/ 108 h 179"/>
                <a:gd name="T54" fmla="*/ 82 w 179"/>
                <a:gd name="T55" fmla="*/ 33 h 179"/>
                <a:gd name="T56" fmla="*/ 61 w 179"/>
                <a:gd name="T57" fmla="*/ 33 h 179"/>
                <a:gd name="T58" fmla="*/ 61 w 179"/>
                <a:gd name="T59" fmla="*/ 58 h 179"/>
                <a:gd name="T60" fmla="*/ 36 w 179"/>
                <a:gd name="T61" fmla="*/ 58 h 179"/>
                <a:gd name="T62" fmla="*/ 36 w 179"/>
                <a:gd name="T63" fmla="*/ 80 h 179"/>
                <a:gd name="T64" fmla="*/ 61 w 179"/>
                <a:gd name="T65" fmla="*/ 80 h 179"/>
                <a:gd name="T66" fmla="*/ 61 w 179"/>
                <a:gd name="T67" fmla="*/ 104 h 179"/>
                <a:gd name="T68" fmla="*/ 82 w 179"/>
                <a:gd name="T69" fmla="*/ 104 h 179"/>
                <a:gd name="T70" fmla="*/ 82 w 179"/>
                <a:gd name="T71" fmla="*/ 80 h 179"/>
                <a:gd name="T72" fmla="*/ 107 w 179"/>
                <a:gd name="T73" fmla="*/ 80 h 179"/>
                <a:gd name="T74" fmla="*/ 107 w 179"/>
                <a:gd name="T75" fmla="*/ 58 h 179"/>
                <a:gd name="T76" fmla="*/ 82 w 179"/>
                <a:gd name="T77" fmla="*/ 58 h 179"/>
                <a:gd name="T78" fmla="*/ 82 w 179"/>
                <a:gd name="T79" fmla="*/ 3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9" h="179">
                  <a:moveTo>
                    <a:pt x="176" y="150"/>
                  </a:move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32" y="106"/>
                    <a:pt x="132" y="106"/>
                    <a:pt x="132" y="106"/>
                  </a:cubicBezTo>
                  <a:cubicBezTo>
                    <a:pt x="138" y="96"/>
                    <a:pt x="141" y="84"/>
                    <a:pt x="141" y="71"/>
                  </a:cubicBezTo>
                  <a:cubicBezTo>
                    <a:pt x="141" y="32"/>
                    <a:pt x="110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32" y="0"/>
                    <a:pt x="0" y="31"/>
                    <a:pt x="0" y="70"/>
                  </a:cubicBezTo>
                  <a:cubicBezTo>
                    <a:pt x="0" y="109"/>
                    <a:pt x="31" y="141"/>
                    <a:pt x="70" y="141"/>
                  </a:cubicBezTo>
                  <a:cubicBezTo>
                    <a:pt x="70" y="141"/>
                    <a:pt x="70" y="141"/>
                    <a:pt x="71" y="141"/>
                  </a:cubicBezTo>
                  <a:cubicBezTo>
                    <a:pt x="83" y="141"/>
                    <a:pt x="96" y="138"/>
                    <a:pt x="106" y="132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3" y="179"/>
                    <a:pt x="159" y="179"/>
                    <a:pt x="162" y="176"/>
                  </a:cubicBezTo>
                  <a:cubicBezTo>
                    <a:pt x="176" y="162"/>
                    <a:pt x="176" y="162"/>
                    <a:pt x="176" y="162"/>
                  </a:cubicBezTo>
                  <a:cubicBezTo>
                    <a:pt x="179" y="159"/>
                    <a:pt x="179" y="153"/>
                    <a:pt x="176" y="150"/>
                  </a:cubicBezTo>
                  <a:close/>
                  <a:moveTo>
                    <a:pt x="108" y="108"/>
                  </a:moveTo>
                  <a:cubicBezTo>
                    <a:pt x="98" y="118"/>
                    <a:pt x="85" y="123"/>
                    <a:pt x="71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41" y="123"/>
                    <a:pt x="18" y="99"/>
                    <a:pt x="18" y="70"/>
                  </a:cubicBezTo>
                  <a:cubicBezTo>
                    <a:pt x="18" y="56"/>
                    <a:pt x="23" y="43"/>
                    <a:pt x="33" y="33"/>
                  </a:cubicBezTo>
                  <a:cubicBezTo>
                    <a:pt x="43" y="23"/>
                    <a:pt x="57" y="18"/>
                    <a:pt x="70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85" y="18"/>
                    <a:pt x="98" y="24"/>
                    <a:pt x="108" y="34"/>
                  </a:cubicBezTo>
                  <a:cubicBezTo>
                    <a:pt x="118" y="44"/>
                    <a:pt x="123" y="57"/>
                    <a:pt x="123" y="71"/>
                  </a:cubicBezTo>
                  <a:cubicBezTo>
                    <a:pt x="123" y="85"/>
                    <a:pt x="118" y="98"/>
                    <a:pt x="108" y="108"/>
                  </a:cubicBezTo>
                  <a:close/>
                  <a:moveTo>
                    <a:pt x="82" y="33"/>
                  </a:moveTo>
                  <a:cubicBezTo>
                    <a:pt x="61" y="33"/>
                    <a:pt x="61" y="33"/>
                    <a:pt x="61" y="33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82" y="58"/>
                    <a:pt x="82" y="58"/>
                    <a:pt x="82" y="58"/>
                  </a:cubicBezTo>
                  <a:lnTo>
                    <a:pt x="82" y="3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7AFE4FF-9B78-43AA-A8BD-5698F4B90375}"/>
                </a:ext>
              </a:extLst>
            </p:cNvPr>
            <p:cNvSpPr/>
            <p:nvPr/>
          </p:nvSpPr>
          <p:spPr>
            <a:xfrm>
              <a:off x="4655804" y="3395934"/>
              <a:ext cx="396000" cy="396000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F72B7AF-ADF9-430D-9F95-78C690B0AA7F}"/>
              </a:ext>
            </a:extLst>
          </p:cNvPr>
          <p:cNvCxnSpPr/>
          <p:nvPr/>
        </p:nvCxnSpPr>
        <p:spPr>
          <a:xfrm>
            <a:off x="4627757" y="1954050"/>
            <a:ext cx="648000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C528B1C-1CF3-42A1-8092-E40F5987F68A}"/>
              </a:ext>
            </a:extLst>
          </p:cNvPr>
          <p:cNvGrpSpPr/>
          <p:nvPr/>
        </p:nvGrpSpPr>
        <p:grpSpPr>
          <a:xfrm>
            <a:off x="4062107" y="4111817"/>
            <a:ext cx="1977404" cy="985206"/>
            <a:chOff x="1268214" y="2160151"/>
            <a:chExt cx="2606611" cy="1298697"/>
          </a:xfrm>
        </p:grpSpPr>
        <p:sp>
          <p:nvSpPr>
            <p:cNvPr id="27" name="TextBox 7">
              <a:extLst>
                <a:ext uri="{FF2B5EF4-FFF2-40B4-BE49-F238E27FC236}">
                  <a16:creationId xmlns:a16="http://schemas.microsoft.com/office/drawing/2014/main" id="{7C86BAE8-7DA8-4BFC-A4C8-401EF7995D46}"/>
                </a:ext>
              </a:extLst>
            </p:cNvPr>
            <p:cNvSpPr txBox="1"/>
            <p:nvPr/>
          </p:nvSpPr>
          <p:spPr>
            <a:xfrm>
              <a:off x="1268214" y="2874708"/>
              <a:ext cx="2531681" cy="584140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algn="just" defTabSz="457200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3F871FDC-2499-419E-86E4-1D8DC4BB87CC}"/>
                </a:ext>
              </a:extLst>
            </p:cNvPr>
            <p:cNvSpPr txBox="1"/>
            <p:nvPr/>
          </p:nvSpPr>
          <p:spPr>
            <a:xfrm>
              <a:off x="1269023" y="2160151"/>
              <a:ext cx="2605802" cy="486853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lvl="0" algn="just" defTabSz="457200"/>
              <a:r>
                <a:rPr lang="zh-CN" altLang="en-US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添加标题文字</a:t>
              </a:r>
            </a:p>
          </p:txBody>
        </p:sp>
        <p:cxnSp>
          <p:nvCxnSpPr>
            <p:cNvPr id="29" name="Straight Connector 24">
              <a:extLst>
                <a:ext uri="{FF2B5EF4-FFF2-40B4-BE49-F238E27FC236}">
                  <a16:creationId xmlns:a16="http://schemas.microsoft.com/office/drawing/2014/main" id="{5EE972E8-7123-430D-AB92-74E3CC676B5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77738" y="2787159"/>
              <a:ext cx="1303711" cy="0"/>
            </a:xfrm>
            <a:prstGeom prst="line">
              <a:avLst/>
            </a:prstGeom>
            <a:ln w="25400">
              <a:solidFill>
                <a:srgbClr val="B502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94F9A86E-3FB6-447F-BE88-1220F3658B9A}"/>
              </a:ext>
            </a:extLst>
          </p:cNvPr>
          <p:cNvSpPr/>
          <p:nvPr/>
        </p:nvSpPr>
        <p:spPr>
          <a:xfrm>
            <a:off x="6926976" y="1584718"/>
            <a:ext cx="10595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标题三</a:t>
            </a:r>
            <a:endParaRPr lang="zh-CN" altLang="en-US" sz="16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B7CACA7-94A9-4D9F-B610-65E38927625C}"/>
              </a:ext>
            </a:extLst>
          </p:cNvPr>
          <p:cNvGrpSpPr/>
          <p:nvPr/>
        </p:nvGrpSpPr>
        <p:grpSpPr>
          <a:xfrm>
            <a:off x="6646824" y="4111817"/>
            <a:ext cx="1977404" cy="985206"/>
            <a:chOff x="1268214" y="2160151"/>
            <a:chExt cx="2606611" cy="1298697"/>
          </a:xfrm>
        </p:grpSpPr>
        <p:sp>
          <p:nvSpPr>
            <p:cNvPr id="36" name="TextBox 7">
              <a:extLst>
                <a:ext uri="{FF2B5EF4-FFF2-40B4-BE49-F238E27FC236}">
                  <a16:creationId xmlns:a16="http://schemas.microsoft.com/office/drawing/2014/main" id="{BD5C81D1-D2BE-4987-8288-292A4590C7E6}"/>
                </a:ext>
              </a:extLst>
            </p:cNvPr>
            <p:cNvSpPr txBox="1"/>
            <p:nvPr/>
          </p:nvSpPr>
          <p:spPr>
            <a:xfrm>
              <a:off x="1268214" y="2874708"/>
              <a:ext cx="2531681" cy="584140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algn="just" defTabSz="457200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7" name="TextBox 6">
              <a:extLst>
                <a:ext uri="{FF2B5EF4-FFF2-40B4-BE49-F238E27FC236}">
                  <a16:creationId xmlns:a16="http://schemas.microsoft.com/office/drawing/2014/main" id="{A63B7AE8-33FF-4612-ADD8-E7F4D6B3C8C1}"/>
                </a:ext>
              </a:extLst>
            </p:cNvPr>
            <p:cNvSpPr txBox="1"/>
            <p:nvPr/>
          </p:nvSpPr>
          <p:spPr>
            <a:xfrm>
              <a:off x="1269023" y="2160151"/>
              <a:ext cx="2605802" cy="486853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lvl="0" algn="just" defTabSz="457200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  <p:cxnSp>
          <p:nvCxnSpPr>
            <p:cNvPr id="38" name="Straight Connector 24">
              <a:extLst>
                <a:ext uri="{FF2B5EF4-FFF2-40B4-BE49-F238E27FC236}">
                  <a16:creationId xmlns:a16="http://schemas.microsoft.com/office/drawing/2014/main" id="{06342766-0726-459B-8679-CE3522B116D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77738" y="2787159"/>
              <a:ext cx="1303711" cy="0"/>
            </a:xfrm>
            <a:prstGeom prst="line">
              <a:avLst/>
            </a:prstGeom>
            <a:ln w="25400">
              <a:solidFill>
                <a:srgbClr val="B502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852FD62F-F3F2-4C4A-A6FF-827D700D9B7C}"/>
              </a:ext>
            </a:extLst>
          </p:cNvPr>
          <p:cNvSpPr/>
          <p:nvPr/>
        </p:nvSpPr>
        <p:spPr>
          <a:xfrm>
            <a:off x="9544811" y="1584718"/>
            <a:ext cx="9640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标题四</a:t>
            </a:r>
            <a:endParaRPr lang="zh-CN" altLang="en-US" sz="16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7D518C0-80BC-4FB0-9A79-B34A1C3B8C3D}"/>
              </a:ext>
            </a:extLst>
          </p:cNvPr>
          <p:cNvGrpSpPr/>
          <p:nvPr/>
        </p:nvGrpSpPr>
        <p:grpSpPr>
          <a:xfrm>
            <a:off x="9192828" y="4111817"/>
            <a:ext cx="1977404" cy="985206"/>
            <a:chOff x="1268214" y="2160151"/>
            <a:chExt cx="2606611" cy="1298697"/>
          </a:xfrm>
        </p:grpSpPr>
        <p:sp>
          <p:nvSpPr>
            <p:cNvPr id="43" name="TextBox 7">
              <a:extLst>
                <a:ext uri="{FF2B5EF4-FFF2-40B4-BE49-F238E27FC236}">
                  <a16:creationId xmlns:a16="http://schemas.microsoft.com/office/drawing/2014/main" id="{A8CD8C11-1D18-4809-85E2-B18101E8FDB7}"/>
                </a:ext>
              </a:extLst>
            </p:cNvPr>
            <p:cNvSpPr txBox="1"/>
            <p:nvPr/>
          </p:nvSpPr>
          <p:spPr>
            <a:xfrm>
              <a:off x="1268214" y="2874708"/>
              <a:ext cx="2531681" cy="584140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algn="just" defTabSz="457200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4" name="TextBox 6">
              <a:extLst>
                <a:ext uri="{FF2B5EF4-FFF2-40B4-BE49-F238E27FC236}">
                  <a16:creationId xmlns:a16="http://schemas.microsoft.com/office/drawing/2014/main" id="{FE934D43-0260-4835-A1B5-F80D1E0AC3B4}"/>
                </a:ext>
              </a:extLst>
            </p:cNvPr>
            <p:cNvSpPr txBox="1"/>
            <p:nvPr/>
          </p:nvSpPr>
          <p:spPr>
            <a:xfrm>
              <a:off x="1269023" y="2160151"/>
              <a:ext cx="2605802" cy="486853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lvl="0" algn="just" defTabSz="457200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  <p:cxnSp>
          <p:nvCxnSpPr>
            <p:cNvPr id="45" name="Straight Connector 24">
              <a:extLst>
                <a:ext uri="{FF2B5EF4-FFF2-40B4-BE49-F238E27FC236}">
                  <a16:creationId xmlns:a16="http://schemas.microsoft.com/office/drawing/2014/main" id="{89D2EAB3-D6E8-4D96-8E9D-62A13D8815F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77738" y="2787159"/>
              <a:ext cx="1303711" cy="0"/>
            </a:xfrm>
            <a:prstGeom prst="line">
              <a:avLst/>
            </a:prstGeom>
            <a:ln w="25400">
              <a:solidFill>
                <a:srgbClr val="B502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矩形 46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32860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">
            <a:extLst>
              <a:ext uri="{FF2B5EF4-FFF2-40B4-BE49-F238E27FC236}">
                <a16:creationId xmlns:a16="http://schemas.microsoft.com/office/drawing/2014/main" id="{DEC72695-C094-421A-AE3F-72490688C66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52135" y="2020704"/>
            <a:ext cx="8495267" cy="3503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7C99F9A0-F58E-40C3-91C1-432702440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600" y="4816043"/>
            <a:ext cx="8497152" cy="52742"/>
          </a:xfrm>
          <a:prstGeom prst="rect">
            <a:avLst/>
          </a:pr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3F4C895-7BF5-4F63-82C0-450BB2D4BD33}"/>
              </a:ext>
            </a:extLst>
          </p:cNvPr>
          <p:cNvGrpSpPr/>
          <p:nvPr/>
        </p:nvGrpSpPr>
        <p:grpSpPr>
          <a:xfrm>
            <a:off x="1612165" y="1640206"/>
            <a:ext cx="2133781" cy="3806677"/>
            <a:chOff x="1612165" y="1990726"/>
            <a:chExt cx="2133781" cy="3806677"/>
          </a:xfrm>
        </p:grpSpPr>
        <p:sp>
          <p:nvSpPr>
            <p:cNvPr id="12" name="ValueShape1">
              <a:extLst>
                <a:ext uri="{FF2B5EF4-FFF2-40B4-BE49-F238E27FC236}">
                  <a16:creationId xmlns:a16="http://schemas.microsoft.com/office/drawing/2014/main" id="{A00D90F0-6F82-45FC-BF0B-270BC8E28AD8}"/>
                </a:ext>
              </a:extLst>
            </p:cNvPr>
            <p:cNvSpPr/>
            <p:nvPr/>
          </p:nvSpPr>
          <p:spPr bwMode="auto">
            <a:xfrm>
              <a:off x="1865321" y="2363689"/>
              <a:ext cx="1635009" cy="2429911"/>
            </a:xfrm>
            <a:custGeom>
              <a:avLst/>
              <a:gdLst>
                <a:gd name="T0" fmla="*/ 0 w 868"/>
                <a:gd name="T1" fmla="*/ 0 h 1290"/>
                <a:gd name="T2" fmla="*/ 0 w 868"/>
                <a:gd name="T3" fmla="*/ 1169 h 1290"/>
                <a:gd name="T4" fmla="*/ 304 w 868"/>
                <a:gd name="T5" fmla="*/ 1169 h 1290"/>
                <a:gd name="T6" fmla="*/ 436 w 868"/>
                <a:gd name="T7" fmla="*/ 1290 h 1290"/>
                <a:gd name="T8" fmla="*/ 564 w 868"/>
                <a:gd name="T9" fmla="*/ 1169 h 1290"/>
                <a:gd name="T10" fmla="*/ 868 w 868"/>
                <a:gd name="T11" fmla="*/ 1169 h 1290"/>
                <a:gd name="T12" fmla="*/ 868 w 868"/>
                <a:gd name="T13" fmla="*/ 0 h 1290"/>
                <a:gd name="T14" fmla="*/ 0 w 868"/>
                <a:gd name="T15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8" h="1290">
                  <a:moveTo>
                    <a:pt x="0" y="0"/>
                  </a:moveTo>
                  <a:lnTo>
                    <a:pt x="0" y="1169"/>
                  </a:lnTo>
                  <a:lnTo>
                    <a:pt x="304" y="1169"/>
                  </a:lnTo>
                  <a:lnTo>
                    <a:pt x="436" y="1290"/>
                  </a:lnTo>
                  <a:lnTo>
                    <a:pt x="564" y="1169"/>
                  </a:lnTo>
                  <a:lnTo>
                    <a:pt x="868" y="1169"/>
                  </a:lnTo>
                  <a:lnTo>
                    <a:pt x="868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/>
                </a:gs>
                <a:gs pos="100000">
                  <a:srgbClr val="F2F2F2"/>
                </a:gs>
                <a:gs pos="70000">
                  <a:srgbClr val="E53238">
                    <a:lumMod val="100000"/>
                  </a:srgbClr>
                </a:gs>
                <a:gs pos="70100">
                  <a:srgbClr val="F2F2F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BackShape1">
              <a:extLst>
                <a:ext uri="{FF2B5EF4-FFF2-40B4-BE49-F238E27FC236}">
                  <a16:creationId xmlns:a16="http://schemas.microsoft.com/office/drawing/2014/main" id="{874416B5-42E3-44CA-81F1-F9C2B766BD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2133" y="5038475"/>
              <a:ext cx="301384" cy="308919"/>
            </a:xfrm>
            <a:prstGeom prst="ellipse">
              <a:avLst/>
            </a:prstGeom>
            <a:solidFill>
              <a:srgbClr val="E53238">
                <a:lumMod val="10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id="{B81A69B6-78FC-45D3-97D5-F3EE65226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582" y="5443460"/>
              <a:ext cx="65402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C00000"/>
                      </a:gs>
                      <a:gs pos="100000">
                        <a:srgbClr val="F2F2F2"/>
                      </a:gs>
                      <a:gs pos="83000">
                        <a:srgbClr val="E53238">
                          <a:lumMod val="100000"/>
                        </a:srgbClr>
                      </a:gs>
                      <a:gs pos="83100">
                        <a:srgbClr val="F2F2F2"/>
                      </a:gs>
                    </a:gsLst>
                    <a:lin ang="162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2018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00000"/>
                    </a:gs>
                    <a:gs pos="100000">
                      <a:srgbClr val="F2F2F2"/>
                    </a:gs>
                    <a:gs pos="83000">
                      <a:srgbClr val="E53238">
                        <a:lumMod val="100000"/>
                      </a:srgbClr>
                    </a:gs>
                    <a:gs pos="83100">
                      <a:srgbClr val="F2F2F2"/>
                    </a:gs>
                  </a:gsLst>
                  <a:lin ang="162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ValueText1">
              <a:extLst>
                <a:ext uri="{FF2B5EF4-FFF2-40B4-BE49-F238E27FC236}">
                  <a16:creationId xmlns:a16="http://schemas.microsoft.com/office/drawing/2014/main" id="{AA8B943A-2456-4DBF-9793-A523B94B7644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2460932" y="1990726"/>
              <a:ext cx="436248" cy="250526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A1518F6-2477-4B38-A762-314E5232E32E}"/>
                </a:ext>
              </a:extLst>
            </p:cNvPr>
            <p:cNvSpPr txBox="1"/>
            <p:nvPr/>
          </p:nvSpPr>
          <p:spPr>
            <a:xfrm>
              <a:off x="1612165" y="407222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6BF3AA5-E44A-47AE-8E15-400BF71F711F}"/>
              </a:ext>
            </a:extLst>
          </p:cNvPr>
          <p:cNvGrpSpPr/>
          <p:nvPr/>
        </p:nvGrpSpPr>
        <p:grpSpPr>
          <a:xfrm>
            <a:off x="3883107" y="1640206"/>
            <a:ext cx="2133781" cy="3806677"/>
            <a:chOff x="3883107" y="1990726"/>
            <a:chExt cx="2133781" cy="3806677"/>
          </a:xfrm>
        </p:grpSpPr>
        <p:sp>
          <p:nvSpPr>
            <p:cNvPr id="18" name="BackShape2">
              <a:extLst>
                <a:ext uri="{FF2B5EF4-FFF2-40B4-BE49-F238E27FC236}">
                  <a16:creationId xmlns:a16="http://schemas.microsoft.com/office/drawing/2014/main" id="{09EFBC44-747B-4F26-A358-2F6619522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1351" y="5038475"/>
              <a:ext cx="303268" cy="308919"/>
            </a:xfrm>
            <a:prstGeom prst="ellipse">
              <a:avLst/>
            </a:prstGeom>
            <a:solidFill>
              <a:srgbClr val="595959">
                <a:lumMod val="10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ValueShape2">
              <a:extLst>
                <a:ext uri="{FF2B5EF4-FFF2-40B4-BE49-F238E27FC236}">
                  <a16:creationId xmlns:a16="http://schemas.microsoft.com/office/drawing/2014/main" id="{E51E8210-8E03-4DE9-9432-AFA0D0AFD441}"/>
                </a:ext>
              </a:extLst>
            </p:cNvPr>
            <p:cNvSpPr/>
            <p:nvPr/>
          </p:nvSpPr>
          <p:spPr bwMode="auto">
            <a:xfrm>
              <a:off x="4146422" y="2363689"/>
              <a:ext cx="1633126" cy="2429911"/>
            </a:xfrm>
            <a:custGeom>
              <a:avLst/>
              <a:gdLst>
                <a:gd name="T0" fmla="*/ 0 w 867"/>
                <a:gd name="T1" fmla="*/ 0 h 1290"/>
                <a:gd name="T2" fmla="*/ 0 w 867"/>
                <a:gd name="T3" fmla="*/ 1169 h 1290"/>
                <a:gd name="T4" fmla="*/ 303 w 867"/>
                <a:gd name="T5" fmla="*/ 1169 h 1290"/>
                <a:gd name="T6" fmla="*/ 432 w 867"/>
                <a:gd name="T7" fmla="*/ 1290 h 1290"/>
                <a:gd name="T8" fmla="*/ 564 w 867"/>
                <a:gd name="T9" fmla="*/ 1169 h 1290"/>
                <a:gd name="T10" fmla="*/ 867 w 867"/>
                <a:gd name="T11" fmla="*/ 1169 h 1290"/>
                <a:gd name="T12" fmla="*/ 867 w 867"/>
                <a:gd name="T13" fmla="*/ 0 h 1290"/>
                <a:gd name="T14" fmla="*/ 0 w 867"/>
                <a:gd name="T15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7" h="1290">
                  <a:moveTo>
                    <a:pt x="0" y="0"/>
                  </a:moveTo>
                  <a:lnTo>
                    <a:pt x="0" y="1169"/>
                  </a:lnTo>
                  <a:lnTo>
                    <a:pt x="303" y="1169"/>
                  </a:lnTo>
                  <a:lnTo>
                    <a:pt x="432" y="1290"/>
                  </a:lnTo>
                  <a:lnTo>
                    <a:pt x="564" y="1169"/>
                  </a:lnTo>
                  <a:lnTo>
                    <a:pt x="867" y="1169"/>
                  </a:lnTo>
                  <a:lnTo>
                    <a:pt x="867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95959">
                    <a:lumMod val="100000"/>
                  </a:srgbClr>
                </a:gs>
                <a:gs pos="100000">
                  <a:srgbClr val="F2F2F2"/>
                </a:gs>
                <a:gs pos="59000">
                  <a:srgbClr val="595959">
                    <a:lumMod val="100000"/>
                  </a:srgbClr>
                </a:gs>
                <a:gs pos="59100">
                  <a:srgbClr val="F2F2F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Rectangle 16">
              <a:extLst>
                <a:ext uri="{FF2B5EF4-FFF2-40B4-BE49-F238E27FC236}">
                  <a16:creationId xmlns:a16="http://schemas.microsoft.com/office/drawing/2014/main" id="{B3060241-EC12-4381-A3CE-4313748F91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2986" y="5443460"/>
              <a:ext cx="65402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cs typeface="+mn-ea"/>
                  <a:sym typeface="+mn-lt"/>
                </a:rPr>
                <a:t>2019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ValueText2">
              <a:extLst>
                <a:ext uri="{FF2B5EF4-FFF2-40B4-BE49-F238E27FC236}">
                  <a16:creationId xmlns:a16="http://schemas.microsoft.com/office/drawing/2014/main" id="{ED1EB88C-7823-4492-BF45-B4B4D12CDFFE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4741407" y="1990726"/>
              <a:ext cx="436248" cy="250526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59%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B2B0DE2-42FB-4580-B4A4-519F4103FA7E}"/>
                </a:ext>
              </a:extLst>
            </p:cNvPr>
            <p:cNvSpPr txBox="1"/>
            <p:nvPr/>
          </p:nvSpPr>
          <p:spPr>
            <a:xfrm>
              <a:off x="3883107" y="407222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7FD48A0-9C19-4AAE-A351-6EEC9337ED0A}"/>
              </a:ext>
            </a:extLst>
          </p:cNvPr>
          <p:cNvGrpSpPr/>
          <p:nvPr/>
        </p:nvGrpSpPr>
        <p:grpSpPr>
          <a:xfrm>
            <a:off x="6154049" y="1640206"/>
            <a:ext cx="2133781" cy="3806677"/>
            <a:chOff x="6154049" y="1990726"/>
            <a:chExt cx="2133781" cy="3806677"/>
          </a:xfrm>
        </p:grpSpPr>
        <p:sp>
          <p:nvSpPr>
            <p:cNvPr id="24" name="BackShape3">
              <a:extLst>
                <a:ext uri="{FF2B5EF4-FFF2-40B4-BE49-F238E27FC236}">
                  <a16:creationId xmlns:a16="http://schemas.microsoft.com/office/drawing/2014/main" id="{555DE2DF-544C-4490-9918-C5783A3CC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4918" y="5038475"/>
              <a:ext cx="308919" cy="308919"/>
            </a:xfrm>
            <a:prstGeom prst="ellipse">
              <a:avLst/>
            </a:prstGeom>
            <a:solidFill>
              <a:srgbClr val="E53238">
                <a:lumMod val="10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ValueShape3">
              <a:extLst>
                <a:ext uri="{FF2B5EF4-FFF2-40B4-BE49-F238E27FC236}">
                  <a16:creationId xmlns:a16="http://schemas.microsoft.com/office/drawing/2014/main" id="{65B587D1-A201-4453-A2D0-5EDD71223C0A}"/>
                </a:ext>
              </a:extLst>
            </p:cNvPr>
            <p:cNvSpPr/>
            <p:nvPr/>
          </p:nvSpPr>
          <p:spPr bwMode="auto">
            <a:xfrm>
              <a:off x="6425640" y="2363689"/>
              <a:ext cx="1635009" cy="2429911"/>
            </a:xfrm>
            <a:custGeom>
              <a:avLst/>
              <a:gdLst>
                <a:gd name="T0" fmla="*/ 0 w 868"/>
                <a:gd name="T1" fmla="*/ 0 h 1290"/>
                <a:gd name="T2" fmla="*/ 0 w 868"/>
                <a:gd name="T3" fmla="*/ 1169 h 1290"/>
                <a:gd name="T4" fmla="*/ 300 w 868"/>
                <a:gd name="T5" fmla="*/ 1169 h 1290"/>
                <a:gd name="T6" fmla="*/ 432 w 868"/>
                <a:gd name="T7" fmla="*/ 1290 h 1290"/>
                <a:gd name="T8" fmla="*/ 564 w 868"/>
                <a:gd name="T9" fmla="*/ 1169 h 1290"/>
                <a:gd name="T10" fmla="*/ 868 w 868"/>
                <a:gd name="T11" fmla="*/ 1169 h 1290"/>
                <a:gd name="T12" fmla="*/ 868 w 868"/>
                <a:gd name="T13" fmla="*/ 0 h 1290"/>
                <a:gd name="T14" fmla="*/ 0 w 868"/>
                <a:gd name="T15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8" h="1290">
                  <a:moveTo>
                    <a:pt x="0" y="0"/>
                  </a:moveTo>
                  <a:lnTo>
                    <a:pt x="0" y="1169"/>
                  </a:lnTo>
                  <a:lnTo>
                    <a:pt x="300" y="1169"/>
                  </a:lnTo>
                  <a:lnTo>
                    <a:pt x="432" y="1290"/>
                  </a:lnTo>
                  <a:lnTo>
                    <a:pt x="564" y="1169"/>
                  </a:lnTo>
                  <a:lnTo>
                    <a:pt x="868" y="1169"/>
                  </a:lnTo>
                  <a:lnTo>
                    <a:pt x="868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/>
                </a:gs>
                <a:gs pos="100000">
                  <a:srgbClr val="F2F2F2"/>
                </a:gs>
                <a:gs pos="83000">
                  <a:srgbClr val="E53238">
                    <a:lumMod val="100000"/>
                  </a:srgbClr>
                </a:gs>
                <a:gs pos="83100">
                  <a:srgbClr val="F2F2F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Rectangle 17">
              <a:extLst>
                <a:ext uri="{FF2B5EF4-FFF2-40B4-BE49-F238E27FC236}">
                  <a16:creationId xmlns:a16="http://schemas.microsoft.com/office/drawing/2014/main" id="{9C468D15-DC1A-40DD-8FAF-4ED94A425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553" y="5443460"/>
              <a:ext cx="65402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3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C00000"/>
                      </a:gs>
                      <a:gs pos="100000">
                        <a:srgbClr val="F2F2F2"/>
                      </a:gs>
                      <a:gs pos="83000">
                        <a:srgbClr val="E53238">
                          <a:lumMod val="100000"/>
                        </a:srgbClr>
                      </a:gs>
                      <a:gs pos="83100">
                        <a:srgbClr val="F2F2F2"/>
                      </a:gs>
                    </a:gsLst>
                    <a:lin ang="162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20</a:t>
              </a: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C00000"/>
                      </a:gs>
                      <a:gs pos="100000">
                        <a:srgbClr val="F2F2F2"/>
                      </a:gs>
                      <a:gs pos="83000">
                        <a:srgbClr val="E53238">
                          <a:lumMod val="100000"/>
                        </a:srgbClr>
                      </a:gs>
                      <a:gs pos="83100">
                        <a:srgbClr val="F2F2F2"/>
                      </a:gs>
                    </a:gsLst>
                    <a:lin ang="162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20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00000"/>
                    </a:gs>
                    <a:gs pos="100000">
                      <a:srgbClr val="F2F2F2"/>
                    </a:gs>
                    <a:gs pos="83000">
                      <a:srgbClr val="E53238">
                        <a:lumMod val="100000"/>
                      </a:srgbClr>
                    </a:gs>
                    <a:gs pos="83100">
                      <a:srgbClr val="F2F2F2"/>
                    </a:gs>
                  </a:gsLst>
                  <a:lin ang="162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ValueText3">
              <a:extLst>
                <a:ext uri="{FF2B5EF4-FFF2-40B4-BE49-F238E27FC236}">
                  <a16:creationId xmlns:a16="http://schemas.microsoft.com/office/drawing/2014/main" id="{2C6F4AE7-F3A0-4920-87F4-12B18A8ED946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7021881" y="1990726"/>
              <a:ext cx="436248" cy="250526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83%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5E9AF8A-33DD-40A7-85B0-66BC1EEE69DB}"/>
                </a:ext>
              </a:extLst>
            </p:cNvPr>
            <p:cNvSpPr txBox="1"/>
            <p:nvPr/>
          </p:nvSpPr>
          <p:spPr>
            <a:xfrm>
              <a:off x="6154049" y="407222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添加标题文字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1FBF168-2617-46C4-920F-F0B2D58BA427}"/>
              </a:ext>
            </a:extLst>
          </p:cNvPr>
          <p:cNvGrpSpPr/>
          <p:nvPr/>
        </p:nvGrpSpPr>
        <p:grpSpPr>
          <a:xfrm>
            <a:off x="8452828" y="1640206"/>
            <a:ext cx="2133781" cy="3806677"/>
            <a:chOff x="8452828" y="1990726"/>
            <a:chExt cx="2133781" cy="3806677"/>
          </a:xfrm>
        </p:grpSpPr>
        <p:sp>
          <p:nvSpPr>
            <p:cNvPr id="30" name="BackShape4">
              <a:extLst>
                <a:ext uri="{FF2B5EF4-FFF2-40B4-BE49-F238E27FC236}">
                  <a16:creationId xmlns:a16="http://schemas.microsoft.com/office/drawing/2014/main" id="{84AE429F-3B98-4633-924F-E089CDCE65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66020" y="5038475"/>
              <a:ext cx="308919" cy="308919"/>
            </a:xfrm>
            <a:prstGeom prst="ellipse">
              <a:avLst/>
            </a:prstGeom>
            <a:solidFill>
              <a:srgbClr val="595959">
                <a:lumMod val="10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ValueShape4">
              <a:extLst>
                <a:ext uri="{FF2B5EF4-FFF2-40B4-BE49-F238E27FC236}">
                  <a16:creationId xmlns:a16="http://schemas.microsoft.com/office/drawing/2014/main" id="{584B2FA9-BB13-4FA1-84B5-757C1CB90C7E}"/>
                </a:ext>
              </a:extLst>
            </p:cNvPr>
            <p:cNvSpPr/>
            <p:nvPr/>
          </p:nvSpPr>
          <p:spPr bwMode="auto">
            <a:xfrm>
              <a:off x="8699208" y="2363689"/>
              <a:ext cx="1642544" cy="2429911"/>
            </a:xfrm>
            <a:custGeom>
              <a:avLst/>
              <a:gdLst>
                <a:gd name="T0" fmla="*/ 0 w 872"/>
                <a:gd name="T1" fmla="*/ 0 h 1290"/>
                <a:gd name="T2" fmla="*/ 0 w 872"/>
                <a:gd name="T3" fmla="*/ 1169 h 1290"/>
                <a:gd name="T4" fmla="*/ 304 w 872"/>
                <a:gd name="T5" fmla="*/ 1169 h 1290"/>
                <a:gd name="T6" fmla="*/ 436 w 872"/>
                <a:gd name="T7" fmla="*/ 1290 h 1290"/>
                <a:gd name="T8" fmla="*/ 568 w 872"/>
                <a:gd name="T9" fmla="*/ 1169 h 1290"/>
                <a:gd name="T10" fmla="*/ 872 w 872"/>
                <a:gd name="T11" fmla="*/ 1169 h 1290"/>
                <a:gd name="T12" fmla="*/ 872 w 872"/>
                <a:gd name="T13" fmla="*/ 0 h 1290"/>
                <a:gd name="T14" fmla="*/ 0 w 872"/>
                <a:gd name="T15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2" h="1290">
                  <a:moveTo>
                    <a:pt x="0" y="0"/>
                  </a:moveTo>
                  <a:lnTo>
                    <a:pt x="0" y="1169"/>
                  </a:lnTo>
                  <a:lnTo>
                    <a:pt x="304" y="1169"/>
                  </a:lnTo>
                  <a:lnTo>
                    <a:pt x="436" y="1290"/>
                  </a:lnTo>
                  <a:lnTo>
                    <a:pt x="568" y="1169"/>
                  </a:lnTo>
                  <a:lnTo>
                    <a:pt x="872" y="1169"/>
                  </a:lnTo>
                  <a:lnTo>
                    <a:pt x="872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95959">
                    <a:lumMod val="100000"/>
                  </a:srgbClr>
                </a:gs>
                <a:gs pos="100000">
                  <a:srgbClr val="F2F2F2"/>
                </a:gs>
                <a:gs pos="70000">
                  <a:srgbClr val="595959">
                    <a:lumMod val="100000"/>
                  </a:srgbClr>
                </a:gs>
                <a:gs pos="70100">
                  <a:srgbClr val="F2F2F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Rectangle 18">
              <a:extLst>
                <a:ext uri="{FF2B5EF4-FFF2-40B4-BE49-F238E27FC236}">
                  <a16:creationId xmlns:a16="http://schemas.microsoft.com/office/drawing/2014/main" id="{466C3A67-80A4-4CDA-94D9-716E27D45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7932" y="5443460"/>
              <a:ext cx="65402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cs typeface="+mn-ea"/>
                  <a:sym typeface="+mn-lt"/>
                </a:rPr>
                <a:t>20</a:t>
              </a: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cs typeface="+mn-ea"/>
                  <a:sym typeface="+mn-lt"/>
                </a:rPr>
                <a:t>21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ValueText4">
              <a:extLst>
                <a:ext uri="{FF2B5EF4-FFF2-40B4-BE49-F238E27FC236}">
                  <a16:creationId xmlns:a16="http://schemas.microsoft.com/office/drawing/2014/main" id="{A95CF338-38E3-49CA-960E-EA75C4378329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302356" y="1990726"/>
              <a:ext cx="436248" cy="250526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2391E10-9F33-4513-B49C-A3114AA51099}"/>
                </a:ext>
              </a:extLst>
            </p:cNvPr>
            <p:cNvSpPr txBox="1"/>
            <p:nvPr/>
          </p:nvSpPr>
          <p:spPr>
            <a:xfrm>
              <a:off x="8452828" y="407222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添加标题文字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35494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46412" y="-188781"/>
            <a:ext cx="585724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400" dirty="0">
                <a:gradFill flip="none" rotWithShape="1">
                  <a:gsLst>
                    <a:gs pos="3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04</a:t>
            </a:r>
            <a:endParaRPr lang="zh-CN" altLang="en-US" sz="34400" dirty="0">
              <a:gradFill flip="none" rotWithShape="1">
                <a:gsLst>
                  <a:gs pos="3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2405777" y="2388964"/>
            <a:ext cx="7562712" cy="790195"/>
            <a:chOff x="5136277" y="1007341"/>
            <a:chExt cx="5468223" cy="571351"/>
          </a:xfrm>
          <a:effectLst>
            <a:outerShdw blurRad="215900" dist="292100" dir="2700000" sx="99000" sy="99000" algn="tl" rotWithShape="0">
              <a:prstClr val="black">
                <a:alpha val="17000"/>
              </a:prstClr>
            </a:outerShdw>
          </a:effectLst>
        </p:grpSpPr>
        <p:grpSp>
          <p:nvGrpSpPr>
            <p:cNvPr id="42" name="组合 41"/>
            <p:cNvGrpSpPr/>
            <p:nvPr/>
          </p:nvGrpSpPr>
          <p:grpSpPr>
            <a:xfrm>
              <a:off x="5136277" y="1025552"/>
              <a:ext cx="5468223" cy="553140"/>
              <a:chOff x="3225800" y="1346200"/>
              <a:chExt cx="14689315" cy="1485902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3225800" y="1346200"/>
                <a:ext cx="14689315" cy="148590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latin typeface="+mn-ea"/>
                </a:endParaRPr>
              </a:p>
            </p:txBody>
          </p:sp>
          <p:cxnSp>
            <p:nvCxnSpPr>
              <p:cNvPr id="61" name="直接连接符 60"/>
              <p:cNvCxnSpPr>
                <a:stCxn id="65" idx="1"/>
                <a:endCxn id="65" idx="3"/>
              </p:cNvCxnSpPr>
              <p:nvPr/>
            </p:nvCxnSpPr>
            <p:spPr>
              <a:xfrm>
                <a:off x="3225800" y="2089151"/>
                <a:ext cx="1468931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stCxn id="65" idx="0"/>
                <a:endCxn id="65" idx="2"/>
              </p:cNvCxnSpPr>
              <p:nvPr/>
            </p:nvCxnSpPr>
            <p:spPr>
              <a:xfrm>
                <a:off x="10570458" y="1346200"/>
                <a:ext cx="0" cy="14859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3225800" y="1346200"/>
                <a:ext cx="14689313" cy="14859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V="1">
                <a:off x="3225800" y="1346200"/>
                <a:ext cx="14689315" cy="1485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矩形 23"/>
            <p:cNvSpPr/>
            <p:nvPr/>
          </p:nvSpPr>
          <p:spPr>
            <a:xfrm>
              <a:off x="5902781" y="1007341"/>
              <a:ext cx="3935214" cy="5118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" y="3495434"/>
            <a:ext cx="12192000" cy="336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3503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 192"/>
          <p:cNvSpPr>
            <a:spLocks noEditPoints="1"/>
          </p:cNvSpPr>
          <p:nvPr/>
        </p:nvSpPr>
        <p:spPr bwMode="auto">
          <a:xfrm>
            <a:off x="1042058" y="2777538"/>
            <a:ext cx="1153054" cy="272433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sz="2400" kern="0">
              <a:solidFill>
                <a:srgbClr val="F6AC19"/>
              </a:solidFill>
              <a:cs typeface="+mn-ea"/>
              <a:sym typeface="+mn-lt"/>
            </a:endParaRPr>
          </a:p>
        </p:txBody>
      </p:sp>
      <p:sp>
        <p:nvSpPr>
          <p:cNvPr id="66" name="Oval 12"/>
          <p:cNvSpPr/>
          <p:nvPr/>
        </p:nvSpPr>
        <p:spPr>
          <a:xfrm>
            <a:off x="2086128" y="3071449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" name="Oval 13"/>
          <p:cNvSpPr/>
          <p:nvPr/>
        </p:nvSpPr>
        <p:spPr>
          <a:xfrm>
            <a:off x="3492183" y="2222363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1F1F1F">
                <a:lumMod val="65000"/>
                <a:lumOff val="3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Oval 14"/>
          <p:cNvSpPr/>
          <p:nvPr/>
        </p:nvSpPr>
        <p:spPr>
          <a:xfrm>
            <a:off x="4811505" y="2744754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" name="Oval 15"/>
          <p:cNvSpPr/>
          <p:nvPr/>
        </p:nvSpPr>
        <p:spPr>
          <a:xfrm>
            <a:off x="6270191" y="1716237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1F1F1F">
                <a:lumMod val="65000"/>
                <a:lumOff val="3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0" name="Oval 16"/>
          <p:cNvSpPr/>
          <p:nvPr/>
        </p:nvSpPr>
        <p:spPr>
          <a:xfrm>
            <a:off x="7575059" y="1776290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1" name="Oval 17"/>
          <p:cNvSpPr/>
          <p:nvPr/>
        </p:nvSpPr>
        <p:spPr>
          <a:xfrm>
            <a:off x="8826916" y="2635770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1F1F1F">
                <a:lumMod val="65000"/>
                <a:lumOff val="3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2" name="Oval 18"/>
          <p:cNvSpPr/>
          <p:nvPr/>
        </p:nvSpPr>
        <p:spPr>
          <a:xfrm>
            <a:off x="10739155" y="1498270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3" name="Straight Connector 20"/>
          <p:cNvCxnSpPr>
            <a:stCxn id="66" idx="7"/>
            <a:endCxn id="67" idx="3"/>
          </p:cNvCxnSpPr>
          <p:nvPr/>
        </p:nvCxnSpPr>
        <p:spPr>
          <a:xfrm flipV="1">
            <a:off x="2272174" y="2408409"/>
            <a:ext cx="1251930" cy="694961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74" name="Straight Connector 23"/>
          <p:cNvCxnSpPr>
            <a:stCxn id="67" idx="5"/>
            <a:endCxn id="68" idx="2"/>
          </p:cNvCxnSpPr>
          <p:nvPr/>
        </p:nvCxnSpPr>
        <p:spPr>
          <a:xfrm>
            <a:off x="3678229" y="2408409"/>
            <a:ext cx="1133276" cy="445329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75" name="Straight Connector 25"/>
          <p:cNvCxnSpPr>
            <a:stCxn id="68" idx="7"/>
            <a:endCxn id="69" idx="3"/>
          </p:cNvCxnSpPr>
          <p:nvPr/>
        </p:nvCxnSpPr>
        <p:spPr>
          <a:xfrm flipV="1">
            <a:off x="4997551" y="1902283"/>
            <a:ext cx="1304561" cy="874392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76" name="Straight Connector 27"/>
          <p:cNvCxnSpPr>
            <a:stCxn id="69" idx="6"/>
            <a:endCxn id="70" idx="2"/>
          </p:cNvCxnSpPr>
          <p:nvPr/>
        </p:nvCxnSpPr>
        <p:spPr>
          <a:xfrm>
            <a:off x="6488158" y="1825221"/>
            <a:ext cx="1086901" cy="60053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77" name="Straight Connector 29"/>
          <p:cNvCxnSpPr>
            <a:stCxn id="70" idx="5"/>
            <a:endCxn id="71" idx="1"/>
          </p:cNvCxnSpPr>
          <p:nvPr/>
        </p:nvCxnSpPr>
        <p:spPr>
          <a:xfrm>
            <a:off x="7761105" y="1962336"/>
            <a:ext cx="1097732" cy="705355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78" name="Straight Connector 31"/>
          <p:cNvCxnSpPr>
            <a:stCxn id="71" idx="6"/>
            <a:endCxn id="72" idx="3"/>
          </p:cNvCxnSpPr>
          <p:nvPr/>
        </p:nvCxnSpPr>
        <p:spPr>
          <a:xfrm flipV="1">
            <a:off x="9044883" y="1684316"/>
            <a:ext cx="1726193" cy="1060438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sp>
        <p:nvSpPr>
          <p:cNvPr id="79" name="TextBox 78"/>
          <p:cNvSpPr txBox="1"/>
          <p:nvPr/>
        </p:nvSpPr>
        <p:spPr>
          <a:xfrm>
            <a:off x="3149761" y="19132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126183" y="342192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469084" y="312344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923009" y="136946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添加标题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232638" y="1369464"/>
            <a:ext cx="902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484495" y="296827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9661823" y="14821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332502" y="2622786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651824" y="228662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105750" y="209898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55%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420140" y="215049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8671997" y="2164452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10579474" y="1901452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926447" y="259086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5352861" y="4372942"/>
            <a:ext cx="56956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BA0B31"/>
                </a:solidFill>
                <a:cs typeface="+mn-ea"/>
                <a:sym typeface="+mn-lt"/>
              </a:rPr>
              <a:t>添加标题</a:t>
            </a:r>
            <a:endParaRPr lang="en-US" sz="1600" b="1" dirty="0">
              <a:solidFill>
                <a:srgbClr val="BA0B31"/>
              </a:solidFill>
              <a:cs typeface="+mn-ea"/>
              <a:sym typeface="+mn-lt"/>
            </a:endParaRPr>
          </a:p>
          <a:p>
            <a:endParaRPr lang="en-US" sz="10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r>
              <a:rPr 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 </a:t>
            </a:r>
            <a:r>
              <a:rPr lang="zh-CN" alt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r>
              <a:rPr 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 </a:t>
            </a:r>
            <a:r>
              <a:rPr lang="zh-CN" alt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r>
              <a:rPr 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 </a:t>
            </a:r>
          </a:p>
        </p:txBody>
      </p:sp>
      <p:grpSp>
        <p:nvGrpSpPr>
          <p:cNvPr id="94" name="组合 93"/>
          <p:cNvGrpSpPr/>
          <p:nvPr/>
        </p:nvGrpSpPr>
        <p:grpSpPr>
          <a:xfrm>
            <a:off x="3772656" y="4278146"/>
            <a:ext cx="1430881" cy="1411295"/>
            <a:chOff x="3830471" y="4471629"/>
            <a:chExt cx="1430881" cy="1411295"/>
          </a:xfrm>
        </p:grpSpPr>
        <p:sp>
          <p:nvSpPr>
            <p:cNvPr id="95" name="Oval 47"/>
            <p:cNvSpPr/>
            <p:nvPr/>
          </p:nvSpPr>
          <p:spPr>
            <a:xfrm>
              <a:off x="3830471" y="4471629"/>
              <a:ext cx="1407757" cy="1407757"/>
            </a:xfrm>
            <a:prstGeom prst="ellipse">
              <a:avLst/>
            </a:prstGeom>
            <a:noFill/>
            <a:ln w="1016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2400" b="1" kern="0">
                  <a:solidFill>
                    <a:srgbClr val="BA0B31"/>
                  </a:solidFill>
                  <a:cs typeface="+mn-ea"/>
                  <a:sym typeface="+mn-lt"/>
                </a:rPr>
                <a:t>85%</a:t>
              </a:r>
            </a:p>
            <a:p>
              <a:pPr algn="ctr">
                <a:defRPr/>
              </a:pPr>
              <a:r>
                <a:rPr lang="zh-CN" altLang="en-US" sz="1000" kern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添加标题</a:t>
              </a:r>
              <a:endParaRPr lang="en-US" sz="1000" kern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96" name="Arc 48"/>
            <p:cNvSpPr/>
            <p:nvPr/>
          </p:nvSpPr>
          <p:spPr>
            <a:xfrm>
              <a:off x="3853176" y="4474748"/>
              <a:ext cx="1408176" cy="1408176"/>
            </a:xfrm>
            <a:prstGeom prst="arc">
              <a:avLst>
                <a:gd name="adj1" fmla="val 16200000"/>
                <a:gd name="adj2" fmla="val 11287514"/>
              </a:avLst>
            </a:prstGeom>
            <a:noFill/>
            <a:ln w="101600" cap="rnd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1F1F1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79087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8296">
            <a:off x="406589" y="783049"/>
            <a:ext cx="4467143" cy="270645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2799" y="280321"/>
            <a:ext cx="2374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7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目录</a:t>
            </a:r>
          </a:p>
          <a:p>
            <a:pPr algn="dist"/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CONTENTS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4907677" y="1074072"/>
            <a:ext cx="5468223" cy="646331"/>
            <a:chOff x="5136277" y="993574"/>
            <a:chExt cx="5468223" cy="646331"/>
          </a:xfrm>
        </p:grpSpPr>
        <p:grpSp>
          <p:nvGrpSpPr>
            <p:cNvPr id="7" name="组合 6"/>
            <p:cNvGrpSpPr/>
            <p:nvPr/>
          </p:nvGrpSpPr>
          <p:grpSpPr>
            <a:xfrm>
              <a:off x="5136277" y="993574"/>
              <a:ext cx="5468223" cy="646331"/>
              <a:chOff x="4387161" y="1440035"/>
              <a:chExt cx="10759856" cy="1271789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4387161" y="1502958"/>
                <a:ext cx="10759856" cy="1088415"/>
                <a:chOff x="3225800" y="1346200"/>
                <a:chExt cx="14689315" cy="1485900"/>
              </a:xfrm>
            </p:grpSpPr>
            <p:cxnSp>
              <p:nvCxnSpPr>
                <p:cNvPr id="61" name="直接连接符 60"/>
                <p:cNvCxnSpPr>
                  <a:stCxn id="65" idx="1"/>
                  <a:endCxn id="65" idx="3"/>
                </p:cNvCxnSpPr>
                <p:nvPr/>
              </p:nvCxnSpPr>
              <p:spPr>
                <a:xfrm>
                  <a:off x="3225800" y="2089151"/>
                  <a:ext cx="14689315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>
                  <a:stCxn id="65" idx="0"/>
                  <a:endCxn id="65" idx="2"/>
                </p:cNvCxnSpPr>
                <p:nvPr/>
              </p:nvCxnSpPr>
              <p:spPr>
                <a:xfrm>
                  <a:off x="10570459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" name="矩形 64"/>
                <p:cNvSpPr/>
                <p:nvPr/>
              </p:nvSpPr>
              <p:spPr>
                <a:xfrm>
                  <a:off x="3225800" y="1346200"/>
                  <a:ext cx="14689315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latin typeface="鸿雷板书简体" panose="00000500000000000000" pitchFamily="2" charset="-122"/>
                    <a:ea typeface="鸿雷板书简体" panose="00000500000000000000" pitchFamily="2" charset="-122"/>
                  </a:endParaRPr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4469801" y="1440035"/>
                <a:ext cx="2011551" cy="1271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i="1" dirty="0"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01</a:t>
                </a:r>
                <a:endParaRPr lang="zh-CN" altLang="en-US" sz="3600" i="1" dirty="0">
                  <a:latin typeface="鸿雷板书简体" panose="00000500000000000000" pitchFamily="2" charset="-122"/>
                  <a:ea typeface="鸿雷板书简体" panose="00000500000000000000" pitchFamily="2" charset="-122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5980574" y="1027641"/>
              <a:ext cx="438453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L" panose="00020600040101010101" pitchFamily="18" charset="-122"/>
                </a:rPr>
                <a:t>单击此处添加标题文本</a:t>
              </a:r>
            </a:p>
          </p:txBody>
        </p: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1" y="3495434"/>
            <a:ext cx="12192000" cy="3362566"/>
          </a:xfrm>
          <a:prstGeom prst="rect">
            <a:avLst/>
          </a:prstGeom>
        </p:spPr>
      </p:pic>
      <p:grpSp>
        <p:nvGrpSpPr>
          <p:cNvPr id="136" name="组合 135"/>
          <p:cNvGrpSpPr/>
          <p:nvPr/>
        </p:nvGrpSpPr>
        <p:grpSpPr>
          <a:xfrm>
            <a:off x="4907677" y="1893608"/>
            <a:ext cx="5468223" cy="646331"/>
            <a:chOff x="5136277" y="993574"/>
            <a:chExt cx="5468223" cy="646331"/>
          </a:xfrm>
        </p:grpSpPr>
        <p:grpSp>
          <p:nvGrpSpPr>
            <p:cNvPr id="137" name="组合 136"/>
            <p:cNvGrpSpPr/>
            <p:nvPr/>
          </p:nvGrpSpPr>
          <p:grpSpPr>
            <a:xfrm>
              <a:off x="5136277" y="993574"/>
              <a:ext cx="5468223" cy="646331"/>
              <a:chOff x="4387161" y="1440035"/>
              <a:chExt cx="10759856" cy="1271789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4387161" y="1502958"/>
                <a:ext cx="10759856" cy="1088415"/>
                <a:chOff x="3225800" y="1346200"/>
                <a:chExt cx="14689315" cy="1485900"/>
              </a:xfrm>
            </p:grpSpPr>
            <p:cxnSp>
              <p:nvCxnSpPr>
                <p:cNvPr id="141" name="直接连接符 140"/>
                <p:cNvCxnSpPr>
                  <a:stCxn id="145" idx="1"/>
                  <a:endCxn id="145" idx="3"/>
                </p:cNvCxnSpPr>
                <p:nvPr/>
              </p:nvCxnSpPr>
              <p:spPr>
                <a:xfrm>
                  <a:off x="3225800" y="2089151"/>
                  <a:ext cx="14689315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/>
                <p:cNvCxnSpPr>
                  <a:stCxn id="145" idx="0"/>
                  <a:endCxn id="145" idx="2"/>
                </p:cNvCxnSpPr>
                <p:nvPr/>
              </p:nvCxnSpPr>
              <p:spPr>
                <a:xfrm>
                  <a:off x="10570459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5" name="矩形 144"/>
                <p:cNvSpPr/>
                <p:nvPr/>
              </p:nvSpPr>
              <p:spPr>
                <a:xfrm>
                  <a:off x="3225800" y="1346200"/>
                  <a:ext cx="14689315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latin typeface="鸿雷板书简体" panose="00000500000000000000" pitchFamily="2" charset="-122"/>
                    <a:ea typeface="鸿雷板书简体" panose="00000500000000000000" pitchFamily="2" charset="-122"/>
                  </a:endParaRPr>
                </a:p>
              </p:txBody>
            </p:sp>
          </p:grpSp>
          <p:sp>
            <p:nvSpPr>
              <p:cNvPr id="140" name="文本框 139"/>
              <p:cNvSpPr txBox="1"/>
              <p:nvPr/>
            </p:nvSpPr>
            <p:spPr>
              <a:xfrm>
                <a:off x="4469801" y="1440035"/>
                <a:ext cx="2011551" cy="1271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i="1" dirty="0"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02</a:t>
                </a:r>
                <a:endParaRPr lang="zh-CN" altLang="en-US" sz="3600" i="1" dirty="0">
                  <a:latin typeface="鸿雷板书简体" panose="00000500000000000000" pitchFamily="2" charset="-122"/>
                  <a:ea typeface="鸿雷板书简体" panose="00000500000000000000" pitchFamily="2" charset="-122"/>
                </a:endParaRPr>
              </a:p>
            </p:txBody>
          </p:sp>
        </p:grpSp>
        <p:sp>
          <p:nvSpPr>
            <p:cNvPr id="138" name="矩形 137"/>
            <p:cNvSpPr/>
            <p:nvPr/>
          </p:nvSpPr>
          <p:spPr>
            <a:xfrm>
              <a:off x="5980574" y="1027641"/>
              <a:ext cx="438453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L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907677" y="2713144"/>
            <a:ext cx="5468223" cy="646331"/>
            <a:chOff x="5136277" y="993574"/>
            <a:chExt cx="5468223" cy="646331"/>
          </a:xfrm>
        </p:grpSpPr>
        <p:grpSp>
          <p:nvGrpSpPr>
            <p:cNvPr id="147" name="组合 146"/>
            <p:cNvGrpSpPr/>
            <p:nvPr/>
          </p:nvGrpSpPr>
          <p:grpSpPr>
            <a:xfrm>
              <a:off x="5136277" y="993574"/>
              <a:ext cx="5468223" cy="646331"/>
              <a:chOff x="4387161" y="1440035"/>
              <a:chExt cx="10759856" cy="1271789"/>
            </a:xfrm>
          </p:grpSpPr>
          <p:grpSp>
            <p:nvGrpSpPr>
              <p:cNvPr id="149" name="组合 148"/>
              <p:cNvGrpSpPr/>
              <p:nvPr/>
            </p:nvGrpSpPr>
            <p:grpSpPr>
              <a:xfrm>
                <a:off x="4387161" y="1502958"/>
                <a:ext cx="10759856" cy="1088415"/>
                <a:chOff x="3225800" y="1346200"/>
                <a:chExt cx="14689315" cy="1485900"/>
              </a:xfrm>
            </p:grpSpPr>
            <p:cxnSp>
              <p:nvCxnSpPr>
                <p:cNvPr id="151" name="直接连接符 150"/>
                <p:cNvCxnSpPr>
                  <a:stCxn id="155" idx="1"/>
                  <a:endCxn id="155" idx="3"/>
                </p:cNvCxnSpPr>
                <p:nvPr/>
              </p:nvCxnSpPr>
              <p:spPr>
                <a:xfrm>
                  <a:off x="3225800" y="2089151"/>
                  <a:ext cx="14689315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/>
                <p:cNvCxnSpPr>
                  <a:stCxn id="155" idx="0"/>
                  <a:endCxn id="155" idx="2"/>
                </p:cNvCxnSpPr>
                <p:nvPr/>
              </p:nvCxnSpPr>
              <p:spPr>
                <a:xfrm>
                  <a:off x="10570459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5" name="矩形 154"/>
                <p:cNvSpPr/>
                <p:nvPr/>
              </p:nvSpPr>
              <p:spPr>
                <a:xfrm>
                  <a:off x="3225800" y="1346200"/>
                  <a:ext cx="14689315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latin typeface="鸿雷板书简体" panose="00000500000000000000" pitchFamily="2" charset="-122"/>
                    <a:ea typeface="鸿雷板书简体" panose="00000500000000000000" pitchFamily="2" charset="-122"/>
                  </a:endParaRPr>
                </a:p>
              </p:txBody>
            </p:sp>
          </p:grpSp>
          <p:sp>
            <p:nvSpPr>
              <p:cNvPr id="150" name="文本框 149"/>
              <p:cNvSpPr txBox="1"/>
              <p:nvPr/>
            </p:nvSpPr>
            <p:spPr>
              <a:xfrm>
                <a:off x="4469801" y="1440035"/>
                <a:ext cx="2011551" cy="1271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i="1" dirty="0"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03</a:t>
                </a:r>
                <a:endParaRPr lang="zh-CN" altLang="en-US" sz="3600" i="1" dirty="0">
                  <a:latin typeface="鸿雷板书简体" panose="00000500000000000000" pitchFamily="2" charset="-122"/>
                  <a:ea typeface="鸿雷板书简体" panose="00000500000000000000" pitchFamily="2" charset="-122"/>
                </a:endParaRPr>
              </a:p>
            </p:txBody>
          </p:sp>
        </p:grpSp>
        <p:sp>
          <p:nvSpPr>
            <p:cNvPr id="148" name="矩形 147"/>
            <p:cNvSpPr/>
            <p:nvPr/>
          </p:nvSpPr>
          <p:spPr>
            <a:xfrm>
              <a:off x="5980574" y="1027641"/>
              <a:ext cx="438453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L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4907677" y="3532680"/>
            <a:ext cx="5468223" cy="646331"/>
            <a:chOff x="5136277" y="993574"/>
            <a:chExt cx="5468223" cy="646331"/>
          </a:xfrm>
        </p:grpSpPr>
        <p:grpSp>
          <p:nvGrpSpPr>
            <p:cNvPr id="157" name="组合 156"/>
            <p:cNvGrpSpPr/>
            <p:nvPr/>
          </p:nvGrpSpPr>
          <p:grpSpPr>
            <a:xfrm>
              <a:off x="5136277" y="993574"/>
              <a:ext cx="5468223" cy="646331"/>
              <a:chOff x="4387161" y="1440035"/>
              <a:chExt cx="10759856" cy="1271789"/>
            </a:xfrm>
          </p:grpSpPr>
          <p:grpSp>
            <p:nvGrpSpPr>
              <p:cNvPr id="159" name="组合 158"/>
              <p:cNvGrpSpPr/>
              <p:nvPr/>
            </p:nvGrpSpPr>
            <p:grpSpPr>
              <a:xfrm>
                <a:off x="4387161" y="1502958"/>
                <a:ext cx="10759856" cy="1088415"/>
                <a:chOff x="3225800" y="1346200"/>
                <a:chExt cx="14689315" cy="1485900"/>
              </a:xfrm>
            </p:grpSpPr>
            <p:cxnSp>
              <p:nvCxnSpPr>
                <p:cNvPr id="161" name="直接连接符 160"/>
                <p:cNvCxnSpPr>
                  <a:stCxn id="165" idx="1"/>
                  <a:endCxn id="165" idx="3"/>
                </p:cNvCxnSpPr>
                <p:nvPr/>
              </p:nvCxnSpPr>
              <p:spPr>
                <a:xfrm>
                  <a:off x="3225800" y="2089151"/>
                  <a:ext cx="14689315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/>
                <p:cNvCxnSpPr>
                  <a:stCxn id="165" idx="0"/>
                  <a:endCxn id="165" idx="2"/>
                </p:cNvCxnSpPr>
                <p:nvPr/>
              </p:nvCxnSpPr>
              <p:spPr>
                <a:xfrm>
                  <a:off x="10570459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5" name="矩形 164"/>
                <p:cNvSpPr/>
                <p:nvPr/>
              </p:nvSpPr>
              <p:spPr>
                <a:xfrm>
                  <a:off x="3225800" y="1346200"/>
                  <a:ext cx="14689315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>
                    <a:latin typeface="鸿雷板书简体" panose="00000500000000000000" pitchFamily="2" charset="-122"/>
                    <a:ea typeface="鸿雷板书简体" panose="00000500000000000000" pitchFamily="2" charset="-122"/>
                  </a:endParaRPr>
                </a:p>
              </p:txBody>
            </p:sp>
          </p:grpSp>
          <p:sp>
            <p:nvSpPr>
              <p:cNvPr id="160" name="文本框 159"/>
              <p:cNvSpPr txBox="1"/>
              <p:nvPr/>
            </p:nvSpPr>
            <p:spPr>
              <a:xfrm>
                <a:off x="4469801" y="1440035"/>
                <a:ext cx="2011551" cy="1271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i="1" dirty="0"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04</a:t>
                </a:r>
                <a:endParaRPr lang="zh-CN" altLang="en-US" sz="3600" i="1" dirty="0">
                  <a:latin typeface="鸿雷板书简体" panose="00000500000000000000" pitchFamily="2" charset="-122"/>
                  <a:ea typeface="鸿雷板书简体" panose="00000500000000000000" pitchFamily="2" charset="-122"/>
                </a:endParaRPr>
              </a:p>
            </p:txBody>
          </p:sp>
        </p:grpSp>
        <p:sp>
          <p:nvSpPr>
            <p:cNvPr id="158" name="矩形 157"/>
            <p:cNvSpPr/>
            <p:nvPr/>
          </p:nvSpPr>
          <p:spPr>
            <a:xfrm>
              <a:off x="5980574" y="1027641"/>
              <a:ext cx="438453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L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D0A11F6-3FBA-DB90-CC15-BDDDA1055301}"/>
              </a:ext>
            </a:extLst>
          </p:cNvPr>
          <p:cNvSpPr txBox="1"/>
          <p:nvPr/>
        </p:nvSpPr>
        <p:spPr>
          <a:xfrm>
            <a:off x="110540800" y="-548454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2786602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661066" y="1659522"/>
            <a:ext cx="1371600" cy="1507165"/>
            <a:chOff x="1341026" y="1903362"/>
            <a:chExt cx="1371600" cy="1507165"/>
          </a:xfrm>
        </p:grpSpPr>
        <p:sp>
          <p:nvSpPr>
            <p:cNvPr id="55" name="Oval 6"/>
            <p:cNvSpPr/>
            <p:nvPr/>
          </p:nvSpPr>
          <p:spPr>
            <a:xfrm>
              <a:off x="1399505" y="1961841"/>
              <a:ext cx="1254642" cy="1254642"/>
            </a:xfrm>
            <a:prstGeom prst="ellipse">
              <a:avLst/>
            </a:prstGeom>
            <a:gradFill>
              <a:gsLst>
                <a:gs pos="50000">
                  <a:srgbClr val="E53238"/>
                </a:gs>
                <a:gs pos="50000">
                  <a:srgbClr val="E53238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algn="ctr" defTabSz="457200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457200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6" name="Oval 7"/>
            <p:cNvSpPr/>
            <p:nvPr/>
          </p:nvSpPr>
          <p:spPr>
            <a:xfrm>
              <a:off x="1341026" y="1903362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Oval 8"/>
            <p:cNvSpPr/>
            <p:nvPr/>
          </p:nvSpPr>
          <p:spPr>
            <a:xfrm>
              <a:off x="2159734" y="3022439"/>
              <a:ext cx="388088" cy="388088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2963180" y="283414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添加文字描述</a:t>
            </a:r>
            <a:endParaRPr lang="en-US" altLang="zh-CN" sz="1400" b="1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091145" y="2114489"/>
            <a:ext cx="2249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309488" y="3789578"/>
            <a:ext cx="1371600" cy="1507165"/>
            <a:chOff x="2989448" y="4033418"/>
            <a:chExt cx="1371600" cy="1507165"/>
          </a:xfrm>
        </p:grpSpPr>
        <p:sp>
          <p:nvSpPr>
            <p:cNvPr id="61" name="Oval 11"/>
            <p:cNvSpPr/>
            <p:nvPr/>
          </p:nvSpPr>
          <p:spPr>
            <a:xfrm>
              <a:off x="3047927" y="4091897"/>
              <a:ext cx="1254642" cy="1254642"/>
            </a:xfrm>
            <a:prstGeom prst="ellipse">
              <a:avLst/>
            </a:prstGeom>
            <a:gradFill>
              <a:gsLst>
                <a:gs pos="50000">
                  <a:srgbClr val="595959"/>
                </a:gs>
                <a:gs pos="50000">
                  <a:srgbClr val="595959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algn="ctr" defTabSz="457200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457200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62" name="Oval 12"/>
            <p:cNvSpPr/>
            <p:nvPr/>
          </p:nvSpPr>
          <p:spPr>
            <a:xfrm>
              <a:off x="2989448" y="4033418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Oval 13"/>
            <p:cNvSpPr/>
            <p:nvPr/>
          </p:nvSpPr>
          <p:spPr>
            <a:xfrm>
              <a:off x="3808156" y="5152495"/>
              <a:ext cx="388088" cy="388088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4611602" y="496419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添加文字描述</a:t>
            </a:r>
            <a:endParaRPr lang="en-US" altLang="zh-CN" sz="1400" b="1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739567" y="4244545"/>
            <a:ext cx="2249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067638" y="1659522"/>
            <a:ext cx="1371600" cy="1507165"/>
            <a:chOff x="5747598" y="1903362"/>
            <a:chExt cx="1371600" cy="1507165"/>
          </a:xfrm>
        </p:grpSpPr>
        <p:sp>
          <p:nvSpPr>
            <p:cNvPr id="67" name="Oval 16"/>
            <p:cNvSpPr/>
            <p:nvPr/>
          </p:nvSpPr>
          <p:spPr>
            <a:xfrm>
              <a:off x="5806077" y="1961841"/>
              <a:ext cx="1254642" cy="1254642"/>
            </a:xfrm>
            <a:prstGeom prst="ellipse">
              <a:avLst/>
            </a:prstGeom>
            <a:gradFill>
              <a:gsLst>
                <a:gs pos="50000">
                  <a:srgbClr val="E53238"/>
                </a:gs>
                <a:gs pos="50000">
                  <a:srgbClr val="E53238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algn="ctr" defTabSz="457200"/>
              <a:r>
                <a:rPr lang="zh-CN" altLang="en-US" ker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ker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457200"/>
              <a:r>
                <a:rPr lang="zh-CN" altLang="en-US" ker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68" name="Oval 17"/>
            <p:cNvSpPr/>
            <p:nvPr/>
          </p:nvSpPr>
          <p:spPr>
            <a:xfrm>
              <a:off x="5747598" y="1903362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Oval 18"/>
            <p:cNvSpPr/>
            <p:nvPr/>
          </p:nvSpPr>
          <p:spPr>
            <a:xfrm>
              <a:off x="6566306" y="3022439"/>
              <a:ext cx="388088" cy="388088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7369752" y="283414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添加文字描述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497717" y="2114489"/>
            <a:ext cx="2249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973637" y="3789578"/>
            <a:ext cx="1371600" cy="1507165"/>
            <a:chOff x="7653597" y="4033418"/>
            <a:chExt cx="1371600" cy="1507165"/>
          </a:xfrm>
        </p:grpSpPr>
        <p:sp>
          <p:nvSpPr>
            <p:cNvPr id="73" name="Oval 21"/>
            <p:cNvSpPr/>
            <p:nvPr/>
          </p:nvSpPr>
          <p:spPr>
            <a:xfrm>
              <a:off x="7712076" y="4091897"/>
              <a:ext cx="1254642" cy="1254642"/>
            </a:xfrm>
            <a:prstGeom prst="ellipse">
              <a:avLst/>
            </a:prstGeom>
            <a:gradFill>
              <a:gsLst>
                <a:gs pos="50000">
                  <a:srgbClr val="595959"/>
                </a:gs>
                <a:gs pos="50000">
                  <a:srgbClr val="595959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algn="ctr" defTabSz="457200"/>
              <a:r>
                <a:rPr lang="zh-CN" altLang="en-US" ker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ker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457200"/>
              <a:r>
                <a:rPr lang="zh-CN" altLang="en-US" ker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74" name="Oval 22"/>
            <p:cNvSpPr/>
            <p:nvPr/>
          </p:nvSpPr>
          <p:spPr>
            <a:xfrm>
              <a:off x="7653597" y="4033418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Oval 23"/>
            <p:cNvSpPr/>
            <p:nvPr/>
          </p:nvSpPr>
          <p:spPr>
            <a:xfrm>
              <a:off x="8472305" y="5152495"/>
              <a:ext cx="388088" cy="388088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9275751" y="496419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添加文字描述</a:t>
            </a:r>
            <a:endParaRPr lang="en-US" altLang="zh-CN" sz="1400" b="1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9403717" y="4244545"/>
            <a:ext cx="1964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cxnSp>
        <p:nvCxnSpPr>
          <p:cNvPr id="78" name="Straight Arrow Connector 26"/>
          <p:cNvCxnSpPr>
            <a:stCxn id="57" idx="5"/>
            <a:endCxn id="62" idx="1"/>
          </p:cNvCxnSpPr>
          <p:nvPr/>
        </p:nvCxnSpPr>
        <p:spPr>
          <a:xfrm>
            <a:off x="2811028" y="3109853"/>
            <a:ext cx="699326" cy="880591"/>
          </a:xfrm>
          <a:prstGeom prst="straightConnector1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triangle"/>
          </a:ln>
          <a:effectLst/>
        </p:spPr>
      </p:cxnSp>
      <p:cxnSp>
        <p:nvCxnSpPr>
          <p:cNvPr id="79" name="Straight Arrow Connector 27"/>
          <p:cNvCxnSpPr>
            <a:stCxn id="62" idx="7"/>
            <a:endCxn id="68" idx="3"/>
          </p:cNvCxnSpPr>
          <p:nvPr/>
        </p:nvCxnSpPr>
        <p:spPr>
          <a:xfrm flipV="1">
            <a:off x="4480222" y="2830256"/>
            <a:ext cx="1788282" cy="1160188"/>
          </a:xfrm>
          <a:prstGeom prst="straightConnector1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triangle"/>
          </a:ln>
          <a:effectLst/>
        </p:spPr>
      </p:cxnSp>
      <p:cxnSp>
        <p:nvCxnSpPr>
          <p:cNvPr id="80" name="Straight Arrow Connector 28"/>
          <p:cNvCxnSpPr>
            <a:stCxn id="69" idx="5"/>
            <a:endCxn id="74" idx="1"/>
          </p:cNvCxnSpPr>
          <p:nvPr/>
        </p:nvCxnSpPr>
        <p:spPr>
          <a:xfrm>
            <a:off x="7217600" y="3109853"/>
            <a:ext cx="956903" cy="880591"/>
          </a:xfrm>
          <a:prstGeom prst="straightConnector1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triangle"/>
          </a:ln>
          <a:effectLst/>
        </p:spPr>
      </p:cxnSp>
      <p:sp>
        <p:nvSpPr>
          <p:cNvPr id="36" name="矩形 35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14391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4" grpId="0"/>
      <p:bldP spid="65" grpId="0"/>
      <p:bldP spid="70" grpId="0"/>
      <p:bldP spid="71" grpId="0"/>
      <p:bldP spid="76" grpId="0"/>
      <p:bldP spid="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reeform 8"/>
          <p:cNvSpPr/>
          <p:nvPr/>
        </p:nvSpPr>
        <p:spPr>
          <a:xfrm>
            <a:off x="5666718" y="1524945"/>
            <a:ext cx="1282183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595959"/>
              </a:gs>
              <a:gs pos="50000">
                <a:srgbClr val="595959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84" name="Freeform 10"/>
          <p:cNvSpPr/>
          <p:nvPr/>
        </p:nvSpPr>
        <p:spPr>
          <a:xfrm>
            <a:off x="4281961" y="1524945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E53238"/>
              </a:gs>
              <a:gs pos="50000">
                <a:srgbClr val="E53238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85" name="Freeform 11"/>
          <p:cNvSpPr/>
          <p:nvPr/>
        </p:nvSpPr>
        <p:spPr>
          <a:xfrm>
            <a:off x="4971687" y="2775884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595959"/>
              </a:gs>
              <a:gs pos="50000">
                <a:srgbClr val="595959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86" name="Freeform 13"/>
          <p:cNvSpPr/>
          <p:nvPr/>
        </p:nvSpPr>
        <p:spPr>
          <a:xfrm>
            <a:off x="6356444" y="2775884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E53238"/>
              </a:gs>
              <a:gs pos="50000">
                <a:srgbClr val="E53238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87" name="Freeform 14"/>
          <p:cNvSpPr/>
          <p:nvPr/>
        </p:nvSpPr>
        <p:spPr>
          <a:xfrm>
            <a:off x="5666718" y="4026822"/>
            <a:ext cx="1282183" cy="1473773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595959"/>
              </a:gs>
              <a:gs pos="50000">
                <a:srgbClr val="595959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88" name="Freeform 16"/>
          <p:cNvSpPr/>
          <p:nvPr/>
        </p:nvSpPr>
        <p:spPr>
          <a:xfrm>
            <a:off x="4281961" y="4026822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E53238"/>
              </a:gs>
              <a:gs pos="50000">
                <a:srgbClr val="E53238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80</a:t>
            </a:r>
          </a:p>
        </p:txBody>
      </p:sp>
      <p:cxnSp>
        <p:nvCxnSpPr>
          <p:cNvPr id="89" name="Straight Connector 20"/>
          <p:cNvCxnSpPr/>
          <p:nvPr/>
        </p:nvCxnSpPr>
        <p:spPr>
          <a:xfrm>
            <a:off x="6987986" y="2261831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90" name="Straight Connector 21"/>
          <p:cNvCxnSpPr/>
          <p:nvPr/>
        </p:nvCxnSpPr>
        <p:spPr>
          <a:xfrm>
            <a:off x="6987986" y="4763708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91" name="Straight Connector 22"/>
          <p:cNvCxnSpPr/>
          <p:nvPr/>
        </p:nvCxnSpPr>
        <p:spPr>
          <a:xfrm>
            <a:off x="7668448" y="3512770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92" name="Straight Connector 23"/>
          <p:cNvCxnSpPr/>
          <p:nvPr/>
        </p:nvCxnSpPr>
        <p:spPr>
          <a:xfrm>
            <a:off x="2441454" y="2261831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cxnSp>
        <p:nvCxnSpPr>
          <p:cNvPr id="93" name="Straight Connector 24"/>
          <p:cNvCxnSpPr/>
          <p:nvPr/>
        </p:nvCxnSpPr>
        <p:spPr>
          <a:xfrm>
            <a:off x="3172004" y="3512770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cxnSp>
        <p:nvCxnSpPr>
          <p:cNvPr id="94" name="Straight Connector 25"/>
          <p:cNvCxnSpPr/>
          <p:nvPr/>
        </p:nvCxnSpPr>
        <p:spPr>
          <a:xfrm>
            <a:off x="2501090" y="4763708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sp>
        <p:nvSpPr>
          <p:cNvPr id="95" name="TextBox 94"/>
          <p:cNvSpPr txBox="1"/>
          <p:nvPr/>
        </p:nvSpPr>
        <p:spPr>
          <a:xfrm>
            <a:off x="8097611" y="194121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577592" y="32224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986200" y="446414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441454" y="19793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sz="1400" b="1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172004" y="323033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sz="1400" b="1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501090" y="448127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sz="1400" b="1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540526" y="2338201"/>
            <a:ext cx="18117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endParaRPr lang="en-US" sz="10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863510" y="3618610"/>
            <a:ext cx="19595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endParaRPr lang="en-US" sz="10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285762" y="4894679"/>
            <a:ext cx="19217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endParaRPr lang="en-US" sz="10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094746" y="2329694"/>
            <a:ext cx="20469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endParaRPr lang="en-US" sz="10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705248" y="3573387"/>
            <a:ext cx="19363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endParaRPr lang="en-US" sz="10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094746" y="4846031"/>
            <a:ext cx="19868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endParaRPr lang="en-US" sz="10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28696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25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25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25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25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25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25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" y="3495434"/>
            <a:ext cx="12192000" cy="3362566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2374350" y="1454712"/>
            <a:ext cx="7443301" cy="1903737"/>
            <a:chOff x="2487681" y="1446396"/>
            <a:chExt cx="7443301" cy="1903737"/>
          </a:xfrm>
        </p:grpSpPr>
        <p:grpSp>
          <p:nvGrpSpPr>
            <p:cNvPr id="50" name="组合 49"/>
            <p:cNvGrpSpPr/>
            <p:nvPr/>
          </p:nvGrpSpPr>
          <p:grpSpPr>
            <a:xfrm>
              <a:off x="2514601" y="1727200"/>
              <a:ext cx="7343734" cy="1549400"/>
              <a:chOff x="2857500" y="1155700"/>
              <a:chExt cx="8788403" cy="185420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2857500" y="1155700"/>
                <a:ext cx="1854200" cy="1854200"/>
                <a:chOff x="3225800" y="1346200"/>
                <a:chExt cx="1485900" cy="1485900"/>
              </a:xfrm>
            </p:grpSpPr>
            <p:cxnSp>
              <p:nvCxnSpPr>
                <p:cNvPr id="21" name="直接连接符 20"/>
                <p:cNvCxnSpPr>
                  <a:stCxn id="17" idx="1"/>
                  <a:endCxn id="17" idx="3"/>
                </p:cNvCxnSpPr>
                <p:nvPr/>
              </p:nvCxnSpPr>
              <p:spPr>
                <a:xfrm>
                  <a:off x="3225800" y="2089150"/>
                  <a:ext cx="14859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>
                  <a:stCxn id="17" idx="0"/>
                  <a:endCxn id="17" idx="2"/>
                </p:cNvCxnSpPr>
                <p:nvPr/>
              </p:nvCxnSpPr>
              <p:spPr>
                <a:xfrm>
                  <a:off x="3968750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矩形 16"/>
                <p:cNvSpPr/>
                <p:nvPr/>
              </p:nvSpPr>
              <p:spPr>
                <a:xfrm>
                  <a:off x="3225800" y="1346200"/>
                  <a:ext cx="1485900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5168901" y="1155700"/>
                <a:ext cx="1854200" cy="1854200"/>
                <a:chOff x="3225800" y="1346200"/>
                <a:chExt cx="1485900" cy="1485900"/>
              </a:xfrm>
            </p:grpSpPr>
            <p:cxnSp>
              <p:nvCxnSpPr>
                <p:cNvPr id="33" name="直接连接符 32"/>
                <p:cNvCxnSpPr>
                  <a:stCxn id="37" idx="1"/>
                  <a:endCxn id="37" idx="3"/>
                </p:cNvCxnSpPr>
                <p:nvPr/>
              </p:nvCxnSpPr>
              <p:spPr>
                <a:xfrm>
                  <a:off x="3225800" y="2089150"/>
                  <a:ext cx="14859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>
                  <a:stCxn id="37" idx="0"/>
                  <a:endCxn id="37" idx="2"/>
                </p:cNvCxnSpPr>
                <p:nvPr/>
              </p:nvCxnSpPr>
              <p:spPr>
                <a:xfrm>
                  <a:off x="3968750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矩形 36"/>
                <p:cNvSpPr/>
                <p:nvPr/>
              </p:nvSpPr>
              <p:spPr>
                <a:xfrm>
                  <a:off x="3225800" y="1346200"/>
                  <a:ext cx="1485900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7480302" y="1155700"/>
                <a:ext cx="1854200" cy="1854200"/>
                <a:chOff x="3225800" y="1346200"/>
                <a:chExt cx="1485900" cy="1485900"/>
              </a:xfrm>
            </p:grpSpPr>
            <p:cxnSp>
              <p:nvCxnSpPr>
                <p:cNvPr id="39" name="直接连接符 38"/>
                <p:cNvCxnSpPr>
                  <a:stCxn id="43" idx="1"/>
                  <a:endCxn id="43" idx="3"/>
                </p:cNvCxnSpPr>
                <p:nvPr/>
              </p:nvCxnSpPr>
              <p:spPr>
                <a:xfrm>
                  <a:off x="3225800" y="2089150"/>
                  <a:ext cx="14859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>
                  <a:stCxn id="43" idx="0"/>
                  <a:endCxn id="43" idx="2"/>
                </p:cNvCxnSpPr>
                <p:nvPr/>
              </p:nvCxnSpPr>
              <p:spPr>
                <a:xfrm>
                  <a:off x="3968750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矩形 42"/>
                <p:cNvSpPr/>
                <p:nvPr/>
              </p:nvSpPr>
              <p:spPr>
                <a:xfrm>
                  <a:off x="3225800" y="1346200"/>
                  <a:ext cx="1485900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9791703" y="1155700"/>
                <a:ext cx="1854200" cy="1854200"/>
                <a:chOff x="3225800" y="1346200"/>
                <a:chExt cx="1485900" cy="1485900"/>
              </a:xfrm>
            </p:grpSpPr>
            <p:cxnSp>
              <p:nvCxnSpPr>
                <p:cNvPr id="45" name="直接连接符 44"/>
                <p:cNvCxnSpPr>
                  <a:stCxn id="49" idx="1"/>
                  <a:endCxn id="49" idx="3"/>
                </p:cNvCxnSpPr>
                <p:nvPr/>
              </p:nvCxnSpPr>
              <p:spPr>
                <a:xfrm>
                  <a:off x="3225800" y="2089150"/>
                  <a:ext cx="14859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>
                  <a:stCxn id="49" idx="0"/>
                  <a:endCxn id="49" idx="2"/>
                </p:cNvCxnSpPr>
                <p:nvPr/>
              </p:nvCxnSpPr>
              <p:spPr>
                <a:xfrm>
                  <a:off x="3968750" y="1346200"/>
                  <a:ext cx="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flipV="1">
                  <a:off x="3225800" y="1346200"/>
                  <a:ext cx="1485900" cy="148590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矩形 48"/>
                <p:cNvSpPr/>
                <p:nvPr/>
              </p:nvSpPr>
              <p:spPr>
                <a:xfrm>
                  <a:off x="3225800" y="1346200"/>
                  <a:ext cx="1485900" cy="1485900"/>
                </a:xfrm>
                <a:prstGeom prst="rect">
                  <a:avLst/>
                </a:prstGeom>
                <a:noFill/>
                <a:ln w="254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1" name="文本框 50"/>
            <p:cNvSpPr txBox="1"/>
            <p:nvPr/>
          </p:nvSpPr>
          <p:spPr>
            <a:xfrm>
              <a:off x="2487681" y="1475720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谢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373398" y="148808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谢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328466" y="1488085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聆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236287" y="1446396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听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221697" y="606528"/>
            <a:ext cx="5445758" cy="711200"/>
            <a:chOff x="2859515" y="536910"/>
            <a:chExt cx="5445758" cy="711200"/>
          </a:xfrm>
        </p:grpSpPr>
        <p:pic>
          <p:nvPicPr>
            <p:cNvPr id="63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9515" y="536910"/>
              <a:ext cx="2946400" cy="71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圆角矩形 63"/>
            <p:cNvSpPr/>
            <p:nvPr/>
          </p:nvSpPr>
          <p:spPr>
            <a:xfrm rot="16200000">
              <a:off x="6929241" y="-271880"/>
              <a:ext cx="371109" cy="2380955"/>
            </a:xfrm>
            <a:prstGeom prst="roundRect">
              <a:avLst>
                <a:gd name="adj" fmla="val 27377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120484" y="723616"/>
              <a:ext cx="20024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经济管理学院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069045" y="3821907"/>
            <a:ext cx="3939736" cy="369332"/>
            <a:chOff x="4069045" y="3705592"/>
            <a:chExt cx="3939736" cy="369332"/>
          </a:xfrm>
        </p:grpSpPr>
        <p:sp>
          <p:nvSpPr>
            <p:cNvPr id="68" name="文本框 67"/>
            <p:cNvSpPr txBox="1"/>
            <p:nvPr/>
          </p:nvSpPr>
          <p:spPr>
            <a:xfrm>
              <a:off x="4069045" y="3705592"/>
              <a:ext cx="2483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答辩人：</a:t>
              </a:r>
              <a:r>
                <a:rPr lang="en-US" altLang="zh-CN" dirty="0"/>
                <a:t>51PPT</a:t>
              </a:r>
              <a:r>
                <a:rPr lang="zh-CN" altLang="en-US" dirty="0"/>
                <a:t>模板网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685983" y="3705592"/>
              <a:ext cx="1322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导师：张三</a:t>
              </a:r>
            </a:p>
          </p:txBody>
        </p:sp>
      </p:grpSp>
      <p:sp>
        <p:nvSpPr>
          <p:cNvPr id="71" name="矩形 70"/>
          <p:cNvSpPr/>
          <p:nvPr/>
        </p:nvSpPr>
        <p:spPr>
          <a:xfrm>
            <a:off x="2952396" y="3365607"/>
            <a:ext cx="6198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PPT TEMPLATE FOR THESIS DEFENSE 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2844800" y="3706217"/>
            <a:ext cx="641350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1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2844800" y="3745707"/>
            <a:ext cx="641350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1000">
                  <a:schemeClr val="bg1"/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0018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2956148364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27199" y="-188781"/>
            <a:ext cx="4721501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400" dirty="0">
                <a:gradFill flip="none" rotWithShape="1">
                  <a:gsLst>
                    <a:gs pos="3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4400" dirty="0">
              <a:gradFill flip="none" rotWithShape="1">
                <a:gsLst>
                  <a:gs pos="3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2405777" y="2388964"/>
            <a:ext cx="7562712" cy="790195"/>
            <a:chOff x="5136277" y="1007341"/>
            <a:chExt cx="5468223" cy="571351"/>
          </a:xfrm>
          <a:effectLst>
            <a:outerShdw blurRad="215900" dist="292100" dir="2700000" sx="99000" sy="99000" algn="tl" rotWithShape="0">
              <a:prstClr val="black">
                <a:alpha val="17000"/>
              </a:prstClr>
            </a:outerShdw>
          </a:effectLst>
        </p:grpSpPr>
        <p:grpSp>
          <p:nvGrpSpPr>
            <p:cNvPr id="42" name="组合 41"/>
            <p:cNvGrpSpPr/>
            <p:nvPr/>
          </p:nvGrpSpPr>
          <p:grpSpPr>
            <a:xfrm>
              <a:off x="5136277" y="1025552"/>
              <a:ext cx="5468223" cy="553140"/>
              <a:chOff x="3225800" y="1346200"/>
              <a:chExt cx="14689315" cy="1485902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3225800" y="1346200"/>
                <a:ext cx="14689315" cy="148590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latin typeface="+mn-ea"/>
                </a:endParaRPr>
              </a:p>
            </p:txBody>
          </p:sp>
          <p:cxnSp>
            <p:nvCxnSpPr>
              <p:cNvPr id="61" name="直接连接符 60"/>
              <p:cNvCxnSpPr>
                <a:stCxn id="65" idx="1"/>
                <a:endCxn id="65" idx="3"/>
              </p:cNvCxnSpPr>
              <p:nvPr/>
            </p:nvCxnSpPr>
            <p:spPr>
              <a:xfrm>
                <a:off x="3225800" y="2089151"/>
                <a:ext cx="1468931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stCxn id="65" idx="0"/>
                <a:endCxn id="65" idx="2"/>
              </p:cNvCxnSpPr>
              <p:nvPr/>
            </p:nvCxnSpPr>
            <p:spPr>
              <a:xfrm>
                <a:off x="10570458" y="1346200"/>
                <a:ext cx="0" cy="14859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3225800" y="1346200"/>
                <a:ext cx="14689313" cy="14859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V="1">
                <a:off x="3225800" y="1346200"/>
                <a:ext cx="14689315" cy="1485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矩形 23"/>
            <p:cNvSpPr/>
            <p:nvPr/>
          </p:nvSpPr>
          <p:spPr>
            <a:xfrm>
              <a:off x="5902781" y="1007341"/>
              <a:ext cx="3935214" cy="5118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" y="3495434"/>
            <a:ext cx="12192000" cy="336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115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94155896-6C7F-4FCE-8543-3265915244EE}"/>
              </a:ext>
            </a:extLst>
          </p:cNvPr>
          <p:cNvGrpSpPr/>
          <p:nvPr/>
        </p:nvGrpSpPr>
        <p:grpSpPr>
          <a:xfrm>
            <a:off x="7499485" y="1711098"/>
            <a:ext cx="3575232" cy="1229504"/>
            <a:chOff x="7438525" y="2061618"/>
            <a:chExt cx="3575232" cy="122950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F29A29D-6CA0-4F9C-9689-1EA3BCF3ECA4}"/>
                </a:ext>
              </a:extLst>
            </p:cNvPr>
            <p:cNvSpPr txBox="1"/>
            <p:nvPr/>
          </p:nvSpPr>
          <p:spPr>
            <a:xfrm>
              <a:off x="7438525" y="2061618"/>
              <a:ext cx="25900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/>
              <a:r>
                <a:rPr lang="zh-CN" altLang="en-US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添加标题文字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AC9F6DE-0FFD-4A55-8E7C-2615D5929098}"/>
                </a:ext>
              </a:extLst>
            </p:cNvPr>
            <p:cNvSpPr txBox="1"/>
            <p:nvPr/>
          </p:nvSpPr>
          <p:spPr>
            <a:xfrm>
              <a:off x="7438525" y="2584838"/>
              <a:ext cx="3575232" cy="7062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A3C0BD4-C68D-4545-AA3D-1B8EB020E892}"/>
              </a:ext>
            </a:extLst>
          </p:cNvPr>
          <p:cNvGrpSpPr/>
          <p:nvPr/>
        </p:nvGrpSpPr>
        <p:grpSpPr>
          <a:xfrm>
            <a:off x="7499485" y="3694395"/>
            <a:ext cx="3575232" cy="1237401"/>
            <a:chOff x="7438525" y="4044915"/>
            <a:chExt cx="3575232" cy="123740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F3FFAFA-91E9-4B87-8918-3D7240670FEB}"/>
                </a:ext>
              </a:extLst>
            </p:cNvPr>
            <p:cNvSpPr txBox="1"/>
            <p:nvPr/>
          </p:nvSpPr>
          <p:spPr>
            <a:xfrm>
              <a:off x="7438525" y="4044915"/>
              <a:ext cx="23515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sz="2800" kern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添加标题文字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BD69049-39E6-44E0-90AD-73764DD69BB3}"/>
                </a:ext>
              </a:extLst>
            </p:cNvPr>
            <p:cNvSpPr txBox="1"/>
            <p:nvPr/>
          </p:nvSpPr>
          <p:spPr>
            <a:xfrm>
              <a:off x="7438525" y="4576032"/>
              <a:ext cx="3575232" cy="7062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72C5933-445B-46B6-A1E1-C2581F922016}"/>
              </a:ext>
            </a:extLst>
          </p:cNvPr>
          <p:cNvGrpSpPr/>
          <p:nvPr/>
        </p:nvGrpSpPr>
        <p:grpSpPr>
          <a:xfrm>
            <a:off x="1239204" y="1703201"/>
            <a:ext cx="3575233" cy="1237401"/>
            <a:chOff x="1178244" y="2053721"/>
            <a:chExt cx="3575233" cy="123740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D326902-E8C8-40E1-A4FB-0DD163A320C1}"/>
                </a:ext>
              </a:extLst>
            </p:cNvPr>
            <p:cNvSpPr txBox="1"/>
            <p:nvPr/>
          </p:nvSpPr>
          <p:spPr>
            <a:xfrm>
              <a:off x="2286001" y="2053721"/>
              <a:ext cx="24674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sz="2800" kern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添加标题文字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AD0F5C2-EA98-47D0-A551-D8DACB095987}"/>
                </a:ext>
              </a:extLst>
            </p:cNvPr>
            <p:cNvSpPr txBox="1"/>
            <p:nvPr/>
          </p:nvSpPr>
          <p:spPr>
            <a:xfrm>
              <a:off x="1178244" y="2584838"/>
              <a:ext cx="3575232" cy="7062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1487CCC-7E1E-4F74-A34B-5670BD2B0A93}"/>
              </a:ext>
            </a:extLst>
          </p:cNvPr>
          <p:cNvGrpSpPr/>
          <p:nvPr/>
        </p:nvGrpSpPr>
        <p:grpSpPr>
          <a:xfrm>
            <a:off x="1239204" y="3694395"/>
            <a:ext cx="3575233" cy="1237401"/>
            <a:chOff x="1178244" y="4044915"/>
            <a:chExt cx="3575233" cy="123740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054BBEB-13DD-4874-BE3F-74EFC7A8713C}"/>
                </a:ext>
              </a:extLst>
            </p:cNvPr>
            <p:cNvSpPr txBox="1"/>
            <p:nvPr/>
          </p:nvSpPr>
          <p:spPr>
            <a:xfrm>
              <a:off x="2286001" y="4044915"/>
              <a:ext cx="24674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sz="2800" kern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添加标题文字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3EE75A1-2B8A-47D8-A22E-EF63F9969E04}"/>
                </a:ext>
              </a:extLst>
            </p:cNvPr>
            <p:cNvSpPr txBox="1"/>
            <p:nvPr/>
          </p:nvSpPr>
          <p:spPr>
            <a:xfrm>
              <a:off x="1178244" y="4576032"/>
              <a:ext cx="3575232" cy="7062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96876E51-26D5-44BE-B6B4-A5B8012F1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751" y="1540815"/>
            <a:ext cx="2426418" cy="3859102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9AEF348B-5B98-44D3-B225-A508AB332C7A}"/>
              </a:ext>
            </a:extLst>
          </p:cNvPr>
          <p:cNvSpPr txBox="1"/>
          <p:nvPr/>
        </p:nvSpPr>
        <p:spPr>
          <a:xfrm>
            <a:off x="5551313" y="2124373"/>
            <a:ext cx="121129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文字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5B57627-190F-45BD-BA5F-D75218CDECB6}"/>
              </a:ext>
            </a:extLst>
          </p:cNvPr>
          <p:cNvSpPr txBox="1"/>
          <p:nvPr/>
        </p:nvSpPr>
        <p:spPr>
          <a:xfrm>
            <a:off x="5551313" y="3687345"/>
            <a:ext cx="121129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文字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43464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îṣľîḋê">
            <a:extLst>
              <a:ext uri="{FF2B5EF4-FFF2-40B4-BE49-F238E27FC236}">
                <a16:creationId xmlns:a16="http://schemas.microsoft.com/office/drawing/2014/main" id="{CF5B1450-D7C6-409E-BBCD-DB93BF0409A1}"/>
              </a:ext>
            </a:extLst>
          </p:cNvPr>
          <p:cNvSpPr/>
          <p:nvPr/>
        </p:nvSpPr>
        <p:spPr>
          <a:xfrm>
            <a:off x="2775381" y="2168293"/>
            <a:ext cx="6645552" cy="1874070"/>
          </a:xfrm>
          <a:prstGeom prst="rect">
            <a:avLst/>
          </a:prstGeom>
          <a:noFill/>
          <a:ln w="12700" cap="flat" cmpd="sng" algn="ctr">
            <a:solidFill>
              <a:srgbClr val="000000">
                <a:lumMod val="20000"/>
                <a:lumOff val="80000"/>
              </a:srgbClr>
            </a:solidFill>
            <a:prstDash val="dash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97B4B71-2ED7-4740-A849-BDEF96665A8E}"/>
              </a:ext>
            </a:extLst>
          </p:cNvPr>
          <p:cNvGrpSpPr/>
          <p:nvPr/>
        </p:nvGrpSpPr>
        <p:grpSpPr>
          <a:xfrm>
            <a:off x="4471537" y="1280364"/>
            <a:ext cx="3253238" cy="1252212"/>
            <a:chOff x="4471537" y="1280364"/>
            <a:chExt cx="3253238" cy="125221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84ECF22-2978-433D-8EDF-083C5C8CB41C}"/>
                </a:ext>
              </a:extLst>
            </p:cNvPr>
            <p:cNvSpPr txBox="1"/>
            <p:nvPr/>
          </p:nvSpPr>
          <p:spPr>
            <a:xfrm>
              <a:off x="4891052" y="1280364"/>
              <a:ext cx="24142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lvl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kern="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+mn-ea"/>
                  <a:cs typeface="+mn-ea"/>
                  <a:sym typeface="+mn-lt"/>
                </a:rPr>
                <a:t>添加标题文字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336B830-B097-47A9-B2D1-6A9E76EFA910}"/>
                </a:ext>
              </a:extLst>
            </p:cNvPr>
            <p:cNvSpPr txBox="1"/>
            <p:nvPr/>
          </p:nvSpPr>
          <p:spPr>
            <a:xfrm>
              <a:off x="4471537" y="1886245"/>
              <a:ext cx="3253238" cy="646331"/>
            </a:xfrm>
            <a:prstGeom prst="rect">
              <a:avLst/>
            </a:prstGeom>
            <a:solidFill>
              <a:srgbClr val="E10129"/>
            </a:solidFill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单击此处键入文本</a:t>
              </a:r>
              <a:endParaRPr lang="en-US" altLang="zh-CN" sz="12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  <a:p>
              <a:pPr lvl="0"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击此处键入文本单击此处键入文本单击此处键</a:t>
              </a:r>
              <a:endParaRPr lang="en-US" altLang="zh-CN" sz="12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C58C5DB-F4B3-4BEA-B95B-6E9D3124ABC3}"/>
              </a:ext>
            </a:extLst>
          </p:cNvPr>
          <p:cNvGrpSpPr/>
          <p:nvPr/>
        </p:nvGrpSpPr>
        <p:grpSpPr>
          <a:xfrm>
            <a:off x="1800185" y="3963904"/>
            <a:ext cx="1929846" cy="1988608"/>
            <a:chOff x="1800185" y="3963904"/>
            <a:chExt cx="1929846" cy="1988608"/>
          </a:xfrm>
        </p:grpSpPr>
        <p:sp>
          <p:nvSpPr>
            <p:cNvPr id="11" name="图标">
              <a:extLst>
                <a:ext uri="{FF2B5EF4-FFF2-40B4-BE49-F238E27FC236}">
                  <a16:creationId xmlns:a16="http://schemas.microsoft.com/office/drawing/2014/main" id="{DCE808EC-067B-427C-AF05-E7421ACC78C3}"/>
                </a:ext>
              </a:extLst>
            </p:cNvPr>
            <p:cNvSpPr/>
            <p:nvPr/>
          </p:nvSpPr>
          <p:spPr>
            <a:xfrm rot="2700000">
              <a:off x="2350892" y="3963905"/>
              <a:ext cx="828431" cy="828430"/>
            </a:xfrm>
            <a:prstGeom prst="halfFrame">
              <a:avLst>
                <a:gd name="adj1" fmla="val 13900"/>
                <a:gd name="adj2" fmla="val 13902"/>
              </a:avLst>
            </a:prstGeom>
            <a:solidFill>
              <a:srgbClr val="000000">
                <a:lumMod val="60000"/>
                <a:lumOff val="40000"/>
              </a:srgbClr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图标">
              <a:extLst>
                <a:ext uri="{FF2B5EF4-FFF2-40B4-BE49-F238E27FC236}">
                  <a16:creationId xmlns:a16="http://schemas.microsoft.com/office/drawing/2014/main" id="{209B0D6A-44B7-4A96-A147-7DE29E885415}"/>
                </a:ext>
              </a:extLst>
            </p:cNvPr>
            <p:cNvSpPr/>
            <p:nvPr/>
          </p:nvSpPr>
          <p:spPr>
            <a:xfrm>
              <a:off x="2742642" y="4012498"/>
              <a:ext cx="60414" cy="60414"/>
            </a:xfrm>
            <a:prstGeom prst="ellipse">
              <a:avLst/>
            </a:prstGeom>
            <a:solidFill>
              <a:srgbClr val="000000">
                <a:lumMod val="60000"/>
                <a:lumOff val="40000"/>
              </a:srgbClr>
            </a:solidFill>
            <a:ln w="12700" cap="flat" cmpd="sng" algn="ctr">
              <a:solidFill>
                <a:srgbClr val="000000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A0388C8-CF95-4A5B-9C19-AA9595B10B7C}"/>
                </a:ext>
              </a:extLst>
            </p:cNvPr>
            <p:cNvSpPr txBox="1"/>
            <p:nvPr/>
          </p:nvSpPr>
          <p:spPr>
            <a:xfrm>
              <a:off x="1800185" y="4624188"/>
              <a:ext cx="1929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000" kern="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添加标题文字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2FF39CA-FB33-4C08-AE8D-77AA41A03CDC}"/>
                </a:ext>
              </a:extLst>
            </p:cNvPr>
            <p:cNvSpPr txBox="1"/>
            <p:nvPr/>
          </p:nvSpPr>
          <p:spPr>
            <a:xfrm>
              <a:off x="1810457" y="5098432"/>
              <a:ext cx="1909300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4F21DB7-F010-4AD2-8CE6-52BD63A1B12E}"/>
              </a:ext>
            </a:extLst>
          </p:cNvPr>
          <p:cNvGrpSpPr/>
          <p:nvPr/>
        </p:nvGrpSpPr>
        <p:grpSpPr>
          <a:xfrm>
            <a:off x="8456011" y="3942511"/>
            <a:ext cx="1929846" cy="2010001"/>
            <a:chOff x="8456011" y="3942511"/>
            <a:chExt cx="1929846" cy="2010001"/>
          </a:xfrm>
        </p:grpSpPr>
        <p:sp>
          <p:nvSpPr>
            <p:cNvPr id="12" name="图标">
              <a:extLst>
                <a:ext uri="{FF2B5EF4-FFF2-40B4-BE49-F238E27FC236}">
                  <a16:creationId xmlns:a16="http://schemas.microsoft.com/office/drawing/2014/main" id="{CB6DAEF7-6F1B-45A4-8CE8-2899EF541D08}"/>
                </a:ext>
              </a:extLst>
            </p:cNvPr>
            <p:cNvSpPr/>
            <p:nvPr/>
          </p:nvSpPr>
          <p:spPr>
            <a:xfrm rot="2700000">
              <a:off x="8994513" y="3942511"/>
              <a:ext cx="873387" cy="873387"/>
            </a:xfrm>
            <a:prstGeom prst="halfFrame">
              <a:avLst>
                <a:gd name="adj1" fmla="val 13900"/>
                <a:gd name="adj2" fmla="val 13902"/>
              </a:avLst>
            </a:prstGeom>
            <a:solidFill>
              <a:srgbClr val="000000">
                <a:lumMod val="60000"/>
                <a:lumOff val="40000"/>
              </a:srgbClr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图标">
              <a:extLst>
                <a:ext uri="{FF2B5EF4-FFF2-40B4-BE49-F238E27FC236}">
                  <a16:creationId xmlns:a16="http://schemas.microsoft.com/office/drawing/2014/main" id="{14BA38C6-698E-45A6-B99D-96D1C28EBF36}"/>
                </a:ext>
              </a:extLst>
            </p:cNvPr>
            <p:cNvSpPr/>
            <p:nvPr/>
          </p:nvSpPr>
          <p:spPr>
            <a:xfrm>
              <a:off x="9390726" y="4012498"/>
              <a:ext cx="60414" cy="60414"/>
            </a:xfrm>
            <a:prstGeom prst="ellipse">
              <a:avLst/>
            </a:prstGeom>
            <a:solidFill>
              <a:srgbClr val="000000">
                <a:lumMod val="60000"/>
                <a:lumOff val="40000"/>
              </a:srgbClr>
            </a:solidFill>
            <a:ln w="12700" cap="flat" cmpd="sng" algn="ctr">
              <a:solidFill>
                <a:srgbClr val="000000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6C88664-D50B-4000-B6BA-84622AB105A2}"/>
                </a:ext>
              </a:extLst>
            </p:cNvPr>
            <p:cNvSpPr txBox="1"/>
            <p:nvPr/>
          </p:nvSpPr>
          <p:spPr>
            <a:xfrm>
              <a:off x="8456011" y="4624188"/>
              <a:ext cx="1929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000" kern="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添加标题文字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AAB7AFD-29A5-4709-9790-EA060468A410}"/>
                </a:ext>
              </a:extLst>
            </p:cNvPr>
            <p:cNvSpPr txBox="1"/>
            <p:nvPr/>
          </p:nvSpPr>
          <p:spPr>
            <a:xfrm>
              <a:off x="8466283" y="5098432"/>
              <a:ext cx="1909300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3D7AC8B-03D6-4652-A32E-5075F2506177}"/>
              </a:ext>
            </a:extLst>
          </p:cNvPr>
          <p:cNvGrpSpPr/>
          <p:nvPr/>
        </p:nvGrpSpPr>
        <p:grpSpPr>
          <a:xfrm>
            <a:off x="5131078" y="3571825"/>
            <a:ext cx="1929846" cy="2380687"/>
            <a:chOff x="5131078" y="3571825"/>
            <a:chExt cx="1929846" cy="2380687"/>
          </a:xfrm>
        </p:grpSpPr>
        <p:sp>
          <p:nvSpPr>
            <p:cNvPr id="13" name="图标">
              <a:extLst>
                <a:ext uri="{FF2B5EF4-FFF2-40B4-BE49-F238E27FC236}">
                  <a16:creationId xmlns:a16="http://schemas.microsoft.com/office/drawing/2014/main" id="{E6F5D3F7-6FEB-45E7-86E8-F30079A81D3C}"/>
                </a:ext>
              </a:extLst>
            </p:cNvPr>
            <p:cNvSpPr/>
            <p:nvPr/>
          </p:nvSpPr>
          <p:spPr>
            <a:xfrm rot="2700000">
              <a:off x="5150409" y="3571825"/>
              <a:ext cx="1895496" cy="1895495"/>
            </a:xfrm>
            <a:prstGeom prst="halfFrame">
              <a:avLst>
                <a:gd name="adj1" fmla="val 13900"/>
                <a:gd name="adj2" fmla="val 13902"/>
              </a:avLst>
            </a:prstGeom>
            <a:solidFill>
              <a:srgbClr val="E5323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图标">
              <a:extLst>
                <a:ext uri="{FF2B5EF4-FFF2-40B4-BE49-F238E27FC236}">
                  <a16:creationId xmlns:a16="http://schemas.microsoft.com/office/drawing/2014/main" id="{85852A3E-2330-4212-9FCD-FD298AEA74BB}"/>
                </a:ext>
              </a:extLst>
            </p:cNvPr>
            <p:cNvSpPr/>
            <p:nvPr/>
          </p:nvSpPr>
          <p:spPr>
            <a:xfrm rot="2700000">
              <a:off x="5896077" y="3705104"/>
              <a:ext cx="404159" cy="404159"/>
            </a:xfrm>
            <a:prstGeom prst="halfFrame">
              <a:avLst>
                <a:gd name="adj1" fmla="val 13900"/>
                <a:gd name="adj2" fmla="val 13902"/>
              </a:avLst>
            </a:prstGeom>
            <a:solidFill>
              <a:srgbClr val="E5323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19F5919-9022-4C46-89BC-0893182BD3E0}"/>
                </a:ext>
              </a:extLst>
            </p:cNvPr>
            <p:cNvSpPr txBox="1"/>
            <p:nvPr/>
          </p:nvSpPr>
          <p:spPr>
            <a:xfrm>
              <a:off x="5131078" y="4624188"/>
              <a:ext cx="1929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000" kern="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添加标题文字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55270F7-1AE2-4BA1-96A4-824A19CF1702}"/>
                </a:ext>
              </a:extLst>
            </p:cNvPr>
            <p:cNvSpPr txBox="1"/>
            <p:nvPr/>
          </p:nvSpPr>
          <p:spPr>
            <a:xfrm>
              <a:off x="5141350" y="5098432"/>
              <a:ext cx="1909300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2105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B374946B-CE83-4CD9-A7CA-BC6E5FF3498B}"/>
              </a:ext>
            </a:extLst>
          </p:cNvPr>
          <p:cNvGrpSpPr/>
          <p:nvPr/>
        </p:nvGrpSpPr>
        <p:grpSpPr>
          <a:xfrm>
            <a:off x="1826228" y="1445759"/>
            <a:ext cx="2317270" cy="2315576"/>
            <a:chOff x="1780508" y="2009639"/>
            <a:chExt cx="2317270" cy="2315576"/>
          </a:xfrm>
        </p:grpSpPr>
        <p:sp>
          <p:nvSpPr>
            <p:cNvPr id="10" name="ValueShape1">
              <a:extLst>
                <a:ext uri="{FF2B5EF4-FFF2-40B4-BE49-F238E27FC236}">
                  <a16:creationId xmlns:a16="http://schemas.microsoft.com/office/drawing/2014/main" id="{6BC12A8A-6EFD-478C-AFE0-D41E8E4751BF}"/>
                </a:ext>
              </a:extLst>
            </p:cNvPr>
            <p:cNvSpPr/>
            <p:nvPr/>
          </p:nvSpPr>
          <p:spPr>
            <a:xfrm rot="6576035">
              <a:off x="1780508" y="2406234"/>
              <a:ext cx="1918981" cy="1918982"/>
            </a:xfrm>
            <a:prstGeom prst="arc">
              <a:avLst>
                <a:gd name="adj1" fmla="val 4173600"/>
                <a:gd name="adj2" fmla="val 16200000"/>
              </a:avLst>
            </a:prstGeom>
            <a:noFill/>
            <a:ln w="165100" cap="rnd" cmpd="sng" algn="ctr">
              <a:solidFill>
                <a:srgbClr val="E53238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3FB03F6-0BD1-4EE8-A1EB-032DF1D8BDF0}"/>
                </a:ext>
              </a:extLst>
            </p:cNvPr>
            <p:cNvGrpSpPr/>
            <p:nvPr/>
          </p:nvGrpSpPr>
          <p:grpSpPr>
            <a:xfrm>
              <a:off x="2050095" y="2009639"/>
              <a:ext cx="2047683" cy="2032352"/>
              <a:chOff x="2050095" y="2009639"/>
              <a:chExt cx="2047683" cy="2032352"/>
            </a:xfrm>
          </p:grpSpPr>
          <p:sp>
            <p:nvSpPr>
              <p:cNvPr id="12" name="ValueBack1">
                <a:extLst>
                  <a:ext uri="{FF2B5EF4-FFF2-40B4-BE49-F238E27FC236}">
                    <a16:creationId xmlns:a16="http://schemas.microsoft.com/office/drawing/2014/main" id="{C90075E0-2A25-4C99-BE27-91AD7DE7428F}"/>
                  </a:ext>
                </a:extLst>
              </p:cNvPr>
              <p:cNvSpPr/>
              <p:nvPr/>
            </p:nvSpPr>
            <p:spPr bwMode="auto">
              <a:xfrm>
                <a:off x="2364191" y="2990524"/>
                <a:ext cx="517625" cy="375202"/>
              </a:xfrm>
              <a:custGeom>
                <a:avLst/>
                <a:gdLst>
                  <a:gd name="T0" fmla="*/ 353 w 486"/>
                  <a:gd name="T1" fmla="*/ 0 h 353"/>
                  <a:gd name="T2" fmla="*/ 0 w 486"/>
                  <a:gd name="T3" fmla="*/ 353 h 353"/>
                  <a:gd name="T4" fmla="*/ 30 w 486"/>
                  <a:gd name="T5" fmla="*/ 323 h 353"/>
                  <a:gd name="T6" fmla="*/ 60 w 486"/>
                  <a:gd name="T7" fmla="*/ 353 h 353"/>
                  <a:gd name="T8" fmla="*/ 60 w 486"/>
                  <a:gd name="T9" fmla="*/ 353 h 353"/>
                  <a:gd name="T10" fmla="*/ 353 w 486"/>
                  <a:gd name="T11" fmla="*/ 60 h 353"/>
                  <a:gd name="T12" fmla="*/ 443 w 486"/>
                  <a:gd name="T13" fmla="*/ 74 h 353"/>
                  <a:gd name="T14" fmla="*/ 453 w 486"/>
                  <a:gd name="T15" fmla="*/ 76 h 353"/>
                  <a:gd name="T16" fmla="*/ 481 w 486"/>
                  <a:gd name="T17" fmla="*/ 55 h 353"/>
                  <a:gd name="T18" fmla="*/ 462 w 486"/>
                  <a:gd name="T19" fmla="*/ 17 h 353"/>
                  <a:gd name="T20" fmla="*/ 353 w 486"/>
                  <a:gd name="T2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6" h="353">
                    <a:moveTo>
                      <a:pt x="353" y="0"/>
                    </a:moveTo>
                    <a:cubicBezTo>
                      <a:pt x="158" y="0"/>
                      <a:pt x="0" y="158"/>
                      <a:pt x="0" y="353"/>
                    </a:cubicBezTo>
                    <a:cubicBezTo>
                      <a:pt x="0" y="337"/>
                      <a:pt x="13" y="323"/>
                      <a:pt x="30" y="323"/>
                    </a:cubicBezTo>
                    <a:cubicBezTo>
                      <a:pt x="46" y="323"/>
                      <a:pt x="60" y="337"/>
                      <a:pt x="60" y="353"/>
                    </a:cubicBezTo>
                    <a:cubicBezTo>
                      <a:pt x="60" y="353"/>
                      <a:pt x="60" y="353"/>
                      <a:pt x="60" y="353"/>
                    </a:cubicBezTo>
                    <a:cubicBezTo>
                      <a:pt x="60" y="192"/>
                      <a:pt x="191" y="60"/>
                      <a:pt x="353" y="60"/>
                    </a:cubicBezTo>
                    <a:cubicBezTo>
                      <a:pt x="384" y="60"/>
                      <a:pt x="414" y="65"/>
                      <a:pt x="443" y="74"/>
                    </a:cubicBezTo>
                    <a:cubicBezTo>
                      <a:pt x="446" y="75"/>
                      <a:pt x="450" y="76"/>
                      <a:pt x="453" y="76"/>
                    </a:cubicBezTo>
                    <a:cubicBezTo>
                      <a:pt x="465" y="76"/>
                      <a:pt x="477" y="68"/>
                      <a:pt x="481" y="55"/>
                    </a:cubicBezTo>
                    <a:cubicBezTo>
                      <a:pt x="486" y="39"/>
                      <a:pt x="478" y="22"/>
                      <a:pt x="462" y="17"/>
                    </a:cubicBezTo>
                    <a:cubicBezTo>
                      <a:pt x="427" y="6"/>
                      <a:pt x="390" y="0"/>
                      <a:pt x="353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ValueBack22">
                <a:extLst>
                  <a:ext uri="{FF2B5EF4-FFF2-40B4-BE49-F238E27FC236}">
                    <a16:creationId xmlns:a16="http://schemas.microsoft.com/office/drawing/2014/main" id="{12854B7D-6636-4130-A398-F511A0983AD3}"/>
                  </a:ext>
                </a:extLst>
              </p:cNvPr>
              <p:cNvSpPr/>
              <p:nvPr/>
            </p:nvSpPr>
            <p:spPr bwMode="auto">
              <a:xfrm>
                <a:off x="2364191" y="3365725"/>
                <a:ext cx="375968" cy="375968"/>
              </a:xfrm>
              <a:custGeom>
                <a:avLst/>
                <a:gdLst>
                  <a:gd name="T0" fmla="*/ 60 w 353"/>
                  <a:gd name="T1" fmla="*/ 0 h 353"/>
                  <a:gd name="T2" fmla="*/ 60 w 353"/>
                  <a:gd name="T3" fmla="*/ 0 h 353"/>
                  <a:gd name="T4" fmla="*/ 30 w 353"/>
                  <a:gd name="T5" fmla="*/ 30 h 353"/>
                  <a:gd name="T6" fmla="*/ 0 w 353"/>
                  <a:gd name="T7" fmla="*/ 0 h 353"/>
                  <a:gd name="T8" fmla="*/ 353 w 353"/>
                  <a:gd name="T9" fmla="*/ 353 h 353"/>
                  <a:gd name="T10" fmla="*/ 353 w 353"/>
                  <a:gd name="T11" fmla="*/ 353 h 353"/>
                  <a:gd name="T12" fmla="*/ 353 w 353"/>
                  <a:gd name="T13" fmla="*/ 353 h 353"/>
                  <a:gd name="T14" fmla="*/ 323 w 353"/>
                  <a:gd name="T15" fmla="*/ 323 h 353"/>
                  <a:gd name="T16" fmla="*/ 353 w 353"/>
                  <a:gd name="T17" fmla="*/ 293 h 353"/>
                  <a:gd name="T18" fmla="*/ 60 w 353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3" h="353"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17"/>
                      <a:pt x="46" y="30"/>
                      <a:pt x="30" y="30"/>
                    </a:cubicBezTo>
                    <a:cubicBezTo>
                      <a:pt x="13" y="30"/>
                      <a:pt x="0" y="17"/>
                      <a:pt x="0" y="0"/>
                    </a:cubicBezTo>
                    <a:cubicBezTo>
                      <a:pt x="0" y="195"/>
                      <a:pt x="158" y="353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6" y="353"/>
                      <a:pt x="323" y="340"/>
                      <a:pt x="323" y="323"/>
                    </a:cubicBezTo>
                    <a:cubicBezTo>
                      <a:pt x="323" y="307"/>
                      <a:pt x="336" y="293"/>
                      <a:pt x="353" y="293"/>
                    </a:cubicBezTo>
                    <a:cubicBezTo>
                      <a:pt x="191" y="293"/>
                      <a:pt x="60" y="162"/>
                      <a:pt x="60" y="0"/>
                    </a:cubicBezTo>
                  </a:path>
                </a:pathLst>
              </a:custGeom>
              <a:solidFill>
                <a:srgbClr val="595959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ValueBack2">
                <a:extLst>
                  <a:ext uri="{FF2B5EF4-FFF2-40B4-BE49-F238E27FC236}">
                    <a16:creationId xmlns:a16="http://schemas.microsoft.com/office/drawing/2014/main" id="{1A158AD2-AF3A-4D09-A4F6-B8A857F61268}"/>
                  </a:ext>
                </a:extLst>
              </p:cNvPr>
              <p:cNvSpPr/>
              <p:nvPr/>
            </p:nvSpPr>
            <p:spPr bwMode="auto">
              <a:xfrm>
                <a:off x="2364191" y="3333565"/>
                <a:ext cx="63555" cy="64320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0 w 60"/>
                  <a:gd name="T5" fmla="*/ 30 h 60"/>
                  <a:gd name="T6" fmla="*/ 0 w 60"/>
                  <a:gd name="T7" fmla="*/ 30 h 60"/>
                  <a:gd name="T8" fmla="*/ 30 w 60"/>
                  <a:gd name="T9" fmla="*/ 60 h 60"/>
                  <a:gd name="T10" fmla="*/ 60 w 60"/>
                  <a:gd name="T11" fmla="*/ 30 h 60"/>
                  <a:gd name="T12" fmla="*/ 60 w 60"/>
                  <a:gd name="T13" fmla="*/ 30 h 60"/>
                  <a:gd name="T14" fmla="*/ 60 w 60"/>
                  <a:gd name="T15" fmla="*/ 30 h 60"/>
                  <a:gd name="T16" fmla="*/ 30 w 60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6" y="60"/>
                      <a:pt x="60" y="47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6" y="0"/>
                      <a:pt x="30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 w="9525">
                <a:solidFill>
                  <a:srgbClr val="FFFFFF"/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ValueBack2">
                <a:extLst>
                  <a:ext uri="{FF2B5EF4-FFF2-40B4-BE49-F238E27FC236}">
                    <a16:creationId xmlns:a16="http://schemas.microsoft.com/office/drawing/2014/main" id="{92D170F0-D469-40E9-81B2-79388D614693}"/>
                  </a:ext>
                </a:extLst>
              </p:cNvPr>
              <p:cNvSpPr/>
              <p:nvPr/>
            </p:nvSpPr>
            <p:spPr bwMode="auto">
              <a:xfrm>
                <a:off x="2740160" y="3224068"/>
                <a:ext cx="375968" cy="517626"/>
              </a:xfrm>
              <a:custGeom>
                <a:avLst/>
                <a:gdLst>
                  <a:gd name="T0" fmla="*/ 307 w 353"/>
                  <a:gd name="T1" fmla="*/ 0 h 486"/>
                  <a:gd name="T2" fmla="*/ 297 w 353"/>
                  <a:gd name="T3" fmla="*/ 2 h 486"/>
                  <a:gd name="T4" fmla="*/ 278 w 353"/>
                  <a:gd name="T5" fmla="*/ 40 h 486"/>
                  <a:gd name="T6" fmla="*/ 293 w 353"/>
                  <a:gd name="T7" fmla="*/ 133 h 486"/>
                  <a:gd name="T8" fmla="*/ 0 w 353"/>
                  <a:gd name="T9" fmla="*/ 426 h 486"/>
                  <a:gd name="T10" fmla="*/ 0 w 353"/>
                  <a:gd name="T11" fmla="*/ 426 h 486"/>
                  <a:gd name="T12" fmla="*/ 0 w 353"/>
                  <a:gd name="T13" fmla="*/ 426 h 486"/>
                  <a:gd name="T14" fmla="*/ 30 w 353"/>
                  <a:gd name="T15" fmla="*/ 456 h 486"/>
                  <a:gd name="T16" fmla="*/ 0 w 353"/>
                  <a:gd name="T17" fmla="*/ 486 h 486"/>
                  <a:gd name="T18" fmla="*/ 353 w 353"/>
                  <a:gd name="T19" fmla="*/ 133 h 486"/>
                  <a:gd name="T20" fmla="*/ 335 w 353"/>
                  <a:gd name="T21" fmla="*/ 21 h 486"/>
                  <a:gd name="T22" fmla="*/ 307 w 353"/>
                  <a:gd name="T23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3" h="486">
                    <a:moveTo>
                      <a:pt x="307" y="0"/>
                    </a:moveTo>
                    <a:cubicBezTo>
                      <a:pt x="303" y="0"/>
                      <a:pt x="300" y="1"/>
                      <a:pt x="297" y="2"/>
                    </a:cubicBezTo>
                    <a:cubicBezTo>
                      <a:pt x="281" y="7"/>
                      <a:pt x="273" y="24"/>
                      <a:pt x="278" y="40"/>
                    </a:cubicBezTo>
                    <a:cubicBezTo>
                      <a:pt x="288" y="70"/>
                      <a:pt x="293" y="101"/>
                      <a:pt x="293" y="133"/>
                    </a:cubicBezTo>
                    <a:cubicBezTo>
                      <a:pt x="293" y="295"/>
                      <a:pt x="162" y="426"/>
                      <a:pt x="0" y="426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17" y="426"/>
                      <a:pt x="30" y="440"/>
                      <a:pt x="30" y="456"/>
                    </a:cubicBezTo>
                    <a:cubicBezTo>
                      <a:pt x="30" y="473"/>
                      <a:pt x="17" y="486"/>
                      <a:pt x="0" y="486"/>
                    </a:cubicBezTo>
                    <a:cubicBezTo>
                      <a:pt x="195" y="486"/>
                      <a:pt x="353" y="328"/>
                      <a:pt x="353" y="133"/>
                    </a:cubicBezTo>
                    <a:cubicBezTo>
                      <a:pt x="353" y="95"/>
                      <a:pt x="347" y="57"/>
                      <a:pt x="335" y="21"/>
                    </a:cubicBezTo>
                    <a:cubicBezTo>
                      <a:pt x="331" y="8"/>
                      <a:pt x="319" y="0"/>
                      <a:pt x="307" y="0"/>
                    </a:cubicBezTo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ValueBack1">
                <a:extLst>
                  <a:ext uri="{FF2B5EF4-FFF2-40B4-BE49-F238E27FC236}">
                    <a16:creationId xmlns:a16="http://schemas.microsoft.com/office/drawing/2014/main" id="{75159866-E6A0-41B1-BAAF-880E02CE5A63}"/>
                  </a:ext>
                </a:extLst>
              </p:cNvPr>
              <p:cNvSpPr/>
              <p:nvPr/>
            </p:nvSpPr>
            <p:spPr bwMode="auto">
              <a:xfrm>
                <a:off x="2707999" y="3677373"/>
                <a:ext cx="64320" cy="64320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30 w 60"/>
                  <a:gd name="T7" fmla="*/ 60 h 60"/>
                  <a:gd name="T8" fmla="*/ 60 w 60"/>
                  <a:gd name="T9" fmla="*/ 30 h 60"/>
                  <a:gd name="T10" fmla="*/ 30 w 60"/>
                  <a:gd name="T11" fmla="*/ 0 h 60"/>
                  <a:gd name="T12" fmla="*/ 30 w 6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E53238"/>
              </a:solidFill>
              <a:ln w="9525">
                <a:solidFill>
                  <a:srgbClr val="FFFFFF"/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ExtraShape1">
                <a:extLst>
                  <a:ext uri="{FF2B5EF4-FFF2-40B4-BE49-F238E27FC236}">
                    <a16:creationId xmlns:a16="http://schemas.microsoft.com/office/drawing/2014/main" id="{4552D831-7212-447F-B5FC-F40018FA8D15}"/>
                  </a:ext>
                </a:extLst>
              </p:cNvPr>
              <p:cNvSpPr/>
              <p:nvPr/>
            </p:nvSpPr>
            <p:spPr bwMode="auto">
              <a:xfrm>
                <a:off x="3399443" y="2240120"/>
                <a:ext cx="473214" cy="467854"/>
              </a:xfrm>
              <a:custGeom>
                <a:avLst/>
                <a:gdLst>
                  <a:gd name="T0" fmla="*/ 389 w 444"/>
                  <a:gd name="T1" fmla="*/ 0 h 440"/>
                  <a:gd name="T2" fmla="*/ 354 w 444"/>
                  <a:gd name="T3" fmla="*/ 15 h 440"/>
                  <a:gd name="T4" fmla="*/ 0 w 444"/>
                  <a:gd name="T5" fmla="*/ 369 h 440"/>
                  <a:gd name="T6" fmla="*/ 35 w 444"/>
                  <a:gd name="T7" fmla="*/ 354 h 440"/>
                  <a:gd name="T8" fmla="*/ 70 w 444"/>
                  <a:gd name="T9" fmla="*/ 369 h 440"/>
                  <a:gd name="T10" fmla="*/ 70 w 444"/>
                  <a:gd name="T11" fmla="*/ 440 h 440"/>
                  <a:gd name="T12" fmla="*/ 70 w 444"/>
                  <a:gd name="T13" fmla="*/ 440 h 440"/>
                  <a:gd name="T14" fmla="*/ 70 w 444"/>
                  <a:gd name="T15" fmla="*/ 440 h 440"/>
                  <a:gd name="T16" fmla="*/ 424 w 444"/>
                  <a:gd name="T17" fmla="*/ 86 h 440"/>
                  <a:gd name="T18" fmla="*/ 424 w 444"/>
                  <a:gd name="T19" fmla="*/ 15 h 440"/>
                  <a:gd name="T20" fmla="*/ 389 w 444"/>
                  <a:gd name="T21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4" h="440">
                    <a:moveTo>
                      <a:pt x="389" y="0"/>
                    </a:moveTo>
                    <a:cubicBezTo>
                      <a:pt x="376" y="0"/>
                      <a:pt x="363" y="5"/>
                      <a:pt x="354" y="15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9" y="359"/>
                      <a:pt x="22" y="354"/>
                      <a:pt x="35" y="354"/>
                    </a:cubicBezTo>
                    <a:cubicBezTo>
                      <a:pt x="48" y="354"/>
                      <a:pt x="61" y="359"/>
                      <a:pt x="70" y="369"/>
                    </a:cubicBezTo>
                    <a:cubicBezTo>
                      <a:pt x="90" y="388"/>
                      <a:pt x="90" y="420"/>
                      <a:pt x="70" y="440"/>
                    </a:cubicBezTo>
                    <a:cubicBezTo>
                      <a:pt x="70" y="440"/>
                      <a:pt x="70" y="440"/>
                      <a:pt x="70" y="440"/>
                    </a:cubicBezTo>
                    <a:cubicBezTo>
                      <a:pt x="70" y="440"/>
                      <a:pt x="70" y="440"/>
                      <a:pt x="70" y="440"/>
                    </a:cubicBezTo>
                    <a:cubicBezTo>
                      <a:pt x="424" y="86"/>
                      <a:pt x="424" y="86"/>
                      <a:pt x="424" y="86"/>
                    </a:cubicBezTo>
                    <a:cubicBezTo>
                      <a:pt x="444" y="66"/>
                      <a:pt x="444" y="34"/>
                      <a:pt x="424" y="15"/>
                    </a:cubicBezTo>
                    <a:cubicBezTo>
                      <a:pt x="415" y="5"/>
                      <a:pt x="402" y="0"/>
                      <a:pt x="389" y="0"/>
                    </a:cubicBezTo>
                  </a:path>
                </a:pathLst>
              </a:custGeom>
              <a:solidFill>
                <a:srgbClr val="E53238">
                  <a:lumMod val="7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ExtraShape2">
                <a:extLst>
                  <a:ext uri="{FF2B5EF4-FFF2-40B4-BE49-F238E27FC236}">
                    <a16:creationId xmlns:a16="http://schemas.microsoft.com/office/drawing/2014/main" id="{439AF45F-DE67-46F9-A8B4-0065B1653D3A}"/>
                  </a:ext>
                </a:extLst>
              </p:cNvPr>
              <p:cNvSpPr/>
              <p:nvPr/>
            </p:nvSpPr>
            <p:spPr bwMode="auto">
              <a:xfrm>
                <a:off x="2681199" y="2632934"/>
                <a:ext cx="793284" cy="786393"/>
              </a:xfrm>
              <a:custGeom>
                <a:avLst/>
                <a:gdLst>
                  <a:gd name="T0" fmla="*/ 674 w 744"/>
                  <a:gd name="T1" fmla="*/ 0 h 739"/>
                  <a:gd name="T2" fmla="*/ 674 w 744"/>
                  <a:gd name="T3" fmla="*/ 0 h 739"/>
                  <a:gd name="T4" fmla="*/ 20 w 744"/>
                  <a:gd name="T5" fmla="*/ 654 h 739"/>
                  <a:gd name="T6" fmla="*/ 20 w 744"/>
                  <a:gd name="T7" fmla="*/ 725 h 739"/>
                  <a:gd name="T8" fmla="*/ 55 w 744"/>
                  <a:gd name="T9" fmla="*/ 739 h 739"/>
                  <a:gd name="T10" fmla="*/ 90 w 744"/>
                  <a:gd name="T11" fmla="*/ 725 h 739"/>
                  <a:gd name="T12" fmla="*/ 744 w 744"/>
                  <a:gd name="T13" fmla="*/ 71 h 739"/>
                  <a:gd name="T14" fmla="*/ 709 w 744"/>
                  <a:gd name="T15" fmla="*/ 85 h 739"/>
                  <a:gd name="T16" fmla="*/ 674 w 744"/>
                  <a:gd name="T17" fmla="*/ 71 h 739"/>
                  <a:gd name="T18" fmla="*/ 674 w 744"/>
                  <a:gd name="T19" fmla="*/ 0 h 739"/>
                  <a:gd name="T20" fmla="*/ 674 w 744"/>
                  <a:gd name="T21" fmla="*/ 0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4" h="739">
                    <a:moveTo>
                      <a:pt x="674" y="0"/>
                    </a:moveTo>
                    <a:cubicBezTo>
                      <a:pt x="674" y="0"/>
                      <a:pt x="674" y="0"/>
                      <a:pt x="674" y="0"/>
                    </a:cubicBezTo>
                    <a:cubicBezTo>
                      <a:pt x="20" y="654"/>
                      <a:pt x="20" y="654"/>
                      <a:pt x="20" y="654"/>
                    </a:cubicBezTo>
                    <a:cubicBezTo>
                      <a:pt x="0" y="673"/>
                      <a:pt x="0" y="705"/>
                      <a:pt x="20" y="725"/>
                    </a:cubicBezTo>
                    <a:cubicBezTo>
                      <a:pt x="29" y="734"/>
                      <a:pt x="42" y="739"/>
                      <a:pt x="55" y="739"/>
                    </a:cubicBezTo>
                    <a:cubicBezTo>
                      <a:pt x="68" y="739"/>
                      <a:pt x="81" y="734"/>
                      <a:pt x="90" y="725"/>
                    </a:cubicBezTo>
                    <a:cubicBezTo>
                      <a:pt x="744" y="71"/>
                      <a:pt x="744" y="71"/>
                      <a:pt x="744" y="71"/>
                    </a:cubicBezTo>
                    <a:cubicBezTo>
                      <a:pt x="735" y="80"/>
                      <a:pt x="722" y="85"/>
                      <a:pt x="709" y="85"/>
                    </a:cubicBezTo>
                    <a:cubicBezTo>
                      <a:pt x="696" y="85"/>
                      <a:pt x="683" y="80"/>
                      <a:pt x="674" y="71"/>
                    </a:cubicBezTo>
                    <a:cubicBezTo>
                      <a:pt x="654" y="51"/>
                      <a:pt x="654" y="19"/>
                      <a:pt x="674" y="0"/>
                    </a:cubicBezTo>
                    <a:cubicBezTo>
                      <a:pt x="674" y="0"/>
                      <a:pt x="674" y="0"/>
                      <a:pt x="674" y="0"/>
                    </a:cubicBezTo>
                  </a:path>
                </a:pathLst>
              </a:custGeom>
              <a:solidFill>
                <a:srgbClr val="E53238">
                  <a:lumMod val="40000"/>
                  <a:lumOff val="6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ExtraShape3">
                <a:extLst>
                  <a:ext uri="{FF2B5EF4-FFF2-40B4-BE49-F238E27FC236}">
                    <a16:creationId xmlns:a16="http://schemas.microsoft.com/office/drawing/2014/main" id="{6E9DAB0A-787A-4ED2-8C95-316BC94892B4}"/>
                  </a:ext>
                </a:extLst>
              </p:cNvPr>
              <p:cNvSpPr/>
              <p:nvPr/>
            </p:nvSpPr>
            <p:spPr bwMode="auto">
              <a:xfrm>
                <a:off x="3378769" y="2616853"/>
                <a:ext cx="117155" cy="106435"/>
              </a:xfrm>
              <a:custGeom>
                <a:avLst/>
                <a:gdLst>
                  <a:gd name="T0" fmla="*/ 55 w 110"/>
                  <a:gd name="T1" fmla="*/ 0 h 100"/>
                  <a:gd name="T2" fmla="*/ 20 w 110"/>
                  <a:gd name="T3" fmla="*/ 15 h 100"/>
                  <a:gd name="T4" fmla="*/ 20 w 110"/>
                  <a:gd name="T5" fmla="*/ 15 h 100"/>
                  <a:gd name="T6" fmla="*/ 20 w 110"/>
                  <a:gd name="T7" fmla="*/ 86 h 100"/>
                  <a:gd name="T8" fmla="*/ 55 w 110"/>
                  <a:gd name="T9" fmla="*/ 100 h 100"/>
                  <a:gd name="T10" fmla="*/ 90 w 110"/>
                  <a:gd name="T11" fmla="*/ 86 h 100"/>
                  <a:gd name="T12" fmla="*/ 90 w 110"/>
                  <a:gd name="T13" fmla="*/ 86 h 100"/>
                  <a:gd name="T14" fmla="*/ 90 w 110"/>
                  <a:gd name="T15" fmla="*/ 15 h 100"/>
                  <a:gd name="T16" fmla="*/ 55 w 110"/>
                  <a:gd name="T1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00">
                    <a:moveTo>
                      <a:pt x="55" y="0"/>
                    </a:moveTo>
                    <a:cubicBezTo>
                      <a:pt x="42" y="0"/>
                      <a:pt x="29" y="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0" y="34"/>
                      <a:pt x="0" y="66"/>
                      <a:pt x="20" y="86"/>
                    </a:cubicBezTo>
                    <a:cubicBezTo>
                      <a:pt x="29" y="95"/>
                      <a:pt x="42" y="100"/>
                      <a:pt x="55" y="100"/>
                    </a:cubicBezTo>
                    <a:cubicBezTo>
                      <a:pt x="68" y="100"/>
                      <a:pt x="81" y="95"/>
                      <a:pt x="90" y="86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110" y="66"/>
                      <a:pt x="110" y="34"/>
                      <a:pt x="90" y="15"/>
                    </a:cubicBezTo>
                    <a:cubicBezTo>
                      <a:pt x="81" y="5"/>
                      <a:pt x="68" y="0"/>
                      <a:pt x="55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ExtraShape4">
                <a:extLst>
                  <a:ext uri="{FF2B5EF4-FFF2-40B4-BE49-F238E27FC236}">
                    <a16:creationId xmlns:a16="http://schemas.microsoft.com/office/drawing/2014/main" id="{4CD6510B-E1FD-4A92-BEA1-0DBDB7586788}"/>
                  </a:ext>
                </a:extLst>
              </p:cNvPr>
              <p:cNvSpPr/>
              <p:nvPr/>
            </p:nvSpPr>
            <p:spPr bwMode="auto">
              <a:xfrm>
                <a:off x="3637581" y="2009639"/>
                <a:ext cx="63555" cy="315475"/>
              </a:xfrm>
              <a:custGeom>
                <a:avLst/>
                <a:gdLst>
                  <a:gd name="T0" fmla="*/ 30 w 60"/>
                  <a:gd name="T1" fmla="*/ 0 h 296"/>
                  <a:gd name="T2" fmla="*/ 0 w 60"/>
                  <a:gd name="T3" fmla="*/ 30 h 296"/>
                  <a:gd name="T4" fmla="*/ 0 w 60"/>
                  <a:gd name="T5" fmla="*/ 266 h 296"/>
                  <a:gd name="T6" fmla="*/ 30 w 60"/>
                  <a:gd name="T7" fmla="*/ 296 h 296"/>
                  <a:gd name="T8" fmla="*/ 60 w 60"/>
                  <a:gd name="T9" fmla="*/ 266 h 296"/>
                  <a:gd name="T10" fmla="*/ 60 w 60"/>
                  <a:gd name="T11" fmla="*/ 30 h 296"/>
                  <a:gd name="T12" fmla="*/ 30 w 60"/>
                  <a:gd name="T1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96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83"/>
                      <a:pt x="13" y="296"/>
                      <a:pt x="30" y="296"/>
                    </a:cubicBezTo>
                    <a:cubicBezTo>
                      <a:pt x="47" y="296"/>
                      <a:pt x="60" y="283"/>
                      <a:pt x="60" y="26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ExtraShape5">
                <a:extLst>
                  <a:ext uri="{FF2B5EF4-FFF2-40B4-BE49-F238E27FC236}">
                    <a16:creationId xmlns:a16="http://schemas.microsoft.com/office/drawing/2014/main" id="{270E993D-1938-4064-9EEA-BB839B813551}"/>
                  </a:ext>
                </a:extLst>
              </p:cNvPr>
              <p:cNvSpPr/>
              <p:nvPr/>
            </p:nvSpPr>
            <p:spPr bwMode="auto">
              <a:xfrm>
                <a:off x="3551055" y="2096165"/>
                <a:ext cx="64320" cy="314710"/>
              </a:xfrm>
              <a:custGeom>
                <a:avLst/>
                <a:gdLst>
                  <a:gd name="T0" fmla="*/ 30 w 60"/>
                  <a:gd name="T1" fmla="*/ 0 h 296"/>
                  <a:gd name="T2" fmla="*/ 0 w 60"/>
                  <a:gd name="T3" fmla="*/ 30 h 296"/>
                  <a:gd name="T4" fmla="*/ 0 w 60"/>
                  <a:gd name="T5" fmla="*/ 266 h 296"/>
                  <a:gd name="T6" fmla="*/ 30 w 60"/>
                  <a:gd name="T7" fmla="*/ 296 h 296"/>
                  <a:gd name="T8" fmla="*/ 60 w 60"/>
                  <a:gd name="T9" fmla="*/ 266 h 296"/>
                  <a:gd name="T10" fmla="*/ 60 w 60"/>
                  <a:gd name="T11" fmla="*/ 30 h 296"/>
                  <a:gd name="T12" fmla="*/ 30 w 60"/>
                  <a:gd name="T1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96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83"/>
                      <a:pt x="13" y="296"/>
                      <a:pt x="30" y="296"/>
                    </a:cubicBezTo>
                    <a:cubicBezTo>
                      <a:pt x="47" y="296"/>
                      <a:pt x="60" y="283"/>
                      <a:pt x="60" y="26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ExtraShape6">
                <a:extLst>
                  <a:ext uri="{FF2B5EF4-FFF2-40B4-BE49-F238E27FC236}">
                    <a16:creationId xmlns:a16="http://schemas.microsoft.com/office/drawing/2014/main" id="{FB787DA5-D901-45A9-96E4-90AED72D940D}"/>
                  </a:ext>
                </a:extLst>
              </p:cNvPr>
              <p:cNvSpPr/>
              <p:nvPr/>
            </p:nvSpPr>
            <p:spPr bwMode="auto">
              <a:xfrm>
                <a:off x="3464529" y="2182691"/>
                <a:ext cx="64320" cy="314710"/>
              </a:xfrm>
              <a:custGeom>
                <a:avLst/>
                <a:gdLst>
                  <a:gd name="T0" fmla="*/ 30 w 60"/>
                  <a:gd name="T1" fmla="*/ 0 h 296"/>
                  <a:gd name="T2" fmla="*/ 0 w 60"/>
                  <a:gd name="T3" fmla="*/ 30 h 296"/>
                  <a:gd name="T4" fmla="*/ 0 w 60"/>
                  <a:gd name="T5" fmla="*/ 266 h 296"/>
                  <a:gd name="T6" fmla="*/ 30 w 60"/>
                  <a:gd name="T7" fmla="*/ 296 h 296"/>
                  <a:gd name="T8" fmla="*/ 60 w 60"/>
                  <a:gd name="T9" fmla="*/ 266 h 296"/>
                  <a:gd name="T10" fmla="*/ 60 w 60"/>
                  <a:gd name="T11" fmla="*/ 30 h 296"/>
                  <a:gd name="T12" fmla="*/ 30 w 60"/>
                  <a:gd name="T1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96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83"/>
                      <a:pt x="13" y="296"/>
                      <a:pt x="30" y="296"/>
                    </a:cubicBezTo>
                    <a:cubicBezTo>
                      <a:pt x="47" y="296"/>
                      <a:pt x="60" y="283"/>
                      <a:pt x="60" y="26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595959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ExtraShape7">
                <a:extLst>
                  <a:ext uri="{FF2B5EF4-FFF2-40B4-BE49-F238E27FC236}">
                    <a16:creationId xmlns:a16="http://schemas.microsoft.com/office/drawing/2014/main" id="{5439E1B8-1935-47F9-BB8D-222EFE09DB31}"/>
                  </a:ext>
                </a:extLst>
              </p:cNvPr>
              <p:cNvSpPr/>
              <p:nvPr/>
            </p:nvSpPr>
            <p:spPr bwMode="auto">
              <a:xfrm>
                <a:off x="3782302" y="2405515"/>
                <a:ext cx="315476" cy="64320"/>
              </a:xfrm>
              <a:custGeom>
                <a:avLst/>
                <a:gdLst>
                  <a:gd name="T0" fmla="*/ 266 w 296"/>
                  <a:gd name="T1" fmla="*/ 0 h 60"/>
                  <a:gd name="T2" fmla="*/ 30 w 296"/>
                  <a:gd name="T3" fmla="*/ 0 h 60"/>
                  <a:gd name="T4" fmla="*/ 0 w 296"/>
                  <a:gd name="T5" fmla="*/ 30 h 60"/>
                  <a:gd name="T6" fmla="*/ 30 w 296"/>
                  <a:gd name="T7" fmla="*/ 60 h 60"/>
                  <a:gd name="T8" fmla="*/ 266 w 296"/>
                  <a:gd name="T9" fmla="*/ 60 h 60"/>
                  <a:gd name="T10" fmla="*/ 296 w 296"/>
                  <a:gd name="T11" fmla="*/ 30 h 60"/>
                  <a:gd name="T12" fmla="*/ 266 w 296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6" h="60">
                    <a:moveTo>
                      <a:pt x="266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266" y="60"/>
                      <a:pt x="266" y="60"/>
                      <a:pt x="266" y="60"/>
                    </a:cubicBezTo>
                    <a:cubicBezTo>
                      <a:pt x="283" y="60"/>
                      <a:pt x="296" y="47"/>
                      <a:pt x="296" y="30"/>
                    </a:cubicBezTo>
                    <a:cubicBezTo>
                      <a:pt x="296" y="14"/>
                      <a:pt x="283" y="0"/>
                      <a:pt x="266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ExtraShape8">
                <a:extLst>
                  <a:ext uri="{FF2B5EF4-FFF2-40B4-BE49-F238E27FC236}">
                    <a16:creationId xmlns:a16="http://schemas.microsoft.com/office/drawing/2014/main" id="{4FC50A98-8619-46EC-9D4B-157CF16485D9}"/>
                  </a:ext>
                </a:extLst>
              </p:cNvPr>
              <p:cNvSpPr/>
              <p:nvPr/>
            </p:nvSpPr>
            <p:spPr bwMode="auto">
              <a:xfrm>
                <a:off x="3849685" y="2492041"/>
                <a:ext cx="161567" cy="63555"/>
              </a:xfrm>
              <a:custGeom>
                <a:avLst/>
                <a:gdLst>
                  <a:gd name="T0" fmla="*/ 122 w 152"/>
                  <a:gd name="T1" fmla="*/ 0 h 60"/>
                  <a:gd name="T2" fmla="*/ 0 w 152"/>
                  <a:gd name="T3" fmla="*/ 0 h 60"/>
                  <a:gd name="T4" fmla="*/ 30 w 152"/>
                  <a:gd name="T5" fmla="*/ 30 h 60"/>
                  <a:gd name="T6" fmla="*/ 0 w 152"/>
                  <a:gd name="T7" fmla="*/ 60 h 60"/>
                  <a:gd name="T8" fmla="*/ 0 w 152"/>
                  <a:gd name="T9" fmla="*/ 60 h 60"/>
                  <a:gd name="T10" fmla="*/ 0 w 152"/>
                  <a:gd name="T11" fmla="*/ 60 h 60"/>
                  <a:gd name="T12" fmla="*/ 122 w 152"/>
                  <a:gd name="T13" fmla="*/ 60 h 60"/>
                  <a:gd name="T14" fmla="*/ 152 w 152"/>
                  <a:gd name="T15" fmla="*/ 30 h 60"/>
                  <a:gd name="T16" fmla="*/ 122 w 152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60">
                    <a:moveTo>
                      <a:pt x="1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30" y="14"/>
                      <a:pt x="30" y="30"/>
                    </a:cubicBezTo>
                    <a:cubicBezTo>
                      <a:pt x="30" y="47"/>
                      <a:pt x="17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39" y="60"/>
                      <a:pt x="152" y="47"/>
                      <a:pt x="152" y="30"/>
                    </a:cubicBezTo>
                    <a:cubicBezTo>
                      <a:pt x="152" y="14"/>
                      <a:pt x="139" y="0"/>
                      <a:pt x="122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ExtraShape9">
                <a:extLst>
                  <a:ext uri="{FF2B5EF4-FFF2-40B4-BE49-F238E27FC236}">
                    <a16:creationId xmlns:a16="http://schemas.microsoft.com/office/drawing/2014/main" id="{6A9DD095-6A6B-47D5-8DB3-53635365B011}"/>
                  </a:ext>
                </a:extLst>
              </p:cNvPr>
              <p:cNvSpPr/>
              <p:nvPr/>
            </p:nvSpPr>
            <p:spPr bwMode="auto">
              <a:xfrm>
                <a:off x="3695776" y="2492041"/>
                <a:ext cx="153909" cy="63555"/>
              </a:xfrm>
              <a:custGeom>
                <a:avLst/>
                <a:gdLst>
                  <a:gd name="T0" fmla="*/ 144 w 144"/>
                  <a:gd name="T1" fmla="*/ 0 h 60"/>
                  <a:gd name="T2" fmla="*/ 30 w 144"/>
                  <a:gd name="T3" fmla="*/ 0 h 60"/>
                  <a:gd name="T4" fmla="*/ 0 w 144"/>
                  <a:gd name="T5" fmla="*/ 30 h 60"/>
                  <a:gd name="T6" fmla="*/ 30 w 144"/>
                  <a:gd name="T7" fmla="*/ 60 h 60"/>
                  <a:gd name="T8" fmla="*/ 144 w 144"/>
                  <a:gd name="T9" fmla="*/ 60 h 60"/>
                  <a:gd name="T10" fmla="*/ 114 w 144"/>
                  <a:gd name="T11" fmla="*/ 30 h 60"/>
                  <a:gd name="T12" fmla="*/ 144 w 144"/>
                  <a:gd name="T13" fmla="*/ 0 h 60"/>
                  <a:gd name="T14" fmla="*/ 144 w 144"/>
                  <a:gd name="T15" fmla="*/ 0 h 60"/>
                  <a:gd name="T16" fmla="*/ 144 w 144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60">
                    <a:moveTo>
                      <a:pt x="144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144" y="60"/>
                      <a:pt x="144" y="60"/>
                      <a:pt x="144" y="60"/>
                    </a:cubicBezTo>
                    <a:cubicBezTo>
                      <a:pt x="128" y="60"/>
                      <a:pt x="114" y="47"/>
                      <a:pt x="114" y="30"/>
                    </a:cubicBezTo>
                    <a:cubicBezTo>
                      <a:pt x="114" y="14"/>
                      <a:pt x="128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ExtraShape10">
                <a:extLst>
                  <a:ext uri="{FF2B5EF4-FFF2-40B4-BE49-F238E27FC236}">
                    <a16:creationId xmlns:a16="http://schemas.microsoft.com/office/drawing/2014/main" id="{D8D86F6F-F0F2-4CC0-B3C0-072EF7E57EA3}"/>
                  </a:ext>
                </a:extLst>
              </p:cNvPr>
              <p:cNvSpPr/>
              <p:nvPr/>
            </p:nvSpPr>
            <p:spPr bwMode="auto">
              <a:xfrm>
                <a:off x="3817525" y="2492041"/>
                <a:ext cx="63555" cy="63555"/>
              </a:xfrm>
              <a:custGeom>
                <a:avLst/>
                <a:gdLst>
                  <a:gd name="T0" fmla="*/ 30 w 60"/>
                  <a:gd name="T1" fmla="*/ 0 h 60"/>
                  <a:gd name="T2" fmla="*/ 30 w 60"/>
                  <a:gd name="T3" fmla="*/ 0 h 60"/>
                  <a:gd name="T4" fmla="*/ 0 w 60"/>
                  <a:gd name="T5" fmla="*/ 30 h 60"/>
                  <a:gd name="T6" fmla="*/ 30 w 60"/>
                  <a:gd name="T7" fmla="*/ 60 h 60"/>
                  <a:gd name="T8" fmla="*/ 30 w 60"/>
                  <a:gd name="T9" fmla="*/ 60 h 60"/>
                  <a:gd name="T10" fmla="*/ 60 w 60"/>
                  <a:gd name="T11" fmla="*/ 30 h 60"/>
                  <a:gd name="T12" fmla="*/ 30 w 6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ExtraShape11">
                <a:extLst>
                  <a:ext uri="{FF2B5EF4-FFF2-40B4-BE49-F238E27FC236}">
                    <a16:creationId xmlns:a16="http://schemas.microsoft.com/office/drawing/2014/main" id="{4DF4536B-B8D1-4367-9681-78C73EADA7DC}"/>
                  </a:ext>
                </a:extLst>
              </p:cNvPr>
              <p:cNvSpPr/>
              <p:nvPr/>
            </p:nvSpPr>
            <p:spPr bwMode="auto">
              <a:xfrm>
                <a:off x="3610016" y="2578567"/>
                <a:ext cx="315476" cy="63555"/>
              </a:xfrm>
              <a:custGeom>
                <a:avLst/>
                <a:gdLst>
                  <a:gd name="T0" fmla="*/ 266 w 296"/>
                  <a:gd name="T1" fmla="*/ 0 h 60"/>
                  <a:gd name="T2" fmla="*/ 30 w 296"/>
                  <a:gd name="T3" fmla="*/ 0 h 60"/>
                  <a:gd name="T4" fmla="*/ 0 w 296"/>
                  <a:gd name="T5" fmla="*/ 30 h 60"/>
                  <a:gd name="T6" fmla="*/ 30 w 296"/>
                  <a:gd name="T7" fmla="*/ 60 h 60"/>
                  <a:gd name="T8" fmla="*/ 266 w 296"/>
                  <a:gd name="T9" fmla="*/ 60 h 60"/>
                  <a:gd name="T10" fmla="*/ 296 w 296"/>
                  <a:gd name="T11" fmla="*/ 30 h 60"/>
                  <a:gd name="T12" fmla="*/ 266 w 296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6" h="60">
                    <a:moveTo>
                      <a:pt x="266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266" y="60"/>
                      <a:pt x="266" y="60"/>
                      <a:pt x="266" y="60"/>
                    </a:cubicBezTo>
                    <a:cubicBezTo>
                      <a:pt x="283" y="60"/>
                      <a:pt x="296" y="47"/>
                      <a:pt x="296" y="30"/>
                    </a:cubicBezTo>
                    <a:cubicBezTo>
                      <a:pt x="296" y="14"/>
                      <a:pt x="283" y="0"/>
                      <a:pt x="266" y="0"/>
                    </a:cubicBezTo>
                  </a:path>
                </a:pathLst>
              </a:custGeom>
              <a:solidFill>
                <a:srgbClr val="595959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ValueShape2">
                <a:extLst>
                  <a:ext uri="{FF2B5EF4-FFF2-40B4-BE49-F238E27FC236}">
                    <a16:creationId xmlns:a16="http://schemas.microsoft.com/office/drawing/2014/main" id="{662FCE44-4254-49A5-B6F2-63295E7DA1E7}"/>
                  </a:ext>
                </a:extLst>
              </p:cNvPr>
              <p:cNvSpPr/>
              <p:nvPr/>
            </p:nvSpPr>
            <p:spPr>
              <a:xfrm rot="6576035">
                <a:off x="2050095" y="2669919"/>
                <a:ext cx="1372072" cy="1372072"/>
              </a:xfrm>
              <a:prstGeom prst="arc">
                <a:avLst>
                  <a:gd name="adj1" fmla="val 16344000"/>
                  <a:gd name="adj2" fmla="val 9000000"/>
                </a:avLst>
              </a:prstGeom>
              <a:noFill/>
              <a:ln w="127000" cap="rnd" cmpd="sng" algn="ctr">
                <a:solidFill>
                  <a:srgbClr val="E53238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ValueText1">
                <a:extLst>
                  <a:ext uri="{FF2B5EF4-FFF2-40B4-BE49-F238E27FC236}">
                    <a16:creationId xmlns:a16="http://schemas.microsoft.com/office/drawing/2014/main" id="{A81CE360-FC5F-49D6-924C-69B47D2E58BD}"/>
                  </a:ext>
                </a:extLst>
              </p:cNvPr>
              <p:cNvSpPr/>
              <p:nvPr/>
            </p:nvSpPr>
            <p:spPr>
              <a:xfrm>
                <a:off x="3458460" y="3328142"/>
                <a:ext cx="411318" cy="411318"/>
              </a:xfrm>
              <a:prstGeom prst="ellipse">
                <a:avLst/>
              </a:prstGeom>
              <a:solidFill>
                <a:srgbClr val="E53238"/>
              </a:solidFill>
              <a:ln w="34925" cap="flat" cmpd="sng" algn="ctr">
                <a:solidFill>
                  <a:srgbClr val="FFFFFF">
                    <a:alpha val="70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54</a:t>
                </a:r>
              </a:p>
            </p:txBody>
          </p:sp>
          <p:sp>
            <p:nvSpPr>
              <p:cNvPr id="30" name="ValueText2">
                <a:extLst>
                  <a:ext uri="{FF2B5EF4-FFF2-40B4-BE49-F238E27FC236}">
                    <a16:creationId xmlns:a16="http://schemas.microsoft.com/office/drawing/2014/main" id="{990BA91A-5F3C-47F8-9109-A8CB382B7B97}"/>
                  </a:ext>
                </a:extLst>
              </p:cNvPr>
              <p:cNvSpPr/>
              <p:nvPr/>
            </p:nvSpPr>
            <p:spPr>
              <a:xfrm>
                <a:off x="2584461" y="2514635"/>
                <a:ext cx="347124" cy="347124"/>
              </a:xfrm>
              <a:prstGeom prst="ellipse">
                <a:avLst/>
              </a:prstGeom>
              <a:solidFill>
                <a:srgbClr val="E53238">
                  <a:lumMod val="60000"/>
                  <a:lumOff val="40000"/>
                </a:srgbClr>
              </a:solidFill>
              <a:ln w="34925" cap="flat" cmpd="sng" algn="ctr">
                <a:solidFill>
                  <a:srgbClr val="FFFFFF">
                    <a:alpha val="70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72</a:t>
                </a:r>
              </a:p>
            </p:txBody>
          </p:sp>
        </p:grp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02F41A0D-F8BF-49B9-8A09-B7B21AB47E96}"/>
              </a:ext>
            </a:extLst>
          </p:cNvPr>
          <p:cNvSpPr txBox="1"/>
          <p:nvPr/>
        </p:nvSpPr>
        <p:spPr>
          <a:xfrm>
            <a:off x="1743414" y="3970035"/>
            <a:ext cx="213378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kern="0" dirty="0">
                <a:gradFill>
                  <a:gsLst>
                    <a:gs pos="100000">
                      <a:srgbClr val="B5021F"/>
                    </a:gs>
                    <a:gs pos="0">
                      <a:srgbClr val="F0002D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添加标题文字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D0088FD6-598C-4F3F-A488-76B77BCBD01E}"/>
              </a:ext>
            </a:extLst>
          </p:cNvPr>
          <p:cNvSpPr txBox="1"/>
          <p:nvPr/>
        </p:nvSpPr>
        <p:spPr>
          <a:xfrm>
            <a:off x="1448657" y="4389918"/>
            <a:ext cx="2723294" cy="10618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8DE3FBC-3987-4320-A65B-1F1BA82254E1}"/>
              </a:ext>
            </a:extLst>
          </p:cNvPr>
          <p:cNvGrpSpPr/>
          <p:nvPr/>
        </p:nvGrpSpPr>
        <p:grpSpPr>
          <a:xfrm>
            <a:off x="4983085" y="1445759"/>
            <a:ext cx="2317270" cy="2315576"/>
            <a:chOff x="4937365" y="2009639"/>
            <a:chExt cx="2317270" cy="2315576"/>
          </a:xfrm>
        </p:grpSpPr>
        <p:sp>
          <p:nvSpPr>
            <p:cNvPr id="32" name="ValueShape1">
              <a:extLst>
                <a:ext uri="{FF2B5EF4-FFF2-40B4-BE49-F238E27FC236}">
                  <a16:creationId xmlns:a16="http://schemas.microsoft.com/office/drawing/2014/main" id="{ED51F140-A3D3-4753-815C-EC8812BBD54C}"/>
                </a:ext>
              </a:extLst>
            </p:cNvPr>
            <p:cNvSpPr/>
            <p:nvPr/>
          </p:nvSpPr>
          <p:spPr>
            <a:xfrm rot="6576035">
              <a:off x="4937365" y="2406234"/>
              <a:ext cx="1918981" cy="1918982"/>
            </a:xfrm>
            <a:prstGeom prst="arc">
              <a:avLst>
                <a:gd name="adj1" fmla="val 4375201"/>
                <a:gd name="adj2" fmla="val 16200000"/>
              </a:avLst>
            </a:prstGeom>
            <a:noFill/>
            <a:ln w="165100" cap="rnd" cmpd="sng" algn="ctr">
              <a:solidFill>
                <a:srgbClr val="E53238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AA3FA36-1D75-4BD4-BE42-B6A221808A31}"/>
                </a:ext>
              </a:extLst>
            </p:cNvPr>
            <p:cNvGrpSpPr/>
            <p:nvPr/>
          </p:nvGrpSpPr>
          <p:grpSpPr>
            <a:xfrm>
              <a:off x="5206952" y="2009639"/>
              <a:ext cx="2047683" cy="2032352"/>
              <a:chOff x="5206952" y="2009639"/>
              <a:chExt cx="2047683" cy="2032352"/>
            </a:xfrm>
          </p:grpSpPr>
          <p:sp>
            <p:nvSpPr>
              <p:cNvPr id="34" name="ValueBack1">
                <a:extLst>
                  <a:ext uri="{FF2B5EF4-FFF2-40B4-BE49-F238E27FC236}">
                    <a16:creationId xmlns:a16="http://schemas.microsoft.com/office/drawing/2014/main" id="{3CEE28FB-9AB3-4A47-ADFB-A5A06B8F78B2}"/>
                  </a:ext>
                </a:extLst>
              </p:cNvPr>
              <p:cNvSpPr/>
              <p:nvPr/>
            </p:nvSpPr>
            <p:spPr bwMode="auto">
              <a:xfrm>
                <a:off x="5521048" y="2990524"/>
                <a:ext cx="517625" cy="375202"/>
              </a:xfrm>
              <a:custGeom>
                <a:avLst/>
                <a:gdLst>
                  <a:gd name="T0" fmla="*/ 353 w 486"/>
                  <a:gd name="T1" fmla="*/ 0 h 353"/>
                  <a:gd name="T2" fmla="*/ 0 w 486"/>
                  <a:gd name="T3" fmla="*/ 353 h 353"/>
                  <a:gd name="T4" fmla="*/ 30 w 486"/>
                  <a:gd name="T5" fmla="*/ 323 h 353"/>
                  <a:gd name="T6" fmla="*/ 60 w 486"/>
                  <a:gd name="T7" fmla="*/ 353 h 353"/>
                  <a:gd name="T8" fmla="*/ 60 w 486"/>
                  <a:gd name="T9" fmla="*/ 353 h 353"/>
                  <a:gd name="T10" fmla="*/ 353 w 486"/>
                  <a:gd name="T11" fmla="*/ 60 h 353"/>
                  <a:gd name="T12" fmla="*/ 443 w 486"/>
                  <a:gd name="T13" fmla="*/ 74 h 353"/>
                  <a:gd name="T14" fmla="*/ 453 w 486"/>
                  <a:gd name="T15" fmla="*/ 76 h 353"/>
                  <a:gd name="T16" fmla="*/ 481 w 486"/>
                  <a:gd name="T17" fmla="*/ 55 h 353"/>
                  <a:gd name="T18" fmla="*/ 462 w 486"/>
                  <a:gd name="T19" fmla="*/ 17 h 353"/>
                  <a:gd name="T20" fmla="*/ 353 w 486"/>
                  <a:gd name="T2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6" h="353">
                    <a:moveTo>
                      <a:pt x="353" y="0"/>
                    </a:moveTo>
                    <a:cubicBezTo>
                      <a:pt x="158" y="0"/>
                      <a:pt x="0" y="158"/>
                      <a:pt x="0" y="353"/>
                    </a:cubicBezTo>
                    <a:cubicBezTo>
                      <a:pt x="0" y="337"/>
                      <a:pt x="13" y="323"/>
                      <a:pt x="30" y="323"/>
                    </a:cubicBezTo>
                    <a:cubicBezTo>
                      <a:pt x="46" y="323"/>
                      <a:pt x="60" y="337"/>
                      <a:pt x="60" y="353"/>
                    </a:cubicBezTo>
                    <a:cubicBezTo>
                      <a:pt x="60" y="353"/>
                      <a:pt x="60" y="353"/>
                      <a:pt x="60" y="353"/>
                    </a:cubicBezTo>
                    <a:cubicBezTo>
                      <a:pt x="60" y="192"/>
                      <a:pt x="191" y="60"/>
                      <a:pt x="353" y="60"/>
                    </a:cubicBezTo>
                    <a:cubicBezTo>
                      <a:pt x="384" y="60"/>
                      <a:pt x="414" y="65"/>
                      <a:pt x="443" y="74"/>
                    </a:cubicBezTo>
                    <a:cubicBezTo>
                      <a:pt x="446" y="75"/>
                      <a:pt x="450" y="76"/>
                      <a:pt x="453" y="76"/>
                    </a:cubicBezTo>
                    <a:cubicBezTo>
                      <a:pt x="465" y="76"/>
                      <a:pt x="477" y="68"/>
                      <a:pt x="481" y="55"/>
                    </a:cubicBezTo>
                    <a:cubicBezTo>
                      <a:pt x="486" y="39"/>
                      <a:pt x="478" y="22"/>
                      <a:pt x="462" y="17"/>
                    </a:cubicBezTo>
                    <a:cubicBezTo>
                      <a:pt x="427" y="6"/>
                      <a:pt x="390" y="0"/>
                      <a:pt x="353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ValueBack22">
                <a:extLst>
                  <a:ext uri="{FF2B5EF4-FFF2-40B4-BE49-F238E27FC236}">
                    <a16:creationId xmlns:a16="http://schemas.microsoft.com/office/drawing/2014/main" id="{9C7FBDBA-F00B-4FFE-A2EE-34BCC9EC134F}"/>
                  </a:ext>
                </a:extLst>
              </p:cNvPr>
              <p:cNvSpPr/>
              <p:nvPr/>
            </p:nvSpPr>
            <p:spPr bwMode="auto">
              <a:xfrm>
                <a:off x="5521048" y="3365725"/>
                <a:ext cx="375968" cy="375968"/>
              </a:xfrm>
              <a:custGeom>
                <a:avLst/>
                <a:gdLst>
                  <a:gd name="T0" fmla="*/ 60 w 353"/>
                  <a:gd name="T1" fmla="*/ 0 h 353"/>
                  <a:gd name="T2" fmla="*/ 60 w 353"/>
                  <a:gd name="T3" fmla="*/ 0 h 353"/>
                  <a:gd name="T4" fmla="*/ 30 w 353"/>
                  <a:gd name="T5" fmla="*/ 30 h 353"/>
                  <a:gd name="T6" fmla="*/ 0 w 353"/>
                  <a:gd name="T7" fmla="*/ 0 h 353"/>
                  <a:gd name="T8" fmla="*/ 353 w 353"/>
                  <a:gd name="T9" fmla="*/ 353 h 353"/>
                  <a:gd name="T10" fmla="*/ 353 w 353"/>
                  <a:gd name="T11" fmla="*/ 353 h 353"/>
                  <a:gd name="T12" fmla="*/ 353 w 353"/>
                  <a:gd name="T13" fmla="*/ 353 h 353"/>
                  <a:gd name="T14" fmla="*/ 323 w 353"/>
                  <a:gd name="T15" fmla="*/ 323 h 353"/>
                  <a:gd name="T16" fmla="*/ 353 w 353"/>
                  <a:gd name="T17" fmla="*/ 293 h 353"/>
                  <a:gd name="T18" fmla="*/ 60 w 353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3" h="353"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17"/>
                      <a:pt x="46" y="30"/>
                      <a:pt x="30" y="30"/>
                    </a:cubicBezTo>
                    <a:cubicBezTo>
                      <a:pt x="13" y="30"/>
                      <a:pt x="0" y="17"/>
                      <a:pt x="0" y="0"/>
                    </a:cubicBezTo>
                    <a:cubicBezTo>
                      <a:pt x="0" y="195"/>
                      <a:pt x="158" y="353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6" y="353"/>
                      <a:pt x="323" y="340"/>
                      <a:pt x="323" y="323"/>
                    </a:cubicBezTo>
                    <a:cubicBezTo>
                      <a:pt x="323" y="307"/>
                      <a:pt x="336" y="293"/>
                      <a:pt x="353" y="293"/>
                    </a:cubicBezTo>
                    <a:cubicBezTo>
                      <a:pt x="191" y="293"/>
                      <a:pt x="60" y="162"/>
                      <a:pt x="60" y="0"/>
                    </a:cubicBezTo>
                  </a:path>
                </a:pathLst>
              </a:custGeom>
              <a:solidFill>
                <a:srgbClr val="595959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ValueBack2">
                <a:extLst>
                  <a:ext uri="{FF2B5EF4-FFF2-40B4-BE49-F238E27FC236}">
                    <a16:creationId xmlns:a16="http://schemas.microsoft.com/office/drawing/2014/main" id="{2E7D6DBD-8357-42D2-9E23-66C5806590F0}"/>
                  </a:ext>
                </a:extLst>
              </p:cNvPr>
              <p:cNvSpPr/>
              <p:nvPr/>
            </p:nvSpPr>
            <p:spPr bwMode="auto">
              <a:xfrm>
                <a:off x="5521048" y="3333565"/>
                <a:ext cx="63555" cy="64320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0 w 60"/>
                  <a:gd name="T5" fmla="*/ 30 h 60"/>
                  <a:gd name="T6" fmla="*/ 0 w 60"/>
                  <a:gd name="T7" fmla="*/ 30 h 60"/>
                  <a:gd name="T8" fmla="*/ 30 w 60"/>
                  <a:gd name="T9" fmla="*/ 60 h 60"/>
                  <a:gd name="T10" fmla="*/ 60 w 60"/>
                  <a:gd name="T11" fmla="*/ 30 h 60"/>
                  <a:gd name="T12" fmla="*/ 60 w 60"/>
                  <a:gd name="T13" fmla="*/ 30 h 60"/>
                  <a:gd name="T14" fmla="*/ 60 w 60"/>
                  <a:gd name="T15" fmla="*/ 30 h 60"/>
                  <a:gd name="T16" fmla="*/ 30 w 60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6" y="60"/>
                      <a:pt x="60" y="47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6" y="0"/>
                      <a:pt x="30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 w="9525">
                <a:solidFill>
                  <a:srgbClr val="FFFFFF"/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ValueBack2">
                <a:extLst>
                  <a:ext uri="{FF2B5EF4-FFF2-40B4-BE49-F238E27FC236}">
                    <a16:creationId xmlns:a16="http://schemas.microsoft.com/office/drawing/2014/main" id="{D0E20758-26E5-4862-83EF-D32F3A46EA9D}"/>
                  </a:ext>
                </a:extLst>
              </p:cNvPr>
              <p:cNvSpPr/>
              <p:nvPr/>
            </p:nvSpPr>
            <p:spPr bwMode="auto">
              <a:xfrm>
                <a:off x="5897017" y="3224068"/>
                <a:ext cx="375968" cy="517626"/>
              </a:xfrm>
              <a:custGeom>
                <a:avLst/>
                <a:gdLst>
                  <a:gd name="T0" fmla="*/ 307 w 353"/>
                  <a:gd name="T1" fmla="*/ 0 h 486"/>
                  <a:gd name="T2" fmla="*/ 297 w 353"/>
                  <a:gd name="T3" fmla="*/ 2 h 486"/>
                  <a:gd name="T4" fmla="*/ 278 w 353"/>
                  <a:gd name="T5" fmla="*/ 40 h 486"/>
                  <a:gd name="T6" fmla="*/ 293 w 353"/>
                  <a:gd name="T7" fmla="*/ 133 h 486"/>
                  <a:gd name="T8" fmla="*/ 0 w 353"/>
                  <a:gd name="T9" fmla="*/ 426 h 486"/>
                  <a:gd name="T10" fmla="*/ 0 w 353"/>
                  <a:gd name="T11" fmla="*/ 426 h 486"/>
                  <a:gd name="T12" fmla="*/ 0 w 353"/>
                  <a:gd name="T13" fmla="*/ 426 h 486"/>
                  <a:gd name="T14" fmla="*/ 30 w 353"/>
                  <a:gd name="T15" fmla="*/ 456 h 486"/>
                  <a:gd name="T16" fmla="*/ 0 w 353"/>
                  <a:gd name="T17" fmla="*/ 486 h 486"/>
                  <a:gd name="T18" fmla="*/ 353 w 353"/>
                  <a:gd name="T19" fmla="*/ 133 h 486"/>
                  <a:gd name="T20" fmla="*/ 335 w 353"/>
                  <a:gd name="T21" fmla="*/ 21 h 486"/>
                  <a:gd name="T22" fmla="*/ 307 w 353"/>
                  <a:gd name="T23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3" h="486">
                    <a:moveTo>
                      <a:pt x="307" y="0"/>
                    </a:moveTo>
                    <a:cubicBezTo>
                      <a:pt x="303" y="0"/>
                      <a:pt x="300" y="1"/>
                      <a:pt x="297" y="2"/>
                    </a:cubicBezTo>
                    <a:cubicBezTo>
                      <a:pt x="281" y="7"/>
                      <a:pt x="273" y="24"/>
                      <a:pt x="278" y="40"/>
                    </a:cubicBezTo>
                    <a:cubicBezTo>
                      <a:pt x="288" y="70"/>
                      <a:pt x="293" y="101"/>
                      <a:pt x="293" y="133"/>
                    </a:cubicBezTo>
                    <a:cubicBezTo>
                      <a:pt x="293" y="295"/>
                      <a:pt x="162" y="426"/>
                      <a:pt x="0" y="426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17" y="426"/>
                      <a:pt x="30" y="440"/>
                      <a:pt x="30" y="456"/>
                    </a:cubicBezTo>
                    <a:cubicBezTo>
                      <a:pt x="30" y="473"/>
                      <a:pt x="17" y="486"/>
                      <a:pt x="0" y="486"/>
                    </a:cubicBezTo>
                    <a:cubicBezTo>
                      <a:pt x="195" y="486"/>
                      <a:pt x="353" y="328"/>
                      <a:pt x="353" y="133"/>
                    </a:cubicBezTo>
                    <a:cubicBezTo>
                      <a:pt x="353" y="95"/>
                      <a:pt x="347" y="57"/>
                      <a:pt x="335" y="21"/>
                    </a:cubicBezTo>
                    <a:cubicBezTo>
                      <a:pt x="331" y="8"/>
                      <a:pt x="319" y="0"/>
                      <a:pt x="307" y="0"/>
                    </a:cubicBezTo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ValueBack1">
                <a:extLst>
                  <a:ext uri="{FF2B5EF4-FFF2-40B4-BE49-F238E27FC236}">
                    <a16:creationId xmlns:a16="http://schemas.microsoft.com/office/drawing/2014/main" id="{1F180803-7F65-4E43-813D-3E116F968D75}"/>
                  </a:ext>
                </a:extLst>
              </p:cNvPr>
              <p:cNvSpPr/>
              <p:nvPr/>
            </p:nvSpPr>
            <p:spPr bwMode="auto">
              <a:xfrm>
                <a:off x="5864856" y="3677373"/>
                <a:ext cx="64320" cy="64320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30 w 60"/>
                  <a:gd name="T7" fmla="*/ 60 h 60"/>
                  <a:gd name="T8" fmla="*/ 60 w 60"/>
                  <a:gd name="T9" fmla="*/ 30 h 60"/>
                  <a:gd name="T10" fmla="*/ 30 w 60"/>
                  <a:gd name="T11" fmla="*/ 0 h 60"/>
                  <a:gd name="T12" fmla="*/ 30 w 6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E53238"/>
              </a:solidFill>
              <a:ln w="9525">
                <a:solidFill>
                  <a:srgbClr val="FFFFFF"/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ExtraShape1">
                <a:extLst>
                  <a:ext uri="{FF2B5EF4-FFF2-40B4-BE49-F238E27FC236}">
                    <a16:creationId xmlns:a16="http://schemas.microsoft.com/office/drawing/2014/main" id="{AB6E2163-460C-448B-AACB-86F7C0B9607F}"/>
                  </a:ext>
                </a:extLst>
              </p:cNvPr>
              <p:cNvSpPr/>
              <p:nvPr/>
            </p:nvSpPr>
            <p:spPr bwMode="auto">
              <a:xfrm>
                <a:off x="6556300" y="2240120"/>
                <a:ext cx="473214" cy="467854"/>
              </a:xfrm>
              <a:custGeom>
                <a:avLst/>
                <a:gdLst>
                  <a:gd name="T0" fmla="*/ 389 w 444"/>
                  <a:gd name="T1" fmla="*/ 0 h 440"/>
                  <a:gd name="T2" fmla="*/ 354 w 444"/>
                  <a:gd name="T3" fmla="*/ 15 h 440"/>
                  <a:gd name="T4" fmla="*/ 0 w 444"/>
                  <a:gd name="T5" fmla="*/ 369 h 440"/>
                  <a:gd name="T6" fmla="*/ 35 w 444"/>
                  <a:gd name="T7" fmla="*/ 354 h 440"/>
                  <a:gd name="T8" fmla="*/ 70 w 444"/>
                  <a:gd name="T9" fmla="*/ 369 h 440"/>
                  <a:gd name="T10" fmla="*/ 70 w 444"/>
                  <a:gd name="T11" fmla="*/ 440 h 440"/>
                  <a:gd name="T12" fmla="*/ 70 w 444"/>
                  <a:gd name="T13" fmla="*/ 440 h 440"/>
                  <a:gd name="T14" fmla="*/ 70 w 444"/>
                  <a:gd name="T15" fmla="*/ 440 h 440"/>
                  <a:gd name="T16" fmla="*/ 424 w 444"/>
                  <a:gd name="T17" fmla="*/ 86 h 440"/>
                  <a:gd name="T18" fmla="*/ 424 w 444"/>
                  <a:gd name="T19" fmla="*/ 15 h 440"/>
                  <a:gd name="T20" fmla="*/ 389 w 444"/>
                  <a:gd name="T21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4" h="440">
                    <a:moveTo>
                      <a:pt x="389" y="0"/>
                    </a:moveTo>
                    <a:cubicBezTo>
                      <a:pt x="376" y="0"/>
                      <a:pt x="363" y="5"/>
                      <a:pt x="354" y="15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9" y="359"/>
                      <a:pt x="22" y="354"/>
                      <a:pt x="35" y="354"/>
                    </a:cubicBezTo>
                    <a:cubicBezTo>
                      <a:pt x="48" y="354"/>
                      <a:pt x="61" y="359"/>
                      <a:pt x="70" y="369"/>
                    </a:cubicBezTo>
                    <a:cubicBezTo>
                      <a:pt x="90" y="388"/>
                      <a:pt x="90" y="420"/>
                      <a:pt x="70" y="440"/>
                    </a:cubicBezTo>
                    <a:cubicBezTo>
                      <a:pt x="70" y="440"/>
                      <a:pt x="70" y="440"/>
                      <a:pt x="70" y="440"/>
                    </a:cubicBezTo>
                    <a:cubicBezTo>
                      <a:pt x="70" y="440"/>
                      <a:pt x="70" y="440"/>
                      <a:pt x="70" y="440"/>
                    </a:cubicBezTo>
                    <a:cubicBezTo>
                      <a:pt x="424" y="86"/>
                      <a:pt x="424" y="86"/>
                      <a:pt x="424" y="86"/>
                    </a:cubicBezTo>
                    <a:cubicBezTo>
                      <a:pt x="444" y="66"/>
                      <a:pt x="444" y="34"/>
                      <a:pt x="424" y="15"/>
                    </a:cubicBezTo>
                    <a:cubicBezTo>
                      <a:pt x="415" y="5"/>
                      <a:pt x="402" y="0"/>
                      <a:pt x="389" y="0"/>
                    </a:cubicBezTo>
                  </a:path>
                </a:pathLst>
              </a:custGeom>
              <a:solidFill>
                <a:srgbClr val="E53238">
                  <a:lumMod val="7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ExtraShape2">
                <a:extLst>
                  <a:ext uri="{FF2B5EF4-FFF2-40B4-BE49-F238E27FC236}">
                    <a16:creationId xmlns:a16="http://schemas.microsoft.com/office/drawing/2014/main" id="{35E85CD7-4321-4032-B61F-B2432D0D9E4F}"/>
                  </a:ext>
                </a:extLst>
              </p:cNvPr>
              <p:cNvSpPr/>
              <p:nvPr/>
            </p:nvSpPr>
            <p:spPr bwMode="auto">
              <a:xfrm>
                <a:off x="5838056" y="2632934"/>
                <a:ext cx="793284" cy="786393"/>
              </a:xfrm>
              <a:custGeom>
                <a:avLst/>
                <a:gdLst>
                  <a:gd name="T0" fmla="*/ 674 w 744"/>
                  <a:gd name="T1" fmla="*/ 0 h 739"/>
                  <a:gd name="T2" fmla="*/ 674 w 744"/>
                  <a:gd name="T3" fmla="*/ 0 h 739"/>
                  <a:gd name="T4" fmla="*/ 20 w 744"/>
                  <a:gd name="T5" fmla="*/ 654 h 739"/>
                  <a:gd name="T6" fmla="*/ 20 w 744"/>
                  <a:gd name="T7" fmla="*/ 725 h 739"/>
                  <a:gd name="T8" fmla="*/ 55 w 744"/>
                  <a:gd name="T9" fmla="*/ 739 h 739"/>
                  <a:gd name="T10" fmla="*/ 90 w 744"/>
                  <a:gd name="T11" fmla="*/ 725 h 739"/>
                  <a:gd name="T12" fmla="*/ 744 w 744"/>
                  <a:gd name="T13" fmla="*/ 71 h 739"/>
                  <a:gd name="T14" fmla="*/ 709 w 744"/>
                  <a:gd name="T15" fmla="*/ 85 h 739"/>
                  <a:gd name="T16" fmla="*/ 674 w 744"/>
                  <a:gd name="T17" fmla="*/ 71 h 739"/>
                  <a:gd name="T18" fmla="*/ 674 w 744"/>
                  <a:gd name="T19" fmla="*/ 0 h 739"/>
                  <a:gd name="T20" fmla="*/ 674 w 744"/>
                  <a:gd name="T21" fmla="*/ 0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4" h="739">
                    <a:moveTo>
                      <a:pt x="674" y="0"/>
                    </a:moveTo>
                    <a:cubicBezTo>
                      <a:pt x="674" y="0"/>
                      <a:pt x="674" y="0"/>
                      <a:pt x="674" y="0"/>
                    </a:cubicBezTo>
                    <a:cubicBezTo>
                      <a:pt x="20" y="654"/>
                      <a:pt x="20" y="654"/>
                      <a:pt x="20" y="654"/>
                    </a:cubicBezTo>
                    <a:cubicBezTo>
                      <a:pt x="0" y="673"/>
                      <a:pt x="0" y="705"/>
                      <a:pt x="20" y="725"/>
                    </a:cubicBezTo>
                    <a:cubicBezTo>
                      <a:pt x="29" y="734"/>
                      <a:pt x="42" y="739"/>
                      <a:pt x="55" y="739"/>
                    </a:cubicBezTo>
                    <a:cubicBezTo>
                      <a:pt x="68" y="739"/>
                      <a:pt x="81" y="734"/>
                      <a:pt x="90" y="725"/>
                    </a:cubicBezTo>
                    <a:cubicBezTo>
                      <a:pt x="744" y="71"/>
                      <a:pt x="744" y="71"/>
                      <a:pt x="744" y="71"/>
                    </a:cubicBezTo>
                    <a:cubicBezTo>
                      <a:pt x="735" y="80"/>
                      <a:pt x="722" y="85"/>
                      <a:pt x="709" y="85"/>
                    </a:cubicBezTo>
                    <a:cubicBezTo>
                      <a:pt x="696" y="85"/>
                      <a:pt x="683" y="80"/>
                      <a:pt x="674" y="71"/>
                    </a:cubicBezTo>
                    <a:cubicBezTo>
                      <a:pt x="654" y="51"/>
                      <a:pt x="654" y="19"/>
                      <a:pt x="674" y="0"/>
                    </a:cubicBezTo>
                    <a:cubicBezTo>
                      <a:pt x="674" y="0"/>
                      <a:pt x="674" y="0"/>
                      <a:pt x="674" y="0"/>
                    </a:cubicBezTo>
                  </a:path>
                </a:pathLst>
              </a:custGeom>
              <a:solidFill>
                <a:srgbClr val="E53238">
                  <a:lumMod val="40000"/>
                  <a:lumOff val="6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ExtraShape3">
                <a:extLst>
                  <a:ext uri="{FF2B5EF4-FFF2-40B4-BE49-F238E27FC236}">
                    <a16:creationId xmlns:a16="http://schemas.microsoft.com/office/drawing/2014/main" id="{815ACD09-1B7E-4A4E-B212-214C73F6D01F}"/>
                  </a:ext>
                </a:extLst>
              </p:cNvPr>
              <p:cNvSpPr/>
              <p:nvPr/>
            </p:nvSpPr>
            <p:spPr bwMode="auto">
              <a:xfrm>
                <a:off x="6535626" y="2616853"/>
                <a:ext cx="117155" cy="106435"/>
              </a:xfrm>
              <a:custGeom>
                <a:avLst/>
                <a:gdLst>
                  <a:gd name="T0" fmla="*/ 55 w 110"/>
                  <a:gd name="T1" fmla="*/ 0 h 100"/>
                  <a:gd name="T2" fmla="*/ 20 w 110"/>
                  <a:gd name="T3" fmla="*/ 15 h 100"/>
                  <a:gd name="T4" fmla="*/ 20 w 110"/>
                  <a:gd name="T5" fmla="*/ 15 h 100"/>
                  <a:gd name="T6" fmla="*/ 20 w 110"/>
                  <a:gd name="T7" fmla="*/ 86 h 100"/>
                  <a:gd name="T8" fmla="*/ 55 w 110"/>
                  <a:gd name="T9" fmla="*/ 100 h 100"/>
                  <a:gd name="T10" fmla="*/ 90 w 110"/>
                  <a:gd name="T11" fmla="*/ 86 h 100"/>
                  <a:gd name="T12" fmla="*/ 90 w 110"/>
                  <a:gd name="T13" fmla="*/ 86 h 100"/>
                  <a:gd name="T14" fmla="*/ 90 w 110"/>
                  <a:gd name="T15" fmla="*/ 15 h 100"/>
                  <a:gd name="T16" fmla="*/ 55 w 110"/>
                  <a:gd name="T1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00">
                    <a:moveTo>
                      <a:pt x="55" y="0"/>
                    </a:moveTo>
                    <a:cubicBezTo>
                      <a:pt x="42" y="0"/>
                      <a:pt x="29" y="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0" y="34"/>
                      <a:pt x="0" y="66"/>
                      <a:pt x="20" y="86"/>
                    </a:cubicBezTo>
                    <a:cubicBezTo>
                      <a:pt x="29" y="95"/>
                      <a:pt x="42" y="100"/>
                      <a:pt x="55" y="100"/>
                    </a:cubicBezTo>
                    <a:cubicBezTo>
                      <a:pt x="68" y="100"/>
                      <a:pt x="81" y="95"/>
                      <a:pt x="90" y="86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110" y="66"/>
                      <a:pt x="110" y="34"/>
                      <a:pt x="90" y="15"/>
                    </a:cubicBezTo>
                    <a:cubicBezTo>
                      <a:pt x="81" y="5"/>
                      <a:pt x="68" y="0"/>
                      <a:pt x="55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ExtraShape4">
                <a:extLst>
                  <a:ext uri="{FF2B5EF4-FFF2-40B4-BE49-F238E27FC236}">
                    <a16:creationId xmlns:a16="http://schemas.microsoft.com/office/drawing/2014/main" id="{43F4A2FB-615C-44A8-AEAA-C7D30398AEE6}"/>
                  </a:ext>
                </a:extLst>
              </p:cNvPr>
              <p:cNvSpPr/>
              <p:nvPr/>
            </p:nvSpPr>
            <p:spPr bwMode="auto">
              <a:xfrm>
                <a:off x="6794438" y="2009639"/>
                <a:ext cx="63555" cy="315475"/>
              </a:xfrm>
              <a:custGeom>
                <a:avLst/>
                <a:gdLst>
                  <a:gd name="T0" fmla="*/ 30 w 60"/>
                  <a:gd name="T1" fmla="*/ 0 h 296"/>
                  <a:gd name="T2" fmla="*/ 0 w 60"/>
                  <a:gd name="T3" fmla="*/ 30 h 296"/>
                  <a:gd name="T4" fmla="*/ 0 w 60"/>
                  <a:gd name="T5" fmla="*/ 266 h 296"/>
                  <a:gd name="T6" fmla="*/ 30 w 60"/>
                  <a:gd name="T7" fmla="*/ 296 h 296"/>
                  <a:gd name="T8" fmla="*/ 60 w 60"/>
                  <a:gd name="T9" fmla="*/ 266 h 296"/>
                  <a:gd name="T10" fmla="*/ 60 w 60"/>
                  <a:gd name="T11" fmla="*/ 30 h 296"/>
                  <a:gd name="T12" fmla="*/ 30 w 60"/>
                  <a:gd name="T1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96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83"/>
                      <a:pt x="13" y="296"/>
                      <a:pt x="30" y="296"/>
                    </a:cubicBezTo>
                    <a:cubicBezTo>
                      <a:pt x="47" y="296"/>
                      <a:pt x="60" y="283"/>
                      <a:pt x="60" y="26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ExtraShape5">
                <a:extLst>
                  <a:ext uri="{FF2B5EF4-FFF2-40B4-BE49-F238E27FC236}">
                    <a16:creationId xmlns:a16="http://schemas.microsoft.com/office/drawing/2014/main" id="{3E2A08DF-D334-4A98-A54B-7C2727509D63}"/>
                  </a:ext>
                </a:extLst>
              </p:cNvPr>
              <p:cNvSpPr/>
              <p:nvPr/>
            </p:nvSpPr>
            <p:spPr bwMode="auto">
              <a:xfrm>
                <a:off x="6707912" y="2096165"/>
                <a:ext cx="64320" cy="314710"/>
              </a:xfrm>
              <a:custGeom>
                <a:avLst/>
                <a:gdLst>
                  <a:gd name="T0" fmla="*/ 30 w 60"/>
                  <a:gd name="T1" fmla="*/ 0 h 296"/>
                  <a:gd name="T2" fmla="*/ 0 w 60"/>
                  <a:gd name="T3" fmla="*/ 30 h 296"/>
                  <a:gd name="T4" fmla="*/ 0 w 60"/>
                  <a:gd name="T5" fmla="*/ 266 h 296"/>
                  <a:gd name="T6" fmla="*/ 30 w 60"/>
                  <a:gd name="T7" fmla="*/ 296 h 296"/>
                  <a:gd name="T8" fmla="*/ 60 w 60"/>
                  <a:gd name="T9" fmla="*/ 266 h 296"/>
                  <a:gd name="T10" fmla="*/ 60 w 60"/>
                  <a:gd name="T11" fmla="*/ 30 h 296"/>
                  <a:gd name="T12" fmla="*/ 30 w 60"/>
                  <a:gd name="T1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96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83"/>
                      <a:pt x="13" y="296"/>
                      <a:pt x="30" y="296"/>
                    </a:cubicBezTo>
                    <a:cubicBezTo>
                      <a:pt x="47" y="296"/>
                      <a:pt x="60" y="283"/>
                      <a:pt x="60" y="26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ExtraShape6">
                <a:extLst>
                  <a:ext uri="{FF2B5EF4-FFF2-40B4-BE49-F238E27FC236}">
                    <a16:creationId xmlns:a16="http://schemas.microsoft.com/office/drawing/2014/main" id="{0A926666-66B5-4085-99DD-56396C65FB12}"/>
                  </a:ext>
                </a:extLst>
              </p:cNvPr>
              <p:cNvSpPr/>
              <p:nvPr/>
            </p:nvSpPr>
            <p:spPr bwMode="auto">
              <a:xfrm>
                <a:off x="6621386" y="2182691"/>
                <a:ext cx="64320" cy="314710"/>
              </a:xfrm>
              <a:custGeom>
                <a:avLst/>
                <a:gdLst>
                  <a:gd name="T0" fmla="*/ 30 w 60"/>
                  <a:gd name="T1" fmla="*/ 0 h 296"/>
                  <a:gd name="T2" fmla="*/ 0 w 60"/>
                  <a:gd name="T3" fmla="*/ 30 h 296"/>
                  <a:gd name="T4" fmla="*/ 0 w 60"/>
                  <a:gd name="T5" fmla="*/ 266 h 296"/>
                  <a:gd name="T6" fmla="*/ 30 w 60"/>
                  <a:gd name="T7" fmla="*/ 296 h 296"/>
                  <a:gd name="T8" fmla="*/ 60 w 60"/>
                  <a:gd name="T9" fmla="*/ 266 h 296"/>
                  <a:gd name="T10" fmla="*/ 60 w 60"/>
                  <a:gd name="T11" fmla="*/ 30 h 296"/>
                  <a:gd name="T12" fmla="*/ 30 w 60"/>
                  <a:gd name="T1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96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83"/>
                      <a:pt x="13" y="296"/>
                      <a:pt x="30" y="296"/>
                    </a:cubicBezTo>
                    <a:cubicBezTo>
                      <a:pt x="47" y="296"/>
                      <a:pt x="60" y="283"/>
                      <a:pt x="60" y="26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595959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ExtraShape7">
                <a:extLst>
                  <a:ext uri="{FF2B5EF4-FFF2-40B4-BE49-F238E27FC236}">
                    <a16:creationId xmlns:a16="http://schemas.microsoft.com/office/drawing/2014/main" id="{BA48705D-8327-48E0-9D92-DE1DFA571CC9}"/>
                  </a:ext>
                </a:extLst>
              </p:cNvPr>
              <p:cNvSpPr/>
              <p:nvPr/>
            </p:nvSpPr>
            <p:spPr bwMode="auto">
              <a:xfrm>
                <a:off x="6939159" y="2405515"/>
                <a:ext cx="315476" cy="64320"/>
              </a:xfrm>
              <a:custGeom>
                <a:avLst/>
                <a:gdLst>
                  <a:gd name="T0" fmla="*/ 266 w 296"/>
                  <a:gd name="T1" fmla="*/ 0 h 60"/>
                  <a:gd name="T2" fmla="*/ 30 w 296"/>
                  <a:gd name="T3" fmla="*/ 0 h 60"/>
                  <a:gd name="T4" fmla="*/ 0 w 296"/>
                  <a:gd name="T5" fmla="*/ 30 h 60"/>
                  <a:gd name="T6" fmla="*/ 30 w 296"/>
                  <a:gd name="T7" fmla="*/ 60 h 60"/>
                  <a:gd name="T8" fmla="*/ 266 w 296"/>
                  <a:gd name="T9" fmla="*/ 60 h 60"/>
                  <a:gd name="T10" fmla="*/ 296 w 296"/>
                  <a:gd name="T11" fmla="*/ 30 h 60"/>
                  <a:gd name="T12" fmla="*/ 266 w 296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6" h="60">
                    <a:moveTo>
                      <a:pt x="266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266" y="60"/>
                      <a:pt x="266" y="60"/>
                      <a:pt x="266" y="60"/>
                    </a:cubicBezTo>
                    <a:cubicBezTo>
                      <a:pt x="283" y="60"/>
                      <a:pt x="296" y="47"/>
                      <a:pt x="296" y="30"/>
                    </a:cubicBezTo>
                    <a:cubicBezTo>
                      <a:pt x="296" y="14"/>
                      <a:pt x="283" y="0"/>
                      <a:pt x="266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ExtraShape8">
                <a:extLst>
                  <a:ext uri="{FF2B5EF4-FFF2-40B4-BE49-F238E27FC236}">
                    <a16:creationId xmlns:a16="http://schemas.microsoft.com/office/drawing/2014/main" id="{927EC08E-6748-4FB8-9120-BEF96465802C}"/>
                  </a:ext>
                </a:extLst>
              </p:cNvPr>
              <p:cNvSpPr/>
              <p:nvPr/>
            </p:nvSpPr>
            <p:spPr bwMode="auto">
              <a:xfrm>
                <a:off x="7006542" y="2492041"/>
                <a:ext cx="161567" cy="63555"/>
              </a:xfrm>
              <a:custGeom>
                <a:avLst/>
                <a:gdLst>
                  <a:gd name="T0" fmla="*/ 122 w 152"/>
                  <a:gd name="T1" fmla="*/ 0 h 60"/>
                  <a:gd name="T2" fmla="*/ 0 w 152"/>
                  <a:gd name="T3" fmla="*/ 0 h 60"/>
                  <a:gd name="T4" fmla="*/ 30 w 152"/>
                  <a:gd name="T5" fmla="*/ 30 h 60"/>
                  <a:gd name="T6" fmla="*/ 0 w 152"/>
                  <a:gd name="T7" fmla="*/ 60 h 60"/>
                  <a:gd name="T8" fmla="*/ 0 w 152"/>
                  <a:gd name="T9" fmla="*/ 60 h 60"/>
                  <a:gd name="T10" fmla="*/ 0 w 152"/>
                  <a:gd name="T11" fmla="*/ 60 h 60"/>
                  <a:gd name="T12" fmla="*/ 122 w 152"/>
                  <a:gd name="T13" fmla="*/ 60 h 60"/>
                  <a:gd name="T14" fmla="*/ 152 w 152"/>
                  <a:gd name="T15" fmla="*/ 30 h 60"/>
                  <a:gd name="T16" fmla="*/ 122 w 152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60">
                    <a:moveTo>
                      <a:pt x="1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30" y="14"/>
                      <a:pt x="30" y="30"/>
                    </a:cubicBezTo>
                    <a:cubicBezTo>
                      <a:pt x="30" y="47"/>
                      <a:pt x="17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39" y="60"/>
                      <a:pt x="152" y="47"/>
                      <a:pt x="152" y="30"/>
                    </a:cubicBezTo>
                    <a:cubicBezTo>
                      <a:pt x="152" y="14"/>
                      <a:pt x="139" y="0"/>
                      <a:pt x="122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ExtraShape9">
                <a:extLst>
                  <a:ext uri="{FF2B5EF4-FFF2-40B4-BE49-F238E27FC236}">
                    <a16:creationId xmlns:a16="http://schemas.microsoft.com/office/drawing/2014/main" id="{BB2799F3-3E15-4CA4-839A-4B5C096F344A}"/>
                  </a:ext>
                </a:extLst>
              </p:cNvPr>
              <p:cNvSpPr/>
              <p:nvPr/>
            </p:nvSpPr>
            <p:spPr bwMode="auto">
              <a:xfrm>
                <a:off x="6852633" y="2492041"/>
                <a:ext cx="153909" cy="63555"/>
              </a:xfrm>
              <a:custGeom>
                <a:avLst/>
                <a:gdLst>
                  <a:gd name="T0" fmla="*/ 144 w 144"/>
                  <a:gd name="T1" fmla="*/ 0 h 60"/>
                  <a:gd name="T2" fmla="*/ 30 w 144"/>
                  <a:gd name="T3" fmla="*/ 0 h 60"/>
                  <a:gd name="T4" fmla="*/ 0 w 144"/>
                  <a:gd name="T5" fmla="*/ 30 h 60"/>
                  <a:gd name="T6" fmla="*/ 30 w 144"/>
                  <a:gd name="T7" fmla="*/ 60 h 60"/>
                  <a:gd name="T8" fmla="*/ 144 w 144"/>
                  <a:gd name="T9" fmla="*/ 60 h 60"/>
                  <a:gd name="T10" fmla="*/ 114 w 144"/>
                  <a:gd name="T11" fmla="*/ 30 h 60"/>
                  <a:gd name="T12" fmla="*/ 144 w 144"/>
                  <a:gd name="T13" fmla="*/ 0 h 60"/>
                  <a:gd name="T14" fmla="*/ 144 w 144"/>
                  <a:gd name="T15" fmla="*/ 0 h 60"/>
                  <a:gd name="T16" fmla="*/ 144 w 144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60">
                    <a:moveTo>
                      <a:pt x="144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144" y="60"/>
                      <a:pt x="144" y="60"/>
                      <a:pt x="144" y="60"/>
                    </a:cubicBezTo>
                    <a:cubicBezTo>
                      <a:pt x="128" y="60"/>
                      <a:pt x="114" y="47"/>
                      <a:pt x="114" y="30"/>
                    </a:cubicBezTo>
                    <a:cubicBezTo>
                      <a:pt x="114" y="14"/>
                      <a:pt x="128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ExtraShape10">
                <a:extLst>
                  <a:ext uri="{FF2B5EF4-FFF2-40B4-BE49-F238E27FC236}">
                    <a16:creationId xmlns:a16="http://schemas.microsoft.com/office/drawing/2014/main" id="{822D25AA-4467-48B3-9B9F-BFA3768D0687}"/>
                  </a:ext>
                </a:extLst>
              </p:cNvPr>
              <p:cNvSpPr/>
              <p:nvPr/>
            </p:nvSpPr>
            <p:spPr bwMode="auto">
              <a:xfrm>
                <a:off x="6974382" y="2492041"/>
                <a:ext cx="63555" cy="63555"/>
              </a:xfrm>
              <a:custGeom>
                <a:avLst/>
                <a:gdLst>
                  <a:gd name="T0" fmla="*/ 30 w 60"/>
                  <a:gd name="T1" fmla="*/ 0 h 60"/>
                  <a:gd name="T2" fmla="*/ 30 w 60"/>
                  <a:gd name="T3" fmla="*/ 0 h 60"/>
                  <a:gd name="T4" fmla="*/ 0 w 60"/>
                  <a:gd name="T5" fmla="*/ 30 h 60"/>
                  <a:gd name="T6" fmla="*/ 30 w 60"/>
                  <a:gd name="T7" fmla="*/ 60 h 60"/>
                  <a:gd name="T8" fmla="*/ 30 w 60"/>
                  <a:gd name="T9" fmla="*/ 60 h 60"/>
                  <a:gd name="T10" fmla="*/ 60 w 60"/>
                  <a:gd name="T11" fmla="*/ 30 h 60"/>
                  <a:gd name="T12" fmla="*/ 30 w 6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ExtraShape11">
                <a:extLst>
                  <a:ext uri="{FF2B5EF4-FFF2-40B4-BE49-F238E27FC236}">
                    <a16:creationId xmlns:a16="http://schemas.microsoft.com/office/drawing/2014/main" id="{79F0873C-0707-4936-9C55-211DBD5F6913}"/>
                  </a:ext>
                </a:extLst>
              </p:cNvPr>
              <p:cNvSpPr/>
              <p:nvPr/>
            </p:nvSpPr>
            <p:spPr bwMode="auto">
              <a:xfrm>
                <a:off x="6766873" y="2578567"/>
                <a:ext cx="315476" cy="63555"/>
              </a:xfrm>
              <a:custGeom>
                <a:avLst/>
                <a:gdLst>
                  <a:gd name="T0" fmla="*/ 266 w 296"/>
                  <a:gd name="T1" fmla="*/ 0 h 60"/>
                  <a:gd name="T2" fmla="*/ 30 w 296"/>
                  <a:gd name="T3" fmla="*/ 0 h 60"/>
                  <a:gd name="T4" fmla="*/ 0 w 296"/>
                  <a:gd name="T5" fmla="*/ 30 h 60"/>
                  <a:gd name="T6" fmla="*/ 30 w 296"/>
                  <a:gd name="T7" fmla="*/ 60 h 60"/>
                  <a:gd name="T8" fmla="*/ 266 w 296"/>
                  <a:gd name="T9" fmla="*/ 60 h 60"/>
                  <a:gd name="T10" fmla="*/ 296 w 296"/>
                  <a:gd name="T11" fmla="*/ 30 h 60"/>
                  <a:gd name="T12" fmla="*/ 266 w 296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6" h="60">
                    <a:moveTo>
                      <a:pt x="266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266" y="60"/>
                      <a:pt x="266" y="60"/>
                      <a:pt x="266" y="60"/>
                    </a:cubicBezTo>
                    <a:cubicBezTo>
                      <a:pt x="283" y="60"/>
                      <a:pt x="296" y="47"/>
                      <a:pt x="296" y="30"/>
                    </a:cubicBezTo>
                    <a:cubicBezTo>
                      <a:pt x="296" y="14"/>
                      <a:pt x="283" y="0"/>
                      <a:pt x="266" y="0"/>
                    </a:cubicBezTo>
                  </a:path>
                </a:pathLst>
              </a:custGeom>
              <a:solidFill>
                <a:srgbClr val="595959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ValueShape2">
                <a:extLst>
                  <a:ext uri="{FF2B5EF4-FFF2-40B4-BE49-F238E27FC236}">
                    <a16:creationId xmlns:a16="http://schemas.microsoft.com/office/drawing/2014/main" id="{6E29491D-6780-4092-8CCD-B5FB41ACE2BA}"/>
                  </a:ext>
                </a:extLst>
              </p:cNvPr>
              <p:cNvSpPr/>
              <p:nvPr/>
            </p:nvSpPr>
            <p:spPr>
              <a:xfrm rot="6576035">
                <a:off x="5206952" y="2669919"/>
                <a:ext cx="1372072" cy="1372072"/>
              </a:xfrm>
              <a:prstGeom prst="arc">
                <a:avLst>
                  <a:gd name="adj1" fmla="val 14364000"/>
                  <a:gd name="adj2" fmla="val 9000000"/>
                </a:avLst>
              </a:prstGeom>
              <a:noFill/>
              <a:ln w="127000" cap="rnd" cmpd="sng" algn="ctr">
                <a:solidFill>
                  <a:srgbClr val="E53238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ValueText1">
                <a:extLst>
                  <a:ext uri="{FF2B5EF4-FFF2-40B4-BE49-F238E27FC236}">
                    <a16:creationId xmlns:a16="http://schemas.microsoft.com/office/drawing/2014/main" id="{6ED24B5A-F1E5-453C-8C55-0B2B04AB16DB}"/>
                  </a:ext>
                </a:extLst>
              </p:cNvPr>
              <p:cNvSpPr/>
              <p:nvPr/>
            </p:nvSpPr>
            <p:spPr>
              <a:xfrm>
                <a:off x="6615317" y="3328142"/>
                <a:ext cx="411318" cy="411318"/>
              </a:xfrm>
              <a:prstGeom prst="ellipse">
                <a:avLst/>
              </a:prstGeom>
              <a:solidFill>
                <a:srgbClr val="E53238"/>
              </a:solidFill>
              <a:ln w="34925" cap="flat" cmpd="sng" algn="ctr">
                <a:solidFill>
                  <a:srgbClr val="FFFFFF">
                    <a:alpha val="70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53</a:t>
                </a:r>
              </a:p>
            </p:txBody>
          </p:sp>
          <p:sp>
            <p:nvSpPr>
              <p:cNvPr id="52" name="ValueText2">
                <a:extLst>
                  <a:ext uri="{FF2B5EF4-FFF2-40B4-BE49-F238E27FC236}">
                    <a16:creationId xmlns:a16="http://schemas.microsoft.com/office/drawing/2014/main" id="{822151D7-272E-4098-96B5-13572161E961}"/>
                  </a:ext>
                </a:extLst>
              </p:cNvPr>
              <p:cNvSpPr/>
              <p:nvPr/>
            </p:nvSpPr>
            <p:spPr>
              <a:xfrm>
                <a:off x="5741318" y="2514635"/>
                <a:ext cx="347124" cy="347124"/>
              </a:xfrm>
              <a:prstGeom prst="ellipse">
                <a:avLst/>
              </a:prstGeom>
              <a:solidFill>
                <a:srgbClr val="E53238">
                  <a:lumMod val="60000"/>
                  <a:lumOff val="40000"/>
                </a:srgbClr>
              </a:solidFill>
              <a:ln w="34925" cap="flat" cmpd="sng" algn="ctr">
                <a:solidFill>
                  <a:srgbClr val="FFFFFF">
                    <a:alpha val="70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82</a:t>
                </a:r>
              </a:p>
            </p:txBody>
          </p:sp>
        </p:grp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FAA2D592-B3A0-467A-8AB8-7D6EE7911DFB}"/>
              </a:ext>
            </a:extLst>
          </p:cNvPr>
          <p:cNvSpPr txBox="1"/>
          <p:nvPr/>
        </p:nvSpPr>
        <p:spPr>
          <a:xfrm>
            <a:off x="4908006" y="3970035"/>
            <a:ext cx="213378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29AACE8C-DF3C-45FC-A602-A3F3376B2E28}"/>
              </a:ext>
            </a:extLst>
          </p:cNvPr>
          <p:cNvSpPr txBox="1"/>
          <p:nvPr/>
        </p:nvSpPr>
        <p:spPr>
          <a:xfrm>
            <a:off x="4613249" y="4389918"/>
            <a:ext cx="2723294" cy="10618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F99BCA0-2DE3-4A5F-9DBF-ACE3CB7AD413}"/>
              </a:ext>
            </a:extLst>
          </p:cNvPr>
          <p:cNvGrpSpPr/>
          <p:nvPr/>
        </p:nvGrpSpPr>
        <p:grpSpPr>
          <a:xfrm>
            <a:off x="8139942" y="1445759"/>
            <a:ext cx="2317270" cy="2315576"/>
            <a:chOff x="8094222" y="2009639"/>
            <a:chExt cx="2317270" cy="2315576"/>
          </a:xfrm>
        </p:grpSpPr>
        <p:sp>
          <p:nvSpPr>
            <p:cNvPr id="54" name="ValueShape1">
              <a:extLst>
                <a:ext uri="{FF2B5EF4-FFF2-40B4-BE49-F238E27FC236}">
                  <a16:creationId xmlns:a16="http://schemas.microsoft.com/office/drawing/2014/main" id="{1A8963E8-CDF5-43EA-A7BD-A826E2719D83}"/>
                </a:ext>
              </a:extLst>
            </p:cNvPr>
            <p:cNvSpPr/>
            <p:nvPr/>
          </p:nvSpPr>
          <p:spPr>
            <a:xfrm rot="6576035">
              <a:off x="8094222" y="2406234"/>
              <a:ext cx="1918981" cy="1918982"/>
            </a:xfrm>
            <a:prstGeom prst="arc">
              <a:avLst>
                <a:gd name="adj1" fmla="val 2157599"/>
                <a:gd name="adj2" fmla="val 16200000"/>
              </a:avLst>
            </a:prstGeom>
            <a:noFill/>
            <a:ln w="165100" cap="rnd" cmpd="sng" algn="ctr">
              <a:solidFill>
                <a:srgbClr val="E53238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C4FEF684-BCF6-432A-9F14-F0132F5C22C3}"/>
                </a:ext>
              </a:extLst>
            </p:cNvPr>
            <p:cNvGrpSpPr/>
            <p:nvPr/>
          </p:nvGrpSpPr>
          <p:grpSpPr>
            <a:xfrm>
              <a:off x="8363809" y="2009639"/>
              <a:ext cx="2047683" cy="2032352"/>
              <a:chOff x="8363809" y="2009639"/>
              <a:chExt cx="2047683" cy="2032352"/>
            </a:xfrm>
          </p:grpSpPr>
          <p:sp>
            <p:nvSpPr>
              <p:cNvPr id="56" name="ValueBack1">
                <a:extLst>
                  <a:ext uri="{FF2B5EF4-FFF2-40B4-BE49-F238E27FC236}">
                    <a16:creationId xmlns:a16="http://schemas.microsoft.com/office/drawing/2014/main" id="{1FFE6459-8D67-4083-82D5-EB0ADD8AE2DE}"/>
                  </a:ext>
                </a:extLst>
              </p:cNvPr>
              <p:cNvSpPr/>
              <p:nvPr/>
            </p:nvSpPr>
            <p:spPr bwMode="auto">
              <a:xfrm>
                <a:off x="8677905" y="2990524"/>
                <a:ext cx="517625" cy="375202"/>
              </a:xfrm>
              <a:custGeom>
                <a:avLst/>
                <a:gdLst>
                  <a:gd name="T0" fmla="*/ 353 w 486"/>
                  <a:gd name="T1" fmla="*/ 0 h 353"/>
                  <a:gd name="T2" fmla="*/ 0 w 486"/>
                  <a:gd name="T3" fmla="*/ 353 h 353"/>
                  <a:gd name="T4" fmla="*/ 30 w 486"/>
                  <a:gd name="T5" fmla="*/ 323 h 353"/>
                  <a:gd name="T6" fmla="*/ 60 w 486"/>
                  <a:gd name="T7" fmla="*/ 353 h 353"/>
                  <a:gd name="T8" fmla="*/ 60 w 486"/>
                  <a:gd name="T9" fmla="*/ 353 h 353"/>
                  <a:gd name="T10" fmla="*/ 353 w 486"/>
                  <a:gd name="T11" fmla="*/ 60 h 353"/>
                  <a:gd name="T12" fmla="*/ 443 w 486"/>
                  <a:gd name="T13" fmla="*/ 74 h 353"/>
                  <a:gd name="T14" fmla="*/ 453 w 486"/>
                  <a:gd name="T15" fmla="*/ 76 h 353"/>
                  <a:gd name="T16" fmla="*/ 481 w 486"/>
                  <a:gd name="T17" fmla="*/ 55 h 353"/>
                  <a:gd name="T18" fmla="*/ 462 w 486"/>
                  <a:gd name="T19" fmla="*/ 17 h 353"/>
                  <a:gd name="T20" fmla="*/ 353 w 486"/>
                  <a:gd name="T2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6" h="353">
                    <a:moveTo>
                      <a:pt x="353" y="0"/>
                    </a:moveTo>
                    <a:cubicBezTo>
                      <a:pt x="158" y="0"/>
                      <a:pt x="0" y="158"/>
                      <a:pt x="0" y="353"/>
                    </a:cubicBezTo>
                    <a:cubicBezTo>
                      <a:pt x="0" y="337"/>
                      <a:pt x="13" y="323"/>
                      <a:pt x="30" y="323"/>
                    </a:cubicBezTo>
                    <a:cubicBezTo>
                      <a:pt x="46" y="323"/>
                      <a:pt x="60" y="337"/>
                      <a:pt x="60" y="353"/>
                    </a:cubicBezTo>
                    <a:cubicBezTo>
                      <a:pt x="60" y="353"/>
                      <a:pt x="60" y="353"/>
                      <a:pt x="60" y="353"/>
                    </a:cubicBezTo>
                    <a:cubicBezTo>
                      <a:pt x="60" y="192"/>
                      <a:pt x="191" y="60"/>
                      <a:pt x="353" y="60"/>
                    </a:cubicBezTo>
                    <a:cubicBezTo>
                      <a:pt x="384" y="60"/>
                      <a:pt x="414" y="65"/>
                      <a:pt x="443" y="74"/>
                    </a:cubicBezTo>
                    <a:cubicBezTo>
                      <a:pt x="446" y="75"/>
                      <a:pt x="450" y="76"/>
                      <a:pt x="453" y="76"/>
                    </a:cubicBezTo>
                    <a:cubicBezTo>
                      <a:pt x="465" y="76"/>
                      <a:pt x="477" y="68"/>
                      <a:pt x="481" y="55"/>
                    </a:cubicBezTo>
                    <a:cubicBezTo>
                      <a:pt x="486" y="39"/>
                      <a:pt x="478" y="22"/>
                      <a:pt x="462" y="17"/>
                    </a:cubicBezTo>
                    <a:cubicBezTo>
                      <a:pt x="427" y="6"/>
                      <a:pt x="390" y="0"/>
                      <a:pt x="353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ValueBack22">
                <a:extLst>
                  <a:ext uri="{FF2B5EF4-FFF2-40B4-BE49-F238E27FC236}">
                    <a16:creationId xmlns:a16="http://schemas.microsoft.com/office/drawing/2014/main" id="{E175E2DA-4E4C-42D6-AB8F-4AC1420B76DA}"/>
                  </a:ext>
                </a:extLst>
              </p:cNvPr>
              <p:cNvSpPr/>
              <p:nvPr/>
            </p:nvSpPr>
            <p:spPr bwMode="auto">
              <a:xfrm>
                <a:off x="8677905" y="3365725"/>
                <a:ext cx="375968" cy="375968"/>
              </a:xfrm>
              <a:custGeom>
                <a:avLst/>
                <a:gdLst>
                  <a:gd name="T0" fmla="*/ 60 w 353"/>
                  <a:gd name="T1" fmla="*/ 0 h 353"/>
                  <a:gd name="T2" fmla="*/ 60 w 353"/>
                  <a:gd name="T3" fmla="*/ 0 h 353"/>
                  <a:gd name="T4" fmla="*/ 30 w 353"/>
                  <a:gd name="T5" fmla="*/ 30 h 353"/>
                  <a:gd name="T6" fmla="*/ 0 w 353"/>
                  <a:gd name="T7" fmla="*/ 0 h 353"/>
                  <a:gd name="T8" fmla="*/ 353 w 353"/>
                  <a:gd name="T9" fmla="*/ 353 h 353"/>
                  <a:gd name="T10" fmla="*/ 353 w 353"/>
                  <a:gd name="T11" fmla="*/ 353 h 353"/>
                  <a:gd name="T12" fmla="*/ 353 w 353"/>
                  <a:gd name="T13" fmla="*/ 353 h 353"/>
                  <a:gd name="T14" fmla="*/ 323 w 353"/>
                  <a:gd name="T15" fmla="*/ 323 h 353"/>
                  <a:gd name="T16" fmla="*/ 353 w 353"/>
                  <a:gd name="T17" fmla="*/ 293 h 353"/>
                  <a:gd name="T18" fmla="*/ 60 w 353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3" h="353"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17"/>
                      <a:pt x="46" y="30"/>
                      <a:pt x="30" y="30"/>
                    </a:cubicBezTo>
                    <a:cubicBezTo>
                      <a:pt x="13" y="30"/>
                      <a:pt x="0" y="17"/>
                      <a:pt x="0" y="0"/>
                    </a:cubicBezTo>
                    <a:cubicBezTo>
                      <a:pt x="0" y="195"/>
                      <a:pt x="158" y="353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6" y="353"/>
                      <a:pt x="323" y="340"/>
                      <a:pt x="323" y="323"/>
                    </a:cubicBezTo>
                    <a:cubicBezTo>
                      <a:pt x="323" y="307"/>
                      <a:pt x="336" y="293"/>
                      <a:pt x="353" y="293"/>
                    </a:cubicBezTo>
                    <a:cubicBezTo>
                      <a:pt x="191" y="293"/>
                      <a:pt x="60" y="162"/>
                      <a:pt x="60" y="0"/>
                    </a:cubicBezTo>
                  </a:path>
                </a:pathLst>
              </a:custGeom>
              <a:solidFill>
                <a:srgbClr val="595959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ValueBack2">
                <a:extLst>
                  <a:ext uri="{FF2B5EF4-FFF2-40B4-BE49-F238E27FC236}">
                    <a16:creationId xmlns:a16="http://schemas.microsoft.com/office/drawing/2014/main" id="{1F3430F6-2623-488A-882C-7F98750F99D8}"/>
                  </a:ext>
                </a:extLst>
              </p:cNvPr>
              <p:cNvSpPr/>
              <p:nvPr/>
            </p:nvSpPr>
            <p:spPr bwMode="auto">
              <a:xfrm>
                <a:off x="8677905" y="3333565"/>
                <a:ext cx="63555" cy="64320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0 w 60"/>
                  <a:gd name="T5" fmla="*/ 30 h 60"/>
                  <a:gd name="T6" fmla="*/ 0 w 60"/>
                  <a:gd name="T7" fmla="*/ 30 h 60"/>
                  <a:gd name="T8" fmla="*/ 30 w 60"/>
                  <a:gd name="T9" fmla="*/ 60 h 60"/>
                  <a:gd name="T10" fmla="*/ 60 w 60"/>
                  <a:gd name="T11" fmla="*/ 30 h 60"/>
                  <a:gd name="T12" fmla="*/ 60 w 60"/>
                  <a:gd name="T13" fmla="*/ 30 h 60"/>
                  <a:gd name="T14" fmla="*/ 60 w 60"/>
                  <a:gd name="T15" fmla="*/ 30 h 60"/>
                  <a:gd name="T16" fmla="*/ 30 w 60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6" y="60"/>
                      <a:pt x="60" y="47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6" y="0"/>
                      <a:pt x="30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 w="9525">
                <a:solidFill>
                  <a:srgbClr val="FFFFFF"/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ValueBack2">
                <a:extLst>
                  <a:ext uri="{FF2B5EF4-FFF2-40B4-BE49-F238E27FC236}">
                    <a16:creationId xmlns:a16="http://schemas.microsoft.com/office/drawing/2014/main" id="{E75714AE-2093-4932-92D4-EFC111D1193A}"/>
                  </a:ext>
                </a:extLst>
              </p:cNvPr>
              <p:cNvSpPr/>
              <p:nvPr/>
            </p:nvSpPr>
            <p:spPr bwMode="auto">
              <a:xfrm>
                <a:off x="9053874" y="3224068"/>
                <a:ext cx="375968" cy="517626"/>
              </a:xfrm>
              <a:custGeom>
                <a:avLst/>
                <a:gdLst>
                  <a:gd name="T0" fmla="*/ 307 w 353"/>
                  <a:gd name="T1" fmla="*/ 0 h 486"/>
                  <a:gd name="T2" fmla="*/ 297 w 353"/>
                  <a:gd name="T3" fmla="*/ 2 h 486"/>
                  <a:gd name="T4" fmla="*/ 278 w 353"/>
                  <a:gd name="T5" fmla="*/ 40 h 486"/>
                  <a:gd name="T6" fmla="*/ 293 w 353"/>
                  <a:gd name="T7" fmla="*/ 133 h 486"/>
                  <a:gd name="T8" fmla="*/ 0 w 353"/>
                  <a:gd name="T9" fmla="*/ 426 h 486"/>
                  <a:gd name="T10" fmla="*/ 0 w 353"/>
                  <a:gd name="T11" fmla="*/ 426 h 486"/>
                  <a:gd name="T12" fmla="*/ 0 w 353"/>
                  <a:gd name="T13" fmla="*/ 426 h 486"/>
                  <a:gd name="T14" fmla="*/ 30 w 353"/>
                  <a:gd name="T15" fmla="*/ 456 h 486"/>
                  <a:gd name="T16" fmla="*/ 0 w 353"/>
                  <a:gd name="T17" fmla="*/ 486 h 486"/>
                  <a:gd name="T18" fmla="*/ 353 w 353"/>
                  <a:gd name="T19" fmla="*/ 133 h 486"/>
                  <a:gd name="T20" fmla="*/ 335 w 353"/>
                  <a:gd name="T21" fmla="*/ 21 h 486"/>
                  <a:gd name="T22" fmla="*/ 307 w 353"/>
                  <a:gd name="T23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3" h="486">
                    <a:moveTo>
                      <a:pt x="307" y="0"/>
                    </a:moveTo>
                    <a:cubicBezTo>
                      <a:pt x="303" y="0"/>
                      <a:pt x="300" y="1"/>
                      <a:pt x="297" y="2"/>
                    </a:cubicBezTo>
                    <a:cubicBezTo>
                      <a:pt x="281" y="7"/>
                      <a:pt x="273" y="24"/>
                      <a:pt x="278" y="40"/>
                    </a:cubicBezTo>
                    <a:cubicBezTo>
                      <a:pt x="288" y="70"/>
                      <a:pt x="293" y="101"/>
                      <a:pt x="293" y="133"/>
                    </a:cubicBezTo>
                    <a:cubicBezTo>
                      <a:pt x="293" y="295"/>
                      <a:pt x="162" y="426"/>
                      <a:pt x="0" y="426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0" y="426"/>
                      <a:pt x="0" y="426"/>
                      <a:pt x="0" y="426"/>
                    </a:cubicBezTo>
                    <a:cubicBezTo>
                      <a:pt x="17" y="426"/>
                      <a:pt x="30" y="440"/>
                      <a:pt x="30" y="456"/>
                    </a:cubicBezTo>
                    <a:cubicBezTo>
                      <a:pt x="30" y="473"/>
                      <a:pt x="17" y="486"/>
                      <a:pt x="0" y="486"/>
                    </a:cubicBezTo>
                    <a:cubicBezTo>
                      <a:pt x="195" y="486"/>
                      <a:pt x="353" y="328"/>
                      <a:pt x="353" y="133"/>
                    </a:cubicBezTo>
                    <a:cubicBezTo>
                      <a:pt x="353" y="95"/>
                      <a:pt x="347" y="57"/>
                      <a:pt x="335" y="21"/>
                    </a:cubicBezTo>
                    <a:cubicBezTo>
                      <a:pt x="331" y="8"/>
                      <a:pt x="319" y="0"/>
                      <a:pt x="307" y="0"/>
                    </a:cubicBezTo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ValueBack1">
                <a:extLst>
                  <a:ext uri="{FF2B5EF4-FFF2-40B4-BE49-F238E27FC236}">
                    <a16:creationId xmlns:a16="http://schemas.microsoft.com/office/drawing/2014/main" id="{458B60B3-D24E-40BD-9ED1-F332BE806B39}"/>
                  </a:ext>
                </a:extLst>
              </p:cNvPr>
              <p:cNvSpPr/>
              <p:nvPr/>
            </p:nvSpPr>
            <p:spPr bwMode="auto">
              <a:xfrm>
                <a:off x="9021713" y="3677373"/>
                <a:ext cx="64320" cy="64320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30 w 60"/>
                  <a:gd name="T7" fmla="*/ 60 h 60"/>
                  <a:gd name="T8" fmla="*/ 60 w 60"/>
                  <a:gd name="T9" fmla="*/ 30 h 60"/>
                  <a:gd name="T10" fmla="*/ 30 w 60"/>
                  <a:gd name="T11" fmla="*/ 0 h 60"/>
                  <a:gd name="T12" fmla="*/ 30 w 6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E53238"/>
              </a:solidFill>
              <a:ln w="9525">
                <a:solidFill>
                  <a:srgbClr val="FFFFFF"/>
                </a:solidFill>
                <a:round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ExtraShape1">
                <a:extLst>
                  <a:ext uri="{FF2B5EF4-FFF2-40B4-BE49-F238E27FC236}">
                    <a16:creationId xmlns:a16="http://schemas.microsoft.com/office/drawing/2014/main" id="{9B85E08B-3ABA-4834-8D65-CCED2F5C2D8D}"/>
                  </a:ext>
                </a:extLst>
              </p:cNvPr>
              <p:cNvSpPr/>
              <p:nvPr/>
            </p:nvSpPr>
            <p:spPr bwMode="auto">
              <a:xfrm>
                <a:off x="9713157" y="2240120"/>
                <a:ext cx="473214" cy="467854"/>
              </a:xfrm>
              <a:custGeom>
                <a:avLst/>
                <a:gdLst>
                  <a:gd name="T0" fmla="*/ 389 w 444"/>
                  <a:gd name="T1" fmla="*/ 0 h 440"/>
                  <a:gd name="T2" fmla="*/ 354 w 444"/>
                  <a:gd name="T3" fmla="*/ 15 h 440"/>
                  <a:gd name="T4" fmla="*/ 0 w 444"/>
                  <a:gd name="T5" fmla="*/ 369 h 440"/>
                  <a:gd name="T6" fmla="*/ 35 w 444"/>
                  <a:gd name="T7" fmla="*/ 354 h 440"/>
                  <a:gd name="T8" fmla="*/ 70 w 444"/>
                  <a:gd name="T9" fmla="*/ 369 h 440"/>
                  <a:gd name="T10" fmla="*/ 70 w 444"/>
                  <a:gd name="T11" fmla="*/ 440 h 440"/>
                  <a:gd name="T12" fmla="*/ 70 w 444"/>
                  <a:gd name="T13" fmla="*/ 440 h 440"/>
                  <a:gd name="T14" fmla="*/ 70 w 444"/>
                  <a:gd name="T15" fmla="*/ 440 h 440"/>
                  <a:gd name="T16" fmla="*/ 424 w 444"/>
                  <a:gd name="T17" fmla="*/ 86 h 440"/>
                  <a:gd name="T18" fmla="*/ 424 w 444"/>
                  <a:gd name="T19" fmla="*/ 15 h 440"/>
                  <a:gd name="T20" fmla="*/ 389 w 444"/>
                  <a:gd name="T21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4" h="440">
                    <a:moveTo>
                      <a:pt x="389" y="0"/>
                    </a:moveTo>
                    <a:cubicBezTo>
                      <a:pt x="376" y="0"/>
                      <a:pt x="363" y="5"/>
                      <a:pt x="354" y="15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9" y="359"/>
                      <a:pt x="22" y="354"/>
                      <a:pt x="35" y="354"/>
                    </a:cubicBezTo>
                    <a:cubicBezTo>
                      <a:pt x="48" y="354"/>
                      <a:pt x="61" y="359"/>
                      <a:pt x="70" y="369"/>
                    </a:cubicBezTo>
                    <a:cubicBezTo>
                      <a:pt x="90" y="388"/>
                      <a:pt x="90" y="420"/>
                      <a:pt x="70" y="440"/>
                    </a:cubicBezTo>
                    <a:cubicBezTo>
                      <a:pt x="70" y="440"/>
                      <a:pt x="70" y="440"/>
                      <a:pt x="70" y="440"/>
                    </a:cubicBezTo>
                    <a:cubicBezTo>
                      <a:pt x="70" y="440"/>
                      <a:pt x="70" y="440"/>
                      <a:pt x="70" y="440"/>
                    </a:cubicBezTo>
                    <a:cubicBezTo>
                      <a:pt x="424" y="86"/>
                      <a:pt x="424" y="86"/>
                      <a:pt x="424" y="86"/>
                    </a:cubicBezTo>
                    <a:cubicBezTo>
                      <a:pt x="444" y="66"/>
                      <a:pt x="444" y="34"/>
                      <a:pt x="424" y="15"/>
                    </a:cubicBezTo>
                    <a:cubicBezTo>
                      <a:pt x="415" y="5"/>
                      <a:pt x="402" y="0"/>
                      <a:pt x="389" y="0"/>
                    </a:cubicBezTo>
                  </a:path>
                </a:pathLst>
              </a:custGeom>
              <a:solidFill>
                <a:srgbClr val="E53238">
                  <a:lumMod val="75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ExtraShape2">
                <a:extLst>
                  <a:ext uri="{FF2B5EF4-FFF2-40B4-BE49-F238E27FC236}">
                    <a16:creationId xmlns:a16="http://schemas.microsoft.com/office/drawing/2014/main" id="{5025C416-6115-439C-A1F1-A8BC02AAB8B4}"/>
                  </a:ext>
                </a:extLst>
              </p:cNvPr>
              <p:cNvSpPr/>
              <p:nvPr/>
            </p:nvSpPr>
            <p:spPr bwMode="auto">
              <a:xfrm>
                <a:off x="8994913" y="2632934"/>
                <a:ext cx="793284" cy="786393"/>
              </a:xfrm>
              <a:custGeom>
                <a:avLst/>
                <a:gdLst>
                  <a:gd name="T0" fmla="*/ 674 w 744"/>
                  <a:gd name="T1" fmla="*/ 0 h 739"/>
                  <a:gd name="T2" fmla="*/ 674 w 744"/>
                  <a:gd name="T3" fmla="*/ 0 h 739"/>
                  <a:gd name="T4" fmla="*/ 20 w 744"/>
                  <a:gd name="T5" fmla="*/ 654 h 739"/>
                  <a:gd name="T6" fmla="*/ 20 w 744"/>
                  <a:gd name="T7" fmla="*/ 725 h 739"/>
                  <a:gd name="T8" fmla="*/ 55 w 744"/>
                  <a:gd name="T9" fmla="*/ 739 h 739"/>
                  <a:gd name="T10" fmla="*/ 90 w 744"/>
                  <a:gd name="T11" fmla="*/ 725 h 739"/>
                  <a:gd name="T12" fmla="*/ 744 w 744"/>
                  <a:gd name="T13" fmla="*/ 71 h 739"/>
                  <a:gd name="T14" fmla="*/ 709 w 744"/>
                  <a:gd name="T15" fmla="*/ 85 h 739"/>
                  <a:gd name="T16" fmla="*/ 674 w 744"/>
                  <a:gd name="T17" fmla="*/ 71 h 739"/>
                  <a:gd name="T18" fmla="*/ 674 w 744"/>
                  <a:gd name="T19" fmla="*/ 0 h 739"/>
                  <a:gd name="T20" fmla="*/ 674 w 744"/>
                  <a:gd name="T21" fmla="*/ 0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4" h="739">
                    <a:moveTo>
                      <a:pt x="674" y="0"/>
                    </a:moveTo>
                    <a:cubicBezTo>
                      <a:pt x="674" y="0"/>
                      <a:pt x="674" y="0"/>
                      <a:pt x="674" y="0"/>
                    </a:cubicBezTo>
                    <a:cubicBezTo>
                      <a:pt x="20" y="654"/>
                      <a:pt x="20" y="654"/>
                      <a:pt x="20" y="654"/>
                    </a:cubicBezTo>
                    <a:cubicBezTo>
                      <a:pt x="0" y="673"/>
                      <a:pt x="0" y="705"/>
                      <a:pt x="20" y="725"/>
                    </a:cubicBezTo>
                    <a:cubicBezTo>
                      <a:pt x="29" y="734"/>
                      <a:pt x="42" y="739"/>
                      <a:pt x="55" y="739"/>
                    </a:cubicBezTo>
                    <a:cubicBezTo>
                      <a:pt x="68" y="739"/>
                      <a:pt x="81" y="734"/>
                      <a:pt x="90" y="725"/>
                    </a:cubicBezTo>
                    <a:cubicBezTo>
                      <a:pt x="744" y="71"/>
                      <a:pt x="744" y="71"/>
                      <a:pt x="744" y="71"/>
                    </a:cubicBezTo>
                    <a:cubicBezTo>
                      <a:pt x="735" y="80"/>
                      <a:pt x="722" y="85"/>
                      <a:pt x="709" y="85"/>
                    </a:cubicBezTo>
                    <a:cubicBezTo>
                      <a:pt x="696" y="85"/>
                      <a:pt x="683" y="80"/>
                      <a:pt x="674" y="71"/>
                    </a:cubicBezTo>
                    <a:cubicBezTo>
                      <a:pt x="654" y="51"/>
                      <a:pt x="654" y="19"/>
                      <a:pt x="674" y="0"/>
                    </a:cubicBezTo>
                    <a:cubicBezTo>
                      <a:pt x="674" y="0"/>
                      <a:pt x="674" y="0"/>
                      <a:pt x="674" y="0"/>
                    </a:cubicBezTo>
                  </a:path>
                </a:pathLst>
              </a:custGeom>
              <a:solidFill>
                <a:srgbClr val="E53238">
                  <a:lumMod val="40000"/>
                  <a:lumOff val="6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ExtraShape3">
                <a:extLst>
                  <a:ext uri="{FF2B5EF4-FFF2-40B4-BE49-F238E27FC236}">
                    <a16:creationId xmlns:a16="http://schemas.microsoft.com/office/drawing/2014/main" id="{E9AD505C-2651-4DD3-9B22-396CE6DB01D9}"/>
                  </a:ext>
                </a:extLst>
              </p:cNvPr>
              <p:cNvSpPr/>
              <p:nvPr/>
            </p:nvSpPr>
            <p:spPr bwMode="auto">
              <a:xfrm>
                <a:off x="9692483" y="2616853"/>
                <a:ext cx="117155" cy="106435"/>
              </a:xfrm>
              <a:custGeom>
                <a:avLst/>
                <a:gdLst>
                  <a:gd name="T0" fmla="*/ 55 w 110"/>
                  <a:gd name="T1" fmla="*/ 0 h 100"/>
                  <a:gd name="T2" fmla="*/ 20 w 110"/>
                  <a:gd name="T3" fmla="*/ 15 h 100"/>
                  <a:gd name="T4" fmla="*/ 20 w 110"/>
                  <a:gd name="T5" fmla="*/ 15 h 100"/>
                  <a:gd name="T6" fmla="*/ 20 w 110"/>
                  <a:gd name="T7" fmla="*/ 86 h 100"/>
                  <a:gd name="T8" fmla="*/ 55 w 110"/>
                  <a:gd name="T9" fmla="*/ 100 h 100"/>
                  <a:gd name="T10" fmla="*/ 90 w 110"/>
                  <a:gd name="T11" fmla="*/ 86 h 100"/>
                  <a:gd name="T12" fmla="*/ 90 w 110"/>
                  <a:gd name="T13" fmla="*/ 86 h 100"/>
                  <a:gd name="T14" fmla="*/ 90 w 110"/>
                  <a:gd name="T15" fmla="*/ 15 h 100"/>
                  <a:gd name="T16" fmla="*/ 55 w 110"/>
                  <a:gd name="T1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00">
                    <a:moveTo>
                      <a:pt x="55" y="0"/>
                    </a:moveTo>
                    <a:cubicBezTo>
                      <a:pt x="42" y="0"/>
                      <a:pt x="29" y="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0" y="34"/>
                      <a:pt x="0" y="66"/>
                      <a:pt x="20" y="86"/>
                    </a:cubicBezTo>
                    <a:cubicBezTo>
                      <a:pt x="29" y="95"/>
                      <a:pt x="42" y="100"/>
                      <a:pt x="55" y="100"/>
                    </a:cubicBezTo>
                    <a:cubicBezTo>
                      <a:pt x="68" y="100"/>
                      <a:pt x="81" y="95"/>
                      <a:pt x="90" y="86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110" y="66"/>
                      <a:pt x="110" y="34"/>
                      <a:pt x="90" y="15"/>
                    </a:cubicBezTo>
                    <a:cubicBezTo>
                      <a:pt x="81" y="5"/>
                      <a:pt x="68" y="0"/>
                      <a:pt x="55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ExtraShape4">
                <a:extLst>
                  <a:ext uri="{FF2B5EF4-FFF2-40B4-BE49-F238E27FC236}">
                    <a16:creationId xmlns:a16="http://schemas.microsoft.com/office/drawing/2014/main" id="{599BB4E5-65AD-47AF-8BE8-2D46DF3B508B}"/>
                  </a:ext>
                </a:extLst>
              </p:cNvPr>
              <p:cNvSpPr/>
              <p:nvPr/>
            </p:nvSpPr>
            <p:spPr bwMode="auto">
              <a:xfrm>
                <a:off x="9951295" y="2009639"/>
                <a:ext cx="63555" cy="315475"/>
              </a:xfrm>
              <a:custGeom>
                <a:avLst/>
                <a:gdLst>
                  <a:gd name="T0" fmla="*/ 30 w 60"/>
                  <a:gd name="T1" fmla="*/ 0 h 296"/>
                  <a:gd name="T2" fmla="*/ 0 w 60"/>
                  <a:gd name="T3" fmla="*/ 30 h 296"/>
                  <a:gd name="T4" fmla="*/ 0 w 60"/>
                  <a:gd name="T5" fmla="*/ 266 h 296"/>
                  <a:gd name="T6" fmla="*/ 30 w 60"/>
                  <a:gd name="T7" fmla="*/ 296 h 296"/>
                  <a:gd name="T8" fmla="*/ 60 w 60"/>
                  <a:gd name="T9" fmla="*/ 266 h 296"/>
                  <a:gd name="T10" fmla="*/ 60 w 60"/>
                  <a:gd name="T11" fmla="*/ 30 h 296"/>
                  <a:gd name="T12" fmla="*/ 30 w 60"/>
                  <a:gd name="T1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96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83"/>
                      <a:pt x="13" y="296"/>
                      <a:pt x="30" y="296"/>
                    </a:cubicBezTo>
                    <a:cubicBezTo>
                      <a:pt x="47" y="296"/>
                      <a:pt x="60" y="283"/>
                      <a:pt x="60" y="26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ExtraShape5">
                <a:extLst>
                  <a:ext uri="{FF2B5EF4-FFF2-40B4-BE49-F238E27FC236}">
                    <a16:creationId xmlns:a16="http://schemas.microsoft.com/office/drawing/2014/main" id="{E99A7E09-3D5D-4D13-AE13-A97115436714}"/>
                  </a:ext>
                </a:extLst>
              </p:cNvPr>
              <p:cNvSpPr/>
              <p:nvPr/>
            </p:nvSpPr>
            <p:spPr bwMode="auto">
              <a:xfrm>
                <a:off x="9864769" y="2096165"/>
                <a:ext cx="64320" cy="314710"/>
              </a:xfrm>
              <a:custGeom>
                <a:avLst/>
                <a:gdLst>
                  <a:gd name="T0" fmla="*/ 30 w 60"/>
                  <a:gd name="T1" fmla="*/ 0 h 296"/>
                  <a:gd name="T2" fmla="*/ 0 w 60"/>
                  <a:gd name="T3" fmla="*/ 30 h 296"/>
                  <a:gd name="T4" fmla="*/ 0 w 60"/>
                  <a:gd name="T5" fmla="*/ 266 h 296"/>
                  <a:gd name="T6" fmla="*/ 30 w 60"/>
                  <a:gd name="T7" fmla="*/ 296 h 296"/>
                  <a:gd name="T8" fmla="*/ 60 w 60"/>
                  <a:gd name="T9" fmla="*/ 266 h 296"/>
                  <a:gd name="T10" fmla="*/ 60 w 60"/>
                  <a:gd name="T11" fmla="*/ 30 h 296"/>
                  <a:gd name="T12" fmla="*/ 30 w 60"/>
                  <a:gd name="T1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96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83"/>
                      <a:pt x="13" y="296"/>
                      <a:pt x="30" y="296"/>
                    </a:cubicBezTo>
                    <a:cubicBezTo>
                      <a:pt x="47" y="296"/>
                      <a:pt x="60" y="283"/>
                      <a:pt x="60" y="26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ExtraShape6">
                <a:extLst>
                  <a:ext uri="{FF2B5EF4-FFF2-40B4-BE49-F238E27FC236}">
                    <a16:creationId xmlns:a16="http://schemas.microsoft.com/office/drawing/2014/main" id="{4E0B791F-F6C5-47D7-97A4-2832648DC080}"/>
                  </a:ext>
                </a:extLst>
              </p:cNvPr>
              <p:cNvSpPr/>
              <p:nvPr/>
            </p:nvSpPr>
            <p:spPr bwMode="auto">
              <a:xfrm>
                <a:off x="9778243" y="2182691"/>
                <a:ext cx="64320" cy="314710"/>
              </a:xfrm>
              <a:custGeom>
                <a:avLst/>
                <a:gdLst>
                  <a:gd name="T0" fmla="*/ 30 w 60"/>
                  <a:gd name="T1" fmla="*/ 0 h 296"/>
                  <a:gd name="T2" fmla="*/ 0 w 60"/>
                  <a:gd name="T3" fmla="*/ 30 h 296"/>
                  <a:gd name="T4" fmla="*/ 0 w 60"/>
                  <a:gd name="T5" fmla="*/ 266 h 296"/>
                  <a:gd name="T6" fmla="*/ 30 w 60"/>
                  <a:gd name="T7" fmla="*/ 296 h 296"/>
                  <a:gd name="T8" fmla="*/ 60 w 60"/>
                  <a:gd name="T9" fmla="*/ 266 h 296"/>
                  <a:gd name="T10" fmla="*/ 60 w 60"/>
                  <a:gd name="T11" fmla="*/ 30 h 296"/>
                  <a:gd name="T12" fmla="*/ 30 w 60"/>
                  <a:gd name="T1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96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83"/>
                      <a:pt x="13" y="296"/>
                      <a:pt x="30" y="296"/>
                    </a:cubicBezTo>
                    <a:cubicBezTo>
                      <a:pt x="47" y="296"/>
                      <a:pt x="60" y="283"/>
                      <a:pt x="60" y="26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595959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ExtraShape7">
                <a:extLst>
                  <a:ext uri="{FF2B5EF4-FFF2-40B4-BE49-F238E27FC236}">
                    <a16:creationId xmlns:a16="http://schemas.microsoft.com/office/drawing/2014/main" id="{BE205469-1D5F-44F3-9EF4-1D17F509F843}"/>
                  </a:ext>
                </a:extLst>
              </p:cNvPr>
              <p:cNvSpPr/>
              <p:nvPr/>
            </p:nvSpPr>
            <p:spPr bwMode="auto">
              <a:xfrm>
                <a:off x="10096016" y="2405515"/>
                <a:ext cx="315476" cy="64320"/>
              </a:xfrm>
              <a:custGeom>
                <a:avLst/>
                <a:gdLst>
                  <a:gd name="T0" fmla="*/ 266 w 296"/>
                  <a:gd name="T1" fmla="*/ 0 h 60"/>
                  <a:gd name="T2" fmla="*/ 30 w 296"/>
                  <a:gd name="T3" fmla="*/ 0 h 60"/>
                  <a:gd name="T4" fmla="*/ 0 w 296"/>
                  <a:gd name="T5" fmla="*/ 30 h 60"/>
                  <a:gd name="T6" fmla="*/ 30 w 296"/>
                  <a:gd name="T7" fmla="*/ 60 h 60"/>
                  <a:gd name="T8" fmla="*/ 266 w 296"/>
                  <a:gd name="T9" fmla="*/ 60 h 60"/>
                  <a:gd name="T10" fmla="*/ 296 w 296"/>
                  <a:gd name="T11" fmla="*/ 30 h 60"/>
                  <a:gd name="T12" fmla="*/ 266 w 296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6" h="60">
                    <a:moveTo>
                      <a:pt x="266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266" y="60"/>
                      <a:pt x="266" y="60"/>
                      <a:pt x="266" y="60"/>
                    </a:cubicBezTo>
                    <a:cubicBezTo>
                      <a:pt x="283" y="60"/>
                      <a:pt x="296" y="47"/>
                      <a:pt x="296" y="30"/>
                    </a:cubicBezTo>
                    <a:cubicBezTo>
                      <a:pt x="296" y="14"/>
                      <a:pt x="283" y="0"/>
                      <a:pt x="266" y="0"/>
                    </a:cubicBezTo>
                  </a:path>
                </a:pathLst>
              </a:custGeom>
              <a:solidFill>
                <a:srgbClr val="E53238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ExtraShape8">
                <a:extLst>
                  <a:ext uri="{FF2B5EF4-FFF2-40B4-BE49-F238E27FC236}">
                    <a16:creationId xmlns:a16="http://schemas.microsoft.com/office/drawing/2014/main" id="{3D0C7721-807C-4060-B6D9-C732351FBBA6}"/>
                  </a:ext>
                </a:extLst>
              </p:cNvPr>
              <p:cNvSpPr/>
              <p:nvPr/>
            </p:nvSpPr>
            <p:spPr bwMode="auto">
              <a:xfrm>
                <a:off x="10163399" y="2492041"/>
                <a:ext cx="161567" cy="63555"/>
              </a:xfrm>
              <a:custGeom>
                <a:avLst/>
                <a:gdLst>
                  <a:gd name="T0" fmla="*/ 122 w 152"/>
                  <a:gd name="T1" fmla="*/ 0 h 60"/>
                  <a:gd name="T2" fmla="*/ 0 w 152"/>
                  <a:gd name="T3" fmla="*/ 0 h 60"/>
                  <a:gd name="T4" fmla="*/ 30 w 152"/>
                  <a:gd name="T5" fmla="*/ 30 h 60"/>
                  <a:gd name="T6" fmla="*/ 0 w 152"/>
                  <a:gd name="T7" fmla="*/ 60 h 60"/>
                  <a:gd name="T8" fmla="*/ 0 w 152"/>
                  <a:gd name="T9" fmla="*/ 60 h 60"/>
                  <a:gd name="T10" fmla="*/ 0 w 152"/>
                  <a:gd name="T11" fmla="*/ 60 h 60"/>
                  <a:gd name="T12" fmla="*/ 122 w 152"/>
                  <a:gd name="T13" fmla="*/ 60 h 60"/>
                  <a:gd name="T14" fmla="*/ 152 w 152"/>
                  <a:gd name="T15" fmla="*/ 30 h 60"/>
                  <a:gd name="T16" fmla="*/ 122 w 152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60">
                    <a:moveTo>
                      <a:pt x="1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7" y="0"/>
                      <a:pt x="30" y="14"/>
                      <a:pt x="30" y="30"/>
                    </a:cubicBezTo>
                    <a:cubicBezTo>
                      <a:pt x="30" y="47"/>
                      <a:pt x="17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139" y="60"/>
                      <a:pt x="152" y="47"/>
                      <a:pt x="152" y="30"/>
                    </a:cubicBezTo>
                    <a:cubicBezTo>
                      <a:pt x="152" y="14"/>
                      <a:pt x="139" y="0"/>
                      <a:pt x="122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ExtraShape9">
                <a:extLst>
                  <a:ext uri="{FF2B5EF4-FFF2-40B4-BE49-F238E27FC236}">
                    <a16:creationId xmlns:a16="http://schemas.microsoft.com/office/drawing/2014/main" id="{EB1F4180-5BEE-4D0F-A06C-973BC6C2B3F3}"/>
                  </a:ext>
                </a:extLst>
              </p:cNvPr>
              <p:cNvSpPr/>
              <p:nvPr/>
            </p:nvSpPr>
            <p:spPr bwMode="auto">
              <a:xfrm>
                <a:off x="10009490" y="2492041"/>
                <a:ext cx="153909" cy="63555"/>
              </a:xfrm>
              <a:custGeom>
                <a:avLst/>
                <a:gdLst>
                  <a:gd name="T0" fmla="*/ 144 w 144"/>
                  <a:gd name="T1" fmla="*/ 0 h 60"/>
                  <a:gd name="T2" fmla="*/ 30 w 144"/>
                  <a:gd name="T3" fmla="*/ 0 h 60"/>
                  <a:gd name="T4" fmla="*/ 0 w 144"/>
                  <a:gd name="T5" fmla="*/ 30 h 60"/>
                  <a:gd name="T6" fmla="*/ 30 w 144"/>
                  <a:gd name="T7" fmla="*/ 60 h 60"/>
                  <a:gd name="T8" fmla="*/ 144 w 144"/>
                  <a:gd name="T9" fmla="*/ 60 h 60"/>
                  <a:gd name="T10" fmla="*/ 114 w 144"/>
                  <a:gd name="T11" fmla="*/ 30 h 60"/>
                  <a:gd name="T12" fmla="*/ 144 w 144"/>
                  <a:gd name="T13" fmla="*/ 0 h 60"/>
                  <a:gd name="T14" fmla="*/ 144 w 144"/>
                  <a:gd name="T15" fmla="*/ 0 h 60"/>
                  <a:gd name="T16" fmla="*/ 144 w 144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60">
                    <a:moveTo>
                      <a:pt x="144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144" y="60"/>
                      <a:pt x="144" y="60"/>
                      <a:pt x="144" y="60"/>
                    </a:cubicBezTo>
                    <a:cubicBezTo>
                      <a:pt x="128" y="60"/>
                      <a:pt x="114" y="47"/>
                      <a:pt x="114" y="30"/>
                    </a:cubicBezTo>
                    <a:cubicBezTo>
                      <a:pt x="114" y="14"/>
                      <a:pt x="128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ExtraShape10">
                <a:extLst>
                  <a:ext uri="{FF2B5EF4-FFF2-40B4-BE49-F238E27FC236}">
                    <a16:creationId xmlns:a16="http://schemas.microsoft.com/office/drawing/2014/main" id="{915F39E3-DD01-4247-95C1-E3764F46E942}"/>
                  </a:ext>
                </a:extLst>
              </p:cNvPr>
              <p:cNvSpPr/>
              <p:nvPr/>
            </p:nvSpPr>
            <p:spPr bwMode="auto">
              <a:xfrm>
                <a:off x="10131239" y="2492041"/>
                <a:ext cx="63555" cy="63555"/>
              </a:xfrm>
              <a:custGeom>
                <a:avLst/>
                <a:gdLst>
                  <a:gd name="T0" fmla="*/ 30 w 60"/>
                  <a:gd name="T1" fmla="*/ 0 h 60"/>
                  <a:gd name="T2" fmla="*/ 30 w 60"/>
                  <a:gd name="T3" fmla="*/ 0 h 60"/>
                  <a:gd name="T4" fmla="*/ 0 w 60"/>
                  <a:gd name="T5" fmla="*/ 30 h 60"/>
                  <a:gd name="T6" fmla="*/ 30 w 60"/>
                  <a:gd name="T7" fmla="*/ 60 h 60"/>
                  <a:gd name="T8" fmla="*/ 30 w 60"/>
                  <a:gd name="T9" fmla="*/ 60 h 60"/>
                  <a:gd name="T10" fmla="*/ 60 w 60"/>
                  <a:gd name="T11" fmla="*/ 30 h 60"/>
                  <a:gd name="T12" fmla="*/ 30 w 6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</a:path>
                </a:pathLst>
              </a:custGeom>
              <a:solidFill>
                <a:srgbClr val="E53238">
                  <a:lumMod val="60000"/>
                  <a:lumOff val="4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ExtraShape11">
                <a:extLst>
                  <a:ext uri="{FF2B5EF4-FFF2-40B4-BE49-F238E27FC236}">
                    <a16:creationId xmlns:a16="http://schemas.microsoft.com/office/drawing/2014/main" id="{344D57DE-F6AD-41E5-946E-E9934D66A8B6}"/>
                  </a:ext>
                </a:extLst>
              </p:cNvPr>
              <p:cNvSpPr/>
              <p:nvPr/>
            </p:nvSpPr>
            <p:spPr bwMode="auto">
              <a:xfrm>
                <a:off x="9923730" y="2578567"/>
                <a:ext cx="315476" cy="63555"/>
              </a:xfrm>
              <a:custGeom>
                <a:avLst/>
                <a:gdLst>
                  <a:gd name="T0" fmla="*/ 266 w 296"/>
                  <a:gd name="T1" fmla="*/ 0 h 60"/>
                  <a:gd name="T2" fmla="*/ 30 w 296"/>
                  <a:gd name="T3" fmla="*/ 0 h 60"/>
                  <a:gd name="T4" fmla="*/ 0 w 296"/>
                  <a:gd name="T5" fmla="*/ 30 h 60"/>
                  <a:gd name="T6" fmla="*/ 30 w 296"/>
                  <a:gd name="T7" fmla="*/ 60 h 60"/>
                  <a:gd name="T8" fmla="*/ 266 w 296"/>
                  <a:gd name="T9" fmla="*/ 60 h 60"/>
                  <a:gd name="T10" fmla="*/ 296 w 296"/>
                  <a:gd name="T11" fmla="*/ 30 h 60"/>
                  <a:gd name="T12" fmla="*/ 266 w 296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6" h="60">
                    <a:moveTo>
                      <a:pt x="266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266" y="60"/>
                      <a:pt x="266" y="60"/>
                      <a:pt x="266" y="60"/>
                    </a:cubicBezTo>
                    <a:cubicBezTo>
                      <a:pt x="283" y="60"/>
                      <a:pt x="296" y="47"/>
                      <a:pt x="296" y="30"/>
                    </a:cubicBezTo>
                    <a:cubicBezTo>
                      <a:pt x="296" y="14"/>
                      <a:pt x="283" y="0"/>
                      <a:pt x="266" y="0"/>
                    </a:cubicBezTo>
                  </a:path>
                </a:pathLst>
              </a:custGeom>
              <a:solidFill>
                <a:srgbClr val="595959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ValueShape2">
                <a:extLst>
                  <a:ext uri="{FF2B5EF4-FFF2-40B4-BE49-F238E27FC236}">
                    <a16:creationId xmlns:a16="http://schemas.microsoft.com/office/drawing/2014/main" id="{D2B9FFE4-D475-4CD1-B85E-A55B2568EEEB}"/>
                  </a:ext>
                </a:extLst>
              </p:cNvPr>
              <p:cNvSpPr/>
              <p:nvPr/>
            </p:nvSpPr>
            <p:spPr>
              <a:xfrm rot="6576035">
                <a:off x="8363809" y="2669919"/>
                <a:ext cx="1372072" cy="1372072"/>
              </a:xfrm>
              <a:prstGeom prst="arc">
                <a:avLst>
                  <a:gd name="adj1" fmla="val 288000"/>
                  <a:gd name="adj2" fmla="val 9000000"/>
                </a:avLst>
              </a:prstGeom>
              <a:noFill/>
              <a:ln w="127000" cap="rnd" cmpd="sng" algn="ctr">
                <a:solidFill>
                  <a:srgbClr val="E53238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ValueText1">
                <a:extLst>
                  <a:ext uri="{FF2B5EF4-FFF2-40B4-BE49-F238E27FC236}">
                    <a16:creationId xmlns:a16="http://schemas.microsoft.com/office/drawing/2014/main" id="{5E9FA4AF-81D6-438A-95B3-6849163AC2DA}"/>
                  </a:ext>
                </a:extLst>
              </p:cNvPr>
              <p:cNvSpPr/>
              <p:nvPr/>
            </p:nvSpPr>
            <p:spPr>
              <a:xfrm>
                <a:off x="9772174" y="3328142"/>
                <a:ext cx="411318" cy="411318"/>
              </a:xfrm>
              <a:prstGeom prst="ellipse">
                <a:avLst/>
              </a:prstGeom>
              <a:solidFill>
                <a:srgbClr val="E53238"/>
              </a:solidFill>
              <a:ln w="34925" cap="flat" cmpd="sng" algn="ctr">
                <a:solidFill>
                  <a:srgbClr val="FFFFFF">
                    <a:alpha val="70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64</a:t>
                </a:r>
              </a:p>
            </p:txBody>
          </p:sp>
          <p:sp>
            <p:nvSpPr>
              <p:cNvPr id="74" name="ValueText2">
                <a:extLst>
                  <a:ext uri="{FF2B5EF4-FFF2-40B4-BE49-F238E27FC236}">
                    <a16:creationId xmlns:a16="http://schemas.microsoft.com/office/drawing/2014/main" id="{62756033-26A0-46F2-9EA1-D08C4E5065D9}"/>
                  </a:ext>
                </a:extLst>
              </p:cNvPr>
              <p:cNvSpPr/>
              <p:nvPr/>
            </p:nvSpPr>
            <p:spPr>
              <a:xfrm>
                <a:off x="8898175" y="2514635"/>
                <a:ext cx="347124" cy="347124"/>
              </a:xfrm>
              <a:prstGeom prst="ellipse">
                <a:avLst/>
              </a:prstGeom>
              <a:solidFill>
                <a:srgbClr val="E53238">
                  <a:lumMod val="60000"/>
                  <a:lumOff val="40000"/>
                </a:srgbClr>
              </a:solidFill>
              <a:ln w="34925" cap="flat" cmpd="sng" algn="ctr">
                <a:solidFill>
                  <a:srgbClr val="FFFFFF">
                    <a:alpha val="70000"/>
                  </a:srgbClr>
                </a:solidFill>
                <a:prstDash val="solid"/>
                <a:miter lim="800000"/>
              </a:ln>
              <a:effectLst/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44</a:t>
                </a:r>
              </a:p>
            </p:txBody>
          </p:sp>
        </p:grp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34D1E29C-5562-48FA-A84B-79ADFEBC36DD}"/>
              </a:ext>
            </a:extLst>
          </p:cNvPr>
          <p:cNvSpPr txBox="1"/>
          <p:nvPr/>
        </p:nvSpPr>
        <p:spPr>
          <a:xfrm>
            <a:off x="8079020" y="3970035"/>
            <a:ext cx="213378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400" kern="0" dirty="0">
                <a:gradFill>
                  <a:gsLst>
                    <a:gs pos="100000">
                      <a:srgbClr val="B5021F"/>
                    </a:gs>
                    <a:gs pos="0">
                      <a:srgbClr val="F0002D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添加标题文字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C963578-222B-4FC5-9B30-13BE78DF044A}"/>
              </a:ext>
            </a:extLst>
          </p:cNvPr>
          <p:cNvSpPr txBox="1"/>
          <p:nvPr/>
        </p:nvSpPr>
        <p:spPr>
          <a:xfrm>
            <a:off x="7784263" y="4389918"/>
            <a:ext cx="2723294" cy="10618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7" name="矩形 86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46150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129BAE28-4A29-4C8E-8C52-340174EB2507}"/>
              </a:ext>
            </a:extLst>
          </p:cNvPr>
          <p:cNvGrpSpPr/>
          <p:nvPr/>
        </p:nvGrpSpPr>
        <p:grpSpPr>
          <a:xfrm>
            <a:off x="1280162" y="2055495"/>
            <a:ext cx="9776432" cy="3694616"/>
            <a:chOff x="1219202" y="1918335"/>
            <a:chExt cx="9776432" cy="3694616"/>
          </a:xfrm>
        </p:grpSpPr>
        <p:sp>
          <p:nvSpPr>
            <p:cNvPr id="10" name="RelativeShape5">
              <a:extLst>
                <a:ext uri="{FF2B5EF4-FFF2-40B4-BE49-F238E27FC236}">
                  <a16:creationId xmlns:a16="http://schemas.microsoft.com/office/drawing/2014/main" id="{D1C59C48-7382-4E06-B033-AA046FB04947}"/>
                </a:ext>
              </a:extLst>
            </p:cNvPr>
            <p:cNvSpPr/>
            <p:nvPr/>
          </p:nvSpPr>
          <p:spPr bwMode="auto">
            <a:xfrm flipV="1">
              <a:off x="8117924" y="2414910"/>
              <a:ext cx="2428604" cy="31980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RelativeShape4">
              <a:extLst>
                <a:ext uri="{FF2B5EF4-FFF2-40B4-BE49-F238E27FC236}">
                  <a16:creationId xmlns:a16="http://schemas.microsoft.com/office/drawing/2014/main" id="{CF5DD948-0F43-4434-A6FF-2863334CC7AA}"/>
                </a:ext>
              </a:extLst>
            </p:cNvPr>
            <p:cNvSpPr/>
            <p:nvPr/>
          </p:nvSpPr>
          <p:spPr bwMode="auto">
            <a:xfrm flipV="1">
              <a:off x="6506216" y="2414910"/>
              <a:ext cx="2428604" cy="31980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RelativeShape3">
              <a:extLst>
                <a:ext uri="{FF2B5EF4-FFF2-40B4-BE49-F238E27FC236}">
                  <a16:creationId xmlns:a16="http://schemas.microsoft.com/office/drawing/2014/main" id="{EBD0606A-CB30-4526-B68D-A133BE6CB341}"/>
                </a:ext>
              </a:extLst>
            </p:cNvPr>
            <p:cNvSpPr/>
            <p:nvPr/>
          </p:nvSpPr>
          <p:spPr bwMode="auto">
            <a:xfrm flipV="1">
              <a:off x="4867361" y="2414910"/>
              <a:ext cx="2428604" cy="31980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lativeShape2">
              <a:extLst>
                <a:ext uri="{FF2B5EF4-FFF2-40B4-BE49-F238E27FC236}">
                  <a16:creationId xmlns:a16="http://schemas.microsoft.com/office/drawing/2014/main" id="{14798B7E-D8C6-4695-A30C-915602AB879E}"/>
                </a:ext>
              </a:extLst>
            </p:cNvPr>
            <p:cNvSpPr/>
            <p:nvPr/>
          </p:nvSpPr>
          <p:spPr bwMode="auto">
            <a:xfrm flipV="1">
              <a:off x="3282802" y="2414910"/>
              <a:ext cx="2428604" cy="31980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RelativeShape1">
              <a:extLst>
                <a:ext uri="{FF2B5EF4-FFF2-40B4-BE49-F238E27FC236}">
                  <a16:creationId xmlns:a16="http://schemas.microsoft.com/office/drawing/2014/main" id="{07E127B9-6C21-4EBC-8852-0A2EED604752}"/>
                </a:ext>
              </a:extLst>
            </p:cNvPr>
            <p:cNvSpPr/>
            <p:nvPr/>
          </p:nvSpPr>
          <p:spPr bwMode="auto">
            <a:xfrm flipV="1">
              <a:off x="1619983" y="2414910"/>
              <a:ext cx="2428604" cy="31980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5" name="ValueBack">
              <a:extLst>
                <a:ext uri="{FF2B5EF4-FFF2-40B4-BE49-F238E27FC236}">
                  <a16:creationId xmlns:a16="http://schemas.microsoft.com/office/drawing/2014/main" id="{B849BFCA-3195-4647-99D4-C4D41A8FC802}"/>
                </a:ext>
              </a:extLst>
            </p:cNvPr>
            <p:cNvCxnSpPr/>
            <p:nvPr/>
          </p:nvCxnSpPr>
          <p:spPr>
            <a:xfrm flipV="1">
              <a:off x="1219202" y="2384547"/>
              <a:ext cx="9776432" cy="0"/>
            </a:xfrm>
            <a:prstGeom prst="line">
              <a:avLst/>
            </a:prstGeom>
            <a:noFill/>
            <a:ln w="5715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6" name="CustomText2">
              <a:extLst>
                <a:ext uri="{FF2B5EF4-FFF2-40B4-BE49-F238E27FC236}">
                  <a16:creationId xmlns:a16="http://schemas.microsoft.com/office/drawing/2014/main" id="{AE52DA5E-9E75-4D41-98C3-097AB6016383}"/>
                </a:ext>
              </a:extLst>
            </p:cNvPr>
            <p:cNvSpPr/>
            <p:nvPr/>
          </p:nvSpPr>
          <p:spPr bwMode="auto">
            <a:xfrm>
              <a:off x="2008030" y="1918335"/>
              <a:ext cx="1560118" cy="316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7200"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rgbClr val="C00000"/>
                      </a:gs>
                      <a:gs pos="100000">
                        <a:srgbClr val="F2F2F2"/>
                      </a:gs>
                      <a:gs pos="83000">
                        <a:srgbClr val="E53238">
                          <a:lumMod val="100000"/>
                        </a:srgbClr>
                      </a:gs>
                      <a:gs pos="83100">
                        <a:srgbClr val="F2F2F2"/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添加标题</a:t>
              </a:r>
              <a:r>
                <a:rPr lang="en-US" altLang="zh-CN" sz="2000" kern="0" dirty="0">
                  <a:gradFill>
                    <a:gsLst>
                      <a:gs pos="0">
                        <a:srgbClr val="C00000"/>
                      </a:gs>
                      <a:gs pos="100000">
                        <a:srgbClr val="F2F2F2"/>
                      </a:gs>
                      <a:gs pos="83000">
                        <a:srgbClr val="E53238">
                          <a:lumMod val="100000"/>
                        </a:srgbClr>
                      </a:gs>
                      <a:gs pos="83100">
                        <a:srgbClr val="F2F2F2"/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1</a:t>
              </a:r>
              <a:endParaRPr lang="zh-CN" altLang="en-US" sz="2000" kern="0" dirty="0">
                <a:gradFill>
                  <a:gsLst>
                    <a:gs pos="0">
                      <a:srgbClr val="C00000"/>
                    </a:gs>
                    <a:gs pos="100000">
                      <a:srgbClr val="F2F2F2"/>
                    </a:gs>
                    <a:gs pos="83000">
                      <a:srgbClr val="E53238">
                        <a:lumMod val="100000"/>
                      </a:srgbClr>
                    </a:gs>
                    <a:gs pos="83100">
                      <a:srgbClr val="F2F2F2"/>
                    </a:gs>
                  </a:gsLst>
                  <a:lin ang="162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7" name="ValueShape1">
              <a:extLst>
                <a:ext uri="{FF2B5EF4-FFF2-40B4-BE49-F238E27FC236}">
                  <a16:creationId xmlns:a16="http://schemas.microsoft.com/office/drawing/2014/main" id="{EAA07878-5DE1-4E7E-B91C-07B5E42F5065}"/>
                </a:ext>
              </a:extLst>
            </p:cNvPr>
            <p:cNvSpPr/>
            <p:nvPr/>
          </p:nvSpPr>
          <p:spPr bwMode="auto">
            <a:xfrm flipV="1">
              <a:off x="1619983" y="2414910"/>
              <a:ext cx="2428604" cy="17909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gradFill>
              <a:gsLst>
                <a:gs pos="50000">
                  <a:srgbClr val="E53238"/>
                </a:gs>
                <a:gs pos="50000">
                  <a:srgbClr val="E53238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ValueShape2">
              <a:extLst>
                <a:ext uri="{FF2B5EF4-FFF2-40B4-BE49-F238E27FC236}">
                  <a16:creationId xmlns:a16="http://schemas.microsoft.com/office/drawing/2014/main" id="{AA535156-09FD-4517-9D4C-3B5A49E9AC20}"/>
                </a:ext>
              </a:extLst>
            </p:cNvPr>
            <p:cNvSpPr/>
            <p:nvPr/>
          </p:nvSpPr>
          <p:spPr bwMode="auto">
            <a:xfrm flipV="1">
              <a:off x="3282802" y="2414910"/>
              <a:ext cx="2428604" cy="7995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gradFill>
              <a:gsLst>
                <a:gs pos="50000">
                  <a:srgbClr val="595959"/>
                </a:gs>
                <a:gs pos="50000">
                  <a:srgbClr val="595959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CustomText3">
              <a:extLst>
                <a:ext uri="{FF2B5EF4-FFF2-40B4-BE49-F238E27FC236}">
                  <a16:creationId xmlns:a16="http://schemas.microsoft.com/office/drawing/2014/main" id="{2F0189E8-663F-4185-A9BB-4507FFF19FD6}"/>
                </a:ext>
              </a:extLst>
            </p:cNvPr>
            <p:cNvSpPr/>
            <p:nvPr/>
          </p:nvSpPr>
          <p:spPr bwMode="auto">
            <a:xfrm>
              <a:off x="3969788" y="1918335"/>
              <a:ext cx="1054630" cy="316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7200">
                <a:defRPr/>
              </a:pPr>
              <a:r>
                <a:rPr lang="zh-CN" altLang="en-US" sz="20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  <a:r>
                <a:rPr lang="en-US" altLang="zh-CN" sz="20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2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CustomText4">
              <a:extLst>
                <a:ext uri="{FF2B5EF4-FFF2-40B4-BE49-F238E27FC236}">
                  <a16:creationId xmlns:a16="http://schemas.microsoft.com/office/drawing/2014/main" id="{D0B2A4EE-C45C-4EA0-AF1C-BF4741D7BE5B}"/>
                </a:ext>
              </a:extLst>
            </p:cNvPr>
            <p:cNvSpPr/>
            <p:nvPr/>
          </p:nvSpPr>
          <p:spPr bwMode="auto">
            <a:xfrm>
              <a:off x="5582161" y="1918335"/>
              <a:ext cx="1053302" cy="316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7200">
                <a:defRPr/>
              </a:pPr>
              <a:r>
                <a:rPr lang="zh-CN" altLang="en-US" sz="20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  <a:r>
                <a:rPr lang="en-US" altLang="zh-CN" sz="20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2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ValueShape3">
              <a:extLst>
                <a:ext uri="{FF2B5EF4-FFF2-40B4-BE49-F238E27FC236}">
                  <a16:creationId xmlns:a16="http://schemas.microsoft.com/office/drawing/2014/main" id="{90077E89-032D-4F16-A910-256D958E540E}"/>
                </a:ext>
              </a:extLst>
            </p:cNvPr>
            <p:cNvSpPr/>
            <p:nvPr/>
          </p:nvSpPr>
          <p:spPr bwMode="auto">
            <a:xfrm flipV="1">
              <a:off x="4867361" y="2414910"/>
              <a:ext cx="2428604" cy="19827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gradFill>
              <a:gsLst>
                <a:gs pos="50000">
                  <a:srgbClr val="E53238"/>
                </a:gs>
                <a:gs pos="50000">
                  <a:srgbClr val="E53238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CustomText5">
              <a:extLst>
                <a:ext uri="{FF2B5EF4-FFF2-40B4-BE49-F238E27FC236}">
                  <a16:creationId xmlns:a16="http://schemas.microsoft.com/office/drawing/2014/main" id="{A64D1190-1D61-4F77-A83D-926E1BC37659}"/>
                </a:ext>
              </a:extLst>
            </p:cNvPr>
            <p:cNvSpPr/>
            <p:nvPr/>
          </p:nvSpPr>
          <p:spPr bwMode="auto">
            <a:xfrm>
              <a:off x="7193867" y="1918335"/>
              <a:ext cx="1053302" cy="316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7200">
                <a:defRPr/>
              </a:pPr>
              <a:r>
                <a:rPr lang="zh-CN" altLang="en-US" sz="20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  <a:r>
                <a:rPr lang="en-US" altLang="zh-CN" sz="20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4</a:t>
              </a:r>
              <a:endParaRPr lang="zh-CN" altLang="en-US" sz="2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ValueShape4">
              <a:extLst>
                <a:ext uri="{FF2B5EF4-FFF2-40B4-BE49-F238E27FC236}">
                  <a16:creationId xmlns:a16="http://schemas.microsoft.com/office/drawing/2014/main" id="{0AF39052-3471-4093-ACA8-AE122D48EFB3}"/>
                </a:ext>
              </a:extLst>
            </p:cNvPr>
            <p:cNvSpPr/>
            <p:nvPr/>
          </p:nvSpPr>
          <p:spPr bwMode="auto">
            <a:xfrm flipV="1">
              <a:off x="6506216" y="2414910"/>
              <a:ext cx="2428604" cy="10553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gradFill>
              <a:gsLst>
                <a:gs pos="50000">
                  <a:srgbClr val="595959"/>
                </a:gs>
                <a:gs pos="50000">
                  <a:srgbClr val="595959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CustomText6">
              <a:extLst>
                <a:ext uri="{FF2B5EF4-FFF2-40B4-BE49-F238E27FC236}">
                  <a16:creationId xmlns:a16="http://schemas.microsoft.com/office/drawing/2014/main" id="{6E87CE0D-D5F2-4CE6-9623-E9844FD44B6C}"/>
                </a:ext>
              </a:extLst>
            </p:cNvPr>
            <p:cNvSpPr/>
            <p:nvPr/>
          </p:nvSpPr>
          <p:spPr bwMode="auto">
            <a:xfrm>
              <a:off x="8804911" y="1918335"/>
              <a:ext cx="1054630" cy="316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7200">
                <a:defRPr/>
              </a:pPr>
              <a:r>
                <a:rPr lang="zh-CN" altLang="en-US" sz="20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</a:t>
              </a:r>
              <a:r>
                <a:rPr lang="en-US" altLang="zh-CN" sz="20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</a:t>
              </a:r>
              <a:endParaRPr lang="zh-CN" altLang="en-US" sz="2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ValueShape5">
              <a:extLst>
                <a:ext uri="{FF2B5EF4-FFF2-40B4-BE49-F238E27FC236}">
                  <a16:creationId xmlns:a16="http://schemas.microsoft.com/office/drawing/2014/main" id="{7F96D9A6-CA5A-4C22-B0D6-537CB42E4FE6}"/>
                </a:ext>
              </a:extLst>
            </p:cNvPr>
            <p:cNvSpPr/>
            <p:nvPr/>
          </p:nvSpPr>
          <p:spPr bwMode="auto">
            <a:xfrm flipV="1">
              <a:off x="8117924" y="2414910"/>
              <a:ext cx="2428604" cy="20147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gradFill>
              <a:gsLst>
                <a:gs pos="50000">
                  <a:srgbClr val="E53238"/>
                </a:gs>
                <a:gs pos="50000">
                  <a:srgbClr val="E53238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SorbShape1">
              <a:extLst>
                <a:ext uri="{FF2B5EF4-FFF2-40B4-BE49-F238E27FC236}">
                  <a16:creationId xmlns:a16="http://schemas.microsoft.com/office/drawing/2014/main" id="{83F17127-CDF6-45F3-8B9D-320399723A13}"/>
                </a:ext>
              </a:extLst>
            </p:cNvPr>
            <p:cNvSpPr/>
            <p:nvPr/>
          </p:nvSpPr>
          <p:spPr bwMode="auto">
            <a:xfrm>
              <a:off x="2791280" y="4260891"/>
              <a:ext cx="86009" cy="55078"/>
            </a:xfrm>
            <a:prstGeom prst="triangle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ValueText1">
              <a:extLst>
                <a:ext uri="{FF2B5EF4-FFF2-40B4-BE49-F238E27FC236}">
                  <a16:creationId xmlns:a16="http://schemas.microsoft.com/office/drawing/2014/main" id="{6E4208BA-8175-4EB5-8728-F33F24939F41}"/>
                </a:ext>
              </a:extLst>
            </p:cNvPr>
            <p:cNvSpPr txBox="1"/>
            <p:nvPr/>
          </p:nvSpPr>
          <p:spPr>
            <a:xfrm>
              <a:off x="2450595" y="4523316"/>
              <a:ext cx="767377" cy="34557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E53238"/>
                  </a:solidFill>
                  <a:effectLst/>
                  <a:uLnTx/>
                  <a:uFillTx/>
                  <a:cs typeface="+mn-ea"/>
                  <a:sym typeface="+mn-lt"/>
                </a:rPr>
                <a:t>56%</a:t>
              </a:r>
            </a:p>
          </p:txBody>
        </p:sp>
        <p:sp>
          <p:nvSpPr>
            <p:cNvPr id="28" name="SorbShape2">
              <a:extLst>
                <a:ext uri="{FF2B5EF4-FFF2-40B4-BE49-F238E27FC236}">
                  <a16:creationId xmlns:a16="http://schemas.microsoft.com/office/drawing/2014/main" id="{FB43AE9E-2023-4BD2-B912-EB182968837D}"/>
                </a:ext>
              </a:extLst>
            </p:cNvPr>
            <p:cNvSpPr/>
            <p:nvPr/>
          </p:nvSpPr>
          <p:spPr bwMode="auto">
            <a:xfrm>
              <a:off x="4454099" y="3866474"/>
              <a:ext cx="86009" cy="55078"/>
            </a:xfrm>
            <a:prstGeom prst="triangle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ValueText2">
              <a:extLst>
                <a:ext uri="{FF2B5EF4-FFF2-40B4-BE49-F238E27FC236}">
                  <a16:creationId xmlns:a16="http://schemas.microsoft.com/office/drawing/2014/main" id="{44E0AE04-2137-46CF-8E76-E7BB5508A4AE}"/>
                </a:ext>
              </a:extLst>
            </p:cNvPr>
            <p:cNvSpPr txBox="1"/>
            <p:nvPr/>
          </p:nvSpPr>
          <p:spPr>
            <a:xfrm>
              <a:off x="4113415" y="4080951"/>
              <a:ext cx="767377" cy="34557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78495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30" name="SorbShape3">
              <a:extLst>
                <a:ext uri="{FF2B5EF4-FFF2-40B4-BE49-F238E27FC236}">
                  <a16:creationId xmlns:a16="http://schemas.microsoft.com/office/drawing/2014/main" id="{5A7E4755-06B5-43CB-A837-63F8A0C2CBD6}"/>
                </a:ext>
              </a:extLst>
            </p:cNvPr>
            <p:cNvSpPr/>
            <p:nvPr/>
          </p:nvSpPr>
          <p:spPr bwMode="auto">
            <a:xfrm>
              <a:off x="6038658" y="5049749"/>
              <a:ext cx="86009" cy="55078"/>
            </a:xfrm>
            <a:prstGeom prst="triangle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ValueText3">
              <a:extLst>
                <a:ext uri="{FF2B5EF4-FFF2-40B4-BE49-F238E27FC236}">
                  <a16:creationId xmlns:a16="http://schemas.microsoft.com/office/drawing/2014/main" id="{73FF6EC1-0DF5-4E6A-825D-7A85A069EFC6}"/>
                </a:ext>
              </a:extLst>
            </p:cNvPr>
            <p:cNvSpPr txBox="1"/>
            <p:nvPr/>
          </p:nvSpPr>
          <p:spPr>
            <a:xfrm>
              <a:off x="5697975" y="5264226"/>
              <a:ext cx="767377" cy="34557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E53238"/>
                  </a:solidFill>
                  <a:effectLst/>
                  <a:uLnTx/>
                  <a:uFillTx/>
                  <a:cs typeface="+mn-ea"/>
                  <a:sym typeface="+mn-lt"/>
                </a:rPr>
                <a:t>62%</a:t>
              </a:r>
            </a:p>
          </p:txBody>
        </p:sp>
        <p:sp>
          <p:nvSpPr>
            <p:cNvPr id="32" name="SorbShape4">
              <a:extLst>
                <a:ext uri="{FF2B5EF4-FFF2-40B4-BE49-F238E27FC236}">
                  <a16:creationId xmlns:a16="http://schemas.microsoft.com/office/drawing/2014/main" id="{E106A8EC-5054-4CC8-A3BE-6B8E458975D3}"/>
                </a:ext>
              </a:extLst>
            </p:cNvPr>
            <p:cNvSpPr/>
            <p:nvPr/>
          </p:nvSpPr>
          <p:spPr bwMode="auto">
            <a:xfrm>
              <a:off x="7677513" y="4122318"/>
              <a:ext cx="86009" cy="55078"/>
            </a:xfrm>
            <a:prstGeom prst="triangle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ValueText4">
              <a:extLst>
                <a:ext uri="{FF2B5EF4-FFF2-40B4-BE49-F238E27FC236}">
                  <a16:creationId xmlns:a16="http://schemas.microsoft.com/office/drawing/2014/main" id="{BC68C482-875B-46DC-9461-933A9AD7BDC9}"/>
                </a:ext>
              </a:extLst>
            </p:cNvPr>
            <p:cNvSpPr txBox="1"/>
            <p:nvPr/>
          </p:nvSpPr>
          <p:spPr>
            <a:xfrm>
              <a:off x="7336830" y="4336795"/>
              <a:ext cx="767377" cy="34557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78495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33%</a:t>
              </a:r>
            </a:p>
          </p:txBody>
        </p:sp>
        <p:sp>
          <p:nvSpPr>
            <p:cNvPr id="34" name="SorbShape5">
              <a:extLst>
                <a:ext uri="{FF2B5EF4-FFF2-40B4-BE49-F238E27FC236}">
                  <a16:creationId xmlns:a16="http://schemas.microsoft.com/office/drawing/2014/main" id="{E3FC170B-1BD8-453C-B966-684DCF906BB6}"/>
                </a:ext>
              </a:extLst>
            </p:cNvPr>
            <p:cNvSpPr/>
            <p:nvPr/>
          </p:nvSpPr>
          <p:spPr bwMode="auto">
            <a:xfrm>
              <a:off x="9289221" y="4484754"/>
              <a:ext cx="86009" cy="55078"/>
            </a:xfrm>
            <a:prstGeom prst="triangle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ValueText5">
              <a:extLst>
                <a:ext uri="{FF2B5EF4-FFF2-40B4-BE49-F238E27FC236}">
                  <a16:creationId xmlns:a16="http://schemas.microsoft.com/office/drawing/2014/main" id="{774D696E-BC39-4487-A5AB-B21F25DD8AE7}"/>
                </a:ext>
              </a:extLst>
            </p:cNvPr>
            <p:cNvSpPr txBox="1"/>
            <p:nvPr/>
          </p:nvSpPr>
          <p:spPr>
            <a:xfrm>
              <a:off x="8948538" y="4747179"/>
              <a:ext cx="767377" cy="34557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E53238"/>
                  </a:solidFill>
                  <a:effectLst/>
                  <a:uLnTx/>
                  <a:uFillTx/>
                  <a:cs typeface="+mn-ea"/>
                  <a:sym typeface="+mn-lt"/>
                </a:rPr>
                <a:t>63%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9220791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46412" y="-188781"/>
            <a:ext cx="585724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400" dirty="0">
                <a:gradFill flip="none" rotWithShape="1">
                  <a:gsLst>
                    <a:gs pos="3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02</a:t>
            </a:r>
            <a:endParaRPr lang="zh-CN" altLang="en-US" sz="34400" dirty="0">
              <a:gradFill flip="none" rotWithShape="1">
                <a:gsLst>
                  <a:gs pos="3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2405777" y="2388964"/>
            <a:ext cx="7562712" cy="790195"/>
            <a:chOff x="5136277" y="1007341"/>
            <a:chExt cx="5468223" cy="571351"/>
          </a:xfrm>
          <a:effectLst>
            <a:outerShdw blurRad="215900" dist="292100" dir="2700000" sx="99000" sy="99000" algn="tl" rotWithShape="0">
              <a:prstClr val="black">
                <a:alpha val="17000"/>
              </a:prstClr>
            </a:outerShdw>
          </a:effectLst>
        </p:grpSpPr>
        <p:grpSp>
          <p:nvGrpSpPr>
            <p:cNvPr id="42" name="组合 41"/>
            <p:cNvGrpSpPr/>
            <p:nvPr/>
          </p:nvGrpSpPr>
          <p:grpSpPr>
            <a:xfrm>
              <a:off x="5136277" y="1025552"/>
              <a:ext cx="5468223" cy="553140"/>
              <a:chOff x="3225800" y="1346200"/>
              <a:chExt cx="14689315" cy="1485902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3225800" y="1346200"/>
                <a:ext cx="14689315" cy="148590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latin typeface="+mn-ea"/>
                </a:endParaRPr>
              </a:p>
            </p:txBody>
          </p:sp>
          <p:cxnSp>
            <p:nvCxnSpPr>
              <p:cNvPr id="61" name="直接连接符 60"/>
              <p:cNvCxnSpPr>
                <a:stCxn id="65" idx="1"/>
                <a:endCxn id="65" idx="3"/>
              </p:cNvCxnSpPr>
              <p:nvPr/>
            </p:nvCxnSpPr>
            <p:spPr>
              <a:xfrm>
                <a:off x="3225800" y="2089151"/>
                <a:ext cx="1468931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stCxn id="65" idx="0"/>
                <a:endCxn id="65" idx="2"/>
              </p:cNvCxnSpPr>
              <p:nvPr/>
            </p:nvCxnSpPr>
            <p:spPr>
              <a:xfrm>
                <a:off x="10570458" y="1346200"/>
                <a:ext cx="0" cy="148590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3225800" y="1346200"/>
                <a:ext cx="14689313" cy="14859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V="1">
                <a:off x="3225800" y="1346200"/>
                <a:ext cx="14689315" cy="1485902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矩形 23"/>
            <p:cNvSpPr/>
            <p:nvPr/>
          </p:nvSpPr>
          <p:spPr>
            <a:xfrm>
              <a:off x="5902781" y="1007341"/>
              <a:ext cx="3935214" cy="5118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>
                  <a:latin typeface="鸿雷板书简体" panose="00000500000000000000" pitchFamily="2" charset="-122"/>
                  <a:ea typeface="鸿雷板书简体" panose="00000500000000000000" pitchFamily="2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" y="3495434"/>
            <a:ext cx="12192000" cy="336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93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EAF56339-1520-4FB5-B32D-B4142F502014}"/>
              </a:ext>
            </a:extLst>
          </p:cNvPr>
          <p:cNvSpPr/>
          <p:nvPr/>
        </p:nvSpPr>
        <p:spPr>
          <a:xfrm>
            <a:off x="1289526" y="1475298"/>
            <a:ext cx="2877193" cy="4105275"/>
          </a:xfrm>
          <a:prstGeom prst="rect">
            <a:avLst/>
          </a:prstGeom>
          <a:noFill/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1A65BAFC-28E6-4583-97A6-F8C74AA085D8}"/>
              </a:ext>
            </a:extLst>
          </p:cNvPr>
          <p:cNvSpPr/>
          <p:nvPr/>
        </p:nvSpPr>
        <p:spPr>
          <a:xfrm>
            <a:off x="1317093" y="4142298"/>
            <a:ext cx="1511417" cy="381000"/>
          </a:xfrm>
          <a:prstGeom prst="rtTriangle">
            <a:avLst/>
          </a:prstGeom>
          <a:solidFill>
            <a:schemeClr val="tx1">
              <a:lumMod val="85000"/>
              <a:lumOff val="15000"/>
              <a:alpha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流程图: 手动输入 17">
            <a:extLst>
              <a:ext uri="{FF2B5EF4-FFF2-40B4-BE49-F238E27FC236}">
                <a16:creationId xmlns:a16="http://schemas.microsoft.com/office/drawing/2014/main" id="{D65B6CA0-6515-43F4-8988-863F20CF82BF}"/>
              </a:ext>
            </a:extLst>
          </p:cNvPr>
          <p:cNvSpPr/>
          <p:nvPr/>
        </p:nvSpPr>
        <p:spPr>
          <a:xfrm>
            <a:off x="1289526" y="4075623"/>
            <a:ext cx="2880105" cy="1504950"/>
          </a:xfrm>
          <a:prstGeom prst="flowChartManualInpu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81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5704FAB-5D03-4F6C-B548-A45735CD733B}"/>
              </a:ext>
            </a:extLst>
          </p:cNvPr>
          <p:cNvSpPr txBox="1"/>
          <p:nvPr/>
        </p:nvSpPr>
        <p:spPr>
          <a:xfrm>
            <a:off x="1807431" y="1728752"/>
            <a:ext cx="1841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B5021F"/>
                    </a:gs>
                    <a:gs pos="0">
                      <a:srgbClr val="F0002D"/>
                    </a:gs>
                  </a:gsLst>
                  <a:lin ang="2700000" scaled="1"/>
                </a:gradFill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D44329B-2588-4358-9D53-726C2E9643A8}"/>
              </a:ext>
            </a:extLst>
          </p:cNvPr>
          <p:cNvSpPr/>
          <p:nvPr/>
        </p:nvSpPr>
        <p:spPr>
          <a:xfrm>
            <a:off x="1486638" y="2394795"/>
            <a:ext cx="2482968" cy="618567"/>
          </a:xfrm>
          <a:prstGeom prst="rect">
            <a:avLst/>
          </a:prstGeom>
          <a:noFill/>
          <a:effectLst>
            <a:outerShdw blurRad="381000" algn="ctr" rotWithShape="0">
              <a:prstClr val="black">
                <a:alpha val="2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F8A0BF49-6972-43A4-8CE4-12B7EE33F21F}"/>
              </a:ext>
            </a:extLst>
          </p:cNvPr>
          <p:cNvSpPr/>
          <p:nvPr/>
        </p:nvSpPr>
        <p:spPr>
          <a:xfrm>
            <a:off x="4702600" y="4142298"/>
            <a:ext cx="1511417" cy="381000"/>
          </a:xfrm>
          <a:prstGeom prst="rtTriangle">
            <a:avLst/>
          </a:prstGeom>
          <a:solidFill>
            <a:schemeClr val="tx1">
              <a:lumMod val="85000"/>
              <a:lumOff val="15000"/>
              <a:alpha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8B86E94-B0E1-4ADC-B0AC-DE7A55D9EBE3}"/>
              </a:ext>
            </a:extLst>
          </p:cNvPr>
          <p:cNvSpPr/>
          <p:nvPr/>
        </p:nvSpPr>
        <p:spPr>
          <a:xfrm>
            <a:off x="4693184" y="1475298"/>
            <a:ext cx="2877193" cy="4105275"/>
          </a:xfrm>
          <a:prstGeom prst="rect">
            <a:avLst/>
          </a:prstGeom>
          <a:noFill/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流程图: 手动输入 23">
            <a:extLst>
              <a:ext uri="{FF2B5EF4-FFF2-40B4-BE49-F238E27FC236}">
                <a16:creationId xmlns:a16="http://schemas.microsoft.com/office/drawing/2014/main" id="{D1816B6A-448C-495A-AEEA-2E969E2749E0}"/>
              </a:ext>
            </a:extLst>
          </p:cNvPr>
          <p:cNvSpPr/>
          <p:nvPr/>
        </p:nvSpPr>
        <p:spPr>
          <a:xfrm>
            <a:off x="4690272" y="4075623"/>
            <a:ext cx="2880105" cy="1504950"/>
          </a:xfrm>
          <a:prstGeom prst="flowChartManualInput">
            <a:avLst/>
          </a:prstGeom>
          <a:solidFill>
            <a:srgbClr val="E10129"/>
          </a:solidFill>
          <a:ln w="12700" cap="flat" cmpd="sng" algn="ctr">
            <a:noFill/>
            <a:prstDash val="solid"/>
            <a:miter lim="800000"/>
          </a:ln>
          <a:effectLst>
            <a:outerShdw blurRad="381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C9DFF77-2867-4ACF-9616-323A1CA39276}"/>
              </a:ext>
            </a:extLst>
          </p:cNvPr>
          <p:cNvSpPr txBox="1"/>
          <p:nvPr/>
        </p:nvSpPr>
        <p:spPr>
          <a:xfrm>
            <a:off x="5209633" y="1728752"/>
            <a:ext cx="1841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4A32DF6-2D76-4D48-9973-3252ECA4DE35}"/>
              </a:ext>
            </a:extLst>
          </p:cNvPr>
          <p:cNvSpPr/>
          <p:nvPr/>
        </p:nvSpPr>
        <p:spPr>
          <a:xfrm>
            <a:off x="4888840" y="2394795"/>
            <a:ext cx="2482968" cy="618567"/>
          </a:xfrm>
          <a:prstGeom prst="rect">
            <a:avLst/>
          </a:prstGeom>
          <a:noFill/>
          <a:effectLst>
            <a:outerShdw blurRad="381000" algn="ctr" rotWithShape="0">
              <a:prstClr val="black">
                <a:alpha val="2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D72F11E6-7044-47D6-8469-20D9BDC3F767}"/>
              </a:ext>
            </a:extLst>
          </p:cNvPr>
          <p:cNvSpPr/>
          <p:nvPr/>
        </p:nvSpPr>
        <p:spPr>
          <a:xfrm>
            <a:off x="8106258" y="4142298"/>
            <a:ext cx="1511417" cy="381000"/>
          </a:xfrm>
          <a:prstGeom prst="rtTriangle">
            <a:avLst/>
          </a:prstGeom>
          <a:solidFill>
            <a:schemeClr val="tx1">
              <a:lumMod val="85000"/>
              <a:lumOff val="15000"/>
              <a:alpha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61CEC0A-8585-42AA-8CA9-F827749B0874}"/>
              </a:ext>
            </a:extLst>
          </p:cNvPr>
          <p:cNvSpPr/>
          <p:nvPr/>
        </p:nvSpPr>
        <p:spPr>
          <a:xfrm>
            <a:off x="8096842" y="1475298"/>
            <a:ext cx="2877193" cy="4105275"/>
          </a:xfrm>
          <a:prstGeom prst="rect">
            <a:avLst/>
          </a:prstGeom>
          <a:noFill/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流程图: 手动输入 29">
            <a:extLst>
              <a:ext uri="{FF2B5EF4-FFF2-40B4-BE49-F238E27FC236}">
                <a16:creationId xmlns:a16="http://schemas.microsoft.com/office/drawing/2014/main" id="{3488DACC-18D3-4354-B7C3-F912E4B60B7F}"/>
              </a:ext>
            </a:extLst>
          </p:cNvPr>
          <p:cNvSpPr/>
          <p:nvPr/>
        </p:nvSpPr>
        <p:spPr>
          <a:xfrm>
            <a:off x="8095385" y="4075623"/>
            <a:ext cx="2880105" cy="1504950"/>
          </a:xfrm>
          <a:prstGeom prst="flowChartManualInpu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81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BE5B12C-E860-41DE-9CF7-17F66B43A1D9}"/>
              </a:ext>
            </a:extLst>
          </p:cNvPr>
          <p:cNvSpPr txBox="1"/>
          <p:nvPr/>
        </p:nvSpPr>
        <p:spPr>
          <a:xfrm>
            <a:off x="8614749" y="1728752"/>
            <a:ext cx="1841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dirty="0">
                <a:gradFill>
                  <a:gsLst>
                    <a:gs pos="100000">
                      <a:srgbClr val="B5021F"/>
                    </a:gs>
                    <a:gs pos="0">
                      <a:srgbClr val="F0002D"/>
                    </a:gs>
                  </a:gsLst>
                  <a:lin ang="2700000" scaled="1"/>
                </a:gradFill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9122651-AABC-43CE-B5C4-027458824CDB}"/>
              </a:ext>
            </a:extLst>
          </p:cNvPr>
          <p:cNvSpPr/>
          <p:nvPr/>
        </p:nvSpPr>
        <p:spPr>
          <a:xfrm>
            <a:off x="8293956" y="2394795"/>
            <a:ext cx="2482968" cy="618567"/>
          </a:xfrm>
          <a:prstGeom prst="rect">
            <a:avLst/>
          </a:prstGeom>
          <a:noFill/>
          <a:effectLst>
            <a:outerShdw blurRad="381000" algn="ctr" rotWithShape="0">
              <a:prstClr val="black">
                <a:alpha val="2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4" name="矩形 33"/>
          <p:cNvSpPr/>
          <p:nvPr/>
        </p:nvSpPr>
        <p:spPr>
          <a:xfrm>
            <a:off x="1042058" y="172072"/>
            <a:ext cx="5955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D44329B-2588-4358-9D53-726C2E9643A8}"/>
              </a:ext>
            </a:extLst>
          </p:cNvPr>
          <p:cNvSpPr/>
          <p:nvPr/>
        </p:nvSpPr>
        <p:spPr>
          <a:xfrm>
            <a:off x="1486638" y="3181110"/>
            <a:ext cx="2482968" cy="618567"/>
          </a:xfrm>
          <a:prstGeom prst="rect">
            <a:avLst/>
          </a:prstGeom>
          <a:noFill/>
          <a:effectLst>
            <a:outerShdw blurRad="381000" algn="ctr" rotWithShape="0">
              <a:prstClr val="black">
                <a:alpha val="2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4A32DF6-2D76-4D48-9973-3252ECA4DE35}"/>
              </a:ext>
            </a:extLst>
          </p:cNvPr>
          <p:cNvSpPr/>
          <p:nvPr/>
        </p:nvSpPr>
        <p:spPr>
          <a:xfrm>
            <a:off x="4888840" y="3181110"/>
            <a:ext cx="2482968" cy="618567"/>
          </a:xfrm>
          <a:prstGeom prst="rect">
            <a:avLst/>
          </a:prstGeom>
          <a:noFill/>
          <a:effectLst>
            <a:outerShdw blurRad="381000" algn="ctr" rotWithShape="0">
              <a:prstClr val="black">
                <a:alpha val="2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9122651-AABC-43CE-B5C4-027458824CDB}"/>
              </a:ext>
            </a:extLst>
          </p:cNvPr>
          <p:cNvSpPr/>
          <p:nvPr/>
        </p:nvSpPr>
        <p:spPr>
          <a:xfrm>
            <a:off x="8293956" y="3181110"/>
            <a:ext cx="2482968" cy="618567"/>
          </a:xfrm>
          <a:prstGeom prst="rect">
            <a:avLst/>
          </a:prstGeom>
          <a:noFill/>
          <a:effectLst>
            <a:outerShdw blurRad="381000" algn="ctr" rotWithShape="0">
              <a:prstClr val="black">
                <a:alpha val="2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8168645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0vwl2hi2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0vwl2hi2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1398</Words>
  <Application>Microsoft Office PowerPoint</Application>
  <PresentationFormat>宽屏</PresentationFormat>
  <Paragraphs>246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阿里巴巴普惠体 L</vt:lpstr>
      <vt:lpstr>阿里巴巴普惠体 R</vt:lpstr>
      <vt:lpstr>等线</vt:lpstr>
      <vt:lpstr>鸿雷板书简体</vt:lpstr>
      <vt:lpstr>思源黑体 CN Light</vt:lpstr>
      <vt:lpstr>优设标题黑</vt:lpstr>
      <vt:lpstr>Arial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论文答辩</dc:title>
  <dc:subject>论文答辩</dc:subject>
  <dc:creator>51PPT模板网</dc:creator>
  <cp:keywords>www.51pptmoban.com</cp:keywords>
  <dc:description>www.51pptmoban.com</dc:description>
  <cp:lastModifiedBy>Win user</cp:lastModifiedBy>
  <cp:revision>82</cp:revision>
  <dcterms:created xsi:type="dcterms:W3CDTF">2020-03-01T12:06:45Z</dcterms:created>
  <dcterms:modified xsi:type="dcterms:W3CDTF">2022-10-22T09:04:05Z</dcterms:modified>
</cp:coreProperties>
</file>