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6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31"/>
  </p:notesMasterIdLst>
  <p:sldIdLst>
    <p:sldId id="323" r:id="rId3"/>
    <p:sldId id="311" r:id="rId4"/>
    <p:sldId id="313" r:id="rId5"/>
    <p:sldId id="263" r:id="rId6"/>
    <p:sldId id="264" r:id="rId7"/>
    <p:sldId id="265" r:id="rId8"/>
    <p:sldId id="266" r:id="rId9"/>
    <p:sldId id="324" r:id="rId10"/>
    <p:sldId id="269" r:id="rId11"/>
    <p:sldId id="271" r:id="rId12"/>
    <p:sldId id="270" r:id="rId13"/>
    <p:sldId id="325" r:id="rId14"/>
    <p:sldId id="267" r:id="rId15"/>
    <p:sldId id="268" r:id="rId16"/>
    <p:sldId id="280" r:id="rId17"/>
    <p:sldId id="281" r:id="rId18"/>
    <p:sldId id="326" r:id="rId19"/>
    <p:sldId id="283" r:id="rId20"/>
    <p:sldId id="277" r:id="rId21"/>
    <p:sldId id="286" r:id="rId22"/>
    <p:sldId id="282" r:id="rId23"/>
    <p:sldId id="327" r:id="rId24"/>
    <p:sldId id="294" r:id="rId25"/>
    <p:sldId id="275" r:id="rId26"/>
    <p:sldId id="273" r:id="rId27"/>
    <p:sldId id="285" r:id="rId28"/>
    <p:sldId id="328" r:id="rId29"/>
    <p:sldId id="329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1A6F8"/>
    <a:srgbClr val="F28F8F"/>
    <a:srgbClr val="1C373D"/>
    <a:srgbClr val="46A2D0"/>
    <a:srgbClr val="2A5CAA"/>
    <a:srgbClr val="3A95C7"/>
    <a:srgbClr val="146DAD"/>
    <a:srgbClr val="E13044"/>
    <a:srgbClr val="2D2933"/>
    <a:srgbClr val="1614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2" y="163"/>
      </p:cViewPr>
      <p:guideLst>
        <p:guide orient="horz" pos="113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4" d="100"/>
        <a:sy n="84" d="100"/>
      </p:scale>
      <p:origin x="0" y="-17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B3AE2-5DFE-437B-B6E7-E656B8E39C4B}" type="datetimeFigureOut">
              <a:rPr lang="zh-CN" altLang="en-US" smtClean="0"/>
              <a:t>2021/4/5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488AF-B351-416B-BC67-A2426D159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560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516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381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235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9129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28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265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764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4467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145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B871C-36BF-41B7-A23D-A6326DA16EB4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3565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490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1071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1017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6488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9625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707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9400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941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444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44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121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05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488AF-B351-416B-BC67-A2426D15979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63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0713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152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787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2021/4/5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60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2850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 rot="18900000">
            <a:off x="-49292" y="-388154"/>
            <a:ext cx="1803252" cy="961419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75049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0FE25A-F59E-4A74-B665-864FD89EC2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1A42CC18-0C10-4C0D-A0F2-E6045AE31D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1D336C-545D-4EB5-97AD-1195B1E100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  <a:t>2021/4/5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3F62F5E-1F39-4ED3-9466-620AD89BE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AB90C6-7DD8-450C-B97D-289F0B937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75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82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833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662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21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57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2021/4/5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25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157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4747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927895" y="663863"/>
            <a:ext cx="5850840" cy="5707258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840" y="472816"/>
            <a:ext cx="530305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80000">
                        <a:schemeClr val="bg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2021</a:t>
            </a:r>
            <a:endParaRPr lang="zh-CN" altLang="en-US" sz="16600" dirty="0">
              <a:ln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8000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4840" y="2290929"/>
            <a:ext cx="38395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1C373D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工作</a:t>
            </a:r>
            <a:r>
              <a:rPr lang="zh-CN" altLang="en-US" sz="7200" dirty="0" smtClean="0">
                <a:solidFill>
                  <a:srgbClr val="81A6F8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计划</a:t>
            </a:r>
            <a:endParaRPr lang="zh-CN" altLang="en-US" sz="7200" dirty="0">
              <a:solidFill>
                <a:srgbClr val="81A6F8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4840" y="3819249"/>
            <a:ext cx="4663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i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775830" y="3491259"/>
            <a:ext cx="2497996" cy="9060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756260" y="3491259"/>
            <a:ext cx="1391478" cy="906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10608" y="4715913"/>
            <a:ext cx="2245952" cy="371564"/>
          </a:xfrm>
          <a:prstGeom prst="roundRect">
            <a:avLst>
              <a:gd name="adj" fmla="val 50000"/>
            </a:avLst>
          </a:prstGeom>
          <a:solidFill>
            <a:srgbClr val="F2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汇报人：</a:t>
            </a:r>
            <a:r>
              <a:rPr lang="en-US" altLang="zh-CN" sz="1400" dirty="0" smtClean="0">
                <a:solidFill>
                  <a:schemeClr val="bg1"/>
                </a:solidFill>
              </a:rPr>
              <a:t>51PPT</a:t>
            </a:r>
            <a:r>
              <a:rPr lang="zh-CN" altLang="en-US" sz="1400" dirty="0" smtClean="0">
                <a:solidFill>
                  <a:schemeClr val="bg1"/>
                </a:solidFill>
              </a:rPr>
              <a:t>模板网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717" y="1404006"/>
            <a:ext cx="5330419" cy="533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15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39"/>
          <p:cNvSpPr txBox="1"/>
          <p:nvPr/>
        </p:nvSpPr>
        <p:spPr>
          <a:xfrm>
            <a:off x="7410685" y="3049535"/>
            <a:ext cx="2634153" cy="189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</a:p>
          <a:p>
            <a:pPr>
              <a:lnSpc>
                <a:spcPct val="130000"/>
              </a:lnSpc>
            </a:pPr>
            <a:endParaRPr lang="en-US" altLang="zh-CN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</a:p>
          <a:p>
            <a:pPr>
              <a:lnSpc>
                <a:spcPct val="130000"/>
              </a:lnSpc>
            </a:pPr>
            <a:endParaRPr lang="en-US" altLang="zh-CN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1" name="TextBox 40"/>
          <p:cNvSpPr txBox="1"/>
          <p:nvPr/>
        </p:nvSpPr>
        <p:spPr>
          <a:xfrm>
            <a:off x="7410686" y="2200499"/>
            <a:ext cx="2717411" cy="415370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33D3C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7" name="任意多边形 36"/>
          <p:cNvSpPr>
            <a:spLocks/>
          </p:cNvSpPr>
          <p:nvPr/>
        </p:nvSpPr>
        <p:spPr bwMode="auto">
          <a:xfrm>
            <a:off x="1449182" y="2095009"/>
            <a:ext cx="4952803" cy="2628022"/>
          </a:xfrm>
          <a:custGeom>
            <a:avLst/>
            <a:gdLst>
              <a:gd name="connsiteX0" fmla="*/ 3212258 w 4952803"/>
              <a:gd name="connsiteY0" fmla="*/ 1620011 h 2628022"/>
              <a:gd name="connsiteX1" fmla="*/ 3654500 w 4952803"/>
              <a:gd name="connsiteY1" fmla="*/ 1620011 h 2628022"/>
              <a:gd name="connsiteX2" fmla="*/ 3759116 w 4952803"/>
              <a:gd name="connsiteY2" fmla="*/ 1679586 h 2628022"/>
              <a:gd name="connsiteX3" fmla="*/ 3980237 w 4952803"/>
              <a:gd name="connsiteY3" fmla="*/ 2063250 h 2628022"/>
              <a:gd name="connsiteX4" fmla="*/ 3980237 w 4952803"/>
              <a:gd name="connsiteY4" fmla="*/ 2184783 h 2628022"/>
              <a:gd name="connsiteX5" fmla="*/ 3759116 w 4952803"/>
              <a:gd name="connsiteY5" fmla="*/ 2568447 h 2628022"/>
              <a:gd name="connsiteX6" fmla="*/ 3654500 w 4952803"/>
              <a:gd name="connsiteY6" fmla="*/ 2628022 h 2628022"/>
              <a:gd name="connsiteX7" fmla="*/ 3214636 w 4952803"/>
              <a:gd name="connsiteY7" fmla="*/ 2628022 h 2628022"/>
              <a:gd name="connsiteX8" fmla="*/ 3107641 w 4952803"/>
              <a:gd name="connsiteY8" fmla="*/ 2568447 h 2628022"/>
              <a:gd name="connsiteX9" fmla="*/ 2998270 w 4952803"/>
              <a:gd name="connsiteY9" fmla="*/ 2375424 h 2628022"/>
              <a:gd name="connsiteX10" fmla="*/ 2888898 w 4952803"/>
              <a:gd name="connsiteY10" fmla="*/ 2184783 h 2628022"/>
              <a:gd name="connsiteX11" fmla="*/ 2888898 w 4952803"/>
              <a:gd name="connsiteY11" fmla="*/ 2063250 h 2628022"/>
              <a:gd name="connsiteX12" fmla="*/ 3107641 w 4952803"/>
              <a:gd name="connsiteY12" fmla="*/ 1679586 h 2628022"/>
              <a:gd name="connsiteX13" fmla="*/ 3212258 w 4952803"/>
              <a:gd name="connsiteY13" fmla="*/ 1620011 h 2628022"/>
              <a:gd name="connsiteX14" fmla="*/ 1297468 w 4952803"/>
              <a:gd name="connsiteY14" fmla="*/ 1620011 h 2628022"/>
              <a:gd name="connsiteX15" fmla="*/ 1739711 w 4952803"/>
              <a:gd name="connsiteY15" fmla="*/ 1620011 h 2628022"/>
              <a:gd name="connsiteX16" fmla="*/ 1844327 w 4952803"/>
              <a:gd name="connsiteY16" fmla="*/ 1679586 h 2628022"/>
              <a:gd name="connsiteX17" fmla="*/ 2065448 w 4952803"/>
              <a:gd name="connsiteY17" fmla="*/ 2063250 h 2628022"/>
              <a:gd name="connsiteX18" fmla="*/ 2065448 w 4952803"/>
              <a:gd name="connsiteY18" fmla="*/ 2184783 h 2628022"/>
              <a:gd name="connsiteX19" fmla="*/ 1844327 w 4952803"/>
              <a:gd name="connsiteY19" fmla="*/ 2568447 h 2628022"/>
              <a:gd name="connsiteX20" fmla="*/ 1739711 w 4952803"/>
              <a:gd name="connsiteY20" fmla="*/ 2628022 h 2628022"/>
              <a:gd name="connsiteX21" fmla="*/ 1299846 w 4952803"/>
              <a:gd name="connsiteY21" fmla="*/ 2628022 h 2628022"/>
              <a:gd name="connsiteX22" fmla="*/ 1192852 w 4952803"/>
              <a:gd name="connsiteY22" fmla="*/ 2568447 h 2628022"/>
              <a:gd name="connsiteX23" fmla="*/ 1083480 w 4952803"/>
              <a:gd name="connsiteY23" fmla="*/ 2375424 h 2628022"/>
              <a:gd name="connsiteX24" fmla="*/ 974109 w 4952803"/>
              <a:gd name="connsiteY24" fmla="*/ 2184783 h 2628022"/>
              <a:gd name="connsiteX25" fmla="*/ 974109 w 4952803"/>
              <a:gd name="connsiteY25" fmla="*/ 2063250 h 2628022"/>
              <a:gd name="connsiteX26" fmla="*/ 1192852 w 4952803"/>
              <a:gd name="connsiteY26" fmla="*/ 1679586 h 2628022"/>
              <a:gd name="connsiteX27" fmla="*/ 1297468 w 4952803"/>
              <a:gd name="connsiteY27" fmla="*/ 1620011 h 2628022"/>
              <a:gd name="connsiteX28" fmla="*/ 339409 w 4952803"/>
              <a:gd name="connsiteY28" fmla="*/ 1088208 h 2628022"/>
              <a:gd name="connsiteX29" fmla="*/ 781651 w 4952803"/>
              <a:gd name="connsiteY29" fmla="*/ 1088208 h 2628022"/>
              <a:gd name="connsiteX30" fmla="*/ 886267 w 4952803"/>
              <a:gd name="connsiteY30" fmla="*/ 1147783 h 2628022"/>
              <a:gd name="connsiteX31" fmla="*/ 1107388 w 4952803"/>
              <a:gd name="connsiteY31" fmla="*/ 1531447 h 2628022"/>
              <a:gd name="connsiteX32" fmla="*/ 1107388 w 4952803"/>
              <a:gd name="connsiteY32" fmla="*/ 1652980 h 2628022"/>
              <a:gd name="connsiteX33" fmla="*/ 886267 w 4952803"/>
              <a:gd name="connsiteY33" fmla="*/ 2036644 h 2628022"/>
              <a:gd name="connsiteX34" fmla="*/ 781651 w 4952803"/>
              <a:gd name="connsiteY34" fmla="*/ 2096219 h 2628022"/>
              <a:gd name="connsiteX35" fmla="*/ 341786 w 4952803"/>
              <a:gd name="connsiteY35" fmla="*/ 2096219 h 2628022"/>
              <a:gd name="connsiteX36" fmla="*/ 234792 w 4952803"/>
              <a:gd name="connsiteY36" fmla="*/ 2036644 h 2628022"/>
              <a:gd name="connsiteX37" fmla="*/ 125420 w 4952803"/>
              <a:gd name="connsiteY37" fmla="*/ 1843621 h 2628022"/>
              <a:gd name="connsiteX38" fmla="*/ 16049 w 4952803"/>
              <a:gd name="connsiteY38" fmla="*/ 1652980 h 2628022"/>
              <a:gd name="connsiteX39" fmla="*/ 16049 w 4952803"/>
              <a:gd name="connsiteY39" fmla="*/ 1531447 h 2628022"/>
              <a:gd name="connsiteX40" fmla="*/ 234792 w 4952803"/>
              <a:gd name="connsiteY40" fmla="*/ 1147783 h 2628022"/>
              <a:gd name="connsiteX41" fmla="*/ 339409 w 4952803"/>
              <a:gd name="connsiteY41" fmla="*/ 1088208 h 2628022"/>
              <a:gd name="connsiteX42" fmla="*/ 4169654 w 4952803"/>
              <a:gd name="connsiteY42" fmla="*/ 1081200 h 2628022"/>
              <a:gd name="connsiteX43" fmla="*/ 4611896 w 4952803"/>
              <a:gd name="connsiteY43" fmla="*/ 1081200 h 2628022"/>
              <a:gd name="connsiteX44" fmla="*/ 4716512 w 4952803"/>
              <a:gd name="connsiteY44" fmla="*/ 1140775 h 2628022"/>
              <a:gd name="connsiteX45" fmla="*/ 4937633 w 4952803"/>
              <a:gd name="connsiteY45" fmla="*/ 1524439 h 2628022"/>
              <a:gd name="connsiteX46" fmla="*/ 4937633 w 4952803"/>
              <a:gd name="connsiteY46" fmla="*/ 1645972 h 2628022"/>
              <a:gd name="connsiteX47" fmla="*/ 4716512 w 4952803"/>
              <a:gd name="connsiteY47" fmla="*/ 2029636 h 2628022"/>
              <a:gd name="connsiteX48" fmla="*/ 4611896 w 4952803"/>
              <a:gd name="connsiteY48" fmla="*/ 2089211 h 2628022"/>
              <a:gd name="connsiteX49" fmla="*/ 4172032 w 4952803"/>
              <a:gd name="connsiteY49" fmla="*/ 2089211 h 2628022"/>
              <a:gd name="connsiteX50" fmla="*/ 4065037 w 4952803"/>
              <a:gd name="connsiteY50" fmla="*/ 2029636 h 2628022"/>
              <a:gd name="connsiteX51" fmla="*/ 3955666 w 4952803"/>
              <a:gd name="connsiteY51" fmla="*/ 1836613 h 2628022"/>
              <a:gd name="connsiteX52" fmla="*/ 3846294 w 4952803"/>
              <a:gd name="connsiteY52" fmla="*/ 1645972 h 2628022"/>
              <a:gd name="connsiteX53" fmla="*/ 3846294 w 4952803"/>
              <a:gd name="connsiteY53" fmla="*/ 1524439 h 2628022"/>
              <a:gd name="connsiteX54" fmla="*/ 4065037 w 4952803"/>
              <a:gd name="connsiteY54" fmla="*/ 1140775 h 2628022"/>
              <a:gd name="connsiteX55" fmla="*/ 4169654 w 4952803"/>
              <a:gd name="connsiteY55" fmla="*/ 1081200 h 2628022"/>
              <a:gd name="connsiteX56" fmla="*/ 2254864 w 4952803"/>
              <a:gd name="connsiteY56" fmla="*/ 1081200 h 2628022"/>
              <a:gd name="connsiteX57" fmla="*/ 2697107 w 4952803"/>
              <a:gd name="connsiteY57" fmla="*/ 1081200 h 2628022"/>
              <a:gd name="connsiteX58" fmla="*/ 2801723 w 4952803"/>
              <a:gd name="connsiteY58" fmla="*/ 1140775 h 2628022"/>
              <a:gd name="connsiteX59" fmla="*/ 3022844 w 4952803"/>
              <a:gd name="connsiteY59" fmla="*/ 1524439 h 2628022"/>
              <a:gd name="connsiteX60" fmla="*/ 3022844 w 4952803"/>
              <a:gd name="connsiteY60" fmla="*/ 1645972 h 2628022"/>
              <a:gd name="connsiteX61" fmla="*/ 2801723 w 4952803"/>
              <a:gd name="connsiteY61" fmla="*/ 2029636 h 2628022"/>
              <a:gd name="connsiteX62" fmla="*/ 2697107 w 4952803"/>
              <a:gd name="connsiteY62" fmla="*/ 2089211 h 2628022"/>
              <a:gd name="connsiteX63" fmla="*/ 2257242 w 4952803"/>
              <a:gd name="connsiteY63" fmla="*/ 2089211 h 2628022"/>
              <a:gd name="connsiteX64" fmla="*/ 2150248 w 4952803"/>
              <a:gd name="connsiteY64" fmla="*/ 2029636 h 2628022"/>
              <a:gd name="connsiteX65" fmla="*/ 2040876 w 4952803"/>
              <a:gd name="connsiteY65" fmla="*/ 1836613 h 2628022"/>
              <a:gd name="connsiteX66" fmla="*/ 1931505 w 4952803"/>
              <a:gd name="connsiteY66" fmla="*/ 1645972 h 2628022"/>
              <a:gd name="connsiteX67" fmla="*/ 1931505 w 4952803"/>
              <a:gd name="connsiteY67" fmla="*/ 1524439 h 2628022"/>
              <a:gd name="connsiteX68" fmla="*/ 2150248 w 4952803"/>
              <a:gd name="connsiteY68" fmla="*/ 1140775 h 2628022"/>
              <a:gd name="connsiteX69" fmla="*/ 2254864 w 4952803"/>
              <a:gd name="connsiteY69" fmla="*/ 1081200 h 2628022"/>
              <a:gd name="connsiteX70" fmla="*/ 3212259 w 4952803"/>
              <a:gd name="connsiteY70" fmla="*/ 540601 h 2628022"/>
              <a:gd name="connsiteX71" fmla="*/ 3654501 w 4952803"/>
              <a:gd name="connsiteY71" fmla="*/ 540601 h 2628022"/>
              <a:gd name="connsiteX72" fmla="*/ 3759117 w 4952803"/>
              <a:gd name="connsiteY72" fmla="*/ 600176 h 2628022"/>
              <a:gd name="connsiteX73" fmla="*/ 3980238 w 4952803"/>
              <a:gd name="connsiteY73" fmla="*/ 983840 h 2628022"/>
              <a:gd name="connsiteX74" fmla="*/ 3980238 w 4952803"/>
              <a:gd name="connsiteY74" fmla="*/ 1105373 h 2628022"/>
              <a:gd name="connsiteX75" fmla="*/ 3759117 w 4952803"/>
              <a:gd name="connsiteY75" fmla="*/ 1489037 h 2628022"/>
              <a:gd name="connsiteX76" fmla="*/ 3654501 w 4952803"/>
              <a:gd name="connsiteY76" fmla="*/ 1548612 h 2628022"/>
              <a:gd name="connsiteX77" fmla="*/ 3214637 w 4952803"/>
              <a:gd name="connsiteY77" fmla="*/ 1548612 h 2628022"/>
              <a:gd name="connsiteX78" fmla="*/ 3107642 w 4952803"/>
              <a:gd name="connsiteY78" fmla="*/ 1489037 h 2628022"/>
              <a:gd name="connsiteX79" fmla="*/ 2998271 w 4952803"/>
              <a:gd name="connsiteY79" fmla="*/ 1296013 h 2628022"/>
              <a:gd name="connsiteX80" fmla="*/ 2888899 w 4952803"/>
              <a:gd name="connsiteY80" fmla="*/ 1105373 h 2628022"/>
              <a:gd name="connsiteX81" fmla="*/ 2888899 w 4952803"/>
              <a:gd name="connsiteY81" fmla="*/ 983840 h 2628022"/>
              <a:gd name="connsiteX82" fmla="*/ 3107642 w 4952803"/>
              <a:gd name="connsiteY82" fmla="*/ 600176 h 2628022"/>
              <a:gd name="connsiteX83" fmla="*/ 3212259 w 4952803"/>
              <a:gd name="connsiteY83" fmla="*/ 540601 h 2628022"/>
              <a:gd name="connsiteX84" fmla="*/ 1297469 w 4952803"/>
              <a:gd name="connsiteY84" fmla="*/ 540601 h 2628022"/>
              <a:gd name="connsiteX85" fmla="*/ 1739712 w 4952803"/>
              <a:gd name="connsiteY85" fmla="*/ 540601 h 2628022"/>
              <a:gd name="connsiteX86" fmla="*/ 1844328 w 4952803"/>
              <a:gd name="connsiteY86" fmla="*/ 600176 h 2628022"/>
              <a:gd name="connsiteX87" fmla="*/ 2065449 w 4952803"/>
              <a:gd name="connsiteY87" fmla="*/ 983840 h 2628022"/>
              <a:gd name="connsiteX88" fmla="*/ 2065449 w 4952803"/>
              <a:gd name="connsiteY88" fmla="*/ 1105373 h 2628022"/>
              <a:gd name="connsiteX89" fmla="*/ 1844328 w 4952803"/>
              <a:gd name="connsiteY89" fmla="*/ 1489037 h 2628022"/>
              <a:gd name="connsiteX90" fmla="*/ 1739712 w 4952803"/>
              <a:gd name="connsiteY90" fmla="*/ 1548612 h 2628022"/>
              <a:gd name="connsiteX91" fmla="*/ 1299847 w 4952803"/>
              <a:gd name="connsiteY91" fmla="*/ 1548612 h 2628022"/>
              <a:gd name="connsiteX92" fmla="*/ 1192853 w 4952803"/>
              <a:gd name="connsiteY92" fmla="*/ 1489037 h 2628022"/>
              <a:gd name="connsiteX93" fmla="*/ 1083481 w 4952803"/>
              <a:gd name="connsiteY93" fmla="*/ 1296013 h 2628022"/>
              <a:gd name="connsiteX94" fmla="*/ 974110 w 4952803"/>
              <a:gd name="connsiteY94" fmla="*/ 1105373 h 2628022"/>
              <a:gd name="connsiteX95" fmla="*/ 974110 w 4952803"/>
              <a:gd name="connsiteY95" fmla="*/ 983840 h 2628022"/>
              <a:gd name="connsiteX96" fmla="*/ 1192853 w 4952803"/>
              <a:gd name="connsiteY96" fmla="*/ 600176 h 2628022"/>
              <a:gd name="connsiteX97" fmla="*/ 1297469 w 4952803"/>
              <a:gd name="connsiteY97" fmla="*/ 540601 h 2628022"/>
              <a:gd name="connsiteX98" fmla="*/ 2254863 w 4952803"/>
              <a:gd name="connsiteY98" fmla="*/ 0 h 2628022"/>
              <a:gd name="connsiteX99" fmla="*/ 2697106 w 4952803"/>
              <a:gd name="connsiteY99" fmla="*/ 0 h 2628022"/>
              <a:gd name="connsiteX100" fmla="*/ 2801722 w 4952803"/>
              <a:gd name="connsiteY100" fmla="*/ 59575 h 2628022"/>
              <a:gd name="connsiteX101" fmla="*/ 3022843 w 4952803"/>
              <a:gd name="connsiteY101" fmla="*/ 443239 h 2628022"/>
              <a:gd name="connsiteX102" fmla="*/ 3022843 w 4952803"/>
              <a:gd name="connsiteY102" fmla="*/ 564772 h 2628022"/>
              <a:gd name="connsiteX103" fmla="*/ 2801722 w 4952803"/>
              <a:gd name="connsiteY103" fmla="*/ 948436 h 2628022"/>
              <a:gd name="connsiteX104" fmla="*/ 2697106 w 4952803"/>
              <a:gd name="connsiteY104" fmla="*/ 1008011 h 2628022"/>
              <a:gd name="connsiteX105" fmla="*/ 2257241 w 4952803"/>
              <a:gd name="connsiteY105" fmla="*/ 1008011 h 2628022"/>
              <a:gd name="connsiteX106" fmla="*/ 2150247 w 4952803"/>
              <a:gd name="connsiteY106" fmla="*/ 948436 h 2628022"/>
              <a:gd name="connsiteX107" fmla="*/ 2040875 w 4952803"/>
              <a:gd name="connsiteY107" fmla="*/ 755412 h 2628022"/>
              <a:gd name="connsiteX108" fmla="*/ 1931504 w 4952803"/>
              <a:gd name="connsiteY108" fmla="*/ 564772 h 2628022"/>
              <a:gd name="connsiteX109" fmla="*/ 1931504 w 4952803"/>
              <a:gd name="connsiteY109" fmla="*/ 443239 h 2628022"/>
              <a:gd name="connsiteX110" fmla="*/ 2150247 w 4952803"/>
              <a:gd name="connsiteY110" fmla="*/ 59575 h 2628022"/>
              <a:gd name="connsiteX111" fmla="*/ 2254863 w 4952803"/>
              <a:gd name="connsiteY111" fmla="*/ 0 h 262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4952803" h="2628022">
                <a:moveTo>
                  <a:pt x="3212258" y="1620011"/>
                </a:moveTo>
                <a:cubicBezTo>
                  <a:pt x="3359672" y="1620011"/>
                  <a:pt x="3507086" y="1620011"/>
                  <a:pt x="3654500" y="1620011"/>
                </a:cubicBezTo>
                <a:cubicBezTo>
                  <a:pt x="3697298" y="1622394"/>
                  <a:pt x="3737718" y="1643841"/>
                  <a:pt x="3759116" y="1679586"/>
                </a:cubicBezTo>
                <a:cubicBezTo>
                  <a:pt x="3832823" y="1808269"/>
                  <a:pt x="3906530" y="1934568"/>
                  <a:pt x="3980237" y="2063250"/>
                </a:cubicBezTo>
                <a:cubicBezTo>
                  <a:pt x="3999259" y="2101378"/>
                  <a:pt x="4001636" y="2146655"/>
                  <a:pt x="3980237" y="2184783"/>
                </a:cubicBezTo>
                <a:cubicBezTo>
                  <a:pt x="3759116" y="2568447"/>
                  <a:pt x="3759116" y="2568447"/>
                  <a:pt x="3759116" y="2568447"/>
                </a:cubicBezTo>
                <a:cubicBezTo>
                  <a:pt x="3737718" y="2604192"/>
                  <a:pt x="3697298" y="2628022"/>
                  <a:pt x="3654500" y="2628022"/>
                </a:cubicBezTo>
                <a:cubicBezTo>
                  <a:pt x="3214636" y="2628022"/>
                  <a:pt x="3214636" y="2628022"/>
                  <a:pt x="3214636" y="2628022"/>
                </a:cubicBezTo>
                <a:cubicBezTo>
                  <a:pt x="3171838" y="2628022"/>
                  <a:pt x="3131418" y="2604192"/>
                  <a:pt x="3107641" y="2568447"/>
                </a:cubicBezTo>
                <a:cubicBezTo>
                  <a:pt x="2998270" y="2375424"/>
                  <a:pt x="2998270" y="2375424"/>
                  <a:pt x="2998270" y="2375424"/>
                </a:cubicBezTo>
                <a:cubicBezTo>
                  <a:pt x="2888898" y="2184783"/>
                  <a:pt x="2888898" y="2184783"/>
                  <a:pt x="2888898" y="2184783"/>
                </a:cubicBezTo>
                <a:cubicBezTo>
                  <a:pt x="2867499" y="2149038"/>
                  <a:pt x="2867499" y="2101378"/>
                  <a:pt x="2888898" y="2063250"/>
                </a:cubicBezTo>
                <a:cubicBezTo>
                  <a:pt x="3107641" y="1679586"/>
                  <a:pt x="3107641" y="1679586"/>
                  <a:pt x="3107641" y="1679586"/>
                </a:cubicBezTo>
                <a:cubicBezTo>
                  <a:pt x="3131418" y="1643841"/>
                  <a:pt x="3171838" y="1622394"/>
                  <a:pt x="3212258" y="1620011"/>
                </a:cubicBezTo>
                <a:close/>
                <a:moveTo>
                  <a:pt x="1297468" y="1620011"/>
                </a:moveTo>
                <a:cubicBezTo>
                  <a:pt x="1444883" y="1620011"/>
                  <a:pt x="1592297" y="1620011"/>
                  <a:pt x="1739711" y="1620011"/>
                </a:cubicBezTo>
                <a:cubicBezTo>
                  <a:pt x="1782508" y="1622394"/>
                  <a:pt x="1822928" y="1643841"/>
                  <a:pt x="1844327" y="1679586"/>
                </a:cubicBezTo>
                <a:cubicBezTo>
                  <a:pt x="1918034" y="1808269"/>
                  <a:pt x="1991741" y="1934568"/>
                  <a:pt x="2065448" y="2063250"/>
                </a:cubicBezTo>
                <a:cubicBezTo>
                  <a:pt x="2084469" y="2101378"/>
                  <a:pt x="2086847" y="2146655"/>
                  <a:pt x="2065448" y="2184783"/>
                </a:cubicBezTo>
                <a:cubicBezTo>
                  <a:pt x="1844327" y="2568447"/>
                  <a:pt x="1844327" y="2568447"/>
                  <a:pt x="1844327" y="2568447"/>
                </a:cubicBezTo>
                <a:cubicBezTo>
                  <a:pt x="1822928" y="2604192"/>
                  <a:pt x="1782508" y="2628022"/>
                  <a:pt x="1739711" y="2628022"/>
                </a:cubicBezTo>
                <a:cubicBezTo>
                  <a:pt x="1299846" y="2628022"/>
                  <a:pt x="1299846" y="2628022"/>
                  <a:pt x="1299846" y="2628022"/>
                </a:cubicBezTo>
                <a:cubicBezTo>
                  <a:pt x="1257049" y="2628022"/>
                  <a:pt x="1216629" y="2604192"/>
                  <a:pt x="1192852" y="2568447"/>
                </a:cubicBezTo>
                <a:cubicBezTo>
                  <a:pt x="1083480" y="2375424"/>
                  <a:pt x="1083480" y="2375424"/>
                  <a:pt x="1083480" y="2375424"/>
                </a:cubicBezTo>
                <a:cubicBezTo>
                  <a:pt x="974109" y="2184783"/>
                  <a:pt x="974109" y="2184783"/>
                  <a:pt x="974109" y="2184783"/>
                </a:cubicBezTo>
                <a:cubicBezTo>
                  <a:pt x="952710" y="2149038"/>
                  <a:pt x="952710" y="2101378"/>
                  <a:pt x="974109" y="2063250"/>
                </a:cubicBezTo>
                <a:cubicBezTo>
                  <a:pt x="1192852" y="1679586"/>
                  <a:pt x="1192852" y="1679586"/>
                  <a:pt x="1192852" y="1679586"/>
                </a:cubicBezTo>
                <a:cubicBezTo>
                  <a:pt x="1216629" y="1643841"/>
                  <a:pt x="1257049" y="1622394"/>
                  <a:pt x="1297468" y="1620011"/>
                </a:cubicBezTo>
                <a:close/>
                <a:moveTo>
                  <a:pt x="339409" y="1088208"/>
                </a:moveTo>
                <a:cubicBezTo>
                  <a:pt x="486823" y="1088208"/>
                  <a:pt x="634237" y="1088208"/>
                  <a:pt x="781651" y="1088208"/>
                </a:cubicBezTo>
                <a:cubicBezTo>
                  <a:pt x="824448" y="1090591"/>
                  <a:pt x="864868" y="1112038"/>
                  <a:pt x="886267" y="1147783"/>
                </a:cubicBezTo>
                <a:cubicBezTo>
                  <a:pt x="959974" y="1276465"/>
                  <a:pt x="1033681" y="1402764"/>
                  <a:pt x="1107388" y="1531447"/>
                </a:cubicBezTo>
                <a:cubicBezTo>
                  <a:pt x="1126409" y="1569575"/>
                  <a:pt x="1128787" y="1614852"/>
                  <a:pt x="1107388" y="1652980"/>
                </a:cubicBezTo>
                <a:cubicBezTo>
                  <a:pt x="886267" y="2036644"/>
                  <a:pt x="886267" y="2036644"/>
                  <a:pt x="886267" y="2036644"/>
                </a:cubicBezTo>
                <a:cubicBezTo>
                  <a:pt x="864868" y="2072389"/>
                  <a:pt x="824448" y="2096219"/>
                  <a:pt x="781651" y="2096219"/>
                </a:cubicBezTo>
                <a:cubicBezTo>
                  <a:pt x="341786" y="2096219"/>
                  <a:pt x="341786" y="2096219"/>
                  <a:pt x="341786" y="2096219"/>
                </a:cubicBezTo>
                <a:cubicBezTo>
                  <a:pt x="298989" y="2096219"/>
                  <a:pt x="258569" y="2072389"/>
                  <a:pt x="234792" y="2036644"/>
                </a:cubicBezTo>
                <a:cubicBezTo>
                  <a:pt x="125420" y="1843621"/>
                  <a:pt x="125420" y="1843621"/>
                  <a:pt x="125420" y="1843621"/>
                </a:cubicBezTo>
                <a:cubicBezTo>
                  <a:pt x="16049" y="1652980"/>
                  <a:pt x="16049" y="1652980"/>
                  <a:pt x="16049" y="1652980"/>
                </a:cubicBezTo>
                <a:cubicBezTo>
                  <a:pt x="-5350" y="1617235"/>
                  <a:pt x="-5350" y="1569575"/>
                  <a:pt x="16049" y="1531447"/>
                </a:cubicBezTo>
                <a:cubicBezTo>
                  <a:pt x="234792" y="1147783"/>
                  <a:pt x="234792" y="1147783"/>
                  <a:pt x="234792" y="1147783"/>
                </a:cubicBezTo>
                <a:cubicBezTo>
                  <a:pt x="258569" y="1112038"/>
                  <a:pt x="298989" y="1090591"/>
                  <a:pt x="339409" y="1088208"/>
                </a:cubicBezTo>
                <a:close/>
                <a:moveTo>
                  <a:pt x="4169654" y="1081200"/>
                </a:moveTo>
                <a:cubicBezTo>
                  <a:pt x="4317068" y="1081200"/>
                  <a:pt x="4464482" y="1081200"/>
                  <a:pt x="4611896" y="1081200"/>
                </a:cubicBezTo>
                <a:cubicBezTo>
                  <a:pt x="4654694" y="1083583"/>
                  <a:pt x="4695114" y="1105030"/>
                  <a:pt x="4716512" y="1140775"/>
                </a:cubicBezTo>
                <a:cubicBezTo>
                  <a:pt x="4790219" y="1269457"/>
                  <a:pt x="4863926" y="1395756"/>
                  <a:pt x="4937633" y="1524439"/>
                </a:cubicBezTo>
                <a:cubicBezTo>
                  <a:pt x="4956655" y="1562567"/>
                  <a:pt x="4959032" y="1607844"/>
                  <a:pt x="4937633" y="1645972"/>
                </a:cubicBezTo>
                <a:cubicBezTo>
                  <a:pt x="4716512" y="2029636"/>
                  <a:pt x="4716512" y="2029636"/>
                  <a:pt x="4716512" y="2029636"/>
                </a:cubicBezTo>
                <a:cubicBezTo>
                  <a:pt x="4695114" y="2065381"/>
                  <a:pt x="4654694" y="2089211"/>
                  <a:pt x="4611896" y="2089211"/>
                </a:cubicBezTo>
                <a:cubicBezTo>
                  <a:pt x="4172032" y="2089211"/>
                  <a:pt x="4172032" y="2089211"/>
                  <a:pt x="4172032" y="2089211"/>
                </a:cubicBezTo>
                <a:cubicBezTo>
                  <a:pt x="4129234" y="2089211"/>
                  <a:pt x="4088814" y="2065381"/>
                  <a:pt x="4065037" y="2029636"/>
                </a:cubicBezTo>
                <a:cubicBezTo>
                  <a:pt x="3955666" y="1836613"/>
                  <a:pt x="3955666" y="1836613"/>
                  <a:pt x="3955666" y="1836613"/>
                </a:cubicBezTo>
                <a:cubicBezTo>
                  <a:pt x="3846294" y="1645972"/>
                  <a:pt x="3846294" y="1645972"/>
                  <a:pt x="3846294" y="1645972"/>
                </a:cubicBezTo>
                <a:cubicBezTo>
                  <a:pt x="3824895" y="1610227"/>
                  <a:pt x="3824895" y="1562567"/>
                  <a:pt x="3846294" y="1524439"/>
                </a:cubicBezTo>
                <a:cubicBezTo>
                  <a:pt x="4065037" y="1140775"/>
                  <a:pt x="4065037" y="1140775"/>
                  <a:pt x="4065037" y="1140775"/>
                </a:cubicBezTo>
                <a:cubicBezTo>
                  <a:pt x="4088814" y="1105030"/>
                  <a:pt x="4129234" y="1083583"/>
                  <a:pt x="4169654" y="1081200"/>
                </a:cubicBezTo>
                <a:close/>
                <a:moveTo>
                  <a:pt x="2254864" y="1081200"/>
                </a:moveTo>
                <a:cubicBezTo>
                  <a:pt x="2402279" y="1081200"/>
                  <a:pt x="2549693" y="1081200"/>
                  <a:pt x="2697107" y="1081200"/>
                </a:cubicBezTo>
                <a:cubicBezTo>
                  <a:pt x="2739904" y="1083583"/>
                  <a:pt x="2780324" y="1105030"/>
                  <a:pt x="2801723" y="1140775"/>
                </a:cubicBezTo>
                <a:cubicBezTo>
                  <a:pt x="2875430" y="1269457"/>
                  <a:pt x="2949137" y="1395756"/>
                  <a:pt x="3022844" y="1524439"/>
                </a:cubicBezTo>
                <a:cubicBezTo>
                  <a:pt x="3041866" y="1562567"/>
                  <a:pt x="3044243" y="1607844"/>
                  <a:pt x="3022844" y="1645972"/>
                </a:cubicBezTo>
                <a:cubicBezTo>
                  <a:pt x="2801723" y="2029636"/>
                  <a:pt x="2801723" y="2029636"/>
                  <a:pt x="2801723" y="2029636"/>
                </a:cubicBezTo>
                <a:cubicBezTo>
                  <a:pt x="2780324" y="2065381"/>
                  <a:pt x="2739904" y="2089211"/>
                  <a:pt x="2697107" y="2089211"/>
                </a:cubicBezTo>
                <a:cubicBezTo>
                  <a:pt x="2257242" y="2089211"/>
                  <a:pt x="2257242" y="2089211"/>
                  <a:pt x="2257242" y="2089211"/>
                </a:cubicBezTo>
                <a:cubicBezTo>
                  <a:pt x="2214445" y="2089211"/>
                  <a:pt x="2174025" y="2065381"/>
                  <a:pt x="2150248" y="2029636"/>
                </a:cubicBezTo>
                <a:cubicBezTo>
                  <a:pt x="2040876" y="1836613"/>
                  <a:pt x="2040876" y="1836613"/>
                  <a:pt x="2040876" y="1836613"/>
                </a:cubicBezTo>
                <a:cubicBezTo>
                  <a:pt x="1931505" y="1645972"/>
                  <a:pt x="1931505" y="1645972"/>
                  <a:pt x="1931505" y="1645972"/>
                </a:cubicBezTo>
                <a:cubicBezTo>
                  <a:pt x="1910106" y="1610227"/>
                  <a:pt x="1910106" y="1562567"/>
                  <a:pt x="1931505" y="1524439"/>
                </a:cubicBezTo>
                <a:cubicBezTo>
                  <a:pt x="2150248" y="1140775"/>
                  <a:pt x="2150248" y="1140775"/>
                  <a:pt x="2150248" y="1140775"/>
                </a:cubicBezTo>
                <a:cubicBezTo>
                  <a:pt x="2174025" y="1105030"/>
                  <a:pt x="2214445" y="1083583"/>
                  <a:pt x="2254864" y="1081200"/>
                </a:cubicBezTo>
                <a:close/>
                <a:moveTo>
                  <a:pt x="3212259" y="540601"/>
                </a:moveTo>
                <a:cubicBezTo>
                  <a:pt x="3359673" y="540601"/>
                  <a:pt x="3507087" y="540601"/>
                  <a:pt x="3654501" y="540601"/>
                </a:cubicBezTo>
                <a:cubicBezTo>
                  <a:pt x="3697299" y="542984"/>
                  <a:pt x="3737719" y="564431"/>
                  <a:pt x="3759117" y="600176"/>
                </a:cubicBezTo>
                <a:cubicBezTo>
                  <a:pt x="3832824" y="728858"/>
                  <a:pt x="3906531" y="855157"/>
                  <a:pt x="3980238" y="983840"/>
                </a:cubicBezTo>
                <a:cubicBezTo>
                  <a:pt x="3999260" y="1021968"/>
                  <a:pt x="4001637" y="1067245"/>
                  <a:pt x="3980238" y="1105373"/>
                </a:cubicBezTo>
                <a:cubicBezTo>
                  <a:pt x="3759117" y="1489037"/>
                  <a:pt x="3759117" y="1489037"/>
                  <a:pt x="3759117" y="1489037"/>
                </a:cubicBezTo>
                <a:cubicBezTo>
                  <a:pt x="3737719" y="1524782"/>
                  <a:pt x="3697299" y="1548612"/>
                  <a:pt x="3654501" y="1548612"/>
                </a:cubicBezTo>
                <a:cubicBezTo>
                  <a:pt x="3214637" y="1548612"/>
                  <a:pt x="3214637" y="1548612"/>
                  <a:pt x="3214637" y="1548612"/>
                </a:cubicBezTo>
                <a:cubicBezTo>
                  <a:pt x="3171839" y="1548612"/>
                  <a:pt x="3131419" y="1524782"/>
                  <a:pt x="3107642" y="1489037"/>
                </a:cubicBezTo>
                <a:cubicBezTo>
                  <a:pt x="2998271" y="1296013"/>
                  <a:pt x="2998271" y="1296013"/>
                  <a:pt x="2998271" y="1296013"/>
                </a:cubicBezTo>
                <a:cubicBezTo>
                  <a:pt x="2888899" y="1105373"/>
                  <a:pt x="2888899" y="1105373"/>
                  <a:pt x="2888899" y="1105373"/>
                </a:cubicBezTo>
                <a:cubicBezTo>
                  <a:pt x="2867500" y="1069628"/>
                  <a:pt x="2867500" y="1021968"/>
                  <a:pt x="2888899" y="983840"/>
                </a:cubicBezTo>
                <a:cubicBezTo>
                  <a:pt x="3107642" y="600176"/>
                  <a:pt x="3107642" y="600176"/>
                  <a:pt x="3107642" y="600176"/>
                </a:cubicBezTo>
                <a:cubicBezTo>
                  <a:pt x="3131419" y="564431"/>
                  <a:pt x="3171839" y="542984"/>
                  <a:pt x="3212259" y="540601"/>
                </a:cubicBezTo>
                <a:close/>
                <a:moveTo>
                  <a:pt x="1297469" y="540601"/>
                </a:moveTo>
                <a:cubicBezTo>
                  <a:pt x="1444884" y="540601"/>
                  <a:pt x="1592298" y="540601"/>
                  <a:pt x="1739712" y="540601"/>
                </a:cubicBezTo>
                <a:cubicBezTo>
                  <a:pt x="1782509" y="542984"/>
                  <a:pt x="1822929" y="564431"/>
                  <a:pt x="1844328" y="600176"/>
                </a:cubicBezTo>
                <a:cubicBezTo>
                  <a:pt x="1918035" y="728858"/>
                  <a:pt x="1991742" y="855157"/>
                  <a:pt x="2065449" y="983840"/>
                </a:cubicBezTo>
                <a:cubicBezTo>
                  <a:pt x="2084470" y="1021968"/>
                  <a:pt x="2086848" y="1067245"/>
                  <a:pt x="2065449" y="1105373"/>
                </a:cubicBezTo>
                <a:cubicBezTo>
                  <a:pt x="1844328" y="1489037"/>
                  <a:pt x="1844328" y="1489037"/>
                  <a:pt x="1844328" y="1489037"/>
                </a:cubicBezTo>
                <a:cubicBezTo>
                  <a:pt x="1822929" y="1524782"/>
                  <a:pt x="1782509" y="1548612"/>
                  <a:pt x="1739712" y="1548612"/>
                </a:cubicBezTo>
                <a:cubicBezTo>
                  <a:pt x="1299847" y="1548612"/>
                  <a:pt x="1299847" y="1548612"/>
                  <a:pt x="1299847" y="1548612"/>
                </a:cubicBezTo>
                <a:cubicBezTo>
                  <a:pt x="1257050" y="1548612"/>
                  <a:pt x="1216630" y="1524782"/>
                  <a:pt x="1192853" y="1489037"/>
                </a:cubicBezTo>
                <a:cubicBezTo>
                  <a:pt x="1083481" y="1296013"/>
                  <a:pt x="1083481" y="1296013"/>
                  <a:pt x="1083481" y="1296013"/>
                </a:cubicBezTo>
                <a:cubicBezTo>
                  <a:pt x="974110" y="1105373"/>
                  <a:pt x="974110" y="1105373"/>
                  <a:pt x="974110" y="1105373"/>
                </a:cubicBezTo>
                <a:cubicBezTo>
                  <a:pt x="952711" y="1069628"/>
                  <a:pt x="952711" y="1021968"/>
                  <a:pt x="974110" y="983840"/>
                </a:cubicBezTo>
                <a:cubicBezTo>
                  <a:pt x="1192853" y="600176"/>
                  <a:pt x="1192853" y="600176"/>
                  <a:pt x="1192853" y="600176"/>
                </a:cubicBezTo>
                <a:cubicBezTo>
                  <a:pt x="1216630" y="564431"/>
                  <a:pt x="1257050" y="542984"/>
                  <a:pt x="1297469" y="540601"/>
                </a:cubicBezTo>
                <a:close/>
                <a:moveTo>
                  <a:pt x="2254863" y="0"/>
                </a:moveTo>
                <a:cubicBezTo>
                  <a:pt x="2402278" y="0"/>
                  <a:pt x="2549692" y="0"/>
                  <a:pt x="2697106" y="0"/>
                </a:cubicBezTo>
                <a:cubicBezTo>
                  <a:pt x="2739903" y="2383"/>
                  <a:pt x="2780323" y="23830"/>
                  <a:pt x="2801722" y="59575"/>
                </a:cubicBezTo>
                <a:cubicBezTo>
                  <a:pt x="2875429" y="188257"/>
                  <a:pt x="2949136" y="314556"/>
                  <a:pt x="3022843" y="443239"/>
                </a:cubicBezTo>
                <a:cubicBezTo>
                  <a:pt x="3041865" y="481367"/>
                  <a:pt x="3044242" y="526644"/>
                  <a:pt x="3022843" y="564772"/>
                </a:cubicBezTo>
                <a:cubicBezTo>
                  <a:pt x="2801722" y="948436"/>
                  <a:pt x="2801722" y="948436"/>
                  <a:pt x="2801722" y="948436"/>
                </a:cubicBezTo>
                <a:cubicBezTo>
                  <a:pt x="2780323" y="984181"/>
                  <a:pt x="2739903" y="1008011"/>
                  <a:pt x="2697106" y="1008011"/>
                </a:cubicBezTo>
                <a:cubicBezTo>
                  <a:pt x="2257241" y="1008011"/>
                  <a:pt x="2257241" y="1008011"/>
                  <a:pt x="2257241" y="1008011"/>
                </a:cubicBezTo>
                <a:cubicBezTo>
                  <a:pt x="2214444" y="1008011"/>
                  <a:pt x="2174024" y="984181"/>
                  <a:pt x="2150247" y="948436"/>
                </a:cubicBezTo>
                <a:cubicBezTo>
                  <a:pt x="2040875" y="755412"/>
                  <a:pt x="2040875" y="755412"/>
                  <a:pt x="2040875" y="755412"/>
                </a:cubicBezTo>
                <a:cubicBezTo>
                  <a:pt x="1931504" y="564772"/>
                  <a:pt x="1931504" y="564772"/>
                  <a:pt x="1931504" y="564772"/>
                </a:cubicBezTo>
                <a:cubicBezTo>
                  <a:pt x="1910105" y="529027"/>
                  <a:pt x="1910105" y="481367"/>
                  <a:pt x="1931504" y="443239"/>
                </a:cubicBezTo>
                <a:cubicBezTo>
                  <a:pt x="2150247" y="59575"/>
                  <a:pt x="2150247" y="59575"/>
                  <a:pt x="2150247" y="59575"/>
                </a:cubicBezTo>
                <a:cubicBezTo>
                  <a:pt x="2174024" y="23830"/>
                  <a:pt x="2214444" y="2383"/>
                  <a:pt x="2254863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22708" y="2648036"/>
            <a:ext cx="1784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EDIT TITLE HERE</a:t>
            </a:r>
          </a:p>
        </p:txBody>
      </p:sp>
    </p:spTree>
    <p:extLst>
      <p:ext uri="{BB962C8B-B14F-4D97-AF65-F5344CB8AC3E}">
        <p14:creationId xmlns:p14="http://schemas.microsoft.com/office/powerpoint/2010/main" val="20236673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46">
            <a:extLst>
              <a:ext uri="{FF2B5EF4-FFF2-40B4-BE49-F238E27FC236}">
                <a16:creationId xmlns="" xmlns:a16="http://schemas.microsoft.com/office/drawing/2014/main" id="{6FE7831D-5AA5-4CD1-AA7E-A54375EC70EB}"/>
              </a:ext>
            </a:extLst>
          </p:cNvPr>
          <p:cNvCxnSpPr/>
          <p:nvPr/>
        </p:nvCxnSpPr>
        <p:spPr>
          <a:xfrm flipV="1">
            <a:off x="3879501" y="3909592"/>
            <a:ext cx="0" cy="306930"/>
          </a:xfrm>
          <a:prstGeom prst="line">
            <a:avLst/>
          </a:prstGeom>
          <a:ln w="28575">
            <a:solidFill>
              <a:srgbClr val="433D3C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Chevron 59">
            <a:extLst>
              <a:ext uri="{FF2B5EF4-FFF2-40B4-BE49-F238E27FC236}">
                <a16:creationId xmlns="" xmlns:a16="http://schemas.microsoft.com/office/drawing/2014/main" id="{954D8F7A-8813-4530-9D97-C3EADF4E68ED}"/>
              </a:ext>
            </a:extLst>
          </p:cNvPr>
          <p:cNvSpPr/>
          <p:nvPr/>
        </p:nvSpPr>
        <p:spPr>
          <a:xfrm>
            <a:off x="3168282" y="3460275"/>
            <a:ext cx="1422442" cy="350088"/>
          </a:xfrm>
          <a:prstGeom prst="chevron">
            <a:avLst/>
          </a:prstGeom>
          <a:solidFill>
            <a:srgbClr val="2D2933"/>
          </a:solidFill>
          <a:ln w="9525">
            <a:noFill/>
            <a:round/>
            <a:headEnd/>
            <a:tailEnd/>
          </a:ln>
        </p:spPr>
        <p:txBody>
          <a:bodyPr vert="horz" wrap="square" lIns="89953" tIns="54835" rIns="89953" bIns="54835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4</a:t>
            </a: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altLang="zh-CN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6" name="Straight Connector 49">
            <a:extLst>
              <a:ext uri="{FF2B5EF4-FFF2-40B4-BE49-F238E27FC236}">
                <a16:creationId xmlns="" xmlns:a16="http://schemas.microsoft.com/office/drawing/2014/main" id="{8E103078-EA06-44F6-8AF0-DD8C1C8B70F5}"/>
              </a:ext>
            </a:extLst>
          </p:cNvPr>
          <p:cNvCxnSpPr/>
          <p:nvPr/>
        </p:nvCxnSpPr>
        <p:spPr>
          <a:xfrm flipV="1">
            <a:off x="9718991" y="3909592"/>
            <a:ext cx="0" cy="306930"/>
          </a:xfrm>
          <a:prstGeom prst="line">
            <a:avLst/>
          </a:prstGeom>
          <a:ln w="28575">
            <a:solidFill>
              <a:srgbClr val="433D3C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hevron 62">
            <a:extLst>
              <a:ext uri="{FF2B5EF4-FFF2-40B4-BE49-F238E27FC236}">
                <a16:creationId xmlns="" xmlns:a16="http://schemas.microsoft.com/office/drawing/2014/main" id="{6CB6F89D-B1FD-416C-89CB-E601385373CD}"/>
              </a:ext>
            </a:extLst>
          </p:cNvPr>
          <p:cNvSpPr/>
          <p:nvPr/>
        </p:nvSpPr>
        <p:spPr>
          <a:xfrm>
            <a:off x="9007772" y="3460275"/>
            <a:ext cx="1422442" cy="350088"/>
          </a:xfrm>
          <a:prstGeom prst="chevron">
            <a:avLst/>
          </a:prstGeom>
          <a:solidFill>
            <a:srgbClr val="2D2933"/>
          </a:solidFill>
          <a:ln w="9525">
            <a:noFill/>
            <a:round/>
            <a:headEnd/>
            <a:tailEnd/>
          </a:ln>
        </p:spPr>
        <p:txBody>
          <a:bodyPr vert="horz" wrap="square" lIns="89953" tIns="54835" rIns="89953" bIns="54835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 dirty="0" smtClean="0">
                <a:solidFill>
                  <a:schemeClr val="bg2"/>
                </a:solidFill>
                <a:cs typeface="+mn-ea"/>
                <a:sym typeface="+mn-lt"/>
              </a:rPr>
              <a:t>12</a:t>
            </a: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altLang="zh-CN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8" name="Straight Connector 62">
            <a:extLst>
              <a:ext uri="{FF2B5EF4-FFF2-40B4-BE49-F238E27FC236}">
                <a16:creationId xmlns="" xmlns:a16="http://schemas.microsoft.com/office/drawing/2014/main" id="{4ABB000D-7828-4EA8-8181-CC75F1D4AA54}"/>
              </a:ext>
            </a:extLst>
          </p:cNvPr>
          <p:cNvCxnSpPr/>
          <p:nvPr/>
        </p:nvCxnSpPr>
        <p:spPr>
          <a:xfrm flipV="1">
            <a:off x="6799247" y="3909592"/>
            <a:ext cx="0" cy="306930"/>
          </a:xfrm>
          <a:prstGeom prst="line">
            <a:avLst/>
          </a:prstGeom>
          <a:ln w="28575">
            <a:solidFill>
              <a:srgbClr val="433D3C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72">
            <a:extLst>
              <a:ext uri="{FF2B5EF4-FFF2-40B4-BE49-F238E27FC236}">
                <a16:creationId xmlns="" xmlns:a16="http://schemas.microsoft.com/office/drawing/2014/main" id="{43EC27B1-8A59-48A3-8D77-A6C464B77108}"/>
              </a:ext>
            </a:extLst>
          </p:cNvPr>
          <p:cNvSpPr/>
          <p:nvPr/>
        </p:nvSpPr>
        <p:spPr>
          <a:xfrm>
            <a:off x="6088027" y="3460275"/>
            <a:ext cx="1422442" cy="350088"/>
          </a:xfrm>
          <a:prstGeom prst="chevron">
            <a:avLst/>
          </a:prstGeom>
          <a:solidFill>
            <a:srgbClr val="2D2933"/>
          </a:solidFill>
          <a:ln w="9525">
            <a:noFill/>
            <a:round/>
            <a:headEnd/>
            <a:tailEnd/>
          </a:ln>
        </p:spPr>
        <p:txBody>
          <a:bodyPr vert="horz" wrap="square" lIns="89953" tIns="54835" rIns="89953" bIns="54835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8</a:t>
            </a: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altLang="zh-CN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" name="Chevron 58">
            <a:extLst>
              <a:ext uri="{FF2B5EF4-FFF2-40B4-BE49-F238E27FC236}">
                <a16:creationId xmlns="" xmlns:a16="http://schemas.microsoft.com/office/drawing/2014/main" id="{7F1E50FA-FFD9-4AC8-9AF7-A7DDECE241DF}"/>
              </a:ext>
            </a:extLst>
          </p:cNvPr>
          <p:cNvSpPr/>
          <p:nvPr/>
        </p:nvSpPr>
        <p:spPr>
          <a:xfrm>
            <a:off x="1708410" y="3460275"/>
            <a:ext cx="1422442" cy="350088"/>
          </a:xfrm>
          <a:prstGeom prst="chevron">
            <a:avLst/>
          </a:prstGeom>
          <a:solidFill>
            <a:srgbClr val="81A6F8"/>
          </a:solidFill>
          <a:ln w="9525">
            <a:noFill/>
            <a:round/>
            <a:headEnd/>
            <a:tailEnd/>
          </a:ln>
        </p:spPr>
        <p:txBody>
          <a:bodyPr vert="horz" wrap="square" lIns="109671" tIns="54835" rIns="109671" bIns="54835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 dirty="0" smtClean="0">
                <a:solidFill>
                  <a:schemeClr val="bg2"/>
                </a:solidFill>
                <a:cs typeface="+mn-ea"/>
                <a:sym typeface="+mn-lt"/>
              </a:rPr>
              <a:t>2</a:t>
            </a: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1" name="Straight Connector 67">
            <a:extLst>
              <a:ext uri="{FF2B5EF4-FFF2-40B4-BE49-F238E27FC236}">
                <a16:creationId xmlns="" xmlns:a16="http://schemas.microsoft.com/office/drawing/2014/main" id="{241AC80F-3BBB-4A79-AC44-0CDF0DAB4CCE}"/>
              </a:ext>
            </a:extLst>
          </p:cNvPr>
          <p:cNvCxnSpPr/>
          <p:nvPr/>
        </p:nvCxnSpPr>
        <p:spPr>
          <a:xfrm flipV="1">
            <a:off x="2419629" y="3052878"/>
            <a:ext cx="0" cy="306930"/>
          </a:xfrm>
          <a:prstGeom prst="line">
            <a:avLst/>
          </a:prstGeom>
          <a:ln w="28575">
            <a:solidFill>
              <a:srgbClr val="3A95C7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61">
            <a:extLst>
              <a:ext uri="{FF2B5EF4-FFF2-40B4-BE49-F238E27FC236}">
                <a16:creationId xmlns="" xmlns:a16="http://schemas.microsoft.com/office/drawing/2014/main" id="{426B7249-722E-4528-AC61-5D6136E93881}"/>
              </a:ext>
            </a:extLst>
          </p:cNvPr>
          <p:cNvSpPr/>
          <p:nvPr/>
        </p:nvSpPr>
        <p:spPr>
          <a:xfrm>
            <a:off x="7547899" y="3460275"/>
            <a:ext cx="1422442" cy="350088"/>
          </a:xfrm>
          <a:prstGeom prst="chevron">
            <a:avLst/>
          </a:prstGeom>
          <a:solidFill>
            <a:srgbClr val="81A6F8"/>
          </a:soli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 smtClean="0">
                <a:solidFill>
                  <a:schemeClr val="bg2"/>
                </a:solidFill>
                <a:cs typeface="+mn-ea"/>
                <a:sym typeface="+mn-lt"/>
              </a:rPr>
              <a:t>10</a:t>
            </a:r>
            <a:r>
              <a:rPr lang="zh-CN" altLang="en-US" sz="1600" dirty="0" smtClean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altLang="zh-CN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3" name="Straight Connector 70">
            <a:extLst>
              <a:ext uri="{FF2B5EF4-FFF2-40B4-BE49-F238E27FC236}">
                <a16:creationId xmlns="" xmlns:a16="http://schemas.microsoft.com/office/drawing/2014/main" id="{9D1418AD-9E01-48BB-9D99-BDAE2EDE74F3}"/>
              </a:ext>
            </a:extLst>
          </p:cNvPr>
          <p:cNvCxnSpPr/>
          <p:nvPr/>
        </p:nvCxnSpPr>
        <p:spPr>
          <a:xfrm flipV="1">
            <a:off x="8259118" y="3052878"/>
            <a:ext cx="0" cy="306930"/>
          </a:xfrm>
          <a:prstGeom prst="line">
            <a:avLst/>
          </a:prstGeom>
          <a:ln w="28575">
            <a:solidFill>
              <a:srgbClr val="3A95C7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hevron 71">
            <a:extLst>
              <a:ext uri="{FF2B5EF4-FFF2-40B4-BE49-F238E27FC236}">
                <a16:creationId xmlns="" xmlns:a16="http://schemas.microsoft.com/office/drawing/2014/main" id="{763991FD-58A3-4D43-B659-C975F0EC7CE0}"/>
              </a:ext>
            </a:extLst>
          </p:cNvPr>
          <p:cNvSpPr/>
          <p:nvPr/>
        </p:nvSpPr>
        <p:spPr>
          <a:xfrm>
            <a:off x="4628155" y="3460275"/>
            <a:ext cx="1422442" cy="350088"/>
          </a:xfrm>
          <a:prstGeom prst="chevron">
            <a:avLst/>
          </a:prstGeom>
          <a:solidFill>
            <a:srgbClr val="81A6F8"/>
          </a:solidFill>
          <a:ln w="9525">
            <a:noFill/>
            <a:round/>
            <a:headEnd/>
            <a:tailEnd/>
          </a:ln>
        </p:spPr>
        <p:txBody>
          <a:bodyPr vert="horz" wrap="square" lIns="89953" tIns="54835" rIns="89953" bIns="54835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6</a:t>
            </a:r>
            <a:r>
              <a:rPr lang="zh-CN" altLang="en-US" sz="1600" dirty="0">
                <a:solidFill>
                  <a:schemeClr val="bg2"/>
                </a:solidFill>
                <a:cs typeface="+mn-ea"/>
                <a:sym typeface="+mn-lt"/>
              </a:rPr>
              <a:t>月</a:t>
            </a:r>
            <a:endParaRPr lang="en-US" altLang="zh-CN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5" name="Straight Connector 73">
            <a:extLst>
              <a:ext uri="{FF2B5EF4-FFF2-40B4-BE49-F238E27FC236}">
                <a16:creationId xmlns="" xmlns:a16="http://schemas.microsoft.com/office/drawing/2014/main" id="{C8C1BF1B-2D2B-466E-9259-5B908EB7E918}"/>
              </a:ext>
            </a:extLst>
          </p:cNvPr>
          <p:cNvCxnSpPr/>
          <p:nvPr/>
        </p:nvCxnSpPr>
        <p:spPr>
          <a:xfrm flipV="1">
            <a:off x="5339374" y="3052878"/>
            <a:ext cx="0" cy="306930"/>
          </a:xfrm>
          <a:prstGeom prst="line">
            <a:avLst/>
          </a:prstGeom>
          <a:ln w="28575">
            <a:solidFill>
              <a:srgbClr val="3A95C7">
                <a:alpha val="5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101C33CA-3DD5-44E5-9577-37ADDE3B0B47}"/>
              </a:ext>
            </a:extLst>
          </p:cNvPr>
          <p:cNvGrpSpPr/>
          <p:nvPr/>
        </p:nvGrpSpPr>
        <p:grpSpPr>
          <a:xfrm>
            <a:off x="1568299" y="4208451"/>
            <a:ext cx="1705974" cy="864788"/>
            <a:chOff x="-2069763" y="4885247"/>
            <a:chExt cx="2069763" cy="1049197"/>
          </a:xfrm>
        </p:grpSpPr>
        <p:sp>
          <p:nvSpPr>
            <p:cNvPr id="17" name="TextBox 85">
              <a:extLst>
                <a:ext uri="{FF2B5EF4-FFF2-40B4-BE49-F238E27FC236}">
                  <a16:creationId xmlns="" xmlns:a16="http://schemas.microsoft.com/office/drawing/2014/main" id="{A4A642A1-3271-460E-AC0D-BB7009374762}"/>
                </a:ext>
              </a:extLst>
            </p:cNvPr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399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399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113">
              <a:extLst>
                <a:ext uri="{FF2B5EF4-FFF2-40B4-BE49-F238E27FC236}">
                  <a16:creationId xmlns="" xmlns:a16="http://schemas.microsoft.com/office/drawing/2014/main" id="{29F232A2-C960-458B-AEA6-65247A3FF40C}"/>
                </a:ext>
              </a:extLst>
            </p:cNvPr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999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C68EA9FA-FC4C-4E7F-B8D9-C6BC7192BA61}"/>
              </a:ext>
            </a:extLst>
          </p:cNvPr>
          <p:cNvGrpSpPr/>
          <p:nvPr/>
        </p:nvGrpSpPr>
        <p:grpSpPr>
          <a:xfrm>
            <a:off x="2017420" y="2138702"/>
            <a:ext cx="804419" cy="818552"/>
            <a:chOff x="1180069" y="2205804"/>
            <a:chExt cx="975956" cy="993102"/>
          </a:xfrm>
          <a:solidFill>
            <a:schemeClr val="tx1"/>
          </a:solidFill>
        </p:grpSpPr>
        <p:sp>
          <p:nvSpPr>
            <p:cNvPr id="20" name="Oval 68">
              <a:extLst>
                <a:ext uri="{FF2B5EF4-FFF2-40B4-BE49-F238E27FC236}">
                  <a16:creationId xmlns="" xmlns:a16="http://schemas.microsoft.com/office/drawing/2014/main" id="{A23F662E-6727-487D-8ACC-0A5434795B7C}"/>
                </a:ext>
              </a:extLst>
            </p:cNvPr>
            <p:cNvSpPr/>
            <p:nvPr/>
          </p:nvSpPr>
          <p:spPr>
            <a:xfrm>
              <a:off x="1180069" y="2205804"/>
              <a:ext cx="975956" cy="993102"/>
            </a:xfrm>
            <a:prstGeom prst="ellipse">
              <a:avLst/>
            </a:prstGeom>
            <a:solidFill>
              <a:srgbClr val="81A6F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9671" tIns="54835" rIns="109671" bIns="54835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id-ID" sz="1799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120">
              <a:extLst>
                <a:ext uri="{FF2B5EF4-FFF2-40B4-BE49-F238E27FC236}">
                  <a16:creationId xmlns="" xmlns:a16="http://schemas.microsoft.com/office/drawing/2014/main" id="{DC2AFCA9-B252-4E3A-8A2F-C2246C2A3C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3353" y="2569267"/>
              <a:ext cx="369349" cy="292376"/>
            </a:xfrm>
            <a:custGeom>
              <a:avLst/>
              <a:gdLst>
                <a:gd name="T0" fmla="*/ 2455 w 3573"/>
                <a:gd name="T1" fmla="*/ 579 h 2827"/>
                <a:gd name="T2" fmla="*/ 2600 w 3573"/>
                <a:gd name="T3" fmla="*/ 760 h 2827"/>
                <a:gd name="T4" fmla="*/ 2739 w 3573"/>
                <a:gd name="T5" fmla="*/ 1081 h 2827"/>
                <a:gd name="T6" fmla="*/ 2787 w 3573"/>
                <a:gd name="T7" fmla="*/ 1432 h 2827"/>
                <a:gd name="T8" fmla="*/ 2745 w 3573"/>
                <a:gd name="T9" fmla="*/ 1761 h 2827"/>
                <a:gd name="T10" fmla="*/ 2621 w 3573"/>
                <a:gd name="T11" fmla="*/ 2067 h 2827"/>
                <a:gd name="T12" fmla="*/ 2489 w 3573"/>
                <a:gd name="T13" fmla="*/ 2244 h 2827"/>
                <a:gd name="T14" fmla="*/ 2399 w 3573"/>
                <a:gd name="T15" fmla="*/ 2271 h 2827"/>
                <a:gd name="T16" fmla="*/ 2304 w 3573"/>
                <a:gd name="T17" fmla="*/ 2241 h 2827"/>
                <a:gd name="T18" fmla="*/ 2230 w 3573"/>
                <a:gd name="T19" fmla="*/ 2155 h 2827"/>
                <a:gd name="T20" fmla="*/ 2221 w 3573"/>
                <a:gd name="T21" fmla="*/ 2044 h 2827"/>
                <a:gd name="T22" fmla="*/ 2327 w 3573"/>
                <a:gd name="T23" fmla="*/ 1864 h 2827"/>
                <a:gd name="T24" fmla="*/ 2421 w 3573"/>
                <a:gd name="T25" fmla="*/ 1582 h 2827"/>
                <a:gd name="T26" fmla="*/ 2422 w 3573"/>
                <a:gd name="T27" fmla="*/ 1289 h 2827"/>
                <a:gd name="T28" fmla="*/ 2338 w 3573"/>
                <a:gd name="T29" fmla="*/ 1020 h 2827"/>
                <a:gd name="T30" fmla="*/ 2205 w 3573"/>
                <a:gd name="T31" fmla="*/ 815 h 2827"/>
                <a:gd name="T32" fmla="*/ 2191 w 3573"/>
                <a:gd name="T33" fmla="*/ 701 h 2827"/>
                <a:gd name="T34" fmla="*/ 2255 w 3573"/>
                <a:gd name="T35" fmla="*/ 602 h 2827"/>
                <a:gd name="T36" fmla="*/ 2350 w 3573"/>
                <a:gd name="T37" fmla="*/ 557 h 2827"/>
                <a:gd name="T38" fmla="*/ 1694 w 3573"/>
                <a:gd name="T39" fmla="*/ 195 h 2827"/>
                <a:gd name="T40" fmla="*/ 1776 w 3573"/>
                <a:gd name="T41" fmla="*/ 282 h 2827"/>
                <a:gd name="T42" fmla="*/ 1785 w 3573"/>
                <a:gd name="T43" fmla="*/ 2553 h 2827"/>
                <a:gd name="T44" fmla="*/ 1720 w 3573"/>
                <a:gd name="T45" fmla="*/ 2653 h 2827"/>
                <a:gd name="T46" fmla="*/ 1625 w 3573"/>
                <a:gd name="T47" fmla="*/ 2685 h 2827"/>
                <a:gd name="T48" fmla="*/ 1522 w 3573"/>
                <a:gd name="T49" fmla="*/ 2647 h 2827"/>
                <a:gd name="T50" fmla="*/ 99 w 3573"/>
                <a:gd name="T51" fmla="*/ 1903 h 2827"/>
                <a:gd name="T52" fmla="*/ 13 w 3573"/>
                <a:gd name="T53" fmla="*/ 1817 h 2827"/>
                <a:gd name="T54" fmla="*/ 3 w 3573"/>
                <a:gd name="T55" fmla="*/ 1078 h 2827"/>
                <a:gd name="T56" fmla="*/ 72 w 3573"/>
                <a:gd name="T57" fmla="*/ 976 h 2827"/>
                <a:gd name="T58" fmla="*/ 635 w 3573"/>
                <a:gd name="T59" fmla="*/ 949 h 2827"/>
                <a:gd name="T60" fmla="*/ 1605 w 3573"/>
                <a:gd name="T61" fmla="*/ 181 h 2827"/>
                <a:gd name="T62" fmla="*/ 2983 w 3573"/>
                <a:gd name="T63" fmla="*/ 11 h 2827"/>
                <a:gd name="T64" fmla="*/ 3118 w 3573"/>
                <a:gd name="T65" fmla="*/ 138 h 2827"/>
                <a:gd name="T66" fmla="*/ 3350 w 3573"/>
                <a:gd name="T67" fmla="*/ 499 h 2827"/>
                <a:gd name="T68" fmla="*/ 3503 w 3573"/>
                <a:gd name="T69" fmla="*/ 899 h 2827"/>
                <a:gd name="T70" fmla="*/ 3569 w 3573"/>
                <a:gd name="T71" fmla="*/ 1324 h 2827"/>
                <a:gd name="T72" fmla="*/ 3545 w 3573"/>
                <a:gd name="T73" fmla="*/ 1768 h 2827"/>
                <a:gd name="T74" fmla="*/ 3427 w 3573"/>
                <a:gd name="T75" fmla="*/ 2196 h 2827"/>
                <a:gd name="T76" fmla="*/ 3218 w 3573"/>
                <a:gd name="T77" fmla="*/ 2590 h 2827"/>
                <a:gd name="T78" fmla="*/ 3040 w 3573"/>
                <a:gd name="T79" fmla="*/ 2804 h 2827"/>
                <a:gd name="T80" fmla="*/ 2957 w 3573"/>
                <a:gd name="T81" fmla="*/ 2827 h 2827"/>
                <a:gd name="T82" fmla="*/ 2863 w 3573"/>
                <a:gd name="T83" fmla="*/ 2797 h 2827"/>
                <a:gd name="T84" fmla="*/ 2787 w 3573"/>
                <a:gd name="T85" fmla="*/ 2709 h 2827"/>
                <a:gd name="T86" fmla="*/ 2783 w 3573"/>
                <a:gd name="T87" fmla="*/ 2594 h 2827"/>
                <a:gd name="T88" fmla="*/ 2933 w 3573"/>
                <a:gd name="T89" fmla="*/ 2378 h 2827"/>
                <a:gd name="T90" fmla="*/ 3113 w 3573"/>
                <a:gd name="T91" fmla="*/ 2022 h 2827"/>
                <a:gd name="T92" fmla="*/ 3206 w 3573"/>
                <a:gd name="T93" fmla="*/ 1633 h 2827"/>
                <a:gd name="T94" fmla="*/ 3207 w 3573"/>
                <a:gd name="T95" fmla="*/ 1239 h 2827"/>
                <a:gd name="T96" fmla="*/ 3122 w 3573"/>
                <a:gd name="T97" fmla="*/ 866 h 2827"/>
                <a:gd name="T98" fmla="*/ 2957 w 3573"/>
                <a:gd name="T99" fmla="*/ 522 h 2827"/>
                <a:gd name="T100" fmla="*/ 2767 w 3573"/>
                <a:gd name="T101" fmla="*/ 269 h 2827"/>
                <a:gd name="T102" fmla="*/ 2744 w 3573"/>
                <a:gd name="T103" fmla="*/ 165 h 2827"/>
                <a:gd name="T104" fmla="*/ 2791 w 3573"/>
                <a:gd name="T105" fmla="*/ 70 h 2827"/>
                <a:gd name="T106" fmla="*/ 2878 w 3573"/>
                <a:gd name="T107" fmla="*/ 8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73" h="2827">
                  <a:moveTo>
                    <a:pt x="2378" y="555"/>
                  </a:moveTo>
                  <a:lnTo>
                    <a:pt x="2404" y="559"/>
                  </a:lnTo>
                  <a:lnTo>
                    <a:pt x="2431" y="567"/>
                  </a:lnTo>
                  <a:lnTo>
                    <a:pt x="2455" y="579"/>
                  </a:lnTo>
                  <a:lnTo>
                    <a:pt x="2476" y="595"/>
                  </a:lnTo>
                  <a:lnTo>
                    <a:pt x="2495" y="614"/>
                  </a:lnTo>
                  <a:lnTo>
                    <a:pt x="2551" y="686"/>
                  </a:lnTo>
                  <a:lnTo>
                    <a:pt x="2600" y="760"/>
                  </a:lnTo>
                  <a:lnTo>
                    <a:pt x="2643" y="837"/>
                  </a:lnTo>
                  <a:lnTo>
                    <a:pt x="2680" y="916"/>
                  </a:lnTo>
                  <a:lnTo>
                    <a:pt x="2713" y="998"/>
                  </a:lnTo>
                  <a:lnTo>
                    <a:pt x="2739" y="1081"/>
                  </a:lnTo>
                  <a:lnTo>
                    <a:pt x="2761" y="1166"/>
                  </a:lnTo>
                  <a:lnTo>
                    <a:pt x="2775" y="1253"/>
                  </a:lnTo>
                  <a:lnTo>
                    <a:pt x="2784" y="1342"/>
                  </a:lnTo>
                  <a:lnTo>
                    <a:pt x="2787" y="1432"/>
                  </a:lnTo>
                  <a:lnTo>
                    <a:pt x="2785" y="1516"/>
                  </a:lnTo>
                  <a:lnTo>
                    <a:pt x="2776" y="1598"/>
                  </a:lnTo>
                  <a:lnTo>
                    <a:pt x="2763" y="1681"/>
                  </a:lnTo>
                  <a:lnTo>
                    <a:pt x="2745" y="1761"/>
                  </a:lnTo>
                  <a:lnTo>
                    <a:pt x="2722" y="1840"/>
                  </a:lnTo>
                  <a:lnTo>
                    <a:pt x="2693" y="1918"/>
                  </a:lnTo>
                  <a:lnTo>
                    <a:pt x="2660" y="1993"/>
                  </a:lnTo>
                  <a:lnTo>
                    <a:pt x="2621" y="2067"/>
                  </a:lnTo>
                  <a:lnTo>
                    <a:pt x="2578" y="2137"/>
                  </a:lnTo>
                  <a:lnTo>
                    <a:pt x="2529" y="2206"/>
                  </a:lnTo>
                  <a:lnTo>
                    <a:pt x="2510" y="2226"/>
                  </a:lnTo>
                  <a:lnTo>
                    <a:pt x="2489" y="2244"/>
                  </a:lnTo>
                  <a:lnTo>
                    <a:pt x="2464" y="2257"/>
                  </a:lnTo>
                  <a:lnTo>
                    <a:pt x="2438" y="2267"/>
                  </a:lnTo>
                  <a:lnTo>
                    <a:pt x="2411" y="2271"/>
                  </a:lnTo>
                  <a:lnTo>
                    <a:pt x="2399" y="2271"/>
                  </a:lnTo>
                  <a:lnTo>
                    <a:pt x="2374" y="2269"/>
                  </a:lnTo>
                  <a:lnTo>
                    <a:pt x="2349" y="2263"/>
                  </a:lnTo>
                  <a:lnTo>
                    <a:pt x="2326" y="2254"/>
                  </a:lnTo>
                  <a:lnTo>
                    <a:pt x="2304" y="2241"/>
                  </a:lnTo>
                  <a:lnTo>
                    <a:pt x="2284" y="2224"/>
                  </a:lnTo>
                  <a:lnTo>
                    <a:pt x="2263" y="2202"/>
                  </a:lnTo>
                  <a:lnTo>
                    <a:pt x="2244" y="2180"/>
                  </a:lnTo>
                  <a:lnTo>
                    <a:pt x="2230" y="2155"/>
                  </a:lnTo>
                  <a:lnTo>
                    <a:pt x="2220" y="2128"/>
                  </a:lnTo>
                  <a:lnTo>
                    <a:pt x="2216" y="2099"/>
                  </a:lnTo>
                  <a:lnTo>
                    <a:pt x="2216" y="2071"/>
                  </a:lnTo>
                  <a:lnTo>
                    <a:pt x="2221" y="2044"/>
                  </a:lnTo>
                  <a:lnTo>
                    <a:pt x="2232" y="2017"/>
                  </a:lnTo>
                  <a:lnTo>
                    <a:pt x="2247" y="1992"/>
                  </a:lnTo>
                  <a:lnTo>
                    <a:pt x="2290" y="1929"/>
                  </a:lnTo>
                  <a:lnTo>
                    <a:pt x="2327" y="1864"/>
                  </a:lnTo>
                  <a:lnTo>
                    <a:pt x="2360" y="1796"/>
                  </a:lnTo>
                  <a:lnTo>
                    <a:pt x="2386" y="1727"/>
                  </a:lnTo>
                  <a:lnTo>
                    <a:pt x="2407" y="1655"/>
                  </a:lnTo>
                  <a:lnTo>
                    <a:pt x="2421" y="1582"/>
                  </a:lnTo>
                  <a:lnTo>
                    <a:pt x="2429" y="1507"/>
                  </a:lnTo>
                  <a:lnTo>
                    <a:pt x="2433" y="1432"/>
                  </a:lnTo>
                  <a:lnTo>
                    <a:pt x="2431" y="1359"/>
                  </a:lnTo>
                  <a:lnTo>
                    <a:pt x="2422" y="1289"/>
                  </a:lnTo>
                  <a:lnTo>
                    <a:pt x="2409" y="1219"/>
                  </a:lnTo>
                  <a:lnTo>
                    <a:pt x="2390" y="1151"/>
                  </a:lnTo>
                  <a:lnTo>
                    <a:pt x="2366" y="1085"/>
                  </a:lnTo>
                  <a:lnTo>
                    <a:pt x="2338" y="1020"/>
                  </a:lnTo>
                  <a:lnTo>
                    <a:pt x="2304" y="957"/>
                  </a:lnTo>
                  <a:lnTo>
                    <a:pt x="2266" y="898"/>
                  </a:lnTo>
                  <a:lnTo>
                    <a:pt x="2222" y="840"/>
                  </a:lnTo>
                  <a:lnTo>
                    <a:pt x="2205" y="815"/>
                  </a:lnTo>
                  <a:lnTo>
                    <a:pt x="2194" y="788"/>
                  </a:lnTo>
                  <a:lnTo>
                    <a:pt x="2187" y="759"/>
                  </a:lnTo>
                  <a:lnTo>
                    <a:pt x="2186" y="730"/>
                  </a:lnTo>
                  <a:lnTo>
                    <a:pt x="2191" y="701"/>
                  </a:lnTo>
                  <a:lnTo>
                    <a:pt x="2199" y="674"/>
                  </a:lnTo>
                  <a:lnTo>
                    <a:pt x="2213" y="648"/>
                  </a:lnTo>
                  <a:lnTo>
                    <a:pt x="2233" y="624"/>
                  </a:lnTo>
                  <a:lnTo>
                    <a:pt x="2255" y="602"/>
                  </a:lnTo>
                  <a:lnTo>
                    <a:pt x="2276" y="585"/>
                  </a:lnTo>
                  <a:lnTo>
                    <a:pt x="2299" y="571"/>
                  </a:lnTo>
                  <a:lnTo>
                    <a:pt x="2324" y="562"/>
                  </a:lnTo>
                  <a:lnTo>
                    <a:pt x="2350" y="557"/>
                  </a:lnTo>
                  <a:lnTo>
                    <a:pt x="2378" y="555"/>
                  </a:lnTo>
                  <a:close/>
                  <a:moveTo>
                    <a:pt x="1635" y="180"/>
                  </a:moveTo>
                  <a:lnTo>
                    <a:pt x="1665" y="184"/>
                  </a:lnTo>
                  <a:lnTo>
                    <a:pt x="1694" y="195"/>
                  </a:lnTo>
                  <a:lnTo>
                    <a:pt x="1720" y="210"/>
                  </a:lnTo>
                  <a:lnTo>
                    <a:pt x="1743" y="231"/>
                  </a:lnTo>
                  <a:lnTo>
                    <a:pt x="1762" y="255"/>
                  </a:lnTo>
                  <a:lnTo>
                    <a:pt x="1776" y="282"/>
                  </a:lnTo>
                  <a:lnTo>
                    <a:pt x="1785" y="310"/>
                  </a:lnTo>
                  <a:lnTo>
                    <a:pt x="1787" y="341"/>
                  </a:lnTo>
                  <a:lnTo>
                    <a:pt x="1787" y="2523"/>
                  </a:lnTo>
                  <a:lnTo>
                    <a:pt x="1785" y="2553"/>
                  </a:lnTo>
                  <a:lnTo>
                    <a:pt x="1776" y="2583"/>
                  </a:lnTo>
                  <a:lnTo>
                    <a:pt x="1762" y="2610"/>
                  </a:lnTo>
                  <a:lnTo>
                    <a:pt x="1743" y="2634"/>
                  </a:lnTo>
                  <a:lnTo>
                    <a:pt x="1720" y="2653"/>
                  </a:lnTo>
                  <a:lnTo>
                    <a:pt x="1694" y="2670"/>
                  </a:lnTo>
                  <a:lnTo>
                    <a:pt x="1671" y="2678"/>
                  </a:lnTo>
                  <a:lnTo>
                    <a:pt x="1648" y="2683"/>
                  </a:lnTo>
                  <a:lnTo>
                    <a:pt x="1625" y="2685"/>
                  </a:lnTo>
                  <a:lnTo>
                    <a:pt x="1597" y="2683"/>
                  </a:lnTo>
                  <a:lnTo>
                    <a:pt x="1571" y="2675"/>
                  </a:lnTo>
                  <a:lnTo>
                    <a:pt x="1545" y="2663"/>
                  </a:lnTo>
                  <a:lnTo>
                    <a:pt x="1522" y="2647"/>
                  </a:lnTo>
                  <a:lnTo>
                    <a:pt x="635" y="1916"/>
                  </a:lnTo>
                  <a:lnTo>
                    <a:pt x="163" y="1916"/>
                  </a:lnTo>
                  <a:lnTo>
                    <a:pt x="130" y="1912"/>
                  </a:lnTo>
                  <a:lnTo>
                    <a:pt x="99" y="1903"/>
                  </a:lnTo>
                  <a:lnTo>
                    <a:pt x="72" y="1887"/>
                  </a:lnTo>
                  <a:lnTo>
                    <a:pt x="48" y="1868"/>
                  </a:lnTo>
                  <a:lnTo>
                    <a:pt x="27" y="1844"/>
                  </a:lnTo>
                  <a:lnTo>
                    <a:pt x="13" y="1817"/>
                  </a:lnTo>
                  <a:lnTo>
                    <a:pt x="3" y="1786"/>
                  </a:lnTo>
                  <a:lnTo>
                    <a:pt x="0" y="1754"/>
                  </a:lnTo>
                  <a:lnTo>
                    <a:pt x="0" y="1111"/>
                  </a:lnTo>
                  <a:lnTo>
                    <a:pt x="3" y="1078"/>
                  </a:lnTo>
                  <a:lnTo>
                    <a:pt x="13" y="1048"/>
                  </a:lnTo>
                  <a:lnTo>
                    <a:pt x="27" y="1019"/>
                  </a:lnTo>
                  <a:lnTo>
                    <a:pt x="48" y="995"/>
                  </a:lnTo>
                  <a:lnTo>
                    <a:pt x="72" y="976"/>
                  </a:lnTo>
                  <a:lnTo>
                    <a:pt x="99" y="961"/>
                  </a:lnTo>
                  <a:lnTo>
                    <a:pt x="130" y="952"/>
                  </a:lnTo>
                  <a:lnTo>
                    <a:pt x="163" y="949"/>
                  </a:lnTo>
                  <a:lnTo>
                    <a:pt x="635" y="949"/>
                  </a:lnTo>
                  <a:lnTo>
                    <a:pt x="1522" y="216"/>
                  </a:lnTo>
                  <a:lnTo>
                    <a:pt x="1547" y="199"/>
                  </a:lnTo>
                  <a:lnTo>
                    <a:pt x="1575" y="187"/>
                  </a:lnTo>
                  <a:lnTo>
                    <a:pt x="1605" y="181"/>
                  </a:lnTo>
                  <a:lnTo>
                    <a:pt x="1635" y="180"/>
                  </a:lnTo>
                  <a:close/>
                  <a:moveTo>
                    <a:pt x="2931" y="0"/>
                  </a:moveTo>
                  <a:lnTo>
                    <a:pt x="2957" y="4"/>
                  </a:lnTo>
                  <a:lnTo>
                    <a:pt x="2983" y="11"/>
                  </a:lnTo>
                  <a:lnTo>
                    <a:pt x="3007" y="22"/>
                  </a:lnTo>
                  <a:lnTo>
                    <a:pt x="3028" y="37"/>
                  </a:lnTo>
                  <a:lnTo>
                    <a:pt x="3048" y="55"/>
                  </a:lnTo>
                  <a:lnTo>
                    <a:pt x="3118" y="138"/>
                  </a:lnTo>
                  <a:lnTo>
                    <a:pt x="3183" y="224"/>
                  </a:lnTo>
                  <a:lnTo>
                    <a:pt x="3244" y="313"/>
                  </a:lnTo>
                  <a:lnTo>
                    <a:pt x="3300" y="406"/>
                  </a:lnTo>
                  <a:lnTo>
                    <a:pt x="3350" y="499"/>
                  </a:lnTo>
                  <a:lnTo>
                    <a:pt x="3396" y="597"/>
                  </a:lnTo>
                  <a:lnTo>
                    <a:pt x="3437" y="696"/>
                  </a:lnTo>
                  <a:lnTo>
                    <a:pt x="3472" y="797"/>
                  </a:lnTo>
                  <a:lnTo>
                    <a:pt x="3503" y="899"/>
                  </a:lnTo>
                  <a:lnTo>
                    <a:pt x="3528" y="1003"/>
                  </a:lnTo>
                  <a:lnTo>
                    <a:pt x="3548" y="1108"/>
                  </a:lnTo>
                  <a:lnTo>
                    <a:pt x="3562" y="1216"/>
                  </a:lnTo>
                  <a:lnTo>
                    <a:pt x="3569" y="1324"/>
                  </a:lnTo>
                  <a:lnTo>
                    <a:pt x="3573" y="1432"/>
                  </a:lnTo>
                  <a:lnTo>
                    <a:pt x="3569" y="1545"/>
                  </a:lnTo>
                  <a:lnTo>
                    <a:pt x="3561" y="1656"/>
                  </a:lnTo>
                  <a:lnTo>
                    <a:pt x="3545" y="1768"/>
                  </a:lnTo>
                  <a:lnTo>
                    <a:pt x="3524" y="1877"/>
                  </a:lnTo>
                  <a:lnTo>
                    <a:pt x="3497" y="1985"/>
                  </a:lnTo>
                  <a:lnTo>
                    <a:pt x="3465" y="2092"/>
                  </a:lnTo>
                  <a:lnTo>
                    <a:pt x="3427" y="2196"/>
                  </a:lnTo>
                  <a:lnTo>
                    <a:pt x="3382" y="2299"/>
                  </a:lnTo>
                  <a:lnTo>
                    <a:pt x="3333" y="2399"/>
                  </a:lnTo>
                  <a:lnTo>
                    <a:pt x="3278" y="2496"/>
                  </a:lnTo>
                  <a:lnTo>
                    <a:pt x="3218" y="2590"/>
                  </a:lnTo>
                  <a:lnTo>
                    <a:pt x="3153" y="2682"/>
                  </a:lnTo>
                  <a:lnTo>
                    <a:pt x="3082" y="2770"/>
                  </a:lnTo>
                  <a:lnTo>
                    <a:pt x="3062" y="2789"/>
                  </a:lnTo>
                  <a:lnTo>
                    <a:pt x="3040" y="2804"/>
                  </a:lnTo>
                  <a:lnTo>
                    <a:pt x="3017" y="2816"/>
                  </a:lnTo>
                  <a:lnTo>
                    <a:pt x="2991" y="2824"/>
                  </a:lnTo>
                  <a:lnTo>
                    <a:pt x="2965" y="2827"/>
                  </a:lnTo>
                  <a:lnTo>
                    <a:pt x="2957" y="2827"/>
                  </a:lnTo>
                  <a:lnTo>
                    <a:pt x="2932" y="2825"/>
                  </a:lnTo>
                  <a:lnTo>
                    <a:pt x="2907" y="2820"/>
                  </a:lnTo>
                  <a:lnTo>
                    <a:pt x="2884" y="2810"/>
                  </a:lnTo>
                  <a:lnTo>
                    <a:pt x="2863" y="2797"/>
                  </a:lnTo>
                  <a:lnTo>
                    <a:pt x="2843" y="2780"/>
                  </a:lnTo>
                  <a:lnTo>
                    <a:pt x="2822" y="2759"/>
                  </a:lnTo>
                  <a:lnTo>
                    <a:pt x="2801" y="2735"/>
                  </a:lnTo>
                  <a:lnTo>
                    <a:pt x="2787" y="2709"/>
                  </a:lnTo>
                  <a:lnTo>
                    <a:pt x="2779" y="2681"/>
                  </a:lnTo>
                  <a:lnTo>
                    <a:pt x="2774" y="2651"/>
                  </a:lnTo>
                  <a:lnTo>
                    <a:pt x="2775" y="2622"/>
                  </a:lnTo>
                  <a:lnTo>
                    <a:pt x="2783" y="2594"/>
                  </a:lnTo>
                  <a:lnTo>
                    <a:pt x="2795" y="2565"/>
                  </a:lnTo>
                  <a:lnTo>
                    <a:pt x="2812" y="2540"/>
                  </a:lnTo>
                  <a:lnTo>
                    <a:pt x="2876" y="2461"/>
                  </a:lnTo>
                  <a:lnTo>
                    <a:pt x="2933" y="2378"/>
                  </a:lnTo>
                  <a:lnTo>
                    <a:pt x="2986" y="2294"/>
                  </a:lnTo>
                  <a:lnTo>
                    <a:pt x="3034" y="2206"/>
                  </a:lnTo>
                  <a:lnTo>
                    <a:pt x="3076" y="2114"/>
                  </a:lnTo>
                  <a:lnTo>
                    <a:pt x="3113" y="2022"/>
                  </a:lnTo>
                  <a:lnTo>
                    <a:pt x="3145" y="1927"/>
                  </a:lnTo>
                  <a:lnTo>
                    <a:pt x="3171" y="1831"/>
                  </a:lnTo>
                  <a:lnTo>
                    <a:pt x="3191" y="1732"/>
                  </a:lnTo>
                  <a:lnTo>
                    <a:pt x="3206" y="1633"/>
                  </a:lnTo>
                  <a:lnTo>
                    <a:pt x="3215" y="1533"/>
                  </a:lnTo>
                  <a:lnTo>
                    <a:pt x="3218" y="1432"/>
                  </a:lnTo>
                  <a:lnTo>
                    <a:pt x="3215" y="1336"/>
                  </a:lnTo>
                  <a:lnTo>
                    <a:pt x="3207" y="1239"/>
                  </a:lnTo>
                  <a:lnTo>
                    <a:pt x="3194" y="1144"/>
                  </a:lnTo>
                  <a:lnTo>
                    <a:pt x="3175" y="1050"/>
                  </a:lnTo>
                  <a:lnTo>
                    <a:pt x="3152" y="957"/>
                  </a:lnTo>
                  <a:lnTo>
                    <a:pt x="3122" y="866"/>
                  </a:lnTo>
                  <a:lnTo>
                    <a:pt x="3088" y="777"/>
                  </a:lnTo>
                  <a:lnTo>
                    <a:pt x="3049" y="690"/>
                  </a:lnTo>
                  <a:lnTo>
                    <a:pt x="3005" y="604"/>
                  </a:lnTo>
                  <a:lnTo>
                    <a:pt x="2957" y="522"/>
                  </a:lnTo>
                  <a:lnTo>
                    <a:pt x="2904" y="442"/>
                  </a:lnTo>
                  <a:lnTo>
                    <a:pt x="2846" y="365"/>
                  </a:lnTo>
                  <a:lnTo>
                    <a:pt x="2784" y="290"/>
                  </a:lnTo>
                  <a:lnTo>
                    <a:pt x="2767" y="269"/>
                  </a:lnTo>
                  <a:lnTo>
                    <a:pt x="2755" y="244"/>
                  </a:lnTo>
                  <a:lnTo>
                    <a:pt x="2747" y="219"/>
                  </a:lnTo>
                  <a:lnTo>
                    <a:pt x="2743" y="191"/>
                  </a:lnTo>
                  <a:lnTo>
                    <a:pt x="2744" y="165"/>
                  </a:lnTo>
                  <a:lnTo>
                    <a:pt x="2749" y="139"/>
                  </a:lnTo>
                  <a:lnTo>
                    <a:pt x="2758" y="114"/>
                  </a:lnTo>
                  <a:lnTo>
                    <a:pt x="2772" y="90"/>
                  </a:lnTo>
                  <a:lnTo>
                    <a:pt x="2791" y="70"/>
                  </a:lnTo>
                  <a:lnTo>
                    <a:pt x="2811" y="48"/>
                  </a:lnTo>
                  <a:lnTo>
                    <a:pt x="2831" y="31"/>
                  </a:lnTo>
                  <a:lnTo>
                    <a:pt x="2854" y="18"/>
                  </a:lnTo>
                  <a:lnTo>
                    <a:pt x="2878" y="8"/>
                  </a:lnTo>
                  <a:lnTo>
                    <a:pt x="2904" y="2"/>
                  </a:lnTo>
                  <a:lnTo>
                    <a:pt x="293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en-US" sz="1799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EDEBC04A-6801-4C31-8CC3-9A35953BA5D1}"/>
              </a:ext>
            </a:extLst>
          </p:cNvPr>
          <p:cNvGrpSpPr/>
          <p:nvPr/>
        </p:nvGrpSpPr>
        <p:grpSpPr>
          <a:xfrm>
            <a:off x="4937165" y="2138702"/>
            <a:ext cx="804419" cy="818552"/>
            <a:chOff x="4722431" y="2205804"/>
            <a:chExt cx="975956" cy="993102"/>
          </a:xfrm>
          <a:solidFill>
            <a:schemeClr val="bg2"/>
          </a:solidFill>
        </p:grpSpPr>
        <p:sp>
          <p:nvSpPr>
            <p:cNvPr id="23" name="Oval 74">
              <a:extLst>
                <a:ext uri="{FF2B5EF4-FFF2-40B4-BE49-F238E27FC236}">
                  <a16:creationId xmlns="" xmlns:a16="http://schemas.microsoft.com/office/drawing/2014/main" id="{B242FAF5-0CCF-4038-8529-0A0C3772AA26}"/>
                </a:ext>
              </a:extLst>
            </p:cNvPr>
            <p:cNvSpPr/>
            <p:nvPr/>
          </p:nvSpPr>
          <p:spPr>
            <a:xfrm>
              <a:off x="4722431" y="2205804"/>
              <a:ext cx="975956" cy="993102"/>
            </a:xfrm>
            <a:prstGeom prst="ellipse">
              <a:avLst/>
            </a:prstGeom>
            <a:solidFill>
              <a:srgbClr val="81A6F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89953" tIns="54835" rIns="89953" bIns="54835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id-ID" sz="1799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1036">
              <a:extLst>
                <a:ext uri="{FF2B5EF4-FFF2-40B4-BE49-F238E27FC236}">
                  <a16:creationId xmlns="" xmlns:a16="http://schemas.microsoft.com/office/drawing/2014/main" id="{1B564488-AFE5-4373-9317-48D16843CDE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077459" y="2553303"/>
              <a:ext cx="299929" cy="298104"/>
              <a:chOff x="9876" y="-1946"/>
              <a:chExt cx="822" cy="817"/>
            </a:xfrm>
            <a:grpFill/>
          </p:grpSpPr>
          <p:sp>
            <p:nvSpPr>
              <p:cNvPr id="25" name="Freeform 1038">
                <a:extLst>
                  <a:ext uri="{FF2B5EF4-FFF2-40B4-BE49-F238E27FC236}">
                    <a16:creationId xmlns="" xmlns:a16="http://schemas.microsoft.com/office/drawing/2014/main" id="{8A2385AA-9A33-4296-AFB7-C3F31C1DD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6" y="-1801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5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6 h 298"/>
                  <a:gd name="T24" fmla="*/ 1396 w 1421"/>
                  <a:gd name="T25" fmla="*/ 232 h 298"/>
                  <a:gd name="T26" fmla="*/ 1378 w 1421"/>
                  <a:gd name="T27" fmla="*/ 254 h 298"/>
                  <a:gd name="T28" fmla="*/ 1356 w 1421"/>
                  <a:gd name="T29" fmla="*/ 272 h 298"/>
                  <a:gd name="T30" fmla="*/ 1330 w 1421"/>
                  <a:gd name="T31" fmla="*/ 285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5 h 298"/>
                  <a:gd name="T42" fmla="*/ 65 w 1421"/>
                  <a:gd name="T43" fmla="*/ 272 h 298"/>
                  <a:gd name="T44" fmla="*/ 44 w 1421"/>
                  <a:gd name="T45" fmla="*/ 254 h 298"/>
                  <a:gd name="T46" fmla="*/ 25 w 1421"/>
                  <a:gd name="T47" fmla="*/ 232 h 298"/>
                  <a:gd name="T48" fmla="*/ 11 w 1421"/>
                  <a:gd name="T49" fmla="*/ 206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5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5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6"/>
                    </a:lnTo>
                    <a:lnTo>
                      <a:pt x="1396" y="232"/>
                    </a:lnTo>
                    <a:lnTo>
                      <a:pt x="1378" y="254"/>
                    </a:lnTo>
                    <a:lnTo>
                      <a:pt x="1356" y="272"/>
                    </a:lnTo>
                    <a:lnTo>
                      <a:pt x="1330" y="285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5"/>
                    </a:lnTo>
                    <a:lnTo>
                      <a:pt x="65" y="272"/>
                    </a:lnTo>
                    <a:lnTo>
                      <a:pt x="44" y="254"/>
                    </a:lnTo>
                    <a:lnTo>
                      <a:pt x="25" y="232"/>
                    </a:lnTo>
                    <a:lnTo>
                      <a:pt x="11" y="206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5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039">
                <a:extLst>
                  <a:ext uri="{FF2B5EF4-FFF2-40B4-BE49-F238E27FC236}">
                    <a16:creationId xmlns="" xmlns:a16="http://schemas.microsoft.com/office/drawing/2014/main" id="{B0F0EA97-CCA8-414F-BF49-137DB77A4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6" y="-1662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6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7 h 298"/>
                  <a:gd name="T24" fmla="*/ 1396 w 1421"/>
                  <a:gd name="T25" fmla="*/ 232 h 298"/>
                  <a:gd name="T26" fmla="*/ 1378 w 1421"/>
                  <a:gd name="T27" fmla="*/ 255 h 298"/>
                  <a:gd name="T28" fmla="*/ 1356 w 1421"/>
                  <a:gd name="T29" fmla="*/ 272 h 298"/>
                  <a:gd name="T30" fmla="*/ 1330 w 1421"/>
                  <a:gd name="T31" fmla="*/ 287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7 h 298"/>
                  <a:gd name="T42" fmla="*/ 65 w 1421"/>
                  <a:gd name="T43" fmla="*/ 272 h 298"/>
                  <a:gd name="T44" fmla="*/ 44 w 1421"/>
                  <a:gd name="T45" fmla="*/ 255 h 298"/>
                  <a:gd name="T46" fmla="*/ 25 w 1421"/>
                  <a:gd name="T47" fmla="*/ 232 h 298"/>
                  <a:gd name="T48" fmla="*/ 11 w 1421"/>
                  <a:gd name="T49" fmla="*/ 207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6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6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7"/>
                    </a:lnTo>
                    <a:lnTo>
                      <a:pt x="1396" y="232"/>
                    </a:lnTo>
                    <a:lnTo>
                      <a:pt x="1378" y="255"/>
                    </a:lnTo>
                    <a:lnTo>
                      <a:pt x="1356" y="272"/>
                    </a:lnTo>
                    <a:lnTo>
                      <a:pt x="1330" y="287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7"/>
                    </a:lnTo>
                    <a:lnTo>
                      <a:pt x="65" y="272"/>
                    </a:lnTo>
                    <a:lnTo>
                      <a:pt x="44" y="255"/>
                    </a:lnTo>
                    <a:lnTo>
                      <a:pt x="25" y="232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6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040">
                <a:extLst>
                  <a:ext uri="{FF2B5EF4-FFF2-40B4-BE49-F238E27FC236}">
                    <a16:creationId xmlns="" xmlns:a16="http://schemas.microsoft.com/office/drawing/2014/main" id="{B5D1086C-9A1A-4AB8-AABF-EEF89C3B5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16" y="-1522"/>
                <a:ext cx="215" cy="74"/>
              </a:xfrm>
              <a:custGeom>
                <a:avLst/>
                <a:gdLst>
                  <a:gd name="T0" fmla="*/ 149 w 860"/>
                  <a:gd name="T1" fmla="*/ 0 h 297"/>
                  <a:gd name="T2" fmla="*/ 711 w 860"/>
                  <a:gd name="T3" fmla="*/ 0 h 297"/>
                  <a:gd name="T4" fmla="*/ 741 w 860"/>
                  <a:gd name="T5" fmla="*/ 3 h 297"/>
                  <a:gd name="T6" fmla="*/ 769 w 860"/>
                  <a:gd name="T7" fmla="*/ 11 h 297"/>
                  <a:gd name="T8" fmla="*/ 795 w 860"/>
                  <a:gd name="T9" fmla="*/ 26 h 297"/>
                  <a:gd name="T10" fmla="*/ 817 w 860"/>
                  <a:gd name="T11" fmla="*/ 43 h 297"/>
                  <a:gd name="T12" fmla="*/ 835 w 860"/>
                  <a:gd name="T13" fmla="*/ 66 h 297"/>
                  <a:gd name="T14" fmla="*/ 849 w 860"/>
                  <a:gd name="T15" fmla="*/ 90 h 297"/>
                  <a:gd name="T16" fmla="*/ 857 w 860"/>
                  <a:gd name="T17" fmla="*/ 118 h 297"/>
                  <a:gd name="T18" fmla="*/ 860 w 860"/>
                  <a:gd name="T19" fmla="*/ 149 h 297"/>
                  <a:gd name="T20" fmla="*/ 857 w 860"/>
                  <a:gd name="T21" fmla="*/ 179 h 297"/>
                  <a:gd name="T22" fmla="*/ 849 w 860"/>
                  <a:gd name="T23" fmla="*/ 207 h 297"/>
                  <a:gd name="T24" fmla="*/ 835 w 860"/>
                  <a:gd name="T25" fmla="*/ 231 h 297"/>
                  <a:gd name="T26" fmla="*/ 817 w 860"/>
                  <a:gd name="T27" fmla="*/ 254 h 297"/>
                  <a:gd name="T28" fmla="*/ 795 w 860"/>
                  <a:gd name="T29" fmla="*/ 271 h 297"/>
                  <a:gd name="T30" fmla="*/ 769 w 860"/>
                  <a:gd name="T31" fmla="*/ 286 h 297"/>
                  <a:gd name="T32" fmla="*/ 741 w 860"/>
                  <a:gd name="T33" fmla="*/ 294 h 297"/>
                  <a:gd name="T34" fmla="*/ 711 w 860"/>
                  <a:gd name="T35" fmla="*/ 297 h 297"/>
                  <a:gd name="T36" fmla="*/ 149 w 860"/>
                  <a:gd name="T37" fmla="*/ 297 h 297"/>
                  <a:gd name="T38" fmla="*/ 119 w 860"/>
                  <a:gd name="T39" fmla="*/ 294 h 297"/>
                  <a:gd name="T40" fmla="*/ 91 w 860"/>
                  <a:gd name="T41" fmla="*/ 286 h 297"/>
                  <a:gd name="T42" fmla="*/ 65 w 860"/>
                  <a:gd name="T43" fmla="*/ 271 h 297"/>
                  <a:gd name="T44" fmla="*/ 44 w 860"/>
                  <a:gd name="T45" fmla="*/ 254 h 297"/>
                  <a:gd name="T46" fmla="*/ 25 w 860"/>
                  <a:gd name="T47" fmla="*/ 231 h 297"/>
                  <a:gd name="T48" fmla="*/ 11 w 860"/>
                  <a:gd name="T49" fmla="*/ 207 h 297"/>
                  <a:gd name="T50" fmla="*/ 3 w 860"/>
                  <a:gd name="T51" fmla="*/ 179 h 297"/>
                  <a:gd name="T52" fmla="*/ 0 w 860"/>
                  <a:gd name="T53" fmla="*/ 149 h 297"/>
                  <a:gd name="T54" fmla="*/ 3 w 860"/>
                  <a:gd name="T55" fmla="*/ 118 h 297"/>
                  <a:gd name="T56" fmla="*/ 11 w 860"/>
                  <a:gd name="T57" fmla="*/ 90 h 297"/>
                  <a:gd name="T58" fmla="*/ 25 w 860"/>
                  <a:gd name="T59" fmla="*/ 66 h 297"/>
                  <a:gd name="T60" fmla="*/ 44 w 860"/>
                  <a:gd name="T61" fmla="*/ 43 h 297"/>
                  <a:gd name="T62" fmla="*/ 65 w 860"/>
                  <a:gd name="T63" fmla="*/ 26 h 297"/>
                  <a:gd name="T64" fmla="*/ 91 w 860"/>
                  <a:gd name="T65" fmla="*/ 11 h 297"/>
                  <a:gd name="T66" fmla="*/ 119 w 860"/>
                  <a:gd name="T67" fmla="*/ 3 h 297"/>
                  <a:gd name="T68" fmla="*/ 149 w 860"/>
                  <a:gd name="T69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60" h="297">
                    <a:moveTo>
                      <a:pt x="149" y="0"/>
                    </a:moveTo>
                    <a:lnTo>
                      <a:pt x="711" y="0"/>
                    </a:lnTo>
                    <a:lnTo>
                      <a:pt x="741" y="3"/>
                    </a:lnTo>
                    <a:lnTo>
                      <a:pt x="769" y="11"/>
                    </a:lnTo>
                    <a:lnTo>
                      <a:pt x="795" y="26"/>
                    </a:lnTo>
                    <a:lnTo>
                      <a:pt x="817" y="43"/>
                    </a:lnTo>
                    <a:lnTo>
                      <a:pt x="835" y="66"/>
                    </a:lnTo>
                    <a:lnTo>
                      <a:pt x="849" y="90"/>
                    </a:lnTo>
                    <a:lnTo>
                      <a:pt x="857" y="118"/>
                    </a:lnTo>
                    <a:lnTo>
                      <a:pt x="860" y="149"/>
                    </a:lnTo>
                    <a:lnTo>
                      <a:pt x="857" y="179"/>
                    </a:lnTo>
                    <a:lnTo>
                      <a:pt x="849" y="207"/>
                    </a:lnTo>
                    <a:lnTo>
                      <a:pt x="835" y="231"/>
                    </a:lnTo>
                    <a:lnTo>
                      <a:pt x="817" y="254"/>
                    </a:lnTo>
                    <a:lnTo>
                      <a:pt x="795" y="271"/>
                    </a:lnTo>
                    <a:lnTo>
                      <a:pt x="769" y="286"/>
                    </a:lnTo>
                    <a:lnTo>
                      <a:pt x="741" y="294"/>
                    </a:lnTo>
                    <a:lnTo>
                      <a:pt x="711" y="297"/>
                    </a:lnTo>
                    <a:lnTo>
                      <a:pt x="149" y="297"/>
                    </a:lnTo>
                    <a:lnTo>
                      <a:pt x="119" y="294"/>
                    </a:lnTo>
                    <a:lnTo>
                      <a:pt x="91" y="286"/>
                    </a:lnTo>
                    <a:lnTo>
                      <a:pt x="65" y="271"/>
                    </a:lnTo>
                    <a:lnTo>
                      <a:pt x="44" y="254"/>
                    </a:lnTo>
                    <a:lnTo>
                      <a:pt x="25" y="231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8"/>
                    </a:lnTo>
                    <a:lnTo>
                      <a:pt x="11" y="90"/>
                    </a:lnTo>
                    <a:lnTo>
                      <a:pt x="25" y="66"/>
                    </a:lnTo>
                    <a:lnTo>
                      <a:pt x="44" y="43"/>
                    </a:lnTo>
                    <a:lnTo>
                      <a:pt x="65" y="26"/>
                    </a:lnTo>
                    <a:lnTo>
                      <a:pt x="91" y="11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1041">
                <a:extLst>
                  <a:ext uri="{FF2B5EF4-FFF2-40B4-BE49-F238E27FC236}">
                    <a16:creationId xmlns="" xmlns:a16="http://schemas.microsoft.com/office/drawing/2014/main" id="{76B527B9-091C-4193-ABB8-165E5762F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6" y="-1946"/>
                <a:ext cx="636" cy="817"/>
              </a:xfrm>
              <a:custGeom>
                <a:avLst/>
                <a:gdLst>
                  <a:gd name="T0" fmla="*/ 150 w 2545"/>
                  <a:gd name="T1" fmla="*/ 0 h 3271"/>
                  <a:gd name="T2" fmla="*/ 2395 w 2545"/>
                  <a:gd name="T3" fmla="*/ 0 h 3271"/>
                  <a:gd name="T4" fmla="*/ 2425 w 2545"/>
                  <a:gd name="T5" fmla="*/ 3 h 3271"/>
                  <a:gd name="T6" fmla="*/ 2453 w 2545"/>
                  <a:gd name="T7" fmla="*/ 11 h 3271"/>
                  <a:gd name="T8" fmla="*/ 2479 w 2545"/>
                  <a:gd name="T9" fmla="*/ 26 h 3271"/>
                  <a:gd name="T10" fmla="*/ 2501 w 2545"/>
                  <a:gd name="T11" fmla="*/ 43 h 3271"/>
                  <a:gd name="T12" fmla="*/ 2520 w 2545"/>
                  <a:gd name="T13" fmla="*/ 66 h 3271"/>
                  <a:gd name="T14" fmla="*/ 2533 w 2545"/>
                  <a:gd name="T15" fmla="*/ 90 h 3271"/>
                  <a:gd name="T16" fmla="*/ 2542 w 2545"/>
                  <a:gd name="T17" fmla="*/ 118 h 3271"/>
                  <a:gd name="T18" fmla="*/ 2545 w 2545"/>
                  <a:gd name="T19" fmla="*/ 148 h 3271"/>
                  <a:gd name="T20" fmla="*/ 2545 w 2545"/>
                  <a:gd name="T21" fmla="*/ 369 h 3271"/>
                  <a:gd name="T22" fmla="*/ 2246 w 2545"/>
                  <a:gd name="T23" fmla="*/ 885 h 3271"/>
                  <a:gd name="T24" fmla="*/ 2246 w 2545"/>
                  <a:gd name="T25" fmla="*/ 297 h 3271"/>
                  <a:gd name="T26" fmla="*/ 300 w 2545"/>
                  <a:gd name="T27" fmla="*/ 297 h 3271"/>
                  <a:gd name="T28" fmla="*/ 300 w 2545"/>
                  <a:gd name="T29" fmla="*/ 2973 h 3271"/>
                  <a:gd name="T30" fmla="*/ 2246 w 2545"/>
                  <a:gd name="T31" fmla="*/ 2973 h 3271"/>
                  <a:gd name="T32" fmla="*/ 2246 w 2545"/>
                  <a:gd name="T33" fmla="*/ 2603 h 3271"/>
                  <a:gd name="T34" fmla="*/ 2403 w 2545"/>
                  <a:gd name="T35" fmla="*/ 2500 h 3271"/>
                  <a:gd name="T36" fmla="*/ 2430 w 2545"/>
                  <a:gd name="T37" fmla="*/ 2478 h 3271"/>
                  <a:gd name="T38" fmla="*/ 2454 w 2545"/>
                  <a:gd name="T39" fmla="*/ 2453 h 3271"/>
                  <a:gd name="T40" fmla="*/ 2474 w 2545"/>
                  <a:gd name="T41" fmla="*/ 2425 h 3271"/>
                  <a:gd name="T42" fmla="*/ 2545 w 2545"/>
                  <a:gd name="T43" fmla="*/ 2302 h 3271"/>
                  <a:gd name="T44" fmla="*/ 2545 w 2545"/>
                  <a:gd name="T45" fmla="*/ 3122 h 3271"/>
                  <a:gd name="T46" fmla="*/ 2542 w 2545"/>
                  <a:gd name="T47" fmla="*/ 3151 h 3271"/>
                  <a:gd name="T48" fmla="*/ 2533 w 2545"/>
                  <a:gd name="T49" fmla="*/ 3179 h 3271"/>
                  <a:gd name="T50" fmla="*/ 2520 w 2545"/>
                  <a:gd name="T51" fmla="*/ 3205 h 3271"/>
                  <a:gd name="T52" fmla="*/ 2501 w 2545"/>
                  <a:gd name="T53" fmla="*/ 3226 h 3271"/>
                  <a:gd name="T54" fmla="*/ 2479 w 2545"/>
                  <a:gd name="T55" fmla="*/ 3245 h 3271"/>
                  <a:gd name="T56" fmla="*/ 2453 w 2545"/>
                  <a:gd name="T57" fmla="*/ 3258 h 3271"/>
                  <a:gd name="T58" fmla="*/ 2425 w 2545"/>
                  <a:gd name="T59" fmla="*/ 3268 h 3271"/>
                  <a:gd name="T60" fmla="*/ 2395 w 2545"/>
                  <a:gd name="T61" fmla="*/ 3271 h 3271"/>
                  <a:gd name="T62" fmla="*/ 150 w 2545"/>
                  <a:gd name="T63" fmla="*/ 3271 h 3271"/>
                  <a:gd name="T64" fmla="*/ 120 w 2545"/>
                  <a:gd name="T65" fmla="*/ 3268 h 3271"/>
                  <a:gd name="T66" fmla="*/ 92 w 2545"/>
                  <a:gd name="T67" fmla="*/ 3258 h 3271"/>
                  <a:gd name="T68" fmla="*/ 66 w 2545"/>
                  <a:gd name="T69" fmla="*/ 3245 h 3271"/>
                  <a:gd name="T70" fmla="*/ 44 w 2545"/>
                  <a:gd name="T71" fmla="*/ 3226 h 3271"/>
                  <a:gd name="T72" fmla="*/ 26 w 2545"/>
                  <a:gd name="T73" fmla="*/ 3205 h 3271"/>
                  <a:gd name="T74" fmla="*/ 12 w 2545"/>
                  <a:gd name="T75" fmla="*/ 3179 h 3271"/>
                  <a:gd name="T76" fmla="*/ 3 w 2545"/>
                  <a:gd name="T77" fmla="*/ 3151 h 3271"/>
                  <a:gd name="T78" fmla="*/ 0 w 2545"/>
                  <a:gd name="T79" fmla="*/ 3122 h 3271"/>
                  <a:gd name="T80" fmla="*/ 0 w 2545"/>
                  <a:gd name="T81" fmla="*/ 148 h 3271"/>
                  <a:gd name="T82" fmla="*/ 3 w 2545"/>
                  <a:gd name="T83" fmla="*/ 118 h 3271"/>
                  <a:gd name="T84" fmla="*/ 12 w 2545"/>
                  <a:gd name="T85" fmla="*/ 90 h 3271"/>
                  <a:gd name="T86" fmla="*/ 26 w 2545"/>
                  <a:gd name="T87" fmla="*/ 66 h 3271"/>
                  <a:gd name="T88" fmla="*/ 44 w 2545"/>
                  <a:gd name="T89" fmla="*/ 43 h 3271"/>
                  <a:gd name="T90" fmla="*/ 66 w 2545"/>
                  <a:gd name="T91" fmla="*/ 26 h 3271"/>
                  <a:gd name="T92" fmla="*/ 92 w 2545"/>
                  <a:gd name="T93" fmla="*/ 11 h 3271"/>
                  <a:gd name="T94" fmla="*/ 120 w 2545"/>
                  <a:gd name="T95" fmla="*/ 3 h 3271"/>
                  <a:gd name="T96" fmla="*/ 150 w 2545"/>
                  <a:gd name="T97" fmla="*/ 0 h 3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5" h="3271">
                    <a:moveTo>
                      <a:pt x="150" y="0"/>
                    </a:moveTo>
                    <a:lnTo>
                      <a:pt x="2395" y="0"/>
                    </a:lnTo>
                    <a:lnTo>
                      <a:pt x="2425" y="3"/>
                    </a:lnTo>
                    <a:lnTo>
                      <a:pt x="2453" y="11"/>
                    </a:lnTo>
                    <a:lnTo>
                      <a:pt x="2479" y="26"/>
                    </a:lnTo>
                    <a:lnTo>
                      <a:pt x="2501" y="43"/>
                    </a:lnTo>
                    <a:lnTo>
                      <a:pt x="2520" y="66"/>
                    </a:lnTo>
                    <a:lnTo>
                      <a:pt x="2533" y="90"/>
                    </a:lnTo>
                    <a:lnTo>
                      <a:pt x="2542" y="118"/>
                    </a:lnTo>
                    <a:lnTo>
                      <a:pt x="2545" y="148"/>
                    </a:lnTo>
                    <a:lnTo>
                      <a:pt x="2545" y="369"/>
                    </a:lnTo>
                    <a:lnTo>
                      <a:pt x="2246" y="885"/>
                    </a:lnTo>
                    <a:lnTo>
                      <a:pt x="2246" y="297"/>
                    </a:lnTo>
                    <a:lnTo>
                      <a:pt x="300" y="297"/>
                    </a:lnTo>
                    <a:lnTo>
                      <a:pt x="300" y="2973"/>
                    </a:lnTo>
                    <a:lnTo>
                      <a:pt x="2246" y="2973"/>
                    </a:lnTo>
                    <a:lnTo>
                      <a:pt x="2246" y="2603"/>
                    </a:lnTo>
                    <a:lnTo>
                      <a:pt x="2403" y="2500"/>
                    </a:lnTo>
                    <a:lnTo>
                      <a:pt x="2430" y="2478"/>
                    </a:lnTo>
                    <a:lnTo>
                      <a:pt x="2454" y="2453"/>
                    </a:lnTo>
                    <a:lnTo>
                      <a:pt x="2474" y="2425"/>
                    </a:lnTo>
                    <a:lnTo>
                      <a:pt x="2545" y="2302"/>
                    </a:lnTo>
                    <a:lnTo>
                      <a:pt x="2545" y="3122"/>
                    </a:lnTo>
                    <a:lnTo>
                      <a:pt x="2542" y="3151"/>
                    </a:lnTo>
                    <a:lnTo>
                      <a:pt x="2533" y="3179"/>
                    </a:lnTo>
                    <a:lnTo>
                      <a:pt x="2520" y="3205"/>
                    </a:lnTo>
                    <a:lnTo>
                      <a:pt x="2501" y="3226"/>
                    </a:lnTo>
                    <a:lnTo>
                      <a:pt x="2479" y="3245"/>
                    </a:lnTo>
                    <a:lnTo>
                      <a:pt x="2453" y="3258"/>
                    </a:lnTo>
                    <a:lnTo>
                      <a:pt x="2425" y="3268"/>
                    </a:lnTo>
                    <a:lnTo>
                      <a:pt x="2395" y="3271"/>
                    </a:lnTo>
                    <a:lnTo>
                      <a:pt x="150" y="3271"/>
                    </a:lnTo>
                    <a:lnTo>
                      <a:pt x="120" y="3268"/>
                    </a:lnTo>
                    <a:lnTo>
                      <a:pt x="92" y="3258"/>
                    </a:lnTo>
                    <a:lnTo>
                      <a:pt x="66" y="3245"/>
                    </a:lnTo>
                    <a:lnTo>
                      <a:pt x="44" y="3226"/>
                    </a:lnTo>
                    <a:lnTo>
                      <a:pt x="26" y="3205"/>
                    </a:lnTo>
                    <a:lnTo>
                      <a:pt x="12" y="3179"/>
                    </a:lnTo>
                    <a:lnTo>
                      <a:pt x="3" y="3151"/>
                    </a:lnTo>
                    <a:lnTo>
                      <a:pt x="0" y="3122"/>
                    </a:lnTo>
                    <a:lnTo>
                      <a:pt x="0" y="148"/>
                    </a:lnTo>
                    <a:lnTo>
                      <a:pt x="3" y="118"/>
                    </a:lnTo>
                    <a:lnTo>
                      <a:pt x="12" y="90"/>
                    </a:lnTo>
                    <a:lnTo>
                      <a:pt x="26" y="66"/>
                    </a:lnTo>
                    <a:lnTo>
                      <a:pt x="44" y="43"/>
                    </a:lnTo>
                    <a:lnTo>
                      <a:pt x="66" y="26"/>
                    </a:lnTo>
                    <a:lnTo>
                      <a:pt x="92" y="11"/>
                    </a:lnTo>
                    <a:lnTo>
                      <a:pt x="120" y="3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042">
                <a:extLst>
                  <a:ext uri="{FF2B5EF4-FFF2-40B4-BE49-F238E27FC236}">
                    <a16:creationId xmlns="" xmlns:a16="http://schemas.microsoft.com/office/drawing/2014/main" id="{824CF8E2-4D7A-42B7-A17B-7AADAB05F0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05" y="-1855"/>
                <a:ext cx="393" cy="586"/>
              </a:xfrm>
              <a:custGeom>
                <a:avLst/>
                <a:gdLst>
                  <a:gd name="T0" fmla="*/ 130 w 1574"/>
                  <a:gd name="T1" fmla="*/ 1973 h 2342"/>
                  <a:gd name="T2" fmla="*/ 221 w 1574"/>
                  <a:gd name="T3" fmla="*/ 2017 h 2342"/>
                  <a:gd name="T4" fmla="*/ 305 w 1574"/>
                  <a:gd name="T5" fmla="*/ 2073 h 2342"/>
                  <a:gd name="T6" fmla="*/ 434 w 1574"/>
                  <a:gd name="T7" fmla="*/ 1957 h 2342"/>
                  <a:gd name="T8" fmla="*/ 385 w 1574"/>
                  <a:gd name="T9" fmla="*/ 1912 h 2342"/>
                  <a:gd name="T10" fmla="*/ 311 w 1574"/>
                  <a:gd name="T11" fmla="*/ 1861 h 2342"/>
                  <a:gd name="T12" fmla="*/ 242 w 1574"/>
                  <a:gd name="T13" fmla="*/ 1827 h 2342"/>
                  <a:gd name="T14" fmla="*/ 186 w 1574"/>
                  <a:gd name="T15" fmla="*/ 1808 h 2342"/>
                  <a:gd name="T16" fmla="*/ 140 w 1574"/>
                  <a:gd name="T17" fmla="*/ 1799 h 2342"/>
                  <a:gd name="T18" fmla="*/ 1106 w 1574"/>
                  <a:gd name="T19" fmla="*/ 0 h 2342"/>
                  <a:gd name="T20" fmla="*/ 1161 w 1574"/>
                  <a:gd name="T21" fmla="*/ 7 h 2342"/>
                  <a:gd name="T22" fmla="*/ 1227 w 1574"/>
                  <a:gd name="T23" fmla="*/ 25 h 2342"/>
                  <a:gd name="T24" fmla="*/ 1305 w 1574"/>
                  <a:gd name="T25" fmla="*/ 56 h 2342"/>
                  <a:gd name="T26" fmla="*/ 1391 w 1574"/>
                  <a:gd name="T27" fmla="*/ 107 h 2342"/>
                  <a:gd name="T28" fmla="*/ 1462 w 1574"/>
                  <a:gd name="T29" fmla="*/ 161 h 2342"/>
                  <a:gd name="T30" fmla="*/ 1512 w 1574"/>
                  <a:gd name="T31" fmla="*/ 213 h 2342"/>
                  <a:gd name="T32" fmla="*/ 1544 w 1574"/>
                  <a:gd name="T33" fmla="*/ 258 h 2342"/>
                  <a:gd name="T34" fmla="*/ 1562 w 1574"/>
                  <a:gd name="T35" fmla="*/ 294 h 2342"/>
                  <a:gd name="T36" fmla="*/ 1571 w 1574"/>
                  <a:gd name="T37" fmla="*/ 316 h 2342"/>
                  <a:gd name="T38" fmla="*/ 1574 w 1574"/>
                  <a:gd name="T39" fmla="*/ 340 h 2342"/>
                  <a:gd name="T40" fmla="*/ 1563 w 1574"/>
                  <a:gd name="T41" fmla="*/ 375 h 2342"/>
                  <a:gd name="T42" fmla="*/ 618 w 1574"/>
                  <a:gd name="T43" fmla="*/ 1998 h 2342"/>
                  <a:gd name="T44" fmla="*/ 115 w 1574"/>
                  <a:gd name="T45" fmla="*/ 2330 h 2342"/>
                  <a:gd name="T46" fmla="*/ 77 w 1574"/>
                  <a:gd name="T47" fmla="*/ 2342 h 2342"/>
                  <a:gd name="T48" fmla="*/ 36 w 1574"/>
                  <a:gd name="T49" fmla="*/ 2332 h 2342"/>
                  <a:gd name="T50" fmla="*/ 13 w 1574"/>
                  <a:gd name="T51" fmla="*/ 2311 h 2342"/>
                  <a:gd name="T52" fmla="*/ 0 w 1574"/>
                  <a:gd name="T53" fmla="*/ 2280 h 2342"/>
                  <a:gd name="T54" fmla="*/ 34 w 1574"/>
                  <a:gd name="T55" fmla="*/ 1683 h 2342"/>
                  <a:gd name="T56" fmla="*/ 45 w 1574"/>
                  <a:gd name="T57" fmla="*/ 1651 h 2342"/>
                  <a:gd name="T58" fmla="*/ 991 w 1574"/>
                  <a:gd name="T59" fmla="*/ 27 h 2342"/>
                  <a:gd name="T60" fmla="*/ 1023 w 1574"/>
                  <a:gd name="T61" fmla="*/ 7 h 2342"/>
                  <a:gd name="T62" fmla="*/ 1036 w 1574"/>
                  <a:gd name="T63" fmla="*/ 4 h 2342"/>
                  <a:gd name="T64" fmla="*/ 1064 w 1574"/>
                  <a:gd name="T65" fmla="*/ 0 h 2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74" h="2342">
                    <a:moveTo>
                      <a:pt x="140" y="1799"/>
                    </a:moveTo>
                    <a:lnTo>
                      <a:pt x="130" y="1973"/>
                    </a:lnTo>
                    <a:lnTo>
                      <a:pt x="175" y="1993"/>
                    </a:lnTo>
                    <a:lnTo>
                      <a:pt x="221" y="2017"/>
                    </a:lnTo>
                    <a:lnTo>
                      <a:pt x="264" y="2043"/>
                    </a:lnTo>
                    <a:lnTo>
                      <a:pt x="305" y="2073"/>
                    </a:lnTo>
                    <a:lnTo>
                      <a:pt x="451" y="1976"/>
                    </a:lnTo>
                    <a:lnTo>
                      <a:pt x="434" y="1957"/>
                    </a:lnTo>
                    <a:lnTo>
                      <a:pt x="412" y="1935"/>
                    </a:lnTo>
                    <a:lnTo>
                      <a:pt x="385" y="1912"/>
                    </a:lnTo>
                    <a:lnTo>
                      <a:pt x="351" y="1887"/>
                    </a:lnTo>
                    <a:lnTo>
                      <a:pt x="311" y="1861"/>
                    </a:lnTo>
                    <a:lnTo>
                      <a:pt x="276" y="1843"/>
                    </a:lnTo>
                    <a:lnTo>
                      <a:pt x="242" y="1827"/>
                    </a:lnTo>
                    <a:lnTo>
                      <a:pt x="212" y="1816"/>
                    </a:lnTo>
                    <a:lnTo>
                      <a:pt x="186" y="1808"/>
                    </a:lnTo>
                    <a:lnTo>
                      <a:pt x="162" y="1803"/>
                    </a:lnTo>
                    <a:lnTo>
                      <a:pt x="140" y="1799"/>
                    </a:lnTo>
                    <a:close/>
                    <a:moveTo>
                      <a:pt x="1083" y="0"/>
                    </a:moveTo>
                    <a:lnTo>
                      <a:pt x="1106" y="0"/>
                    </a:lnTo>
                    <a:lnTo>
                      <a:pt x="1132" y="2"/>
                    </a:lnTo>
                    <a:lnTo>
                      <a:pt x="1161" y="7"/>
                    </a:lnTo>
                    <a:lnTo>
                      <a:pt x="1192" y="14"/>
                    </a:lnTo>
                    <a:lnTo>
                      <a:pt x="1227" y="25"/>
                    </a:lnTo>
                    <a:lnTo>
                      <a:pt x="1264" y="39"/>
                    </a:lnTo>
                    <a:lnTo>
                      <a:pt x="1305" y="56"/>
                    </a:lnTo>
                    <a:lnTo>
                      <a:pt x="1347" y="80"/>
                    </a:lnTo>
                    <a:lnTo>
                      <a:pt x="1391" y="107"/>
                    </a:lnTo>
                    <a:lnTo>
                      <a:pt x="1430" y="135"/>
                    </a:lnTo>
                    <a:lnTo>
                      <a:pt x="1462" y="161"/>
                    </a:lnTo>
                    <a:lnTo>
                      <a:pt x="1489" y="188"/>
                    </a:lnTo>
                    <a:lnTo>
                      <a:pt x="1512" y="213"/>
                    </a:lnTo>
                    <a:lnTo>
                      <a:pt x="1529" y="236"/>
                    </a:lnTo>
                    <a:lnTo>
                      <a:pt x="1544" y="258"/>
                    </a:lnTo>
                    <a:lnTo>
                      <a:pt x="1554" y="277"/>
                    </a:lnTo>
                    <a:lnTo>
                      <a:pt x="1562" y="294"/>
                    </a:lnTo>
                    <a:lnTo>
                      <a:pt x="1567" y="307"/>
                    </a:lnTo>
                    <a:lnTo>
                      <a:pt x="1571" y="316"/>
                    </a:lnTo>
                    <a:lnTo>
                      <a:pt x="1572" y="322"/>
                    </a:lnTo>
                    <a:lnTo>
                      <a:pt x="1574" y="340"/>
                    </a:lnTo>
                    <a:lnTo>
                      <a:pt x="1571" y="359"/>
                    </a:lnTo>
                    <a:lnTo>
                      <a:pt x="1563" y="375"/>
                    </a:lnTo>
                    <a:lnTo>
                      <a:pt x="628" y="1985"/>
                    </a:lnTo>
                    <a:lnTo>
                      <a:pt x="618" y="1998"/>
                    </a:lnTo>
                    <a:lnTo>
                      <a:pt x="605" y="2009"/>
                    </a:lnTo>
                    <a:lnTo>
                      <a:pt x="115" y="2330"/>
                    </a:lnTo>
                    <a:lnTo>
                      <a:pt x="97" y="2339"/>
                    </a:lnTo>
                    <a:lnTo>
                      <a:pt x="77" y="2342"/>
                    </a:lnTo>
                    <a:lnTo>
                      <a:pt x="56" y="2340"/>
                    </a:lnTo>
                    <a:lnTo>
                      <a:pt x="36" y="2332"/>
                    </a:lnTo>
                    <a:lnTo>
                      <a:pt x="23" y="2323"/>
                    </a:lnTo>
                    <a:lnTo>
                      <a:pt x="13" y="2311"/>
                    </a:lnTo>
                    <a:lnTo>
                      <a:pt x="5" y="2296"/>
                    </a:lnTo>
                    <a:lnTo>
                      <a:pt x="0" y="2280"/>
                    </a:lnTo>
                    <a:lnTo>
                      <a:pt x="0" y="2263"/>
                    </a:lnTo>
                    <a:lnTo>
                      <a:pt x="34" y="1683"/>
                    </a:lnTo>
                    <a:lnTo>
                      <a:pt x="38" y="1666"/>
                    </a:lnTo>
                    <a:lnTo>
                      <a:pt x="45" y="1651"/>
                    </a:lnTo>
                    <a:lnTo>
                      <a:pt x="981" y="41"/>
                    </a:lnTo>
                    <a:lnTo>
                      <a:pt x="991" y="27"/>
                    </a:lnTo>
                    <a:lnTo>
                      <a:pt x="1005" y="15"/>
                    </a:lnTo>
                    <a:lnTo>
                      <a:pt x="1023" y="7"/>
                    </a:lnTo>
                    <a:lnTo>
                      <a:pt x="1027" y="6"/>
                    </a:lnTo>
                    <a:lnTo>
                      <a:pt x="1036" y="4"/>
                    </a:lnTo>
                    <a:lnTo>
                      <a:pt x="1049" y="2"/>
                    </a:lnTo>
                    <a:lnTo>
                      <a:pt x="1064" y="0"/>
                    </a:lnTo>
                    <a:lnTo>
                      <a:pt x="10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043">
                <a:extLst>
                  <a:ext uri="{FF2B5EF4-FFF2-40B4-BE49-F238E27FC236}">
                    <a16:creationId xmlns="" xmlns:a16="http://schemas.microsoft.com/office/drawing/2014/main" id="{80C4F695-C9F1-4E07-AE2D-7A162F666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5" y="-1385"/>
                <a:ext cx="286" cy="146"/>
              </a:xfrm>
              <a:custGeom>
                <a:avLst/>
                <a:gdLst>
                  <a:gd name="T0" fmla="*/ 551 w 1143"/>
                  <a:gd name="T1" fmla="*/ 5 h 585"/>
                  <a:gd name="T2" fmla="*/ 577 w 1143"/>
                  <a:gd name="T3" fmla="*/ 28 h 585"/>
                  <a:gd name="T4" fmla="*/ 585 w 1143"/>
                  <a:gd name="T5" fmla="*/ 110 h 585"/>
                  <a:gd name="T6" fmla="*/ 554 w 1143"/>
                  <a:gd name="T7" fmla="*/ 197 h 585"/>
                  <a:gd name="T8" fmla="*/ 563 w 1143"/>
                  <a:gd name="T9" fmla="*/ 239 h 585"/>
                  <a:gd name="T10" fmla="*/ 581 w 1143"/>
                  <a:gd name="T11" fmla="*/ 267 h 585"/>
                  <a:gd name="T12" fmla="*/ 631 w 1143"/>
                  <a:gd name="T13" fmla="*/ 275 h 585"/>
                  <a:gd name="T14" fmla="*/ 674 w 1143"/>
                  <a:gd name="T15" fmla="*/ 319 h 585"/>
                  <a:gd name="T16" fmla="*/ 685 w 1143"/>
                  <a:gd name="T17" fmla="*/ 353 h 585"/>
                  <a:gd name="T18" fmla="*/ 838 w 1143"/>
                  <a:gd name="T19" fmla="*/ 347 h 585"/>
                  <a:gd name="T20" fmla="*/ 986 w 1143"/>
                  <a:gd name="T21" fmla="*/ 362 h 585"/>
                  <a:gd name="T22" fmla="*/ 1106 w 1143"/>
                  <a:gd name="T23" fmla="*/ 369 h 585"/>
                  <a:gd name="T24" fmla="*/ 1137 w 1143"/>
                  <a:gd name="T25" fmla="*/ 396 h 585"/>
                  <a:gd name="T26" fmla="*/ 1142 w 1143"/>
                  <a:gd name="T27" fmla="*/ 436 h 585"/>
                  <a:gd name="T28" fmla="*/ 1119 w 1143"/>
                  <a:gd name="T29" fmla="*/ 470 h 585"/>
                  <a:gd name="T30" fmla="*/ 1055 w 1143"/>
                  <a:gd name="T31" fmla="*/ 477 h 585"/>
                  <a:gd name="T32" fmla="*/ 946 w 1143"/>
                  <a:gd name="T33" fmla="*/ 461 h 585"/>
                  <a:gd name="T34" fmla="*/ 834 w 1143"/>
                  <a:gd name="T35" fmla="*/ 447 h 585"/>
                  <a:gd name="T36" fmla="*/ 730 w 1143"/>
                  <a:gd name="T37" fmla="*/ 456 h 585"/>
                  <a:gd name="T38" fmla="*/ 672 w 1143"/>
                  <a:gd name="T39" fmla="*/ 481 h 585"/>
                  <a:gd name="T40" fmla="*/ 630 w 1143"/>
                  <a:gd name="T41" fmla="*/ 486 h 585"/>
                  <a:gd name="T42" fmla="*/ 596 w 1143"/>
                  <a:gd name="T43" fmla="*/ 472 h 585"/>
                  <a:gd name="T44" fmla="*/ 571 w 1143"/>
                  <a:gd name="T45" fmla="*/ 449 h 585"/>
                  <a:gd name="T46" fmla="*/ 565 w 1143"/>
                  <a:gd name="T47" fmla="*/ 403 h 585"/>
                  <a:gd name="T48" fmla="*/ 531 w 1143"/>
                  <a:gd name="T49" fmla="*/ 452 h 585"/>
                  <a:gd name="T50" fmla="*/ 490 w 1143"/>
                  <a:gd name="T51" fmla="*/ 465 h 585"/>
                  <a:gd name="T52" fmla="*/ 450 w 1143"/>
                  <a:gd name="T53" fmla="*/ 451 h 585"/>
                  <a:gd name="T54" fmla="*/ 435 w 1143"/>
                  <a:gd name="T55" fmla="*/ 414 h 585"/>
                  <a:gd name="T56" fmla="*/ 445 w 1143"/>
                  <a:gd name="T57" fmla="*/ 385 h 585"/>
                  <a:gd name="T58" fmla="*/ 454 w 1143"/>
                  <a:gd name="T59" fmla="*/ 365 h 585"/>
                  <a:gd name="T60" fmla="*/ 417 w 1143"/>
                  <a:gd name="T61" fmla="*/ 400 h 585"/>
                  <a:gd name="T62" fmla="*/ 375 w 1143"/>
                  <a:gd name="T63" fmla="*/ 423 h 585"/>
                  <a:gd name="T64" fmla="*/ 331 w 1143"/>
                  <a:gd name="T65" fmla="*/ 412 h 585"/>
                  <a:gd name="T66" fmla="*/ 311 w 1143"/>
                  <a:gd name="T67" fmla="*/ 375 h 585"/>
                  <a:gd name="T68" fmla="*/ 360 w 1143"/>
                  <a:gd name="T69" fmla="*/ 285 h 585"/>
                  <a:gd name="T70" fmla="*/ 250 w 1143"/>
                  <a:gd name="T71" fmla="*/ 388 h 585"/>
                  <a:gd name="T72" fmla="*/ 95 w 1143"/>
                  <a:gd name="T73" fmla="*/ 574 h 585"/>
                  <a:gd name="T74" fmla="*/ 49 w 1143"/>
                  <a:gd name="T75" fmla="*/ 584 h 585"/>
                  <a:gd name="T76" fmla="*/ 9 w 1143"/>
                  <a:gd name="T77" fmla="*/ 562 h 585"/>
                  <a:gd name="T78" fmla="*/ 2 w 1143"/>
                  <a:gd name="T79" fmla="*/ 521 h 585"/>
                  <a:gd name="T80" fmla="*/ 137 w 1143"/>
                  <a:gd name="T81" fmla="*/ 347 h 585"/>
                  <a:gd name="T82" fmla="*/ 341 w 1143"/>
                  <a:gd name="T83" fmla="*/ 122 h 585"/>
                  <a:gd name="T84" fmla="*/ 395 w 1143"/>
                  <a:gd name="T85" fmla="*/ 70 h 585"/>
                  <a:gd name="T86" fmla="*/ 458 w 1143"/>
                  <a:gd name="T87" fmla="*/ 20 h 585"/>
                  <a:gd name="T88" fmla="*/ 528 w 1143"/>
                  <a:gd name="T89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43" h="585">
                    <a:moveTo>
                      <a:pt x="528" y="0"/>
                    </a:moveTo>
                    <a:lnTo>
                      <a:pt x="539" y="2"/>
                    </a:lnTo>
                    <a:lnTo>
                      <a:pt x="551" y="5"/>
                    </a:lnTo>
                    <a:lnTo>
                      <a:pt x="561" y="10"/>
                    </a:lnTo>
                    <a:lnTo>
                      <a:pt x="571" y="18"/>
                    </a:lnTo>
                    <a:lnTo>
                      <a:pt x="577" y="28"/>
                    </a:lnTo>
                    <a:lnTo>
                      <a:pt x="585" y="53"/>
                    </a:lnTo>
                    <a:lnTo>
                      <a:pt x="587" y="81"/>
                    </a:lnTo>
                    <a:lnTo>
                      <a:pt x="585" y="110"/>
                    </a:lnTo>
                    <a:lnTo>
                      <a:pt x="578" y="139"/>
                    </a:lnTo>
                    <a:lnTo>
                      <a:pt x="567" y="168"/>
                    </a:lnTo>
                    <a:lnTo>
                      <a:pt x="554" y="197"/>
                    </a:lnTo>
                    <a:lnTo>
                      <a:pt x="537" y="227"/>
                    </a:lnTo>
                    <a:lnTo>
                      <a:pt x="551" y="232"/>
                    </a:lnTo>
                    <a:lnTo>
                      <a:pt x="563" y="239"/>
                    </a:lnTo>
                    <a:lnTo>
                      <a:pt x="573" y="252"/>
                    </a:lnTo>
                    <a:lnTo>
                      <a:pt x="577" y="260"/>
                    </a:lnTo>
                    <a:lnTo>
                      <a:pt x="581" y="267"/>
                    </a:lnTo>
                    <a:lnTo>
                      <a:pt x="597" y="266"/>
                    </a:lnTo>
                    <a:lnTo>
                      <a:pt x="614" y="269"/>
                    </a:lnTo>
                    <a:lnTo>
                      <a:pt x="631" y="275"/>
                    </a:lnTo>
                    <a:lnTo>
                      <a:pt x="646" y="286"/>
                    </a:lnTo>
                    <a:lnTo>
                      <a:pt x="661" y="300"/>
                    </a:lnTo>
                    <a:lnTo>
                      <a:pt x="674" y="319"/>
                    </a:lnTo>
                    <a:lnTo>
                      <a:pt x="681" y="334"/>
                    </a:lnTo>
                    <a:lnTo>
                      <a:pt x="684" y="345"/>
                    </a:lnTo>
                    <a:lnTo>
                      <a:pt x="685" y="353"/>
                    </a:lnTo>
                    <a:lnTo>
                      <a:pt x="738" y="347"/>
                    </a:lnTo>
                    <a:lnTo>
                      <a:pt x="789" y="346"/>
                    </a:lnTo>
                    <a:lnTo>
                      <a:pt x="838" y="347"/>
                    </a:lnTo>
                    <a:lnTo>
                      <a:pt x="887" y="351"/>
                    </a:lnTo>
                    <a:lnTo>
                      <a:pt x="936" y="356"/>
                    </a:lnTo>
                    <a:lnTo>
                      <a:pt x="986" y="362"/>
                    </a:lnTo>
                    <a:lnTo>
                      <a:pt x="1036" y="365"/>
                    </a:lnTo>
                    <a:lnTo>
                      <a:pt x="1089" y="367"/>
                    </a:lnTo>
                    <a:lnTo>
                      <a:pt x="1106" y="369"/>
                    </a:lnTo>
                    <a:lnTo>
                      <a:pt x="1119" y="375"/>
                    </a:lnTo>
                    <a:lnTo>
                      <a:pt x="1130" y="384"/>
                    </a:lnTo>
                    <a:lnTo>
                      <a:pt x="1137" y="396"/>
                    </a:lnTo>
                    <a:lnTo>
                      <a:pt x="1142" y="408"/>
                    </a:lnTo>
                    <a:lnTo>
                      <a:pt x="1143" y="422"/>
                    </a:lnTo>
                    <a:lnTo>
                      <a:pt x="1142" y="436"/>
                    </a:lnTo>
                    <a:lnTo>
                      <a:pt x="1137" y="449"/>
                    </a:lnTo>
                    <a:lnTo>
                      <a:pt x="1130" y="460"/>
                    </a:lnTo>
                    <a:lnTo>
                      <a:pt x="1119" y="470"/>
                    </a:lnTo>
                    <a:lnTo>
                      <a:pt x="1106" y="476"/>
                    </a:lnTo>
                    <a:lnTo>
                      <a:pt x="1089" y="478"/>
                    </a:lnTo>
                    <a:lnTo>
                      <a:pt x="1055" y="477"/>
                    </a:lnTo>
                    <a:lnTo>
                      <a:pt x="1020" y="473"/>
                    </a:lnTo>
                    <a:lnTo>
                      <a:pt x="983" y="467"/>
                    </a:lnTo>
                    <a:lnTo>
                      <a:pt x="946" y="461"/>
                    </a:lnTo>
                    <a:lnTo>
                      <a:pt x="909" y="455"/>
                    </a:lnTo>
                    <a:lnTo>
                      <a:pt x="872" y="450"/>
                    </a:lnTo>
                    <a:lnTo>
                      <a:pt x="834" y="447"/>
                    </a:lnTo>
                    <a:lnTo>
                      <a:pt x="798" y="446"/>
                    </a:lnTo>
                    <a:lnTo>
                      <a:pt x="763" y="449"/>
                    </a:lnTo>
                    <a:lnTo>
                      <a:pt x="730" y="456"/>
                    </a:lnTo>
                    <a:lnTo>
                      <a:pt x="698" y="469"/>
                    </a:lnTo>
                    <a:lnTo>
                      <a:pt x="685" y="475"/>
                    </a:lnTo>
                    <a:lnTo>
                      <a:pt x="672" y="481"/>
                    </a:lnTo>
                    <a:lnTo>
                      <a:pt x="657" y="486"/>
                    </a:lnTo>
                    <a:lnTo>
                      <a:pt x="644" y="488"/>
                    </a:lnTo>
                    <a:lnTo>
                      <a:pt x="630" y="486"/>
                    </a:lnTo>
                    <a:lnTo>
                      <a:pt x="619" y="482"/>
                    </a:lnTo>
                    <a:lnTo>
                      <a:pt x="608" y="477"/>
                    </a:lnTo>
                    <a:lnTo>
                      <a:pt x="596" y="472"/>
                    </a:lnTo>
                    <a:lnTo>
                      <a:pt x="586" y="465"/>
                    </a:lnTo>
                    <a:lnTo>
                      <a:pt x="578" y="458"/>
                    </a:lnTo>
                    <a:lnTo>
                      <a:pt x="571" y="449"/>
                    </a:lnTo>
                    <a:lnTo>
                      <a:pt x="566" y="437"/>
                    </a:lnTo>
                    <a:lnTo>
                      <a:pt x="565" y="418"/>
                    </a:lnTo>
                    <a:lnTo>
                      <a:pt x="565" y="403"/>
                    </a:lnTo>
                    <a:lnTo>
                      <a:pt x="554" y="422"/>
                    </a:lnTo>
                    <a:lnTo>
                      <a:pt x="542" y="441"/>
                    </a:lnTo>
                    <a:lnTo>
                      <a:pt x="531" y="452"/>
                    </a:lnTo>
                    <a:lnTo>
                      <a:pt x="519" y="460"/>
                    </a:lnTo>
                    <a:lnTo>
                      <a:pt x="504" y="464"/>
                    </a:lnTo>
                    <a:lnTo>
                      <a:pt x="490" y="465"/>
                    </a:lnTo>
                    <a:lnTo>
                      <a:pt x="475" y="463"/>
                    </a:lnTo>
                    <a:lnTo>
                      <a:pt x="462" y="458"/>
                    </a:lnTo>
                    <a:lnTo>
                      <a:pt x="450" y="451"/>
                    </a:lnTo>
                    <a:lnTo>
                      <a:pt x="441" y="441"/>
                    </a:lnTo>
                    <a:lnTo>
                      <a:pt x="436" y="428"/>
                    </a:lnTo>
                    <a:lnTo>
                      <a:pt x="435" y="414"/>
                    </a:lnTo>
                    <a:lnTo>
                      <a:pt x="439" y="398"/>
                    </a:lnTo>
                    <a:lnTo>
                      <a:pt x="442" y="391"/>
                    </a:lnTo>
                    <a:lnTo>
                      <a:pt x="445" y="385"/>
                    </a:lnTo>
                    <a:lnTo>
                      <a:pt x="445" y="385"/>
                    </a:lnTo>
                    <a:lnTo>
                      <a:pt x="444" y="385"/>
                    </a:lnTo>
                    <a:lnTo>
                      <a:pt x="454" y="365"/>
                    </a:lnTo>
                    <a:lnTo>
                      <a:pt x="440" y="374"/>
                    </a:lnTo>
                    <a:lnTo>
                      <a:pt x="428" y="385"/>
                    </a:lnTo>
                    <a:lnTo>
                      <a:pt x="417" y="400"/>
                    </a:lnTo>
                    <a:lnTo>
                      <a:pt x="405" y="412"/>
                    </a:lnTo>
                    <a:lnTo>
                      <a:pt x="390" y="420"/>
                    </a:lnTo>
                    <a:lnTo>
                      <a:pt x="375" y="423"/>
                    </a:lnTo>
                    <a:lnTo>
                      <a:pt x="359" y="423"/>
                    </a:lnTo>
                    <a:lnTo>
                      <a:pt x="345" y="419"/>
                    </a:lnTo>
                    <a:lnTo>
                      <a:pt x="331" y="412"/>
                    </a:lnTo>
                    <a:lnTo>
                      <a:pt x="321" y="402"/>
                    </a:lnTo>
                    <a:lnTo>
                      <a:pt x="314" y="389"/>
                    </a:lnTo>
                    <a:lnTo>
                      <a:pt x="311" y="375"/>
                    </a:lnTo>
                    <a:lnTo>
                      <a:pt x="313" y="360"/>
                    </a:lnTo>
                    <a:lnTo>
                      <a:pt x="320" y="343"/>
                    </a:lnTo>
                    <a:lnTo>
                      <a:pt x="360" y="285"/>
                    </a:lnTo>
                    <a:lnTo>
                      <a:pt x="400" y="224"/>
                    </a:lnTo>
                    <a:lnTo>
                      <a:pt x="323" y="305"/>
                    </a:lnTo>
                    <a:lnTo>
                      <a:pt x="250" y="388"/>
                    </a:lnTo>
                    <a:lnTo>
                      <a:pt x="177" y="475"/>
                    </a:lnTo>
                    <a:lnTo>
                      <a:pt x="108" y="562"/>
                    </a:lnTo>
                    <a:lnTo>
                      <a:pt x="95" y="574"/>
                    </a:lnTo>
                    <a:lnTo>
                      <a:pt x="80" y="582"/>
                    </a:lnTo>
                    <a:lnTo>
                      <a:pt x="64" y="585"/>
                    </a:lnTo>
                    <a:lnTo>
                      <a:pt x="49" y="584"/>
                    </a:lnTo>
                    <a:lnTo>
                      <a:pt x="33" y="580"/>
                    </a:lnTo>
                    <a:lnTo>
                      <a:pt x="21" y="572"/>
                    </a:lnTo>
                    <a:lnTo>
                      <a:pt x="9" y="562"/>
                    </a:lnTo>
                    <a:lnTo>
                      <a:pt x="2" y="550"/>
                    </a:lnTo>
                    <a:lnTo>
                      <a:pt x="0" y="535"/>
                    </a:lnTo>
                    <a:lnTo>
                      <a:pt x="2" y="521"/>
                    </a:lnTo>
                    <a:lnTo>
                      <a:pt x="12" y="506"/>
                    </a:lnTo>
                    <a:lnTo>
                      <a:pt x="74" y="426"/>
                    </a:lnTo>
                    <a:lnTo>
                      <a:pt x="137" y="347"/>
                    </a:lnTo>
                    <a:lnTo>
                      <a:pt x="202" y="270"/>
                    </a:lnTo>
                    <a:lnTo>
                      <a:pt x="270" y="194"/>
                    </a:lnTo>
                    <a:lnTo>
                      <a:pt x="341" y="122"/>
                    </a:lnTo>
                    <a:lnTo>
                      <a:pt x="357" y="106"/>
                    </a:lnTo>
                    <a:lnTo>
                      <a:pt x="376" y="88"/>
                    </a:lnTo>
                    <a:lnTo>
                      <a:pt x="395" y="70"/>
                    </a:lnTo>
                    <a:lnTo>
                      <a:pt x="414" y="51"/>
                    </a:lnTo>
                    <a:lnTo>
                      <a:pt x="435" y="35"/>
                    </a:lnTo>
                    <a:lnTo>
                      <a:pt x="458" y="20"/>
                    </a:lnTo>
                    <a:lnTo>
                      <a:pt x="480" y="9"/>
                    </a:lnTo>
                    <a:lnTo>
                      <a:pt x="504" y="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9AA04DDB-70C9-4426-AC92-CA880ED99705}"/>
              </a:ext>
            </a:extLst>
          </p:cNvPr>
          <p:cNvGrpSpPr/>
          <p:nvPr/>
        </p:nvGrpSpPr>
        <p:grpSpPr>
          <a:xfrm>
            <a:off x="3477292" y="4310905"/>
            <a:ext cx="804419" cy="818552"/>
            <a:chOff x="2951250" y="4841215"/>
            <a:chExt cx="975956" cy="993102"/>
          </a:xfrm>
          <a:solidFill>
            <a:schemeClr val="tx1"/>
          </a:solidFill>
        </p:grpSpPr>
        <p:sp>
          <p:nvSpPr>
            <p:cNvPr id="32" name="Oval 47">
              <a:extLst>
                <a:ext uri="{FF2B5EF4-FFF2-40B4-BE49-F238E27FC236}">
                  <a16:creationId xmlns="" xmlns:a16="http://schemas.microsoft.com/office/drawing/2014/main" id="{62795883-2159-42BA-9AE8-36D0C111554C}"/>
                </a:ext>
              </a:extLst>
            </p:cNvPr>
            <p:cNvSpPr/>
            <p:nvPr/>
          </p:nvSpPr>
          <p:spPr>
            <a:xfrm>
              <a:off x="2951250" y="4841215"/>
              <a:ext cx="975956" cy="993102"/>
            </a:xfrm>
            <a:prstGeom prst="ellipse">
              <a:avLst/>
            </a:prstGeom>
            <a:solidFill>
              <a:srgbClr val="2D29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89953" tIns="54835" rIns="89953" bIns="54835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id-ID" sz="1799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Group 1271">
              <a:extLst>
                <a:ext uri="{FF2B5EF4-FFF2-40B4-BE49-F238E27FC236}">
                  <a16:creationId xmlns="" xmlns:a16="http://schemas.microsoft.com/office/drawing/2014/main" id="{9B41F358-F2CB-4B4F-B032-805C7E5D1DB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68278" y="5182389"/>
              <a:ext cx="291012" cy="290718"/>
              <a:chOff x="5516" y="3626"/>
              <a:chExt cx="1981" cy="1979"/>
            </a:xfrm>
            <a:grpFill/>
          </p:grpSpPr>
          <p:sp>
            <p:nvSpPr>
              <p:cNvPr id="34" name="Freeform 1273">
                <a:extLst>
                  <a:ext uri="{FF2B5EF4-FFF2-40B4-BE49-F238E27FC236}">
                    <a16:creationId xmlns="" xmlns:a16="http://schemas.microsoft.com/office/drawing/2014/main" id="{40515FF7-656C-40A3-8E6D-1DD74E2BE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4" y="4270"/>
                <a:ext cx="491" cy="498"/>
              </a:xfrm>
              <a:custGeom>
                <a:avLst/>
                <a:gdLst>
                  <a:gd name="T0" fmla="*/ 980 w 980"/>
                  <a:gd name="T1" fmla="*/ 0 h 996"/>
                  <a:gd name="T2" fmla="*/ 952 w 980"/>
                  <a:gd name="T3" fmla="*/ 46 h 996"/>
                  <a:gd name="T4" fmla="*/ 921 w 980"/>
                  <a:gd name="T5" fmla="*/ 94 h 996"/>
                  <a:gd name="T6" fmla="*/ 890 w 980"/>
                  <a:gd name="T7" fmla="*/ 145 h 996"/>
                  <a:gd name="T8" fmla="*/ 856 w 980"/>
                  <a:gd name="T9" fmla="*/ 198 h 996"/>
                  <a:gd name="T10" fmla="*/ 819 w 980"/>
                  <a:gd name="T11" fmla="*/ 255 h 996"/>
                  <a:gd name="T12" fmla="*/ 781 w 980"/>
                  <a:gd name="T13" fmla="*/ 314 h 996"/>
                  <a:gd name="T14" fmla="*/ 740 w 980"/>
                  <a:gd name="T15" fmla="*/ 376 h 996"/>
                  <a:gd name="T16" fmla="*/ 696 w 980"/>
                  <a:gd name="T17" fmla="*/ 444 h 996"/>
                  <a:gd name="T18" fmla="*/ 649 w 980"/>
                  <a:gd name="T19" fmla="*/ 514 h 996"/>
                  <a:gd name="T20" fmla="*/ 599 w 980"/>
                  <a:gd name="T21" fmla="*/ 588 h 996"/>
                  <a:gd name="T22" fmla="*/ 546 w 980"/>
                  <a:gd name="T23" fmla="*/ 665 h 996"/>
                  <a:gd name="T24" fmla="*/ 491 w 980"/>
                  <a:gd name="T25" fmla="*/ 748 h 996"/>
                  <a:gd name="T26" fmla="*/ 431 w 980"/>
                  <a:gd name="T27" fmla="*/ 834 h 996"/>
                  <a:gd name="T28" fmla="*/ 369 w 980"/>
                  <a:gd name="T29" fmla="*/ 926 h 996"/>
                  <a:gd name="T30" fmla="*/ 347 w 980"/>
                  <a:gd name="T31" fmla="*/ 960 h 996"/>
                  <a:gd name="T32" fmla="*/ 331 w 980"/>
                  <a:gd name="T33" fmla="*/ 996 h 996"/>
                  <a:gd name="T34" fmla="*/ 0 w 980"/>
                  <a:gd name="T35" fmla="*/ 666 h 996"/>
                  <a:gd name="T36" fmla="*/ 2 w 980"/>
                  <a:gd name="T37" fmla="*/ 664 h 996"/>
                  <a:gd name="T38" fmla="*/ 8 w 980"/>
                  <a:gd name="T39" fmla="*/ 657 h 996"/>
                  <a:gd name="T40" fmla="*/ 18 w 980"/>
                  <a:gd name="T41" fmla="*/ 645 h 996"/>
                  <a:gd name="T42" fmla="*/ 30 w 980"/>
                  <a:gd name="T43" fmla="*/ 629 h 996"/>
                  <a:gd name="T44" fmla="*/ 47 w 980"/>
                  <a:gd name="T45" fmla="*/ 609 h 996"/>
                  <a:gd name="T46" fmla="*/ 66 w 980"/>
                  <a:gd name="T47" fmla="*/ 588 h 996"/>
                  <a:gd name="T48" fmla="*/ 89 w 980"/>
                  <a:gd name="T49" fmla="*/ 561 h 996"/>
                  <a:gd name="T50" fmla="*/ 115 w 980"/>
                  <a:gd name="T51" fmla="*/ 533 h 996"/>
                  <a:gd name="T52" fmla="*/ 144 w 980"/>
                  <a:gd name="T53" fmla="*/ 503 h 996"/>
                  <a:gd name="T54" fmla="*/ 174 w 980"/>
                  <a:gd name="T55" fmla="*/ 471 h 996"/>
                  <a:gd name="T56" fmla="*/ 208 w 980"/>
                  <a:gd name="T57" fmla="*/ 438 h 996"/>
                  <a:gd name="T58" fmla="*/ 244 w 980"/>
                  <a:gd name="T59" fmla="*/ 403 h 996"/>
                  <a:gd name="T60" fmla="*/ 283 w 980"/>
                  <a:gd name="T61" fmla="*/ 368 h 996"/>
                  <a:gd name="T62" fmla="*/ 324 w 980"/>
                  <a:gd name="T63" fmla="*/ 332 h 996"/>
                  <a:gd name="T64" fmla="*/ 366 w 980"/>
                  <a:gd name="T65" fmla="*/ 296 h 996"/>
                  <a:gd name="T66" fmla="*/ 410 w 980"/>
                  <a:gd name="T67" fmla="*/ 261 h 996"/>
                  <a:gd name="T68" fmla="*/ 457 w 980"/>
                  <a:gd name="T69" fmla="*/ 226 h 996"/>
                  <a:gd name="T70" fmla="*/ 504 w 980"/>
                  <a:gd name="T71" fmla="*/ 192 h 996"/>
                  <a:gd name="T72" fmla="*/ 554 w 980"/>
                  <a:gd name="T73" fmla="*/ 160 h 996"/>
                  <a:gd name="T74" fmla="*/ 603 w 980"/>
                  <a:gd name="T75" fmla="*/ 130 h 996"/>
                  <a:gd name="T76" fmla="*/ 655 w 980"/>
                  <a:gd name="T77" fmla="*/ 102 h 996"/>
                  <a:gd name="T78" fmla="*/ 707 w 980"/>
                  <a:gd name="T79" fmla="*/ 76 h 996"/>
                  <a:gd name="T80" fmla="*/ 761 w 980"/>
                  <a:gd name="T81" fmla="*/ 54 h 996"/>
                  <a:gd name="T82" fmla="*/ 815 w 980"/>
                  <a:gd name="T83" fmla="*/ 35 h 996"/>
                  <a:gd name="T84" fmla="*/ 870 w 980"/>
                  <a:gd name="T85" fmla="*/ 19 h 996"/>
                  <a:gd name="T86" fmla="*/ 925 w 980"/>
                  <a:gd name="T87" fmla="*/ 7 h 996"/>
                  <a:gd name="T88" fmla="*/ 980 w 980"/>
                  <a:gd name="T89" fmla="*/ 0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80" h="996">
                    <a:moveTo>
                      <a:pt x="980" y="0"/>
                    </a:moveTo>
                    <a:lnTo>
                      <a:pt x="952" y="46"/>
                    </a:lnTo>
                    <a:lnTo>
                      <a:pt x="921" y="94"/>
                    </a:lnTo>
                    <a:lnTo>
                      <a:pt x="890" y="145"/>
                    </a:lnTo>
                    <a:lnTo>
                      <a:pt x="856" y="198"/>
                    </a:lnTo>
                    <a:lnTo>
                      <a:pt x="819" y="255"/>
                    </a:lnTo>
                    <a:lnTo>
                      <a:pt x="781" y="314"/>
                    </a:lnTo>
                    <a:lnTo>
                      <a:pt x="740" y="376"/>
                    </a:lnTo>
                    <a:lnTo>
                      <a:pt x="696" y="444"/>
                    </a:lnTo>
                    <a:lnTo>
                      <a:pt x="649" y="514"/>
                    </a:lnTo>
                    <a:lnTo>
                      <a:pt x="599" y="588"/>
                    </a:lnTo>
                    <a:lnTo>
                      <a:pt x="546" y="665"/>
                    </a:lnTo>
                    <a:lnTo>
                      <a:pt x="491" y="748"/>
                    </a:lnTo>
                    <a:lnTo>
                      <a:pt x="431" y="834"/>
                    </a:lnTo>
                    <a:lnTo>
                      <a:pt x="369" y="926"/>
                    </a:lnTo>
                    <a:lnTo>
                      <a:pt x="347" y="960"/>
                    </a:lnTo>
                    <a:lnTo>
                      <a:pt x="331" y="996"/>
                    </a:lnTo>
                    <a:lnTo>
                      <a:pt x="0" y="666"/>
                    </a:lnTo>
                    <a:lnTo>
                      <a:pt x="2" y="664"/>
                    </a:lnTo>
                    <a:lnTo>
                      <a:pt x="8" y="657"/>
                    </a:lnTo>
                    <a:lnTo>
                      <a:pt x="18" y="645"/>
                    </a:lnTo>
                    <a:lnTo>
                      <a:pt x="30" y="629"/>
                    </a:lnTo>
                    <a:lnTo>
                      <a:pt x="47" y="609"/>
                    </a:lnTo>
                    <a:lnTo>
                      <a:pt x="66" y="588"/>
                    </a:lnTo>
                    <a:lnTo>
                      <a:pt x="89" y="561"/>
                    </a:lnTo>
                    <a:lnTo>
                      <a:pt x="115" y="533"/>
                    </a:lnTo>
                    <a:lnTo>
                      <a:pt x="144" y="503"/>
                    </a:lnTo>
                    <a:lnTo>
                      <a:pt x="174" y="471"/>
                    </a:lnTo>
                    <a:lnTo>
                      <a:pt x="208" y="438"/>
                    </a:lnTo>
                    <a:lnTo>
                      <a:pt x="244" y="403"/>
                    </a:lnTo>
                    <a:lnTo>
                      <a:pt x="283" y="368"/>
                    </a:lnTo>
                    <a:lnTo>
                      <a:pt x="324" y="332"/>
                    </a:lnTo>
                    <a:lnTo>
                      <a:pt x="366" y="296"/>
                    </a:lnTo>
                    <a:lnTo>
                      <a:pt x="410" y="261"/>
                    </a:lnTo>
                    <a:lnTo>
                      <a:pt x="457" y="226"/>
                    </a:lnTo>
                    <a:lnTo>
                      <a:pt x="504" y="192"/>
                    </a:lnTo>
                    <a:lnTo>
                      <a:pt x="554" y="160"/>
                    </a:lnTo>
                    <a:lnTo>
                      <a:pt x="603" y="130"/>
                    </a:lnTo>
                    <a:lnTo>
                      <a:pt x="655" y="102"/>
                    </a:lnTo>
                    <a:lnTo>
                      <a:pt x="707" y="76"/>
                    </a:lnTo>
                    <a:lnTo>
                      <a:pt x="761" y="54"/>
                    </a:lnTo>
                    <a:lnTo>
                      <a:pt x="815" y="35"/>
                    </a:lnTo>
                    <a:lnTo>
                      <a:pt x="870" y="19"/>
                    </a:lnTo>
                    <a:lnTo>
                      <a:pt x="925" y="7"/>
                    </a:lnTo>
                    <a:lnTo>
                      <a:pt x="980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274">
                <a:extLst>
                  <a:ext uri="{FF2B5EF4-FFF2-40B4-BE49-F238E27FC236}">
                    <a16:creationId xmlns="" xmlns:a16="http://schemas.microsoft.com/office/drawing/2014/main" id="{04233D19-922E-4696-82D9-AC4D0B7555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" y="5106"/>
                <a:ext cx="498" cy="489"/>
              </a:xfrm>
              <a:custGeom>
                <a:avLst/>
                <a:gdLst>
                  <a:gd name="T0" fmla="*/ 998 w 998"/>
                  <a:gd name="T1" fmla="*/ 0 h 979"/>
                  <a:gd name="T2" fmla="*/ 990 w 998"/>
                  <a:gd name="T3" fmla="*/ 55 h 979"/>
                  <a:gd name="T4" fmla="*/ 978 w 998"/>
                  <a:gd name="T5" fmla="*/ 111 h 979"/>
                  <a:gd name="T6" fmla="*/ 963 w 998"/>
                  <a:gd name="T7" fmla="*/ 165 h 979"/>
                  <a:gd name="T8" fmla="*/ 943 w 998"/>
                  <a:gd name="T9" fmla="*/ 220 h 979"/>
                  <a:gd name="T10" fmla="*/ 920 w 998"/>
                  <a:gd name="T11" fmla="*/ 273 h 979"/>
                  <a:gd name="T12" fmla="*/ 895 w 998"/>
                  <a:gd name="T13" fmla="*/ 326 h 979"/>
                  <a:gd name="T14" fmla="*/ 867 w 998"/>
                  <a:gd name="T15" fmla="*/ 377 h 979"/>
                  <a:gd name="T16" fmla="*/ 837 w 998"/>
                  <a:gd name="T17" fmla="*/ 427 h 979"/>
                  <a:gd name="T18" fmla="*/ 804 w 998"/>
                  <a:gd name="T19" fmla="*/ 477 h 979"/>
                  <a:gd name="T20" fmla="*/ 770 w 998"/>
                  <a:gd name="T21" fmla="*/ 524 h 979"/>
                  <a:gd name="T22" fmla="*/ 736 w 998"/>
                  <a:gd name="T23" fmla="*/ 570 h 979"/>
                  <a:gd name="T24" fmla="*/ 700 w 998"/>
                  <a:gd name="T25" fmla="*/ 614 h 979"/>
                  <a:gd name="T26" fmla="*/ 665 w 998"/>
                  <a:gd name="T27" fmla="*/ 657 h 979"/>
                  <a:gd name="T28" fmla="*/ 629 w 998"/>
                  <a:gd name="T29" fmla="*/ 698 h 979"/>
                  <a:gd name="T30" fmla="*/ 594 w 998"/>
                  <a:gd name="T31" fmla="*/ 736 h 979"/>
                  <a:gd name="T32" fmla="*/ 559 w 998"/>
                  <a:gd name="T33" fmla="*/ 771 h 979"/>
                  <a:gd name="T34" fmla="*/ 525 w 998"/>
                  <a:gd name="T35" fmla="*/ 805 h 979"/>
                  <a:gd name="T36" fmla="*/ 494 w 998"/>
                  <a:gd name="T37" fmla="*/ 837 h 979"/>
                  <a:gd name="T38" fmla="*/ 463 w 998"/>
                  <a:gd name="T39" fmla="*/ 866 h 979"/>
                  <a:gd name="T40" fmla="*/ 434 w 998"/>
                  <a:gd name="T41" fmla="*/ 891 h 979"/>
                  <a:gd name="T42" fmla="*/ 409 w 998"/>
                  <a:gd name="T43" fmla="*/ 914 h 979"/>
                  <a:gd name="T44" fmla="*/ 386 w 998"/>
                  <a:gd name="T45" fmla="*/ 933 h 979"/>
                  <a:gd name="T46" fmla="*/ 367 w 998"/>
                  <a:gd name="T47" fmla="*/ 949 h 979"/>
                  <a:gd name="T48" fmla="*/ 351 w 998"/>
                  <a:gd name="T49" fmla="*/ 962 h 979"/>
                  <a:gd name="T50" fmla="*/ 340 w 998"/>
                  <a:gd name="T51" fmla="*/ 972 h 979"/>
                  <a:gd name="T52" fmla="*/ 333 w 998"/>
                  <a:gd name="T53" fmla="*/ 978 h 979"/>
                  <a:gd name="T54" fmla="*/ 330 w 998"/>
                  <a:gd name="T55" fmla="*/ 979 h 979"/>
                  <a:gd name="T56" fmla="*/ 0 w 998"/>
                  <a:gd name="T57" fmla="*/ 649 h 979"/>
                  <a:gd name="T58" fmla="*/ 35 w 998"/>
                  <a:gd name="T59" fmla="*/ 633 h 979"/>
                  <a:gd name="T60" fmla="*/ 70 w 998"/>
                  <a:gd name="T61" fmla="*/ 612 h 979"/>
                  <a:gd name="T62" fmla="*/ 161 w 998"/>
                  <a:gd name="T63" fmla="*/ 549 h 979"/>
                  <a:gd name="T64" fmla="*/ 248 w 998"/>
                  <a:gd name="T65" fmla="*/ 490 h 979"/>
                  <a:gd name="T66" fmla="*/ 330 w 998"/>
                  <a:gd name="T67" fmla="*/ 433 h 979"/>
                  <a:gd name="T68" fmla="*/ 409 w 998"/>
                  <a:gd name="T69" fmla="*/ 381 h 979"/>
                  <a:gd name="T70" fmla="*/ 483 w 998"/>
                  <a:gd name="T71" fmla="*/ 332 h 979"/>
                  <a:gd name="T72" fmla="*/ 553 w 998"/>
                  <a:gd name="T73" fmla="*/ 285 h 979"/>
                  <a:gd name="T74" fmla="*/ 619 w 998"/>
                  <a:gd name="T75" fmla="*/ 241 h 979"/>
                  <a:gd name="T76" fmla="*/ 682 w 998"/>
                  <a:gd name="T77" fmla="*/ 200 h 979"/>
                  <a:gd name="T78" fmla="*/ 743 w 998"/>
                  <a:gd name="T79" fmla="*/ 162 h 979"/>
                  <a:gd name="T80" fmla="*/ 799 w 998"/>
                  <a:gd name="T81" fmla="*/ 125 h 979"/>
                  <a:gd name="T82" fmla="*/ 853 w 998"/>
                  <a:gd name="T83" fmla="*/ 92 h 979"/>
                  <a:gd name="T84" fmla="*/ 903 w 998"/>
                  <a:gd name="T85" fmla="*/ 59 h 979"/>
                  <a:gd name="T86" fmla="*/ 952 w 998"/>
                  <a:gd name="T87" fmla="*/ 29 h 979"/>
                  <a:gd name="T88" fmla="*/ 998 w 998"/>
                  <a:gd name="T89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8" h="979">
                    <a:moveTo>
                      <a:pt x="998" y="0"/>
                    </a:moveTo>
                    <a:lnTo>
                      <a:pt x="990" y="55"/>
                    </a:lnTo>
                    <a:lnTo>
                      <a:pt x="978" y="111"/>
                    </a:lnTo>
                    <a:lnTo>
                      <a:pt x="963" y="165"/>
                    </a:lnTo>
                    <a:lnTo>
                      <a:pt x="943" y="220"/>
                    </a:lnTo>
                    <a:lnTo>
                      <a:pt x="920" y="273"/>
                    </a:lnTo>
                    <a:lnTo>
                      <a:pt x="895" y="326"/>
                    </a:lnTo>
                    <a:lnTo>
                      <a:pt x="867" y="377"/>
                    </a:lnTo>
                    <a:lnTo>
                      <a:pt x="837" y="427"/>
                    </a:lnTo>
                    <a:lnTo>
                      <a:pt x="804" y="477"/>
                    </a:lnTo>
                    <a:lnTo>
                      <a:pt x="770" y="524"/>
                    </a:lnTo>
                    <a:lnTo>
                      <a:pt x="736" y="570"/>
                    </a:lnTo>
                    <a:lnTo>
                      <a:pt x="700" y="614"/>
                    </a:lnTo>
                    <a:lnTo>
                      <a:pt x="665" y="657"/>
                    </a:lnTo>
                    <a:lnTo>
                      <a:pt x="629" y="698"/>
                    </a:lnTo>
                    <a:lnTo>
                      <a:pt x="594" y="736"/>
                    </a:lnTo>
                    <a:lnTo>
                      <a:pt x="559" y="771"/>
                    </a:lnTo>
                    <a:lnTo>
                      <a:pt x="525" y="805"/>
                    </a:lnTo>
                    <a:lnTo>
                      <a:pt x="494" y="837"/>
                    </a:lnTo>
                    <a:lnTo>
                      <a:pt x="463" y="866"/>
                    </a:lnTo>
                    <a:lnTo>
                      <a:pt x="434" y="891"/>
                    </a:lnTo>
                    <a:lnTo>
                      <a:pt x="409" y="914"/>
                    </a:lnTo>
                    <a:lnTo>
                      <a:pt x="386" y="933"/>
                    </a:lnTo>
                    <a:lnTo>
                      <a:pt x="367" y="949"/>
                    </a:lnTo>
                    <a:lnTo>
                      <a:pt x="351" y="962"/>
                    </a:lnTo>
                    <a:lnTo>
                      <a:pt x="340" y="972"/>
                    </a:lnTo>
                    <a:lnTo>
                      <a:pt x="333" y="978"/>
                    </a:lnTo>
                    <a:lnTo>
                      <a:pt x="330" y="979"/>
                    </a:lnTo>
                    <a:lnTo>
                      <a:pt x="0" y="649"/>
                    </a:lnTo>
                    <a:lnTo>
                      <a:pt x="35" y="633"/>
                    </a:lnTo>
                    <a:lnTo>
                      <a:pt x="70" y="612"/>
                    </a:lnTo>
                    <a:lnTo>
                      <a:pt x="161" y="549"/>
                    </a:lnTo>
                    <a:lnTo>
                      <a:pt x="248" y="490"/>
                    </a:lnTo>
                    <a:lnTo>
                      <a:pt x="330" y="433"/>
                    </a:lnTo>
                    <a:lnTo>
                      <a:pt x="409" y="381"/>
                    </a:lnTo>
                    <a:lnTo>
                      <a:pt x="483" y="332"/>
                    </a:lnTo>
                    <a:lnTo>
                      <a:pt x="553" y="285"/>
                    </a:lnTo>
                    <a:lnTo>
                      <a:pt x="619" y="241"/>
                    </a:lnTo>
                    <a:lnTo>
                      <a:pt x="682" y="200"/>
                    </a:lnTo>
                    <a:lnTo>
                      <a:pt x="743" y="162"/>
                    </a:lnTo>
                    <a:lnTo>
                      <a:pt x="799" y="125"/>
                    </a:lnTo>
                    <a:lnTo>
                      <a:pt x="853" y="92"/>
                    </a:lnTo>
                    <a:lnTo>
                      <a:pt x="903" y="59"/>
                    </a:lnTo>
                    <a:lnTo>
                      <a:pt x="952" y="29"/>
                    </a:lnTo>
                    <a:lnTo>
                      <a:pt x="998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275">
                <a:extLst>
                  <a:ext uri="{FF2B5EF4-FFF2-40B4-BE49-F238E27FC236}">
                    <a16:creationId xmlns="" xmlns:a16="http://schemas.microsoft.com/office/drawing/2014/main" id="{4E3C6865-6FF8-437D-A6C3-1FFABD6E1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6" y="4987"/>
                <a:ext cx="618" cy="618"/>
              </a:xfrm>
              <a:custGeom>
                <a:avLst/>
                <a:gdLst>
                  <a:gd name="T0" fmla="*/ 496 w 1237"/>
                  <a:gd name="T1" fmla="*/ 0 h 1235"/>
                  <a:gd name="T2" fmla="*/ 532 w 1237"/>
                  <a:gd name="T3" fmla="*/ 36 h 1235"/>
                  <a:gd name="T4" fmla="*/ 502 w 1237"/>
                  <a:gd name="T5" fmla="*/ 104 h 1235"/>
                  <a:gd name="T6" fmla="*/ 474 w 1237"/>
                  <a:gd name="T7" fmla="*/ 173 h 1235"/>
                  <a:gd name="T8" fmla="*/ 447 w 1237"/>
                  <a:gd name="T9" fmla="*/ 248 h 1235"/>
                  <a:gd name="T10" fmla="*/ 423 w 1237"/>
                  <a:gd name="T11" fmla="*/ 324 h 1235"/>
                  <a:gd name="T12" fmla="*/ 403 w 1237"/>
                  <a:gd name="T13" fmla="*/ 401 h 1235"/>
                  <a:gd name="T14" fmla="*/ 375 w 1237"/>
                  <a:gd name="T15" fmla="*/ 522 h 1235"/>
                  <a:gd name="T16" fmla="*/ 353 w 1237"/>
                  <a:gd name="T17" fmla="*/ 644 h 1235"/>
                  <a:gd name="T18" fmla="*/ 335 w 1237"/>
                  <a:gd name="T19" fmla="*/ 767 h 1235"/>
                  <a:gd name="T20" fmla="*/ 323 w 1237"/>
                  <a:gd name="T21" fmla="*/ 890 h 1235"/>
                  <a:gd name="T22" fmla="*/ 320 w 1237"/>
                  <a:gd name="T23" fmla="*/ 915 h 1235"/>
                  <a:gd name="T24" fmla="*/ 423 w 1237"/>
                  <a:gd name="T25" fmla="*/ 906 h 1235"/>
                  <a:gd name="T26" fmla="*/ 526 w 1237"/>
                  <a:gd name="T27" fmla="*/ 893 h 1235"/>
                  <a:gd name="T28" fmla="*/ 647 w 1237"/>
                  <a:gd name="T29" fmla="*/ 874 h 1235"/>
                  <a:gd name="T30" fmla="*/ 766 w 1237"/>
                  <a:gd name="T31" fmla="*/ 849 h 1235"/>
                  <a:gd name="T32" fmla="*/ 885 w 1237"/>
                  <a:gd name="T33" fmla="*/ 820 h 1235"/>
                  <a:gd name="T34" fmla="*/ 1002 w 1237"/>
                  <a:gd name="T35" fmla="*/ 784 h 1235"/>
                  <a:gd name="T36" fmla="*/ 1060 w 1237"/>
                  <a:gd name="T37" fmla="*/ 763 h 1235"/>
                  <a:gd name="T38" fmla="*/ 1117 w 1237"/>
                  <a:gd name="T39" fmla="*/ 740 h 1235"/>
                  <a:gd name="T40" fmla="*/ 1173 w 1237"/>
                  <a:gd name="T41" fmla="*/ 717 h 1235"/>
                  <a:gd name="T42" fmla="*/ 1200 w 1237"/>
                  <a:gd name="T43" fmla="*/ 704 h 1235"/>
                  <a:gd name="T44" fmla="*/ 1237 w 1237"/>
                  <a:gd name="T45" fmla="*/ 740 h 1235"/>
                  <a:gd name="T46" fmla="*/ 1194 w 1237"/>
                  <a:gd name="T47" fmla="*/ 797 h 1235"/>
                  <a:gd name="T48" fmla="*/ 1147 w 1237"/>
                  <a:gd name="T49" fmla="*/ 851 h 1235"/>
                  <a:gd name="T50" fmla="*/ 1095 w 1237"/>
                  <a:gd name="T51" fmla="*/ 901 h 1235"/>
                  <a:gd name="T52" fmla="*/ 1041 w 1237"/>
                  <a:gd name="T53" fmla="*/ 947 h 1235"/>
                  <a:gd name="T54" fmla="*/ 983 w 1237"/>
                  <a:gd name="T55" fmla="*/ 989 h 1235"/>
                  <a:gd name="T56" fmla="*/ 922 w 1237"/>
                  <a:gd name="T57" fmla="*/ 1027 h 1235"/>
                  <a:gd name="T58" fmla="*/ 858 w 1237"/>
                  <a:gd name="T59" fmla="*/ 1062 h 1235"/>
                  <a:gd name="T60" fmla="*/ 794 w 1237"/>
                  <a:gd name="T61" fmla="*/ 1094 h 1235"/>
                  <a:gd name="T62" fmla="*/ 728 w 1237"/>
                  <a:gd name="T63" fmla="*/ 1123 h 1235"/>
                  <a:gd name="T64" fmla="*/ 661 w 1237"/>
                  <a:gd name="T65" fmla="*/ 1147 h 1235"/>
                  <a:gd name="T66" fmla="*/ 594 w 1237"/>
                  <a:gd name="T67" fmla="*/ 1169 h 1235"/>
                  <a:gd name="T68" fmla="*/ 491 w 1237"/>
                  <a:gd name="T69" fmla="*/ 1196 h 1235"/>
                  <a:gd name="T70" fmla="*/ 386 w 1237"/>
                  <a:gd name="T71" fmla="*/ 1217 h 1235"/>
                  <a:gd name="T72" fmla="*/ 280 w 1237"/>
                  <a:gd name="T73" fmla="*/ 1229 h 1235"/>
                  <a:gd name="T74" fmla="*/ 174 w 1237"/>
                  <a:gd name="T75" fmla="*/ 1235 h 1235"/>
                  <a:gd name="T76" fmla="*/ 151 w 1237"/>
                  <a:gd name="T77" fmla="*/ 1235 h 1235"/>
                  <a:gd name="T78" fmla="*/ 128 w 1237"/>
                  <a:gd name="T79" fmla="*/ 1233 h 1235"/>
                  <a:gd name="T80" fmla="*/ 106 w 1237"/>
                  <a:gd name="T81" fmla="*/ 1228 h 1235"/>
                  <a:gd name="T82" fmla="*/ 80 w 1237"/>
                  <a:gd name="T83" fmla="*/ 1217 h 1235"/>
                  <a:gd name="T84" fmla="*/ 57 w 1237"/>
                  <a:gd name="T85" fmla="*/ 1201 h 1235"/>
                  <a:gd name="T86" fmla="*/ 36 w 1237"/>
                  <a:gd name="T87" fmla="*/ 1182 h 1235"/>
                  <a:gd name="T88" fmla="*/ 21 w 1237"/>
                  <a:gd name="T89" fmla="*/ 1159 h 1235"/>
                  <a:gd name="T90" fmla="*/ 8 w 1237"/>
                  <a:gd name="T91" fmla="*/ 1134 h 1235"/>
                  <a:gd name="T92" fmla="*/ 1 w 1237"/>
                  <a:gd name="T93" fmla="*/ 1106 h 1235"/>
                  <a:gd name="T94" fmla="*/ 0 w 1237"/>
                  <a:gd name="T95" fmla="*/ 1073 h 1235"/>
                  <a:gd name="T96" fmla="*/ 0 w 1237"/>
                  <a:gd name="T97" fmla="*/ 1041 h 1235"/>
                  <a:gd name="T98" fmla="*/ 6 w 1237"/>
                  <a:gd name="T99" fmla="*/ 947 h 1235"/>
                  <a:gd name="T100" fmla="*/ 18 w 1237"/>
                  <a:gd name="T101" fmla="*/ 855 h 1235"/>
                  <a:gd name="T102" fmla="*/ 35 w 1237"/>
                  <a:gd name="T103" fmla="*/ 762 h 1235"/>
                  <a:gd name="T104" fmla="*/ 57 w 1237"/>
                  <a:gd name="T105" fmla="*/ 671 h 1235"/>
                  <a:gd name="T106" fmla="*/ 85 w 1237"/>
                  <a:gd name="T107" fmla="*/ 582 h 1235"/>
                  <a:gd name="T108" fmla="*/ 115 w 1237"/>
                  <a:gd name="T109" fmla="*/ 501 h 1235"/>
                  <a:gd name="T110" fmla="*/ 150 w 1237"/>
                  <a:gd name="T111" fmla="*/ 421 h 1235"/>
                  <a:gd name="T112" fmla="*/ 190 w 1237"/>
                  <a:gd name="T113" fmla="*/ 345 h 1235"/>
                  <a:gd name="T114" fmla="*/ 235 w 1237"/>
                  <a:gd name="T115" fmla="*/ 270 h 1235"/>
                  <a:gd name="T116" fmla="*/ 285 w 1237"/>
                  <a:gd name="T117" fmla="*/ 200 h 1235"/>
                  <a:gd name="T118" fmla="*/ 331 w 1237"/>
                  <a:gd name="T119" fmla="*/ 144 h 1235"/>
                  <a:gd name="T120" fmla="*/ 382 w 1237"/>
                  <a:gd name="T121" fmla="*/ 92 h 1235"/>
                  <a:gd name="T122" fmla="*/ 438 w 1237"/>
                  <a:gd name="T123" fmla="*/ 44 h 1235"/>
                  <a:gd name="T124" fmla="*/ 496 w 1237"/>
                  <a:gd name="T125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7" h="1235">
                    <a:moveTo>
                      <a:pt x="496" y="0"/>
                    </a:moveTo>
                    <a:lnTo>
                      <a:pt x="532" y="36"/>
                    </a:lnTo>
                    <a:lnTo>
                      <a:pt x="502" y="104"/>
                    </a:lnTo>
                    <a:lnTo>
                      <a:pt x="474" y="173"/>
                    </a:lnTo>
                    <a:lnTo>
                      <a:pt x="447" y="248"/>
                    </a:lnTo>
                    <a:lnTo>
                      <a:pt x="423" y="324"/>
                    </a:lnTo>
                    <a:lnTo>
                      <a:pt x="403" y="401"/>
                    </a:lnTo>
                    <a:lnTo>
                      <a:pt x="375" y="522"/>
                    </a:lnTo>
                    <a:lnTo>
                      <a:pt x="353" y="644"/>
                    </a:lnTo>
                    <a:lnTo>
                      <a:pt x="335" y="767"/>
                    </a:lnTo>
                    <a:lnTo>
                      <a:pt x="323" y="890"/>
                    </a:lnTo>
                    <a:lnTo>
                      <a:pt x="320" y="915"/>
                    </a:lnTo>
                    <a:lnTo>
                      <a:pt x="423" y="906"/>
                    </a:lnTo>
                    <a:lnTo>
                      <a:pt x="526" y="893"/>
                    </a:lnTo>
                    <a:lnTo>
                      <a:pt x="647" y="874"/>
                    </a:lnTo>
                    <a:lnTo>
                      <a:pt x="766" y="849"/>
                    </a:lnTo>
                    <a:lnTo>
                      <a:pt x="885" y="820"/>
                    </a:lnTo>
                    <a:lnTo>
                      <a:pt x="1002" y="784"/>
                    </a:lnTo>
                    <a:lnTo>
                      <a:pt x="1060" y="763"/>
                    </a:lnTo>
                    <a:lnTo>
                      <a:pt x="1117" y="740"/>
                    </a:lnTo>
                    <a:lnTo>
                      <a:pt x="1173" y="717"/>
                    </a:lnTo>
                    <a:lnTo>
                      <a:pt x="1200" y="704"/>
                    </a:lnTo>
                    <a:lnTo>
                      <a:pt x="1237" y="740"/>
                    </a:lnTo>
                    <a:lnTo>
                      <a:pt x="1194" y="797"/>
                    </a:lnTo>
                    <a:lnTo>
                      <a:pt x="1147" y="851"/>
                    </a:lnTo>
                    <a:lnTo>
                      <a:pt x="1095" y="901"/>
                    </a:lnTo>
                    <a:lnTo>
                      <a:pt x="1041" y="947"/>
                    </a:lnTo>
                    <a:lnTo>
                      <a:pt x="983" y="989"/>
                    </a:lnTo>
                    <a:lnTo>
                      <a:pt x="922" y="1027"/>
                    </a:lnTo>
                    <a:lnTo>
                      <a:pt x="858" y="1062"/>
                    </a:lnTo>
                    <a:lnTo>
                      <a:pt x="794" y="1094"/>
                    </a:lnTo>
                    <a:lnTo>
                      <a:pt x="728" y="1123"/>
                    </a:lnTo>
                    <a:lnTo>
                      <a:pt x="661" y="1147"/>
                    </a:lnTo>
                    <a:lnTo>
                      <a:pt x="594" y="1169"/>
                    </a:lnTo>
                    <a:lnTo>
                      <a:pt x="491" y="1196"/>
                    </a:lnTo>
                    <a:lnTo>
                      <a:pt x="386" y="1217"/>
                    </a:lnTo>
                    <a:lnTo>
                      <a:pt x="280" y="1229"/>
                    </a:lnTo>
                    <a:lnTo>
                      <a:pt x="174" y="1235"/>
                    </a:lnTo>
                    <a:lnTo>
                      <a:pt x="151" y="1235"/>
                    </a:lnTo>
                    <a:lnTo>
                      <a:pt x="128" y="1233"/>
                    </a:lnTo>
                    <a:lnTo>
                      <a:pt x="106" y="1228"/>
                    </a:lnTo>
                    <a:lnTo>
                      <a:pt x="80" y="1217"/>
                    </a:lnTo>
                    <a:lnTo>
                      <a:pt x="57" y="1201"/>
                    </a:lnTo>
                    <a:lnTo>
                      <a:pt x="36" y="1182"/>
                    </a:lnTo>
                    <a:lnTo>
                      <a:pt x="21" y="1159"/>
                    </a:lnTo>
                    <a:lnTo>
                      <a:pt x="8" y="1134"/>
                    </a:lnTo>
                    <a:lnTo>
                      <a:pt x="1" y="1106"/>
                    </a:lnTo>
                    <a:lnTo>
                      <a:pt x="0" y="1073"/>
                    </a:lnTo>
                    <a:lnTo>
                      <a:pt x="0" y="1041"/>
                    </a:lnTo>
                    <a:lnTo>
                      <a:pt x="6" y="947"/>
                    </a:lnTo>
                    <a:lnTo>
                      <a:pt x="18" y="855"/>
                    </a:lnTo>
                    <a:lnTo>
                      <a:pt x="35" y="762"/>
                    </a:lnTo>
                    <a:lnTo>
                      <a:pt x="57" y="671"/>
                    </a:lnTo>
                    <a:lnTo>
                      <a:pt x="85" y="582"/>
                    </a:lnTo>
                    <a:lnTo>
                      <a:pt x="115" y="501"/>
                    </a:lnTo>
                    <a:lnTo>
                      <a:pt x="150" y="421"/>
                    </a:lnTo>
                    <a:lnTo>
                      <a:pt x="190" y="345"/>
                    </a:lnTo>
                    <a:lnTo>
                      <a:pt x="235" y="270"/>
                    </a:lnTo>
                    <a:lnTo>
                      <a:pt x="285" y="200"/>
                    </a:lnTo>
                    <a:lnTo>
                      <a:pt x="331" y="144"/>
                    </a:lnTo>
                    <a:lnTo>
                      <a:pt x="382" y="92"/>
                    </a:lnTo>
                    <a:lnTo>
                      <a:pt x="438" y="44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276">
                <a:extLst>
                  <a:ext uri="{FF2B5EF4-FFF2-40B4-BE49-F238E27FC236}">
                    <a16:creationId xmlns="" xmlns:a16="http://schemas.microsoft.com/office/drawing/2014/main" id="{244C1A84-AFEC-4EAB-8093-EE52108434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66" y="3626"/>
                <a:ext cx="1731" cy="1729"/>
              </a:xfrm>
              <a:custGeom>
                <a:avLst/>
                <a:gdLst>
                  <a:gd name="T0" fmla="*/ 1977 w 3461"/>
                  <a:gd name="T1" fmla="*/ 939 h 3456"/>
                  <a:gd name="T2" fmla="*/ 1837 w 3461"/>
                  <a:gd name="T3" fmla="*/ 996 h 3456"/>
                  <a:gd name="T4" fmla="*/ 1719 w 3461"/>
                  <a:gd name="T5" fmla="*/ 1101 h 3456"/>
                  <a:gd name="T6" fmla="*/ 1646 w 3461"/>
                  <a:gd name="T7" fmla="*/ 1235 h 3456"/>
                  <a:gd name="T8" fmla="*/ 1621 w 3461"/>
                  <a:gd name="T9" fmla="*/ 1382 h 3456"/>
                  <a:gd name="T10" fmla="*/ 1646 w 3461"/>
                  <a:gd name="T11" fmla="*/ 1529 h 3456"/>
                  <a:gd name="T12" fmla="*/ 1719 w 3461"/>
                  <a:gd name="T13" fmla="*/ 1665 h 3456"/>
                  <a:gd name="T14" fmla="*/ 1837 w 3461"/>
                  <a:gd name="T15" fmla="*/ 1770 h 3456"/>
                  <a:gd name="T16" fmla="*/ 1977 w 3461"/>
                  <a:gd name="T17" fmla="*/ 1826 h 3456"/>
                  <a:gd name="T18" fmla="*/ 2127 w 3461"/>
                  <a:gd name="T19" fmla="*/ 1835 h 3456"/>
                  <a:gd name="T20" fmla="*/ 2270 w 3461"/>
                  <a:gd name="T21" fmla="*/ 1794 h 3456"/>
                  <a:gd name="T22" fmla="*/ 2399 w 3461"/>
                  <a:gd name="T23" fmla="*/ 1705 h 3456"/>
                  <a:gd name="T24" fmla="*/ 2488 w 3461"/>
                  <a:gd name="T25" fmla="*/ 1577 h 3456"/>
                  <a:gd name="T26" fmla="*/ 2529 w 3461"/>
                  <a:gd name="T27" fmla="*/ 1433 h 3456"/>
                  <a:gd name="T28" fmla="*/ 2521 w 3461"/>
                  <a:gd name="T29" fmla="*/ 1283 h 3456"/>
                  <a:gd name="T30" fmla="*/ 2464 w 3461"/>
                  <a:gd name="T31" fmla="*/ 1143 h 3456"/>
                  <a:gd name="T32" fmla="*/ 2359 w 3461"/>
                  <a:gd name="T33" fmla="*/ 1026 h 3456"/>
                  <a:gd name="T34" fmla="*/ 2225 w 3461"/>
                  <a:gd name="T35" fmla="*/ 952 h 3456"/>
                  <a:gd name="T36" fmla="*/ 2076 w 3461"/>
                  <a:gd name="T37" fmla="*/ 928 h 3456"/>
                  <a:gd name="T38" fmla="*/ 3351 w 3461"/>
                  <a:gd name="T39" fmla="*/ 2 h 3456"/>
                  <a:gd name="T40" fmla="*/ 3421 w 3461"/>
                  <a:gd name="T41" fmla="*/ 40 h 3456"/>
                  <a:gd name="T42" fmla="*/ 3459 w 3461"/>
                  <a:gd name="T43" fmla="*/ 111 h 3456"/>
                  <a:gd name="T44" fmla="*/ 3457 w 3461"/>
                  <a:gd name="T45" fmla="*/ 256 h 3456"/>
                  <a:gd name="T46" fmla="*/ 3444 w 3461"/>
                  <a:gd name="T47" fmla="*/ 471 h 3456"/>
                  <a:gd name="T48" fmla="*/ 3416 w 3461"/>
                  <a:gd name="T49" fmla="*/ 722 h 3456"/>
                  <a:gd name="T50" fmla="*/ 3372 w 3461"/>
                  <a:gd name="T51" fmla="*/ 997 h 3456"/>
                  <a:gd name="T52" fmla="*/ 3304 w 3461"/>
                  <a:gd name="T53" fmla="*/ 1283 h 3456"/>
                  <a:gd name="T54" fmla="*/ 3210 w 3461"/>
                  <a:gd name="T55" fmla="*/ 1569 h 3456"/>
                  <a:gd name="T56" fmla="*/ 3083 w 3461"/>
                  <a:gd name="T57" fmla="*/ 1845 h 3456"/>
                  <a:gd name="T58" fmla="*/ 2922 w 3461"/>
                  <a:gd name="T59" fmla="*/ 2094 h 3456"/>
                  <a:gd name="T60" fmla="*/ 2738 w 3461"/>
                  <a:gd name="T61" fmla="*/ 2296 h 3456"/>
                  <a:gd name="T62" fmla="*/ 2592 w 3461"/>
                  <a:gd name="T63" fmla="*/ 2431 h 3456"/>
                  <a:gd name="T64" fmla="*/ 2457 w 3461"/>
                  <a:gd name="T65" fmla="*/ 2538 h 3456"/>
                  <a:gd name="T66" fmla="*/ 2318 w 3461"/>
                  <a:gd name="T67" fmla="*/ 2635 h 3456"/>
                  <a:gd name="T68" fmla="*/ 2156 w 3461"/>
                  <a:gd name="T69" fmla="*/ 2738 h 3456"/>
                  <a:gd name="T70" fmla="*/ 2003 w 3461"/>
                  <a:gd name="T71" fmla="*/ 2833 h 3456"/>
                  <a:gd name="T72" fmla="*/ 1849 w 3461"/>
                  <a:gd name="T73" fmla="*/ 2931 h 3456"/>
                  <a:gd name="T74" fmla="*/ 1665 w 3461"/>
                  <a:gd name="T75" fmla="*/ 3049 h 3456"/>
                  <a:gd name="T76" fmla="*/ 1449 w 3461"/>
                  <a:gd name="T77" fmla="*/ 3193 h 3456"/>
                  <a:gd name="T78" fmla="*/ 1193 w 3461"/>
                  <a:gd name="T79" fmla="*/ 3366 h 3456"/>
                  <a:gd name="T80" fmla="*/ 1048 w 3461"/>
                  <a:gd name="T81" fmla="*/ 3453 h 3456"/>
                  <a:gd name="T82" fmla="*/ 969 w 3461"/>
                  <a:gd name="T83" fmla="*/ 3445 h 3456"/>
                  <a:gd name="T84" fmla="*/ 40 w 3461"/>
                  <a:gd name="T85" fmla="*/ 2534 h 3456"/>
                  <a:gd name="T86" fmla="*/ 3 w 3461"/>
                  <a:gd name="T87" fmla="*/ 2463 h 3456"/>
                  <a:gd name="T88" fmla="*/ 11 w 3461"/>
                  <a:gd name="T89" fmla="*/ 2383 h 3456"/>
                  <a:gd name="T90" fmla="*/ 152 w 3461"/>
                  <a:gd name="T91" fmla="*/ 2175 h 3456"/>
                  <a:gd name="T92" fmla="*/ 315 w 3461"/>
                  <a:gd name="T93" fmla="*/ 1934 h 3456"/>
                  <a:gd name="T94" fmla="*/ 449 w 3461"/>
                  <a:gd name="T95" fmla="*/ 1729 h 3456"/>
                  <a:gd name="T96" fmla="*/ 560 w 3461"/>
                  <a:gd name="T97" fmla="*/ 1556 h 3456"/>
                  <a:gd name="T98" fmla="*/ 653 w 3461"/>
                  <a:gd name="T99" fmla="*/ 1409 h 3456"/>
                  <a:gd name="T100" fmla="*/ 755 w 3461"/>
                  <a:gd name="T101" fmla="*/ 1246 h 3456"/>
                  <a:gd name="T102" fmla="*/ 855 w 3461"/>
                  <a:gd name="T103" fmla="*/ 1094 h 3456"/>
                  <a:gd name="T104" fmla="*/ 953 w 3461"/>
                  <a:gd name="T105" fmla="*/ 957 h 3456"/>
                  <a:gd name="T106" fmla="*/ 1068 w 3461"/>
                  <a:gd name="T107" fmla="*/ 822 h 3456"/>
                  <a:gd name="T108" fmla="*/ 1215 w 3461"/>
                  <a:gd name="T109" fmla="*/ 667 h 3456"/>
                  <a:gd name="T110" fmla="*/ 1442 w 3461"/>
                  <a:gd name="T111" fmla="*/ 480 h 3456"/>
                  <a:gd name="T112" fmla="*/ 1704 w 3461"/>
                  <a:gd name="T113" fmla="*/ 332 h 3456"/>
                  <a:gd name="T114" fmla="*/ 1983 w 3461"/>
                  <a:gd name="T115" fmla="*/ 217 h 3456"/>
                  <a:gd name="T116" fmla="*/ 2272 w 3461"/>
                  <a:gd name="T117" fmla="*/ 131 h 3456"/>
                  <a:gd name="T118" fmla="*/ 2556 w 3461"/>
                  <a:gd name="T119" fmla="*/ 72 h 3456"/>
                  <a:gd name="T120" fmla="*/ 2824 w 3461"/>
                  <a:gd name="T121" fmla="*/ 34 h 3456"/>
                  <a:gd name="T122" fmla="*/ 3065 w 3461"/>
                  <a:gd name="T123" fmla="*/ 11 h 3456"/>
                  <a:gd name="T124" fmla="*/ 3265 w 3461"/>
                  <a:gd name="T125" fmla="*/ 1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61" h="3456">
                    <a:moveTo>
                      <a:pt x="2076" y="928"/>
                    </a:moveTo>
                    <a:lnTo>
                      <a:pt x="2026" y="931"/>
                    </a:lnTo>
                    <a:lnTo>
                      <a:pt x="1977" y="939"/>
                    </a:lnTo>
                    <a:lnTo>
                      <a:pt x="1928" y="952"/>
                    </a:lnTo>
                    <a:lnTo>
                      <a:pt x="1881" y="972"/>
                    </a:lnTo>
                    <a:lnTo>
                      <a:pt x="1837" y="996"/>
                    </a:lnTo>
                    <a:lnTo>
                      <a:pt x="1794" y="1026"/>
                    </a:lnTo>
                    <a:lnTo>
                      <a:pt x="1754" y="1061"/>
                    </a:lnTo>
                    <a:lnTo>
                      <a:pt x="1719" y="1101"/>
                    </a:lnTo>
                    <a:lnTo>
                      <a:pt x="1689" y="1143"/>
                    </a:lnTo>
                    <a:lnTo>
                      <a:pt x="1665" y="1188"/>
                    </a:lnTo>
                    <a:lnTo>
                      <a:pt x="1646" y="1235"/>
                    </a:lnTo>
                    <a:lnTo>
                      <a:pt x="1632" y="1283"/>
                    </a:lnTo>
                    <a:lnTo>
                      <a:pt x="1624" y="1333"/>
                    </a:lnTo>
                    <a:lnTo>
                      <a:pt x="1621" y="1382"/>
                    </a:lnTo>
                    <a:lnTo>
                      <a:pt x="1624" y="1433"/>
                    </a:lnTo>
                    <a:lnTo>
                      <a:pt x="1632" y="1481"/>
                    </a:lnTo>
                    <a:lnTo>
                      <a:pt x="1646" y="1529"/>
                    </a:lnTo>
                    <a:lnTo>
                      <a:pt x="1665" y="1577"/>
                    </a:lnTo>
                    <a:lnTo>
                      <a:pt x="1689" y="1622"/>
                    </a:lnTo>
                    <a:lnTo>
                      <a:pt x="1719" y="1665"/>
                    </a:lnTo>
                    <a:lnTo>
                      <a:pt x="1754" y="1705"/>
                    </a:lnTo>
                    <a:lnTo>
                      <a:pt x="1794" y="1740"/>
                    </a:lnTo>
                    <a:lnTo>
                      <a:pt x="1837" y="1770"/>
                    </a:lnTo>
                    <a:lnTo>
                      <a:pt x="1881" y="1794"/>
                    </a:lnTo>
                    <a:lnTo>
                      <a:pt x="1928" y="1813"/>
                    </a:lnTo>
                    <a:lnTo>
                      <a:pt x="1977" y="1826"/>
                    </a:lnTo>
                    <a:lnTo>
                      <a:pt x="2026" y="1835"/>
                    </a:lnTo>
                    <a:lnTo>
                      <a:pt x="2076" y="1837"/>
                    </a:lnTo>
                    <a:lnTo>
                      <a:pt x="2127" y="1835"/>
                    </a:lnTo>
                    <a:lnTo>
                      <a:pt x="2175" y="1826"/>
                    </a:lnTo>
                    <a:lnTo>
                      <a:pt x="2225" y="1813"/>
                    </a:lnTo>
                    <a:lnTo>
                      <a:pt x="2270" y="1794"/>
                    </a:lnTo>
                    <a:lnTo>
                      <a:pt x="2316" y="1770"/>
                    </a:lnTo>
                    <a:lnTo>
                      <a:pt x="2359" y="1740"/>
                    </a:lnTo>
                    <a:lnTo>
                      <a:pt x="2399" y="1705"/>
                    </a:lnTo>
                    <a:lnTo>
                      <a:pt x="2434" y="1665"/>
                    </a:lnTo>
                    <a:lnTo>
                      <a:pt x="2464" y="1622"/>
                    </a:lnTo>
                    <a:lnTo>
                      <a:pt x="2488" y="1577"/>
                    </a:lnTo>
                    <a:lnTo>
                      <a:pt x="2507" y="1529"/>
                    </a:lnTo>
                    <a:lnTo>
                      <a:pt x="2521" y="1481"/>
                    </a:lnTo>
                    <a:lnTo>
                      <a:pt x="2529" y="1433"/>
                    </a:lnTo>
                    <a:lnTo>
                      <a:pt x="2532" y="1382"/>
                    </a:lnTo>
                    <a:lnTo>
                      <a:pt x="2529" y="1333"/>
                    </a:lnTo>
                    <a:lnTo>
                      <a:pt x="2521" y="1283"/>
                    </a:lnTo>
                    <a:lnTo>
                      <a:pt x="2507" y="1235"/>
                    </a:lnTo>
                    <a:lnTo>
                      <a:pt x="2488" y="1188"/>
                    </a:lnTo>
                    <a:lnTo>
                      <a:pt x="2464" y="1143"/>
                    </a:lnTo>
                    <a:lnTo>
                      <a:pt x="2434" y="1101"/>
                    </a:lnTo>
                    <a:lnTo>
                      <a:pt x="2399" y="1061"/>
                    </a:lnTo>
                    <a:lnTo>
                      <a:pt x="2359" y="1026"/>
                    </a:lnTo>
                    <a:lnTo>
                      <a:pt x="2316" y="996"/>
                    </a:lnTo>
                    <a:lnTo>
                      <a:pt x="2270" y="972"/>
                    </a:lnTo>
                    <a:lnTo>
                      <a:pt x="2225" y="952"/>
                    </a:lnTo>
                    <a:lnTo>
                      <a:pt x="2175" y="939"/>
                    </a:lnTo>
                    <a:lnTo>
                      <a:pt x="2127" y="931"/>
                    </a:lnTo>
                    <a:lnTo>
                      <a:pt x="2076" y="928"/>
                    </a:lnTo>
                    <a:close/>
                    <a:moveTo>
                      <a:pt x="3322" y="0"/>
                    </a:moveTo>
                    <a:lnTo>
                      <a:pt x="3325" y="0"/>
                    </a:lnTo>
                    <a:lnTo>
                      <a:pt x="3351" y="2"/>
                    </a:lnTo>
                    <a:lnTo>
                      <a:pt x="3377" y="10"/>
                    </a:lnTo>
                    <a:lnTo>
                      <a:pt x="3401" y="23"/>
                    </a:lnTo>
                    <a:lnTo>
                      <a:pt x="3421" y="40"/>
                    </a:lnTo>
                    <a:lnTo>
                      <a:pt x="3438" y="60"/>
                    </a:lnTo>
                    <a:lnTo>
                      <a:pt x="3451" y="86"/>
                    </a:lnTo>
                    <a:lnTo>
                      <a:pt x="3459" y="111"/>
                    </a:lnTo>
                    <a:lnTo>
                      <a:pt x="3461" y="139"/>
                    </a:lnTo>
                    <a:lnTo>
                      <a:pt x="3460" y="194"/>
                    </a:lnTo>
                    <a:lnTo>
                      <a:pt x="3457" y="256"/>
                    </a:lnTo>
                    <a:lnTo>
                      <a:pt x="3454" y="323"/>
                    </a:lnTo>
                    <a:lnTo>
                      <a:pt x="3450" y="395"/>
                    </a:lnTo>
                    <a:lnTo>
                      <a:pt x="3444" y="471"/>
                    </a:lnTo>
                    <a:lnTo>
                      <a:pt x="3437" y="552"/>
                    </a:lnTo>
                    <a:lnTo>
                      <a:pt x="3427" y="635"/>
                    </a:lnTo>
                    <a:lnTo>
                      <a:pt x="3416" y="722"/>
                    </a:lnTo>
                    <a:lnTo>
                      <a:pt x="3404" y="811"/>
                    </a:lnTo>
                    <a:lnTo>
                      <a:pt x="3389" y="903"/>
                    </a:lnTo>
                    <a:lnTo>
                      <a:pt x="3372" y="997"/>
                    </a:lnTo>
                    <a:lnTo>
                      <a:pt x="3351" y="1091"/>
                    </a:lnTo>
                    <a:lnTo>
                      <a:pt x="3329" y="1187"/>
                    </a:lnTo>
                    <a:lnTo>
                      <a:pt x="3304" y="1283"/>
                    </a:lnTo>
                    <a:lnTo>
                      <a:pt x="3275" y="1380"/>
                    </a:lnTo>
                    <a:lnTo>
                      <a:pt x="3244" y="1475"/>
                    </a:lnTo>
                    <a:lnTo>
                      <a:pt x="3210" y="1569"/>
                    </a:lnTo>
                    <a:lnTo>
                      <a:pt x="3171" y="1663"/>
                    </a:lnTo>
                    <a:lnTo>
                      <a:pt x="3129" y="1755"/>
                    </a:lnTo>
                    <a:lnTo>
                      <a:pt x="3083" y="1845"/>
                    </a:lnTo>
                    <a:lnTo>
                      <a:pt x="3033" y="1932"/>
                    </a:lnTo>
                    <a:lnTo>
                      <a:pt x="2980" y="2015"/>
                    </a:lnTo>
                    <a:lnTo>
                      <a:pt x="2922" y="2094"/>
                    </a:lnTo>
                    <a:lnTo>
                      <a:pt x="2859" y="2172"/>
                    </a:lnTo>
                    <a:lnTo>
                      <a:pt x="2793" y="2243"/>
                    </a:lnTo>
                    <a:lnTo>
                      <a:pt x="2738" y="2296"/>
                    </a:lnTo>
                    <a:lnTo>
                      <a:pt x="2686" y="2346"/>
                    </a:lnTo>
                    <a:lnTo>
                      <a:pt x="2638" y="2390"/>
                    </a:lnTo>
                    <a:lnTo>
                      <a:pt x="2592" y="2431"/>
                    </a:lnTo>
                    <a:lnTo>
                      <a:pt x="2546" y="2469"/>
                    </a:lnTo>
                    <a:lnTo>
                      <a:pt x="2501" y="2504"/>
                    </a:lnTo>
                    <a:lnTo>
                      <a:pt x="2457" y="2538"/>
                    </a:lnTo>
                    <a:lnTo>
                      <a:pt x="2412" y="2571"/>
                    </a:lnTo>
                    <a:lnTo>
                      <a:pt x="2366" y="2603"/>
                    </a:lnTo>
                    <a:lnTo>
                      <a:pt x="2318" y="2635"/>
                    </a:lnTo>
                    <a:lnTo>
                      <a:pt x="2267" y="2668"/>
                    </a:lnTo>
                    <a:lnTo>
                      <a:pt x="2214" y="2702"/>
                    </a:lnTo>
                    <a:lnTo>
                      <a:pt x="2156" y="2738"/>
                    </a:lnTo>
                    <a:lnTo>
                      <a:pt x="2094" y="2777"/>
                    </a:lnTo>
                    <a:lnTo>
                      <a:pt x="2050" y="2804"/>
                    </a:lnTo>
                    <a:lnTo>
                      <a:pt x="2003" y="2833"/>
                    </a:lnTo>
                    <a:lnTo>
                      <a:pt x="1955" y="2865"/>
                    </a:lnTo>
                    <a:lnTo>
                      <a:pt x="1903" y="2897"/>
                    </a:lnTo>
                    <a:lnTo>
                      <a:pt x="1849" y="2931"/>
                    </a:lnTo>
                    <a:lnTo>
                      <a:pt x="1791" y="2969"/>
                    </a:lnTo>
                    <a:lnTo>
                      <a:pt x="1729" y="3007"/>
                    </a:lnTo>
                    <a:lnTo>
                      <a:pt x="1665" y="3049"/>
                    </a:lnTo>
                    <a:lnTo>
                      <a:pt x="1597" y="3094"/>
                    </a:lnTo>
                    <a:lnTo>
                      <a:pt x="1525" y="3142"/>
                    </a:lnTo>
                    <a:lnTo>
                      <a:pt x="1449" y="3193"/>
                    </a:lnTo>
                    <a:lnTo>
                      <a:pt x="1368" y="3247"/>
                    </a:lnTo>
                    <a:lnTo>
                      <a:pt x="1283" y="3304"/>
                    </a:lnTo>
                    <a:lnTo>
                      <a:pt x="1193" y="3366"/>
                    </a:lnTo>
                    <a:lnTo>
                      <a:pt x="1099" y="3431"/>
                    </a:lnTo>
                    <a:lnTo>
                      <a:pt x="1074" y="3445"/>
                    </a:lnTo>
                    <a:lnTo>
                      <a:pt x="1048" y="3453"/>
                    </a:lnTo>
                    <a:lnTo>
                      <a:pt x="1021" y="3456"/>
                    </a:lnTo>
                    <a:lnTo>
                      <a:pt x="994" y="3454"/>
                    </a:lnTo>
                    <a:lnTo>
                      <a:pt x="969" y="3445"/>
                    </a:lnTo>
                    <a:lnTo>
                      <a:pt x="946" y="3433"/>
                    </a:lnTo>
                    <a:lnTo>
                      <a:pt x="924" y="3415"/>
                    </a:lnTo>
                    <a:lnTo>
                      <a:pt x="40" y="2534"/>
                    </a:lnTo>
                    <a:lnTo>
                      <a:pt x="23" y="2512"/>
                    </a:lnTo>
                    <a:lnTo>
                      <a:pt x="10" y="2488"/>
                    </a:lnTo>
                    <a:lnTo>
                      <a:pt x="3" y="2463"/>
                    </a:lnTo>
                    <a:lnTo>
                      <a:pt x="0" y="2436"/>
                    </a:lnTo>
                    <a:lnTo>
                      <a:pt x="3" y="2408"/>
                    </a:lnTo>
                    <a:lnTo>
                      <a:pt x="11" y="2383"/>
                    </a:lnTo>
                    <a:lnTo>
                      <a:pt x="25" y="2359"/>
                    </a:lnTo>
                    <a:lnTo>
                      <a:pt x="90" y="2265"/>
                    </a:lnTo>
                    <a:lnTo>
                      <a:pt x="152" y="2175"/>
                    </a:lnTo>
                    <a:lnTo>
                      <a:pt x="210" y="2090"/>
                    </a:lnTo>
                    <a:lnTo>
                      <a:pt x="264" y="2010"/>
                    </a:lnTo>
                    <a:lnTo>
                      <a:pt x="315" y="1934"/>
                    </a:lnTo>
                    <a:lnTo>
                      <a:pt x="362" y="1861"/>
                    </a:lnTo>
                    <a:lnTo>
                      <a:pt x="407" y="1794"/>
                    </a:lnTo>
                    <a:lnTo>
                      <a:pt x="449" y="1729"/>
                    </a:lnTo>
                    <a:lnTo>
                      <a:pt x="489" y="1668"/>
                    </a:lnTo>
                    <a:lnTo>
                      <a:pt x="525" y="1610"/>
                    </a:lnTo>
                    <a:lnTo>
                      <a:pt x="560" y="1556"/>
                    </a:lnTo>
                    <a:lnTo>
                      <a:pt x="593" y="1504"/>
                    </a:lnTo>
                    <a:lnTo>
                      <a:pt x="624" y="1456"/>
                    </a:lnTo>
                    <a:lnTo>
                      <a:pt x="653" y="1409"/>
                    </a:lnTo>
                    <a:lnTo>
                      <a:pt x="681" y="1365"/>
                    </a:lnTo>
                    <a:lnTo>
                      <a:pt x="718" y="1303"/>
                    </a:lnTo>
                    <a:lnTo>
                      <a:pt x="755" y="1246"/>
                    </a:lnTo>
                    <a:lnTo>
                      <a:pt x="790" y="1193"/>
                    </a:lnTo>
                    <a:lnTo>
                      <a:pt x="822" y="1142"/>
                    </a:lnTo>
                    <a:lnTo>
                      <a:pt x="855" y="1094"/>
                    </a:lnTo>
                    <a:lnTo>
                      <a:pt x="886" y="1048"/>
                    </a:lnTo>
                    <a:lnTo>
                      <a:pt x="919" y="1002"/>
                    </a:lnTo>
                    <a:lnTo>
                      <a:pt x="953" y="957"/>
                    </a:lnTo>
                    <a:lnTo>
                      <a:pt x="989" y="914"/>
                    </a:lnTo>
                    <a:lnTo>
                      <a:pt x="1027" y="868"/>
                    </a:lnTo>
                    <a:lnTo>
                      <a:pt x="1068" y="822"/>
                    </a:lnTo>
                    <a:lnTo>
                      <a:pt x="1112" y="773"/>
                    </a:lnTo>
                    <a:lnTo>
                      <a:pt x="1161" y="722"/>
                    </a:lnTo>
                    <a:lnTo>
                      <a:pt x="1215" y="667"/>
                    </a:lnTo>
                    <a:lnTo>
                      <a:pt x="1287" y="601"/>
                    </a:lnTo>
                    <a:lnTo>
                      <a:pt x="1363" y="538"/>
                    </a:lnTo>
                    <a:lnTo>
                      <a:pt x="1442" y="480"/>
                    </a:lnTo>
                    <a:lnTo>
                      <a:pt x="1527" y="427"/>
                    </a:lnTo>
                    <a:lnTo>
                      <a:pt x="1613" y="378"/>
                    </a:lnTo>
                    <a:lnTo>
                      <a:pt x="1704" y="332"/>
                    </a:lnTo>
                    <a:lnTo>
                      <a:pt x="1794" y="290"/>
                    </a:lnTo>
                    <a:lnTo>
                      <a:pt x="1889" y="252"/>
                    </a:lnTo>
                    <a:lnTo>
                      <a:pt x="1983" y="217"/>
                    </a:lnTo>
                    <a:lnTo>
                      <a:pt x="2080" y="186"/>
                    </a:lnTo>
                    <a:lnTo>
                      <a:pt x="2175" y="157"/>
                    </a:lnTo>
                    <a:lnTo>
                      <a:pt x="2272" y="131"/>
                    </a:lnTo>
                    <a:lnTo>
                      <a:pt x="2367" y="110"/>
                    </a:lnTo>
                    <a:lnTo>
                      <a:pt x="2463" y="89"/>
                    </a:lnTo>
                    <a:lnTo>
                      <a:pt x="2556" y="72"/>
                    </a:lnTo>
                    <a:lnTo>
                      <a:pt x="2648" y="57"/>
                    </a:lnTo>
                    <a:lnTo>
                      <a:pt x="2737" y="45"/>
                    </a:lnTo>
                    <a:lnTo>
                      <a:pt x="2824" y="34"/>
                    </a:lnTo>
                    <a:lnTo>
                      <a:pt x="2909" y="24"/>
                    </a:lnTo>
                    <a:lnTo>
                      <a:pt x="2988" y="17"/>
                    </a:lnTo>
                    <a:lnTo>
                      <a:pt x="3065" y="11"/>
                    </a:lnTo>
                    <a:lnTo>
                      <a:pt x="3137" y="6"/>
                    </a:lnTo>
                    <a:lnTo>
                      <a:pt x="3204" y="3"/>
                    </a:lnTo>
                    <a:lnTo>
                      <a:pt x="3265" y="1"/>
                    </a:lnTo>
                    <a:lnTo>
                      <a:pt x="3322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02243736-9B91-4B1A-80BE-569D5EF631D6}"/>
              </a:ext>
            </a:extLst>
          </p:cNvPr>
          <p:cNvGrpSpPr/>
          <p:nvPr/>
        </p:nvGrpSpPr>
        <p:grpSpPr>
          <a:xfrm>
            <a:off x="7856909" y="2138702"/>
            <a:ext cx="804419" cy="818552"/>
            <a:chOff x="8264793" y="2205804"/>
            <a:chExt cx="975956" cy="993102"/>
          </a:xfrm>
          <a:solidFill>
            <a:schemeClr val="tx1"/>
          </a:solidFill>
        </p:grpSpPr>
        <p:sp>
          <p:nvSpPr>
            <p:cNvPr id="39" name="Oval 71">
              <a:extLst>
                <a:ext uri="{FF2B5EF4-FFF2-40B4-BE49-F238E27FC236}">
                  <a16:creationId xmlns="" xmlns:a16="http://schemas.microsoft.com/office/drawing/2014/main" id="{BA947944-8D26-4BF0-8858-B4E2246FEC2E}"/>
                </a:ext>
              </a:extLst>
            </p:cNvPr>
            <p:cNvSpPr/>
            <p:nvPr/>
          </p:nvSpPr>
          <p:spPr>
            <a:xfrm>
              <a:off x="8264793" y="2205804"/>
              <a:ext cx="975956" cy="993102"/>
            </a:xfrm>
            <a:prstGeom prst="ellipse">
              <a:avLst/>
            </a:prstGeom>
            <a:solidFill>
              <a:srgbClr val="81A6F8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91392" rIns="0" bIns="0" rtlCol="0" anchor="ctr"/>
            <a:lstStyle/>
            <a:p>
              <a:pPr algn="ctr"/>
              <a:endParaRPr lang="id-ID" sz="3198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30">
              <a:extLst>
                <a:ext uri="{FF2B5EF4-FFF2-40B4-BE49-F238E27FC236}">
                  <a16:creationId xmlns="" xmlns:a16="http://schemas.microsoft.com/office/drawing/2014/main" id="{631388EF-D4F5-4181-9ED0-DF9D31C280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6151" y="2561849"/>
              <a:ext cx="313240" cy="311514"/>
            </a:xfrm>
            <a:custGeom>
              <a:avLst/>
              <a:gdLst>
                <a:gd name="T0" fmla="*/ 171 w 363"/>
                <a:gd name="T1" fmla="*/ 345 h 361"/>
                <a:gd name="T2" fmla="*/ 192 w 363"/>
                <a:gd name="T3" fmla="*/ 297 h 361"/>
                <a:gd name="T4" fmla="*/ 272 w 363"/>
                <a:gd name="T5" fmla="*/ 256 h 361"/>
                <a:gd name="T6" fmla="*/ 281 w 363"/>
                <a:gd name="T7" fmla="*/ 295 h 361"/>
                <a:gd name="T8" fmla="*/ 306 w 363"/>
                <a:gd name="T9" fmla="*/ 289 h 361"/>
                <a:gd name="T10" fmla="*/ 272 w 363"/>
                <a:gd name="T11" fmla="*/ 256 h 361"/>
                <a:gd name="T12" fmla="*/ 81 w 363"/>
                <a:gd name="T13" fmla="*/ 266 h 361"/>
                <a:gd name="T14" fmla="*/ 72 w 363"/>
                <a:gd name="T15" fmla="*/ 304 h 361"/>
                <a:gd name="T16" fmla="*/ 105 w 363"/>
                <a:gd name="T17" fmla="*/ 271 h 361"/>
                <a:gd name="T18" fmla="*/ 299 w 363"/>
                <a:gd name="T19" fmla="*/ 170 h 361"/>
                <a:gd name="T20" fmla="*/ 347 w 363"/>
                <a:gd name="T21" fmla="*/ 190 h 361"/>
                <a:gd name="T22" fmla="*/ 299 w 363"/>
                <a:gd name="T23" fmla="*/ 170 h 361"/>
                <a:gd name="T24" fmla="*/ 15 w 363"/>
                <a:gd name="T25" fmla="*/ 190 h 361"/>
                <a:gd name="T26" fmla="*/ 64 w 363"/>
                <a:gd name="T27" fmla="*/ 170 h 361"/>
                <a:gd name="T28" fmla="*/ 241 w 363"/>
                <a:gd name="T29" fmla="*/ 112 h 361"/>
                <a:gd name="T30" fmla="*/ 180 w 363"/>
                <a:gd name="T31" fmla="*/ 167 h 361"/>
                <a:gd name="T32" fmla="*/ 138 w 363"/>
                <a:gd name="T33" fmla="*/ 153 h 361"/>
                <a:gd name="T34" fmla="*/ 182 w 363"/>
                <a:gd name="T35" fmla="*/ 198 h 361"/>
                <a:gd name="T36" fmla="*/ 241 w 363"/>
                <a:gd name="T37" fmla="*/ 112 h 361"/>
                <a:gd name="T38" fmla="*/ 281 w 363"/>
                <a:gd name="T39" fmla="*/ 66 h 361"/>
                <a:gd name="T40" fmla="*/ 272 w 363"/>
                <a:gd name="T41" fmla="*/ 104 h 361"/>
                <a:gd name="T42" fmla="*/ 306 w 363"/>
                <a:gd name="T43" fmla="*/ 70 h 361"/>
                <a:gd name="T44" fmla="*/ 72 w 363"/>
                <a:gd name="T45" fmla="*/ 56 h 361"/>
                <a:gd name="T46" fmla="*/ 81 w 363"/>
                <a:gd name="T47" fmla="*/ 95 h 361"/>
                <a:gd name="T48" fmla="*/ 105 w 363"/>
                <a:gd name="T49" fmla="*/ 89 h 361"/>
                <a:gd name="T50" fmla="*/ 72 w 363"/>
                <a:gd name="T51" fmla="*/ 56 h 361"/>
                <a:gd name="T52" fmla="*/ 171 w 363"/>
                <a:gd name="T53" fmla="*/ 62 h 361"/>
                <a:gd name="T54" fmla="*/ 192 w 363"/>
                <a:gd name="T55" fmla="*/ 15 h 361"/>
                <a:gd name="T56" fmla="*/ 180 w 363"/>
                <a:gd name="T57" fmla="*/ 0 h 361"/>
                <a:gd name="T58" fmla="*/ 217 w 363"/>
                <a:gd name="T59" fmla="*/ 4 h 361"/>
                <a:gd name="T60" fmla="*/ 281 w 363"/>
                <a:gd name="T61" fmla="*/ 29 h 361"/>
                <a:gd name="T62" fmla="*/ 322 w 363"/>
                <a:gd name="T63" fmla="*/ 68 h 361"/>
                <a:gd name="T64" fmla="*/ 357 w 363"/>
                <a:gd name="T65" fmla="*/ 139 h 361"/>
                <a:gd name="T66" fmla="*/ 357 w 363"/>
                <a:gd name="T67" fmla="*/ 221 h 361"/>
                <a:gd name="T68" fmla="*/ 322 w 363"/>
                <a:gd name="T69" fmla="*/ 293 h 361"/>
                <a:gd name="T70" fmla="*/ 281 w 363"/>
                <a:gd name="T71" fmla="*/ 331 h 361"/>
                <a:gd name="T72" fmla="*/ 217 w 363"/>
                <a:gd name="T73" fmla="*/ 357 h 361"/>
                <a:gd name="T74" fmla="*/ 180 w 363"/>
                <a:gd name="T75" fmla="*/ 361 h 361"/>
                <a:gd name="T76" fmla="*/ 112 w 363"/>
                <a:gd name="T77" fmla="*/ 347 h 361"/>
                <a:gd name="T78" fmla="*/ 58 w 363"/>
                <a:gd name="T79" fmla="*/ 314 h 361"/>
                <a:gd name="T80" fmla="*/ 19 w 363"/>
                <a:gd name="T81" fmla="*/ 260 h 361"/>
                <a:gd name="T82" fmla="*/ 0 w 363"/>
                <a:gd name="T83" fmla="*/ 180 h 361"/>
                <a:gd name="T84" fmla="*/ 19 w 363"/>
                <a:gd name="T85" fmla="*/ 101 h 361"/>
                <a:gd name="T86" fmla="*/ 58 w 363"/>
                <a:gd name="T87" fmla="*/ 46 h 361"/>
                <a:gd name="T88" fmla="*/ 112 w 363"/>
                <a:gd name="T89" fmla="*/ 13 h 361"/>
                <a:gd name="T90" fmla="*/ 180 w 363"/>
                <a:gd name="T9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3" h="361">
                  <a:moveTo>
                    <a:pt x="171" y="297"/>
                  </a:moveTo>
                  <a:lnTo>
                    <a:pt x="171" y="345"/>
                  </a:lnTo>
                  <a:lnTo>
                    <a:pt x="192" y="345"/>
                  </a:lnTo>
                  <a:lnTo>
                    <a:pt x="192" y="297"/>
                  </a:lnTo>
                  <a:lnTo>
                    <a:pt x="171" y="297"/>
                  </a:lnTo>
                  <a:close/>
                  <a:moveTo>
                    <a:pt x="272" y="256"/>
                  </a:moveTo>
                  <a:lnTo>
                    <a:pt x="256" y="271"/>
                  </a:lnTo>
                  <a:lnTo>
                    <a:pt x="281" y="295"/>
                  </a:lnTo>
                  <a:lnTo>
                    <a:pt x="291" y="304"/>
                  </a:lnTo>
                  <a:lnTo>
                    <a:pt x="306" y="289"/>
                  </a:lnTo>
                  <a:lnTo>
                    <a:pt x="281" y="266"/>
                  </a:lnTo>
                  <a:lnTo>
                    <a:pt x="272" y="256"/>
                  </a:lnTo>
                  <a:close/>
                  <a:moveTo>
                    <a:pt x="91" y="256"/>
                  </a:moveTo>
                  <a:lnTo>
                    <a:pt x="81" y="266"/>
                  </a:lnTo>
                  <a:lnTo>
                    <a:pt x="56" y="289"/>
                  </a:lnTo>
                  <a:lnTo>
                    <a:pt x="72" y="304"/>
                  </a:lnTo>
                  <a:lnTo>
                    <a:pt x="81" y="295"/>
                  </a:lnTo>
                  <a:lnTo>
                    <a:pt x="105" y="271"/>
                  </a:lnTo>
                  <a:lnTo>
                    <a:pt x="91" y="256"/>
                  </a:lnTo>
                  <a:close/>
                  <a:moveTo>
                    <a:pt x="299" y="170"/>
                  </a:moveTo>
                  <a:lnTo>
                    <a:pt x="299" y="190"/>
                  </a:lnTo>
                  <a:lnTo>
                    <a:pt x="347" y="190"/>
                  </a:lnTo>
                  <a:lnTo>
                    <a:pt x="347" y="170"/>
                  </a:lnTo>
                  <a:lnTo>
                    <a:pt x="299" y="170"/>
                  </a:lnTo>
                  <a:close/>
                  <a:moveTo>
                    <a:pt x="15" y="170"/>
                  </a:moveTo>
                  <a:lnTo>
                    <a:pt x="15" y="190"/>
                  </a:lnTo>
                  <a:lnTo>
                    <a:pt x="64" y="190"/>
                  </a:lnTo>
                  <a:lnTo>
                    <a:pt x="64" y="170"/>
                  </a:lnTo>
                  <a:lnTo>
                    <a:pt x="15" y="170"/>
                  </a:lnTo>
                  <a:close/>
                  <a:moveTo>
                    <a:pt x="241" y="112"/>
                  </a:moveTo>
                  <a:lnTo>
                    <a:pt x="182" y="169"/>
                  </a:lnTo>
                  <a:lnTo>
                    <a:pt x="180" y="167"/>
                  </a:lnTo>
                  <a:lnTo>
                    <a:pt x="151" y="137"/>
                  </a:lnTo>
                  <a:lnTo>
                    <a:pt x="138" y="153"/>
                  </a:lnTo>
                  <a:lnTo>
                    <a:pt x="180" y="196"/>
                  </a:lnTo>
                  <a:lnTo>
                    <a:pt x="182" y="198"/>
                  </a:lnTo>
                  <a:lnTo>
                    <a:pt x="254" y="128"/>
                  </a:lnTo>
                  <a:lnTo>
                    <a:pt x="241" y="112"/>
                  </a:lnTo>
                  <a:close/>
                  <a:moveTo>
                    <a:pt x="291" y="56"/>
                  </a:moveTo>
                  <a:lnTo>
                    <a:pt x="281" y="66"/>
                  </a:lnTo>
                  <a:lnTo>
                    <a:pt x="256" y="89"/>
                  </a:lnTo>
                  <a:lnTo>
                    <a:pt x="272" y="104"/>
                  </a:lnTo>
                  <a:lnTo>
                    <a:pt x="281" y="95"/>
                  </a:lnTo>
                  <a:lnTo>
                    <a:pt x="306" y="70"/>
                  </a:lnTo>
                  <a:lnTo>
                    <a:pt x="291" y="56"/>
                  </a:lnTo>
                  <a:close/>
                  <a:moveTo>
                    <a:pt x="72" y="56"/>
                  </a:moveTo>
                  <a:lnTo>
                    <a:pt x="56" y="70"/>
                  </a:lnTo>
                  <a:lnTo>
                    <a:pt x="81" y="95"/>
                  </a:lnTo>
                  <a:lnTo>
                    <a:pt x="91" y="104"/>
                  </a:lnTo>
                  <a:lnTo>
                    <a:pt x="105" y="89"/>
                  </a:lnTo>
                  <a:lnTo>
                    <a:pt x="81" y="66"/>
                  </a:lnTo>
                  <a:lnTo>
                    <a:pt x="72" y="56"/>
                  </a:lnTo>
                  <a:close/>
                  <a:moveTo>
                    <a:pt x="171" y="15"/>
                  </a:moveTo>
                  <a:lnTo>
                    <a:pt x="171" y="62"/>
                  </a:lnTo>
                  <a:lnTo>
                    <a:pt x="192" y="62"/>
                  </a:lnTo>
                  <a:lnTo>
                    <a:pt x="192" y="15"/>
                  </a:lnTo>
                  <a:lnTo>
                    <a:pt x="171" y="15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217" y="4"/>
                  </a:lnTo>
                  <a:lnTo>
                    <a:pt x="250" y="13"/>
                  </a:lnTo>
                  <a:lnTo>
                    <a:pt x="281" y="29"/>
                  </a:lnTo>
                  <a:lnTo>
                    <a:pt x="303" y="46"/>
                  </a:lnTo>
                  <a:lnTo>
                    <a:pt x="322" y="68"/>
                  </a:lnTo>
                  <a:lnTo>
                    <a:pt x="343" y="101"/>
                  </a:lnTo>
                  <a:lnTo>
                    <a:pt x="357" y="139"/>
                  </a:lnTo>
                  <a:lnTo>
                    <a:pt x="363" y="180"/>
                  </a:lnTo>
                  <a:lnTo>
                    <a:pt x="357" y="221"/>
                  </a:lnTo>
                  <a:lnTo>
                    <a:pt x="343" y="260"/>
                  </a:lnTo>
                  <a:lnTo>
                    <a:pt x="322" y="293"/>
                  </a:lnTo>
                  <a:lnTo>
                    <a:pt x="303" y="314"/>
                  </a:lnTo>
                  <a:lnTo>
                    <a:pt x="281" y="331"/>
                  </a:lnTo>
                  <a:lnTo>
                    <a:pt x="250" y="347"/>
                  </a:lnTo>
                  <a:lnTo>
                    <a:pt x="217" y="357"/>
                  </a:lnTo>
                  <a:lnTo>
                    <a:pt x="180" y="361"/>
                  </a:lnTo>
                  <a:lnTo>
                    <a:pt x="180" y="361"/>
                  </a:lnTo>
                  <a:lnTo>
                    <a:pt x="145" y="357"/>
                  </a:lnTo>
                  <a:lnTo>
                    <a:pt x="112" y="347"/>
                  </a:lnTo>
                  <a:lnTo>
                    <a:pt x="81" y="331"/>
                  </a:lnTo>
                  <a:lnTo>
                    <a:pt x="58" y="314"/>
                  </a:lnTo>
                  <a:lnTo>
                    <a:pt x="39" y="293"/>
                  </a:lnTo>
                  <a:lnTo>
                    <a:pt x="19" y="260"/>
                  </a:lnTo>
                  <a:lnTo>
                    <a:pt x="6" y="221"/>
                  </a:lnTo>
                  <a:lnTo>
                    <a:pt x="0" y="180"/>
                  </a:lnTo>
                  <a:lnTo>
                    <a:pt x="6" y="139"/>
                  </a:lnTo>
                  <a:lnTo>
                    <a:pt x="19" y="101"/>
                  </a:lnTo>
                  <a:lnTo>
                    <a:pt x="39" y="68"/>
                  </a:lnTo>
                  <a:lnTo>
                    <a:pt x="58" y="46"/>
                  </a:lnTo>
                  <a:lnTo>
                    <a:pt x="81" y="29"/>
                  </a:lnTo>
                  <a:lnTo>
                    <a:pt x="112" y="13"/>
                  </a:lnTo>
                  <a:lnTo>
                    <a:pt x="145" y="4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en-US" sz="1799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DB05BCD7-E3FA-422D-9081-DC3B4E1CB707}"/>
              </a:ext>
            </a:extLst>
          </p:cNvPr>
          <p:cNvGrpSpPr/>
          <p:nvPr/>
        </p:nvGrpSpPr>
        <p:grpSpPr>
          <a:xfrm>
            <a:off x="9316782" y="4310905"/>
            <a:ext cx="804419" cy="818552"/>
            <a:chOff x="10035974" y="4841215"/>
            <a:chExt cx="975956" cy="993102"/>
          </a:xfrm>
          <a:solidFill>
            <a:schemeClr val="tx1"/>
          </a:solidFill>
        </p:grpSpPr>
        <p:sp>
          <p:nvSpPr>
            <p:cNvPr id="42" name="Oval 55">
              <a:extLst>
                <a:ext uri="{FF2B5EF4-FFF2-40B4-BE49-F238E27FC236}">
                  <a16:creationId xmlns="" xmlns:a16="http://schemas.microsoft.com/office/drawing/2014/main" id="{A110D5FA-68EB-45BD-85BD-DC27973FE741}"/>
                </a:ext>
              </a:extLst>
            </p:cNvPr>
            <p:cNvSpPr/>
            <p:nvPr/>
          </p:nvSpPr>
          <p:spPr>
            <a:xfrm>
              <a:off x="10035974" y="4841215"/>
              <a:ext cx="975956" cy="993102"/>
            </a:xfrm>
            <a:prstGeom prst="ellipse">
              <a:avLst/>
            </a:prstGeom>
            <a:solidFill>
              <a:srgbClr val="2D29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89953" tIns="54835" rIns="89953" bIns="54835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id-ID" sz="1799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Group 128">
              <a:extLst>
                <a:ext uri="{FF2B5EF4-FFF2-40B4-BE49-F238E27FC236}">
                  <a16:creationId xmlns="" xmlns:a16="http://schemas.microsoft.com/office/drawing/2014/main" id="{49E2013F-D584-4A50-86B2-9BE69EE7FBB9}"/>
                </a:ext>
              </a:extLst>
            </p:cNvPr>
            <p:cNvGrpSpPr/>
            <p:nvPr/>
          </p:nvGrpSpPr>
          <p:grpSpPr>
            <a:xfrm>
              <a:off x="10335217" y="5153448"/>
              <a:ext cx="343442" cy="343442"/>
              <a:chOff x="7888044" y="2682795"/>
              <a:chExt cx="757954" cy="757954"/>
            </a:xfrm>
            <a:grpFill/>
          </p:grpSpPr>
          <p:sp>
            <p:nvSpPr>
              <p:cNvPr id="44" name="Freeform 31">
                <a:extLst>
                  <a:ext uri="{FF2B5EF4-FFF2-40B4-BE49-F238E27FC236}">
                    <a16:creationId xmlns="" xmlns:a16="http://schemas.microsoft.com/office/drawing/2014/main" id="{C18FE8CB-3AE4-434B-B65A-C18BD4CB6D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88044" y="3115095"/>
                <a:ext cx="325654" cy="325654"/>
              </a:xfrm>
              <a:custGeom>
                <a:avLst/>
                <a:gdLst>
                  <a:gd name="T0" fmla="*/ 76 w 171"/>
                  <a:gd name="T1" fmla="*/ 43 h 171"/>
                  <a:gd name="T2" fmla="*/ 52 w 171"/>
                  <a:gd name="T3" fmla="*/ 56 h 171"/>
                  <a:gd name="T4" fmla="*/ 43 w 171"/>
                  <a:gd name="T5" fmla="*/ 85 h 171"/>
                  <a:gd name="T6" fmla="*/ 54 w 171"/>
                  <a:gd name="T7" fmla="*/ 116 h 171"/>
                  <a:gd name="T8" fmla="*/ 85 w 171"/>
                  <a:gd name="T9" fmla="*/ 128 h 171"/>
                  <a:gd name="T10" fmla="*/ 95 w 171"/>
                  <a:gd name="T11" fmla="*/ 126 h 171"/>
                  <a:gd name="T12" fmla="*/ 116 w 171"/>
                  <a:gd name="T13" fmla="*/ 114 h 171"/>
                  <a:gd name="T14" fmla="*/ 128 w 171"/>
                  <a:gd name="T15" fmla="*/ 83 h 171"/>
                  <a:gd name="T16" fmla="*/ 114 w 171"/>
                  <a:gd name="T17" fmla="*/ 52 h 171"/>
                  <a:gd name="T18" fmla="*/ 85 w 171"/>
                  <a:gd name="T19" fmla="*/ 41 h 171"/>
                  <a:gd name="T20" fmla="*/ 110 w 171"/>
                  <a:gd name="T21" fmla="*/ 0 h 171"/>
                  <a:gd name="T22" fmla="*/ 124 w 171"/>
                  <a:gd name="T23" fmla="*/ 6 h 171"/>
                  <a:gd name="T24" fmla="*/ 128 w 171"/>
                  <a:gd name="T25" fmla="*/ 14 h 171"/>
                  <a:gd name="T26" fmla="*/ 124 w 171"/>
                  <a:gd name="T27" fmla="*/ 27 h 171"/>
                  <a:gd name="T28" fmla="*/ 140 w 171"/>
                  <a:gd name="T29" fmla="*/ 41 h 171"/>
                  <a:gd name="T30" fmla="*/ 151 w 171"/>
                  <a:gd name="T31" fmla="*/ 35 h 171"/>
                  <a:gd name="T32" fmla="*/ 159 w 171"/>
                  <a:gd name="T33" fmla="*/ 39 h 171"/>
                  <a:gd name="T34" fmla="*/ 167 w 171"/>
                  <a:gd name="T35" fmla="*/ 52 h 171"/>
                  <a:gd name="T36" fmla="*/ 169 w 171"/>
                  <a:gd name="T37" fmla="*/ 62 h 171"/>
                  <a:gd name="T38" fmla="*/ 163 w 171"/>
                  <a:gd name="T39" fmla="*/ 68 h 171"/>
                  <a:gd name="T40" fmla="*/ 155 w 171"/>
                  <a:gd name="T41" fmla="*/ 81 h 171"/>
                  <a:gd name="T42" fmla="*/ 163 w 171"/>
                  <a:gd name="T43" fmla="*/ 95 h 171"/>
                  <a:gd name="T44" fmla="*/ 169 w 171"/>
                  <a:gd name="T45" fmla="*/ 101 h 171"/>
                  <a:gd name="T46" fmla="*/ 169 w 171"/>
                  <a:gd name="T47" fmla="*/ 109 h 171"/>
                  <a:gd name="T48" fmla="*/ 163 w 171"/>
                  <a:gd name="T49" fmla="*/ 124 h 171"/>
                  <a:gd name="T50" fmla="*/ 155 w 171"/>
                  <a:gd name="T51" fmla="*/ 128 h 171"/>
                  <a:gd name="T52" fmla="*/ 142 w 171"/>
                  <a:gd name="T53" fmla="*/ 124 h 171"/>
                  <a:gd name="T54" fmla="*/ 128 w 171"/>
                  <a:gd name="T55" fmla="*/ 138 h 171"/>
                  <a:gd name="T56" fmla="*/ 134 w 171"/>
                  <a:gd name="T57" fmla="*/ 151 h 171"/>
                  <a:gd name="T58" fmla="*/ 130 w 171"/>
                  <a:gd name="T59" fmla="*/ 159 h 171"/>
                  <a:gd name="T60" fmla="*/ 116 w 171"/>
                  <a:gd name="T61" fmla="*/ 167 h 171"/>
                  <a:gd name="T62" fmla="*/ 109 w 171"/>
                  <a:gd name="T63" fmla="*/ 167 h 171"/>
                  <a:gd name="T64" fmla="*/ 101 w 171"/>
                  <a:gd name="T65" fmla="*/ 161 h 171"/>
                  <a:gd name="T66" fmla="*/ 85 w 171"/>
                  <a:gd name="T67" fmla="*/ 153 h 171"/>
                  <a:gd name="T68" fmla="*/ 74 w 171"/>
                  <a:gd name="T69" fmla="*/ 163 h 171"/>
                  <a:gd name="T70" fmla="*/ 68 w 171"/>
                  <a:gd name="T71" fmla="*/ 169 h 171"/>
                  <a:gd name="T72" fmla="*/ 60 w 171"/>
                  <a:gd name="T73" fmla="*/ 169 h 171"/>
                  <a:gd name="T74" fmla="*/ 45 w 171"/>
                  <a:gd name="T75" fmla="*/ 163 h 171"/>
                  <a:gd name="T76" fmla="*/ 41 w 171"/>
                  <a:gd name="T77" fmla="*/ 155 h 171"/>
                  <a:gd name="T78" fmla="*/ 45 w 171"/>
                  <a:gd name="T79" fmla="*/ 142 h 171"/>
                  <a:gd name="T80" fmla="*/ 31 w 171"/>
                  <a:gd name="T81" fmla="*/ 128 h 171"/>
                  <a:gd name="T82" fmla="*/ 17 w 171"/>
                  <a:gd name="T83" fmla="*/ 134 h 171"/>
                  <a:gd name="T84" fmla="*/ 10 w 171"/>
                  <a:gd name="T85" fmla="*/ 130 h 171"/>
                  <a:gd name="T86" fmla="*/ 2 w 171"/>
                  <a:gd name="T87" fmla="*/ 116 h 171"/>
                  <a:gd name="T88" fmla="*/ 2 w 171"/>
                  <a:gd name="T89" fmla="*/ 107 h 171"/>
                  <a:gd name="T90" fmla="*/ 8 w 171"/>
                  <a:gd name="T91" fmla="*/ 101 h 171"/>
                  <a:gd name="T92" fmla="*/ 15 w 171"/>
                  <a:gd name="T93" fmla="*/ 87 h 171"/>
                  <a:gd name="T94" fmla="*/ 6 w 171"/>
                  <a:gd name="T95" fmla="*/ 74 h 171"/>
                  <a:gd name="T96" fmla="*/ 0 w 171"/>
                  <a:gd name="T97" fmla="*/ 68 h 171"/>
                  <a:gd name="T98" fmla="*/ 0 w 171"/>
                  <a:gd name="T99" fmla="*/ 60 h 171"/>
                  <a:gd name="T100" fmla="*/ 6 w 171"/>
                  <a:gd name="T101" fmla="*/ 45 h 171"/>
                  <a:gd name="T102" fmla="*/ 13 w 171"/>
                  <a:gd name="T103" fmla="*/ 41 h 171"/>
                  <a:gd name="T104" fmla="*/ 27 w 171"/>
                  <a:gd name="T105" fmla="*/ 45 h 171"/>
                  <a:gd name="T106" fmla="*/ 41 w 171"/>
                  <a:gd name="T107" fmla="*/ 31 h 171"/>
                  <a:gd name="T108" fmla="*/ 37 w 171"/>
                  <a:gd name="T109" fmla="*/ 17 h 171"/>
                  <a:gd name="T110" fmla="*/ 39 w 171"/>
                  <a:gd name="T111" fmla="*/ 10 h 171"/>
                  <a:gd name="T112" fmla="*/ 54 w 171"/>
                  <a:gd name="T113" fmla="*/ 2 h 171"/>
                  <a:gd name="T114" fmla="*/ 62 w 171"/>
                  <a:gd name="T115" fmla="*/ 2 h 171"/>
                  <a:gd name="T116" fmla="*/ 68 w 171"/>
                  <a:gd name="T117" fmla="*/ 8 h 171"/>
                  <a:gd name="T118" fmla="*/ 85 w 171"/>
                  <a:gd name="T119" fmla="*/ 16 h 171"/>
                  <a:gd name="T120" fmla="*/ 95 w 171"/>
                  <a:gd name="T121" fmla="*/ 6 h 171"/>
                  <a:gd name="T122" fmla="*/ 101 w 171"/>
                  <a:gd name="T123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1" h="171">
                    <a:moveTo>
                      <a:pt x="85" y="41"/>
                    </a:moveTo>
                    <a:lnTo>
                      <a:pt x="76" y="43"/>
                    </a:lnTo>
                    <a:lnTo>
                      <a:pt x="66" y="45"/>
                    </a:lnTo>
                    <a:lnTo>
                      <a:pt x="52" y="56"/>
                    </a:lnTo>
                    <a:lnTo>
                      <a:pt x="45" y="70"/>
                    </a:lnTo>
                    <a:lnTo>
                      <a:pt x="43" y="85"/>
                    </a:lnTo>
                    <a:lnTo>
                      <a:pt x="46" y="103"/>
                    </a:lnTo>
                    <a:lnTo>
                      <a:pt x="54" y="116"/>
                    </a:lnTo>
                    <a:lnTo>
                      <a:pt x="68" y="124"/>
                    </a:lnTo>
                    <a:lnTo>
                      <a:pt x="85" y="128"/>
                    </a:lnTo>
                    <a:lnTo>
                      <a:pt x="85" y="128"/>
                    </a:lnTo>
                    <a:lnTo>
                      <a:pt x="95" y="126"/>
                    </a:lnTo>
                    <a:lnTo>
                      <a:pt x="103" y="124"/>
                    </a:lnTo>
                    <a:lnTo>
                      <a:pt x="116" y="114"/>
                    </a:lnTo>
                    <a:lnTo>
                      <a:pt x="126" y="99"/>
                    </a:lnTo>
                    <a:lnTo>
                      <a:pt x="128" y="83"/>
                    </a:lnTo>
                    <a:lnTo>
                      <a:pt x="124" y="66"/>
                    </a:lnTo>
                    <a:lnTo>
                      <a:pt x="114" y="52"/>
                    </a:lnTo>
                    <a:lnTo>
                      <a:pt x="101" y="45"/>
                    </a:lnTo>
                    <a:lnTo>
                      <a:pt x="85" y="41"/>
                    </a:lnTo>
                    <a:close/>
                    <a:moveTo>
                      <a:pt x="105" y="0"/>
                    </a:moveTo>
                    <a:lnTo>
                      <a:pt x="110" y="0"/>
                    </a:lnTo>
                    <a:lnTo>
                      <a:pt x="120" y="4"/>
                    </a:lnTo>
                    <a:lnTo>
                      <a:pt x="124" y="6"/>
                    </a:lnTo>
                    <a:lnTo>
                      <a:pt x="128" y="10"/>
                    </a:lnTo>
                    <a:lnTo>
                      <a:pt x="128" y="14"/>
                    </a:lnTo>
                    <a:lnTo>
                      <a:pt x="128" y="17"/>
                    </a:lnTo>
                    <a:lnTo>
                      <a:pt x="124" y="27"/>
                    </a:lnTo>
                    <a:lnTo>
                      <a:pt x="132" y="33"/>
                    </a:lnTo>
                    <a:lnTo>
                      <a:pt x="140" y="41"/>
                    </a:lnTo>
                    <a:lnTo>
                      <a:pt x="147" y="37"/>
                    </a:lnTo>
                    <a:lnTo>
                      <a:pt x="151" y="35"/>
                    </a:lnTo>
                    <a:lnTo>
                      <a:pt x="157" y="37"/>
                    </a:lnTo>
                    <a:lnTo>
                      <a:pt x="159" y="39"/>
                    </a:lnTo>
                    <a:lnTo>
                      <a:pt x="163" y="43"/>
                    </a:lnTo>
                    <a:lnTo>
                      <a:pt x="167" y="52"/>
                    </a:lnTo>
                    <a:lnTo>
                      <a:pt x="169" y="58"/>
                    </a:lnTo>
                    <a:lnTo>
                      <a:pt x="169" y="62"/>
                    </a:lnTo>
                    <a:lnTo>
                      <a:pt x="165" y="66"/>
                    </a:lnTo>
                    <a:lnTo>
                      <a:pt x="163" y="68"/>
                    </a:lnTo>
                    <a:lnTo>
                      <a:pt x="153" y="72"/>
                    </a:lnTo>
                    <a:lnTo>
                      <a:pt x="155" y="81"/>
                    </a:lnTo>
                    <a:lnTo>
                      <a:pt x="153" y="91"/>
                    </a:lnTo>
                    <a:lnTo>
                      <a:pt x="163" y="95"/>
                    </a:lnTo>
                    <a:lnTo>
                      <a:pt x="167" y="97"/>
                    </a:lnTo>
                    <a:lnTo>
                      <a:pt x="169" y="101"/>
                    </a:lnTo>
                    <a:lnTo>
                      <a:pt x="171" y="105"/>
                    </a:lnTo>
                    <a:lnTo>
                      <a:pt x="169" y="109"/>
                    </a:lnTo>
                    <a:lnTo>
                      <a:pt x="165" y="120"/>
                    </a:lnTo>
                    <a:lnTo>
                      <a:pt x="163" y="124"/>
                    </a:lnTo>
                    <a:lnTo>
                      <a:pt x="159" y="126"/>
                    </a:lnTo>
                    <a:lnTo>
                      <a:pt x="155" y="128"/>
                    </a:lnTo>
                    <a:lnTo>
                      <a:pt x="151" y="128"/>
                    </a:lnTo>
                    <a:lnTo>
                      <a:pt x="142" y="124"/>
                    </a:lnTo>
                    <a:lnTo>
                      <a:pt x="136" y="132"/>
                    </a:lnTo>
                    <a:lnTo>
                      <a:pt x="128" y="138"/>
                    </a:lnTo>
                    <a:lnTo>
                      <a:pt x="132" y="147"/>
                    </a:lnTo>
                    <a:lnTo>
                      <a:pt x="134" y="151"/>
                    </a:lnTo>
                    <a:lnTo>
                      <a:pt x="134" y="155"/>
                    </a:lnTo>
                    <a:lnTo>
                      <a:pt x="130" y="159"/>
                    </a:lnTo>
                    <a:lnTo>
                      <a:pt x="128" y="161"/>
                    </a:lnTo>
                    <a:lnTo>
                      <a:pt x="116" y="167"/>
                    </a:lnTo>
                    <a:lnTo>
                      <a:pt x="112" y="169"/>
                    </a:lnTo>
                    <a:lnTo>
                      <a:pt x="109" y="167"/>
                    </a:lnTo>
                    <a:lnTo>
                      <a:pt x="105" y="165"/>
                    </a:lnTo>
                    <a:lnTo>
                      <a:pt x="101" y="161"/>
                    </a:lnTo>
                    <a:lnTo>
                      <a:pt x="97" y="153"/>
                    </a:lnTo>
                    <a:lnTo>
                      <a:pt x="85" y="153"/>
                    </a:lnTo>
                    <a:lnTo>
                      <a:pt x="78" y="153"/>
                    </a:lnTo>
                    <a:lnTo>
                      <a:pt x="74" y="163"/>
                    </a:lnTo>
                    <a:lnTo>
                      <a:pt x="72" y="167"/>
                    </a:lnTo>
                    <a:lnTo>
                      <a:pt x="68" y="169"/>
                    </a:lnTo>
                    <a:lnTo>
                      <a:pt x="64" y="171"/>
                    </a:lnTo>
                    <a:lnTo>
                      <a:pt x="60" y="169"/>
                    </a:lnTo>
                    <a:lnTo>
                      <a:pt x="48" y="165"/>
                    </a:lnTo>
                    <a:lnTo>
                      <a:pt x="45" y="163"/>
                    </a:lnTo>
                    <a:lnTo>
                      <a:pt x="43" y="159"/>
                    </a:lnTo>
                    <a:lnTo>
                      <a:pt x="41" y="155"/>
                    </a:lnTo>
                    <a:lnTo>
                      <a:pt x="43" y="151"/>
                    </a:lnTo>
                    <a:lnTo>
                      <a:pt x="45" y="142"/>
                    </a:lnTo>
                    <a:lnTo>
                      <a:pt x="37" y="136"/>
                    </a:lnTo>
                    <a:lnTo>
                      <a:pt x="31" y="128"/>
                    </a:lnTo>
                    <a:lnTo>
                      <a:pt x="21" y="132"/>
                    </a:lnTo>
                    <a:lnTo>
                      <a:pt x="17" y="134"/>
                    </a:lnTo>
                    <a:lnTo>
                      <a:pt x="13" y="132"/>
                    </a:lnTo>
                    <a:lnTo>
                      <a:pt x="10" y="130"/>
                    </a:lnTo>
                    <a:lnTo>
                      <a:pt x="8" y="126"/>
                    </a:lnTo>
                    <a:lnTo>
                      <a:pt x="2" y="116"/>
                    </a:lnTo>
                    <a:lnTo>
                      <a:pt x="2" y="111"/>
                    </a:lnTo>
                    <a:lnTo>
                      <a:pt x="2" y="107"/>
                    </a:lnTo>
                    <a:lnTo>
                      <a:pt x="4" y="105"/>
                    </a:lnTo>
                    <a:lnTo>
                      <a:pt x="8" y="101"/>
                    </a:lnTo>
                    <a:lnTo>
                      <a:pt x="17" y="97"/>
                    </a:lnTo>
                    <a:lnTo>
                      <a:pt x="15" y="87"/>
                    </a:lnTo>
                    <a:lnTo>
                      <a:pt x="15" y="78"/>
                    </a:lnTo>
                    <a:lnTo>
                      <a:pt x="6" y="74"/>
                    </a:lnTo>
                    <a:lnTo>
                      <a:pt x="4" y="72"/>
                    </a:lnTo>
                    <a:lnTo>
                      <a:pt x="0" y="68"/>
                    </a:lnTo>
                    <a:lnTo>
                      <a:pt x="0" y="64"/>
                    </a:lnTo>
                    <a:lnTo>
                      <a:pt x="0" y="60"/>
                    </a:lnTo>
                    <a:lnTo>
                      <a:pt x="4" y="49"/>
                    </a:lnTo>
                    <a:lnTo>
                      <a:pt x="6" y="45"/>
                    </a:lnTo>
                    <a:lnTo>
                      <a:pt x="10" y="43"/>
                    </a:lnTo>
                    <a:lnTo>
                      <a:pt x="13" y="41"/>
                    </a:lnTo>
                    <a:lnTo>
                      <a:pt x="19" y="43"/>
                    </a:lnTo>
                    <a:lnTo>
                      <a:pt x="27" y="45"/>
                    </a:lnTo>
                    <a:lnTo>
                      <a:pt x="33" y="37"/>
                    </a:lnTo>
                    <a:lnTo>
                      <a:pt x="41" y="31"/>
                    </a:lnTo>
                    <a:lnTo>
                      <a:pt x="37" y="21"/>
                    </a:lnTo>
                    <a:lnTo>
                      <a:pt x="37" y="17"/>
                    </a:lnTo>
                    <a:lnTo>
                      <a:pt x="37" y="14"/>
                    </a:lnTo>
                    <a:lnTo>
                      <a:pt x="39" y="10"/>
                    </a:lnTo>
                    <a:lnTo>
                      <a:pt x="43" y="8"/>
                    </a:lnTo>
                    <a:lnTo>
                      <a:pt x="54" y="2"/>
                    </a:lnTo>
                    <a:lnTo>
                      <a:pt x="58" y="0"/>
                    </a:lnTo>
                    <a:lnTo>
                      <a:pt x="62" y="2"/>
                    </a:lnTo>
                    <a:lnTo>
                      <a:pt x="66" y="4"/>
                    </a:lnTo>
                    <a:lnTo>
                      <a:pt x="68" y="8"/>
                    </a:lnTo>
                    <a:lnTo>
                      <a:pt x="72" y="16"/>
                    </a:lnTo>
                    <a:lnTo>
                      <a:pt x="85" y="16"/>
                    </a:lnTo>
                    <a:lnTo>
                      <a:pt x="93" y="16"/>
                    </a:lnTo>
                    <a:lnTo>
                      <a:pt x="95" y="6"/>
                    </a:lnTo>
                    <a:lnTo>
                      <a:pt x="97" y="2"/>
                    </a:lnTo>
                    <a:lnTo>
                      <a:pt x="101" y="0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32">
                <a:extLst>
                  <a:ext uri="{FF2B5EF4-FFF2-40B4-BE49-F238E27FC236}">
                    <a16:creationId xmlns="" xmlns:a16="http://schemas.microsoft.com/office/drawing/2014/main" id="{2DC89A59-9CED-42B3-9AAF-AB7C16520A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97529" y="2682795"/>
                <a:ext cx="548469" cy="546565"/>
              </a:xfrm>
              <a:custGeom>
                <a:avLst/>
                <a:gdLst>
                  <a:gd name="T0" fmla="*/ 125 w 288"/>
                  <a:gd name="T1" fmla="*/ 74 h 287"/>
                  <a:gd name="T2" fmla="*/ 80 w 288"/>
                  <a:gd name="T3" fmla="*/ 107 h 287"/>
                  <a:gd name="T4" fmla="*/ 78 w 288"/>
                  <a:gd name="T5" fmla="*/ 173 h 287"/>
                  <a:gd name="T6" fmla="*/ 144 w 288"/>
                  <a:gd name="T7" fmla="*/ 215 h 287"/>
                  <a:gd name="T8" fmla="*/ 165 w 288"/>
                  <a:gd name="T9" fmla="*/ 213 h 287"/>
                  <a:gd name="T10" fmla="*/ 208 w 288"/>
                  <a:gd name="T11" fmla="*/ 179 h 287"/>
                  <a:gd name="T12" fmla="*/ 210 w 288"/>
                  <a:gd name="T13" fmla="*/ 113 h 287"/>
                  <a:gd name="T14" fmla="*/ 165 w 288"/>
                  <a:gd name="T15" fmla="*/ 74 h 287"/>
                  <a:gd name="T16" fmla="*/ 181 w 288"/>
                  <a:gd name="T17" fmla="*/ 0 h 287"/>
                  <a:gd name="T18" fmla="*/ 210 w 288"/>
                  <a:gd name="T19" fmla="*/ 10 h 287"/>
                  <a:gd name="T20" fmla="*/ 218 w 288"/>
                  <a:gd name="T21" fmla="*/ 25 h 287"/>
                  <a:gd name="T22" fmla="*/ 224 w 288"/>
                  <a:gd name="T23" fmla="*/ 56 h 287"/>
                  <a:gd name="T24" fmla="*/ 257 w 288"/>
                  <a:gd name="T25" fmla="*/ 60 h 287"/>
                  <a:gd name="T26" fmla="*/ 272 w 288"/>
                  <a:gd name="T27" fmla="*/ 66 h 287"/>
                  <a:gd name="T28" fmla="*/ 286 w 288"/>
                  <a:gd name="T29" fmla="*/ 95 h 287"/>
                  <a:gd name="T30" fmla="*/ 280 w 288"/>
                  <a:gd name="T31" fmla="*/ 111 h 287"/>
                  <a:gd name="T32" fmla="*/ 260 w 288"/>
                  <a:gd name="T33" fmla="*/ 155 h 287"/>
                  <a:gd name="T34" fmla="*/ 286 w 288"/>
                  <a:gd name="T35" fmla="*/ 169 h 287"/>
                  <a:gd name="T36" fmla="*/ 288 w 288"/>
                  <a:gd name="T37" fmla="*/ 184 h 287"/>
                  <a:gd name="T38" fmla="*/ 274 w 288"/>
                  <a:gd name="T39" fmla="*/ 211 h 287"/>
                  <a:gd name="T40" fmla="*/ 257 w 288"/>
                  <a:gd name="T41" fmla="*/ 215 h 287"/>
                  <a:gd name="T42" fmla="*/ 218 w 288"/>
                  <a:gd name="T43" fmla="*/ 235 h 287"/>
                  <a:gd name="T44" fmla="*/ 226 w 288"/>
                  <a:gd name="T45" fmla="*/ 260 h 287"/>
                  <a:gd name="T46" fmla="*/ 216 w 288"/>
                  <a:gd name="T47" fmla="*/ 274 h 287"/>
                  <a:gd name="T48" fmla="*/ 185 w 288"/>
                  <a:gd name="T49" fmla="*/ 283 h 287"/>
                  <a:gd name="T50" fmla="*/ 173 w 288"/>
                  <a:gd name="T51" fmla="*/ 274 h 287"/>
                  <a:gd name="T52" fmla="*/ 144 w 288"/>
                  <a:gd name="T53" fmla="*/ 260 h 287"/>
                  <a:gd name="T54" fmla="*/ 125 w 288"/>
                  <a:gd name="T55" fmla="*/ 279 h 287"/>
                  <a:gd name="T56" fmla="*/ 109 w 288"/>
                  <a:gd name="T57" fmla="*/ 287 h 287"/>
                  <a:gd name="T58" fmla="*/ 80 w 288"/>
                  <a:gd name="T59" fmla="*/ 276 h 287"/>
                  <a:gd name="T60" fmla="*/ 72 w 288"/>
                  <a:gd name="T61" fmla="*/ 262 h 287"/>
                  <a:gd name="T62" fmla="*/ 65 w 288"/>
                  <a:gd name="T63" fmla="*/ 229 h 287"/>
                  <a:gd name="T64" fmla="*/ 33 w 288"/>
                  <a:gd name="T65" fmla="*/ 225 h 287"/>
                  <a:gd name="T66" fmla="*/ 18 w 288"/>
                  <a:gd name="T67" fmla="*/ 219 h 287"/>
                  <a:gd name="T68" fmla="*/ 4 w 288"/>
                  <a:gd name="T69" fmla="*/ 190 h 287"/>
                  <a:gd name="T70" fmla="*/ 10 w 288"/>
                  <a:gd name="T71" fmla="*/ 175 h 287"/>
                  <a:gd name="T72" fmla="*/ 28 w 288"/>
                  <a:gd name="T73" fmla="*/ 130 h 287"/>
                  <a:gd name="T74" fmla="*/ 4 w 288"/>
                  <a:gd name="T75" fmla="*/ 120 h 287"/>
                  <a:gd name="T76" fmla="*/ 2 w 288"/>
                  <a:gd name="T77" fmla="*/ 101 h 287"/>
                  <a:gd name="T78" fmla="*/ 16 w 288"/>
                  <a:gd name="T79" fmla="*/ 74 h 287"/>
                  <a:gd name="T80" fmla="*/ 33 w 288"/>
                  <a:gd name="T81" fmla="*/ 72 h 287"/>
                  <a:gd name="T82" fmla="*/ 70 w 288"/>
                  <a:gd name="T83" fmla="*/ 52 h 287"/>
                  <a:gd name="T84" fmla="*/ 63 w 288"/>
                  <a:gd name="T85" fmla="*/ 25 h 287"/>
                  <a:gd name="T86" fmla="*/ 72 w 288"/>
                  <a:gd name="T87" fmla="*/ 14 h 287"/>
                  <a:gd name="T88" fmla="*/ 103 w 288"/>
                  <a:gd name="T89" fmla="*/ 2 h 287"/>
                  <a:gd name="T90" fmla="*/ 117 w 288"/>
                  <a:gd name="T91" fmla="*/ 14 h 287"/>
                  <a:gd name="T92" fmla="*/ 144 w 288"/>
                  <a:gd name="T93" fmla="*/ 25 h 287"/>
                  <a:gd name="T94" fmla="*/ 165 w 288"/>
                  <a:gd name="T95" fmla="*/ 6 h 287"/>
                  <a:gd name="T96" fmla="*/ 181 w 288"/>
                  <a:gd name="T9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" h="287">
                    <a:moveTo>
                      <a:pt x="144" y="70"/>
                    </a:moveTo>
                    <a:lnTo>
                      <a:pt x="134" y="72"/>
                    </a:lnTo>
                    <a:lnTo>
                      <a:pt x="125" y="74"/>
                    </a:lnTo>
                    <a:lnTo>
                      <a:pt x="115" y="78"/>
                    </a:lnTo>
                    <a:lnTo>
                      <a:pt x="96" y="89"/>
                    </a:lnTo>
                    <a:lnTo>
                      <a:pt x="80" y="107"/>
                    </a:lnTo>
                    <a:lnTo>
                      <a:pt x="72" y="128"/>
                    </a:lnTo>
                    <a:lnTo>
                      <a:pt x="72" y="151"/>
                    </a:lnTo>
                    <a:lnTo>
                      <a:pt x="78" y="173"/>
                    </a:lnTo>
                    <a:lnTo>
                      <a:pt x="94" y="196"/>
                    </a:lnTo>
                    <a:lnTo>
                      <a:pt x="117" y="210"/>
                    </a:lnTo>
                    <a:lnTo>
                      <a:pt x="144" y="215"/>
                    </a:lnTo>
                    <a:lnTo>
                      <a:pt x="144" y="215"/>
                    </a:lnTo>
                    <a:lnTo>
                      <a:pt x="156" y="215"/>
                    </a:lnTo>
                    <a:lnTo>
                      <a:pt x="165" y="213"/>
                    </a:lnTo>
                    <a:lnTo>
                      <a:pt x="175" y="210"/>
                    </a:lnTo>
                    <a:lnTo>
                      <a:pt x="194" y="196"/>
                    </a:lnTo>
                    <a:lnTo>
                      <a:pt x="208" y="179"/>
                    </a:lnTo>
                    <a:lnTo>
                      <a:pt x="216" y="157"/>
                    </a:lnTo>
                    <a:lnTo>
                      <a:pt x="216" y="136"/>
                    </a:lnTo>
                    <a:lnTo>
                      <a:pt x="210" y="113"/>
                    </a:lnTo>
                    <a:lnTo>
                      <a:pt x="198" y="95"/>
                    </a:lnTo>
                    <a:lnTo>
                      <a:pt x="183" y="82"/>
                    </a:lnTo>
                    <a:lnTo>
                      <a:pt x="165" y="74"/>
                    </a:lnTo>
                    <a:lnTo>
                      <a:pt x="144" y="70"/>
                    </a:lnTo>
                    <a:lnTo>
                      <a:pt x="144" y="70"/>
                    </a:lnTo>
                    <a:close/>
                    <a:moveTo>
                      <a:pt x="181" y="0"/>
                    </a:moveTo>
                    <a:lnTo>
                      <a:pt x="187" y="0"/>
                    </a:lnTo>
                    <a:lnTo>
                      <a:pt x="206" y="8"/>
                    </a:lnTo>
                    <a:lnTo>
                      <a:pt x="210" y="10"/>
                    </a:lnTo>
                    <a:lnTo>
                      <a:pt x="214" y="16"/>
                    </a:lnTo>
                    <a:lnTo>
                      <a:pt x="216" y="19"/>
                    </a:lnTo>
                    <a:lnTo>
                      <a:pt x="218" y="25"/>
                    </a:lnTo>
                    <a:lnTo>
                      <a:pt x="216" y="31"/>
                    </a:lnTo>
                    <a:lnTo>
                      <a:pt x="210" y="47"/>
                    </a:lnTo>
                    <a:lnTo>
                      <a:pt x="224" y="56"/>
                    </a:lnTo>
                    <a:lnTo>
                      <a:pt x="235" y="70"/>
                    </a:lnTo>
                    <a:lnTo>
                      <a:pt x="251" y="62"/>
                    </a:lnTo>
                    <a:lnTo>
                      <a:pt x="257" y="60"/>
                    </a:lnTo>
                    <a:lnTo>
                      <a:pt x="262" y="62"/>
                    </a:lnTo>
                    <a:lnTo>
                      <a:pt x="266" y="64"/>
                    </a:lnTo>
                    <a:lnTo>
                      <a:pt x="272" y="66"/>
                    </a:lnTo>
                    <a:lnTo>
                      <a:pt x="274" y="72"/>
                    </a:lnTo>
                    <a:lnTo>
                      <a:pt x="284" y="91"/>
                    </a:lnTo>
                    <a:lnTo>
                      <a:pt x="286" y="95"/>
                    </a:lnTo>
                    <a:lnTo>
                      <a:pt x="284" y="101"/>
                    </a:lnTo>
                    <a:lnTo>
                      <a:pt x="282" y="107"/>
                    </a:lnTo>
                    <a:lnTo>
                      <a:pt x="280" y="111"/>
                    </a:lnTo>
                    <a:lnTo>
                      <a:pt x="274" y="114"/>
                    </a:lnTo>
                    <a:lnTo>
                      <a:pt x="259" y="122"/>
                    </a:lnTo>
                    <a:lnTo>
                      <a:pt x="260" y="155"/>
                    </a:lnTo>
                    <a:lnTo>
                      <a:pt x="276" y="161"/>
                    </a:lnTo>
                    <a:lnTo>
                      <a:pt x="282" y="163"/>
                    </a:lnTo>
                    <a:lnTo>
                      <a:pt x="286" y="169"/>
                    </a:lnTo>
                    <a:lnTo>
                      <a:pt x="288" y="173"/>
                    </a:lnTo>
                    <a:lnTo>
                      <a:pt x="288" y="179"/>
                    </a:lnTo>
                    <a:lnTo>
                      <a:pt x="288" y="184"/>
                    </a:lnTo>
                    <a:lnTo>
                      <a:pt x="280" y="204"/>
                    </a:lnTo>
                    <a:lnTo>
                      <a:pt x="278" y="208"/>
                    </a:lnTo>
                    <a:lnTo>
                      <a:pt x="274" y="211"/>
                    </a:lnTo>
                    <a:lnTo>
                      <a:pt x="270" y="213"/>
                    </a:lnTo>
                    <a:lnTo>
                      <a:pt x="262" y="215"/>
                    </a:lnTo>
                    <a:lnTo>
                      <a:pt x="257" y="215"/>
                    </a:lnTo>
                    <a:lnTo>
                      <a:pt x="241" y="210"/>
                    </a:lnTo>
                    <a:lnTo>
                      <a:pt x="229" y="223"/>
                    </a:lnTo>
                    <a:lnTo>
                      <a:pt x="218" y="235"/>
                    </a:lnTo>
                    <a:lnTo>
                      <a:pt x="226" y="248"/>
                    </a:lnTo>
                    <a:lnTo>
                      <a:pt x="226" y="254"/>
                    </a:lnTo>
                    <a:lnTo>
                      <a:pt x="226" y="260"/>
                    </a:lnTo>
                    <a:lnTo>
                      <a:pt x="224" y="266"/>
                    </a:lnTo>
                    <a:lnTo>
                      <a:pt x="220" y="270"/>
                    </a:lnTo>
                    <a:lnTo>
                      <a:pt x="216" y="274"/>
                    </a:lnTo>
                    <a:lnTo>
                      <a:pt x="196" y="281"/>
                    </a:lnTo>
                    <a:lnTo>
                      <a:pt x="191" y="283"/>
                    </a:lnTo>
                    <a:lnTo>
                      <a:pt x="185" y="283"/>
                    </a:lnTo>
                    <a:lnTo>
                      <a:pt x="181" y="281"/>
                    </a:lnTo>
                    <a:lnTo>
                      <a:pt x="175" y="277"/>
                    </a:lnTo>
                    <a:lnTo>
                      <a:pt x="173" y="274"/>
                    </a:lnTo>
                    <a:lnTo>
                      <a:pt x="165" y="258"/>
                    </a:lnTo>
                    <a:lnTo>
                      <a:pt x="156" y="260"/>
                    </a:lnTo>
                    <a:lnTo>
                      <a:pt x="144" y="260"/>
                    </a:lnTo>
                    <a:lnTo>
                      <a:pt x="132" y="260"/>
                    </a:lnTo>
                    <a:lnTo>
                      <a:pt x="127" y="274"/>
                    </a:lnTo>
                    <a:lnTo>
                      <a:pt x="125" y="279"/>
                    </a:lnTo>
                    <a:lnTo>
                      <a:pt x="121" y="283"/>
                    </a:lnTo>
                    <a:lnTo>
                      <a:pt x="117" y="285"/>
                    </a:lnTo>
                    <a:lnTo>
                      <a:pt x="109" y="287"/>
                    </a:lnTo>
                    <a:lnTo>
                      <a:pt x="103" y="285"/>
                    </a:lnTo>
                    <a:lnTo>
                      <a:pt x="84" y="277"/>
                    </a:lnTo>
                    <a:lnTo>
                      <a:pt x="80" y="276"/>
                    </a:lnTo>
                    <a:lnTo>
                      <a:pt x="76" y="274"/>
                    </a:lnTo>
                    <a:lnTo>
                      <a:pt x="72" y="270"/>
                    </a:lnTo>
                    <a:lnTo>
                      <a:pt x="72" y="262"/>
                    </a:lnTo>
                    <a:lnTo>
                      <a:pt x="72" y="254"/>
                    </a:lnTo>
                    <a:lnTo>
                      <a:pt x="78" y="239"/>
                    </a:lnTo>
                    <a:lnTo>
                      <a:pt x="65" y="229"/>
                    </a:lnTo>
                    <a:lnTo>
                      <a:pt x="53" y="217"/>
                    </a:lnTo>
                    <a:lnTo>
                      <a:pt x="39" y="223"/>
                    </a:lnTo>
                    <a:lnTo>
                      <a:pt x="33" y="225"/>
                    </a:lnTo>
                    <a:lnTo>
                      <a:pt x="28" y="225"/>
                    </a:lnTo>
                    <a:lnTo>
                      <a:pt x="22" y="223"/>
                    </a:lnTo>
                    <a:lnTo>
                      <a:pt x="18" y="219"/>
                    </a:lnTo>
                    <a:lnTo>
                      <a:pt x="14" y="213"/>
                    </a:lnTo>
                    <a:lnTo>
                      <a:pt x="6" y="196"/>
                    </a:lnTo>
                    <a:lnTo>
                      <a:pt x="4" y="190"/>
                    </a:lnTo>
                    <a:lnTo>
                      <a:pt x="4" y="184"/>
                    </a:lnTo>
                    <a:lnTo>
                      <a:pt x="6" y="179"/>
                    </a:lnTo>
                    <a:lnTo>
                      <a:pt x="10" y="175"/>
                    </a:lnTo>
                    <a:lnTo>
                      <a:pt x="14" y="171"/>
                    </a:lnTo>
                    <a:lnTo>
                      <a:pt x="30" y="165"/>
                    </a:lnTo>
                    <a:lnTo>
                      <a:pt x="28" y="130"/>
                    </a:lnTo>
                    <a:lnTo>
                      <a:pt x="12" y="124"/>
                    </a:lnTo>
                    <a:lnTo>
                      <a:pt x="8" y="122"/>
                    </a:lnTo>
                    <a:lnTo>
                      <a:pt x="4" y="120"/>
                    </a:lnTo>
                    <a:lnTo>
                      <a:pt x="2" y="114"/>
                    </a:lnTo>
                    <a:lnTo>
                      <a:pt x="0" y="109"/>
                    </a:lnTo>
                    <a:lnTo>
                      <a:pt x="2" y="101"/>
                    </a:lnTo>
                    <a:lnTo>
                      <a:pt x="8" y="82"/>
                    </a:lnTo>
                    <a:lnTo>
                      <a:pt x="12" y="78"/>
                    </a:lnTo>
                    <a:lnTo>
                      <a:pt x="16" y="74"/>
                    </a:lnTo>
                    <a:lnTo>
                      <a:pt x="22" y="70"/>
                    </a:lnTo>
                    <a:lnTo>
                      <a:pt x="28" y="70"/>
                    </a:lnTo>
                    <a:lnTo>
                      <a:pt x="33" y="72"/>
                    </a:lnTo>
                    <a:lnTo>
                      <a:pt x="47" y="78"/>
                    </a:lnTo>
                    <a:lnTo>
                      <a:pt x="59" y="64"/>
                    </a:lnTo>
                    <a:lnTo>
                      <a:pt x="70" y="52"/>
                    </a:lnTo>
                    <a:lnTo>
                      <a:pt x="65" y="37"/>
                    </a:lnTo>
                    <a:lnTo>
                      <a:pt x="63" y="31"/>
                    </a:lnTo>
                    <a:lnTo>
                      <a:pt x="63" y="25"/>
                    </a:lnTo>
                    <a:lnTo>
                      <a:pt x="65" y="21"/>
                    </a:lnTo>
                    <a:lnTo>
                      <a:pt x="68" y="16"/>
                    </a:lnTo>
                    <a:lnTo>
                      <a:pt x="72" y="14"/>
                    </a:lnTo>
                    <a:lnTo>
                      <a:pt x="92" y="4"/>
                    </a:lnTo>
                    <a:lnTo>
                      <a:pt x="97" y="2"/>
                    </a:lnTo>
                    <a:lnTo>
                      <a:pt x="103" y="2"/>
                    </a:lnTo>
                    <a:lnTo>
                      <a:pt x="109" y="4"/>
                    </a:lnTo>
                    <a:lnTo>
                      <a:pt x="113" y="8"/>
                    </a:lnTo>
                    <a:lnTo>
                      <a:pt x="117" y="14"/>
                    </a:lnTo>
                    <a:lnTo>
                      <a:pt x="123" y="27"/>
                    </a:lnTo>
                    <a:lnTo>
                      <a:pt x="134" y="27"/>
                    </a:lnTo>
                    <a:lnTo>
                      <a:pt x="144" y="25"/>
                    </a:lnTo>
                    <a:lnTo>
                      <a:pt x="158" y="27"/>
                    </a:lnTo>
                    <a:lnTo>
                      <a:pt x="162" y="12"/>
                    </a:lnTo>
                    <a:lnTo>
                      <a:pt x="165" y="6"/>
                    </a:lnTo>
                    <a:lnTo>
                      <a:pt x="169" y="2"/>
                    </a:lnTo>
                    <a:lnTo>
                      <a:pt x="175" y="0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bg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99" dirty="0">
                  <a:solidFill>
                    <a:srgbClr val="433D3C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E1641D0A-4C71-4EFD-A683-7940C87F7A2B}"/>
              </a:ext>
            </a:extLst>
          </p:cNvPr>
          <p:cNvGrpSpPr/>
          <p:nvPr/>
        </p:nvGrpSpPr>
        <p:grpSpPr>
          <a:xfrm>
            <a:off x="6397037" y="4310905"/>
            <a:ext cx="804419" cy="818552"/>
            <a:chOff x="6493612" y="4841215"/>
            <a:chExt cx="975956" cy="993102"/>
          </a:xfrm>
          <a:solidFill>
            <a:srgbClr val="433D3C"/>
          </a:solidFill>
        </p:grpSpPr>
        <p:sp>
          <p:nvSpPr>
            <p:cNvPr id="47" name="Oval 64">
              <a:extLst>
                <a:ext uri="{FF2B5EF4-FFF2-40B4-BE49-F238E27FC236}">
                  <a16:creationId xmlns="" xmlns:a16="http://schemas.microsoft.com/office/drawing/2014/main" id="{697BEF53-EBD8-47D5-B1C8-FE7EC11CB3A3}"/>
                </a:ext>
              </a:extLst>
            </p:cNvPr>
            <p:cNvSpPr/>
            <p:nvPr/>
          </p:nvSpPr>
          <p:spPr>
            <a:xfrm>
              <a:off x="6493612" y="4841215"/>
              <a:ext cx="975956" cy="993102"/>
            </a:xfrm>
            <a:prstGeom prst="ellipse">
              <a:avLst/>
            </a:prstGeom>
            <a:solidFill>
              <a:srgbClr val="1C37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89953" tIns="54835" rIns="89953" bIns="54835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id-ID" sz="1799" b="1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6F8A6070-951F-4469-8E6F-A21B2657E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5909" y="5173959"/>
              <a:ext cx="331361" cy="331361"/>
            </a:xfrm>
            <a:custGeom>
              <a:avLst/>
              <a:gdLst>
                <a:gd name="T0" fmla="*/ 149 w 384"/>
                <a:gd name="T1" fmla="*/ 54 h 384"/>
                <a:gd name="T2" fmla="*/ 118 w 384"/>
                <a:gd name="T3" fmla="*/ 58 h 384"/>
                <a:gd name="T4" fmla="*/ 91 w 384"/>
                <a:gd name="T5" fmla="*/ 72 h 384"/>
                <a:gd name="T6" fmla="*/ 70 w 384"/>
                <a:gd name="T7" fmla="*/ 93 h 384"/>
                <a:gd name="T8" fmla="*/ 56 w 384"/>
                <a:gd name="T9" fmla="*/ 120 h 384"/>
                <a:gd name="T10" fmla="*/ 52 w 384"/>
                <a:gd name="T11" fmla="*/ 149 h 384"/>
                <a:gd name="T12" fmla="*/ 56 w 384"/>
                <a:gd name="T13" fmla="*/ 180 h 384"/>
                <a:gd name="T14" fmla="*/ 70 w 384"/>
                <a:gd name="T15" fmla="*/ 207 h 384"/>
                <a:gd name="T16" fmla="*/ 91 w 384"/>
                <a:gd name="T17" fmla="*/ 229 h 384"/>
                <a:gd name="T18" fmla="*/ 118 w 384"/>
                <a:gd name="T19" fmla="*/ 242 h 384"/>
                <a:gd name="T20" fmla="*/ 149 w 384"/>
                <a:gd name="T21" fmla="*/ 246 h 384"/>
                <a:gd name="T22" fmla="*/ 149 w 384"/>
                <a:gd name="T23" fmla="*/ 246 h 384"/>
                <a:gd name="T24" fmla="*/ 178 w 384"/>
                <a:gd name="T25" fmla="*/ 242 h 384"/>
                <a:gd name="T26" fmla="*/ 206 w 384"/>
                <a:gd name="T27" fmla="*/ 229 h 384"/>
                <a:gd name="T28" fmla="*/ 227 w 384"/>
                <a:gd name="T29" fmla="*/ 207 h 384"/>
                <a:gd name="T30" fmla="*/ 240 w 384"/>
                <a:gd name="T31" fmla="*/ 180 h 384"/>
                <a:gd name="T32" fmla="*/ 244 w 384"/>
                <a:gd name="T33" fmla="*/ 149 h 384"/>
                <a:gd name="T34" fmla="*/ 240 w 384"/>
                <a:gd name="T35" fmla="*/ 120 h 384"/>
                <a:gd name="T36" fmla="*/ 227 w 384"/>
                <a:gd name="T37" fmla="*/ 93 h 384"/>
                <a:gd name="T38" fmla="*/ 206 w 384"/>
                <a:gd name="T39" fmla="*/ 72 h 384"/>
                <a:gd name="T40" fmla="*/ 178 w 384"/>
                <a:gd name="T41" fmla="*/ 58 h 384"/>
                <a:gd name="T42" fmla="*/ 149 w 384"/>
                <a:gd name="T43" fmla="*/ 54 h 384"/>
                <a:gd name="T44" fmla="*/ 149 w 384"/>
                <a:gd name="T45" fmla="*/ 54 h 384"/>
                <a:gd name="T46" fmla="*/ 149 w 384"/>
                <a:gd name="T47" fmla="*/ 0 h 384"/>
                <a:gd name="T48" fmla="*/ 176 w 384"/>
                <a:gd name="T49" fmla="*/ 2 h 384"/>
                <a:gd name="T50" fmla="*/ 206 w 384"/>
                <a:gd name="T51" fmla="*/ 11 h 384"/>
                <a:gd name="T52" fmla="*/ 231 w 384"/>
                <a:gd name="T53" fmla="*/ 25 h 384"/>
                <a:gd name="T54" fmla="*/ 254 w 384"/>
                <a:gd name="T55" fmla="*/ 44 h 384"/>
                <a:gd name="T56" fmla="*/ 277 w 384"/>
                <a:gd name="T57" fmla="*/ 72 h 384"/>
                <a:gd name="T58" fmla="*/ 291 w 384"/>
                <a:gd name="T59" fmla="*/ 101 h 384"/>
                <a:gd name="T60" fmla="*/ 299 w 384"/>
                <a:gd name="T61" fmla="*/ 134 h 384"/>
                <a:gd name="T62" fmla="*/ 299 w 384"/>
                <a:gd name="T63" fmla="*/ 167 h 384"/>
                <a:gd name="T64" fmla="*/ 291 w 384"/>
                <a:gd name="T65" fmla="*/ 200 h 384"/>
                <a:gd name="T66" fmla="*/ 275 w 384"/>
                <a:gd name="T67" fmla="*/ 229 h 384"/>
                <a:gd name="T68" fmla="*/ 384 w 384"/>
                <a:gd name="T69" fmla="*/ 335 h 384"/>
                <a:gd name="T70" fmla="*/ 335 w 384"/>
                <a:gd name="T71" fmla="*/ 384 h 384"/>
                <a:gd name="T72" fmla="*/ 227 w 384"/>
                <a:gd name="T73" fmla="*/ 277 h 384"/>
                <a:gd name="T74" fmla="*/ 204 w 384"/>
                <a:gd name="T75" fmla="*/ 291 h 384"/>
                <a:gd name="T76" fmla="*/ 176 w 384"/>
                <a:gd name="T77" fmla="*/ 298 h 384"/>
                <a:gd name="T78" fmla="*/ 149 w 384"/>
                <a:gd name="T79" fmla="*/ 300 h 384"/>
                <a:gd name="T80" fmla="*/ 120 w 384"/>
                <a:gd name="T81" fmla="*/ 298 h 384"/>
                <a:gd name="T82" fmla="*/ 91 w 384"/>
                <a:gd name="T83" fmla="*/ 289 h 384"/>
                <a:gd name="T84" fmla="*/ 66 w 384"/>
                <a:gd name="T85" fmla="*/ 275 h 384"/>
                <a:gd name="T86" fmla="*/ 43 w 384"/>
                <a:gd name="T87" fmla="*/ 256 h 384"/>
                <a:gd name="T88" fmla="*/ 21 w 384"/>
                <a:gd name="T89" fmla="*/ 229 h 384"/>
                <a:gd name="T90" fmla="*/ 6 w 384"/>
                <a:gd name="T91" fmla="*/ 200 h 384"/>
                <a:gd name="T92" fmla="*/ 0 w 384"/>
                <a:gd name="T93" fmla="*/ 167 h 384"/>
                <a:gd name="T94" fmla="*/ 0 w 384"/>
                <a:gd name="T95" fmla="*/ 134 h 384"/>
                <a:gd name="T96" fmla="*/ 6 w 384"/>
                <a:gd name="T97" fmla="*/ 101 h 384"/>
                <a:gd name="T98" fmla="*/ 21 w 384"/>
                <a:gd name="T99" fmla="*/ 72 h 384"/>
                <a:gd name="T100" fmla="*/ 43 w 384"/>
                <a:gd name="T101" fmla="*/ 44 h 384"/>
                <a:gd name="T102" fmla="*/ 66 w 384"/>
                <a:gd name="T103" fmla="*/ 25 h 384"/>
                <a:gd name="T104" fmla="*/ 91 w 384"/>
                <a:gd name="T105" fmla="*/ 11 h 384"/>
                <a:gd name="T106" fmla="*/ 120 w 384"/>
                <a:gd name="T107" fmla="*/ 2 h 384"/>
                <a:gd name="T108" fmla="*/ 149 w 384"/>
                <a:gd name="T10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49" y="54"/>
                  </a:moveTo>
                  <a:lnTo>
                    <a:pt x="118" y="58"/>
                  </a:lnTo>
                  <a:lnTo>
                    <a:pt x="91" y="72"/>
                  </a:lnTo>
                  <a:lnTo>
                    <a:pt x="70" y="93"/>
                  </a:lnTo>
                  <a:lnTo>
                    <a:pt x="56" y="120"/>
                  </a:lnTo>
                  <a:lnTo>
                    <a:pt x="52" y="149"/>
                  </a:lnTo>
                  <a:lnTo>
                    <a:pt x="56" y="180"/>
                  </a:lnTo>
                  <a:lnTo>
                    <a:pt x="70" y="207"/>
                  </a:lnTo>
                  <a:lnTo>
                    <a:pt x="91" y="229"/>
                  </a:lnTo>
                  <a:lnTo>
                    <a:pt x="118" y="242"/>
                  </a:lnTo>
                  <a:lnTo>
                    <a:pt x="149" y="246"/>
                  </a:lnTo>
                  <a:lnTo>
                    <a:pt x="149" y="246"/>
                  </a:lnTo>
                  <a:lnTo>
                    <a:pt x="178" y="242"/>
                  </a:lnTo>
                  <a:lnTo>
                    <a:pt x="206" y="229"/>
                  </a:lnTo>
                  <a:lnTo>
                    <a:pt x="227" y="207"/>
                  </a:lnTo>
                  <a:lnTo>
                    <a:pt x="240" y="180"/>
                  </a:lnTo>
                  <a:lnTo>
                    <a:pt x="244" y="149"/>
                  </a:lnTo>
                  <a:lnTo>
                    <a:pt x="240" y="120"/>
                  </a:lnTo>
                  <a:lnTo>
                    <a:pt x="227" y="93"/>
                  </a:lnTo>
                  <a:lnTo>
                    <a:pt x="206" y="72"/>
                  </a:lnTo>
                  <a:lnTo>
                    <a:pt x="178" y="58"/>
                  </a:lnTo>
                  <a:lnTo>
                    <a:pt x="149" y="54"/>
                  </a:lnTo>
                  <a:lnTo>
                    <a:pt x="149" y="54"/>
                  </a:lnTo>
                  <a:close/>
                  <a:moveTo>
                    <a:pt x="149" y="0"/>
                  </a:moveTo>
                  <a:lnTo>
                    <a:pt x="176" y="2"/>
                  </a:lnTo>
                  <a:lnTo>
                    <a:pt x="206" y="11"/>
                  </a:lnTo>
                  <a:lnTo>
                    <a:pt x="231" y="25"/>
                  </a:lnTo>
                  <a:lnTo>
                    <a:pt x="254" y="44"/>
                  </a:lnTo>
                  <a:lnTo>
                    <a:pt x="277" y="72"/>
                  </a:lnTo>
                  <a:lnTo>
                    <a:pt x="291" y="101"/>
                  </a:lnTo>
                  <a:lnTo>
                    <a:pt x="299" y="134"/>
                  </a:lnTo>
                  <a:lnTo>
                    <a:pt x="299" y="167"/>
                  </a:lnTo>
                  <a:lnTo>
                    <a:pt x="291" y="200"/>
                  </a:lnTo>
                  <a:lnTo>
                    <a:pt x="275" y="229"/>
                  </a:lnTo>
                  <a:lnTo>
                    <a:pt x="384" y="335"/>
                  </a:lnTo>
                  <a:lnTo>
                    <a:pt x="335" y="384"/>
                  </a:lnTo>
                  <a:lnTo>
                    <a:pt x="227" y="277"/>
                  </a:lnTo>
                  <a:lnTo>
                    <a:pt x="204" y="291"/>
                  </a:lnTo>
                  <a:lnTo>
                    <a:pt x="176" y="298"/>
                  </a:lnTo>
                  <a:lnTo>
                    <a:pt x="149" y="300"/>
                  </a:lnTo>
                  <a:lnTo>
                    <a:pt x="120" y="298"/>
                  </a:lnTo>
                  <a:lnTo>
                    <a:pt x="91" y="289"/>
                  </a:lnTo>
                  <a:lnTo>
                    <a:pt x="66" y="275"/>
                  </a:lnTo>
                  <a:lnTo>
                    <a:pt x="43" y="256"/>
                  </a:lnTo>
                  <a:lnTo>
                    <a:pt x="21" y="229"/>
                  </a:lnTo>
                  <a:lnTo>
                    <a:pt x="6" y="200"/>
                  </a:lnTo>
                  <a:lnTo>
                    <a:pt x="0" y="167"/>
                  </a:lnTo>
                  <a:lnTo>
                    <a:pt x="0" y="134"/>
                  </a:lnTo>
                  <a:lnTo>
                    <a:pt x="6" y="101"/>
                  </a:lnTo>
                  <a:lnTo>
                    <a:pt x="21" y="72"/>
                  </a:lnTo>
                  <a:lnTo>
                    <a:pt x="43" y="44"/>
                  </a:lnTo>
                  <a:lnTo>
                    <a:pt x="66" y="25"/>
                  </a:lnTo>
                  <a:lnTo>
                    <a:pt x="91" y="11"/>
                  </a:lnTo>
                  <a:lnTo>
                    <a:pt x="120" y="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en-US" sz="1799" dirty="0">
                <a:solidFill>
                  <a:srgbClr val="433D3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C1E286C6-B31A-4B47-9AC6-EDD2F0338E3C}"/>
              </a:ext>
            </a:extLst>
          </p:cNvPr>
          <p:cNvGrpSpPr/>
          <p:nvPr/>
        </p:nvGrpSpPr>
        <p:grpSpPr>
          <a:xfrm>
            <a:off x="4472442" y="4208451"/>
            <a:ext cx="1705974" cy="864788"/>
            <a:chOff x="-2069763" y="4885247"/>
            <a:chExt cx="2069763" cy="1049197"/>
          </a:xfrm>
        </p:grpSpPr>
        <p:sp>
          <p:nvSpPr>
            <p:cNvPr id="50" name="TextBox 85">
              <a:extLst>
                <a:ext uri="{FF2B5EF4-FFF2-40B4-BE49-F238E27FC236}">
                  <a16:creationId xmlns="" xmlns:a16="http://schemas.microsoft.com/office/drawing/2014/main" id="{4A678F42-3DD6-4FFF-B50C-832A3826A157}"/>
                </a:ext>
              </a:extLst>
            </p:cNvPr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399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399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Box 113">
              <a:extLst>
                <a:ext uri="{FF2B5EF4-FFF2-40B4-BE49-F238E27FC236}">
                  <a16:creationId xmlns="" xmlns:a16="http://schemas.microsoft.com/office/drawing/2014/main" id="{944884B1-625E-4C02-B8DC-9E9DDECEE26E}"/>
                </a:ext>
              </a:extLst>
            </p:cNvPr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999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B0A83DB9-CF1F-4036-BF5F-283D5059E335}"/>
              </a:ext>
            </a:extLst>
          </p:cNvPr>
          <p:cNvGrpSpPr/>
          <p:nvPr/>
        </p:nvGrpSpPr>
        <p:grpSpPr>
          <a:xfrm>
            <a:off x="7406132" y="4208451"/>
            <a:ext cx="1705974" cy="864788"/>
            <a:chOff x="-2069763" y="4885247"/>
            <a:chExt cx="2069763" cy="1049197"/>
          </a:xfrm>
        </p:grpSpPr>
        <p:sp>
          <p:nvSpPr>
            <p:cNvPr id="53" name="TextBox 85">
              <a:extLst>
                <a:ext uri="{FF2B5EF4-FFF2-40B4-BE49-F238E27FC236}">
                  <a16:creationId xmlns="" xmlns:a16="http://schemas.microsoft.com/office/drawing/2014/main" id="{A2ECB71E-50B6-405F-BDE5-57DBF9CF48FF}"/>
                </a:ext>
              </a:extLst>
            </p:cNvPr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399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399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TextBox 113">
              <a:extLst>
                <a:ext uri="{FF2B5EF4-FFF2-40B4-BE49-F238E27FC236}">
                  <a16:creationId xmlns="" xmlns:a16="http://schemas.microsoft.com/office/drawing/2014/main" id="{5327A016-CD08-4782-A224-71E165ACDF18}"/>
                </a:ext>
              </a:extLst>
            </p:cNvPr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999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DFC8B607-C8D0-43F8-AD0B-9FEF537A2D40}"/>
              </a:ext>
            </a:extLst>
          </p:cNvPr>
          <p:cNvGrpSpPr/>
          <p:nvPr/>
        </p:nvGrpSpPr>
        <p:grpSpPr>
          <a:xfrm>
            <a:off x="3026515" y="1813601"/>
            <a:ext cx="1705974" cy="864788"/>
            <a:chOff x="-2069763" y="4885247"/>
            <a:chExt cx="2069763" cy="1049197"/>
          </a:xfrm>
        </p:grpSpPr>
        <p:sp>
          <p:nvSpPr>
            <p:cNvPr id="56" name="TextBox 85">
              <a:extLst>
                <a:ext uri="{FF2B5EF4-FFF2-40B4-BE49-F238E27FC236}">
                  <a16:creationId xmlns="" xmlns:a16="http://schemas.microsoft.com/office/drawing/2014/main" id="{4DD56563-CE51-40F3-91E3-163C1C150683}"/>
                </a:ext>
              </a:extLst>
            </p:cNvPr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399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399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TextBox 113">
              <a:extLst>
                <a:ext uri="{FF2B5EF4-FFF2-40B4-BE49-F238E27FC236}">
                  <a16:creationId xmlns="" xmlns:a16="http://schemas.microsoft.com/office/drawing/2014/main" id="{302BD37F-6E56-447F-91DF-F473BC5ECD1C}"/>
                </a:ext>
              </a:extLst>
            </p:cNvPr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999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854D9118-3EED-468F-8475-28AB268A7169}"/>
              </a:ext>
            </a:extLst>
          </p:cNvPr>
          <p:cNvGrpSpPr/>
          <p:nvPr/>
        </p:nvGrpSpPr>
        <p:grpSpPr>
          <a:xfrm>
            <a:off x="5942144" y="1813601"/>
            <a:ext cx="1705974" cy="864788"/>
            <a:chOff x="-2069763" y="4885247"/>
            <a:chExt cx="2069763" cy="1049197"/>
          </a:xfrm>
        </p:grpSpPr>
        <p:sp>
          <p:nvSpPr>
            <p:cNvPr id="59" name="TextBox 85">
              <a:extLst>
                <a:ext uri="{FF2B5EF4-FFF2-40B4-BE49-F238E27FC236}">
                  <a16:creationId xmlns="" xmlns:a16="http://schemas.microsoft.com/office/drawing/2014/main" id="{E47A90AF-B47D-46A0-9C31-8451A9019B09}"/>
                </a:ext>
              </a:extLst>
            </p:cNvPr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399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399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TextBox 113">
              <a:extLst>
                <a:ext uri="{FF2B5EF4-FFF2-40B4-BE49-F238E27FC236}">
                  <a16:creationId xmlns="" xmlns:a16="http://schemas.microsoft.com/office/drawing/2014/main" id="{E9EB6690-AB01-478E-AB62-E086F3A5A7FD}"/>
                </a:ext>
              </a:extLst>
            </p:cNvPr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999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287A05D6-4277-47DF-AE40-CA311B2A663B}"/>
              </a:ext>
            </a:extLst>
          </p:cNvPr>
          <p:cNvGrpSpPr/>
          <p:nvPr/>
        </p:nvGrpSpPr>
        <p:grpSpPr>
          <a:xfrm>
            <a:off x="8866005" y="1813601"/>
            <a:ext cx="1705974" cy="864788"/>
            <a:chOff x="-2069763" y="4885247"/>
            <a:chExt cx="2069763" cy="1049197"/>
          </a:xfrm>
        </p:grpSpPr>
        <p:sp>
          <p:nvSpPr>
            <p:cNvPr id="62" name="TextBox 85">
              <a:extLst>
                <a:ext uri="{FF2B5EF4-FFF2-40B4-BE49-F238E27FC236}">
                  <a16:creationId xmlns="" xmlns:a16="http://schemas.microsoft.com/office/drawing/2014/main" id="{EF3D0773-D944-4B04-89AA-686FD2BC7C0C}"/>
                </a:ext>
              </a:extLst>
            </p:cNvPr>
            <p:cNvSpPr txBox="1"/>
            <p:nvPr/>
          </p:nvSpPr>
          <p:spPr>
            <a:xfrm>
              <a:off x="-2069762" y="4885247"/>
              <a:ext cx="2069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>
                <a:defRPr b="0">
                  <a:latin typeface="+mj-ea"/>
                  <a:ea typeface="+mj-ea"/>
                  <a:cs typeface="Open Sans Light" panose="020B0306030504020204" pitchFamily="34" charset="0"/>
                </a:defRPr>
              </a:lvl1pPr>
            </a:lstStyle>
            <a:p>
              <a:r>
                <a:rPr lang="zh-CN" altLang="en-US" sz="1399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在此添加标题</a:t>
              </a:r>
              <a:endParaRPr lang="en-US" altLang="zh-CN" sz="1399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TextBox 113">
              <a:extLst>
                <a:ext uri="{FF2B5EF4-FFF2-40B4-BE49-F238E27FC236}">
                  <a16:creationId xmlns="" xmlns:a16="http://schemas.microsoft.com/office/drawing/2014/main" id="{6D7D98B7-6755-4119-A943-6CE9ECCA89E4}"/>
                </a:ext>
              </a:extLst>
            </p:cNvPr>
            <p:cNvSpPr txBox="1"/>
            <p:nvPr/>
          </p:nvSpPr>
          <p:spPr>
            <a:xfrm>
              <a:off x="-2069763" y="5262660"/>
              <a:ext cx="2069763" cy="6717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latin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en-US" altLang="zh-CN" sz="999" dirty="0">
                <a:solidFill>
                  <a:srgbClr val="595959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85181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35549" y="862597"/>
            <a:ext cx="5203813" cy="5076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260305">
            <a:off x="7326066" y="4262956"/>
            <a:ext cx="1822500" cy="1788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79926" y="1434279"/>
            <a:ext cx="231505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ln w="31750">
                  <a:noFill/>
                </a:ln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40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03</a:t>
            </a:r>
            <a:endParaRPr lang="zh-CN" altLang="en-US" sz="13800" dirty="0">
              <a:ln w="31750">
                <a:noFill/>
              </a:ln>
              <a:solidFill>
                <a:schemeClr val="bg1"/>
              </a:solidFill>
              <a:effectLst>
                <a:outerShdw blurRad="63500" dist="38100" dir="2700000" algn="tl">
                  <a:srgbClr val="000000">
                    <a:alpha val="40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1586" y="3376013"/>
            <a:ext cx="35317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成功项目展示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9911" y="4262956"/>
            <a:ext cx="4855086" cy="248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18900000">
            <a:off x="9569888" y="-637322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iconfont-11845-5698512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8031607" y="5075882"/>
            <a:ext cx="609685" cy="333214"/>
          </a:xfrm>
          <a:custGeom>
            <a:avLst/>
            <a:gdLst>
              <a:gd name="T0" fmla="*/ 5803 w 11214"/>
              <a:gd name="T1" fmla="*/ 6008 h 6129"/>
              <a:gd name="T2" fmla="*/ 11098 w 11214"/>
              <a:gd name="T3" fmla="*/ 574 h 6129"/>
              <a:gd name="T4" fmla="*/ 11093 w 11214"/>
              <a:gd name="T5" fmla="*/ 150 h 6129"/>
              <a:gd name="T6" fmla="*/ 10669 w 11214"/>
              <a:gd name="T7" fmla="*/ 155 h 6129"/>
              <a:gd name="T8" fmla="*/ 5582 w 11214"/>
              <a:gd name="T9" fmla="*/ 5377 h 6129"/>
              <a:gd name="T10" fmla="*/ 515 w 11214"/>
              <a:gd name="T11" fmla="*/ 123 h 6129"/>
              <a:gd name="T12" fmla="*/ 92 w 11214"/>
              <a:gd name="T13" fmla="*/ 115 h 6129"/>
              <a:gd name="T14" fmla="*/ 0 w 11214"/>
              <a:gd name="T15" fmla="*/ 332 h 6129"/>
              <a:gd name="T16" fmla="*/ 84 w 11214"/>
              <a:gd name="T17" fmla="*/ 540 h 6129"/>
              <a:gd name="T18" fmla="*/ 5308 w 11214"/>
              <a:gd name="T19" fmla="*/ 5957 h 6129"/>
              <a:gd name="T20" fmla="*/ 5374 w 11214"/>
              <a:gd name="T21" fmla="*/ 6008 h 6129"/>
              <a:gd name="T22" fmla="*/ 5380 w 11214"/>
              <a:gd name="T23" fmla="*/ 6014 h 6129"/>
              <a:gd name="T24" fmla="*/ 5803 w 11214"/>
              <a:gd name="T25" fmla="*/ 6008 h 6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14" h="6129">
                <a:moveTo>
                  <a:pt x="5803" y="6008"/>
                </a:moveTo>
                <a:lnTo>
                  <a:pt x="11098" y="574"/>
                </a:lnTo>
                <a:cubicBezTo>
                  <a:pt x="11214" y="455"/>
                  <a:pt x="11212" y="265"/>
                  <a:pt x="11093" y="150"/>
                </a:cubicBezTo>
                <a:cubicBezTo>
                  <a:pt x="10974" y="34"/>
                  <a:pt x="10784" y="37"/>
                  <a:pt x="10669" y="155"/>
                </a:cubicBezTo>
                <a:lnTo>
                  <a:pt x="5582" y="5377"/>
                </a:lnTo>
                <a:lnTo>
                  <a:pt x="515" y="123"/>
                </a:lnTo>
                <a:cubicBezTo>
                  <a:pt x="400" y="4"/>
                  <a:pt x="210" y="0"/>
                  <a:pt x="92" y="115"/>
                </a:cubicBezTo>
                <a:cubicBezTo>
                  <a:pt x="30" y="174"/>
                  <a:pt x="0" y="253"/>
                  <a:pt x="0" y="332"/>
                </a:cubicBezTo>
                <a:cubicBezTo>
                  <a:pt x="0" y="407"/>
                  <a:pt x="28" y="482"/>
                  <a:pt x="84" y="540"/>
                </a:cubicBezTo>
                <a:lnTo>
                  <a:pt x="5308" y="5957"/>
                </a:lnTo>
                <a:cubicBezTo>
                  <a:pt x="5328" y="5978"/>
                  <a:pt x="5350" y="5994"/>
                  <a:pt x="5374" y="6008"/>
                </a:cubicBezTo>
                <a:lnTo>
                  <a:pt x="5380" y="6014"/>
                </a:lnTo>
                <a:cubicBezTo>
                  <a:pt x="5498" y="6129"/>
                  <a:pt x="5688" y="6127"/>
                  <a:pt x="5803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53093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46"/>
          <p:cNvSpPr>
            <a:spLocks/>
          </p:cNvSpPr>
          <p:nvPr/>
        </p:nvSpPr>
        <p:spPr bwMode="auto">
          <a:xfrm>
            <a:off x="2706583" y="1819196"/>
            <a:ext cx="3246987" cy="365569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2D2933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>
            <a:off x="6385089" y="1819196"/>
            <a:ext cx="3246987" cy="3655696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81A6F8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59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1204724" y="2788075"/>
            <a:ext cx="1932895" cy="17179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99" dirty="0" smtClean="0">
                <a:solidFill>
                  <a:prstClr val="white"/>
                </a:solidFill>
                <a:cs typeface="+mn-ea"/>
                <a:sym typeface="+mn-lt"/>
              </a:rPr>
              <a:t>标题</a:t>
            </a:r>
            <a:r>
              <a:rPr lang="en-US" altLang="zh-CN" sz="1599" dirty="0" smtClean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15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4960830" y="2572942"/>
            <a:ext cx="2416999" cy="2148203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9201041" y="2788075"/>
            <a:ext cx="1932895" cy="17179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99" dirty="0" smtClean="0">
                <a:solidFill>
                  <a:prstClr val="white"/>
                </a:solidFill>
                <a:cs typeface="+mn-ea"/>
                <a:sym typeface="+mn-lt"/>
              </a:rPr>
              <a:t>标题</a:t>
            </a:r>
            <a:r>
              <a:rPr lang="en-US" altLang="zh-CN" sz="1599" dirty="0" smtClean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15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>
            <a:off x="3256198" y="3640177"/>
            <a:ext cx="1642208" cy="0"/>
          </a:xfrm>
          <a:prstGeom prst="line">
            <a:avLst/>
          </a:prstGeom>
          <a:noFill/>
          <a:ln w="19050" cmpd="sng">
            <a:solidFill>
              <a:srgbClr val="59595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17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>
            <a:off x="7468819" y="3640177"/>
            <a:ext cx="1642209" cy="0"/>
          </a:xfrm>
          <a:prstGeom prst="line">
            <a:avLst/>
          </a:prstGeom>
          <a:noFill/>
          <a:ln w="19050" cmpd="sng">
            <a:solidFill>
              <a:srgbClr val="81A6F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17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085844" y="2774489"/>
            <a:ext cx="1957566" cy="784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999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99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085844" y="3721444"/>
            <a:ext cx="1957566" cy="784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999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99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7297024" y="2774490"/>
            <a:ext cx="1957566" cy="784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999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99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7297024" y="3721443"/>
            <a:ext cx="1957566" cy="784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999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99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22829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3982 L 0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0.03982 L 0 1.48148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3889 L 5E-6 -0.14815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0.03842 L 5E-6 1.48148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3889 L 5E-6 -0.14815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0.03842 L 5E-6 1.48148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209592" y="4237462"/>
            <a:ext cx="2419988" cy="53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01836" y="1962201"/>
            <a:ext cx="7220720" cy="1969966"/>
            <a:chOff x="2403086" y="2239374"/>
            <a:chExt cx="7224481" cy="1970992"/>
          </a:xfrm>
          <a:effectLst/>
        </p:grpSpPr>
        <p:grpSp>
          <p:nvGrpSpPr>
            <p:cNvPr id="25" name="组合 24"/>
            <p:cNvGrpSpPr/>
            <p:nvPr/>
          </p:nvGrpSpPr>
          <p:grpSpPr>
            <a:xfrm>
              <a:off x="2403086" y="2239375"/>
              <a:ext cx="1967897" cy="1970991"/>
              <a:chOff x="1393278" y="1580877"/>
              <a:chExt cx="2707454" cy="2711710"/>
            </a:xfrm>
          </p:grpSpPr>
          <p:sp>
            <p:nvSpPr>
              <p:cNvPr id="26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2D2933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  <p:sp>
            <p:nvSpPr>
              <p:cNvPr id="27" name="Oval 6"/>
              <p:cNvSpPr>
                <a:spLocks noChangeArrowheads="1"/>
              </p:cNvSpPr>
              <p:nvPr/>
            </p:nvSpPr>
            <p:spPr bwMode="auto">
              <a:xfrm>
                <a:off x="1474164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049234" y="2239374"/>
              <a:ext cx="1964804" cy="1970992"/>
              <a:chOff x="4605019" y="1580876"/>
              <a:chExt cx="2703198" cy="2711712"/>
            </a:xfrm>
          </p:grpSpPr>
          <p:sp>
            <p:nvSpPr>
              <p:cNvPr id="29" name="Oval 7"/>
              <p:cNvSpPr>
                <a:spLocks noChangeArrowheads="1"/>
              </p:cNvSpPr>
              <p:nvPr/>
            </p:nvSpPr>
            <p:spPr bwMode="auto">
              <a:xfrm>
                <a:off x="4605019" y="1580876"/>
                <a:ext cx="2703198" cy="2711712"/>
              </a:xfrm>
              <a:prstGeom prst="ellipse">
                <a:avLst/>
              </a:prstGeom>
              <a:solidFill>
                <a:srgbClr val="81A6F8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  <p:sp>
            <p:nvSpPr>
              <p:cNvPr id="30" name="Oval 8"/>
              <p:cNvSpPr>
                <a:spLocks noChangeArrowheads="1"/>
              </p:cNvSpPr>
              <p:nvPr/>
            </p:nvSpPr>
            <p:spPr bwMode="auto">
              <a:xfrm>
                <a:off x="4681643" y="1661762"/>
                <a:ext cx="2545688" cy="2549947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662763" y="2239374"/>
              <a:ext cx="1964804" cy="1970992"/>
              <a:chOff x="7853261" y="1580876"/>
              <a:chExt cx="2703198" cy="2711712"/>
            </a:xfrm>
          </p:grpSpPr>
          <p:sp>
            <p:nvSpPr>
              <p:cNvPr id="32" name="Oval 9"/>
              <p:cNvSpPr>
                <a:spLocks noChangeArrowheads="1"/>
              </p:cNvSpPr>
              <p:nvPr/>
            </p:nvSpPr>
            <p:spPr bwMode="auto">
              <a:xfrm>
                <a:off x="7853261" y="1580876"/>
                <a:ext cx="2703198" cy="2711712"/>
              </a:xfrm>
              <a:prstGeom prst="ellipse">
                <a:avLst/>
              </a:prstGeom>
              <a:solidFill>
                <a:srgbClr val="2D2933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  <p:sp>
            <p:nvSpPr>
              <p:cNvPr id="33" name="Oval 10"/>
              <p:cNvSpPr>
                <a:spLocks noChangeArrowheads="1"/>
              </p:cNvSpPr>
              <p:nvPr/>
            </p:nvSpPr>
            <p:spPr bwMode="auto">
              <a:xfrm>
                <a:off x="7934146" y="1661761"/>
                <a:ext cx="2541432" cy="2549946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154959" y="3184144"/>
              <a:ext cx="1130719" cy="105202"/>
              <a:chOff x="2929691" y="2127825"/>
              <a:chExt cx="900366" cy="126498"/>
            </a:xfrm>
          </p:grpSpPr>
          <p:sp>
            <p:nvSpPr>
              <p:cNvPr id="35" name="Oval 13"/>
              <p:cNvSpPr>
                <a:spLocks noChangeArrowheads="1"/>
              </p:cNvSpPr>
              <p:nvPr/>
            </p:nvSpPr>
            <p:spPr bwMode="auto">
              <a:xfrm>
                <a:off x="2929691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  <p:sp>
            <p:nvSpPr>
              <p:cNvPr id="36" name="Oval 14"/>
              <p:cNvSpPr>
                <a:spLocks noChangeArrowheads="1"/>
              </p:cNvSpPr>
              <p:nvPr/>
            </p:nvSpPr>
            <p:spPr bwMode="auto">
              <a:xfrm>
                <a:off x="3703559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 15"/>
              <p:cNvSpPr/>
              <p:nvPr/>
            </p:nvSpPr>
            <p:spPr bwMode="auto">
              <a:xfrm>
                <a:off x="2974337" y="2165030"/>
                <a:ext cx="807354" cy="55809"/>
              </a:xfrm>
              <a:custGeom>
                <a:avLst/>
                <a:gdLst>
                  <a:gd name="T0" fmla="*/ 47 w 958"/>
                  <a:gd name="T1" fmla="*/ 0 h 66"/>
                  <a:gd name="T2" fmla="*/ 913 w 958"/>
                  <a:gd name="T3" fmla="*/ 0 h 66"/>
                  <a:gd name="T4" fmla="*/ 913 w 958"/>
                  <a:gd name="T5" fmla="*/ 66 h 66"/>
                  <a:gd name="T6" fmla="*/ 47 w 958"/>
                  <a:gd name="T7" fmla="*/ 66 h 66"/>
                  <a:gd name="T8" fmla="*/ 47 w 958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8" h="66">
                    <a:moveTo>
                      <a:pt x="47" y="0"/>
                    </a:moveTo>
                    <a:cubicBezTo>
                      <a:pt x="335" y="0"/>
                      <a:pt x="624" y="0"/>
                      <a:pt x="913" y="0"/>
                    </a:cubicBezTo>
                    <a:cubicBezTo>
                      <a:pt x="957" y="2"/>
                      <a:pt x="958" y="63"/>
                      <a:pt x="913" y="66"/>
                    </a:cubicBezTo>
                    <a:cubicBezTo>
                      <a:pt x="624" y="66"/>
                      <a:pt x="335" y="66"/>
                      <a:pt x="47" y="66"/>
                    </a:cubicBezTo>
                    <a:cubicBezTo>
                      <a:pt x="0" y="63"/>
                      <a:pt x="2" y="2"/>
                      <a:pt x="47" y="0"/>
                    </a:cubicBezTo>
                    <a:close/>
                  </a:path>
                </a:pathLst>
              </a:custGeom>
              <a:solidFill>
                <a:srgbClr val="C8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768656" y="3184144"/>
              <a:ext cx="1130719" cy="105202"/>
              <a:chOff x="5627069" y="2127825"/>
              <a:chExt cx="900366" cy="126498"/>
            </a:xfrm>
          </p:grpSpPr>
          <p:sp>
            <p:nvSpPr>
              <p:cNvPr id="39" name="Oval 16"/>
              <p:cNvSpPr>
                <a:spLocks noChangeArrowheads="1"/>
              </p:cNvSpPr>
              <p:nvPr/>
            </p:nvSpPr>
            <p:spPr bwMode="auto">
              <a:xfrm>
                <a:off x="5627069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  <p:sp>
            <p:nvSpPr>
              <p:cNvPr id="40" name="Oval 17"/>
              <p:cNvSpPr>
                <a:spLocks noChangeArrowheads="1"/>
              </p:cNvSpPr>
              <p:nvPr/>
            </p:nvSpPr>
            <p:spPr bwMode="auto">
              <a:xfrm>
                <a:off x="6400937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 18"/>
              <p:cNvSpPr/>
              <p:nvPr/>
            </p:nvSpPr>
            <p:spPr bwMode="auto">
              <a:xfrm>
                <a:off x="5671715" y="2165030"/>
                <a:ext cx="807354" cy="55809"/>
              </a:xfrm>
              <a:custGeom>
                <a:avLst/>
                <a:gdLst>
                  <a:gd name="T0" fmla="*/ 46 w 957"/>
                  <a:gd name="T1" fmla="*/ 0 h 66"/>
                  <a:gd name="T2" fmla="*/ 912 w 957"/>
                  <a:gd name="T3" fmla="*/ 0 h 66"/>
                  <a:gd name="T4" fmla="*/ 912 w 957"/>
                  <a:gd name="T5" fmla="*/ 66 h 66"/>
                  <a:gd name="T6" fmla="*/ 46 w 957"/>
                  <a:gd name="T7" fmla="*/ 66 h 66"/>
                  <a:gd name="T8" fmla="*/ 46 w 957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7" h="66">
                    <a:moveTo>
                      <a:pt x="46" y="0"/>
                    </a:moveTo>
                    <a:cubicBezTo>
                      <a:pt x="335" y="0"/>
                      <a:pt x="624" y="0"/>
                      <a:pt x="912" y="0"/>
                    </a:cubicBezTo>
                    <a:cubicBezTo>
                      <a:pt x="957" y="2"/>
                      <a:pt x="957" y="63"/>
                      <a:pt x="912" y="66"/>
                    </a:cubicBezTo>
                    <a:cubicBezTo>
                      <a:pt x="624" y="66"/>
                      <a:pt x="335" y="66"/>
                      <a:pt x="46" y="66"/>
                    </a:cubicBezTo>
                    <a:cubicBezTo>
                      <a:pt x="0" y="63"/>
                      <a:pt x="1" y="2"/>
                      <a:pt x="46" y="0"/>
                    </a:cubicBezTo>
                    <a:close/>
                  </a:path>
                </a:pathLst>
              </a:custGeom>
              <a:solidFill>
                <a:srgbClr val="C8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cs typeface="+mn-ea"/>
                  <a:sym typeface="+mn-lt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2636197" y="323875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999" dirty="0">
                  <a:solidFill>
                    <a:schemeClr val="bg2"/>
                  </a:solidFill>
                  <a:cs typeface="+mn-ea"/>
                  <a:sym typeface="+mn-lt"/>
                </a:rPr>
                <a:t>重要项目一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300493" y="3239927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999" dirty="0">
                  <a:solidFill>
                    <a:schemeClr val="bg1"/>
                  </a:solidFill>
                  <a:cs typeface="+mn-ea"/>
                  <a:sym typeface="+mn-lt"/>
                </a:rPr>
                <a:t>重要项目二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964789" y="3252790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999" dirty="0">
                  <a:solidFill>
                    <a:schemeClr val="bg2"/>
                  </a:solidFill>
                  <a:cs typeface="+mn-ea"/>
                  <a:sym typeface="+mn-lt"/>
                </a:rPr>
                <a:t>重要项目三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049627" y="2757227"/>
              <a:ext cx="665567" cy="584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8" dirty="0">
                  <a:solidFill>
                    <a:schemeClr val="bg2"/>
                  </a:solidFill>
                  <a:cs typeface="+mn-ea"/>
                  <a:sym typeface="+mn-lt"/>
                </a:rPr>
                <a:t>01</a:t>
              </a:r>
              <a:endParaRPr lang="zh-CN" altLang="en-US" sz="3198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708091" y="2757227"/>
              <a:ext cx="665567" cy="584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8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1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372387" y="2757227"/>
              <a:ext cx="665567" cy="584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8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  <a:endParaRPr lang="zh-CN" altLang="en-US" sz="3198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4884301" y="4237462"/>
            <a:ext cx="2419988" cy="53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562420" y="4243533"/>
            <a:ext cx="2419988" cy="53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035975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4" grpId="0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57219" y="1871203"/>
            <a:ext cx="1439410" cy="1439410"/>
            <a:chOff x="4066364" y="1514966"/>
            <a:chExt cx="1757290" cy="1757290"/>
          </a:xfrm>
          <a:effectLst/>
        </p:grpSpPr>
        <p:sp>
          <p:nvSpPr>
            <p:cNvPr id="28" name="泪滴形 27"/>
            <p:cNvSpPr/>
            <p:nvPr/>
          </p:nvSpPr>
          <p:spPr>
            <a:xfrm flipH="1">
              <a:off x="4066364" y="1514966"/>
              <a:ext cx="1757290" cy="1757290"/>
            </a:xfrm>
            <a:prstGeom prst="teardrop">
              <a:avLst/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sz="17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2" name="Oval 6"/>
            <p:cNvSpPr>
              <a:spLocks noChangeArrowheads="1"/>
            </p:cNvSpPr>
            <p:nvPr/>
          </p:nvSpPr>
          <p:spPr bwMode="auto">
            <a:xfrm>
              <a:off x="4536212" y="1954485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5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613791" y="2037020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rgbClr val="595959"/>
                  </a:solidFill>
                  <a:cs typeface="+mn-ea"/>
                  <a:sym typeface="+mn-lt"/>
                </a:rPr>
                <a:t>01</a:t>
              </a:r>
              <a:endParaRPr lang="zh-CN" altLang="en-US" sz="23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32415" y="1871203"/>
            <a:ext cx="1439410" cy="1439410"/>
            <a:chOff x="6027167" y="1514966"/>
            <a:chExt cx="1757290" cy="1757290"/>
          </a:xfrm>
        </p:grpSpPr>
        <p:sp>
          <p:nvSpPr>
            <p:cNvPr id="27" name="泪滴形 26"/>
            <p:cNvSpPr/>
            <p:nvPr/>
          </p:nvSpPr>
          <p:spPr>
            <a:xfrm>
              <a:off x="6027167" y="1514966"/>
              <a:ext cx="1757290" cy="1757290"/>
            </a:xfrm>
            <a:prstGeom prst="teardrop">
              <a:avLst/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sz="17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4" name="Oval 6"/>
            <p:cNvSpPr>
              <a:spLocks noChangeArrowheads="1"/>
            </p:cNvSpPr>
            <p:nvPr/>
          </p:nvSpPr>
          <p:spPr bwMode="auto">
            <a:xfrm>
              <a:off x="6541475" y="1954485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5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602838" y="2037020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rgbClr val="595959"/>
                  </a:solidFill>
                  <a:cs typeface="+mn-ea"/>
                  <a:sym typeface="+mn-lt"/>
                </a:rPr>
                <a:t>02</a:t>
              </a:r>
              <a:endParaRPr lang="zh-CN" altLang="en-US" sz="23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57219" y="3544212"/>
            <a:ext cx="1439410" cy="1439410"/>
            <a:chOff x="4066364" y="3439143"/>
            <a:chExt cx="1757290" cy="1757290"/>
          </a:xfrm>
        </p:grpSpPr>
        <p:sp>
          <p:nvSpPr>
            <p:cNvPr id="29" name="泪滴形 28"/>
            <p:cNvSpPr/>
            <p:nvPr/>
          </p:nvSpPr>
          <p:spPr>
            <a:xfrm flipH="1" flipV="1">
              <a:off x="4066364" y="3439143"/>
              <a:ext cx="1757290" cy="1757290"/>
            </a:xfrm>
            <a:prstGeom prst="teardrop">
              <a:avLst/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sz="17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4536212" y="3927664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5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600838" y="4010198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rgbClr val="595959"/>
                  </a:solidFill>
                  <a:cs typeface="+mn-ea"/>
                  <a:sym typeface="+mn-lt"/>
                </a:rPr>
                <a:t>03</a:t>
              </a:r>
              <a:endParaRPr lang="zh-CN" altLang="en-US" sz="23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32415" y="3544212"/>
            <a:ext cx="1439410" cy="1439410"/>
            <a:chOff x="6027167" y="3439143"/>
            <a:chExt cx="1757290" cy="1757290"/>
          </a:xfrm>
        </p:grpSpPr>
        <p:sp>
          <p:nvSpPr>
            <p:cNvPr id="30" name="泪滴形 29"/>
            <p:cNvSpPr/>
            <p:nvPr/>
          </p:nvSpPr>
          <p:spPr>
            <a:xfrm flipV="1">
              <a:off x="6027167" y="3439143"/>
              <a:ext cx="1757290" cy="1757290"/>
            </a:xfrm>
            <a:prstGeom prst="teardrop">
              <a:avLst/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sz="17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6541475" y="3927664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5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593735" y="4010198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rgbClr val="595959"/>
                  </a:solidFill>
                  <a:cs typeface="+mn-ea"/>
                  <a:sym typeface="+mn-lt"/>
                </a:rPr>
                <a:t>04</a:t>
              </a:r>
              <a:endParaRPr lang="zh-CN" altLang="en-US" sz="23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56699" y="1895636"/>
            <a:ext cx="2742855" cy="846413"/>
            <a:chOff x="914599" y="1436454"/>
            <a:chExt cx="3000483" cy="846854"/>
          </a:xfrm>
        </p:grpSpPr>
        <p:sp>
          <p:nvSpPr>
            <p:cNvPr id="40" name="TextBox 52"/>
            <p:cNvSpPr txBox="1"/>
            <p:nvPr/>
          </p:nvSpPr>
          <p:spPr>
            <a:xfrm>
              <a:off x="2363429" y="1436454"/>
              <a:ext cx="1532486" cy="3831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3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输入标题一</a:t>
              </a:r>
              <a:endParaRPr lang="en-US" altLang="zh-CN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53"/>
            <p:cNvSpPr txBox="1"/>
            <p:nvPr/>
          </p:nvSpPr>
          <p:spPr>
            <a:xfrm>
              <a:off x="914599" y="1752245"/>
              <a:ext cx="3000483" cy="5310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19995" y="1895636"/>
            <a:ext cx="3012012" cy="869239"/>
            <a:chOff x="7879058" y="1436454"/>
            <a:chExt cx="3013581" cy="869692"/>
          </a:xfrm>
        </p:grpSpPr>
        <p:sp>
          <p:nvSpPr>
            <p:cNvPr id="42" name="TextBox 52"/>
            <p:cNvSpPr txBox="1"/>
            <p:nvPr/>
          </p:nvSpPr>
          <p:spPr>
            <a:xfrm>
              <a:off x="7879058" y="1436454"/>
              <a:ext cx="1532485" cy="415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3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输入标题二</a:t>
              </a:r>
              <a:endParaRPr lang="en-US" altLang="zh-CN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53"/>
            <p:cNvSpPr txBox="1"/>
            <p:nvPr/>
          </p:nvSpPr>
          <p:spPr>
            <a:xfrm>
              <a:off x="7892156" y="1752245"/>
              <a:ext cx="3000483" cy="5539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文</a:t>
              </a:r>
              <a:r>
                <a:rPr lang="zh-CN" altLang="en-US" sz="9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字内容请在这里输入您的文字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56699" y="3871170"/>
            <a:ext cx="2742854" cy="1100048"/>
            <a:chOff x="914599" y="4083401"/>
            <a:chExt cx="3000483" cy="1100621"/>
          </a:xfrm>
        </p:grpSpPr>
        <p:sp>
          <p:nvSpPr>
            <p:cNvPr id="44" name="TextBox 52"/>
            <p:cNvSpPr txBox="1"/>
            <p:nvPr/>
          </p:nvSpPr>
          <p:spPr>
            <a:xfrm>
              <a:off x="2372388" y="4083401"/>
              <a:ext cx="1532484" cy="415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3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输入标题三</a:t>
              </a:r>
              <a:endParaRPr lang="en-US" altLang="zh-CN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53"/>
            <p:cNvSpPr txBox="1"/>
            <p:nvPr/>
          </p:nvSpPr>
          <p:spPr>
            <a:xfrm>
              <a:off x="914599" y="4399192"/>
              <a:ext cx="3000483" cy="784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文</a:t>
              </a:r>
              <a:r>
                <a:rPr lang="zh-CN" altLang="en-US" sz="9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字内容请在这里输入您的文字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73757" y="3871169"/>
            <a:ext cx="3012014" cy="869239"/>
            <a:chOff x="7879058" y="4083401"/>
            <a:chExt cx="3013583" cy="869692"/>
          </a:xfrm>
        </p:grpSpPr>
        <p:sp>
          <p:nvSpPr>
            <p:cNvPr id="46" name="TextBox 52"/>
            <p:cNvSpPr txBox="1"/>
            <p:nvPr/>
          </p:nvSpPr>
          <p:spPr>
            <a:xfrm>
              <a:off x="7879058" y="4083401"/>
              <a:ext cx="1532485" cy="415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3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输入标题四</a:t>
              </a:r>
              <a:endParaRPr lang="en-US" altLang="zh-CN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53"/>
            <p:cNvSpPr txBox="1"/>
            <p:nvPr/>
          </p:nvSpPr>
          <p:spPr>
            <a:xfrm>
              <a:off x="7892158" y="4399192"/>
              <a:ext cx="3000483" cy="5539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文</a:t>
              </a:r>
              <a:r>
                <a:rPr lang="zh-CN" altLang="en-US" sz="9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字内容请在这里输入您的文字</a:t>
              </a:r>
            </a:p>
          </p:txBody>
        </p:sp>
      </p:grpSp>
      <p:sp>
        <p:nvSpPr>
          <p:cNvPr id="48" name="矩形 47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893137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3199" y="1445342"/>
            <a:ext cx="5153334" cy="4435856"/>
          </a:xfrm>
          <a:prstGeom prst="rect">
            <a:avLst/>
          </a:prstGeom>
        </p:spPr>
      </p:pic>
      <p:sp>
        <p:nvSpPr>
          <p:cNvPr id="12" name="Oval 25"/>
          <p:cNvSpPr/>
          <p:nvPr/>
        </p:nvSpPr>
        <p:spPr>
          <a:xfrm>
            <a:off x="8445207" y="2283038"/>
            <a:ext cx="718406" cy="718687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99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3" name="Freeform 131"/>
          <p:cNvSpPr>
            <a:spLocks noChangeAspect="1" noEditPoints="1"/>
          </p:cNvSpPr>
          <p:nvPr/>
        </p:nvSpPr>
        <p:spPr bwMode="auto">
          <a:xfrm>
            <a:off x="8638160" y="2458560"/>
            <a:ext cx="348143" cy="348279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</p:spPr>
        <p:txBody>
          <a:bodyPr vert="horz" wrap="square" lIns="45696" tIns="22848" rIns="45696" bIns="22848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Oval 37"/>
          <p:cNvSpPr/>
          <p:nvPr/>
        </p:nvSpPr>
        <p:spPr>
          <a:xfrm>
            <a:off x="8445207" y="3561336"/>
            <a:ext cx="718406" cy="718687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99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5" name="Freeform 231"/>
          <p:cNvSpPr>
            <a:spLocks noChangeAspect="1" noEditPoints="1"/>
          </p:cNvSpPr>
          <p:nvPr/>
        </p:nvSpPr>
        <p:spPr bwMode="auto">
          <a:xfrm>
            <a:off x="8638162" y="3756776"/>
            <a:ext cx="354654" cy="351861"/>
          </a:xfrm>
          <a:custGeom>
            <a:avLst/>
            <a:gdLst>
              <a:gd name="T0" fmla="*/ 59 w 59"/>
              <a:gd name="T1" fmla="*/ 47 h 58"/>
              <a:gd name="T2" fmla="*/ 48 w 59"/>
              <a:gd name="T3" fmla="*/ 58 h 58"/>
              <a:gd name="T4" fmla="*/ 11 w 59"/>
              <a:gd name="T5" fmla="*/ 58 h 58"/>
              <a:gd name="T6" fmla="*/ 0 w 59"/>
              <a:gd name="T7" fmla="*/ 47 h 58"/>
              <a:gd name="T8" fmla="*/ 0 w 59"/>
              <a:gd name="T9" fmla="*/ 10 h 58"/>
              <a:gd name="T10" fmla="*/ 11 w 59"/>
              <a:gd name="T11" fmla="*/ 0 h 58"/>
              <a:gd name="T12" fmla="*/ 48 w 59"/>
              <a:gd name="T13" fmla="*/ 0 h 58"/>
              <a:gd name="T14" fmla="*/ 59 w 59"/>
              <a:gd name="T15" fmla="*/ 10 h 58"/>
              <a:gd name="T16" fmla="*/ 59 w 59"/>
              <a:gd name="T17" fmla="*/ 47 h 58"/>
              <a:gd name="T18" fmla="*/ 49 w 59"/>
              <a:gd name="T19" fmla="*/ 39 h 58"/>
              <a:gd name="T20" fmla="*/ 42 w 59"/>
              <a:gd name="T21" fmla="*/ 35 h 58"/>
              <a:gd name="T22" fmla="*/ 40 w 59"/>
              <a:gd name="T23" fmla="*/ 34 h 58"/>
              <a:gd name="T24" fmla="*/ 34 w 59"/>
              <a:gd name="T25" fmla="*/ 39 h 58"/>
              <a:gd name="T26" fmla="*/ 32 w 59"/>
              <a:gd name="T27" fmla="*/ 38 h 58"/>
              <a:gd name="T28" fmla="*/ 20 w 59"/>
              <a:gd name="T29" fmla="*/ 27 h 58"/>
              <a:gd name="T30" fmla="*/ 19 w 59"/>
              <a:gd name="T31" fmla="*/ 24 h 58"/>
              <a:gd name="T32" fmla="*/ 24 w 59"/>
              <a:gd name="T33" fmla="*/ 19 h 58"/>
              <a:gd name="T34" fmla="*/ 23 w 59"/>
              <a:gd name="T35" fmla="*/ 16 h 58"/>
              <a:gd name="T36" fmla="*/ 19 w 59"/>
              <a:gd name="T37" fmla="*/ 9 h 58"/>
              <a:gd name="T38" fmla="*/ 18 w 59"/>
              <a:gd name="T39" fmla="*/ 9 h 58"/>
              <a:gd name="T40" fmla="*/ 14 w 59"/>
              <a:gd name="T41" fmla="*/ 10 h 58"/>
              <a:gd name="T42" fmla="*/ 10 w 59"/>
              <a:gd name="T43" fmla="*/ 19 h 58"/>
              <a:gd name="T44" fmla="*/ 12 w 59"/>
              <a:gd name="T45" fmla="*/ 26 h 58"/>
              <a:gd name="T46" fmla="*/ 32 w 59"/>
              <a:gd name="T47" fmla="*/ 46 h 58"/>
              <a:gd name="T48" fmla="*/ 40 w 59"/>
              <a:gd name="T49" fmla="*/ 48 h 58"/>
              <a:gd name="T50" fmla="*/ 48 w 59"/>
              <a:gd name="T51" fmla="*/ 44 h 58"/>
              <a:gd name="T52" fmla="*/ 49 w 59"/>
              <a:gd name="T53" fmla="*/ 40 h 58"/>
              <a:gd name="T54" fmla="*/ 49 w 59"/>
              <a:gd name="T55" fmla="*/ 39 h 5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  <a:extLst/>
        </p:spPr>
        <p:txBody>
          <a:bodyPr/>
          <a:lstStyle/>
          <a:p>
            <a:endParaRPr 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Oval 48"/>
          <p:cNvSpPr/>
          <p:nvPr/>
        </p:nvSpPr>
        <p:spPr>
          <a:xfrm>
            <a:off x="2981281" y="2283038"/>
            <a:ext cx="718406" cy="718687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99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7" name="Oval 51"/>
          <p:cNvSpPr/>
          <p:nvPr/>
        </p:nvSpPr>
        <p:spPr>
          <a:xfrm>
            <a:off x="2981281" y="3561336"/>
            <a:ext cx="718406" cy="718687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99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8" name="Freeform 37"/>
          <p:cNvSpPr>
            <a:spLocks noChangeAspect="1"/>
          </p:cNvSpPr>
          <p:nvPr/>
        </p:nvSpPr>
        <p:spPr bwMode="auto">
          <a:xfrm>
            <a:off x="3179239" y="2485512"/>
            <a:ext cx="333960" cy="290795"/>
          </a:xfrm>
          <a:custGeom>
            <a:avLst/>
            <a:gdLst>
              <a:gd name="T0" fmla="*/ 34 w 68"/>
              <a:gd name="T1" fmla="*/ 49 h 59"/>
              <a:gd name="T2" fmla="*/ 29 w 68"/>
              <a:gd name="T3" fmla="*/ 49 h 59"/>
              <a:gd name="T4" fmla="*/ 11 w 68"/>
              <a:gd name="T5" fmla="*/ 58 h 59"/>
              <a:gd name="T6" fmla="*/ 7 w 68"/>
              <a:gd name="T7" fmla="*/ 59 h 59"/>
              <a:gd name="T8" fmla="*/ 5 w 68"/>
              <a:gd name="T9" fmla="*/ 57 h 59"/>
              <a:gd name="T10" fmla="*/ 5 w 68"/>
              <a:gd name="T11" fmla="*/ 57 h 59"/>
              <a:gd name="T12" fmla="*/ 6 w 68"/>
              <a:gd name="T13" fmla="*/ 55 h 59"/>
              <a:gd name="T14" fmla="*/ 13 w 68"/>
              <a:gd name="T15" fmla="*/ 44 h 59"/>
              <a:gd name="T16" fmla="*/ 0 w 68"/>
              <a:gd name="T17" fmla="*/ 25 h 59"/>
              <a:gd name="T18" fmla="*/ 34 w 68"/>
              <a:gd name="T19" fmla="*/ 0 h 59"/>
              <a:gd name="T20" fmla="*/ 68 w 68"/>
              <a:gd name="T21" fmla="*/ 25 h 59"/>
              <a:gd name="T22" fmla="*/ 34 w 68"/>
              <a:gd name="T23" fmla="*/ 49 h 5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  <a:extLst/>
        </p:spPr>
        <p:txBody>
          <a:bodyPr/>
          <a:lstStyle/>
          <a:p>
            <a:endParaRPr 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116"/>
          <p:cNvSpPr>
            <a:spLocks noChangeAspect="1"/>
          </p:cNvSpPr>
          <p:nvPr/>
        </p:nvSpPr>
        <p:spPr bwMode="auto">
          <a:xfrm>
            <a:off x="3156840" y="3733380"/>
            <a:ext cx="373514" cy="351861"/>
          </a:xfrm>
          <a:custGeom>
            <a:avLst/>
            <a:gdLst>
              <a:gd name="T0" fmla="*/ 63 w 64"/>
              <a:gd name="T1" fmla="*/ 25 h 60"/>
              <a:gd name="T2" fmla="*/ 49 w 64"/>
              <a:gd name="T3" fmla="*/ 39 h 60"/>
              <a:gd name="T4" fmla="*/ 52 w 64"/>
              <a:gd name="T5" fmla="*/ 57 h 60"/>
              <a:gd name="T6" fmla="*/ 52 w 64"/>
              <a:gd name="T7" fmla="*/ 58 h 60"/>
              <a:gd name="T8" fmla="*/ 51 w 64"/>
              <a:gd name="T9" fmla="*/ 60 h 60"/>
              <a:gd name="T10" fmla="*/ 49 w 64"/>
              <a:gd name="T11" fmla="*/ 60 h 60"/>
              <a:gd name="T12" fmla="*/ 32 w 64"/>
              <a:gd name="T13" fmla="*/ 51 h 60"/>
              <a:gd name="T14" fmla="*/ 15 w 64"/>
              <a:gd name="T15" fmla="*/ 60 h 60"/>
              <a:gd name="T16" fmla="*/ 13 w 64"/>
              <a:gd name="T17" fmla="*/ 60 h 60"/>
              <a:gd name="T18" fmla="*/ 12 w 64"/>
              <a:gd name="T19" fmla="*/ 58 h 60"/>
              <a:gd name="T20" fmla="*/ 12 w 64"/>
              <a:gd name="T21" fmla="*/ 57 h 60"/>
              <a:gd name="T22" fmla="*/ 15 w 64"/>
              <a:gd name="T23" fmla="*/ 39 h 60"/>
              <a:gd name="T24" fmla="*/ 1 w 64"/>
              <a:gd name="T25" fmla="*/ 25 h 60"/>
              <a:gd name="T26" fmla="*/ 0 w 64"/>
              <a:gd name="T27" fmla="*/ 23 h 60"/>
              <a:gd name="T28" fmla="*/ 3 w 64"/>
              <a:gd name="T29" fmla="*/ 22 h 60"/>
              <a:gd name="T30" fmla="*/ 22 w 64"/>
              <a:gd name="T31" fmla="*/ 19 h 60"/>
              <a:gd name="T32" fmla="*/ 30 w 64"/>
              <a:gd name="T33" fmla="*/ 1 h 60"/>
              <a:gd name="T34" fmla="*/ 32 w 64"/>
              <a:gd name="T35" fmla="*/ 0 h 60"/>
              <a:gd name="T36" fmla="*/ 34 w 64"/>
              <a:gd name="T37" fmla="*/ 1 h 60"/>
              <a:gd name="T38" fmla="*/ 42 w 64"/>
              <a:gd name="T39" fmla="*/ 19 h 60"/>
              <a:gd name="T40" fmla="*/ 61 w 64"/>
              <a:gd name="T41" fmla="*/ 22 h 60"/>
              <a:gd name="T42" fmla="*/ 64 w 64"/>
              <a:gd name="T43" fmla="*/ 23 h 60"/>
              <a:gd name="T44" fmla="*/ 63 w 64"/>
              <a:gd name="T45" fmla="*/ 25 h 6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4" h="60">
                <a:moveTo>
                  <a:pt x="63" y="25"/>
                </a:moveTo>
                <a:cubicBezTo>
                  <a:pt x="49" y="39"/>
                  <a:pt x="49" y="39"/>
                  <a:pt x="49" y="39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9"/>
                  <a:pt x="52" y="60"/>
                  <a:pt x="51" y="60"/>
                </a:cubicBezTo>
                <a:cubicBezTo>
                  <a:pt x="50" y="60"/>
                  <a:pt x="50" y="60"/>
                  <a:pt x="49" y="60"/>
                </a:cubicBezTo>
                <a:cubicBezTo>
                  <a:pt x="32" y="51"/>
                  <a:pt x="32" y="51"/>
                  <a:pt x="32" y="51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4" y="60"/>
                  <a:pt x="13" y="60"/>
                </a:cubicBezTo>
                <a:cubicBezTo>
                  <a:pt x="12" y="60"/>
                  <a:pt x="12" y="59"/>
                  <a:pt x="12" y="58"/>
                </a:cubicBezTo>
                <a:cubicBezTo>
                  <a:pt x="12" y="58"/>
                  <a:pt x="12" y="58"/>
                  <a:pt x="12" y="57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3"/>
                </a:cubicBezTo>
                <a:cubicBezTo>
                  <a:pt x="0" y="22"/>
                  <a:pt x="2" y="22"/>
                  <a:pt x="3" y="22"/>
                </a:cubicBezTo>
                <a:cubicBezTo>
                  <a:pt x="22" y="19"/>
                  <a:pt x="22" y="19"/>
                  <a:pt x="22" y="1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3" y="0"/>
                  <a:pt x="34" y="1"/>
                  <a:pt x="34" y="1"/>
                </a:cubicBezTo>
                <a:cubicBezTo>
                  <a:pt x="42" y="19"/>
                  <a:pt x="42" y="19"/>
                  <a:pt x="42" y="19"/>
                </a:cubicBezTo>
                <a:cubicBezTo>
                  <a:pt x="61" y="22"/>
                  <a:pt x="61" y="22"/>
                  <a:pt x="61" y="22"/>
                </a:cubicBezTo>
                <a:cubicBezTo>
                  <a:pt x="62" y="22"/>
                  <a:pt x="64" y="22"/>
                  <a:pt x="64" y="23"/>
                </a:cubicBezTo>
                <a:cubicBezTo>
                  <a:pt x="64" y="24"/>
                  <a:pt x="63" y="25"/>
                  <a:pt x="63" y="25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  <a:extLst/>
        </p:spPr>
        <p:txBody>
          <a:bodyPr/>
          <a:lstStyle/>
          <a:p>
            <a:endParaRPr 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9322953" y="2265441"/>
            <a:ext cx="889987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输入标题</a:t>
            </a:r>
            <a:endParaRPr lang="zh-CN" altLang="en-US" sz="1399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TextBox 38"/>
          <p:cNvSpPr txBox="1"/>
          <p:nvPr/>
        </p:nvSpPr>
        <p:spPr>
          <a:xfrm>
            <a:off x="9322952" y="2560718"/>
            <a:ext cx="1991407" cy="69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TextBox 37"/>
          <p:cNvSpPr txBox="1"/>
          <p:nvPr/>
        </p:nvSpPr>
        <p:spPr>
          <a:xfrm>
            <a:off x="1952526" y="2265441"/>
            <a:ext cx="889987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399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3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38"/>
          <p:cNvSpPr txBox="1"/>
          <p:nvPr/>
        </p:nvSpPr>
        <p:spPr>
          <a:xfrm>
            <a:off x="851106" y="2560718"/>
            <a:ext cx="1991407" cy="69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6" name="TextBox 37"/>
          <p:cNvSpPr txBox="1"/>
          <p:nvPr/>
        </p:nvSpPr>
        <p:spPr>
          <a:xfrm>
            <a:off x="9322953" y="3561587"/>
            <a:ext cx="889987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3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38"/>
          <p:cNvSpPr txBox="1"/>
          <p:nvPr/>
        </p:nvSpPr>
        <p:spPr>
          <a:xfrm>
            <a:off x="9322952" y="3856864"/>
            <a:ext cx="1991407" cy="69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1" name="TextBox 37"/>
          <p:cNvSpPr txBox="1"/>
          <p:nvPr/>
        </p:nvSpPr>
        <p:spPr>
          <a:xfrm>
            <a:off x="1952526" y="3561587"/>
            <a:ext cx="889987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399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输入标题</a:t>
            </a:r>
            <a:endParaRPr lang="zh-CN" altLang="en-US" sz="1399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2" name="TextBox 38"/>
          <p:cNvSpPr txBox="1"/>
          <p:nvPr/>
        </p:nvSpPr>
        <p:spPr>
          <a:xfrm>
            <a:off x="851106" y="3856864"/>
            <a:ext cx="1991407" cy="69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2" b="31724"/>
          <a:stretch/>
        </p:blipFill>
        <p:spPr>
          <a:xfrm>
            <a:off x="4183885" y="2265441"/>
            <a:ext cx="3764242" cy="236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078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5" grpId="0"/>
      <p:bldP spid="26" grpId="0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35549" y="862597"/>
            <a:ext cx="5203813" cy="5076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260305">
            <a:off x="7326066" y="4262956"/>
            <a:ext cx="1822500" cy="1788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79926" y="1434279"/>
            <a:ext cx="231505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ln w="31750">
                  <a:noFill/>
                </a:ln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40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04</a:t>
            </a:r>
            <a:endParaRPr lang="zh-CN" altLang="en-US" sz="13800" dirty="0">
              <a:ln w="31750">
                <a:noFill/>
              </a:ln>
              <a:solidFill>
                <a:schemeClr val="bg1"/>
              </a:solidFill>
              <a:effectLst>
                <a:outerShdw blurRad="63500" dist="38100" dir="2700000" algn="tl">
                  <a:srgbClr val="000000">
                    <a:alpha val="40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1586" y="3376013"/>
            <a:ext cx="35317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工作不足之处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9911" y="4262956"/>
            <a:ext cx="4855086" cy="248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18900000">
            <a:off x="9569888" y="-637322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iconfont-11845-5698512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8031607" y="5075882"/>
            <a:ext cx="609685" cy="333214"/>
          </a:xfrm>
          <a:custGeom>
            <a:avLst/>
            <a:gdLst>
              <a:gd name="T0" fmla="*/ 5803 w 11214"/>
              <a:gd name="T1" fmla="*/ 6008 h 6129"/>
              <a:gd name="T2" fmla="*/ 11098 w 11214"/>
              <a:gd name="T3" fmla="*/ 574 h 6129"/>
              <a:gd name="T4" fmla="*/ 11093 w 11214"/>
              <a:gd name="T5" fmla="*/ 150 h 6129"/>
              <a:gd name="T6" fmla="*/ 10669 w 11214"/>
              <a:gd name="T7" fmla="*/ 155 h 6129"/>
              <a:gd name="T8" fmla="*/ 5582 w 11214"/>
              <a:gd name="T9" fmla="*/ 5377 h 6129"/>
              <a:gd name="T10" fmla="*/ 515 w 11214"/>
              <a:gd name="T11" fmla="*/ 123 h 6129"/>
              <a:gd name="T12" fmla="*/ 92 w 11214"/>
              <a:gd name="T13" fmla="*/ 115 h 6129"/>
              <a:gd name="T14" fmla="*/ 0 w 11214"/>
              <a:gd name="T15" fmla="*/ 332 h 6129"/>
              <a:gd name="T16" fmla="*/ 84 w 11214"/>
              <a:gd name="T17" fmla="*/ 540 h 6129"/>
              <a:gd name="T18" fmla="*/ 5308 w 11214"/>
              <a:gd name="T19" fmla="*/ 5957 h 6129"/>
              <a:gd name="T20" fmla="*/ 5374 w 11214"/>
              <a:gd name="T21" fmla="*/ 6008 h 6129"/>
              <a:gd name="T22" fmla="*/ 5380 w 11214"/>
              <a:gd name="T23" fmla="*/ 6014 h 6129"/>
              <a:gd name="T24" fmla="*/ 5803 w 11214"/>
              <a:gd name="T25" fmla="*/ 6008 h 6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14" h="6129">
                <a:moveTo>
                  <a:pt x="5803" y="6008"/>
                </a:moveTo>
                <a:lnTo>
                  <a:pt x="11098" y="574"/>
                </a:lnTo>
                <a:cubicBezTo>
                  <a:pt x="11214" y="455"/>
                  <a:pt x="11212" y="265"/>
                  <a:pt x="11093" y="150"/>
                </a:cubicBezTo>
                <a:cubicBezTo>
                  <a:pt x="10974" y="34"/>
                  <a:pt x="10784" y="37"/>
                  <a:pt x="10669" y="155"/>
                </a:cubicBezTo>
                <a:lnTo>
                  <a:pt x="5582" y="5377"/>
                </a:lnTo>
                <a:lnTo>
                  <a:pt x="515" y="123"/>
                </a:lnTo>
                <a:cubicBezTo>
                  <a:pt x="400" y="4"/>
                  <a:pt x="210" y="0"/>
                  <a:pt x="92" y="115"/>
                </a:cubicBezTo>
                <a:cubicBezTo>
                  <a:pt x="30" y="174"/>
                  <a:pt x="0" y="253"/>
                  <a:pt x="0" y="332"/>
                </a:cubicBezTo>
                <a:cubicBezTo>
                  <a:pt x="0" y="407"/>
                  <a:pt x="28" y="482"/>
                  <a:pt x="84" y="540"/>
                </a:cubicBezTo>
                <a:lnTo>
                  <a:pt x="5308" y="5957"/>
                </a:lnTo>
                <a:cubicBezTo>
                  <a:pt x="5328" y="5978"/>
                  <a:pt x="5350" y="5994"/>
                  <a:pt x="5374" y="6008"/>
                </a:cubicBezTo>
                <a:lnTo>
                  <a:pt x="5380" y="6014"/>
                </a:lnTo>
                <a:cubicBezTo>
                  <a:pt x="5498" y="6129"/>
                  <a:pt x="5688" y="6127"/>
                  <a:pt x="5803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4586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75982" y="1715124"/>
            <a:ext cx="1823454" cy="2515066"/>
            <a:chOff x="2252070" y="1844824"/>
            <a:chExt cx="1824404" cy="2516376"/>
          </a:xfrm>
          <a:effectLst/>
        </p:grpSpPr>
        <p:sp>
          <p:nvSpPr>
            <p:cNvPr id="74" name="Freeform 5"/>
            <p:cNvSpPr/>
            <p:nvPr/>
          </p:nvSpPr>
          <p:spPr bwMode="auto">
            <a:xfrm>
              <a:off x="2252070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2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7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2" y="2662"/>
                  </a:cubicBezTo>
                  <a:cubicBezTo>
                    <a:pt x="2558" y="2748"/>
                    <a:pt x="1656" y="3650"/>
                    <a:pt x="1551" y="3756"/>
                  </a:cubicBezTo>
                  <a:cubicBezTo>
                    <a:pt x="1437" y="3642"/>
                    <a:pt x="576" y="2768"/>
                    <a:pt x="507" y="2698"/>
                  </a:cubicBezTo>
                  <a:cubicBezTo>
                    <a:pt x="195" y="2414"/>
                    <a:pt x="0" y="2006"/>
                    <a:pt x="0" y="1551"/>
                  </a:cubicBezTo>
                  <a:cubicBezTo>
                    <a:pt x="0" y="695"/>
                    <a:pt x="694" y="0"/>
                    <a:pt x="1551" y="0"/>
                  </a:cubicBezTo>
                  <a:close/>
                </a:path>
              </a:pathLst>
            </a:custGeom>
            <a:solidFill>
              <a:srgbClr val="81A6F8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Oval 6"/>
            <p:cNvSpPr>
              <a:spLocks noChangeArrowheads="1"/>
            </p:cNvSpPr>
            <p:nvPr/>
          </p:nvSpPr>
          <p:spPr bwMode="auto">
            <a:xfrm>
              <a:off x="2864886" y="1844824"/>
              <a:ext cx="598772" cy="598773"/>
            </a:xfrm>
            <a:prstGeom prst="ellipse">
              <a:avLst/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4" name="TextBox 14"/>
            <p:cNvSpPr txBox="1"/>
            <p:nvPr/>
          </p:nvSpPr>
          <p:spPr>
            <a:xfrm>
              <a:off x="2461119" y="2514012"/>
              <a:ext cx="1406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99" b="1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399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5" name="TextBox 15"/>
            <p:cNvSpPr txBox="1"/>
            <p:nvPr/>
          </p:nvSpPr>
          <p:spPr>
            <a:xfrm>
              <a:off x="2464994" y="2830414"/>
              <a:ext cx="1398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99" dirty="0">
                  <a:solidFill>
                    <a:schemeClr val="bg1"/>
                  </a:solidFill>
                  <a:cs typeface="+mn-ea"/>
                  <a:sym typeface="+mn-lt"/>
                </a:rPr>
                <a:t>请在这里输入段落文本内容请在这里输入段落文本内容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975924" y="191120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9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9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50083" y="1715124"/>
            <a:ext cx="1823454" cy="2515066"/>
            <a:chOff x="5027616" y="1844824"/>
            <a:chExt cx="1824404" cy="2516376"/>
          </a:xfrm>
        </p:grpSpPr>
        <p:sp>
          <p:nvSpPr>
            <p:cNvPr id="76" name="Freeform 7"/>
            <p:cNvSpPr/>
            <p:nvPr/>
          </p:nvSpPr>
          <p:spPr bwMode="auto">
            <a:xfrm>
              <a:off x="5027616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3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8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3" y="2662"/>
                  </a:cubicBezTo>
                  <a:cubicBezTo>
                    <a:pt x="2558" y="2748"/>
                    <a:pt x="1657" y="3650"/>
                    <a:pt x="1551" y="3756"/>
                  </a:cubicBezTo>
                  <a:cubicBezTo>
                    <a:pt x="1437" y="3642"/>
                    <a:pt x="576" y="2768"/>
                    <a:pt x="507" y="2698"/>
                  </a:cubicBezTo>
                  <a:cubicBezTo>
                    <a:pt x="196" y="2414"/>
                    <a:pt x="0" y="2006"/>
                    <a:pt x="0" y="1551"/>
                  </a:cubicBezTo>
                  <a:cubicBezTo>
                    <a:pt x="0" y="695"/>
                    <a:pt x="695" y="0"/>
                    <a:pt x="1551" y="0"/>
                  </a:cubicBezTo>
                  <a:close/>
                </a:path>
              </a:pathLst>
            </a:custGeom>
            <a:solidFill>
              <a:srgbClr val="81A6F8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7" name="Oval 8"/>
            <p:cNvSpPr>
              <a:spLocks noChangeArrowheads="1"/>
            </p:cNvSpPr>
            <p:nvPr/>
          </p:nvSpPr>
          <p:spPr bwMode="auto">
            <a:xfrm>
              <a:off x="5640432" y="1844824"/>
              <a:ext cx="598772" cy="598773"/>
            </a:xfrm>
            <a:prstGeom prst="ellipse">
              <a:avLst/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7" name="TextBox 14"/>
            <p:cNvSpPr txBox="1"/>
            <p:nvPr/>
          </p:nvSpPr>
          <p:spPr>
            <a:xfrm>
              <a:off x="5344897" y="2514012"/>
              <a:ext cx="12982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399" dirty="0" smtClean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1399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TextBox 15"/>
            <p:cNvSpPr txBox="1"/>
            <p:nvPr/>
          </p:nvSpPr>
          <p:spPr>
            <a:xfrm>
              <a:off x="5244593" y="2830414"/>
              <a:ext cx="1398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99" dirty="0">
                  <a:solidFill>
                    <a:schemeClr val="bg1"/>
                  </a:solidFill>
                  <a:cs typeface="+mn-ea"/>
                  <a:sym typeface="+mn-lt"/>
                </a:rPr>
                <a:t>请在这里输入段落文本内容请在这里输入段落文本内容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5732140" y="1911200"/>
              <a:ext cx="486030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999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19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24185" y="1715124"/>
            <a:ext cx="1823454" cy="2515066"/>
            <a:chOff x="7803163" y="1844824"/>
            <a:chExt cx="1824404" cy="2516376"/>
          </a:xfrm>
        </p:grpSpPr>
        <p:sp>
          <p:nvSpPr>
            <p:cNvPr id="78" name="Freeform 9"/>
            <p:cNvSpPr/>
            <p:nvPr/>
          </p:nvSpPr>
          <p:spPr bwMode="auto">
            <a:xfrm>
              <a:off x="7803163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3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8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3" y="2662"/>
                  </a:cubicBezTo>
                  <a:cubicBezTo>
                    <a:pt x="2559" y="2748"/>
                    <a:pt x="1657" y="3650"/>
                    <a:pt x="1551" y="3756"/>
                  </a:cubicBezTo>
                  <a:cubicBezTo>
                    <a:pt x="1438" y="3642"/>
                    <a:pt x="576" y="2768"/>
                    <a:pt x="507" y="2698"/>
                  </a:cubicBezTo>
                  <a:cubicBezTo>
                    <a:pt x="196" y="2414"/>
                    <a:pt x="0" y="2006"/>
                    <a:pt x="0" y="1551"/>
                  </a:cubicBezTo>
                  <a:cubicBezTo>
                    <a:pt x="0" y="695"/>
                    <a:pt x="695" y="0"/>
                    <a:pt x="1551" y="0"/>
                  </a:cubicBezTo>
                  <a:close/>
                </a:path>
              </a:pathLst>
            </a:custGeom>
            <a:solidFill>
              <a:srgbClr val="81A6F8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9" name="Oval 10"/>
            <p:cNvSpPr>
              <a:spLocks noChangeArrowheads="1"/>
            </p:cNvSpPr>
            <p:nvPr/>
          </p:nvSpPr>
          <p:spPr bwMode="auto">
            <a:xfrm>
              <a:off x="8415979" y="1844824"/>
              <a:ext cx="598772" cy="598773"/>
            </a:xfrm>
            <a:prstGeom prst="ellipse">
              <a:avLst/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0" name="TextBox 14"/>
            <p:cNvSpPr txBox="1"/>
            <p:nvPr/>
          </p:nvSpPr>
          <p:spPr>
            <a:xfrm>
              <a:off x="7990458" y="2514012"/>
              <a:ext cx="13985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399" dirty="0" smtClean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1399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TextBox 15"/>
            <p:cNvSpPr txBox="1"/>
            <p:nvPr/>
          </p:nvSpPr>
          <p:spPr>
            <a:xfrm>
              <a:off x="7990459" y="2830414"/>
              <a:ext cx="1398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99" dirty="0">
                  <a:solidFill>
                    <a:schemeClr val="bg1"/>
                  </a:solidFill>
                  <a:cs typeface="+mn-ea"/>
                  <a:sym typeface="+mn-lt"/>
                </a:rPr>
                <a:t>请在这里输入段落文本内容请在这里输入段落文本内容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501389" y="191120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9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19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63032" y="3105896"/>
            <a:ext cx="1823454" cy="2464026"/>
            <a:chOff x="3639843" y="3236320"/>
            <a:chExt cx="1824404" cy="2465309"/>
          </a:xfrm>
        </p:grpSpPr>
        <p:sp>
          <p:nvSpPr>
            <p:cNvPr id="80" name="Freeform 11"/>
            <p:cNvSpPr/>
            <p:nvPr/>
          </p:nvSpPr>
          <p:spPr bwMode="auto">
            <a:xfrm>
              <a:off x="3639843" y="3236320"/>
              <a:ext cx="1824404" cy="2209969"/>
            </a:xfrm>
            <a:custGeom>
              <a:avLst/>
              <a:gdLst>
                <a:gd name="T0" fmla="*/ 1550 w 3101"/>
                <a:gd name="T1" fmla="*/ 3756 h 3756"/>
                <a:gd name="T2" fmla="*/ 3101 w 3101"/>
                <a:gd name="T3" fmla="*/ 2205 h 3756"/>
                <a:gd name="T4" fmla="*/ 2632 w 3101"/>
                <a:gd name="T5" fmla="*/ 1093 h 3756"/>
                <a:gd name="T6" fmla="*/ 1551 w 3101"/>
                <a:gd name="T7" fmla="*/ 0 h 3756"/>
                <a:gd name="T8" fmla="*/ 506 w 3101"/>
                <a:gd name="T9" fmla="*/ 1058 h 3756"/>
                <a:gd name="T10" fmla="*/ 0 w 3101"/>
                <a:gd name="T11" fmla="*/ 2205 h 3756"/>
                <a:gd name="T12" fmla="*/ 1550 w 3101"/>
                <a:gd name="T13" fmla="*/ 37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1" h="3756">
                  <a:moveTo>
                    <a:pt x="1550" y="3756"/>
                  </a:moveTo>
                  <a:cubicBezTo>
                    <a:pt x="2407" y="3756"/>
                    <a:pt x="3101" y="3061"/>
                    <a:pt x="3101" y="2205"/>
                  </a:cubicBezTo>
                  <a:cubicBezTo>
                    <a:pt x="3101" y="1769"/>
                    <a:pt x="2922" y="1375"/>
                    <a:pt x="2632" y="1093"/>
                  </a:cubicBezTo>
                  <a:cubicBezTo>
                    <a:pt x="2558" y="1008"/>
                    <a:pt x="1656" y="106"/>
                    <a:pt x="1551" y="0"/>
                  </a:cubicBezTo>
                  <a:cubicBezTo>
                    <a:pt x="1437" y="114"/>
                    <a:pt x="575" y="988"/>
                    <a:pt x="506" y="1058"/>
                  </a:cubicBezTo>
                  <a:cubicBezTo>
                    <a:pt x="195" y="1342"/>
                    <a:pt x="0" y="1750"/>
                    <a:pt x="0" y="2205"/>
                  </a:cubicBezTo>
                  <a:cubicBezTo>
                    <a:pt x="0" y="3061"/>
                    <a:pt x="694" y="3756"/>
                    <a:pt x="1550" y="3756"/>
                  </a:cubicBezTo>
                  <a:close/>
                </a:path>
              </a:pathLst>
            </a:custGeom>
            <a:solidFill>
              <a:srgbClr val="2D2933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1" name="Oval 12"/>
            <p:cNvSpPr>
              <a:spLocks noChangeArrowheads="1"/>
            </p:cNvSpPr>
            <p:nvPr/>
          </p:nvSpPr>
          <p:spPr bwMode="auto">
            <a:xfrm>
              <a:off x="4252659" y="5102856"/>
              <a:ext cx="598772" cy="598773"/>
            </a:xfrm>
            <a:prstGeom prst="ellipse">
              <a:avLst/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4322101" y="5177688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9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9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5" name="TextBox 14"/>
            <p:cNvSpPr txBox="1"/>
            <p:nvPr/>
          </p:nvSpPr>
          <p:spPr>
            <a:xfrm>
              <a:off x="3941605" y="3884706"/>
              <a:ext cx="1298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399" dirty="0" smtClean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1399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TextBox 15"/>
            <p:cNvSpPr txBox="1"/>
            <p:nvPr/>
          </p:nvSpPr>
          <p:spPr>
            <a:xfrm>
              <a:off x="3841300" y="4201108"/>
              <a:ext cx="1398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99" dirty="0">
                  <a:solidFill>
                    <a:schemeClr val="bg1"/>
                  </a:solidFill>
                  <a:cs typeface="+mn-ea"/>
                  <a:sym typeface="+mn-lt"/>
                </a:rPr>
                <a:t>请在这里输入段落文本内容请在这里输入段落文本内容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37134" y="3105896"/>
            <a:ext cx="1823454" cy="2464026"/>
            <a:chOff x="6415389" y="3236320"/>
            <a:chExt cx="1824404" cy="2465309"/>
          </a:xfrm>
        </p:grpSpPr>
        <p:sp>
          <p:nvSpPr>
            <p:cNvPr id="82" name="Freeform 13"/>
            <p:cNvSpPr/>
            <p:nvPr/>
          </p:nvSpPr>
          <p:spPr bwMode="auto">
            <a:xfrm>
              <a:off x="6415389" y="3236320"/>
              <a:ext cx="1824404" cy="2209969"/>
            </a:xfrm>
            <a:custGeom>
              <a:avLst/>
              <a:gdLst>
                <a:gd name="T0" fmla="*/ 1551 w 3102"/>
                <a:gd name="T1" fmla="*/ 3756 h 3756"/>
                <a:gd name="T2" fmla="*/ 3102 w 3102"/>
                <a:gd name="T3" fmla="*/ 2205 h 3756"/>
                <a:gd name="T4" fmla="*/ 2632 w 3102"/>
                <a:gd name="T5" fmla="*/ 1093 h 3756"/>
                <a:gd name="T6" fmla="*/ 1551 w 3102"/>
                <a:gd name="T7" fmla="*/ 0 h 3756"/>
                <a:gd name="T8" fmla="*/ 507 w 3102"/>
                <a:gd name="T9" fmla="*/ 1058 h 3756"/>
                <a:gd name="T10" fmla="*/ 0 w 3102"/>
                <a:gd name="T11" fmla="*/ 2205 h 3756"/>
                <a:gd name="T12" fmla="*/ 1551 w 3102"/>
                <a:gd name="T13" fmla="*/ 37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3756"/>
                  </a:moveTo>
                  <a:cubicBezTo>
                    <a:pt x="2407" y="3756"/>
                    <a:pt x="3102" y="3061"/>
                    <a:pt x="3102" y="2205"/>
                  </a:cubicBezTo>
                  <a:cubicBezTo>
                    <a:pt x="3102" y="1769"/>
                    <a:pt x="2922" y="1375"/>
                    <a:pt x="2632" y="1093"/>
                  </a:cubicBezTo>
                  <a:cubicBezTo>
                    <a:pt x="2558" y="1008"/>
                    <a:pt x="1656" y="106"/>
                    <a:pt x="1551" y="0"/>
                  </a:cubicBezTo>
                  <a:cubicBezTo>
                    <a:pt x="1437" y="114"/>
                    <a:pt x="576" y="988"/>
                    <a:pt x="507" y="1058"/>
                  </a:cubicBezTo>
                  <a:cubicBezTo>
                    <a:pt x="195" y="1342"/>
                    <a:pt x="0" y="1750"/>
                    <a:pt x="0" y="2205"/>
                  </a:cubicBezTo>
                  <a:cubicBezTo>
                    <a:pt x="0" y="3061"/>
                    <a:pt x="694" y="3756"/>
                    <a:pt x="1551" y="3756"/>
                  </a:cubicBezTo>
                  <a:close/>
                </a:path>
              </a:pathLst>
            </a:custGeom>
            <a:solidFill>
              <a:srgbClr val="2D2933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>
              <a:off x="7028205" y="5102856"/>
              <a:ext cx="598772" cy="598773"/>
            </a:xfrm>
            <a:prstGeom prst="ellipse">
              <a:avLst/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111589" y="5170941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9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19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7" name="TextBox 14"/>
            <p:cNvSpPr txBox="1"/>
            <p:nvPr/>
          </p:nvSpPr>
          <p:spPr>
            <a:xfrm>
              <a:off x="6748190" y="3884706"/>
              <a:ext cx="1298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399" dirty="0" smtClean="0"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1399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TextBox 15"/>
            <p:cNvSpPr txBox="1"/>
            <p:nvPr/>
          </p:nvSpPr>
          <p:spPr>
            <a:xfrm>
              <a:off x="6647885" y="4201108"/>
              <a:ext cx="139855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99" dirty="0">
                  <a:solidFill>
                    <a:schemeClr val="bg1"/>
                  </a:solidFill>
                  <a:cs typeface="+mn-ea"/>
                  <a:sym typeface="+mn-lt"/>
                </a:rPr>
                <a:t>请在这里输入段落文本内容请在这里输入段落文本内容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70961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5105230" y="873931"/>
            <a:ext cx="7086770" cy="5990133"/>
            <a:chOff x="5045165" y="798513"/>
            <a:chExt cx="6570224" cy="5553520"/>
          </a:xfrm>
        </p:grpSpPr>
        <p:grpSp>
          <p:nvGrpSpPr>
            <p:cNvPr id="2" name="Group 35"/>
            <p:cNvGrpSpPr/>
            <p:nvPr/>
          </p:nvGrpSpPr>
          <p:grpSpPr>
            <a:xfrm>
              <a:off x="6495692" y="3040062"/>
              <a:ext cx="1360068" cy="3311971"/>
              <a:chOff x="6431660" y="3040062"/>
              <a:chExt cx="1360488" cy="3817938"/>
            </a:xfrm>
          </p:grpSpPr>
          <p:sp>
            <p:nvSpPr>
              <p:cNvPr id="7" name="Rectangle 10"/>
              <p:cNvSpPr>
                <a:spLocks noChangeArrowheads="1"/>
              </p:cNvSpPr>
              <p:nvPr/>
            </p:nvSpPr>
            <p:spPr bwMode="auto">
              <a:xfrm>
                <a:off x="7290498" y="3040062"/>
                <a:ext cx="501650" cy="27432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Rectangle 11"/>
              <p:cNvSpPr>
                <a:spLocks noChangeArrowheads="1"/>
              </p:cNvSpPr>
              <p:nvPr/>
            </p:nvSpPr>
            <p:spPr bwMode="auto">
              <a:xfrm>
                <a:off x="7541323" y="3040062"/>
                <a:ext cx="250825" cy="2743200"/>
              </a:xfrm>
              <a:prstGeom prst="rect">
                <a:avLst/>
              </a:prstGeom>
              <a:solidFill>
                <a:srgbClr val="2D2933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12"/>
              <p:cNvSpPr>
                <a:spLocks/>
              </p:cNvSpPr>
              <p:nvPr/>
            </p:nvSpPr>
            <p:spPr bwMode="auto">
              <a:xfrm>
                <a:off x="6431660" y="5783262"/>
                <a:ext cx="1360488" cy="1074738"/>
              </a:xfrm>
              <a:custGeom>
                <a:avLst/>
                <a:gdLst>
                  <a:gd name="T0" fmla="*/ 857 w 857"/>
                  <a:gd name="T1" fmla="*/ 0 h 677"/>
                  <a:gd name="T2" fmla="*/ 541 w 857"/>
                  <a:gd name="T3" fmla="*/ 0 h 677"/>
                  <a:gd name="T4" fmla="*/ 0 w 857"/>
                  <a:gd name="T5" fmla="*/ 677 h 677"/>
                  <a:gd name="T6" fmla="*/ 563 w 857"/>
                  <a:gd name="T7" fmla="*/ 677 h 677"/>
                  <a:gd name="T8" fmla="*/ 857 w 857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7" h="677">
                    <a:moveTo>
                      <a:pt x="857" y="0"/>
                    </a:moveTo>
                    <a:lnTo>
                      <a:pt x="541" y="0"/>
                    </a:lnTo>
                    <a:lnTo>
                      <a:pt x="0" y="677"/>
                    </a:lnTo>
                    <a:lnTo>
                      <a:pt x="563" y="677"/>
                    </a:lnTo>
                    <a:lnTo>
                      <a:pt x="857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6871398" y="5783262"/>
                <a:ext cx="920750" cy="1074738"/>
              </a:xfrm>
              <a:custGeom>
                <a:avLst/>
                <a:gdLst>
                  <a:gd name="T0" fmla="*/ 580 w 580"/>
                  <a:gd name="T1" fmla="*/ 0 h 677"/>
                  <a:gd name="T2" fmla="*/ 422 w 580"/>
                  <a:gd name="T3" fmla="*/ 0 h 677"/>
                  <a:gd name="T4" fmla="*/ 0 w 580"/>
                  <a:gd name="T5" fmla="*/ 677 h 677"/>
                  <a:gd name="T6" fmla="*/ 286 w 580"/>
                  <a:gd name="T7" fmla="*/ 677 h 677"/>
                  <a:gd name="T8" fmla="*/ 580 w 580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0" h="677">
                    <a:moveTo>
                      <a:pt x="580" y="0"/>
                    </a:moveTo>
                    <a:lnTo>
                      <a:pt x="422" y="0"/>
                    </a:lnTo>
                    <a:lnTo>
                      <a:pt x="0" y="677"/>
                    </a:lnTo>
                    <a:lnTo>
                      <a:pt x="286" y="677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2D2933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Group 31"/>
            <p:cNvGrpSpPr/>
            <p:nvPr/>
          </p:nvGrpSpPr>
          <p:grpSpPr>
            <a:xfrm>
              <a:off x="7912893" y="3589338"/>
              <a:ext cx="834768" cy="2762695"/>
              <a:chOff x="7849298" y="3589337"/>
              <a:chExt cx="835025" cy="3268663"/>
            </a:xfrm>
          </p:grpSpPr>
          <p:sp>
            <p:nvSpPr>
              <p:cNvPr id="11" name="Rectangle 14"/>
              <p:cNvSpPr>
                <a:spLocks noChangeArrowheads="1"/>
              </p:cNvSpPr>
              <p:nvPr/>
            </p:nvSpPr>
            <p:spPr bwMode="auto">
              <a:xfrm>
                <a:off x="8015985" y="3589337"/>
                <a:ext cx="501650" cy="21939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Rectangle 15"/>
              <p:cNvSpPr>
                <a:spLocks noChangeArrowheads="1"/>
              </p:cNvSpPr>
              <p:nvPr/>
            </p:nvSpPr>
            <p:spPr bwMode="auto">
              <a:xfrm>
                <a:off x="8266810" y="3589337"/>
                <a:ext cx="250825" cy="2193925"/>
              </a:xfrm>
              <a:prstGeom prst="rect">
                <a:avLst/>
              </a:prstGeom>
              <a:solidFill>
                <a:srgbClr val="81A6F8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7849298" y="5783262"/>
                <a:ext cx="835025" cy="1074738"/>
              </a:xfrm>
              <a:custGeom>
                <a:avLst/>
                <a:gdLst>
                  <a:gd name="T0" fmla="*/ 105 w 526"/>
                  <a:gd name="T1" fmla="*/ 0 h 677"/>
                  <a:gd name="T2" fmla="*/ 421 w 526"/>
                  <a:gd name="T3" fmla="*/ 0 h 677"/>
                  <a:gd name="T4" fmla="*/ 526 w 526"/>
                  <a:gd name="T5" fmla="*/ 677 h 677"/>
                  <a:gd name="T6" fmla="*/ 0 w 526"/>
                  <a:gd name="T7" fmla="*/ 677 h 677"/>
                  <a:gd name="T8" fmla="*/ 105 w 526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6" h="677">
                    <a:moveTo>
                      <a:pt x="105" y="0"/>
                    </a:moveTo>
                    <a:lnTo>
                      <a:pt x="421" y="0"/>
                    </a:lnTo>
                    <a:lnTo>
                      <a:pt x="526" y="677"/>
                    </a:lnTo>
                    <a:lnTo>
                      <a:pt x="0" y="677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266810" y="5783262"/>
                <a:ext cx="417513" cy="1074738"/>
              </a:xfrm>
              <a:custGeom>
                <a:avLst/>
                <a:gdLst>
                  <a:gd name="T0" fmla="*/ 158 w 263"/>
                  <a:gd name="T1" fmla="*/ 0 h 677"/>
                  <a:gd name="T2" fmla="*/ 0 w 263"/>
                  <a:gd name="T3" fmla="*/ 0 h 677"/>
                  <a:gd name="T4" fmla="*/ 0 w 263"/>
                  <a:gd name="T5" fmla="*/ 677 h 677"/>
                  <a:gd name="T6" fmla="*/ 263 w 263"/>
                  <a:gd name="T7" fmla="*/ 677 h 677"/>
                  <a:gd name="T8" fmla="*/ 158 w 263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677">
                    <a:moveTo>
                      <a:pt x="158" y="0"/>
                    </a:moveTo>
                    <a:lnTo>
                      <a:pt x="0" y="0"/>
                    </a:lnTo>
                    <a:lnTo>
                      <a:pt x="0" y="677"/>
                    </a:lnTo>
                    <a:lnTo>
                      <a:pt x="263" y="677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36"/>
            <p:cNvGrpSpPr/>
            <p:nvPr/>
          </p:nvGrpSpPr>
          <p:grpSpPr>
            <a:xfrm>
              <a:off x="5045165" y="3589338"/>
              <a:ext cx="2085332" cy="2762695"/>
              <a:chOff x="4980685" y="3589337"/>
              <a:chExt cx="2085976" cy="3268663"/>
            </a:xfrm>
          </p:grpSpPr>
          <p:sp>
            <p:nvSpPr>
              <p:cNvPr id="5" name="Rectangle 8"/>
              <p:cNvSpPr>
                <a:spLocks noChangeArrowheads="1"/>
              </p:cNvSpPr>
              <p:nvPr/>
            </p:nvSpPr>
            <p:spPr bwMode="auto">
              <a:xfrm>
                <a:off x="6566598" y="3589337"/>
                <a:ext cx="500063" cy="21939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6817423" y="3589337"/>
                <a:ext cx="249238" cy="2193925"/>
              </a:xfrm>
              <a:prstGeom prst="rect">
                <a:avLst/>
              </a:prstGeom>
              <a:solidFill>
                <a:srgbClr val="81A6F8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auto">
              <a:xfrm>
                <a:off x="4980685" y="5783262"/>
                <a:ext cx="2085975" cy="1074738"/>
              </a:xfrm>
              <a:custGeom>
                <a:avLst/>
                <a:gdLst>
                  <a:gd name="T0" fmla="*/ 1314 w 1314"/>
                  <a:gd name="T1" fmla="*/ 0 h 677"/>
                  <a:gd name="T2" fmla="*/ 999 w 1314"/>
                  <a:gd name="T3" fmla="*/ 0 h 677"/>
                  <a:gd name="T4" fmla="*/ 0 w 1314"/>
                  <a:gd name="T5" fmla="*/ 677 h 677"/>
                  <a:gd name="T6" fmla="*/ 597 w 1314"/>
                  <a:gd name="T7" fmla="*/ 677 h 677"/>
                  <a:gd name="T8" fmla="*/ 1314 w 1314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4" h="677">
                    <a:moveTo>
                      <a:pt x="1314" y="0"/>
                    </a:moveTo>
                    <a:lnTo>
                      <a:pt x="999" y="0"/>
                    </a:lnTo>
                    <a:lnTo>
                      <a:pt x="0" y="677"/>
                    </a:lnTo>
                    <a:lnTo>
                      <a:pt x="597" y="677"/>
                    </a:lnTo>
                    <a:lnTo>
                      <a:pt x="131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23"/>
              <p:cNvSpPr>
                <a:spLocks/>
              </p:cNvSpPr>
              <p:nvPr/>
            </p:nvSpPr>
            <p:spPr bwMode="auto">
              <a:xfrm>
                <a:off x="5437885" y="5783262"/>
                <a:ext cx="1628775" cy="1074738"/>
              </a:xfrm>
              <a:custGeom>
                <a:avLst/>
                <a:gdLst>
                  <a:gd name="T0" fmla="*/ 1026 w 1026"/>
                  <a:gd name="T1" fmla="*/ 0 h 677"/>
                  <a:gd name="T2" fmla="*/ 869 w 1026"/>
                  <a:gd name="T3" fmla="*/ 0 h 677"/>
                  <a:gd name="T4" fmla="*/ 0 w 1026"/>
                  <a:gd name="T5" fmla="*/ 677 h 677"/>
                  <a:gd name="T6" fmla="*/ 310 w 1026"/>
                  <a:gd name="T7" fmla="*/ 677 h 677"/>
                  <a:gd name="T8" fmla="*/ 1026 w 1026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6" h="677">
                    <a:moveTo>
                      <a:pt x="1026" y="0"/>
                    </a:moveTo>
                    <a:lnTo>
                      <a:pt x="869" y="0"/>
                    </a:lnTo>
                    <a:lnTo>
                      <a:pt x="0" y="677"/>
                    </a:lnTo>
                    <a:lnTo>
                      <a:pt x="310" y="677"/>
                    </a:lnTo>
                    <a:lnTo>
                      <a:pt x="1026" y="0"/>
                    </a:ln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8804792" y="2490788"/>
              <a:ext cx="1360068" cy="3861244"/>
              <a:chOff x="8741473" y="2490787"/>
              <a:chExt cx="1360488" cy="4367213"/>
            </a:xfrm>
          </p:grpSpPr>
          <p:sp>
            <p:nvSpPr>
              <p:cNvPr id="15" name="Rectangle 18"/>
              <p:cNvSpPr>
                <a:spLocks noChangeArrowheads="1"/>
              </p:cNvSpPr>
              <p:nvPr/>
            </p:nvSpPr>
            <p:spPr bwMode="auto">
              <a:xfrm>
                <a:off x="8741473" y="2490787"/>
                <a:ext cx="501650" cy="329247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Rectangle 19"/>
              <p:cNvSpPr>
                <a:spLocks noChangeArrowheads="1"/>
              </p:cNvSpPr>
              <p:nvPr/>
            </p:nvSpPr>
            <p:spPr bwMode="auto">
              <a:xfrm>
                <a:off x="8992298" y="2490787"/>
                <a:ext cx="250825" cy="3292475"/>
              </a:xfrm>
              <a:prstGeom prst="rect">
                <a:avLst/>
              </a:prstGeom>
              <a:solidFill>
                <a:srgbClr val="2D2933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8741473" y="5783262"/>
                <a:ext cx="1360488" cy="1074738"/>
              </a:xfrm>
              <a:custGeom>
                <a:avLst/>
                <a:gdLst>
                  <a:gd name="T0" fmla="*/ 0 w 857"/>
                  <a:gd name="T1" fmla="*/ 0 h 677"/>
                  <a:gd name="T2" fmla="*/ 316 w 857"/>
                  <a:gd name="T3" fmla="*/ 0 h 677"/>
                  <a:gd name="T4" fmla="*/ 857 w 857"/>
                  <a:gd name="T5" fmla="*/ 677 h 677"/>
                  <a:gd name="T6" fmla="*/ 294 w 857"/>
                  <a:gd name="T7" fmla="*/ 677 h 677"/>
                  <a:gd name="T8" fmla="*/ 0 w 857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7" h="677">
                    <a:moveTo>
                      <a:pt x="0" y="0"/>
                    </a:moveTo>
                    <a:lnTo>
                      <a:pt x="316" y="0"/>
                    </a:lnTo>
                    <a:lnTo>
                      <a:pt x="857" y="677"/>
                    </a:lnTo>
                    <a:lnTo>
                      <a:pt x="294" y="6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>
                <a:off x="8992298" y="5783262"/>
                <a:ext cx="1109663" cy="1074738"/>
              </a:xfrm>
              <a:custGeom>
                <a:avLst/>
                <a:gdLst>
                  <a:gd name="T0" fmla="*/ 158 w 699"/>
                  <a:gd name="T1" fmla="*/ 0 h 677"/>
                  <a:gd name="T2" fmla="*/ 0 w 699"/>
                  <a:gd name="T3" fmla="*/ 0 h 677"/>
                  <a:gd name="T4" fmla="*/ 415 w 699"/>
                  <a:gd name="T5" fmla="*/ 677 h 677"/>
                  <a:gd name="T6" fmla="*/ 699 w 699"/>
                  <a:gd name="T7" fmla="*/ 677 h 677"/>
                  <a:gd name="T8" fmla="*/ 158 w 699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9" h="677">
                    <a:moveTo>
                      <a:pt x="158" y="0"/>
                    </a:moveTo>
                    <a:lnTo>
                      <a:pt x="0" y="0"/>
                    </a:lnTo>
                    <a:lnTo>
                      <a:pt x="415" y="677"/>
                    </a:lnTo>
                    <a:lnTo>
                      <a:pt x="699" y="677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2D2933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3"/>
            <p:cNvGrpSpPr/>
            <p:nvPr/>
          </p:nvGrpSpPr>
          <p:grpSpPr>
            <a:xfrm>
              <a:off x="9530058" y="1946274"/>
              <a:ext cx="2085331" cy="4405759"/>
              <a:chOff x="9466960" y="1946274"/>
              <a:chExt cx="2085975" cy="4911726"/>
            </a:xfrm>
            <a:solidFill>
              <a:schemeClr val="accent1"/>
            </a:solidFill>
          </p:grpSpPr>
          <p:sp>
            <p:nvSpPr>
              <p:cNvPr id="17" name="Rectangle 20"/>
              <p:cNvSpPr>
                <a:spLocks noChangeArrowheads="1"/>
              </p:cNvSpPr>
              <p:nvPr/>
            </p:nvSpPr>
            <p:spPr bwMode="auto">
              <a:xfrm>
                <a:off x="9466960" y="1946274"/>
                <a:ext cx="500063" cy="383698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Rectangle 21"/>
              <p:cNvSpPr>
                <a:spLocks noChangeArrowheads="1"/>
              </p:cNvSpPr>
              <p:nvPr/>
            </p:nvSpPr>
            <p:spPr bwMode="auto">
              <a:xfrm>
                <a:off x="9717785" y="1946274"/>
                <a:ext cx="249238" cy="3836988"/>
              </a:xfrm>
              <a:prstGeom prst="rect">
                <a:avLst/>
              </a:prstGeom>
              <a:solidFill>
                <a:srgbClr val="81A6F8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/>
            </p:nvSpPr>
            <p:spPr bwMode="auto">
              <a:xfrm>
                <a:off x="9466960" y="5783262"/>
                <a:ext cx="2085975" cy="1074738"/>
              </a:xfrm>
              <a:custGeom>
                <a:avLst/>
                <a:gdLst>
                  <a:gd name="T0" fmla="*/ 0 w 1314"/>
                  <a:gd name="T1" fmla="*/ 0 h 677"/>
                  <a:gd name="T2" fmla="*/ 315 w 1314"/>
                  <a:gd name="T3" fmla="*/ 0 h 677"/>
                  <a:gd name="T4" fmla="*/ 1314 w 1314"/>
                  <a:gd name="T5" fmla="*/ 677 h 677"/>
                  <a:gd name="T6" fmla="*/ 717 w 1314"/>
                  <a:gd name="T7" fmla="*/ 677 h 677"/>
                  <a:gd name="T8" fmla="*/ 0 w 1314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4" h="677">
                    <a:moveTo>
                      <a:pt x="0" y="0"/>
                    </a:moveTo>
                    <a:lnTo>
                      <a:pt x="315" y="0"/>
                    </a:lnTo>
                    <a:lnTo>
                      <a:pt x="1314" y="677"/>
                    </a:lnTo>
                    <a:lnTo>
                      <a:pt x="717" y="6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/>
            </p:nvSpPr>
            <p:spPr bwMode="auto">
              <a:xfrm>
                <a:off x="9717785" y="5783262"/>
                <a:ext cx="1835150" cy="1074738"/>
              </a:xfrm>
              <a:custGeom>
                <a:avLst/>
                <a:gdLst>
                  <a:gd name="T0" fmla="*/ 157 w 1156"/>
                  <a:gd name="T1" fmla="*/ 0 h 677"/>
                  <a:gd name="T2" fmla="*/ 0 w 1156"/>
                  <a:gd name="T3" fmla="*/ 0 h 677"/>
                  <a:gd name="T4" fmla="*/ 870 w 1156"/>
                  <a:gd name="T5" fmla="*/ 677 h 677"/>
                  <a:gd name="T6" fmla="*/ 1156 w 1156"/>
                  <a:gd name="T7" fmla="*/ 677 h 677"/>
                  <a:gd name="T8" fmla="*/ 157 w 1156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6" h="677">
                    <a:moveTo>
                      <a:pt x="157" y="0"/>
                    </a:moveTo>
                    <a:lnTo>
                      <a:pt x="0" y="0"/>
                    </a:lnTo>
                    <a:lnTo>
                      <a:pt x="870" y="677"/>
                    </a:lnTo>
                    <a:lnTo>
                      <a:pt x="1156" y="677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39"/>
            <p:cNvGrpSpPr/>
            <p:nvPr/>
          </p:nvGrpSpPr>
          <p:grpSpPr>
            <a:xfrm>
              <a:off x="9352312" y="798513"/>
              <a:ext cx="938012" cy="1019175"/>
              <a:chOff x="9289160" y="798512"/>
              <a:chExt cx="938301" cy="1019175"/>
            </a:xfrm>
          </p:grpSpPr>
          <p:sp>
            <p:nvSpPr>
              <p:cNvPr id="25" name="Oval 28"/>
              <p:cNvSpPr>
                <a:spLocks noChangeArrowheads="1"/>
              </p:cNvSpPr>
              <p:nvPr/>
            </p:nvSpPr>
            <p:spPr bwMode="auto">
              <a:xfrm>
                <a:off x="9357423" y="868362"/>
                <a:ext cx="719138" cy="7175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9"/>
              <p:cNvSpPr>
                <a:spLocks noEditPoints="1"/>
              </p:cNvSpPr>
              <p:nvPr/>
            </p:nvSpPr>
            <p:spPr bwMode="auto">
              <a:xfrm>
                <a:off x="9289160" y="798512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2" y="0"/>
                      <a:pt x="1200" y="269"/>
                      <a:pt x="1200" y="600"/>
                    </a:cubicBezTo>
                    <a:cubicBezTo>
                      <a:pt x="1200" y="868"/>
                      <a:pt x="1025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1"/>
                      <a:pt x="849" y="150"/>
                      <a:pt x="600" y="150"/>
                    </a:cubicBezTo>
                    <a:cubicBezTo>
                      <a:pt x="352" y="150"/>
                      <a:pt x="150" y="351"/>
                      <a:pt x="150" y="600"/>
                    </a:cubicBezTo>
                    <a:cubicBezTo>
                      <a:pt x="150" y="849"/>
                      <a:pt x="352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30"/>
              <p:cNvSpPr>
                <a:spLocks/>
              </p:cNvSpPr>
              <p:nvPr/>
            </p:nvSpPr>
            <p:spPr bwMode="auto">
              <a:xfrm>
                <a:off x="9717785" y="798512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1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5" y="1095"/>
                      <a:pt x="600" y="868"/>
                      <a:pt x="600" y="600"/>
                    </a:cubicBezTo>
                    <a:cubicBezTo>
                      <a:pt x="600" y="269"/>
                      <a:pt x="33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9367652" y="996303"/>
                <a:ext cx="859809" cy="4814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79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98%</a:t>
                </a:r>
                <a:endParaRPr lang="en-GB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43"/>
            <p:cNvGrpSpPr/>
            <p:nvPr/>
          </p:nvGrpSpPr>
          <p:grpSpPr>
            <a:xfrm>
              <a:off x="8627055" y="1325564"/>
              <a:ext cx="935494" cy="1019175"/>
              <a:chOff x="8563673" y="1325562"/>
              <a:chExt cx="935781" cy="1019175"/>
            </a:xfrm>
          </p:grpSpPr>
          <p:sp>
            <p:nvSpPr>
              <p:cNvPr id="41" name="Oval 44"/>
              <p:cNvSpPr>
                <a:spLocks noChangeArrowheads="1"/>
              </p:cNvSpPr>
              <p:nvPr/>
            </p:nvSpPr>
            <p:spPr bwMode="auto">
              <a:xfrm>
                <a:off x="8631935" y="1395412"/>
                <a:ext cx="719138" cy="719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45"/>
              <p:cNvSpPr>
                <a:spLocks noEditPoints="1"/>
              </p:cNvSpPr>
              <p:nvPr/>
            </p:nvSpPr>
            <p:spPr bwMode="auto">
              <a:xfrm>
                <a:off x="8563673" y="1325562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1" y="0"/>
                      <a:pt x="1200" y="269"/>
                      <a:pt x="1200" y="600"/>
                    </a:cubicBezTo>
                    <a:cubicBezTo>
                      <a:pt x="1200" y="868"/>
                      <a:pt x="1025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2"/>
                      <a:pt x="849" y="150"/>
                      <a:pt x="600" y="150"/>
                    </a:cubicBezTo>
                    <a:cubicBezTo>
                      <a:pt x="352" y="150"/>
                      <a:pt x="150" y="352"/>
                      <a:pt x="150" y="600"/>
                    </a:cubicBezTo>
                    <a:cubicBezTo>
                      <a:pt x="150" y="849"/>
                      <a:pt x="352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8992298" y="1325562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2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5" y="1095"/>
                      <a:pt x="600" y="868"/>
                      <a:pt x="600" y="600"/>
                    </a:cubicBezTo>
                    <a:cubicBezTo>
                      <a:pt x="600" y="269"/>
                      <a:pt x="33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2D2933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8639646" y="1527820"/>
                <a:ext cx="859808" cy="4814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799" dirty="0">
                    <a:solidFill>
                      <a:srgbClr val="595959"/>
                    </a:solidFill>
                    <a:cs typeface="+mn-ea"/>
                    <a:sym typeface="+mn-lt"/>
                  </a:rPr>
                  <a:t>85%</a:t>
                </a:r>
                <a:endParaRPr lang="en-GB" sz="1799" dirty="0">
                  <a:solidFill>
                    <a:srgbClr val="595959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44"/>
            <p:cNvGrpSpPr/>
            <p:nvPr/>
          </p:nvGrpSpPr>
          <p:grpSpPr>
            <a:xfrm>
              <a:off x="7901784" y="2427289"/>
              <a:ext cx="938012" cy="1019175"/>
              <a:chOff x="7838185" y="2427287"/>
              <a:chExt cx="938301" cy="1019175"/>
            </a:xfrm>
          </p:grpSpPr>
          <p:sp>
            <p:nvSpPr>
              <p:cNvPr id="29" name="Oval 32"/>
              <p:cNvSpPr>
                <a:spLocks noChangeArrowheads="1"/>
              </p:cNvSpPr>
              <p:nvPr/>
            </p:nvSpPr>
            <p:spPr bwMode="auto">
              <a:xfrm>
                <a:off x="7908035" y="2497137"/>
                <a:ext cx="717550" cy="719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3"/>
              <p:cNvSpPr>
                <a:spLocks noEditPoints="1"/>
              </p:cNvSpPr>
              <p:nvPr/>
            </p:nvSpPr>
            <p:spPr bwMode="auto">
              <a:xfrm>
                <a:off x="7838185" y="2427287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1" y="0"/>
                      <a:pt x="1200" y="269"/>
                      <a:pt x="1200" y="600"/>
                    </a:cubicBezTo>
                    <a:cubicBezTo>
                      <a:pt x="1200" y="868"/>
                      <a:pt x="1024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2"/>
                      <a:pt x="849" y="150"/>
                      <a:pt x="600" y="150"/>
                    </a:cubicBezTo>
                    <a:cubicBezTo>
                      <a:pt x="351" y="150"/>
                      <a:pt x="150" y="352"/>
                      <a:pt x="150" y="600"/>
                    </a:cubicBezTo>
                    <a:cubicBezTo>
                      <a:pt x="150" y="849"/>
                      <a:pt x="351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4"/>
              <p:cNvSpPr>
                <a:spLocks/>
              </p:cNvSpPr>
              <p:nvPr/>
            </p:nvSpPr>
            <p:spPr bwMode="auto">
              <a:xfrm>
                <a:off x="8266810" y="2427287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2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4" y="1095"/>
                      <a:pt x="600" y="868"/>
                      <a:pt x="600" y="600"/>
                    </a:cubicBezTo>
                    <a:cubicBezTo>
                      <a:pt x="600" y="269"/>
                      <a:pt x="33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7916677" y="2625872"/>
                <a:ext cx="859809" cy="4814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79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60%</a:t>
                </a:r>
                <a:endParaRPr lang="en-GB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Group 46"/>
            <p:cNvGrpSpPr/>
            <p:nvPr/>
          </p:nvGrpSpPr>
          <p:grpSpPr>
            <a:xfrm>
              <a:off x="7176520" y="1879600"/>
              <a:ext cx="933249" cy="1017589"/>
              <a:chOff x="7112698" y="1879599"/>
              <a:chExt cx="933536" cy="1017588"/>
            </a:xfrm>
          </p:grpSpPr>
          <p:sp>
            <p:nvSpPr>
              <p:cNvPr id="33" name="Oval 36"/>
              <p:cNvSpPr>
                <a:spLocks noChangeArrowheads="1"/>
              </p:cNvSpPr>
              <p:nvPr/>
            </p:nvSpPr>
            <p:spPr bwMode="auto">
              <a:xfrm>
                <a:off x="7182548" y="1947862"/>
                <a:ext cx="719138" cy="7191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37"/>
              <p:cNvSpPr>
                <a:spLocks noEditPoints="1"/>
              </p:cNvSpPr>
              <p:nvPr/>
            </p:nvSpPr>
            <p:spPr bwMode="auto">
              <a:xfrm>
                <a:off x="7112698" y="1879599"/>
                <a:ext cx="857250" cy="1017588"/>
              </a:xfrm>
              <a:custGeom>
                <a:avLst/>
                <a:gdLst>
                  <a:gd name="T0" fmla="*/ 418 w 1200"/>
                  <a:gd name="T1" fmla="*/ 1171 h 1425"/>
                  <a:gd name="T2" fmla="*/ 0 w 1200"/>
                  <a:gd name="T3" fmla="*/ 600 h 1425"/>
                  <a:gd name="T4" fmla="*/ 600 w 1200"/>
                  <a:gd name="T5" fmla="*/ 0 h 1425"/>
                  <a:gd name="T6" fmla="*/ 1200 w 1200"/>
                  <a:gd name="T7" fmla="*/ 600 h 1425"/>
                  <a:gd name="T8" fmla="*/ 782 w 1200"/>
                  <a:gd name="T9" fmla="*/ 1171 h 1425"/>
                  <a:gd name="T10" fmla="*/ 600 w 1200"/>
                  <a:gd name="T11" fmla="*/ 1425 h 1425"/>
                  <a:gd name="T12" fmla="*/ 418 w 1200"/>
                  <a:gd name="T13" fmla="*/ 1171 h 1425"/>
                  <a:gd name="T14" fmla="*/ 1050 w 1200"/>
                  <a:gd name="T15" fmla="*/ 600 h 1425"/>
                  <a:gd name="T16" fmla="*/ 600 w 1200"/>
                  <a:gd name="T17" fmla="*/ 150 h 1425"/>
                  <a:gd name="T18" fmla="*/ 150 w 1200"/>
                  <a:gd name="T19" fmla="*/ 600 h 1425"/>
                  <a:gd name="T20" fmla="*/ 600 w 1200"/>
                  <a:gd name="T21" fmla="*/ 1050 h 1425"/>
                  <a:gd name="T22" fmla="*/ 1050 w 1200"/>
                  <a:gd name="T23" fmla="*/ 60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5">
                    <a:moveTo>
                      <a:pt x="418" y="1171"/>
                    </a:moveTo>
                    <a:cubicBezTo>
                      <a:pt x="175" y="1094"/>
                      <a:pt x="0" y="868"/>
                      <a:pt x="0" y="600"/>
                    </a:cubicBezTo>
                    <a:cubicBezTo>
                      <a:pt x="0" y="268"/>
                      <a:pt x="269" y="0"/>
                      <a:pt x="600" y="0"/>
                    </a:cubicBezTo>
                    <a:cubicBezTo>
                      <a:pt x="931" y="0"/>
                      <a:pt x="1200" y="268"/>
                      <a:pt x="1200" y="600"/>
                    </a:cubicBezTo>
                    <a:cubicBezTo>
                      <a:pt x="1200" y="868"/>
                      <a:pt x="1024" y="1094"/>
                      <a:pt x="782" y="1171"/>
                    </a:cubicBezTo>
                    <a:cubicBezTo>
                      <a:pt x="600" y="1425"/>
                      <a:pt x="600" y="1425"/>
                      <a:pt x="600" y="1425"/>
                    </a:cubicBezTo>
                    <a:lnTo>
                      <a:pt x="418" y="1171"/>
                    </a:lnTo>
                    <a:close/>
                    <a:moveTo>
                      <a:pt x="1050" y="600"/>
                    </a:moveTo>
                    <a:cubicBezTo>
                      <a:pt x="1050" y="351"/>
                      <a:pt x="848" y="150"/>
                      <a:pt x="600" y="150"/>
                    </a:cubicBezTo>
                    <a:cubicBezTo>
                      <a:pt x="351" y="150"/>
                      <a:pt x="150" y="351"/>
                      <a:pt x="150" y="600"/>
                    </a:cubicBezTo>
                    <a:cubicBezTo>
                      <a:pt x="150" y="848"/>
                      <a:pt x="351" y="1050"/>
                      <a:pt x="600" y="1050"/>
                    </a:cubicBezTo>
                    <a:cubicBezTo>
                      <a:pt x="848" y="1050"/>
                      <a:pt x="1050" y="848"/>
                      <a:pt x="1050" y="60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38"/>
              <p:cNvSpPr>
                <a:spLocks/>
              </p:cNvSpPr>
              <p:nvPr/>
            </p:nvSpPr>
            <p:spPr bwMode="auto">
              <a:xfrm>
                <a:off x="7541323" y="1879599"/>
                <a:ext cx="428625" cy="1017588"/>
              </a:xfrm>
              <a:custGeom>
                <a:avLst/>
                <a:gdLst>
                  <a:gd name="T0" fmla="*/ 0 w 600"/>
                  <a:gd name="T1" fmla="*/ 150 h 1425"/>
                  <a:gd name="T2" fmla="*/ 450 w 600"/>
                  <a:gd name="T3" fmla="*/ 600 h 1425"/>
                  <a:gd name="T4" fmla="*/ 0 w 600"/>
                  <a:gd name="T5" fmla="*/ 1050 h 1425"/>
                  <a:gd name="T6" fmla="*/ 0 w 600"/>
                  <a:gd name="T7" fmla="*/ 1050 h 1425"/>
                  <a:gd name="T8" fmla="*/ 0 w 600"/>
                  <a:gd name="T9" fmla="*/ 1425 h 1425"/>
                  <a:gd name="T10" fmla="*/ 182 w 600"/>
                  <a:gd name="T11" fmla="*/ 1171 h 1425"/>
                  <a:gd name="T12" fmla="*/ 600 w 600"/>
                  <a:gd name="T13" fmla="*/ 600 h 1425"/>
                  <a:gd name="T14" fmla="*/ 0 w 600"/>
                  <a:gd name="T15" fmla="*/ 0 h 1425"/>
                  <a:gd name="T16" fmla="*/ 0 w 600"/>
                  <a:gd name="T17" fmla="*/ 0 h 1425"/>
                  <a:gd name="T18" fmla="*/ 0 w 600"/>
                  <a:gd name="T19" fmla="*/ 150 h 1425"/>
                  <a:gd name="T20" fmla="*/ 0 w 600"/>
                  <a:gd name="T21" fmla="*/ 15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5">
                    <a:moveTo>
                      <a:pt x="0" y="150"/>
                    </a:moveTo>
                    <a:cubicBezTo>
                      <a:pt x="248" y="150"/>
                      <a:pt x="450" y="351"/>
                      <a:pt x="450" y="600"/>
                    </a:cubicBezTo>
                    <a:cubicBezTo>
                      <a:pt x="450" y="848"/>
                      <a:pt x="248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5"/>
                      <a:pt x="0" y="1425"/>
                      <a:pt x="0" y="1425"/>
                    </a:cubicBezTo>
                    <a:cubicBezTo>
                      <a:pt x="182" y="1171"/>
                      <a:pt x="182" y="1171"/>
                      <a:pt x="182" y="1171"/>
                    </a:cubicBezTo>
                    <a:cubicBezTo>
                      <a:pt x="424" y="1094"/>
                      <a:pt x="600" y="868"/>
                      <a:pt x="600" y="600"/>
                    </a:cubicBezTo>
                    <a:cubicBezTo>
                      <a:pt x="600" y="268"/>
                      <a:pt x="33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2D2933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7186425" y="2097813"/>
                <a:ext cx="859809" cy="4814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799" dirty="0">
                    <a:solidFill>
                      <a:srgbClr val="595959"/>
                    </a:solidFill>
                    <a:cs typeface="+mn-ea"/>
                    <a:sym typeface="+mn-lt"/>
                  </a:rPr>
                  <a:t>77%</a:t>
                </a:r>
                <a:endParaRPr lang="en-GB" sz="1799" dirty="0">
                  <a:solidFill>
                    <a:srgbClr val="595959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45"/>
            <p:cNvGrpSpPr/>
            <p:nvPr/>
          </p:nvGrpSpPr>
          <p:grpSpPr>
            <a:xfrm>
              <a:off x="6452849" y="2427289"/>
              <a:ext cx="925721" cy="1019175"/>
              <a:chOff x="6388798" y="2427287"/>
              <a:chExt cx="926005" cy="1019175"/>
            </a:xfrm>
          </p:grpSpPr>
          <p:sp>
            <p:nvSpPr>
              <p:cNvPr id="38" name="Freeform 41"/>
              <p:cNvSpPr>
                <a:spLocks noEditPoints="1"/>
              </p:cNvSpPr>
              <p:nvPr/>
            </p:nvSpPr>
            <p:spPr bwMode="auto">
              <a:xfrm>
                <a:off x="6388798" y="2427287"/>
                <a:ext cx="857250" cy="1019175"/>
              </a:xfrm>
              <a:custGeom>
                <a:avLst/>
                <a:gdLst>
                  <a:gd name="T0" fmla="*/ 418 w 1200"/>
                  <a:gd name="T1" fmla="*/ 1172 h 1426"/>
                  <a:gd name="T2" fmla="*/ 0 w 1200"/>
                  <a:gd name="T3" fmla="*/ 600 h 1426"/>
                  <a:gd name="T4" fmla="*/ 600 w 1200"/>
                  <a:gd name="T5" fmla="*/ 0 h 1426"/>
                  <a:gd name="T6" fmla="*/ 1200 w 1200"/>
                  <a:gd name="T7" fmla="*/ 600 h 1426"/>
                  <a:gd name="T8" fmla="*/ 782 w 1200"/>
                  <a:gd name="T9" fmla="*/ 1172 h 1426"/>
                  <a:gd name="T10" fmla="*/ 600 w 1200"/>
                  <a:gd name="T11" fmla="*/ 1426 h 1426"/>
                  <a:gd name="T12" fmla="*/ 418 w 1200"/>
                  <a:gd name="T13" fmla="*/ 1172 h 1426"/>
                  <a:gd name="T14" fmla="*/ 1050 w 1200"/>
                  <a:gd name="T15" fmla="*/ 600 h 1426"/>
                  <a:gd name="T16" fmla="*/ 600 w 1200"/>
                  <a:gd name="T17" fmla="*/ 150 h 1426"/>
                  <a:gd name="T18" fmla="*/ 150 w 1200"/>
                  <a:gd name="T19" fmla="*/ 600 h 1426"/>
                  <a:gd name="T20" fmla="*/ 600 w 1200"/>
                  <a:gd name="T21" fmla="*/ 1050 h 1426"/>
                  <a:gd name="T22" fmla="*/ 1050 w 1200"/>
                  <a:gd name="T23" fmla="*/ 60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00" h="1426">
                    <a:moveTo>
                      <a:pt x="418" y="1172"/>
                    </a:moveTo>
                    <a:cubicBezTo>
                      <a:pt x="176" y="1095"/>
                      <a:pt x="0" y="868"/>
                      <a:pt x="0" y="600"/>
                    </a:cubicBezTo>
                    <a:cubicBezTo>
                      <a:pt x="0" y="269"/>
                      <a:pt x="269" y="0"/>
                      <a:pt x="600" y="0"/>
                    </a:cubicBezTo>
                    <a:cubicBezTo>
                      <a:pt x="932" y="0"/>
                      <a:pt x="1200" y="269"/>
                      <a:pt x="1200" y="600"/>
                    </a:cubicBezTo>
                    <a:cubicBezTo>
                      <a:pt x="1200" y="868"/>
                      <a:pt x="1025" y="1095"/>
                      <a:pt x="782" y="1172"/>
                    </a:cubicBezTo>
                    <a:cubicBezTo>
                      <a:pt x="600" y="1426"/>
                      <a:pt x="600" y="1426"/>
                      <a:pt x="600" y="1426"/>
                    </a:cubicBezTo>
                    <a:lnTo>
                      <a:pt x="418" y="1172"/>
                    </a:lnTo>
                    <a:close/>
                    <a:moveTo>
                      <a:pt x="1050" y="600"/>
                    </a:moveTo>
                    <a:cubicBezTo>
                      <a:pt x="1050" y="352"/>
                      <a:pt x="849" y="150"/>
                      <a:pt x="600" y="150"/>
                    </a:cubicBezTo>
                    <a:cubicBezTo>
                      <a:pt x="352" y="150"/>
                      <a:pt x="150" y="352"/>
                      <a:pt x="150" y="600"/>
                    </a:cubicBezTo>
                    <a:cubicBezTo>
                      <a:pt x="150" y="849"/>
                      <a:pt x="352" y="1050"/>
                      <a:pt x="600" y="1050"/>
                    </a:cubicBezTo>
                    <a:cubicBezTo>
                      <a:pt x="849" y="1050"/>
                      <a:pt x="1050" y="849"/>
                      <a:pt x="1050" y="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42"/>
              <p:cNvSpPr>
                <a:spLocks/>
              </p:cNvSpPr>
              <p:nvPr/>
            </p:nvSpPr>
            <p:spPr bwMode="auto">
              <a:xfrm>
                <a:off x="6817423" y="2427287"/>
                <a:ext cx="428625" cy="1019175"/>
              </a:xfrm>
              <a:custGeom>
                <a:avLst/>
                <a:gdLst>
                  <a:gd name="T0" fmla="*/ 0 w 600"/>
                  <a:gd name="T1" fmla="*/ 150 h 1426"/>
                  <a:gd name="T2" fmla="*/ 450 w 600"/>
                  <a:gd name="T3" fmla="*/ 600 h 1426"/>
                  <a:gd name="T4" fmla="*/ 0 w 600"/>
                  <a:gd name="T5" fmla="*/ 1050 h 1426"/>
                  <a:gd name="T6" fmla="*/ 0 w 600"/>
                  <a:gd name="T7" fmla="*/ 1050 h 1426"/>
                  <a:gd name="T8" fmla="*/ 0 w 600"/>
                  <a:gd name="T9" fmla="*/ 1426 h 1426"/>
                  <a:gd name="T10" fmla="*/ 182 w 600"/>
                  <a:gd name="T11" fmla="*/ 1172 h 1426"/>
                  <a:gd name="T12" fmla="*/ 600 w 600"/>
                  <a:gd name="T13" fmla="*/ 600 h 1426"/>
                  <a:gd name="T14" fmla="*/ 0 w 600"/>
                  <a:gd name="T15" fmla="*/ 0 h 1426"/>
                  <a:gd name="T16" fmla="*/ 0 w 600"/>
                  <a:gd name="T17" fmla="*/ 0 h 1426"/>
                  <a:gd name="T18" fmla="*/ 0 w 600"/>
                  <a:gd name="T19" fmla="*/ 150 h 1426"/>
                  <a:gd name="T20" fmla="*/ 0 w 600"/>
                  <a:gd name="T21" fmla="*/ 15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0" h="1426">
                    <a:moveTo>
                      <a:pt x="0" y="150"/>
                    </a:moveTo>
                    <a:cubicBezTo>
                      <a:pt x="249" y="150"/>
                      <a:pt x="450" y="352"/>
                      <a:pt x="450" y="600"/>
                    </a:cubicBezTo>
                    <a:cubicBezTo>
                      <a:pt x="450" y="849"/>
                      <a:pt x="249" y="1050"/>
                      <a:pt x="0" y="1050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0" y="1426"/>
                      <a:pt x="0" y="1426"/>
                      <a:pt x="0" y="1426"/>
                    </a:cubicBezTo>
                    <a:cubicBezTo>
                      <a:pt x="182" y="1172"/>
                      <a:pt x="182" y="1172"/>
                      <a:pt x="182" y="1172"/>
                    </a:cubicBezTo>
                    <a:cubicBezTo>
                      <a:pt x="425" y="1095"/>
                      <a:pt x="600" y="868"/>
                      <a:pt x="600" y="600"/>
                    </a:cubicBezTo>
                    <a:cubicBezTo>
                      <a:pt x="600" y="269"/>
                      <a:pt x="33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0"/>
                      <a:pt x="0" y="150"/>
                      <a:pt x="0" y="150"/>
                    </a:cubicBezTo>
                    <a:close/>
                  </a:path>
                </a:pathLst>
              </a:custGeom>
              <a:solidFill>
                <a:srgbClr val="81A6F8"/>
              </a:solidFill>
              <a:ln>
                <a:noFill/>
              </a:ln>
              <a:extLst/>
            </p:spPr>
            <p:txBody>
              <a:bodyPr vert="horz" wrap="square" lIns="121819" tIns="60909" rIns="121819" bIns="609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6454995" y="2620012"/>
                <a:ext cx="859808" cy="4814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79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60%</a:t>
                </a:r>
                <a:endParaRPr lang="en-GB" sz="17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Group 112"/>
          <p:cNvGrpSpPr/>
          <p:nvPr/>
        </p:nvGrpSpPr>
        <p:grpSpPr>
          <a:xfrm>
            <a:off x="1537922" y="3389523"/>
            <a:ext cx="510355" cy="511385"/>
            <a:chOff x="9145588" y="4435475"/>
            <a:chExt cx="464344" cy="465138"/>
          </a:xfr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</p:grpSpPr>
        <p:sp>
          <p:nvSpPr>
            <p:cNvPr id="114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15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16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17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18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19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20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21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22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122"/>
          <p:cNvGrpSpPr/>
          <p:nvPr/>
        </p:nvGrpSpPr>
        <p:grpSpPr>
          <a:xfrm>
            <a:off x="1537922" y="4570929"/>
            <a:ext cx="511228" cy="430227"/>
            <a:chOff x="5368132" y="2625725"/>
            <a:chExt cx="465138" cy="391319"/>
          </a:xfrm>
          <a:solidFill>
            <a:srgbClr val="2D2933"/>
          </a:solidFill>
        </p:grpSpPr>
        <p:sp>
          <p:nvSpPr>
            <p:cNvPr id="12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1465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1465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1465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8" name="Group 126"/>
          <p:cNvGrpSpPr/>
          <p:nvPr/>
        </p:nvGrpSpPr>
        <p:grpSpPr>
          <a:xfrm>
            <a:off x="1537922" y="2208988"/>
            <a:ext cx="510355" cy="510512"/>
            <a:chOff x="4439444" y="1652588"/>
            <a:chExt cx="464344" cy="464344"/>
          </a:xfrm>
          <a:solidFill>
            <a:srgbClr val="2D2933"/>
          </a:solidFill>
        </p:grpSpPr>
        <p:sp>
          <p:nvSpPr>
            <p:cNvPr id="128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141"/>
          <p:cNvGrpSpPr/>
          <p:nvPr/>
        </p:nvGrpSpPr>
        <p:grpSpPr>
          <a:xfrm>
            <a:off x="2169725" y="1935276"/>
            <a:ext cx="3599631" cy="858083"/>
            <a:chOff x="1473982" y="1382143"/>
            <a:chExt cx="4087446" cy="858530"/>
          </a:xfrm>
        </p:grpSpPr>
        <p:sp>
          <p:nvSpPr>
            <p:cNvPr id="143" name="TextBox 142"/>
            <p:cNvSpPr txBox="1"/>
            <p:nvPr/>
          </p:nvSpPr>
          <p:spPr>
            <a:xfrm>
              <a:off x="1473982" y="1382143"/>
              <a:ext cx="1010596" cy="383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r>
                <a:rPr lang="zh-CN" altLang="en-US" sz="1399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en-US" altLang="zh-CN" sz="1399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1513650" y="1709867"/>
              <a:ext cx="4047778" cy="530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en-GB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Group 144"/>
          <p:cNvGrpSpPr/>
          <p:nvPr/>
        </p:nvGrpSpPr>
        <p:grpSpPr>
          <a:xfrm>
            <a:off x="2169725" y="3138624"/>
            <a:ext cx="3599631" cy="881166"/>
            <a:chOff x="1473982" y="1382143"/>
            <a:chExt cx="4087446" cy="881625"/>
          </a:xfrm>
        </p:grpSpPr>
        <p:sp>
          <p:nvSpPr>
            <p:cNvPr id="146" name="TextBox 145"/>
            <p:cNvSpPr txBox="1"/>
            <p:nvPr/>
          </p:nvSpPr>
          <p:spPr>
            <a:xfrm>
              <a:off x="1473982" y="1382143"/>
              <a:ext cx="1010596" cy="383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r>
                <a:rPr lang="zh-CN" altLang="en-US" sz="1399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en-US" altLang="zh-CN" sz="1399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1513650" y="1709867"/>
              <a:ext cx="4047778" cy="553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en-GB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147"/>
          <p:cNvGrpSpPr/>
          <p:nvPr/>
        </p:nvGrpSpPr>
        <p:grpSpPr>
          <a:xfrm>
            <a:off x="2169424" y="4277122"/>
            <a:ext cx="3597386" cy="881166"/>
            <a:chOff x="1476532" y="1382143"/>
            <a:chExt cx="4084896" cy="881625"/>
          </a:xfrm>
        </p:grpSpPr>
        <p:sp>
          <p:nvSpPr>
            <p:cNvPr id="149" name="TextBox 148"/>
            <p:cNvSpPr txBox="1"/>
            <p:nvPr/>
          </p:nvSpPr>
          <p:spPr>
            <a:xfrm>
              <a:off x="1476532" y="1382143"/>
              <a:ext cx="1010596" cy="383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r>
                <a:rPr lang="zh-CN" altLang="en-US" sz="1399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en-US" altLang="zh-CN" sz="1399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1513651" y="1709867"/>
              <a:ext cx="4047777" cy="553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en-GB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842163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93" y="447431"/>
            <a:ext cx="1822500" cy="178875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064351" y="1021643"/>
            <a:ext cx="5051715" cy="492774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809" y="1514340"/>
            <a:ext cx="4936282" cy="49362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17027" y="917077"/>
            <a:ext cx="195226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1C373D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目录</a:t>
            </a:r>
          </a:p>
          <a:p>
            <a:r>
              <a:rPr lang="zh-CN" altLang="en-US" dirty="0">
                <a:solidFill>
                  <a:srgbClr val="1C373D"/>
                </a:solidFill>
              </a:rPr>
              <a:t>CONTENTS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471300" y="1518118"/>
            <a:ext cx="3756954" cy="613800"/>
            <a:chOff x="5212080" y="1552842"/>
            <a:chExt cx="3756954" cy="613800"/>
          </a:xfrm>
        </p:grpSpPr>
        <p:sp>
          <p:nvSpPr>
            <p:cNvPr id="51" name="圆角矩形 50"/>
            <p:cNvSpPr/>
            <p:nvPr/>
          </p:nvSpPr>
          <p:spPr>
            <a:xfrm>
              <a:off x="5212080" y="1552842"/>
              <a:ext cx="3756954" cy="6138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83700" y="165968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岗位工作概述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8385658" y="1577901"/>
              <a:ext cx="567374" cy="567374"/>
            </a:xfrm>
            <a:prstGeom prst="ellipse">
              <a:avLst/>
            </a:prstGeom>
            <a:solidFill>
              <a:srgbClr val="1C3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1</a:t>
              </a:r>
              <a:endParaRPr lang="zh-CN" altLang="en-US" sz="3200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893714" y="2341794"/>
            <a:ext cx="3756954" cy="613800"/>
            <a:chOff x="5212080" y="1552842"/>
            <a:chExt cx="3756954" cy="613800"/>
          </a:xfrm>
        </p:grpSpPr>
        <p:sp>
          <p:nvSpPr>
            <p:cNvPr id="72" name="圆角矩形 71"/>
            <p:cNvSpPr/>
            <p:nvPr/>
          </p:nvSpPr>
          <p:spPr>
            <a:xfrm>
              <a:off x="5212080" y="1552842"/>
              <a:ext cx="3756954" cy="6138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683700" y="165968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79" name="椭圆 78"/>
            <p:cNvSpPr/>
            <p:nvPr/>
          </p:nvSpPr>
          <p:spPr>
            <a:xfrm>
              <a:off x="8385658" y="1577901"/>
              <a:ext cx="567374" cy="567374"/>
            </a:xfrm>
            <a:prstGeom prst="ellipse">
              <a:avLst/>
            </a:prstGeom>
            <a:solidFill>
              <a:srgbClr val="1C3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2</a:t>
              </a:r>
              <a:endParaRPr lang="zh-CN" altLang="en-US" sz="3200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545324" y="3165470"/>
            <a:ext cx="3756954" cy="613800"/>
            <a:chOff x="5212080" y="1552842"/>
            <a:chExt cx="3756954" cy="613800"/>
          </a:xfrm>
        </p:grpSpPr>
        <p:sp>
          <p:nvSpPr>
            <p:cNvPr id="81" name="圆角矩形 80"/>
            <p:cNvSpPr/>
            <p:nvPr/>
          </p:nvSpPr>
          <p:spPr>
            <a:xfrm>
              <a:off x="5212080" y="1552842"/>
              <a:ext cx="3756954" cy="6138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5683700" y="165968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成功项目展示</a:t>
              </a:r>
            </a:p>
          </p:txBody>
        </p:sp>
        <p:sp>
          <p:nvSpPr>
            <p:cNvPr id="83" name="椭圆 82"/>
            <p:cNvSpPr/>
            <p:nvPr/>
          </p:nvSpPr>
          <p:spPr>
            <a:xfrm>
              <a:off x="8385658" y="1577901"/>
              <a:ext cx="567374" cy="567374"/>
            </a:xfrm>
            <a:prstGeom prst="ellipse">
              <a:avLst/>
            </a:prstGeom>
            <a:solidFill>
              <a:srgbClr val="1C3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3</a:t>
              </a:r>
              <a:endParaRPr lang="zh-CN" altLang="en-US" sz="3200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245635" y="3989146"/>
            <a:ext cx="3756954" cy="613800"/>
            <a:chOff x="5212080" y="1552842"/>
            <a:chExt cx="3756954" cy="613800"/>
          </a:xfrm>
        </p:grpSpPr>
        <p:sp>
          <p:nvSpPr>
            <p:cNvPr id="85" name="圆角矩形 84"/>
            <p:cNvSpPr/>
            <p:nvPr/>
          </p:nvSpPr>
          <p:spPr>
            <a:xfrm>
              <a:off x="5212080" y="1552842"/>
              <a:ext cx="3756954" cy="6138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683700" y="165968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工作不足之处</a:t>
              </a:r>
            </a:p>
          </p:txBody>
        </p:sp>
        <p:sp>
          <p:nvSpPr>
            <p:cNvPr id="87" name="椭圆 86"/>
            <p:cNvSpPr/>
            <p:nvPr/>
          </p:nvSpPr>
          <p:spPr>
            <a:xfrm>
              <a:off x="8385658" y="1577901"/>
              <a:ext cx="567374" cy="567374"/>
            </a:xfrm>
            <a:prstGeom prst="ellipse">
              <a:avLst/>
            </a:prstGeom>
            <a:solidFill>
              <a:srgbClr val="1C3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4</a:t>
              </a:r>
              <a:endParaRPr lang="zh-CN" altLang="en-US" sz="3200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975280" y="4812822"/>
            <a:ext cx="3756954" cy="613800"/>
            <a:chOff x="5212080" y="1552842"/>
            <a:chExt cx="3756954" cy="613800"/>
          </a:xfrm>
        </p:grpSpPr>
        <p:sp>
          <p:nvSpPr>
            <p:cNvPr id="89" name="圆角矩形 88"/>
            <p:cNvSpPr/>
            <p:nvPr/>
          </p:nvSpPr>
          <p:spPr>
            <a:xfrm>
              <a:off x="5212080" y="1552842"/>
              <a:ext cx="3756954" cy="6138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683700" y="165968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未来工作计划</a:t>
              </a:r>
            </a:p>
          </p:txBody>
        </p:sp>
        <p:sp>
          <p:nvSpPr>
            <p:cNvPr id="91" name="椭圆 90"/>
            <p:cNvSpPr/>
            <p:nvPr/>
          </p:nvSpPr>
          <p:spPr>
            <a:xfrm>
              <a:off x="8385658" y="1577901"/>
              <a:ext cx="567374" cy="567374"/>
            </a:xfrm>
            <a:prstGeom prst="ellipse">
              <a:avLst/>
            </a:prstGeom>
            <a:solidFill>
              <a:srgbClr val="1C3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5</a:t>
              </a:r>
              <a:endParaRPr lang="zh-CN" altLang="en-US" sz="3200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sp>
        <p:nvSpPr>
          <p:cNvPr id="94" name="任意多边形 9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06158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630020" y="1726408"/>
            <a:ext cx="3248089" cy="1642365"/>
          </a:xfrm>
          <a:prstGeom prst="roundRect">
            <a:avLst>
              <a:gd name="adj" fmla="val 2782"/>
            </a:avLst>
          </a:pr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398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765034" y="1726408"/>
            <a:ext cx="3248089" cy="1642365"/>
          </a:xfrm>
          <a:prstGeom prst="roundRect">
            <a:avLst>
              <a:gd name="adj" fmla="val 2782"/>
            </a:avLst>
          </a:pr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398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630020" y="3745552"/>
            <a:ext cx="3248089" cy="1642365"/>
          </a:xfrm>
          <a:prstGeom prst="roundRect">
            <a:avLst>
              <a:gd name="adj" fmla="val 2782"/>
            </a:avLst>
          </a:pr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398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65034" y="3745552"/>
            <a:ext cx="3248089" cy="1642365"/>
          </a:xfrm>
          <a:prstGeom prst="roundRect">
            <a:avLst>
              <a:gd name="adj" fmla="val 2782"/>
            </a:avLst>
          </a:pr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398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31321" y="2304423"/>
            <a:ext cx="2391179" cy="461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9" dirty="0" smtClean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31321" y="2047971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99" b="1" dirty="0" smtClean="0">
                <a:solidFill>
                  <a:prstClr val="white"/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87327" y="2304423"/>
            <a:ext cx="2391179" cy="461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9" dirty="0" smtClean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87327" y="2047971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99" b="1" dirty="0" smtClean="0">
                <a:solidFill>
                  <a:prstClr val="white"/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31321" y="4359898"/>
            <a:ext cx="2391179" cy="461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9" dirty="0" smtClean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31321" y="4103446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99" b="1" dirty="0" smtClean="0">
                <a:solidFill>
                  <a:prstClr val="white"/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87327" y="4359898"/>
            <a:ext cx="2391179" cy="461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9" dirty="0" smtClean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white"/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87327" y="4103446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99" b="1" dirty="0" smtClean="0">
                <a:solidFill>
                  <a:prstClr val="white"/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Freeform 46"/>
          <p:cNvSpPr>
            <a:spLocks/>
          </p:cNvSpPr>
          <p:nvPr/>
        </p:nvSpPr>
        <p:spPr bwMode="auto">
          <a:xfrm>
            <a:off x="4161346" y="1810285"/>
            <a:ext cx="1399551" cy="145175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598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Freeform 46"/>
          <p:cNvSpPr>
            <a:spLocks/>
          </p:cNvSpPr>
          <p:nvPr/>
        </p:nvSpPr>
        <p:spPr bwMode="auto">
          <a:xfrm>
            <a:off x="4161346" y="3856424"/>
            <a:ext cx="1399551" cy="145175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598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Freeform 46"/>
          <p:cNvSpPr>
            <a:spLocks/>
          </p:cNvSpPr>
          <p:nvPr/>
        </p:nvSpPr>
        <p:spPr bwMode="auto">
          <a:xfrm>
            <a:off x="9302229" y="1810285"/>
            <a:ext cx="1399551" cy="145175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598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Freeform 46"/>
          <p:cNvSpPr>
            <a:spLocks/>
          </p:cNvSpPr>
          <p:nvPr/>
        </p:nvSpPr>
        <p:spPr bwMode="auto">
          <a:xfrm>
            <a:off x="9302229" y="3856424"/>
            <a:ext cx="1399551" cy="145175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598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260088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1.11111E-6 L -0.10886 1.11111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1.11111E-6 L 2.91667E-6 1.11111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4.44444E-6 L 0.11081 -4.44444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4.44444E-6 L -8.33333E-7 -4.44444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1.11111E-6 L -8.33333E-7 1.11111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4.44444E-6 L 2.91667E-6 -4.44444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 animBg="1"/>
      <p:bldP spid="26" grpId="0" animBg="1"/>
      <p:bldP spid="30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169159" y="2137159"/>
            <a:ext cx="4939315" cy="200555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108475" y="2137159"/>
            <a:ext cx="4939315" cy="200555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5123150" y="2137159"/>
            <a:ext cx="2005555" cy="2005555"/>
          </a:xfrm>
          <a:prstGeom prst="rect">
            <a:avLst/>
          </a:pr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5888" tIns="45696" rIns="215888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99" dirty="0">
                <a:solidFill>
                  <a:prstClr val="white"/>
                </a:solidFill>
                <a:cs typeface="+mn-ea"/>
                <a:sym typeface="+mn-lt"/>
              </a:rPr>
              <a:t>在此输入主标题概述文字在此输入主标题概述文字</a:t>
            </a:r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1235799" y="4544837"/>
            <a:ext cx="723523" cy="723523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399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6232235" y="4544837"/>
            <a:ext cx="718764" cy="723523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399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8" name="TextBox 39"/>
          <p:cNvSpPr txBox="1"/>
          <p:nvPr/>
        </p:nvSpPr>
        <p:spPr>
          <a:xfrm>
            <a:off x="2079852" y="4544838"/>
            <a:ext cx="1947969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9" name="TextBox 40"/>
          <p:cNvSpPr txBox="1"/>
          <p:nvPr/>
        </p:nvSpPr>
        <p:spPr>
          <a:xfrm>
            <a:off x="2079852" y="4840115"/>
            <a:ext cx="3741533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TextBox 43"/>
          <p:cNvSpPr txBox="1"/>
          <p:nvPr/>
        </p:nvSpPr>
        <p:spPr>
          <a:xfrm>
            <a:off x="7098370" y="4544838"/>
            <a:ext cx="1947969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tx2">
                    <a:lumMod val="2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5" name="TextBox 44"/>
          <p:cNvSpPr txBox="1"/>
          <p:nvPr/>
        </p:nvSpPr>
        <p:spPr>
          <a:xfrm>
            <a:off x="7098370" y="4840115"/>
            <a:ext cx="3741533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2" name="Freeform 9"/>
          <p:cNvSpPr>
            <a:spLocks noEditPoints="1"/>
          </p:cNvSpPr>
          <p:nvPr/>
        </p:nvSpPr>
        <p:spPr bwMode="auto">
          <a:xfrm>
            <a:off x="6416446" y="4723692"/>
            <a:ext cx="350342" cy="365815"/>
          </a:xfrm>
          <a:custGeom>
            <a:avLst/>
            <a:gdLst>
              <a:gd name="T0" fmla="*/ 86 w 134"/>
              <a:gd name="T1" fmla="*/ 115 h 140"/>
              <a:gd name="T2" fmla="*/ 82 w 134"/>
              <a:gd name="T3" fmla="*/ 118 h 140"/>
              <a:gd name="T4" fmla="*/ 10 w 134"/>
              <a:gd name="T5" fmla="*/ 115 h 140"/>
              <a:gd name="T6" fmla="*/ 14 w 134"/>
              <a:gd name="T7" fmla="*/ 11 h 140"/>
              <a:gd name="T8" fmla="*/ 86 w 134"/>
              <a:gd name="T9" fmla="*/ 15 h 140"/>
              <a:gd name="T10" fmla="*/ 96 w 134"/>
              <a:gd name="T11" fmla="*/ 16 h 140"/>
              <a:gd name="T12" fmla="*/ 82 w 134"/>
              <a:gd name="T13" fmla="*/ 0 h 140"/>
              <a:gd name="T14" fmla="*/ 0 w 134"/>
              <a:gd name="T15" fmla="*/ 14 h 140"/>
              <a:gd name="T16" fmla="*/ 14 w 134"/>
              <a:gd name="T17" fmla="*/ 140 h 140"/>
              <a:gd name="T18" fmla="*/ 96 w 134"/>
              <a:gd name="T19" fmla="*/ 126 h 140"/>
              <a:gd name="T20" fmla="*/ 96 w 134"/>
              <a:gd name="T21" fmla="*/ 125 h 140"/>
              <a:gd name="T22" fmla="*/ 86 w 134"/>
              <a:gd name="T23" fmla="*/ 87 h 140"/>
              <a:gd name="T24" fmla="*/ 55 w 134"/>
              <a:gd name="T25" fmla="*/ 4 h 140"/>
              <a:gd name="T26" fmla="*/ 55 w 134"/>
              <a:gd name="T27" fmla="*/ 7 h 140"/>
              <a:gd name="T28" fmla="*/ 40 w 134"/>
              <a:gd name="T29" fmla="*/ 5 h 140"/>
              <a:gd name="T30" fmla="*/ 48 w 134"/>
              <a:gd name="T31" fmla="*/ 135 h 140"/>
              <a:gd name="T32" fmla="*/ 48 w 134"/>
              <a:gd name="T33" fmla="*/ 123 h 140"/>
              <a:gd name="T34" fmla="*/ 48 w 134"/>
              <a:gd name="T35" fmla="*/ 135 h 140"/>
              <a:gd name="T36" fmla="*/ 96 w 134"/>
              <a:gd name="T37" fmla="*/ 22 h 140"/>
              <a:gd name="T38" fmla="*/ 62 w 134"/>
              <a:gd name="T39" fmla="*/ 22 h 140"/>
              <a:gd name="T40" fmla="*/ 51 w 134"/>
              <a:gd name="T41" fmla="*/ 70 h 140"/>
              <a:gd name="T42" fmla="*/ 66 w 134"/>
              <a:gd name="T43" fmla="*/ 81 h 140"/>
              <a:gd name="T44" fmla="*/ 83 w 134"/>
              <a:gd name="T45" fmla="*/ 81 h 140"/>
              <a:gd name="T46" fmla="*/ 96 w 134"/>
              <a:gd name="T47" fmla="*/ 81 h 140"/>
              <a:gd name="T48" fmla="*/ 134 w 134"/>
              <a:gd name="T49" fmla="*/ 70 h 140"/>
              <a:gd name="T50" fmla="*/ 124 w 134"/>
              <a:gd name="T51" fmla="*/ 22 h 140"/>
              <a:gd name="T52" fmla="*/ 124 w 134"/>
              <a:gd name="T53" fmla="*/ 74 h 140"/>
              <a:gd name="T54" fmla="*/ 86 w 134"/>
              <a:gd name="T55" fmla="*/ 74 h 140"/>
              <a:gd name="T56" fmla="*/ 58 w 134"/>
              <a:gd name="T57" fmla="*/ 70 h 140"/>
              <a:gd name="T58" fmla="*/ 62 w 134"/>
              <a:gd name="T59" fmla="*/ 29 h 140"/>
              <a:gd name="T60" fmla="*/ 96 w 134"/>
              <a:gd name="T61" fmla="*/ 29 h 140"/>
              <a:gd name="T62" fmla="*/ 127 w 134"/>
              <a:gd name="T63" fmla="*/ 33 h 140"/>
              <a:gd name="T64" fmla="*/ 82 w 134"/>
              <a:gd name="T65" fmla="*/ 37 h 140"/>
              <a:gd name="T66" fmla="*/ 109 w 134"/>
              <a:gd name="T67" fmla="*/ 56 h 140"/>
              <a:gd name="T68" fmla="*/ 88 w 134"/>
              <a:gd name="T69" fmla="*/ 62 h 140"/>
              <a:gd name="T70" fmla="*/ 101 w 134"/>
              <a:gd name="T71" fmla="*/ 64 h 140"/>
              <a:gd name="T72" fmla="*/ 109 w 134"/>
              <a:gd name="T73" fmla="*/ 65 h 140"/>
              <a:gd name="T74" fmla="*/ 102 w 134"/>
              <a:gd name="T75" fmla="*/ 66 h 140"/>
              <a:gd name="T76" fmla="*/ 86 w 134"/>
              <a:gd name="T77" fmla="*/ 69 h 140"/>
              <a:gd name="T78" fmla="*/ 86 w 134"/>
              <a:gd name="T79" fmla="*/ 61 h 140"/>
              <a:gd name="T80" fmla="*/ 87 w 134"/>
              <a:gd name="T81" fmla="*/ 57 h 140"/>
              <a:gd name="T82" fmla="*/ 81 w 134"/>
              <a:gd name="T83" fmla="*/ 39 h 140"/>
              <a:gd name="T84" fmla="*/ 78 w 134"/>
              <a:gd name="T85" fmla="*/ 37 h 140"/>
              <a:gd name="T86" fmla="*/ 78 w 134"/>
              <a:gd name="T87" fmla="*/ 33 h 140"/>
              <a:gd name="T88" fmla="*/ 80 w 134"/>
              <a:gd name="T89" fmla="*/ 3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4" h="140">
                <a:moveTo>
                  <a:pt x="86" y="87"/>
                </a:moveTo>
                <a:cubicBezTo>
                  <a:pt x="86" y="115"/>
                  <a:pt x="86" y="115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7"/>
                  <a:pt x="84" y="118"/>
                  <a:pt x="8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2" y="118"/>
                  <a:pt x="10" y="117"/>
                  <a:pt x="10" y="1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82" y="11"/>
                  <a:pt x="82" y="11"/>
                  <a:pt x="82" y="11"/>
                </a:cubicBezTo>
                <a:cubicBezTo>
                  <a:pt x="84" y="11"/>
                  <a:pt x="86" y="13"/>
                  <a:pt x="86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4"/>
                  <a:pt x="6" y="140"/>
                  <a:pt x="14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90" y="140"/>
                  <a:pt x="96" y="134"/>
                  <a:pt x="96" y="12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87"/>
                  <a:pt x="96" y="87"/>
                  <a:pt x="96" y="87"/>
                </a:cubicBezTo>
                <a:cubicBezTo>
                  <a:pt x="86" y="87"/>
                  <a:pt x="86" y="87"/>
                  <a:pt x="86" y="87"/>
                </a:cubicBezTo>
                <a:close/>
                <a:moveTo>
                  <a:pt x="42" y="4"/>
                </a:moveTo>
                <a:cubicBezTo>
                  <a:pt x="55" y="4"/>
                  <a:pt x="55" y="4"/>
                  <a:pt x="55" y="4"/>
                </a:cubicBezTo>
                <a:cubicBezTo>
                  <a:pt x="55" y="4"/>
                  <a:pt x="56" y="4"/>
                  <a:pt x="56" y="5"/>
                </a:cubicBezTo>
                <a:cubicBezTo>
                  <a:pt x="56" y="6"/>
                  <a:pt x="55" y="7"/>
                  <a:pt x="5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0" y="6"/>
                  <a:pt x="40" y="5"/>
                </a:cubicBezTo>
                <a:cubicBezTo>
                  <a:pt x="40" y="4"/>
                  <a:pt x="41" y="4"/>
                  <a:pt x="42" y="4"/>
                </a:cubicBezTo>
                <a:close/>
                <a:moveTo>
                  <a:pt x="48" y="135"/>
                </a:moveTo>
                <a:cubicBezTo>
                  <a:pt x="45" y="135"/>
                  <a:pt x="42" y="133"/>
                  <a:pt x="42" y="129"/>
                </a:cubicBezTo>
                <a:cubicBezTo>
                  <a:pt x="42" y="125"/>
                  <a:pt x="45" y="123"/>
                  <a:pt x="48" y="123"/>
                </a:cubicBezTo>
                <a:cubicBezTo>
                  <a:pt x="52" y="123"/>
                  <a:pt x="54" y="125"/>
                  <a:pt x="54" y="129"/>
                </a:cubicBezTo>
                <a:cubicBezTo>
                  <a:pt x="54" y="133"/>
                  <a:pt x="52" y="135"/>
                  <a:pt x="48" y="135"/>
                </a:cubicBezTo>
                <a:close/>
                <a:moveTo>
                  <a:pt x="124" y="22"/>
                </a:moveTo>
                <a:cubicBezTo>
                  <a:pt x="96" y="22"/>
                  <a:pt x="96" y="22"/>
                  <a:pt x="9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56" y="22"/>
                  <a:pt x="51" y="27"/>
                  <a:pt x="51" y="33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6"/>
                  <a:pt x="56" y="81"/>
                  <a:pt x="62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83" y="81"/>
                  <a:pt x="83" y="81"/>
                  <a:pt x="83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9" y="81"/>
                  <a:pt x="134" y="76"/>
                  <a:pt x="134" y="70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27"/>
                  <a:pt x="129" y="22"/>
                  <a:pt x="124" y="22"/>
                </a:cubicBezTo>
                <a:close/>
                <a:moveTo>
                  <a:pt x="127" y="70"/>
                </a:moveTo>
                <a:cubicBezTo>
                  <a:pt x="127" y="72"/>
                  <a:pt x="126" y="74"/>
                  <a:pt x="124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0" y="74"/>
                  <a:pt x="58" y="72"/>
                  <a:pt x="58" y="70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0"/>
                  <a:pt x="60" y="29"/>
                  <a:pt x="62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6" y="29"/>
                  <a:pt x="127" y="30"/>
                  <a:pt x="127" y="33"/>
                </a:cubicBezTo>
                <a:lnTo>
                  <a:pt x="127" y="70"/>
                </a:lnTo>
                <a:close/>
                <a:moveTo>
                  <a:pt x="82" y="37"/>
                </a:moveTo>
                <a:cubicBezTo>
                  <a:pt x="112" y="41"/>
                  <a:pt x="112" y="41"/>
                  <a:pt x="112" y="4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90" y="57"/>
                  <a:pt x="90" y="57"/>
                  <a:pt x="90" y="57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2"/>
                  <a:pt x="89" y="63"/>
                  <a:pt x="90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2" y="62"/>
                  <a:pt x="103" y="61"/>
                  <a:pt x="105" y="61"/>
                </a:cubicBezTo>
                <a:cubicBezTo>
                  <a:pt x="107" y="61"/>
                  <a:pt x="109" y="63"/>
                  <a:pt x="109" y="65"/>
                </a:cubicBezTo>
                <a:cubicBezTo>
                  <a:pt x="109" y="67"/>
                  <a:pt x="107" y="69"/>
                  <a:pt x="105" y="69"/>
                </a:cubicBezTo>
                <a:cubicBezTo>
                  <a:pt x="103" y="69"/>
                  <a:pt x="102" y="68"/>
                  <a:pt x="102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84" y="69"/>
                  <a:pt x="82" y="67"/>
                  <a:pt x="82" y="65"/>
                </a:cubicBezTo>
                <a:cubicBezTo>
                  <a:pt x="82" y="63"/>
                  <a:pt x="84" y="61"/>
                  <a:pt x="86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7" y="57"/>
                  <a:pt x="87" y="57"/>
                  <a:pt x="87" y="57"/>
                </a:cubicBezTo>
                <a:cubicBezTo>
                  <a:pt x="86" y="57"/>
                  <a:pt x="86" y="57"/>
                  <a:pt x="86" y="57"/>
                </a:cubicBezTo>
                <a:cubicBezTo>
                  <a:pt x="81" y="39"/>
                  <a:pt x="81" y="39"/>
                  <a:pt x="81" y="39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7"/>
                  <a:pt x="76" y="36"/>
                  <a:pt x="76" y="35"/>
                </a:cubicBezTo>
                <a:cubicBezTo>
                  <a:pt x="76" y="34"/>
                  <a:pt x="77" y="33"/>
                  <a:pt x="78" y="33"/>
                </a:cubicBezTo>
                <a:cubicBezTo>
                  <a:pt x="79" y="33"/>
                  <a:pt x="80" y="34"/>
                  <a:pt x="80" y="35"/>
                </a:cubicBezTo>
                <a:cubicBezTo>
                  <a:pt x="80" y="35"/>
                  <a:pt x="80" y="35"/>
                  <a:pt x="80" y="35"/>
                </a:cubicBezTo>
                <a:lnTo>
                  <a:pt x="82" y="3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Freeform 11"/>
          <p:cNvSpPr>
            <a:spLocks noEditPoints="1"/>
          </p:cNvSpPr>
          <p:nvPr/>
        </p:nvSpPr>
        <p:spPr bwMode="auto">
          <a:xfrm>
            <a:off x="1448914" y="4712087"/>
            <a:ext cx="297295" cy="389025"/>
          </a:xfrm>
          <a:custGeom>
            <a:avLst/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20129908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8" grpId="0"/>
          <p:bldP spid="19" grpId="0"/>
          <p:bldP spid="22" grpId="0"/>
          <p:bldP spid="25" grpId="0"/>
          <p:bldP spid="32" grpId="0" animBg="1"/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8" grpId="0"/>
          <p:bldP spid="19" grpId="0"/>
          <p:bldP spid="22" grpId="0"/>
          <p:bldP spid="25" grpId="0"/>
          <p:bldP spid="32" grpId="0" animBg="1"/>
          <p:bldP spid="33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35549" y="862597"/>
            <a:ext cx="5203813" cy="5076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260305">
            <a:off x="7326066" y="4262956"/>
            <a:ext cx="1822500" cy="1788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79926" y="1434279"/>
            <a:ext cx="231505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ln w="31750">
                  <a:noFill/>
                </a:ln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40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05</a:t>
            </a:r>
            <a:endParaRPr lang="zh-CN" altLang="en-US" sz="13800" dirty="0">
              <a:ln w="31750">
                <a:noFill/>
              </a:ln>
              <a:solidFill>
                <a:schemeClr val="bg1"/>
              </a:solidFill>
              <a:effectLst>
                <a:outerShdw blurRad="63500" dist="38100" dir="2700000" algn="tl">
                  <a:srgbClr val="000000">
                    <a:alpha val="40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1586" y="3376013"/>
            <a:ext cx="35317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未来工作计划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9911" y="4262956"/>
            <a:ext cx="4855086" cy="248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18900000">
            <a:off x="9569888" y="-637322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iconfont-11845-5698512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8031607" y="5075882"/>
            <a:ext cx="609685" cy="333214"/>
          </a:xfrm>
          <a:custGeom>
            <a:avLst/>
            <a:gdLst>
              <a:gd name="T0" fmla="*/ 5803 w 11214"/>
              <a:gd name="T1" fmla="*/ 6008 h 6129"/>
              <a:gd name="T2" fmla="*/ 11098 w 11214"/>
              <a:gd name="T3" fmla="*/ 574 h 6129"/>
              <a:gd name="T4" fmla="*/ 11093 w 11214"/>
              <a:gd name="T5" fmla="*/ 150 h 6129"/>
              <a:gd name="T6" fmla="*/ 10669 w 11214"/>
              <a:gd name="T7" fmla="*/ 155 h 6129"/>
              <a:gd name="T8" fmla="*/ 5582 w 11214"/>
              <a:gd name="T9" fmla="*/ 5377 h 6129"/>
              <a:gd name="T10" fmla="*/ 515 w 11214"/>
              <a:gd name="T11" fmla="*/ 123 h 6129"/>
              <a:gd name="T12" fmla="*/ 92 w 11214"/>
              <a:gd name="T13" fmla="*/ 115 h 6129"/>
              <a:gd name="T14" fmla="*/ 0 w 11214"/>
              <a:gd name="T15" fmla="*/ 332 h 6129"/>
              <a:gd name="T16" fmla="*/ 84 w 11214"/>
              <a:gd name="T17" fmla="*/ 540 h 6129"/>
              <a:gd name="T18" fmla="*/ 5308 w 11214"/>
              <a:gd name="T19" fmla="*/ 5957 h 6129"/>
              <a:gd name="T20" fmla="*/ 5374 w 11214"/>
              <a:gd name="T21" fmla="*/ 6008 h 6129"/>
              <a:gd name="T22" fmla="*/ 5380 w 11214"/>
              <a:gd name="T23" fmla="*/ 6014 h 6129"/>
              <a:gd name="T24" fmla="*/ 5803 w 11214"/>
              <a:gd name="T25" fmla="*/ 6008 h 6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14" h="6129">
                <a:moveTo>
                  <a:pt x="5803" y="6008"/>
                </a:moveTo>
                <a:lnTo>
                  <a:pt x="11098" y="574"/>
                </a:lnTo>
                <a:cubicBezTo>
                  <a:pt x="11214" y="455"/>
                  <a:pt x="11212" y="265"/>
                  <a:pt x="11093" y="150"/>
                </a:cubicBezTo>
                <a:cubicBezTo>
                  <a:pt x="10974" y="34"/>
                  <a:pt x="10784" y="37"/>
                  <a:pt x="10669" y="155"/>
                </a:cubicBezTo>
                <a:lnTo>
                  <a:pt x="5582" y="5377"/>
                </a:lnTo>
                <a:lnTo>
                  <a:pt x="515" y="123"/>
                </a:lnTo>
                <a:cubicBezTo>
                  <a:pt x="400" y="4"/>
                  <a:pt x="210" y="0"/>
                  <a:pt x="92" y="115"/>
                </a:cubicBezTo>
                <a:cubicBezTo>
                  <a:pt x="30" y="174"/>
                  <a:pt x="0" y="253"/>
                  <a:pt x="0" y="332"/>
                </a:cubicBezTo>
                <a:cubicBezTo>
                  <a:pt x="0" y="407"/>
                  <a:pt x="28" y="482"/>
                  <a:pt x="84" y="540"/>
                </a:cubicBezTo>
                <a:lnTo>
                  <a:pt x="5308" y="5957"/>
                </a:lnTo>
                <a:cubicBezTo>
                  <a:pt x="5328" y="5978"/>
                  <a:pt x="5350" y="5994"/>
                  <a:pt x="5374" y="6008"/>
                </a:cubicBezTo>
                <a:lnTo>
                  <a:pt x="5380" y="6014"/>
                </a:lnTo>
                <a:cubicBezTo>
                  <a:pt x="5498" y="6129"/>
                  <a:pt x="5688" y="6127"/>
                  <a:pt x="5803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7051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7"/>
          <p:cNvSpPr/>
          <p:nvPr/>
        </p:nvSpPr>
        <p:spPr bwMode="auto">
          <a:xfrm rot="21146637">
            <a:off x="1592668" y="3099657"/>
            <a:ext cx="5115661" cy="2427730"/>
          </a:xfrm>
          <a:custGeom>
            <a:avLst/>
            <a:gdLst>
              <a:gd name="T0" fmla="*/ 0 w 1296"/>
              <a:gd name="T1" fmla="*/ 421 h 439"/>
              <a:gd name="T2" fmla="*/ 61 w 1296"/>
              <a:gd name="T3" fmla="*/ 427 h 439"/>
              <a:gd name="T4" fmla="*/ 221 w 1296"/>
              <a:gd name="T5" fmla="*/ 433 h 439"/>
              <a:gd name="T6" fmla="*/ 447 w 1296"/>
              <a:gd name="T7" fmla="*/ 422 h 439"/>
              <a:gd name="T8" fmla="*/ 573 w 1296"/>
              <a:gd name="T9" fmla="*/ 404 h 439"/>
              <a:gd name="T10" fmla="*/ 702 w 1296"/>
              <a:gd name="T11" fmla="*/ 377 h 439"/>
              <a:gd name="T12" fmla="*/ 828 w 1296"/>
              <a:gd name="T13" fmla="*/ 338 h 439"/>
              <a:gd name="T14" fmla="*/ 944 w 1296"/>
              <a:gd name="T15" fmla="*/ 288 h 439"/>
              <a:gd name="T16" fmla="*/ 1047 w 1296"/>
              <a:gd name="T17" fmla="*/ 229 h 439"/>
              <a:gd name="T18" fmla="*/ 1131 w 1296"/>
              <a:gd name="T19" fmla="*/ 165 h 439"/>
              <a:gd name="T20" fmla="*/ 1195 w 1296"/>
              <a:gd name="T21" fmla="*/ 102 h 439"/>
              <a:gd name="T22" fmla="*/ 1219 w 1296"/>
              <a:gd name="T23" fmla="*/ 74 h 439"/>
              <a:gd name="T24" fmla="*/ 1239 w 1296"/>
              <a:gd name="T25" fmla="*/ 50 h 439"/>
              <a:gd name="T26" fmla="*/ 1253 w 1296"/>
              <a:gd name="T27" fmla="*/ 29 h 439"/>
              <a:gd name="T28" fmla="*/ 1264 w 1296"/>
              <a:gd name="T29" fmla="*/ 13 h 439"/>
              <a:gd name="T30" fmla="*/ 1272 w 1296"/>
              <a:gd name="T31" fmla="*/ 0 h 439"/>
              <a:gd name="T32" fmla="*/ 1296 w 1296"/>
              <a:gd name="T33" fmla="*/ 16 h 439"/>
              <a:gd name="T34" fmla="*/ 1287 w 1296"/>
              <a:gd name="T35" fmla="*/ 29 h 439"/>
              <a:gd name="T36" fmla="*/ 1276 w 1296"/>
              <a:gd name="T37" fmla="*/ 45 h 439"/>
              <a:gd name="T38" fmla="*/ 1260 w 1296"/>
              <a:gd name="T39" fmla="*/ 66 h 439"/>
              <a:gd name="T40" fmla="*/ 1239 w 1296"/>
              <a:gd name="T41" fmla="*/ 91 h 439"/>
              <a:gd name="T42" fmla="*/ 1213 w 1296"/>
              <a:gd name="T43" fmla="*/ 120 h 439"/>
              <a:gd name="T44" fmla="*/ 1146 w 1296"/>
              <a:gd name="T45" fmla="*/ 183 h 439"/>
              <a:gd name="T46" fmla="*/ 1058 w 1296"/>
              <a:gd name="T47" fmla="*/ 247 h 439"/>
              <a:gd name="T48" fmla="*/ 953 w 1296"/>
              <a:gd name="T49" fmla="*/ 305 h 439"/>
              <a:gd name="T50" fmla="*/ 833 w 1296"/>
              <a:gd name="T51" fmla="*/ 354 h 439"/>
              <a:gd name="T52" fmla="*/ 706 w 1296"/>
              <a:gd name="T53" fmla="*/ 390 h 439"/>
              <a:gd name="T54" fmla="*/ 575 w 1296"/>
              <a:gd name="T55" fmla="*/ 415 h 439"/>
              <a:gd name="T56" fmla="*/ 448 w 1296"/>
              <a:gd name="T57" fmla="*/ 430 h 439"/>
              <a:gd name="T58" fmla="*/ 221 w 1296"/>
              <a:gd name="T59" fmla="*/ 437 h 439"/>
              <a:gd name="T60" fmla="*/ 60 w 1296"/>
              <a:gd name="T61" fmla="*/ 428 h 439"/>
              <a:gd name="T62" fmla="*/ 0 w 1296"/>
              <a:gd name="T63" fmla="*/ 421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96" h="439">
                <a:moveTo>
                  <a:pt x="0" y="421"/>
                </a:moveTo>
                <a:cubicBezTo>
                  <a:pt x="0" y="421"/>
                  <a:pt x="22" y="424"/>
                  <a:pt x="61" y="427"/>
                </a:cubicBezTo>
                <a:cubicBezTo>
                  <a:pt x="99" y="430"/>
                  <a:pt x="154" y="433"/>
                  <a:pt x="221" y="433"/>
                </a:cubicBezTo>
                <a:cubicBezTo>
                  <a:pt x="287" y="433"/>
                  <a:pt x="365" y="430"/>
                  <a:pt x="447" y="422"/>
                </a:cubicBezTo>
                <a:cubicBezTo>
                  <a:pt x="488" y="417"/>
                  <a:pt x="531" y="412"/>
                  <a:pt x="573" y="404"/>
                </a:cubicBezTo>
                <a:cubicBezTo>
                  <a:pt x="616" y="397"/>
                  <a:pt x="660" y="388"/>
                  <a:pt x="702" y="377"/>
                </a:cubicBezTo>
                <a:cubicBezTo>
                  <a:pt x="745" y="366"/>
                  <a:pt x="787" y="353"/>
                  <a:pt x="828" y="338"/>
                </a:cubicBezTo>
                <a:cubicBezTo>
                  <a:pt x="868" y="323"/>
                  <a:pt x="907" y="306"/>
                  <a:pt x="944" y="288"/>
                </a:cubicBezTo>
                <a:cubicBezTo>
                  <a:pt x="981" y="269"/>
                  <a:pt x="1015" y="249"/>
                  <a:pt x="1047" y="229"/>
                </a:cubicBezTo>
                <a:cubicBezTo>
                  <a:pt x="1078" y="208"/>
                  <a:pt x="1106" y="186"/>
                  <a:pt x="1131" y="165"/>
                </a:cubicBezTo>
                <a:cubicBezTo>
                  <a:pt x="1156" y="143"/>
                  <a:pt x="1177" y="122"/>
                  <a:pt x="1195" y="102"/>
                </a:cubicBezTo>
                <a:cubicBezTo>
                  <a:pt x="1204" y="93"/>
                  <a:pt x="1212" y="83"/>
                  <a:pt x="1219" y="74"/>
                </a:cubicBezTo>
                <a:cubicBezTo>
                  <a:pt x="1226" y="65"/>
                  <a:pt x="1233" y="57"/>
                  <a:pt x="1239" y="50"/>
                </a:cubicBezTo>
                <a:cubicBezTo>
                  <a:pt x="1244" y="42"/>
                  <a:pt x="1249" y="35"/>
                  <a:pt x="1253" y="29"/>
                </a:cubicBezTo>
                <a:cubicBezTo>
                  <a:pt x="1258" y="23"/>
                  <a:pt x="1261" y="18"/>
                  <a:pt x="1264" y="13"/>
                </a:cubicBezTo>
                <a:cubicBezTo>
                  <a:pt x="1270" y="5"/>
                  <a:pt x="1272" y="0"/>
                  <a:pt x="1272" y="0"/>
                </a:cubicBezTo>
                <a:cubicBezTo>
                  <a:pt x="1296" y="16"/>
                  <a:pt x="1296" y="16"/>
                  <a:pt x="1296" y="16"/>
                </a:cubicBezTo>
                <a:cubicBezTo>
                  <a:pt x="1296" y="16"/>
                  <a:pt x="1293" y="20"/>
                  <a:pt x="1287" y="29"/>
                </a:cubicBezTo>
                <a:cubicBezTo>
                  <a:pt x="1284" y="33"/>
                  <a:pt x="1280" y="39"/>
                  <a:pt x="1276" y="45"/>
                </a:cubicBezTo>
                <a:cubicBezTo>
                  <a:pt x="1271" y="51"/>
                  <a:pt x="1266" y="58"/>
                  <a:pt x="1260" y="66"/>
                </a:cubicBezTo>
                <a:cubicBezTo>
                  <a:pt x="1254" y="73"/>
                  <a:pt x="1247" y="82"/>
                  <a:pt x="1239" y="91"/>
                </a:cubicBezTo>
                <a:cubicBezTo>
                  <a:pt x="1231" y="100"/>
                  <a:pt x="1223" y="110"/>
                  <a:pt x="1213" y="120"/>
                </a:cubicBezTo>
                <a:cubicBezTo>
                  <a:pt x="1195" y="140"/>
                  <a:pt x="1172" y="161"/>
                  <a:pt x="1146" y="183"/>
                </a:cubicBezTo>
                <a:cubicBezTo>
                  <a:pt x="1120" y="204"/>
                  <a:pt x="1091" y="226"/>
                  <a:pt x="1058" y="247"/>
                </a:cubicBezTo>
                <a:cubicBezTo>
                  <a:pt x="1026" y="267"/>
                  <a:pt x="990" y="287"/>
                  <a:pt x="953" y="305"/>
                </a:cubicBezTo>
                <a:cubicBezTo>
                  <a:pt x="915" y="323"/>
                  <a:pt x="875" y="339"/>
                  <a:pt x="833" y="354"/>
                </a:cubicBezTo>
                <a:cubicBezTo>
                  <a:pt x="792" y="368"/>
                  <a:pt x="749" y="380"/>
                  <a:pt x="706" y="390"/>
                </a:cubicBezTo>
                <a:cubicBezTo>
                  <a:pt x="662" y="401"/>
                  <a:pt x="619" y="409"/>
                  <a:pt x="575" y="415"/>
                </a:cubicBezTo>
                <a:cubicBezTo>
                  <a:pt x="532" y="422"/>
                  <a:pt x="489" y="427"/>
                  <a:pt x="448" y="430"/>
                </a:cubicBezTo>
                <a:cubicBezTo>
                  <a:pt x="365" y="437"/>
                  <a:pt x="287" y="439"/>
                  <a:pt x="221" y="437"/>
                </a:cubicBezTo>
                <a:cubicBezTo>
                  <a:pt x="154" y="436"/>
                  <a:pt x="99" y="432"/>
                  <a:pt x="60" y="428"/>
                </a:cubicBezTo>
                <a:cubicBezTo>
                  <a:pt x="22" y="424"/>
                  <a:pt x="0" y="421"/>
                  <a:pt x="0" y="421"/>
                </a:cubicBezTo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399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4" name="图片 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91382">
            <a:off x="6348832" y="1573880"/>
            <a:ext cx="558451" cy="179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Oval 8"/>
          <p:cNvSpPr>
            <a:spLocks noChangeArrowheads="1"/>
          </p:cNvSpPr>
          <p:nvPr/>
        </p:nvSpPr>
        <p:spPr bwMode="auto">
          <a:xfrm>
            <a:off x="4937789" y="4759306"/>
            <a:ext cx="184105" cy="184105"/>
          </a:xfrm>
          <a:prstGeom prst="ellipse">
            <a:avLst/>
          </a:prstGeo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399" dirty="0">
              <a:cs typeface="+mn-ea"/>
              <a:sym typeface="+mn-lt"/>
            </a:endParaRPr>
          </a:p>
        </p:txBody>
      </p:sp>
      <p:sp>
        <p:nvSpPr>
          <p:cNvPr id="56" name="Oval 10"/>
          <p:cNvSpPr>
            <a:spLocks noChangeArrowheads="1"/>
          </p:cNvSpPr>
          <p:nvPr/>
        </p:nvSpPr>
        <p:spPr bwMode="auto">
          <a:xfrm>
            <a:off x="5721969" y="4040373"/>
            <a:ext cx="192696" cy="193924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3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7" name="Oval 12"/>
          <p:cNvSpPr>
            <a:spLocks noChangeArrowheads="1"/>
          </p:cNvSpPr>
          <p:nvPr/>
        </p:nvSpPr>
        <p:spPr bwMode="auto">
          <a:xfrm>
            <a:off x="6166515" y="3248919"/>
            <a:ext cx="219698" cy="219698"/>
          </a:xfrm>
          <a:prstGeom prst="ellipse">
            <a:avLst/>
          </a:prstGeo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399" dirty="0">
              <a:cs typeface="+mn-ea"/>
              <a:sym typeface="+mn-lt"/>
            </a:endParaRPr>
          </a:p>
        </p:txBody>
      </p:sp>
      <p:sp>
        <p:nvSpPr>
          <p:cNvPr id="58" name="Oval 8"/>
          <p:cNvSpPr>
            <a:spLocks noChangeArrowheads="1"/>
          </p:cNvSpPr>
          <p:nvPr/>
        </p:nvSpPr>
        <p:spPr bwMode="auto">
          <a:xfrm>
            <a:off x="3812805" y="5385209"/>
            <a:ext cx="159559" cy="15833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399" dirty="0"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563279" y="5150865"/>
            <a:ext cx="5129362" cy="299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90311" y="5069916"/>
            <a:ext cx="1249461" cy="308069"/>
            <a:chOff x="1198563" y="5017382"/>
            <a:chExt cx="1616075" cy="398462"/>
          </a:xfrm>
        </p:grpSpPr>
        <p:sp>
          <p:nvSpPr>
            <p:cNvPr id="60" name="矩形: 圆角 36"/>
            <p:cNvSpPr>
              <a:spLocks noChangeArrowheads="1"/>
            </p:cNvSpPr>
            <p:nvPr/>
          </p:nvSpPr>
          <p:spPr bwMode="auto">
            <a:xfrm>
              <a:off x="1198563" y="5022144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59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09713" y="5017382"/>
              <a:ext cx="1167712" cy="397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399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62" name="文本框 39"/>
          <p:cNvSpPr txBox="1">
            <a:spLocks noChangeArrowheads="1"/>
          </p:cNvSpPr>
          <p:nvPr/>
        </p:nvSpPr>
        <p:spPr bwMode="auto">
          <a:xfrm>
            <a:off x="5629616" y="4526443"/>
            <a:ext cx="4839329" cy="29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文本框 41"/>
          <p:cNvSpPr txBox="1">
            <a:spLocks noChangeArrowheads="1"/>
          </p:cNvSpPr>
          <p:nvPr/>
        </p:nvSpPr>
        <p:spPr bwMode="auto">
          <a:xfrm>
            <a:off x="6458778" y="3836638"/>
            <a:ext cx="4342425" cy="29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文本框 43"/>
          <p:cNvSpPr txBox="1">
            <a:spLocks noChangeArrowheads="1"/>
          </p:cNvSpPr>
          <p:nvPr/>
        </p:nvSpPr>
        <p:spPr bwMode="auto">
          <a:xfrm>
            <a:off x="6890984" y="3062313"/>
            <a:ext cx="4152153" cy="29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999" dirty="0" smtClean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5907" y="4498607"/>
            <a:ext cx="1249459" cy="307648"/>
            <a:chOff x="2676525" y="4360157"/>
            <a:chExt cx="1616075" cy="397919"/>
          </a:xfrm>
        </p:grpSpPr>
        <p:sp>
          <p:nvSpPr>
            <p:cNvPr id="65" name="矩形: 圆角 44"/>
            <p:cNvSpPr>
              <a:spLocks noChangeArrowheads="1"/>
            </p:cNvSpPr>
            <p:nvPr/>
          </p:nvSpPr>
          <p:spPr bwMode="auto">
            <a:xfrm>
              <a:off x="2676525" y="4363332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59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59100" y="4360157"/>
              <a:ext cx="1167714" cy="397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>
                <a:defRPr/>
              </a:pPr>
              <a:r>
                <a:rPr lang="zh-CN" altLang="en-US" sz="1399" b="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49242" y="3815554"/>
            <a:ext cx="1249459" cy="307648"/>
            <a:chOff x="3548063" y="3574344"/>
            <a:chExt cx="1616075" cy="397919"/>
          </a:xfrm>
        </p:grpSpPr>
        <p:sp>
          <p:nvSpPr>
            <p:cNvPr id="67" name="矩形: 圆角 46"/>
            <p:cNvSpPr>
              <a:spLocks noChangeArrowheads="1"/>
            </p:cNvSpPr>
            <p:nvPr/>
          </p:nvSpPr>
          <p:spPr bwMode="auto">
            <a:xfrm>
              <a:off x="3548063" y="3575932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59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832225" y="3574344"/>
              <a:ext cx="1167714" cy="397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>
                <a:defRPr/>
              </a:pPr>
              <a:r>
                <a:rPr lang="zh-CN" altLang="en-US" sz="1399" b="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68413" y="3031786"/>
            <a:ext cx="1249458" cy="316240"/>
            <a:chOff x="4208463" y="2672644"/>
            <a:chExt cx="1616075" cy="409031"/>
          </a:xfrm>
          <a:effectLst/>
        </p:grpSpPr>
        <p:sp>
          <p:nvSpPr>
            <p:cNvPr id="69" name="矩形: 圆角 48"/>
            <p:cNvSpPr>
              <a:spLocks noChangeArrowheads="1"/>
            </p:cNvSpPr>
            <p:nvPr/>
          </p:nvSpPr>
          <p:spPr bwMode="auto">
            <a:xfrm>
              <a:off x="4208463" y="2672644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59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494213" y="2683757"/>
              <a:ext cx="1151128" cy="39791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399" b="0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1399" b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TextBox 22"/>
          <p:cNvSpPr txBox="1"/>
          <p:nvPr/>
        </p:nvSpPr>
        <p:spPr>
          <a:xfrm>
            <a:off x="1486377" y="1768947"/>
            <a:ext cx="34925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字。</a:t>
            </a:r>
          </a:p>
        </p:txBody>
      </p:sp>
      <p:sp>
        <p:nvSpPr>
          <p:cNvPr id="29" name="矩形 28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84155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5" grpId="0" animBg="1"/>
      <p:bldP spid="56" grpId="0" animBg="1"/>
      <p:bldP spid="57" grpId="0" animBg="1"/>
      <p:bldP spid="58" grpId="0" animBg="1"/>
      <p:bldP spid="59" grpId="0"/>
      <p:bldP spid="62" grpId="0"/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6"/>
          <p:cNvSpPr/>
          <p:nvPr/>
        </p:nvSpPr>
        <p:spPr>
          <a:xfrm>
            <a:off x="1188153" y="1703667"/>
            <a:ext cx="1253989" cy="1253989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399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2" name="Oval 8"/>
          <p:cNvSpPr/>
          <p:nvPr/>
        </p:nvSpPr>
        <p:spPr>
          <a:xfrm>
            <a:off x="1947986" y="2763713"/>
            <a:ext cx="387886" cy="387886"/>
          </a:xfrm>
          <a:prstGeom prst="ellipse">
            <a:avLst/>
          </a:prstGeom>
          <a:solidFill>
            <a:schemeClr val="bg1"/>
          </a:solidFill>
          <a:ln w="57150">
            <a:solidFill>
              <a:srgbClr val="81A6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2442141" y="2614239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99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2452770" y="1928823"/>
            <a:ext cx="3173938" cy="55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99" dirty="0" smtClean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15" name="Oval 11"/>
          <p:cNvSpPr/>
          <p:nvPr/>
        </p:nvSpPr>
        <p:spPr>
          <a:xfrm>
            <a:off x="2835716" y="3832614"/>
            <a:ext cx="1253989" cy="1253989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399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6" name="Oval 13"/>
          <p:cNvSpPr/>
          <p:nvPr/>
        </p:nvSpPr>
        <p:spPr>
          <a:xfrm>
            <a:off x="3595550" y="4892660"/>
            <a:ext cx="387886" cy="387886"/>
          </a:xfrm>
          <a:prstGeom prst="ellipse">
            <a:avLst/>
          </a:prstGeom>
          <a:solidFill>
            <a:schemeClr val="bg1"/>
          </a:solidFill>
          <a:ln w="57150">
            <a:solidFill>
              <a:srgbClr val="2D2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4206603" y="4861753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99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4206604" y="4153395"/>
            <a:ext cx="3173938" cy="55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99" dirty="0" smtClean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19" name="Oval 16"/>
          <p:cNvSpPr/>
          <p:nvPr/>
        </p:nvSpPr>
        <p:spPr>
          <a:xfrm>
            <a:off x="5592431" y="1703667"/>
            <a:ext cx="1253989" cy="1253989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399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20" name="Oval 18"/>
          <p:cNvSpPr/>
          <p:nvPr/>
        </p:nvSpPr>
        <p:spPr>
          <a:xfrm>
            <a:off x="6352264" y="2763713"/>
            <a:ext cx="387886" cy="387886"/>
          </a:xfrm>
          <a:prstGeom prst="ellipse">
            <a:avLst/>
          </a:prstGeom>
          <a:solidFill>
            <a:schemeClr val="bg1"/>
          </a:solidFill>
          <a:ln w="57150">
            <a:solidFill>
              <a:srgbClr val="81A6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1" name="TextBox 19"/>
          <p:cNvSpPr txBox="1"/>
          <p:nvPr/>
        </p:nvSpPr>
        <p:spPr>
          <a:xfrm>
            <a:off x="6975639" y="2614239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99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6963318" y="1928823"/>
            <a:ext cx="3173938" cy="55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99" dirty="0" smtClean="0">
                <a:solidFill>
                  <a:srgbClr val="595959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25" name="Oval 21"/>
          <p:cNvSpPr/>
          <p:nvPr/>
        </p:nvSpPr>
        <p:spPr>
          <a:xfrm>
            <a:off x="7497437" y="3832614"/>
            <a:ext cx="1253989" cy="1253989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399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26" name="Oval 23"/>
          <p:cNvSpPr/>
          <p:nvPr/>
        </p:nvSpPr>
        <p:spPr>
          <a:xfrm>
            <a:off x="8257271" y="4892660"/>
            <a:ext cx="387886" cy="387886"/>
          </a:xfrm>
          <a:prstGeom prst="ellipse">
            <a:avLst/>
          </a:prstGeom>
          <a:solidFill>
            <a:schemeClr val="bg1"/>
          </a:solidFill>
          <a:ln w="57150">
            <a:solidFill>
              <a:srgbClr val="2D2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30" name="TextBox 25"/>
          <p:cNvSpPr txBox="1"/>
          <p:nvPr/>
        </p:nvSpPr>
        <p:spPr>
          <a:xfrm>
            <a:off x="8868325" y="4153395"/>
            <a:ext cx="2578335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</a:p>
        </p:txBody>
      </p:sp>
      <p:cxnSp>
        <p:nvCxnSpPr>
          <p:cNvPr id="31" name="Straight Arrow Connector 26"/>
          <p:cNvCxnSpPr>
            <a:stCxn id="12" idx="5"/>
            <a:endCxn id="15" idx="1"/>
          </p:cNvCxnSpPr>
          <p:nvPr/>
        </p:nvCxnSpPr>
        <p:spPr>
          <a:xfrm>
            <a:off x="2279069" y="3094794"/>
            <a:ext cx="740291" cy="92146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27"/>
          <p:cNvCxnSpPr>
            <a:endCxn id="19" idx="3"/>
          </p:cNvCxnSpPr>
          <p:nvPr/>
        </p:nvCxnSpPr>
        <p:spPr>
          <a:xfrm flipV="1">
            <a:off x="3947394" y="2774013"/>
            <a:ext cx="1828681" cy="120091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28"/>
          <p:cNvCxnSpPr>
            <a:stCxn id="20" idx="5"/>
            <a:endCxn id="25" idx="1"/>
          </p:cNvCxnSpPr>
          <p:nvPr/>
        </p:nvCxnSpPr>
        <p:spPr>
          <a:xfrm>
            <a:off x="6683346" y="3094794"/>
            <a:ext cx="997734" cy="92146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4"/>
          <p:cNvSpPr txBox="1"/>
          <p:nvPr/>
        </p:nvSpPr>
        <p:spPr>
          <a:xfrm>
            <a:off x="8868324" y="4861753"/>
            <a:ext cx="1595309" cy="307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99" b="1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5" name="Freeform 28"/>
          <p:cNvSpPr>
            <a:spLocks noEditPoints="1"/>
          </p:cNvSpPr>
          <p:nvPr/>
        </p:nvSpPr>
        <p:spPr bwMode="auto">
          <a:xfrm>
            <a:off x="7876950" y="4212126"/>
            <a:ext cx="494964" cy="494964"/>
          </a:xfrm>
          <a:custGeom>
            <a:avLst/>
            <a:gdLst>
              <a:gd name="T0" fmla="*/ 86 w 127"/>
              <a:gd name="T1" fmla="*/ 19 h 127"/>
              <a:gd name="T2" fmla="*/ 81 w 127"/>
              <a:gd name="T3" fmla="*/ 15 h 127"/>
              <a:gd name="T4" fmla="*/ 115 w 127"/>
              <a:gd name="T5" fmla="*/ 61 h 127"/>
              <a:gd name="T6" fmla="*/ 127 w 127"/>
              <a:gd name="T7" fmla="*/ 61 h 127"/>
              <a:gd name="T8" fmla="*/ 107 w 127"/>
              <a:gd name="T9" fmla="*/ 80 h 127"/>
              <a:gd name="T10" fmla="*/ 88 w 127"/>
              <a:gd name="T11" fmla="*/ 61 h 127"/>
              <a:gd name="T12" fmla="*/ 99 w 127"/>
              <a:gd name="T13" fmla="*/ 61 h 127"/>
              <a:gd name="T14" fmla="*/ 76 w 127"/>
              <a:gd name="T15" fmla="*/ 30 h 127"/>
              <a:gd name="T16" fmla="*/ 86 w 127"/>
              <a:gd name="T17" fmla="*/ 19 h 127"/>
              <a:gd name="T18" fmla="*/ 97 w 127"/>
              <a:gd name="T19" fmla="*/ 76 h 127"/>
              <a:gd name="T20" fmla="*/ 66 w 127"/>
              <a:gd name="T21" fmla="*/ 99 h 127"/>
              <a:gd name="T22" fmla="*/ 66 w 127"/>
              <a:gd name="T23" fmla="*/ 88 h 127"/>
              <a:gd name="T24" fmla="*/ 47 w 127"/>
              <a:gd name="T25" fmla="*/ 107 h 127"/>
              <a:gd name="T26" fmla="*/ 66 w 127"/>
              <a:gd name="T27" fmla="*/ 127 h 127"/>
              <a:gd name="T28" fmla="*/ 66 w 127"/>
              <a:gd name="T29" fmla="*/ 115 h 127"/>
              <a:gd name="T30" fmla="*/ 112 w 127"/>
              <a:gd name="T31" fmla="*/ 81 h 127"/>
              <a:gd name="T32" fmla="*/ 107 w 127"/>
              <a:gd name="T33" fmla="*/ 86 h 127"/>
              <a:gd name="T34" fmla="*/ 97 w 127"/>
              <a:gd name="T35" fmla="*/ 76 h 127"/>
              <a:gd name="T36" fmla="*/ 51 w 127"/>
              <a:gd name="T37" fmla="*/ 97 h 127"/>
              <a:gd name="T38" fmla="*/ 28 w 127"/>
              <a:gd name="T39" fmla="*/ 66 h 127"/>
              <a:gd name="T40" fmla="*/ 39 w 127"/>
              <a:gd name="T41" fmla="*/ 66 h 127"/>
              <a:gd name="T42" fmla="*/ 19 w 127"/>
              <a:gd name="T43" fmla="*/ 47 h 127"/>
              <a:gd name="T44" fmla="*/ 0 w 127"/>
              <a:gd name="T45" fmla="*/ 66 h 127"/>
              <a:gd name="T46" fmla="*/ 12 w 127"/>
              <a:gd name="T47" fmla="*/ 66 h 127"/>
              <a:gd name="T48" fmla="*/ 46 w 127"/>
              <a:gd name="T49" fmla="*/ 112 h 127"/>
              <a:gd name="T50" fmla="*/ 41 w 127"/>
              <a:gd name="T51" fmla="*/ 107 h 127"/>
              <a:gd name="T52" fmla="*/ 51 w 127"/>
              <a:gd name="T53" fmla="*/ 97 h 127"/>
              <a:gd name="T54" fmla="*/ 30 w 127"/>
              <a:gd name="T55" fmla="*/ 51 h 127"/>
              <a:gd name="T56" fmla="*/ 61 w 127"/>
              <a:gd name="T57" fmla="*/ 28 h 127"/>
              <a:gd name="T58" fmla="*/ 61 w 127"/>
              <a:gd name="T59" fmla="*/ 39 h 127"/>
              <a:gd name="T60" fmla="*/ 80 w 127"/>
              <a:gd name="T61" fmla="*/ 19 h 127"/>
              <a:gd name="T62" fmla="*/ 61 w 127"/>
              <a:gd name="T63" fmla="*/ 0 h 127"/>
              <a:gd name="T64" fmla="*/ 61 w 127"/>
              <a:gd name="T65" fmla="*/ 12 h 127"/>
              <a:gd name="T66" fmla="*/ 15 w 127"/>
              <a:gd name="T67" fmla="*/ 46 h 127"/>
              <a:gd name="T68" fmla="*/ 19 w 127"/>
              <a:gd name="T69" fmla="*/ 41 h 127"/>
              <a:gd name="T70" fmla="*/ 30 w 127"/>
              <a:gd name="T71" fmla="*/ 51 h 127"/>
              <a:gd name="T72" fmla="*/ 39 w 127"/>
              <a:gd name="T73" fmla="*/ 63 h 127"/>
              <a:gd name="T74" fmla="*/ 63 w 127"/>
              <a:gd name="T75" fmla="*/ 87 h 127"/>
              <a:gd name="T76" fmla="*/ 87 w 127"/>
              <a:gd name="T77" fmla="*/ 63 h 127"/>
              <a:gd name="T78" fmla="*/ 63 w 127"/>
              <a:gd name="T79" fmla="*/ 39 h 127"/>
              <a:gd name="T80" fmla="*/ 39 w 127"/>
              <a:gd name="T81" fmla="*/ 6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" h="127">
                <a:moveTo>
                  <a:pt x="86" y="19"/>
                </a:moveTo>
                <a:cubicBezTo>
                  <a:pt x="81" y="15"/>
                  <a:pt x="81" y="15"/>
                  <a:pt x="81" y="15"/>
                </a:cubicBezTo>
                <a:cubicBezTo>
                  <a:pt x="100" y="22"/>
                  <a:pt x="114" y="39"/>
                  <a:pt x="115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88" y="61"/>
                  <a:pt x="88" y="61"/>
                  <a:pt x="88" y="61"/>
                </a:cubicBezTo>
                <a:cubicBezTo>
                  <a:pt x="99" y="61"/>
                  <a:pt x="99" y="61"/>
                  <a:pt x="99" y="61"/>
                </a:cubicBezTo>
                <a:cubicBezTo>
                  <a:pt x="98" y="46"/>
                  <a:pt x="89" y="34"/>
                  <a:pt x="76" y="30"/>
                </a:cubicBezTo>
                <a:cubicBezTo>
                  <a:pt x="86" y="19"/>
                  <a:pt x="86" y="19"/>
                  <a:pt x="86" y="19"/>
                </a:cubicBezTo>
                <a:close/>
                <a:moveTo>
                  <a:pt x="97" y="76"/>
                </a:moveTo>
                <a:cubicBezTo>
                  <a:pt x="92" y="89"/>
                  <a:pt x="80" y="98"/>
                  <a:pt x="66" y="99"/>
                </a:cubicBezTo>
                <a:cubicBezTo>
                  <a:pt x="66" y="88"/>
                  <a:pt x="66" y="88"/>
                  <a:pt x="66" y="88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87" y="114"/>
                  <a:pt x="105" y="100"/>
                  <a:pt x="112" y="81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97" y="76"/>
                  <a:pt x="97" y="76"/>
                  <a:pt x="97" y="76"/>
                </a:cubicBezTo>
                <a:close/>
                <a:moveTo>
                  <a:pt x="51" y="97"/>
                </a:moveTo>
                <a:cubicBezTo>
                  <a:pt x="38" y="92"/>
                  <a:pt x="29" y="80"/>
                  <a:pt x="28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19" y="47"/>
                  <a:pt x="19" y="47"/>
                  <a:pt x="19" y="47"/>
                </a:cubicBezTo>
                <a:cubicBezTo>
                  <a:pt x="0" y="66"/>
                  <a:pt x="0" y="66"/>
                  <a:pt x="0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3" y="87"/>
                  <a:pt x="27" y="105"/>
                  <a:pt x="46" y="11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51" y="97"/>
                  <a:pt x="51" y="97"/>
                  <a:pt x="51" y="97"/>
                </a:cubicBezTo>
                <a:close/>
                <a:moveTo>
                  <a:pt x="30" y="51"/>
                </a:moveTo>
                <a:cubicBezTo>
                  <a:pt x="34" y="38"/>
                  <a:pt x="46" y="29"/>
                  <a:pt x="61" y="28"/>
                </a:cubicBezTo>
                <a:cubicBezTo>
                  <a:pt x="61" y="39"/>
                  <a:pt x="61" y="39"/>
                  <a:pt x="61" y="39"/>
                </a:cubicBezTo>
                <a:cubicBezTo>
                  <a:pt x="80" y="19"/>
                  <a:pt x="80" y="19"/>
                  <a:pt x="80" y="19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12"/>
                  <a:pt x="61" y="12"/>
                  <a:pt x="61" y="12"/>
                </a:cubicBezTo>
                <a:cubicBezTo>
                  <a:pt x="39" y="13"/>
                  <a:pt x="21" y="27"/>
                  <a:pt x="15" y="46"/>
                </a:cubicBezTo>
                <a:cubicBezTo>
                  <a:pt x="19" y="41"/>
                  <a:pt x="19" y="41"/>
                  <a:pt x="19" y="41"/>
                </a:cubicBezTo>
                <a:cubicBezTo>
                  <a:pt x="30" y="51"/>
                  <a:pt x="30" y="51"/>
                  <a:pt x="30" y="51"/>
                </a:cubicBezTo>
                <a:close/>
                <a:moveTo>
                  <a:pt x="39" y="63"/>
                </a:moveTo>
                <a:cubicBezTo>
                  <a:pt x="39" y="77"/>
                  <a:pt x="50" y="87"/>
                  <a:pt x="63" y="87"/>
                </a:cubicBezTo>
                <a:cubicBezTo>
                  <a:pt x="77" y="87"/>
                  <a:pt x="87" y="77"/>
                  <a:pt x="87" y="63"/>
                </a:cubicBezTo>
                <a:cubicBezTo>
                  <a:pt x="87" y="50"/>
                  <a:pt x="77" y="39"/>
                  <a:pt x="63" y="39"/>
                </a:cubicBezTo>
                <a:cubicBezTo>
                  <a:pt x="50" y="39"/>
                  <a:pt x="39" y="50"/>
                  <a:pt x="39" y="6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Freeform 96"/>
          <p:cNvSpPr>
            <a:spLocks noEditPoints="1"/>
          </p:cNvSpPr>
          <p:nvPr/>
        </p:nvSpPr>
        <p:spPr bwMode="auto">
          <a:xfrm>
            <a:off x="6063510" y="2081531"/>
            <a:ext cx="311830" cy="498260"/>
          </a:xfrm>
          <a:custGeom>
            <a:avLst/>
            <a:gdLst>
              <a:gd name="T0" fmla="*/ 56 w 80"/>
              <a:gd name="T1" fmla="*/ 104 h 128"/>
              <a:gd name="T2" fmla="*/ 52 w 80"/>
              <a:gd name="T3" fmla="*/ 108 h 128"/>
              <a:gd name="T4" fmla="*/ 28 w 80"/>
              <a:gd name="T5" fmla="*/ 108 h 128"/>
              <a:gd name="T6" fmla="*/ 24 w 80"/>
              <a:gd name="T7" fmla="*/ 104 h 128"/>
              <a:gd name="T8" fmla="*/ 28 w 80"/>
              <a:gd name="T9" fmla="*/ 100 h 128"/>
              <a:gd name="T10" fmla="*/ 52 w 80"/>
              <a:gd name="T11" fmla="*/ 100 h 128"/>
              <a:gd name="T12" fmla="*/ 56 w 80"/>
              <a:gd name="T13" fmla="*/ 104 h 128"/>
              <a:gd name="T14" fmla="*/ 52 w 80"/>
              <a:gd name="T15" fmla="*/ 112 h 128"/>
              <a:gd name="T16" fmla="*/ 28 w 80"/>
              <a:gd name="T17" fmla="*/ 112 h 128"/>
              <a:gd name="T18" fmla="*/ 24 w 80"/>
              <a:gd name="T19" fmla="*/ 116 h 128"/>
              <a:gd name="T20" fmla="*/ 28 w 80"/>
              <a:gd name="T21" fmla="*/ 120 h 128"/>
              <a:gd name="T22" fmla="*/ 36 w 80"/>
              <a:gd name="T23" fmla="*/ 128 h 128"/>
              <a:gd name="T24" fmla="*/ 44 w 80"/>
              <a:gd name="T25" fmla="*/ 128 h 128"/>
              <a:gd name="T26" fmla="*/ 52 w 80"/>
              <a:gd name="T27" fmla="*/ 120 h 128"/>
              <a:gd name="T28" fmla="*/ 56 w 80"/>
              <a:gd name="T29" fmla="*/ 116 h 128"/>
              <a:gd name="T30" fmla="*/ 52 w 80"/>
              <a:gd name="T31" fmla="*/ 112 h 128"/>
              <a:gd name="T32" fmla="*/ 40 w 80"/>
              <a:gd name="T33" fmla="*/ 8 h 128"/>
              <a:gd name="T34" fmla="*/ 72 w 80"/>
              <a:gd name="T35" fmla="*/ 40 h 128"/>
              <a:gd name="T36" fmla="*/ 56 w 80"/>
              <a:gd name="T37" fmla="*/ 68 h 128"/>
              <a:gd name="T38" fmla="*/ 52 w 80"/>
              <a:gd name="T39" fmla="*/ 70 h 128"/>
              <a:gd name="T40" fmla="*/ 52 w 80"/>
              <a:gd name="T41" fmla="*/ 88 h 128"/>
              <a:gd name="T42" fmla="*/ 28 w 80"/>
              <a:gd name="T43" fmla="*/ 88 h 128"/>
              <a:gd name="T44" fmla="*/ 28 w 80"/>
              <a:gd name="T45" fmla="*/ 70 h 128"/>
              <a:gd name="T46" fmla="*/ 24 w 80"/>
              <a:gd name="T47" fmla="*/ 68 h 128"/>
              <a:gd name="T48" fmla="*/ 8 w 80"/>
              <a:gd name="T49" fmla="*/ 40 h 128"/>
              <a:gd name="T50" fmla="*/ 40 w 80"/>
              <a:gd name="T51" fmla="*/ 8 h 128"/>
              <a:gd name="T52" fmla="*/ 40 w 80"/>
              <a:gd name="T53" fmla="*/ 0 h 128"/>
              <a:gd name="T54" fmla="*/ 0 w 80"/>
              <a:gd name="T55" fmla="*/ 40 h 128"/>
              <a:gd name="T56" fmla="*/ 20 w 80"/>
              <a:gd name="T57" fmla="*/ 75 h 128"/>
              <a:gd name="T58" fmla="*/ 20 w 80"/>
              <a:gd name="T59" fmla="*/ 88 h 128"/>
              <a:gd name="T60" fmla="*/ 28 w 80"/>
              <a:gd name="T61" fmla="*/ 96 h 128"/>
              <a:gd name="T62" fmla="*/ 52 w 80"/>
              <a:gd name="T63" fmla="*/ 96 h 128"/>
              <a:gd name="T64" fmla="*/ 60 w 80"/>
              <a:gd name="T65" fmla="*/ 88 h 128"/>
              <a:gd name="T66" fmla="*/ 60 w 80"/>
              <a:gd name="T67" fmla="*/ 75 h 128"/>
              <a:gd name="T68" fmla="*/ 80 w 80"/>
              <a:gd name="T69" fmla="*/ 40 h 128"/>
              <a:gd name="T70" fmla="*/ 40 w 80"/>
              <a:gd name="T71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" h="128">
                <a:moveTo>
                  <a:pt x="56" y="104"/>
                </a:moveTo>
                <a:cubicBezTo>
                  <a:pt x="56" y="106"/>
                  <a:pt x="54" y="108"/>
                  <a:pt x="52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6" y="108"/>
                  <a:pt x="24" y="106"/>
                  <a:pt x="24" y="104"/>
                </a:cubicBezTo>
                <a:cubicBezTo>
                  <a:pt x="24" y="102"/>
                  <a:pt x="26" y="100"/>
                  <a:pt x="28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4" y="100"/>
                  <a:pt x="56" y="102"/>
                  <a:pt x="56" y="104"/>
                </a:cubicBezTo>
                <a:moveTo>
                  <a:pt x="52" y="112"/>
                </a:moveTo>
                <a:cubicBezTo>
                  <a:pt x="28" y="112"/>
                  <a:pt x="28" y="112"/>
                  <a:pt x="28" y="112"/>
                </a:cubicBezTo>
                <a:cubicBezTo>
                  <a:pt x="26" y="112"/>
                  <a:pt x="24" y="114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ubicBezTo>
                  <a:pt x="28" y="125"/>
                  <a:pt x="31" y="128"/>
                  <a:pt x="36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48" y="128"/>
                  <a:pt x="52" y="125"/>
                  <a:pt x="52" y="120"/>
                </a:cubicBezTo>
                <a:cubicBezTo>
                  <a:pt x="54" y="120"/>
                  <a:pt x="56" y="118"/>
                  <a:pt x="56" y="116"/>
                </a:cubicBezTo>
                <a:cubicBezTo>
                  <a:pt x="56" y="114"/>
                  <a:pt x="54" y="112"/>
                  <a:pt x="52" y="112"/>
                </a:cubicBezTo>
                <a:moveTo>
                  <a:pt x="40" y="8"/>
                </a:moveTo>
                <a:cubicBezTo>
                  <a:pt x="57" y="8"/>
                  <a:pt x="72" y="23"/>
                  <a:pt x="72" y="40"/>
                </a:cubicBezTo>
                <a:cubicBezTo>
                  <a:pt x="72" y="52"/>
                  <a:pt x="66" y="62"/>
                  <a:pt x="56" y="6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88"/>
                  <a:pt x="52" y="88"/>
                  <a:pt x="52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8" y="70"/>
                  <a:pt x="28" y="70"/>
                  <a:pt x="28" y="70"/>
                </a:cubicBezTo>
                <a:cubicBezTo>
                  <a:pt x="24" y="68"/>
                  <a:pt x="24" y="68"/>
                  <a:pt x="24" y="68"/>
                </a:cubicBezTo>
                <a:cubicBezTo>
                  <a:pt x="14" y="62"/>
                  <a:pt x="8" y="52"/>
                  <a:pt x="8" y="40"/>
                </a:cubicBezTo>
                <a:cubicBezTo>
                  <a:pt x="8" y="23"/>
                  <a:pt x="22" y="8"/>
                  <a:pt x="40" y="8"/>
                </a:cubicBezTo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5"/>
                  <a:pt x="8" y="68"/>
                  <a:pt x="20" y="75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93"/>
                  <a:pt x="23" y="96"/>
                  <a:pt x="28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6" y="96"/>
                  <a:pt x="60" y="93"/>
                  <a:pt x="60" y="88"/>
                </a:cubicBezTo>
                <a:cubicBezTo>
                  <a:pt x="60" y="75"/>
                  <a:pt x="60" y="75"/>
                  <a:pt x="60" y="75"/>
                </a:cubicBezTo>
                <a:cubicBezTo>
                  <a:pt x="72" y="68"/>
                  <a:pt x="80" y="55"/>
                  <a:pt x="80" y="40"/>
                </a:cubicBezTo>
                <a:cubicBezTo>
                  <a:pt x="80" y="18"/>
                  <a:pt x="62" y="0"/>
                  <a:pt x="4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63539" y="2079880"/>
            <a:ext cx="503216" cy="501563"/>
            <a:chOff x="7448956" y="1724063"/>
            <a:chExt cx="245422" cy="244617"/>
          </a:xfrm>
          <a:solidFill>
            <a:schemeClr val="bg1"/>
          </a:solidFill>
        </p:grpSpPr>
        <p:sp>
          <p:nvSpPr>
            <p:cNvPr id="38" name="Freeform 127"/>
            <p:cNvSpPr>
              <a:spLocks/>
            </p:cNvSpPr>
            <p:nvPr/>
          </p:nvSpPr>
          <p:spPr bwMode="auto">
            <a:xfrm>
              <a:off x="7597014" y="1872121"/>
              <a:ext cx="97364" cy="96559"/>
            </a:xfrm>
            <a:custGeom>
              <a:avLst/>
              <a:gdLst>
                <a:gd name="T0" fmla="*/ 46 w 51"/>
                <a:gd name="T1" fmla="*/ 29 h 51"/>
                <a:gd name="T2" fmla="*/ 17 w 51"/>
                <a:gd name="T3" fmla="*/ 0 h 51"/>
                <a:gd name="T4" fmla="*/ 0 w 51"/>
                <a:gd name="T5" fmla="*/ 17 h 51"/>
                <a:gd name="T6" fmla="*/ 29 w 51"/>
                <a:gd name="T7" fmla="*/ 46 h 51"/>
                <a:gd name="T8" fmla="*/ 46 w 51"/>
                <a:gd name="T9" fmla="*/ 46 h 51"/>
                <a:gd name="T10" fmla="*/ 46 w 51"/>
                <a:gd name="T11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1">
                  <a:moveTo>
                    <a:pt x="46" y="29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3" y="6"/>
                    <a:pt x="7" y="12"/>
                    <a:pt x="0" y="17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4" y="51"/>
                    <a:pt x="42" y="51"/>
                    <a:pt x="46" y="46"/>
                  </a:cubicBezTo>
                  <a:cubicBezTo>
                    <a:pt x="51" y="41"/>
                    <a:pt x="51" y="34"/>
                    <a:pt x="46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28"/>
            <p:cNvSpPr>
              <a:spLocks noEditPoints="1"/>
            </p:cNvSpPr>
            <p:nvPr/>
          </p:nvSpPr>
          <p:spPr bwMode="auto">
            <a:xfrm>
              <a:off x="7448956" y="1724063"/>
              <a:ext cx="182658" cy="182658"/>
            </a:xfrm>
            <a:custGeom>
              <a:avLst/>
              <a:gdLst>
                <a:gd name="T0" fmla="*/ 96 w 96"/>
                <a:gd name="T1" fmla="*/ 48 h 96"/>
                <a:gd name="T2" fmla="*/ 48 w 96"/>
                <a:gd name="T3" fmla="*/ 0 h 96"/>
                <a:gd name="T4" fmla="*/ 0 w 96"/>
                <a:gd name="T5" fmla="*/ 48 h 96"/>
                <a:gd name="T6" fmla="*/ 48 w 96"/>
                <a:gd name="T7" fmla="*/ 96 h 96"/>
                <a:gd name="T8" fmla="*/ 96 w 96"/>
                <a:gd name="T9" fmla="*/ 48 h 96"/>
                <a:gd name="T10" fmla="*/ 48 w 96"/>
                <a:gd name="T11" fmla="*/ 84 h 96"/>
                <a:gd name="T12" fmla="*/ 12 w 96"/>
                <a:gd name="T13" fmla="*/ 48 h 96"/>
                <a:gd name="T14" fmla="*/ 48 w 96"/>
                <a:gd name="T15" fmla="*/ 12 h 96"/>
                <a:gd name="T16" fmla="*/ 84 w 96"/>
                <a:gd name="T17" fmla="*/ 48 h 96"/>
                <a:gd name="T18" fmla="*/ 48 w 96"/>
                <a:gd name="T19" fmla="*/ 8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74"/>
                    <a:pt x="21" y="96"/>
                    <a:pt x="48" y="96"/>
                  </a:cubicBezTo>
                  <a:cubicBezTo>
                    <a:pt x="74" y="96"/>
                    <a:pt x="96" y="74"/>
                    <a:pt x="96" y="48"/>
                  </a:cubicBezTo>
                  <a:moveTo>
                    <a:pt x="48" y="84"/>
                  </a:moveTo>
                  <a:cubicBezTo>
                    <a:pt x="28" y="84"/>
                    <a:pt x="12" y="67"/>
                    <a:pt x="12" y="48"/>
                  </a:cubicBezTo>
                  <a:cubicBezTo>
                    <a:pt x="12" y="28"/>
                    <a:pt x="28" y="12"/>
                    <a:pt x="48" y="12"/>
                  </a:cubicBezTo>
                  <a:cubicBezTo>
                    <a:pt x="68" y="12"/>
                    <a:pt x="84" y="28"/>
                    <a:pt x="84" y="48"/>
                  </a:cubicBezTo>
                  <a:cubicBezTo>
                    <a:pt x="84" y="67"/>
                    <a:pt x="68" y="84"/>
                    <a:pt x="48" y="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29"/>
            <p:cNvSpPr>
              <a:spLocks/>
            </p:cNvSpPr>
            <p:nvPr/>
          </p:nvSpPr>
          <p:spPr bwMode="auto">
            <a:xfrm>
              <a:off x="7486775" y="1761883"/>
              <a:ext cx="53912" cy="53107"/>
            </a:xfrm>
            <a:custGeom>
              <a:avLst/>
              <a:gdLst>
                <a:gd name="T0" fmla="*/ 0 w 28"/>
                <a:gd name="T1" fmla="*/ 28 h 28"/>
                <a:gd name="T2" fmla="*/ 8 w 28"/>
                <a:gd name="T3" fmla="*/ 28 h 28"/>
                <a:gd name="T4" fmla="*/ 28 w 28"/>
                <a:gd name="T5" fmla="*/ 8 h 28"/>
                <a:gd name="T6" fmla="*/ 28 w 28"/>
                <a:gd name="T7" fmla="*/ 0 h 28"/>
                <a:gd name="T8" fmla="*/ 0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" y="16"/>
                    <a:pt x="17" y="8"/>
                    <a:pt x="28" y="8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Freeform 138"/>
          <p:cNvSpPr>
            <a:spLocks/>
          </p:cNvSpPr>
          <p:nvPr/>
        </p:nvSpPr>
        <p:spPr bwMode="auto">
          <a:xfrm>
            <a:off x="3252351" y="4256673"/>
            <a:ext cx="420719" cy="405871"/>
          </a:xfrm>
          <a:custGeom>
            <a:avLst/>
            <a:gdLst>
              <a:gd name="T0" fmla="*/ 56 w 108"/>
              <a:gd name="T1" fmla="*/ 0 h 104"/>
              <a:gd name="T2" fmla="*/ 15 w 108"/>
              <a:gd name="T3" fmla="*/ 20 h 104"/>
              <a:gd name="T4" fmla="*/ 0 w 108"/>
              <a:gd name="T5" fmla="*/ 11 h 104"/>
              <a:gd name="T6" fmla="*/ 0 w 108"/>
              <a:gd name="T7" fmla="*/ 60 h 104"/>
              <a:gd name="T8" fmla="*/ 43 w 108"/>
              <a:gd name="T9" fmla="*/ 36 h 104"/>
              <a:gd name="T10" fmla="*/ 29 w 108"/>
              <a:gd name="T11" fmla="*/ 28 h 104"/>
              <a:gd name="T12" fmla="*/ 56 w 108"/>
              <a:gd name="T13" fmla="*/ 16 h 104"/>
              <a:gd name="T14" fmla="*/ 92 w 108"/>
              <a:gd name="T15" fmla="*/ 52 h 104"/>
              <a:gd name="T16" fmla="*/ 56 w 108"/>
              <a:gd name="T17" fmla="*/ 88 h 104"/>
              <a:gd name="T18" fmla="*/ 56 w 108"/>
              <a:gd name="T19" fmla="*/ 104 h 104"/>
              <a:gd name="T20" fmla="*/ 108 w 108"/>
              <a:gd name="T21" fmla="*/ 52 h 104"/>
              <a:gd name="T22" fmla="*/ 56 w 108"/>
              <a:gd name="T23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8" h="104">
                <a:moveTo>
                  <a:pt x="56" y="0"/>
                </a:moveTo>
                <a:cubicBezTo>
                  <a:pt x="40" y="0"/>
                  <a:pt x="25" y="7"/>
                  <a:pt x="15" y="2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60"/>
                  <a:pt x="0" y="60"/>
                  <a:pt x="0" y="60"/>
                </a:cubicBezTo>
                <a:cubicBezTo>
                  <a:pt x="43" y="36"/>
                  <a:pt x="43" y="36"/>
                  <a:pt x="43" y="36"/>
                </a:cubicBezTo>
                <a:cubicBezTo>
                  <a:pt x="29" y="28"/>
                  <a:pt x="29" y="28"/>
                  <a:pt x="29" y="28"/>
                </a:cubicBezTo>
                <a:cubicBezTo>
                  <a:pt x="36" y="20"/>
                  <a:pt x="45" y="16"/>
                  <a:pt x="56" y="16"/>
                </a:cubicBezTo>
                <a:cubicBezTo>
                  <a:pt x="76" y="16"/>
                  <a:pt x="92" y="32"/>
                  <a:pt x="92" y="52"/>
                </a:cubicBezTo>
                <a:cubicBezTo>
                  <a:pt x="92" y="71"/>
                  <a:pt x="76" y="88"/>
                  <a:pt x="56" y="88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84" y="104"/>
                  <a:pt x="108" y="80"/>
                  <a:pt x="108" y="52"/>
                </a:cubicBezTo>
                <a:cubicBezTo>
                  <a:pt x="108" y="23"/>
                  <a:pt x="84" y="0"/>
                  <a:pt x="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08515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9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9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85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85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  <p:bldP spid="19" grpId="0" animBg="1"/>
      <p:bldP spid="20" grpId="0" animBg="1"/>
      <p:bldP spid="21" grpId="0"/>
      <p:bldP spid="22" grpId="0"/>
      <p:bldP spid="25" grpId="0" animBg="1"/>
      <p:bldP spid="26" grpId="0" animBg="1"/>
      <p:bldP spid="30" grpId="0"/>
      <p:bldP spid="34" grpId="0"/>
      <p:bldP spid="35" grpId="0" animBg="1"/>
      <p:bldP spid="36" grpId="0" animBg="1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45946" y="1795200"/>
            <a:ext cx="1933327" cy="1294882"/>
            <a:chOff x="1066502" y="1536888"/>
            <a:chExt cx="2182436" cy="1461727"/>
          </a:xfrm>
        </p:grpSpPr>
        <p:sp>
          <p:nvSpPr>
            <p:cNvPr id="26" name="TextBox 52"/>
            <p:cNvSpPr txBox="1"/>
            <p:nvPr/>
          </p:nvSpPr>
          <p:spPr>
            <a:xfrm>
              <a:off x="1716453" y="1536888"/>
              <a:ext cx="1532485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buFont typeface="Arial" panose="020B0604020202020204" pitchFamily="34" charset="0"/>
                <a:buNone/>
                <a:defRPr/>
              </a:pPr>
              <a:r>
                <a:rPr lang="zh-CN" altLang="en-US" sz="15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输入标题一</a:t>
              </a:r>
              <a:endParaRPr lang="en-US" altLang="zh-CN" sz="15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53"/>
            <p:cNvSpPr txBox="1"/>
            <p:nvPr/>
          </p:nvSpPr>
          <p:spPr>
            <a:xfrm>
              <a:off x="1066502" y="1852680"/>
              <a:ext cx="2181733" cy="11459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13922" y="1814335"/>
            <a:ext cx="1944250" cy="1280094"/>
            <a:chOff x="8937080" y="1484784"/>
            <a:chExt cx="2194767" cy="1445034"/>
          </a:xfrm>
        </p:grpSpPr>
        <p:sp>
          <p:nvSpPr>
            <p:cNvPr id="28" name="TextBox 54"/>
            <p:cNvSpPr txBox="1"/>
            <p:nvPr/>
          </p:nvSpPr>
          <p:spPr>
            <a:xfrm>
              <a:off x="8937080" y="1484784"/>
              <a:ext cx="1476664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5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输入标题二</a:t>
              </a:r>
              <a:endParaRPr lang="en-US" altLang="zh-CN" sz="15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55"/>
            <p:cNvSpPr txBox="1"/>
            <p:nvPr/>
          </p:nvSpPr>
          <p:spPr>
            <a:xfrm>
              <a:off x="8973111" y="1783884"/>
              <a:ext cx="2158736" cy="11459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68018" y="4498916"/>
            <a:ext cx="2288559" cy="1133190"/>
            <a:chOff x="802272" y="4588980"/>
            <a:chExt cx="2583439" cy="1279202"/>
          </a:xfrm>
        </p:grpSpPr>
        <p:sp>
          <p:nvSpPr>
            <p:cNvPr id="30" name="TextBox 56"/>
            <p:cNvSpPr txBox="1"/>
            <p:nvPr/>
          </p:nvSpPr>
          <p:spPr>
            <a:xfrm>
              <a:off x="1787879" y="4588980"/>
              <a:ext cx="1597832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5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输入标题三</a:t>
              </a:r>
              <a:endParaRPr lang="en-US" altLang="zh-CN" sz="15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57"/>
            <p:cNvSpPr txBox="1"/>
            <p:nvPr/>
          </p:nvSpPr>
          <p:spPr>
            <a:xfrm>
              <a:off x="802272" y="4982877"/>
              <a:ext cx="2583439" cy="8853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buNone/>
                <a:defRPr sz="16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27871" y="4451725"/>
            <a:ext cx="2211754" cy="1115087"/>
            <a:chOff x="9084240" y="4591471"/>
            <a:chExt cx="2496738" cy="1258767"/>
          </a:xfrm>
        </p:grpSpPr>
        <p:sp>
          <p:nvSpPr>
            <p:cNvPr id="32" name="TextBox 61"/>
            <p:cNvSpPr txBox="1"/>
            <p:nvPr/>
          </p:nvSpPr>
          <p:spPr>
            <a:xfrm>
              <a:off x="9084240" y="4591471"/>
              <a:ext cx="1459480" cy="381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5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输入标题四</a:t>
              </a:r>
              <a:endParaRPr lang="en-US" altLang="zh-CN" sz="15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62"/>
            <p:cNvSpPr txBox="1"/>
            <p:nvPr/>
          </p:nvSpPr>
          <p:spPr>
            <a:xfrm>
              <a:off x="9110791" y="4964932"/>
              <a:ext cx="2470187" cy="885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06900" y="2688852"/>
            <a:ext cx="6194075" cy="1910129"/>
            <a:chOff x="2808361" y="3001146"/>
            <a:chExt cx="6197301" cy="1911124"/>
          </a:xfrm>
        </p:grpSpPr>
        <p:sp>
          <p:nvSpPr>
            <p:cNvPr id="24" name="椭圆 23"/>
            <p:cNvSpPr/>
            <p:nvPr/>
          </p:nvSpPr>
          <p:spPr bwMode="auto">
            <a:xfrm>
              <a:off x="2808361" y="3001146"/>
              <a:ext cx="6197301" cy="1911124"/>
            </a:xfrm>
            <a:prstGeom prst="ellipse">
              <a:avLst/>
            </a:prstGeom>
            <a:noFill/>
            <a:ln w="9525" cap="flat">
              <a:solidFill>
                <a:schemeClr val="bg2">
                  <a:lumMod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89350" y="3320738"/>
              <a:ext cx="4025573" cy="1241890"/>
              <a:chOff x="3889350" y="3320738"/>
              <a:chExt cx="4025573" cy="1241890"/>
            </a:xfrm>
          </p:grpSpPr>
          <p:sp>
            <p:nvSpPr>
              <p:cNvPr id="25" name="Freeform 6"/>
              <p:cNvSpPr/>
              <p:nvPr/>
            </p:nvSpPr>
            <p:spPr bwMode="auto">
              <a:xfrm>
                <a:off x="3889350" y="3320738"/>
                <a:ext cx="4025573" cy="1241890"/>
              </a:xfrm>
              <a:custGeom>
                <a:avLst/>
                <a:gdLst>
                  <a:gd name="T0" fmla="*/ 541 w 3043"/>
                  <a:gd name="T1" fmla="*/ 166 h 935"/>
                  <a:gd name="T2" fmla="*/ 2502 w 3043"/>
                  <a:gd name="T3" fmla="*/ 166 h 935"/>
                  <a:gd name="T4" fmla="*/ 2502 w 3043"/>
                  <a:gd name="T5" fmla="*/ 769 h 935"/>
                  <a:gd name="T6" fmla="*/ 541 w 3043"/>
                  <a:gd name="T7" fmla="*/ 769 h 935"/>
                  <a:gd name="T8" fmla="*/ 541 w 3043"/>
                  <a:gd name="T9" fmla="*/ 166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3" h="935">
                    <a:moveTo>
                      <a:pt x="541" y="166"/>
                    </a:moveTo>
                    <a:cubicBezTo>
                      <a:pt x="1082" y="0"/>
                      <a:pt x="1960" y="0"/>
                      <a:pt x="2502" y="166"/>
                    </a:cubicBezTo>
                    <a:cubicBezTo>
                      <a:pt x="3043" y="333"/>
                      <a:pt x="3043" y="603"/>
                      <a:pt x="2502" y="769"/>
                    </a:cubicBezTo>
                    <a:cubicBezTo>
                      <a:pt x="1960" y="935"/>
                      <a:pt x="1082" y="935"/>
                      <a:pt x="541" y="769"/>
                    </a:cubicBezTo>
                    <a:cubicBezTo>
                      <a:pt x="0" y="603"/>
                      <a:pt x="0" y="333"/>
                      <a:pt x="541" y="166"/>
                    </a:cubicBezTo>
                    <a:close/>
                  </a:path>
                </a:pathLst>
              </a:custGeom>
              <a:solidFill>
                <a:schemeClr val="bg1">
                  <a:lumMod val="20000"/>
                  <a:lumOff val="80000"/>
                  <a:alpha val="70000"/>
                </a:schemeClr>
              </a:solidFill>
              <a:ln w="17463" cap="flat">
                <a:noFill/>
                <a:prstDash val="solid"/>
                <a:miter lim="800000"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6"/>
              <p:cNvSpPr/>
              <p:nvPr/>
            </p:nvSpPr>
            <p:spPr bwMode="auto">
              <a:xfrm>
                <a:off x="5082413" y="3698158"/>
                <a:ext cx="1668313" cy="514675"/>
              </a:xfrm>
              <a:custGeom>
                <a:avLst/>
                <a:gdLst>
                  <a:gd name="T0" fmla="*/ 541 w 3043"/>
                  <a:gd name="T1" fmla="*/ 166 h 935"/>
                  <a:gd name="T2" fmla="*/ 2502 w 3043"/>
                  <a:gd name="T3" fmla="*/ 166 h 935"/>
                  <a:gd name="T4" fmla="*/ 2502 w 3043"/>
                  <a:gd name="T5" fmla="*/ 769 h 935"/>
                  <a:gd name="T6" fmla="*/ 541 w 3043"/>
                  <a:gd name="T7" fmla="*/ 769 h 935"/>
                  <a:gd name="T8" fmla="*/ 541 w 3043"/>
                  <a:gd name="T9" fmla="*/ 166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3" h="935">
                    <a:moveTo>
                      <a:pt x="541" y="166"/>
                    </a:moveTo>
                    <a:cubicBezTo>
                      <a:pt x="1082" y="0"/>
                      <a:pt x="1960" y="0"/>
                      <a:pt x="2502" y="166"/>
                    </a:cubicBezTo>
                    <a:cubicBezTo>
                      <a:pt x="3043" y="333"/>
                      <a:pt x="3043" y="603"/>
                      <a:pt x="2502" y="769"/>
                    </a:cubicBezTo>
                    <a:cubicBezTo>
                      <a:pt x="1960" y="935"/>
                      <a:pt x="1082" y="935"/>
                      <a:pt x="541" y="769"/>
                    </a:cubicBezTo>
                    <a:cubicBezTo>
                      <a:pt x="0" y="603"/>
                      <a:pt x="0" y="333"/>
                      <a:pt x="541" y="166"/>
                    </a:cubicBezTo>
                    <a:close/>
                  </a:path>
                </a:pathLst>
              </a:custGeom>
              <a:solidFill>
                <a:srgbClr val="999999">
                  <a:alpha val="50000"/>
                </a:srgbClr>
              </a:solidFill>
              <a:ln>
                <a:noFill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Line 11"/>
              <p:cNvSpPr>
                <a:spLocks noChangeShapeType="1"/>
              </p:cNvSpPr>
              <p:nvPr/>
            </p:nvSpPr>
            <p:spPr bwMode="auto">
              <a:xfrm flipH="1">
                <a:off x="4036673" y="4167610"/>
                <a:ext cx="1194394" cy="367785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Line 12"/>
              <p:cNvSpPr>
                <a:spLocks noChangeShapeType="1"/>
              </p:cNvSpPr>
              <p:nvPr/>
            </p:nvSpPr>
            <p:spPr bwMode="auto">
              <a:xfrm flipH="1">
                <a:off x="6627561" y="3381058"/>
                <a:ext cx="1150696" cy="355040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Line 13"/>
              <p:cNvSpPr>
                <a:spLocks noChangeShapeType="1"/>
              </p:cNvSpPr>
              <p:nvPr/>
            </p:nvSpPr>
            <p:spPr bwMode="auto">
              <a:xfrm flipH="1" flipV="1">
                <a:off x="4036673" y="3381058"/>
                <a:ext cx="1194394" cy="369606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Line 14"/>
              <p:cNvSpPr>
                <a:spLocks noChangeShapeType="1"/>
              </p:cNvSpPr>
              <p:nvPr/>
            </p:nvSpPr>
            <p:spPr bwMode="auto">
              <a:xfrm flipH="1" flipV="1">
                <a:off x="6627561" y="4180356"/>
                <a:ext cx="1150696" cy="355040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323040" y="2053665"/>
            <a:ext cx="815259" cy="1042199"/>
            <a:chOff x="3324771" y="2365628"/>
            <a:chExt cx="815684" cy="1042742"/>
          </a:xfrm>
        </p:grpSpPr>
        <p:sp>
          <p:nvSpPr>
            <p:cNvPr id="35" name="Freeform 7"/>
            <p:cNvSpPr/>
            <p:nvPr/>
          </p:nvSpPr>
          <p:spPr bwMode="auto">
            <a:xfrm>
              <a:off x="3324771" y="3157110"/>
              <a:ext cx="815684" cy="251260"/>
            </a:xfrm>
            <a:custGeom>
              <a:avLst/>
              <a:gdLst>
                <a:gd name="T0" fmla="*/ 232 w 1301"/>
                <a:gd name="T1" fmla="*/ 71 h 400"/>
                <a:gd name="T2" fmla="*/ 1070 w 1301"/>
                <a:gd name="T3" fmla="*/ 71 h 400"/>
                <a:gd name="T4" fmla="*/ 1070 w 1301"/>
                <a:gd name="T5" fmla="*/ 329 h 400"/>
                <a:gd name="T6" fmla="*/ 232 w 1301"/>
                <a:gd name="T7" fmla="*/ 329 h 400"/>
                <a:gd name="T8" fmla="*/ 232 w 1301"/>
                <a:gd name="T9" fmla="*/ 7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400">
                  <a:moveTo>
                    <a:pt x="232" y="71"/>
                  </a:moveTo>
                  <a:cubicBezTo>
                    <a:pt x="463" y="0"/>
                    <a:pt x="838" y="0"/>
                    <a:pt x="1070" y="71"/>
                  </a:cubicBezTo>
                  <a:cubicBezTo>
                    <a:pt x="1301" y="142"/>
                    <a:pt x="1301" y="258"/>
                    <a:pt x="1070" y="329"/>
                  </a:cubicBezTo>
                  <a:cubicBezTo>
                    <a:pt x="838" y="400"/>
                    <a:pt x="463" y="400"/>
                    <a:pt x="232" y="329"/>
                  </a:cubicBezTo>
                  <a:cubicBezTo>
                    <a:pt x="0" y="258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495481" y="2365628"/>
              <a:ext cx="546806" cy="902894"/>
              <a:chOff x="8066088" y="2327276"/>
              <a:chExt cx="719137" cy="1187450"/>
            </a:xfrm>
            <a:solidFill>
              <a:schemeClr val="tx2"/>
            </a:solidFill>
          </p:grpSpPr>
          <p:sp>
            <p:nvSpPr>
              <p:cNvPr id="48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2D2933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algn="ctr"/>
                <a:endParaRPr lang="zh-CN" altLang="en-US" sz="1199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8260327" y="2431982"/>
                <a:ext cx="441036" cy="5262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1999" dirty="0">
                    <a:solidFill>
                      <a:schemeClr val="bg2"/>
                    </a:solidFill>
                    <a:cs typeface="+mn-ea"/>
                    <a:sym typeface="+mn-lt"/>
                  </a:rPr>
                  <a:t>1</a:t>
                </a:r>
                <a:endParaRPr lang="zh-CN" altLang="en-US" sz="1999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856672" y="2161535"/>
            <a:ext cx="1245857" cy="1481170"/>
            <a:chOff x="5859722" y="2473554"/>
            <a:chExt cx="1246506" cy="1481941"/>
          </a:xfrm>
        </p:grpSpPr>
        <p:grpSp>
          <p:nvGrpSpPr>
            <p:cNvPr id="44" name="组合 43"/>
            <p:cNvGrpSpPr/>
            <p:nvPr/>
          </p:nvGrpSpPr>
          <p:grpSpPr>
            <a:xfrm>
              <a:off x="5859722" y="2473554"/>
              <a:ext cx="1246506" cy="1481941"/>
              <a:chOff x="6205538" y="2856647"/>
              <a:chExt cx="1156365" cy="1374775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45" name="Freeform 19"/>
              <p:cNvSpPr/>
              <p:nvPr/>
            </p:nvSpPr>
            <p:spPr bwMode="auto">
              <a:xfrm>
                <a:off x="6280149" y="2856647"/>
                <a:ext cx="1081754" cy="743828"/>
              </a:xfrm>
              <a:custGeom>
                <a:avLst/>
                <a:gdLst>
                  <a:gd name="T0" fmla="*/ 976 w 976"/>
                  <a:gd name="T1" fmla="*/ 0 h 667"/>
                  <a:gd name="T2" fmla="*/ 0 w 976"/>
                  <a:gd name="T3" fmla="*/ 0 h 667"/>
                  <a:gd name="T4" fmla="*/ 0 w 976"/>
                  <a:gd name="T5" fmla="*/ 667 h 667"/>
                  <a:gd name="T6" fmla="*/ 976 w 976"/>
                  <a:gd name="T7" fmla="*/ 667 h 667"/>
                  <a:gd name="T8" fmla="*/ 666 w 976"/>
                  <a:gd name="T9" fmla="*/ 334 h 667"/>
                  <a:gd name="T10" fmla="*/ 976 w 976"/>
                  <a:gd name="T11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6" h="667">
                    <a:moveTo>
                      <a:pt x="976" y="0"/>
                    </a:moveTo>
                    <a:lnTo>
                      <a:pt x="0" y="0"/>
                    </a:lnTo>
                    <a:lnTo>
                      <a:pt x="0" y="667"/>
                    </a:lnTo>
                    <a:lnTo>
                      <a:pt x="976" y="667"/>
                    </a:lnTo>
                    <a:lnTo>
                      <a:pt x="666" y="334"/>
                    </a:lnTo>
                    <a:lnTo>
                      <a:pt x="976" y="0"/>
                    </a:lnTo>
                    <a:close/>
                  </a:path>
                </a:pathLst>
              </a:custGeom>
              <a:solidFill>
                <a:srgbClr val="81A6F8"/>
              </a:solidFill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Rectangle 20"/>
              <p:cNvSpPr>
                <a:spLocks noChangeArrowheads="1"/>
              </p:cNvSpPr>
              <p:nvPr/>
            </p:nvSpPr>
            <p:spPr bwMode="auto">
              <a:xfrm>
                <a:off x="6205538" y="2856647"/>
                <a:ext cx="53975" cy="1374775"/>
              </a:xfrm>
              <a:prstGeom prst="rect">
                <a:avLst/>
              </a:prstGeom>
              <a:solidFill>
                <a:srgbClr val="81A6F8"/>
              </a:solidFill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6034940" y="2582070"/>
              <a:ext cx="6849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99" b="1" dirty="0">
                  <a:solidFill>
                    <a:schemeClr val="bg1"/>
                  </a:solidFill>
                  <a:cs typeface="+mn-ea"/>
                  <a:sym typeface="+mn-lt"/>
                </a:rPr>
                <a:t>四个目标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88680" y="2053665"/>
            <a:ext cx="815259" cy="1042199"/>
            <a:chOff x="7692684" y="2365628"/>
            <a:chExt cx="815684" cy="1042742"/>
          </a:xfrm>
        </p:grpSpPr>
        <p:sp>
          <p:nvSpPr>
            <p:cNvPr id="38" name="Freeform 10"/>
            <p:cNvSpPr/>
            <p:nvPr/>
          </p:nvSpPr>
          <p:spPr bwMode="auto">
            <a:xfrm>
              <a:off x="7692684" y="3157110"/>
              <a:ext cx="815684" cy="251260"/>
            </a:xfrm>
            <a:custGeom>
              <a:avLst/>
              <a:gdLst>
                <a:gd name="T0" fmla="*/ 232 w 1302"/>
                <a:gd name="T1" fmla="*/ 71 h 400"/>
                <a:gd name="T2" fmla="*/ 1070 w 1302"/>
                <a:gd name="T3" fmla="*/ 71 h 400"/>
                <a:gd name="T4" fmla="*/ 1070 w 1302"/>
                <a:gd name="T5" fmla="*/ 329 h 400"/>
                <a:gd name="T6" fmla="*/ 232 w 1302"/>
                <a:gd name="T7" fmla="*/ 329 h 400"/>
                <a:gd name="T8" fmla="*/ 232 w 1302"/>
                <a:gd name="T9" fmla="*/ 7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400">
                  <a:moveTo>
                    <a:pt x="232" y="71"/>
                  </a:moveTo>
                  <a:cubicBezTo>
                    <a:pt x="463" y="0"/>
                    <a:pt x="839" y="0"/>
                    <a:pt x="1070" y="71"/>
                  </a:cubicBezTo>
                  <a:cubicBezTo>
                    <a:pt x="1302" y="142"/>
                    <a:pt x="1302" y="258"/>
                    <a:pt x="1070" y="329"/>
                  </a:cubicBezTo>
                  <a:cubicBezTo>
                    <a:pt x="839" y="400"/>
                    <a:pt x="463" y="400"/>
                    <a:pt x="232" y="329"/>
                  </a:cubicBezTo>
                  <a:cubicBezTo>
                    <a:pt x="0" y="258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7839979" y="2365628"/>
              <a:ext cx="546806" cy="902894"/>
              <a:chOff x="8066088" y="2327276"/>
              <a:chExt cx="719137" cy="1187450"/>
            </a:xfrm>
          </p:grpSpPr>
          <p:sp>
            <p:nvSpPr>
              <p:cNvPr id="52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2D2933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algn="ctr"/>
                <a:endParaRPr lang="zh-CN" altLang="en-US" sz="1199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8225872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999" dirty="0">
                    <a:solidFill>
                      <a:schemeClr val="bg2"/>
                    </a:solidFill>
                    <a:cs typeface="+mn-ea"/>
                    <a:sym typeface="+mn-lt"/>
                  </a:rPr>
                  <a:t>2</a:t>
                </a:r>
                <a:endParaRPr lang="zh-CN" altLang="en-US" sz="1999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323040" y="3378561"/>
            <a:ext cx="815259" cy="1062116"/>
            <a:chOff x="3324771" y="3691214"/>
            <a:chExt cx="815684" cy="1062669"/>
          </a:xfrm>
        </p:grpSpPr>
        <p:sp>
          <p:nvSpPr>
            <p:cNvPr id="36" name="Freeform 8"/>
            <p:cNvSpPr/>
            <p:nvPr/>
          </p:nvSpPr>
          <p:spPr bwMode="auto">
            <a:xfrm>
              <a:off x="3324771" y="4504444"/>
              <a:ext cx="815684" cy="249439"/>
            </a:xfrm>
            <a:custGeom>
              <a:avLst/>
              <a:gdLst>
                <a:gd name="T0" fmla="*/ 232 w 1301"/>
                <a:gd name="T1" fmla="*/ 71 h 399"/>
                <a:gd name="T2" fmla="*/ 1070 w 1301"/>
                <a:gd name="T3" fmla="*/ 71 h 399"/>
                <a:gd name="T4" fmla="*/ 1070 w 1301"/>
                <a:gd name="T5" fmla="*/ 328 h 399"/>
                <a:gd name="T6" fmla="*/ 232 w 1301"/>
                <a:gd name="T7" fmla="*/ 328 h 399"/>
                <a:gd name="T8" fmla="*/ 232 w 1301"/>
                <a:gd name="T9" fmla="*/ 7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399">
                  <a:moveTo>
                    <a:pt x="232" y="71"/>
                  </a:moveTo>
                  <a:cubicBezTo>
                    <a:pt x="463" y="0"/>
                    <a:pt x="838" y="0"/>
                    <a:pt x="1070" y="71"/>
                  </a:cubicBezTo>
                  <a:cubicBezTo>
                    <a:pt x="1301" y="142"/>
                    <a:pt x="1301" y="257"/>
                    <a:pt x="1070" y="328"/>
                  </a:cubicBezTo>
                  <a:cubicBezTo>
                    <a:pt x="838" y="399"/>
                    <a:pt x="463" y="399"/>
                    <a:pt x="232" y="328"/>
                  </a:cubicBezTo>
                  <a:cubicBezTo>
                    <a:pt x="0" y="257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495481" y="3691214"/>
              <a:ext cx="546806" cy="902894"/>
              <a:chOff x="8066088" y="2327276"/>
              <a:chExt cx="719137" cy="1187450"/>
            </a:xfrm>
          </p:grpSpPr>
          <p:sp>
            <p:nvSpPr>
              <p:cNvPr id="55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2D2933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algn="ctr"/>
                <a:endParaRPr lang="zh-CN" altLang="en-US" sz="1199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8203780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999" dirty="0">
                    <a:solidFill>
                      <a:schemeClr val="bg2"/>
                    </a:solidFill>
                    <a:cs typeface="+mn-ea"/>
                    <a:sym typeface="+mn-lt"/>
                  </a:rPr>
                  <a:t>3</a:t>
                </a:r>
                <a:endParaRPr lang="zh-CN" altLang="en-US" sz="1999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688680" y="3378561"/>
            <a:ext cx="815259" cy="1062116"/>
            <a:chOff x="7692684" y="3691214"/>
            <a:chExt cx="815684" cy="1062669"/>
          </a:xfrm>
        </p:grpSpPr>
        <p:sp>
          <p:nvSpPr>
            <p:cNvPr id="37" name="Freeform 9"/>
            <p:cNvSpPr/>
            <p:nvPr/>
          </p:nvSpPr>
          <p:spPr bwMode="auto">
            <a:xfrm>
              <a:off x="7692684" y="4504444"/>
              <a:ext cx="815684" cy="249439"/>
            </a:xfrm>
            <a:custGeom>
              <a:avLst/>
              <a:gdLst>
                <a:gd name="T0" fmla="*/ 232 w 1302"/>
                <a:gd name="T1" fmla="*/ 71 h 399"/>
                <a:gd name="T2" fmla="*/ 1070 w 1302"/>
                <a:gd name="T3" fmla="*/ 71 h 399"/>
                <a:gd name="T4" fmla="*/ 1070 w 1302"/>
                <a:gd name="T5" fmla="*/ 328 h 399"/>
                <a:gd name="T6" fmla="*/ 232 w 1302"/>
                <a:gd name="T7" fmla="*/ 328 h 399"/>
                <a:gd name="T8" fmla="*/ 232 w 1302"/>
                <a:gd name="T9" fmla="*/ 7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399">
                  <a:moveTo>
                    <a:pt x="232" y="71"/>
                  </a:moveTo>
                  <a:cubicBezTo>
                    <a:pt x="463" y="0"/>
                    <a:pt x="839" y="0"/>
                    <a:pt x="1070" y="71"/>
                  </a:cubicBezTo>
                  <a:cubicBezTo>
                    <a:pt x="1302" y="142"/>
                    <a:pt x="1302" y="257"/>
                    <a:pt x="1070" y="328"/>
                  </a:cubicBezTo>
                  <a:cubicBezTo>
                    <a:pt x="839" y="399"/>
                    <a:pt x="463" y="399"/>
                    <a:pt x="232" y="328"/>
                  </a:cubicBezTo>
                  <a:cubicBezTo>
                    <a:pt x="0" y="257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839979" y="3691214"/>
              <a:ext cx="546806" cy="902894"/>
              <a:chOff x="8066088" y="2327276"/>
              <a:chExt cx="719137" cy="1187450"/>
            </a:xfrm>
          </p:grpSpPr>
          <p:sp>
            <p:nvSpPr>
              <p:cNvPr id="58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2D2933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algn="ctr"/>
                <a:endParaRPr lang="zh-CN" altLang="en-US" sz="1199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8203399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999" dirty="0">
                    <a:solidFill>
                      <a:schemeClr val="bg2"/>
                    </a:solidFill>
                    <a:cs typeface="+mn-ea"/>
                    <a:sym typeface="+mn-lt"/>
                  </a:rPr>
                  <a:t>4</a:t>
                </a:r>
                <a:endParaRPr lang="zh-CN" altLang="en-US" sz="1999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0" name="矩形 59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33777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5575300" y="2321998"/>
            <a:ext cx="756624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96809" y="4702580"/>
            <a:ext cx="756624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75300" y="3533937"/>
            <a:ext cx="756624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4"/>
          <p:cNvSpPr>
            <a:spLocks/>
          </p:cNvSpPr>
          <p:nvPr/>
        </p:nvSpPr>
        <p:spPr bwMode="auto">
          <a:xfrm>
            <a:off x="6270973" y="4226478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398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5" name="Freeform 4"/>
          <p:cNvSpPr>
            <a:spLocks/>
          </p:cNvSpPr>
          <p:nvPr/>
        </p:nvSpPr>
        <p:spPr bwMode="auto">
          <a:xfrm>
            <a:off x="4807468" y="4226478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398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6" name="Freeform 4"/>
          <p:cNvSpPr>
            <a:spLocks/>
          </p:cNvSpPr>
          <p:nvPr/>
        </p:nvSpPr>
        <p:spPr bwMode="auto">
          <a:xfrm>
            <a:off x="6270973" y="3056515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398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7" name="Freeform 4"/>
          <p:cNvSpPr>
            <a:spLocks/>
          </p:cNvSpPr>
          <p:nvPr/>
        </p:nvSpPr>
        <p:spPr bwMode="auto">
          <a:xfrm>
            <a:off x="4807468" y="3056515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398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8" name="Freeform 4"/>
          <p:cNvSpPr>
            <a:spLocks/>
          </p:cNvSpPr>
          <p:nvPr/>
        </p:nvSpPr>
        <p:spPr bwMode="auto">
          <a:xfrm>
            <a:off x="6270973" y="1851068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2D293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398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9" name="Freeform 4"/>
          <p:cNvSpPr>
            <a:spLocks/>
          </p:cNvSpPr>
          <p:nvPr/>
        </p:nvSpPr>
        <p:spPr bwMode="auto">
          <a:xfrm>
            <a:off x="4807468" y="1851068"/>
            <a:ext cx="830240" cy="934745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81A6F8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398">
              <a:solidFill>
                <a:srgbClr val="FEFABC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019932" y="3328819"/>
            <a:ext cx="405313" cy="390137"/>
            <a:chOff x="8905876" y="3073401"/>
            <a:chExt cx="720725" cy="693738"/>
          </a:xfrm>
          <a:solidFill>
            <a:srgbClr val="FEFEFE"/>
          </a:solidFill>
        </p:grpSpPr>
        <p:sp>
          <p:nvSpPr>
            <p:cNvPr id="21" name="Oval 585"/>
            <p:cNvSpPr>
              <a:spLocks noChangeArrowheads="1"/>
            </p:cNvSpPr>
            <p:nvPr/>
          </p:nvSpPr>
          <p:spPr bwMode="auto">
            <a:xfrm>
              <a:off x="9037638" y="3092451"/>
              <a:ext cx="101600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586"/>
            <p:cNvSpPr>
              <a:spLocks noChangeArrowheads="1"/>
            </p:cNvSpPr>
            <p:nvPr/>
          </p:nvSpPr>
          <p:spPr bwMode="auto">
            <a:xfrm>
              <a:off x="9437688" y="3092451"/>
              <a:ext cx="98425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587"/>
            <p:cNvSpPr>
              <a:spLocks noEditPoints="1"/>
            </p:cNvSpPr>
            <p:nvPr/>
          </p:nvSpPr>
          <p:spPr bwMode="auto">
            <a:xfrm>
              <a:off x="8905876" y="3227388"/>
              <a:ext cx="261938" cy="501650"/>
            </a:xfrm>
            <a:custGeom>
              <a:avLst/>
              <a:gdLst>
                <a:gd name="T0" fmla="*/ 65 w 70"/>
                <a:gd name="T1" fmla="*/ 79 h 134"/>
                <a:gd name="T2" fmla="*/ 60 w 70"/>
                <a:gd name="T3" fmla="*/ 79 h 134"/>
                <a:gd name="T4" fmla="*/ 66 w 70"/>
                <a:gd name="T5" fmla="*/ 7 h 134"/>
                <a:gd name="T6" fmla="*/ 68 w 70"/>
                <a:gd name="T7" fmla="*/ 2 h 134"/>
                <a:gd name="T8" fmla="*/ 67 w 70"/>
                <a:gd name="T9" fmla="*/ 1 h 134"/>
                <a:gd name="T10" fmla="*/ 66 w 70"/>
                <a:gd name="T11" fmla="*/ 1 h 134"/>
                <a:gd name="T12" fmla="*/ 60 w 70"/>
                <a:gd name="T13" fmla="*/ 1 h 134"/>
                <a:gd name="T14" fmla="*/ 60 w 70"/>
                <a:gd name="T15" fmla="*/ 1 h 134"/>
                <a:gd name="T16" fmla="*/ 65 w 70"/>
                <a:gd name="T17" fmla="*/ 6 h 134"/>
                <a:gd name="T18" fmla="*/ 58 w 70"/>
                <a:gd name="T19" fmla="*/ 9 h 134"/>
                <a:gd name="T20" fmla="*/ 62 w 70"/>
                <a:gd name="T21" fmla="*/ 14 h 134"/>
                <a:gd name="T22" fmla="*/ 53 w 70"/>
                <a:gd name="T23" fmla="*/ 33 h 134"/>
                <a:gd name="T24" fmla="*/ 52 w 70"/>
                <a:gd name="T25" fmla="*/ 6 h 134"/>
                <a:gd name="T26" fmla="*/ 53 w 70"/>
                <a:gd name="T27" fmla="*/ 5 h 134"/>
                <a:gd name="T28" fmla="*/ 51 w 70"/>
                <a:gd name="T29" fmla="*/ 0 h 134"/>
                <a:gd name="T30" fmla="*/ 46 w 70"/>
                <a:gd name="T31" fmla="*/ 0 h 134"/>
                <a:gd name="T32" fmla="*/ 44 w 70"/>
                <a:gd name="T33" fmla="*/ 5 h 134"/>
                <a:gd name="T34" fmla="*/ 45 w 70"/>
                <a:gd name="T35" fmla="*/ 6 h 134"/>
                <a:gd name="T36" fmla="*/ 44 w 70"/>
                <a:gd name="T37" fmla="*/ 33 h 134"/>
                <a:gd name="T38" fmla="*/ 35 w 70"/>
                <a:gd name="T39" fmla="*/ 14 h 134"/>
                <a:gd name="T40" fmla="*/ 39 w 70"/>
                <a:gd name="T41" fmla="*/ 9 h 134"/>
                <a:gd name="T42" fmla="*/ 32 w 70"/>
                <a:gd name="T43" fmla="*/ 6 h 134"/>
                <a:gd name="T44" fmla="*/ 37 w 70"/>
                <a:gd name="T45" fmla="*/ 1 h 134"/>
                <a:gd name="T46" fmla="*/ 37 w 70"/>
                <a:gd name="T47" fmla="*/ 1 h 134"/>
                <a:gd name="T48" fmla="*/ 31 w 70"/>
                <a:gd name="T49" fmla="*/ 1 h 134"/>
                <a:gd name="T50" fmla="*/ 30 w 70"/>
                <a:gd name="T51" fmla="*/ 1 h 134"/>
                <a:gd name="T52" fmla="*/ 25 w 70"/>
                <a:gd name="T53" fmla="*/ 4 h 134"/>
                <a:gd name="T54" fmla="*/ 2 w 70"/>
                <a:gd name="T55" fmla="*/ 28 h 134"/>
                <a:gd name="T56" fmla="*/ 2 w 70"/>
                <a:gd name="T57" fmla="*/ 28 h 134"/>
                <a:gd name="T58" fmla="*/ 2 w 70"/>
                <a:gd name="T59" fmla="*/ 28 h 134"/>
                <a:gd name="T60" fmla="*/ 1 w 70"/>
                <a:gd name="T61" fmla="*/ 38 h 134"/>
                <a:gd name="T62" fmla="*/ 1 w 70"/>
                <a:gd name="T63" fmla="*/ 38 h 134"/>
                <a:gd name="T64" fmla="*/ 1 w 70"/>
                <a:gd name="T65" fmla="*/ 38 h 134"/>
                <a:gd name="T66" fmla="*/ 1 w 70"/>
                <a:gd name="T67" fmla="*/ 38 h 134"/>
                <a:gd name="T68" fmla="*/ 2 w 70"/>
                <a:gd name="T69" fmla="*/ 38 h 134"/>
                <a:gd name="T70" fmla="*/ 2 w 70"/>
                <a:gd name="T71" fmla="*/ 39 h 134"/>
                <a:gd name="T72" fmla="*/ 3 w 70"/>
                <a:gd name="T73" fmla="*/ 41 h 134"/>
                <a:gd name="T74" fmla="*/ 5 w 70"/>
                <a:gd name="T75" fmla="*/ 45 h 134"/>
                <a:gd name="T76" fmla="*/ 9 w 70"/>
                <a:gd name="T77" fmla="*/ 52 h 134"/>
                <a:gd name="T78" fmla="*/ 16 w 70"/>
                <a:gd name="T79" fmla="*/ 67 h 134"/>
                <a:gd name="T80" fmla="*/ 26 w 70"/>
                <a:gd name="T81" fmla="*/ 61 h 134"/>
                <a:gd name="T82" fmla="*/ 26 w 70"/>
                <a:gd name="T83" fmla="*/ 71 h 134"/>
                <a:gd name="T84" fmla="*/ 26 w 70"/>
                <a:gd name="T85" fmla="*/ 71 h 134"/>
                <a:gd name="T86" fmla="*/ 28 w 70"/>
                <a:gd name="T87" fmla="*/ 71 h 134"/>
                <a:gd name="T88" fmla="*/ 29 w 70"/>
                <a:gd name="T89" fmla="*/ 134 h 134"/>
                <a:gd name="T90" fmla="*/ 47 w 70"/>
                <a:gd name="T91" fmla="*/ 134 h 134"/>
                <a:gd name="T92" fmla="*/ 48 w 70"/>
                <a:gd name="T93" fmla="*/ 71 h 134"/>
                <a:gd name="T94" fmla="*/ 49 w 70"/>
                <a:gd name="T95" fmla="*/ 71 h 134"/>
                <a:gd name="T96" fmla="*/ 51 w 70"/>
                <a:gd name="T97" fmla="*/ 134 h 134"/>
                <a:gd name="T98" fmla="*/ 69 w 70"/>
                <a:gd name="T99" fmla="*/ 134 h 134"/>
                <a:gd name="T100" fmla="*/ 70 w 70"/>
                <a:gd name="T101" fmla="*/ 79 h 134"/>
                <a:gd name="T102" fmla="*/ 65 w 70"/>
                <a:gd name="T103" fmla="*/ 79 h 134"/>
                <a:gd name="T104" fmla="*/ 26 w 70"/>
                <a:gd name="T105" fmla="*/ 47 h 134"/>
                <a:gd name="T106" fmla="*/ 24 w 70"/>
                <a:gd name="T107" fmla="*/ 44 h 134"/>
                <a:gd name="T108" fmla="*/ 20 w 70"/>
                <a:gd name="T109" fmla="*/ 37 h 134"/>
                <a:gd name="T110" fmla="*/ 19 w 70"/>
                <a:gd name="T111" fmla="*/ 35 h 134"/>
                <a:gd name="T112" fmla="*/ 27 w 70"/>
                <a:gd name="T113" fmla="*/ 25 h 134"/>
                <a:gd name="T114" fmla="*/ 26 w 70"/>
                <a:gd name="T115" fmla="*/ 4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134">
                  <a:moveTo>
                    <a:pt x="65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5"/>
                    <a:pt x="67" y="3"/>
                    <a:pt x="68" y="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4" y="1"/>
                    <a:pt x="62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8" y="1"/>
                    <a:pt x="26" y="2"/>
                    <a:pt x="25" y="4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47"/>
                    <a:pt x="2" y="33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9" y="65"/>
                    <a:pt x="23" y="63"/>
                    <a:pt x="26" y="61"/>
                  </a:cubicBezTo>
                  <a:cubicBezTo>
                    <a:pt x="26" y="64"/>
                    <a:pt x="26" y="68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8" y="116"/>
                    <a:pt x="48" y="84"/>
                    <a:pt x="48" y="71"/>
                  </a:cubicBezTo>
                  <a:cubicBezTo>
                    <a:pt x="48" y="71"/>
                    <a:pt x="49" y="71"/>
                    <a:pt x="49" y="71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0" y="119"/>
                    <a:pt x="70" y="95"/>
                    <a:pt x="70" y="79"/>
                  </a:cubicBezTo>
                  <a:cubicBezTo>
                    <a:pt x="68" y="79"/>
                    <a:pt x="66" y="79"/>
                    <a:pt x="65" y="79"/>
                  </a:cubicBezTo>
                  <a:close/>
                  <a:moveTo>
                    <a:pt x="26" y="47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32"/>
                    <a:pt x="26" y="40"/>
                    <a:pt x="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588"/>
            <p:cNvSpPr>
              <a:spLocks/>
            </p:cNvSpPr>
            <p:nvPr/>
          </p:nvSpPr>
          <p:spPr bwMode="auto">
            <a:xfrm>
              <a:off x="9401176" y="3227388"/>
              <a:ext cx="225425" cy="501650"/>
            </a:xfrm>
            <a:custGeom>
              <a:avLst/>
              <a:gdLst>
                <a:gd name="T0" fmla="*/ 60 w 60"/>
                <a:gd name="T1" fmla="*/ 39 h 134"/>
                <a:gd name="T2" fmla="*/ 60 w 60"/>
                <a:gd name="T3" fmla="*/ 39 h 134"/>
                <a:gd name="T4" fmla="*/ 60 w 60"/>
                <a:gd name="T5" fmla="*/ 39 h 134"/>
                <a:gd name="T6" fmla="*/ 60 w 60"/>
                <a:gd name="T7" fmla="*/ 39 h 134"/>
                <a:gd name="T8" fmla="*/ 60 w 60"/>
                <a:gd name="T9" fmla="*/ 38 h 134"/>
                <a:gd name="T10" fmla="*/ 48 w 60"/>
                <a:gd name="T11" fmla="*/ 7 h 134"/>
                <a:gd name="T12" fmla="*/ 41 w 60"/>
                <a:gd name="T13" fmla="*/ 1 h 134"/>
                <a:gd name="T14" fmla="*/ 41 w 60"/>
                <a:gd name="T15" fmla="*/ 1 h 134"/>
                <a:gd name="T16" fmla="*/ 34 w 60"/>
                <a:gd name="T17" fmla="*/ 1 h 134"/>
                <a:gd name="T18" fmla="*/ 34 w 60"/>
                <a:gd name="T19" fmla="*/ 1 h 134"/>
                <a:gd name="T20" fmla="*/ 40 w 60"/>
                <a:gd name="T21" fmla="*/ 6 h 134"/>
                <a:gd name="T22" fmla="*/ 33 w 60"/>
                <a:gd name="T23" fmla="*/ 9 h 134"/>
                <a:gd name="T24" fmla="*/ 36 w 60"/>
                <a:gd name="T25" fmla="*/ 14 h 134"/>
                <a:gd name="T26" fmla="*/ 28 w 60"/>
                <a:gd name="T27" fmla="*/ 33 h 134"/>
                <a:gd name="T28" fmla="*/ 26 w 60"/>
                <a:gd name="T29" fmla="*/ 6 h 134"/>
                <a:gd name="T30" fmla="*/ 27 w 60"/>
                <a:gd name="T31" fmla="*/ 5 h 134"/>
                <a:gd name="T32" fmla="*/ 26 w 60"/>
                <a:gd name="T33" fmla="*/ 0 h 134"/>
                <a:gd name="T34" fmla="*/ 20 w 60"/>
                <a:gd name="T35" fmla="*/ 0 h 134"/>
                <a:gd name="T36" fmla="*/ 19 w 60"/>
                <a:gd name="T37" fmla="*/ 5 h 134"/>
                <a:gd name="T38" fmla="*/ 20 w 60"/>
                <a:gd name="T39" fmla="*/ 6 h 134"/>
                <a:gd name="T40" fmla="*/ 19 w 60"/>
                <a:gd name="T41" fmla="*/ 33 h 134"/>
                <a:gd name="T42" fmla="*/ 10 w 60"/>
                <a:gd name="T43" fmla="*/ 14 h 134"/>
                <a:gd name="T44" fmla="*/ 13 w 60"/>
                <a:gd name="T45" fmla="*/ 9 h 134"/>
                <a:gd name="T46" fmla="*/ 6 w 60"/>
                <a:gd name="T47" fmla="*/ 6 h 134"/>
                <a:gd name="T48" fmla="*/ 12 w 60"/>
                <a:gd name="T49" fmla="*/ 1 h 134"/>
                <a:gd name="T50" fmla="*/ 12 w 60"/>
                <a:gd name="T51" fmla="*/ 1 h 134"/>
                <a:gd name="T52" fmla="*/ 6 w 60"/>
                <a:gd name="T53" fmla="*/ 1 h 134"/>
                <a:gd name="T54" fmla="*/ 5 w 60"/>
                <a:gd name="T55" fmla="*/ 1 h 134"/>
                <a:gd name="T56" fmla="*/ 0 w 60"/>
                <a:gd name="T57" fmla="*/ 3 h 134"/>
                <a:gd name="T58" fmla="*/ 1 w 60"/>
                <a:gd name="T59" fmla="*/ 7 h 134"/>
                <a:gd name="T60" fmla="*/ 7 w 60"/>
                <a:gd name="T61" fmla="*/ 79 h 134"/>
                <a:gd name="T62" fmla="*/ 2 w 60"/>
                <a:gd name="T63" fmla="*/ 79 h 134"/>
                <a:gd name="T64" fmla="*/ 4 w 60"/>
                <a:gd name="T65" fmla="*/ 134 h 134"/>
                <a:gd name="T66" fmla="*/ 22 w 60"/>
                <a:gd name="T67" fmla="*/ 134 h 134"/>
                <a:gd name="T68" fmla="*/ 22 w 60"/>
                <a:gd name="T69" fmla="*/ 71 h 134"/>
                <a:gd name="T70" fmla="*/ 24 w 60"/>
                <a:gd name="T71" fmla="*/ 71 h 134"/>
                <a:gd name="T72" fmla="*/ 26 w 60"/>
                <a:gd name="T73" fmla="*/ 134 h 134"/>
                <a:gd name="T74" fmla="*/ 44 w 60"/>
                <a:gd name="T75" fmla="*/ 134 h 134"/>
                <a:gd name="T76" fmla="*/ 44 w 60"/>
                <a:gd name="T77" fmla="*/ 73 h 134"/>
                <a:gd name="T78" fmla="*/ 47 w 60"/>
                <a:gd name="T79" fmla="*/ 75 h 134"/>
                <a:gd name="T80" fmla="*/ 54 w 60"/>
                <a:gd name="T81" fmla="*/ 59 h 134"/>
                <a:gd name="T82" fmla="*/ 57 w 60"/>
                <a:gd name="T83" fmla="*/ 52 h 134"/>
                <a:gd name="T84" fmla="*/ 59 w 60"/>
                <a:gd name="T85" fmla="*/ 48 h 134"/>
                <a:gd name="T86" fmla="*/ 59 w 60"/>
                <a:gd name="T87" fmla="*/ 46 h 134"/>
                <a:gd name="T88" fmla="*/ 60 w 60"/>
                <a:gd name="T89" fmla="*/ 46 h 134"/>
                <a:gd name="T90" fmla="*/ 60 w 60"/>
                <a:gd name="T91" fmla="*/ 45 h 134"/>
                <a:gd name="T92" fmla="*/ 60 w 60"/>
                <a:gd name="T93" fmla="*/ 45 h 134"/>
                <a:gd name="T94" fmla="*/ 60 w 60"/>
                <a:gd name="T95" fmla="*/ 3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" h="134"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4"/>
                    <a:pt x="44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9" y="1"/>
                    <a:pt x="36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3" y="116"/>
                    <a:pt x="22" y="84"/>
                    <a:pt x="22" y="71"/>
                  </a:cubicBezTo>
                  <a:cubicBezTo>
                    <a:pt x="23" y="71"/>
                    <a:pt x="23" y="71"/>
                    <a:pt x="24" y="71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5" y="117"/>
                    <a:pt x="44" y="87"/>
                    <a:pt x="44" y="73"/>
                  </a:cubicBezTo>
                  <a:cubicBezTo>
                    <a:pt x="45" y="74"/>
                    <a:pt x="46" y="74"/>
                    <a:pt x="47" y="75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3"/>
                    <a:pt x="59" y="52"/>
                    <a:pt x="6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589"/>
            <p:cNvSpPr>
              <a:spLocks noChangeArrowheads="1"/>
            </p:cNvSpPr>
            <p:nvPr/>
          </p:nvSpPr>
          <p:spPr bwMode="auto">
            <a:xfrm>
              <a:off x="9224963" y="3073401"/>
              <a:ext cx="107950" cy="134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590"/>
            <p:cNvSpPr>
              <a:spLocks/>
            </p:cNvSpPr>
            <p:nvPr/>
          </p:nvSpPr>
          <p:spPr bwMode="auto">
            <a:xfrm>
              <a:off x="9150351" y="3219451"/>
              <a:ext cx="258763" cy="547688"/>
            </a:xfrm>
            <a:custGeom>
              <a:avLst/>
              <a:gdLst>
                <a:gd name="T0" fmla="*/ 54 w 69"/>
                <a:gd name="T1" fmla="*/ 1 h 146"/>
                <a:gd name="T2" fmla="*/ 54 w 69"/>
                <a:gd name="T3" fmla="*/ 1 h 146"/>
                <a:gd name="T4" fmla="*/ 47 w 69"/>
                <a:gd name="T5" fmla="*/ 0 h 146"/>
                <a:gd name="T6" fmla="*/ 46 w 69"/>
                <a:gd name="T7" fmla="*/ 1 h 146"/>
                <a:gd name="T8" fmla="*/ 53 w 69"/>
                <a:gd name="T9" fmla="*/ 6 h 146"/>
                <a:gd name="T10" fmla="*/ 45 w 69"/>
                <a:gd name="T11" fmla="*/ 9 h 146"/>
                <a:gd name="T12" fmla="*/ 49 w 69"/>
                <a:gd name="T13" fmla="*/ 15 h 146"/>
                <a:gd name="T14" fmla="*/ 39 w 69"/>
                <a:gd name="T15" fmla="*/ 36 h 146"/>
                <a:gd name="T16" fmla="*/ 38 w 69"/>
                <a:gd name="T17" fmla="*/ 7 h 146"/>
                <a:gd name="T18" fmla="*/ 39 w 69"/>
                <a:gd name="T19" fmla="*/ 6 h 146"/>
                <a:gd name="T20" fmla="*/ 37 w 69"/>
                <a:gd name="T21" fmla="*/ 0 h 146"/>
                <a:gd name="T22" fmla="*/ 32 w 69"/>
                <a:gd name="T23" fmla="*/ 0 h 146"/>
                <a:gd name="T24" fmla="*/ 30 w 69"/>
                <a:gd name="T25" fmla="*/ 6 h 146"/>
                <a:gd name="T26" fmla="*/ 31 w 69"/>
                <a:gd name="T27" fmla="*/ 7 h 146"/>
                <a:gd name="T28" fmla="*/ 30 w 69"/>
                <a:gd name="T29" fmla="*/ 36 h 146"/>
                <a:gd name="T30" fmla="*/ 20 w 69"/>
                <a:gd name="T31" fmla="*/ 15 h 146"/>
                <a:gd name="T32" fmla="*/ 24 w 69"/>
                <a:gd name="T33" fmla="*/ 9 h 146"/>
                <a:gd name="T34" fmla="*/ 16 w 69"/>
                <a:gd name="T35" fmla="*/ 6 h 146"/>
                <a:gd name="T36" fmla="*/ 22 w 69"/>
                <a:gd name="T37" fmla="*/ 1 h 146"/>
                <a:gd name="T38" fmla="*/ 22 w 69"/>
                <a:gd name="T39" fmla="*/ 0 h 146"/>
                <a:gd name="T40" fmla="*/ 15 w 69"/>
                <a:gd name="T41" fmla="*/ 1 h 146"/>
                <a:gd name="T42" fmla="*/ 15 w 69"/>
                <a:gd name="T43" fmla="*/ 1 h 146"/>
                <a:gd name="T44" fmla="*/ 7 w 69"/>
                <a:gd name="T45" fmla="*/ 9 h 146"/>
                <a:gd name="T46" fmla="*/ 0 w 69"/>
                <a:gd name="T47" fmla="*/ 76 h 146"/>
                <a:gd name="T48" fmla="*/ 10 w 69"/>
                <a:gd name="T49" fmla="*/ 77 h 146"/>
                <a:gd name="T50" fmla="*/ 10 w 69"/>
                <a:gd name="T51" fmla="*/ 77 h 146"/>
                <a:gd name="T52" fmla="*/ 11 w 69"/>
                <a:gd name="T53" fmla="*/ 77 h 146"/>
                <a:gd name="T54" fmla="*/ 12 w 69"/>
                <a:gd name="T55" fmla="*/ 77 h 146"/>
                <a:gd name="T56" fmla="*/ 14 w 69"/>
                <a:gd name="T57" fmla="*/ 146 h 146"/>
                <a:gd name="T58" fmla="*/ 33 w 69"/>
                <a:gd name="T59" fmla="*/ 146 h 146"/>
                <a:gd name="T60" fmla="*/ 33 w 69"/>
                <a:gd name="T61" fmla="*/ 77 h 146"/>
                <a:gd name="T62" fmla="*/ 35 w 69"/>
                <a:gd name="T63" fmla="*/ 77 h 146"/>
                <a:gd name="T64" fmla="*/ 38 w 69"/>
                <a:gd name="T65" fmla="*/ 146 h 146"/>
                <a:gd name="T66" fmla="*/ 57 w 69"/>
                <a:gd name="T67" fmla="*/ 146 h 146"/>
                <a:gd name="T68" fmla="*/ 57 w 69"/>
                <a:gd name="T69" fmla="*/ 77 h 146"/>
                <a:gd name="T70" fmla="*/ 59 w 69"/>
                <a:gd name="T71" fmla="*/ 77 h 146"/>
                <a:gd name="T72" fmla="*/ 59 w 69"/>
                <a:gd name="T73" fmla="*/ 77 h 146"/>
                <a:gd name="T74" fmla="*/ 59 w 69"/>
                <a:gd name="T75" fmla="*/ 77 h 146"/>
                <a:gd name="T76" fmla="*/ 69 w 69"/>
                <a:gd name="T77" fmla="*/ 76 h 146"/>
                <a:gd name="T78" fmla="*/ 62 w 69"/>
                <a:gd name="T79" fmla="*/ 9 h 146"/>
                <a:gd name="T80" fmla="*/ 54 w 69"/>
                <a:gd name="T81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" h="146">
                  <a:moveTo>
                    <a:pt x="54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1" y="1"/>
                    <a:pt x="49" y="1"/>
                    <a:pt x="47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1"/>
                    <a:pt x="18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4"/>
                    <a:pt x="7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" y="77"/>
                    <a:pt x="7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1" y="77"/>
                  </a:cubicBezTo>
                  <a:cubicBezTo>
                    <a:pt x="11" y="77"/>
                    <a:pt x="11" y="77"/>
                    <a:pt x="12" y="77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4" y="126"/>
                    <a:pt x="34" y="91"/>
                    <a:pt x="33" y="77"/>
                  </a:cubicBezTo>
                  <a:cubicBezTo>
                    <a:pt x="34" y="77"/>
                    <a:pt x="35" y="77"/>
                    <a:pt x="35" y="77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58" y="126"/>
                    <a:pt x="57" y="91"/>
                    <a:pt x="57" y="77"/>
                  </a:cubicBezTo>
                  <a:cubicBezTo>
                    <a:pt x="58" y="77"/>
                    <a:pt x="58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2" y="77"/>
                    <a:pt x="66" y="77"/>
                    <a:pt x="69" y="76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4"/>
                    <a:pt x="58" y="1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66029" y="3345784"/>
            <a:ext cx="440132" cy="356211"/>
            <a:chOff x="7286626" y="1281113"/>
            <a:chExt cx="782638" cy="633413"/>
          </a:xfrm>
          <a:solidFill>
            <a:srgbClr val="FEFEFE"/>
          </a:solidFill>
        </p:grpSpPr>
        <p:sp>
          <p:nvSpPr>
            <p:cNvPr id="33" name="Freeform 754"/>
            <p:cNvSpPr>
              <a:spLocks noEditPoints="1"/>
            </p:cNvSpPr>
            <p:nvPr/>
          </p:nvSpPr>
          <p:spPr bwMode="auto">
            <a:xfrm>
              <a:off x="7286626" y="1281113"/>
              <a:ext cx="782638" cy="633413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755"/>
            <p:cNvSpPr>
              <a:spLocks noEditPoints="1"/>
            </p:cNvSpPr>
            <p:nvPr/>
          </p:nvSpPr>
          <p:spPr bwMode="auto">
            <a:xfrm>
              <a:off x="7432676" y="1441451"/>
              <a:ext cx="280988" cy="228600"/>
            </a:xfrm>
            <a:custGeom>
              <a:avLst/>
              <a:gdLst>
                <a:gd name="T0" fmla="*/ 123 w 177"/>
                <a:gd name="T1" fmla="*/ 116 h 144"/>
                <a:gd name="T2" fmla="*/ 54 w 177"/>
                <a:gd name="T3" fmla="*/ 116 h 144"/>
                <a:gd name="T4" fmla="*/ 42 w 177"/>
                <a:gd name="T5" fmla="*/ 144 h 144"/>
                <a:gd name="T6" fmla="*/ 0 w 177"/>
                <a:gd name="T7" fmla="*/ 144 h 144"/>
                <a:gd name="T8" fmla="*/ 64 w 177"/>
                <a:gd name="T9" fmla="*/ 0 h 144"/>
                <a:gd name="T10" fmla="*/ 113 w 177"/>
                <a:gd name="T11" fmla="*/ 0 h 144"/>
                <a:gd name="T12" fmla="*/ 177 w 177"/>
                <a:gd name="T13" fmla="*/ 144 h 144"/>
                <a:gd name="T14" fmla="*/ 134 w 177"/>
                <a:gd name="T15" fmla="*/ 144 h 144"/>
                <a:gd name="T16" fmla="*/ 123 w 177"/>
                <a:gd name="T17" fmla="*/ 116 h 144"/>
                <a:gd name="T18" fmla="*/ 87 w 177"/>
                <a:gd name="T19" fmla="*/ 31 h 144"/>
                <a:gd name="T20" fmla="*/ 66 w 177"/>
                <a:gd name="T21" fmla="*/ 88 h 144"/>
                <a:gd name="T22" fmla="*/ 111 w 177"/>
                <a:gd name="T23" fmla="*/ 88 h 144"/>
                <a:gd name="T24" fmla="*/ 87 w 177"/>
                <a:gd name="T25" fmla="*/ 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144">
                  <a:moveTo>
                    <a:pt x="123" y="116"/>
                  </a:moveTo>
                  <a:lnTo>
                    <a:pt x="54" y="116"/>
                  </a:lnTo>
                  <a:lnTo>
                    <a:pt x="42" y="144"/>
                  </a:lnTo>
                  <a:lnTo>
                    <a:pt x="0" y="144"/>
                  </a:lnTo>
                  <a:lnTo>
                    <a:pt x="64" y="0"/>
                  </a:lnTo>
                  <a:lnTo>
                    <a:pt x="113" y="0"/>
                  </a:lnTo>
                  <a:lnTo>
                    <a:pt x="177" y="144"/>
                  </a:lnTo>
                  <a:lnTo>
                    <a:pt x="134" y="144"/>
                  </a:lnTo>
                  <a:lnTo>
                    <a:pt x="123" y="116"/>
                  </a:lnTo>
                  <a:close/>
                  <a:moveTo>
                    <a:pt x="87" y="31"/>
                  </a:moveTo>
                  <a:lnTo>
                    <a:pt x="66" y="88"/>
                  </a:lnTo>
                  <a:lnTo>
                    <a:pt x="111" y="88"/>
                  </a:lnTo>
                  <a:lnTo>
                    <a:pt x="8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82546" y="4494765"/>
            <a:ext cx="407099" cy="398171"/>
            <a:chOff x="8905875" y="4843463"/>
            <a:chExt cx="723900" cy="708025"/>
          </a:xfrm>
          <a:solidFill>
            <a:srgbClr val="FEFEFE"/>
          </a:solidFill>
        </p:grpSpPr>
        <p:sp>
          <p:nvSpPr>
            <p:cNvPr id="36" name="Freeform 797"/>
            <p:cNvSpPr>
              <a:spLocks/>
            </p:cNvSpPr>
            <p:nvPr/>
          </p:nvSpPr>
          <p:spPr bwMode="auto">
            <a:xfrm>
              <a:off x="8905875" y="4843463"/>
              <a:ext cx="723900" cy="46513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798"/>
            <p:cNvSpPr>
              <a:spLocks/>
            </p:cNvSpPr>
            <p:nvPr/>
          </p:nvSpPr>
          <p:spPr bwMode="auto">
            <a:xfrm>
              <a:off x="9097963" y="5443538"/>
              <a:ext cx="339725" cy="107950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799"/>
            <p:cNvSpPr>
              <a:spLocks/>
            </p:cNvSpPr>
            <p:nvPr/>
          </p:nvSpPr>
          <p:spPr bwMode="auto">
            <a:xfrm>
              <a:off x="9175750" y="5364163"/>
              <a:ext cx="184150" cy="79375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36001" y="2124712"/>
            <a:ext cx="373174" cy="387458"/>
            <a:chOff x="10518775" y="3081338"/>
            <a:chExt cx="663575" cy="688975"/>
          </a:xfrm>
          <a:solidFill>
            <a:srgbClr val="FEFEFE"/>
          </a:solidFill>
        </p:grpSpPr>
        <p:sp>
          <p:nvSpPr>
            <p:cNvPr id="40" name="Oval 800"/>
            <p:cNvSpPr>
              <a:spLocks noChangeArrowheads="1"/>
            </p:cNvSpPr>
            <p:nvPr/>
          </p:nvSpPr>
          <p:spPr bwMode="auto">
            <a:xfrm>
              <a:off x="10590213" y="3433763"/>
              <a:ext cx="127000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801"/>
            <p:cNvSpPr>
              <a:spLocks/>
            </p:cNvSpPr>
            <p:nvPr/>
          </p:nvSpPr>
          <p:spPr bwMode="auto">
            <a:xfrm>
              <a:off x="10518775" y="3609975"/>
              <a:ext cx="112713" cy="160338"/>
            </a:xfrm>
            <a:custGeom>
              <a:avLst/>
              <a:gdLst>
                <a:gd name="T0" fmla="*/ 19 w 30"/>
                <a:gd name="T1" fmla="*/ 18 h 43"/>
                <a:gd name="T2" fmla="*/ 23 w 30"/>
                <a:gd name="T3" fmla="*/ 11 h 43"/>
                <a:gd name="T4" fmla="*/ 14 w 30"/>
                <a:gd name="T5" fmla="*/ 6 h 43"/>
                <a:gd name="T6" fmla="*/ 22 w 30"/>
                <a:gd name="T7" fmla="*/ 0 h 43"/>
                <a:gd name="T8" fmla="*/ 22 w 30"/>
                <a:gd name="T9" fmla="*/ 0 h 43"/>
                <a:gd name="T10" fmla="*/ 13 w 30"/>
                <a:gd name="T11" fmla="*/ 1 h 43"/>
                <a:gd name="T12" fmla="*/ 12 w 30"/>
                <a:gd name="T13" fmla="*/ 1 h 43"/>
                <a:gd name="T14" fmla="*/ 12 w 30"/>
                <a:gd name="T15" fmla="*/ 1 h 43"/>
                <a:gd name="T16" fmla="*/ 2 w 30"/>
                <a:gd name="T17" fmla="*/ 11 h 43"/>
                <a:gd name="T18" fmla="*/ 0 w 30"/>
                <a:gd name="T19" fmla="*/ 31 h 43"/>
                <a:gd name="T20" fmla="*/ 30 w 30"/>
                <a:gd name="T21" fmla="*/ 43 h 43"/>
                <a:gd name="T22" fmla="*/ 30 w 30"/>
                <a:gd name="T23" fmla="*/ 42 h 43"/>
                <a:gd name="T24" fmla="*/ 19 w 30"/>
                <a:gd name="T2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19" y="18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1"/>
                    <a:pt x="2" y="5"/>
                    <a:pt x="2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7"/>
                    <a:pt x="19" y="42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802"/>
            <p:cNvSpPr>
              <a:spLocks/>
            </p:cNvSpPr>
            <p:nvPr/>
          </p:nvSpPr>
          <p:spPr bwMode="auto">
            <a:xfrm>
              <a:off x="10675938" y="3609975"/>
              <a:ext cx="112713" cy="160338"/>
            </a:xfrm>
            <a:custGeom>
              <a:avLst/>
              <a:gdLst>
                <a:gd name="T0" fmla="*/ 29 w 30"/>
                <a:gd name="T1" fmla="*/ 11 h 43"/>
                <a:gd name="T2" fmla="*/ 18 w 30"/>
                <a:gd name="T3" fmla="*/ 1 h 43"/>
                <a:gd name="T4" fmla="*/ 18 w 30"/>
                <a:gd name="T5" fmla="*/ 1 h 43"/>
                <a:gd name="T6" fmla="*/ 17 w 30"/>
                <a:gd name="T7" fmla="*/ 1 h 43"/>
                <a:gd name="T8" fmla="*/ 8 w 30"/>
                <a:gd name="T9" fmla="*/ 0 h 43"/>
                <a:gd name="T10" fmla="*/ 8 w 30"/>
                <a:gd name="T11" fmla="*/ 0 h 43"/>
                <a:gd name="T12" fmla="*/ 16 w 30"/>
                <a:gd name="T13" fmla="*/ 6 h 43"/>
                <a:gd name="T14" fmla="*/ 7 w 30"/>
                <a:gd name="T15" fmla="*/ 11 h 43"/>
                <a:gd name="T16" fmla="*/ 11 w 30"/>
                <a:gd name="T17" fmla="*/ 18 h 43"/>
                <a:gd name="T18" fmla="*/ 0 w 30"/>
                <a:gd name="T19" fmla="*/ 42 h 43"/>
                <a:gd name="T20" fmla="*/ 0 w 30"/>
                <a:gd name="T21" fmla="*/ 43 h 43"/>
                <a:gd name="T22" fmla="*/ 30 w 30"/>
                <a:gd name="T23" fmla="*/ 30 h 43"/>
                <a:gd name="T24" fmla="*/ 29 w 30"/>
                <a:gd name="T25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29" y="11"/>
                  </a:moveTo>
                  <a:cubicBezTo>
                    <a:pt x="28" y="5"/>
                    <a:pt x="23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0"/>
                    <a:pt x="11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2"/>
                    <a:pt x="22" y="37"/>
                    <a:pt x="30" y="30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803"/>
            <p:cNvSpPr>
              <a:spLocks/>
            </p:cNvSpPr>
            <p:nvPr/>
          </p:nvSpPr>
          <p:spPr bwMode="auto">
            <a:xfrm>
              <a:off x="10631488" y="3602038"/>
              <a:ext cx="44450" cy="168275"/>
            </a:xfrm>
            <a:custGeom>
              <a:avLst/>
              <a:gdLst>
                <a:gd name="T0" fmla="*/ 10 w 12"/>
                <a:gd name="T1" fmla="*/ 10 h 45"/>
                <a:gd name="T2" fmla="*/ 12 w 12"/>
                <a:gd name="T3" fmla="*/ 8 h 45"/>
                <a:gd name="T4" fmla="*/ 9 w 12"/>
                <a:gd name="T5" fmla="*/ 0 h 45"/>
                <a:gd name="T6" fmla="*/ 2 w 12"/>
                <a:gd name="T7" fmla="*/ 0 h 45"/>
                <a:gd name="T8" fmla="*/ 0 w 12"/>
                <a:gd name="T9" fmla="*/ 8 h 45"/>
                <a:gd name="T10" fmla="*/ 2 w 12"/>
                <a:gd name="T11" fmla="*/ 10 h 45"/>
                <a:gd name="T12" fmla="*/ 0 w 12"/>
                <a:gd name="T13" fmla="*/ 44 h 45"/>
                <a:gd name="T14" fmla="*/ 0 w 12"/>
                <a:gd name="T15" fmla="*/ 45 h 45"/>
                <a:gd name="T16" fmla="*/ 6 w 12"/>
                <a:gd name="T17" fmla="*/ 45 h 45"/>
                <a:gd name="T18" fmla="*/ 12 w 12"/>
                <a:gd name="T19" fmla="*/ 45 h 45"/>
                <a:gd name="T20" fmla="*/ 12 w 12"/>
                <a:gd name="T21" fmla="*/ 44 h 45"/>
                <a:gd name="T22" fmla="*/ 10 w 12"/>
                <a:gd name="T2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45">
                  <a:moveTo>
                    <a:pt x="10" y="10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45"/>
                    <a:pt x="4" y="45"/>
                    <a:pt x="6" y="45"/>
                  </a:cubicBezTo>
                  <a:cubicBezTo>
                    <a:pt x="8" y="45"/>
                    <a:pt x="10" y="45"/>
                    <a:pt x="12" y="45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804"/>
            <p:cNvSpPr>
              <a:spLocks noEditPoints="1"/>
            </p:cNvSpPr>
            <p:nvPr/>
          </p:nvSpPr>
          <p:spPr bwMode="auto">
            <a:xfrm>
              <a:off x="10690225" y="3081338"/>
              <a:ext cx="492125" cy="427038"/>
            </a:xfrm>
            <a:custGeom>
              <a:avLst/>
              <a:gdLst>
                <a:gd name="T0" fmla="*/ 113 w 131"/>
                <a:gd name="T1" fmla="*/ 0 h 114"/>
                <a:gd name="T2" fmla="*/ 18 w 131"/>
                <a:gd name="T3" fmla="*/ 0 h 114"/>
                <a:gd name="T4" fmla="*/ 0 w 131"/>
                <a:gd name="T5" fmla="*/ 18 h 114"/>
                <a:gd name="T6" fmla="*/ 0 w 131"/>
                <a:gd name="T7" fmla="*/ 68 h 114"/>
                <a:gd name="T8" fmla="*/ 18 w 131"/>
                <a:gd name="T9" fmla="*/ 86 h 114"/>
                <a:gd name="T10" fmla="*/ 33 w 131"/>
                <a:gd name="T11" fmla="*/ 86 h 114"/>
                <a:gd name="T12" fmla="*/ 14 w 131"/>
                <a:gd name="T13" fmla="*/ 114 h 114"/>
                <a:gd name="T14" fmla="*/ 69 w 131"/>
                <a:gd name="T15" fmla="*/ 86 h 114"/>
                <a:gd name="T16" fmla="*/ 113 w 131"/>
                <a:gd name="T17" fmla="*/ 86 h 114"/>
                <a:gd name="T18" fmla="*/ 131 w 131"/>
                <a:gd name="T19" fmla="*/ 68 h 114"/>
                <a:gd name="T20" fmla="*/ 131 w 131"/>
                <a:gd name="T21" fmla="*/ 18 h 114"/>
                <a:gd name="T22" fmla="*/ 113 w 131"/>
                <a:gd name="T23" fmla="*/ 0 h 114"/>
                <a:gd name="T24" fmla="*/ 37 w 131"/>
                <a:gd name="T25" fmla="*/ 52 h 114"/>
                <a:gd name="T26" fmla="*/ 29 w 131"/>
                <a:gd name="T27" fmla="*/ 44 h 114"/>
                <a:gd name="T28" fmla="*/ 37 w 131"/>
                <a:gd name="T29" fmla="*/ 36 h 114"/>
                <a:gd name="T30" fmla="*/ 45 w 131"/>
                <a:gd name="T31" fmla="*/ 44 h 114"/>
                <a:gd name="T32" fmla="*/ 37 w 131"/>
                <a:gd name="T33" fmla="*/ 52 h 114"/>
                <a:gd name="T34" fmla="*/ 65 w 131"/>
                <a:gd name="T35" fmla="*/ 52 h 114"/>
                <a:gd name="T36" fmla="*/ 57 w 131"/>
                <a:gd name="T37" fmla="*/ 44 h 114"/>
                <a:gd name="T38" fmla="*/ 65 w 131"/>
                <a:gd name="T39" fmla="*/ 36 h 114"/>
                <a:gd name="T40" fmla="*/ 73 w 131"/>
                <a:gd name="T41" fmla="*/ 44 h 114"/>
                <a:gd name="T42" fmla="*/ 65 w 131"/>
                <a:gd name="T43" fmla="*/ 52 h 114"/>
                <a:gd name="T44" fmla="*/ 93 w 131"/>
                <a:gd name="T45" fmla="*/ 52 h 114"/>
                <a:gd name="T46" fmla="*/ 85 w 131"/>
                <a:gd name="T47" fmla="*/ 44 h 114"/>
                <a:gd name="T48" fmla="*/ 93 w 131"/>
                <a:gd name="T49" fmla="*/ 36 h 114"/>
                <a:gd name="T50" fmla="*/ 101 w 131"/>
                <a:gd name="T51" fmla="*/ 44 h 114"/>
                <a:gd name="T52" fmla="*/ 93 w 131"/>
                <a:gd name="T53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14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8"/>
                    <a:pt x="8" y="86"/>
                    <a:pt x="18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23" y="86"/>
                    <a:pt x="131" y="78"/>
                    <a:pt x="131" y="6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8"/>
                    <a:pt x="123" y="0"/>
                    <a:pt x="113" y="0"/>
                  </a:cubicBezTo>
                  <a:close/>
                  <a:moveTo>
                    <a:pt x="37" y="52"/>
                  </a:moveTo>
                  <a:cubicBezTo>
                    <a:pt x="33" y="52"/>
                    <a:pt x="29" y="48"/>
                    <a:pt x="29" y="44"/>
                  </a:cubicBezTo>
                  <a:cubicBezTo>
                    <a:pt x="29" y="40"/>
                    <a:pt x="33" y="36"/>
                    <a:pt x="37" y="36"/>
                  </a:cubicBezTo>
                  <a:cubicBezTo>
                    <a:pt x="41" y="36"/>
                    <a:pt x="45" y="40"/>
                    <a:pt x="45" y="44"/>
                  </a:cubicBezTo>
                  <a:cubicBezTo>
                    <a:pt x="45" y="48"/>
                    <a:pt x="41" y="52"/>
                    <a:pt x="37" y="52"/>
                  </a:cubicBezTo>
                  <a:close/>
                  <a:moveTo>
                    <a:pt x="65" y="52"/>
                  </a:moveTo>
                  <a:cubicBezTo>
                    <a:pt x="61" y="52"/>
                    <a:pt x="57" y="48"/>
                    <a:pt x="57" y="44"/>
                  </a:cubicBezTo>
                  <a:cubicBezTo>
                    <a:pt x="57" y="40"/>
                    <a:pt x="61" y="36"/>
                    <a:pt x="65" y="36"/>
                  </a:cubicBezTo>
                  <a:cubicBezTo>
                    <a:pt x="69" y="36"/>
                    <a:pt x="73" y="40"/>
                    <a:pt x="73" y="44"/>
                  </a:cubicBezTo>
                  <a:cubicBezTo>
                    <a:pt x="73" y="48"/>
                    <a:pt x="69" y="52"/>
                    <a:pt x="65" y="52"/>
                  </a:cubicBezTo>
                  <a:close/>
                  <a:moveTo>
                    <a:pt x="93" y="52"/>
                  </a:moveTo>
                  <a:cubicBezTo>
                    <a:pt x="89" y="52"/>
                    <a:pt x="85" y="48"/>
                    <a:pt x="85" y="44"/>
                  </a:cubicBezTo>
                  <a:cubicBezTo>
                    <a:pt x="85" y="40"/>
                    <a:pt x="89" y="36"/>
                    <a:pt x="93" y="36"/>
                  </a:cubicBezTo>
                  <a:cubicBezTo>
                    <a:pt x="97" y="36"/>
                    <a:pt x="101" y="40"/>
                    <a:pt x="101" y="44"/>
                  </a:cubicBezTo>
                  <a:cubicBezTo>
                    <a:pt x="101" y="48"/>
                    <a:pt x="97" y="52"/>
                    <a:pt x="9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805"/>
            <p:cNvSpPr>
              <a:spLocks noChangeArrowheads="1"/>
            </p:cNvSpPr>
            <p:nvPr/>
          </p:nvSpPr>
          <p:spPr bwMode="auto">
            <a:xfrm>
              <a:off x="10871200" y="3478213"/>
              <a:ext cx="85725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806"/>
            <p:cNvSpPr>
              <a:spLocks/>
            </p:cNvSpPr>
            <p:nvPr/>
          </p:nvSpPr>
          <p:spPr bwMode="auto">
            <a:xfrm>
              <a:off x="10825163" y="3594100"/>
              <a:ext cx="176213" cy="90488"/>
            </a:xfrm>
            <a:custGeom>
              <a:avLst/>
              <a:gdLst>
                <a:gd name="T0" fmla="*/ 23 w 47"/>
                <a:gd name="T1" fmla="*/ 24 h 24"/>
                <a:gd name="T2" fmla="*/ 47 w 47"/>
                <a:gd name="T3" fmla="*/ 18 h 24"/>
                <a:gd name="T4" fmla="*/ 46 w 47"/>
                <a:gd name="T5" fmla="*/ 8 h 24"/>
                <a:gd name="T6" fmla="*/ 40 w 47"/>
                <a:gd name="T7" fmla="*/ 1 h 24"/>
                <a:gd name="T8" fmla="*/ 39 w 47"/>
                <a:gd name="T9" fmla="*/ 1 h 24"/>
                <a:gd name="T10" fmla="*/ 38 w 47"/>
                <a:gd name="T11" fmla="*/ 1 h 24"/>
                <a:gd name="T12" fmla="*/ 8 w 47"/>
                <a:gd name="T13" fmla="*/ 1 h 24"/>
                <a:gd name="T14" fmla="*/ 7 w 47"/>
                <a:gd name="T15" fmla="*/ 1 h 24"/>
                <a:gd name="T16" fmla="*/ 7 w 47"/>
                <a:gd name="T17" fmla="*/ 1 h 24"/>
                <a:gd name="T18" fmla="*/ 0 w 47"/>
                <a:gd name="T19" fmla="*/ 8 h 24"/>
                <a:gd name="T20" fmla="*/ 0 w 47"/>
                <a:gd name="T21" fmla="*/ 18 h 24"/>
                <a:gd name="T22" fmla="*/ 23 w 4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4">
                  <a:moveTo>
                    <a:pt x="23" y="24"/>
                  </a:moveTo>
                  <a:cubicBezTo>
                    <a:pt x="32" y="24"/>
                    <a:pt x="40" y="21"/>
                    <a:pt x="47" y="1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3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28" y="0"/>
                    <a:pt x="18" y="0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1"/>
                    <a:pt x="1" y="4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1"/>
                    <a:pt x="15" y="24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008774" y="4485391"/>
            <a:ext cx="427632" cy="416919"/>
            <a:chOff x="5753100" y="4821238"/>
            <a:chExt cx="760413" cy="741362"/>
          </a:xfrm>
          <a:solidFill>
            <a:srgbClr val="FEFEFE"/>
          </a:solidFill>
        </p:grpSpPr>
        <p:sp>
          <p:nvSpPr>
            <p:cNvPr id="50" name="Freeform 915"/>
            <p:cNvSpPr>
              <a:spLocks/>
            </p:cNvSpPr>
            <p:nvPr/>
          </p:nvSpPr>
          <p:spPr bwMode="auto">
            <a:xfrm>
              <a:off x="6064250" y="4821238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916"/>
            <p:cNvSpPr>
              <a:spLocks/>
            </p:cNvSpPr>
            <p:nvPr/>
          </p:nvSpPr>
          <p:spPr bwMode="auto">
            <a:xfrm>
              <a:off x="5838825" y="4929188"/>
              <a:ext cx="471488" cy="49212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917"/>
            <p:cNvSpPr>
              <a:spLocks noEditPoints="1"/>
            </p:cNvSpPr>
            <p:nvPr/>
          </p:nvSpPr>
          <p:spPr bwMode="auto">
            <a:xfrm>
              <a:off x="5753100" y="5135563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918"/>
            <p:cNvSpPr>
              <a:spLocks/>
            </p:cNvSpPr>
            <p:nvPr/>
          </p:nvSpPr>
          <p:spPr bwMode="auto">
            <a:xfrm>
              <a:off x="5764213" y="5105400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89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7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9 h 288"/>
                <a:gd name="T20" fmla="*/ 146 w 472"/>
                <a:gd name="T21" fmla="*/ 274 h 288"/>
                <a:gd name="T22" fmla="*/ 226 w 472"/>
                <a:gd name="T23" fmla="*/ 191 h 288"/>
                <a:gd name="T24" fmla="*/ 318 w 472"/>
                <a:gd name="T25" fmla="*/ 201 h 288"/>
                <a:gd name="T26" fmla="*/ 441 w 472"/>
                <a:gd name="T27" fmla="*/ 71 h 288"/>
                <a:gd name="T28" fmla="*/ 465 w 472"/>
                <a:gd name="T29" fmla="*/ 88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89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7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9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8" y="201"/>
                  </a:lnTo>
                  <a:lnTo>
                    <a:pt x="441" y="71"/>
                  </a:lnTo>
                  <a:lnTo>
                    <a:pt x="465" y="88"/>
                  </a:lnTo>
                  <a:lnTo>
                    <a:pt x="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Freeform 954"/>
          <p:cNvSpPr>
            <a:spLocks noEditPoints="1"/>
          </p:cNvSpPr>
          <p:nvPr/>
        </p:nvSpPr>
        <p:spPr bwMode="auto">
          <a:xfrm>
            <a:off x="6533805" y="2100353"/>
            <a:ext cx="388944" cy="436175"/>
          </a:xfrm>
          <a:custGeom>
            <a:avLst/>
            <a:gdLst>
              <a:gd name="T0" fmla="*/ 141 w 697"/>
              <a:gd name="T1" fmla="*/ 217 h 782"/>
              <a:gd name="T2" fmla="*/ 141 w 697"/>
              <a:gd name="T3" fmla="*/ 314 h 782"/>
              <a:gd name="T4" fmla="*/ 121 w 697"/>
              <a:gd name="T5" fmla="*/ 288 h 782"/>
              <a:gd name="T6" fmla="*/ 138 w 697"/>
              <a:gd name="T7" fmla="*/ 282 h 782"/>
              <a:gd name="T8" fmla="*/ 137 w 697"/>
              <a:gd name="T9" fmla="*/ 269 h 782"/>
              <a:gd name="T10" fmla="*/ 136 w 697"/>
              <a:gd name="T11" fmla="*/ 238 h 782"/>
              <a:gd name="T12" fmla="*/ 145 w 697"/>
              <a:gd name="T13" fmla="*/ 230 h 782"/>
              <a:gd name="T14" fmla="*/ 157 w 697"/>
              <a:gd name="T15" fmla="*/ 241 h 782"/>
              <a:gd name="T16" fmla="*/ 142 w 697"/>
              <a:gd name="T17" fmla="*/ 247 h 782"/>
              <a:gd name="T18" fmla="*/ 145 w 697"/>
              <a:gd name="T19" fmla="*/ 259 h 782"/>
              <a:gd name="T20" fmla="*/ 144 w 697"/>
              <a:gd name="T21" fmla="*/ 291 h 782"/>
              <a:gd name="T22" fmla="*/ 136 w 697"/>
              <a:gd name="T23" fmla="*/ 300 h 782"/>
              <a:gd name="T24" fmla="*/ 121 w 697"/>
              <a:gd name="T25" fmla="*/ 288 h 782"/>
              <a:gd name="T26" fmla="*/ 248 w 697"/>
              <a:gd name="T27" fmla="*/ 233 h 782"/>
              <a:gd name="T28" fmla="*/ 456 w 697"/>
              <a:gd name="T29" fmla="*/ 233 h 782"/>
              <a:gd name="T30" fmla="*/ 359 w 697"/>
              <a:gd name="T31" fmla="*/ 289 h 782"/>
              <a:gd name="T32" fmla="*/ 340 w 697"/>
              <a:gd name="T33" fmla="*/ 308 h 782"/>
              <a:gd name="T34" fmla="*/ 309 w 697"/>
              <a:gd name="T35" fmla="*/ 283 h 782"/>
              <a:gd name="T36" fmla="*/ 345 w 697"/>
              <a:gd name="T37" fmla="*/ 269 h 782"/>
              <a:gd name="T38" fmla="*/ 343 w 697"/>
              <a:gd name="T39" fmla="*/ 242 h 782"/>
              <a:gd name="T40" fmla="*/ 341 w 697"/>
              <a:gd name="T41" fmla="*/ 175 h 782"/>
              <a:gd name="T42" fmla="*/ 359 w 697"/>
              <a:gd name="T43" fmla="*/ 158 h 782"/>
              <a:gd name="T44" fmla="*/ 386 w 697"/>
              <a:gd name="T45" fmla="*/ 180 h 782"/>
              <a:gd name="T46" fmla="*/ 354 w 697"/>
              <a:gd name="T47" fmla="*/ 194 h 782"/>
              <a:gd name="T48" fmla="*/ 361 w 697"/>
              <a:gd name="T49" fmla="*/ 221 h 782"/>
              <a:gd name="T50" fmla="*/ 359 w 697"/>
              <a:gd name="T51" fmla="*/ 289 h 782"/>
              <a:gd name="T52" fmla="*/ 122 w 697"/>
              <a:gd name="T53" fmla="*/ 426 h 782"/>
              <a:gd name="T54" fmla="*/ 255 w 697"/>
              <a:gd name="T55" fmla="*/ 426 h 782"/>
              <a:gd name="T56" fmla="*/ 193 w 697"/>
              <a:gd name="T57" fmla="*/ 462 h 782"/>
              <a:gd name="T58" fmla="*/ 181 w 697"/>
              <a:gd name="T59" fmla="*/ 474 h 782"/>
              <a:gd name="T60" fmla="*/ 161 w 697"/>
              <a:gd name="T61" fmla="*/ 458 h 782"/>
              <a:gd name="T62" fmla="*/ 184 w 697"/>
              <a:gd name="T63" fmla="*/ 449 h 782"/>
              <a:gd name="T64" fmla="*/ 183 w 697"/>
              <a:gd name="T65" fmla="*/ 431 h 782"/>
              <a:gd name="T66" fmla="*/ 182 w 697"/>
              <a:gd name="T67" fmla="*/ 389 h 782"/>
              <a:gd name="T68" fmla="*/ 194 w 697"/>
              <a:gd name="T69" fmla="*/ 378 h 782"/>
              <a:gd name="T70" fmla="*/ 211 w 697"/>
              <a:gd name="T71" fmla="*/ 392 h 782"/>
              <a:gd name="T72" fmla="*/ 190 w 697"/>
              <a:gd name="T73" fmla="*/ 401 h 782"/>
              <a:gd name="T74" fmla="*/ 194 w 697"/>
              <a:gd name="T75" fmla="*/ 418 h 782"/>
              <a:gd name="T76" fmla="*/ 193 w 697"/>
              <a:gd name="T77" fmla="*/ 462 h 782"/>
              <a:gd name="T78" fmla="*/ 601 w 697"/>
              <a:gd name="T79" fmla="*/ 366 h 782"/>
              <a:gd name="T80" fmla="*/ 585 w 697"/>
              <a:gd name="T81" fmla="*/ 182 h 782"/>
              <a:gd name="T82" fmla="*/ 298 w 697"/>
              <a:gd name="T83" fmla="*/ 0 h 782"/>
              <a:gd name="T84" fmla="*/ 2 w 697"/>
              <a:gd name="T85" fmla="*/ 302 h 782"/>
              <a:gd name="T86" fmla="*/ 0 w 697"/>
              <a:gd name="T87" fmla="*/ 781 h 782"/>
              <a:gd name="T88" fmla="*/ 433 w 697"/>
              <a:gd name="T89" fmla="*/ 674 h 782"/>
              <a:gd name="T90" fmla="*/ 563 w 697"/>
              <a:gd name="T91" fmla="*/ 673 h 782"/>
              <a:gd name="T92" fmla="*/ 564 w 697"/>
              <a:gd name="T93" fmla="*/ 673 h 782"/>
              <a:gd name="T94" fmla="*/ 595 w 697"/>
              <a:gd name="T95" fmla="*/ 577 h 782"/>
              <a:gd name="T96" fmla="*/ 561 w 697"/>
              <a:gd name="T97" fmla="*/ 554 h 782"/>
              <a:gd name="T98" fmla="*/ 598 w 697"/>
              <a:gd name="T99" fmla="*/ 536 h 782"/>
              <a:gd name="T100" fmla="*/ 595 w 697"/>
              <a:gd name="T101" fmla="*/ 527 h 782"/>
              <a:gd name="T102" fmla="*/ 652 w 697"/>
              <a:gd name="T103" fmla="*/ 426 h 782"/>
              <a:gd name="T104" fmla="*/ 141 w 697"/>
              <a:gd name="T105" fmla="*/ 201 h 782"/>
              <a:gd name="T106" fmla="*/ 141 w 697"/>
              <a:gd name="T107" fmla="*/ 329 h 782"/>
              <a:gd name="T108" fmla="*/ 189 w 697"/>
              <a:gd name="T109" fmla="*/ 514 h 782"/>
              <a:gd name="T110" fmla="*/ 189 w 697"/>
              <a:gd name="T111" fmla="*/ 337 h 782"/>
              <a:gd name="T112" fmla="*/ 189 w 697"/>
              <a:gd name="T113" fmla="*/ 514 h 782"/>
              <a:gd name="T114" fmla="*/ 215 w 697"/>
              <a:gd name="T115" fmla="*/ 233 h 782"/>
              <a:gd name="T116" fmla="*/ 489 w 697"/>
              <a:gd name="T117" fmla="*/ 233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7" h="782">
                <a:moveTo>
                  <a:pt x="189" y="265"/>
                </a:moveTo>
                <a:cubicBezTo>
                  <a:pt x="189" y="238"/>
                  <a:pt x="168" y="217"/>
                  <a:pt x="141" y="217"/>
                </a:cubicBezTo>
                <a:cubicBezTo>
                  <a:pt x="115" y="217"/>
                  <a:pt x="93" y="238"/>
                  <a:pt x="93" y="265"/>
                </a:cubicBezTo>
                <a:cubicBezTo>
                  <a:pt x="93" y="292"/>
                  <a:pt x="115" y="314"/>
                  <a:pt x="141" y="314"/>
                </a:cubicBezTo>
                <a:cubicBezTo>
                  <a:pt x="168" y="314"/>
                  <a:pt x="189" y="292"/>
                  <a:pt x="189" y="265"/>
                </a:cubicBezTo>
                <a:moveTo>
                  <a:pt x="121" y="288"/>
                </a:moveTo>
                <a:cubicBezTo>
                  <a:pt x="124" y="278"/>
                  <a:pt x="124" y="278"/>
                  <a:pt x="124" y="278"/>
                </a:cubicBezTo>
                <a:cubicBezTo>
                  <a:pt x="127" y="280"/>
                  <a:pt x="132" y="282"/>
                  <a:pt x="138" y="282"/>
                </a:cubicBezTo>
                <a:cubicBezTo>
                  <a:pt x="143" y="282"/>
                  <a:pt x="146" y="280"/>
                  <a:pt x="146" y="277"/>
                </a:cubicBezTo>
                <a:cubicBezTo>
                  <a:pt x="146" y="273"/>
                  <a:pt x="144" y="271"/>
                  <a:pt x="137" y="269"/>
                </a:cubicBezTo>
                <a:cubicBezTo>
                  <a:pt x="128" y="266"/>
                  <a:pt x="122" y="262"/>
                  <a:pt x="122" y="254"/>
                </a:cubicBezTo>
                <a:cubicBezTo>
                  <a:pt x="122" y="246"/>
                  <a:pt x="127" y="240"/>
                  <a:pt x="136" y="238"/>
                </a:cubicBezTo>
                <a:cubicBezTo>
                  <a:pt x="136" y="230"/>
                  <a:pt x="136" y="230"/>
                  <a:pt x="136" y="230"/>
                </a:cubicBezTo>
                <a:cubicBezTo>
                  <a:pt x="145" y="230"/>
                  <a:pt x="145" y="230"/>
                  <a:pt x="145" y="230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50" y="238"/>
                  <a:pt x="154" y="239"/>
                  <a:pt x="157" y="241"/>
                </a:cubicBezTo>
                <a:cubicBezTo>
                  <a:pt x="155" y="250"/>
                  <a:pt x="155" y="250"/>
                  <a:pt x="155" y="250"/>
                </a:cubicBezTo>
                <a:cubicBezTo>
                  <a:pt x="152" y="249"/>
                  <a:pt x="148" y="247"/>
                  <a:pt x="142" y="247"/>
                </a:cubicBezTo>
                <a:cubicBezTo>
                  <a:pt x="137" y="247"/>
                  <a:pt x="135" y="250"/>
                  <a:pt x="135" y="252"/>
                </a:cubicBezTo>
                <a:cubicBezTo>
                  <a:pt x="135" y="255"/>
                  <a:pt x="138" y="257"/>
                  <a:pt x="145" y="259"/>
                </a:cubicBezTo>
                <a:cubicBezTo>
                  <a:pt x="155" y="263"/>
                  <a:pt x="159" y="268"/>
                  <a:pt x="159" y="275"/>
                </a:cubicBezTo>
                <a:cubicBezTo>
                  <a:pt x="159" y="283"/>
                  <a:pt x="154" y="290"/>
                  <a:pt x="144" y="291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36" y="300"/>
                  <a:pt x="136" y="300"/>
                  <a:pt x="136" y="300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0" y="292"/>
                  <a:pt x="125" y="290"/>
                  <a:pt x="121" y="288"/>
                </a:cubicBezTo>
                <a:moveTo>
                  <a:pt x="352" y="128"/>
                </a:moveTo>
                <a:cubicBezTo>
                  <a:pt x="295" y="128"/>
                  <a:pt x="248" y="175"/>
                  <a:pt x="248" y="233"/>
                </a:cubicBezTo>
                <a:cubicBezTo>
                  <a:pt x="248" y="291"/>
                  <a:pt x="295" y="338"/>
                  <a:pt x="352" y="338"/>
                </a:cubicBezTo>
                <a:cubicBezTo>
                  <a:pt x="410" y="338"/>
                  <a:pt x="456" y="291"/>
                  <a:pt x="456" y="233"/>
                </a:cubicBezTo>
                <a:cubicBezTo>
                  <a:pt x="456" y="175"/>
                  <a:pt x="410" y="128"/>
                  <a:pt x="352" y="128"/>
                </a:cubicBezTo>
                <a:moveTo>
                  <a:pt x="359" y="289"/>
                </a:moveTo>
                <a:cubicBezTo>
                  <a:pt x="359" y="308"/>
                  <a:pt x="359" y="308"/>
                  <a:pt x="359" y="308"/>
                </a:cubicBezTo>
                <a:cubicBezTo>
                  <a:pt x="340" y="308"/>
                  <a:pt x="340" y="308"/>
                  <a:pt x="340" y="308"/>
                </a:cubicBezTo>
                <a:cubicBezTo>
                  <a:pt x="340" y="291"/>
                  <a:pt x="340" y="291"/>
                  <a:pt x="340" y="291"/>
                </a:cubicBezTo>
                <a:cubicBezTo>
                  <a:pt x="328" y="290"/>
                  <a:pt x="316" y="287"/>
                  <a:pt x="309" y="283"/>
                </a:cubicBezTo>
                <a:cubicBezTo>
                  <a:pt x="314" y="261"/>
                  <a:pt x="314" y="261"/>
                  <a:pt x="314" y="261"/>
                </a:cubicBezTo>
                <a:cubicBezTo>
                  <a:pt x="322" y="266"/>
                  <a:pt x="333" y="269"/>
                  <a:pt x="345" y="269"/>
                </a:cubicBezTo>
                <a:cubicBezTo>
                  <a:pt x="356" y="269"/>
                  <a:pt x="363" y="265"/>
                  <a:pt x="363" y="258"/>
                </a:cubicBezTo>
                <a:cubicBezTo>
                  <a:pt x="363" y="251"/>
                  <a:pt x="357" y="246"/>
                  <a:pt x="343" y="242"/>
                </a:cubicBezTo>
                <a:cubicBezTo>
                  <a:pt x="324" y="235"/>
                  <a:pt x="310" y="226"/>
                  <a:pt x="310" y="208"/>
                </a:cubicBezTo>
                <a:cubicBezTo>
                  <a:pt x="310" y="192"/>
                  <a:pt x="322" y="179"/>
                  <a:pt x="341" y="175"/>
                </a:cubicBezTo>
                <a:cubicBezTo>
                  <a:pt x="341" y="158"/>
                  <a:pt x="341" y="158"/>
                  <a:pt x="341" y="158"/>
                </a:cubicBezTo>
                <a:cubicBezTo>
                  <a:pt x="359" y="158"/>
                  <a:pt x="359" y="158"/>
                  <a:pt x="359" y="158"/>
                </a:cubicBezTo>
                <a:cubicBezTo>
                  <a:pt x="359" y="174"/>
                  <a:pt x="359" y="174"/>
                  <a:pt x="359" y="174"/>
                </a:cubicBezTo>
                <a:cubicBezTo>
                  <a:pt x="372" y="174"/>
                  <a:pt x="380" y="177"/>
                  <a:pt x="386" y="180"/>
                </a:cubicBezTo>
                <a:cubicBezTo>
                  <a:pt x="381" y="201"/>
                  <a:pt x="381" y="201"/>
                  <a:pt x="381" y="201"/>
                </a:cubicBezTo>
                <a:cubicBezTo>
                  <a:pt x="376" y="199"/>
                  <a:pt x="368" y="194"/>
                  <a:pt x="354" y="194"/>
                </a:cubicBezTo>
                <a:cubicBezTo>
                  <a:pt x="342" y="194"/>
                  <a:pt x="338" y="200"/>
                  <a:pt x="338" y="205"/>
                </a:cubicBezTo>
                <a:cubicBezTo>
                  <a:pt x="338" y="211"/>
                  <a:pt x="345" y="215"/>
                  <a:pt x="361" y="221"/>
                </a:cubicBezTo>
                <a:cubicBezTo>
                  <a:pt x="383" y="228"/>
                  <a:pt x="391" y="239"/>
                  <a:pt x="391" y="255"/>
                </a:cubicBezTo>
                <a:cubicBezTo>
                  <a:pt x="391" y="272"/>
                  <a:pt x="380" y="286"/>
                  <a:pt x="359" y="289"/>
                </a:cubicBezTo>
                <a:moveTo>
                  <a:pt x="189" y="358"/>
                </a:moveTo>
                <a:cubicBezTo>
                  <a:pt x="152" y="358"/>
                  <a:pt x="122" y="389"/>
                  <a:pt x="122" y="426"/>
                </a:cubicBezTo>
                <a:cubicBezTo>
                  <a:pt x="122" y="463"/>
                  <a:pt x="152" y="493"/>
                  <a:pt x="189" y="493"/>
                </a:cubicBezTo>
                <a:cubicBezTo>
                  <a:pt x="226" y="493"/>
                  <a:pt x="255" y="463"/>
                  <a:pt x="255" y="426"/>
                </a:cubicBezTo>
                <a:cubicBezTo>
                  <a:pt x="255" y="389"/>
                  <a:pt x="226" y="358"/>
                  <a:pt x="189" y="358"/>
                </a:cubicBezTo>
                <a:moveTo>
                  <a:pt x="193" y="462"/>
                </a:moveTo>
                <a:cubicBezTo>
                  <a:pt x="193" y="474"/>
                  <a:pt x="193" y="474"/>
                  <a:pt x="193" y="474"/>
                </a:cubicBezTo>
                <a:cubicBezTo>
                  <a:pt x="181" y="474"/>
                  <a:pt x="181" y="474"/>
                  <a:pt x="181" y="474"/>
                </a:cubicBezTo>
                <a:cubicBezTo>
                  <a:pt x="181" y="463"/>
                  <a:pt x="181" y="463"/>
                  <a:pt x="181" y="463"/>
                </a:cubicBezTo>
                <a:cubicBezTo>
                  <a:pt x="173" y="462"/>
                  <a:pt x="166" y="460"/>
                  <a:pt x="161" y="458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70" y="446"/>
                  <a:pt x="177" y="449"/>
                  <a:pt x="184" y="449"/>
                </a:cubicBezTo>
                <a:cubicBezTo>
                  <a:pt x="191" y="449"/>
                  <a:pt x="196" y="446"/>
                  <a:pt x="196" y="442"/>
                </a:cubicBezTo>
                <a:cubicBezTo>
                  <a:pt x="196" y="437"/>
                  <a:pt x="192" y="434"/>
                  <a:pt x="183" y="431"/>
                </a:cubicBezTo>
                <a:cubicBezTo>
                  <a:pt x="171" y="427"/>
                  <a:pt x="162" y="421"/>
                  <a:pt x="162" y="410"/>
                </a:cubicBezTo>
                <a:cubicBezTo>
                  <a:pt x="162" y="399"/>
                  <a:pt x="169" y="391"/>
                  <a:pt x="182" y="389"/>
                </a:cubicBezTo>
                <a:cubicBezTo>
                  <a:pt x="182" y="378"/>
                  <a:pt x="182" y="378"/>
                  <a:pt x="182" y="378"/>
                </a:cubicBezTo>
                <a:cubicBezTo>
                  <a:pt x="194" y="378"/>
                  <a:pt x="194" y="378"/>
                  <a:pt x="194" y="378"/>
                </a:cubicBezTo>
                <a:cubicBezTo>
                  <a:pt x="194" y="388"/>
                  <a:pt x="194" y="388"/>
                  <a:pt x="194" y="388"/>
                </a:cubicBezTo>
                <a:cubicBezTo>
                  <a:pt x="201" y="388"/>
                  <a:pt x="207" y="390"/>
                  <a:pt x="211" y="392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4" y="404"/>
                  <a:pt x="199" y="401"/>
                  <a:pt x="190" y="401"/>
                </a:cubicBezTo>
                <a:cubicBezTo>
                  <a:pt x="183" y="401"/>
                  <a:pt x="180" y="404"/>
                  <a:pt x="180" y="408"/>
                </a:cubicBezTo>
                <a:cubicBezTo>
                  <a:pt x="180" y="412"/>
                  <a:pt x="184" y="414"/>
                  <a:pt x="194" y="418"/>
                </a:cubicBezTo>
                <a:cubicBezTo>
                  <a:pt x="208" y="423"/>
                  <a:pt x="214" y="429"/>
                  <a:pt x="214" y="440"/>
                </a:cubicBezTo>
                <a:cubicBezTo>
                  <a:pt x="214" y="451"/>
                  <a:pt x="207" y="459"/>
                  <a:pt x="193" y="462"/>
                </a:cubicBezTo>
                <a:moveTo>
                  <a:pt x="652" y="426"/>
                </a:moveTo>
                <a:cubicBezTo>
                  <a:pt x="636" y="408"/>
                  <a:pt x="611" y="388"/>
                  <a:pt x="601" y="366"/>
                </a:cubicBezTo>
                <a:cubicBezTo>
                  <a:pt x="587" y="333"/>
                  <a:pt x="603" y="301"/>
                  <a:pt x="603" y="267"/>
                </a:cubicBezTo>
                <a:cubicBezTo>
                  <a:pt x="602" y="240"/>
                  <a:pt x="594" y="207"/>
                  <a:pt x="585" y="182"/>
                </a:cubicBezTo>
                <a:cubicBezTo>
                  <a:pt x="570" y="141"/>
                  <a:pt x="543" y="107"/>
                  <a:pt x="509" y="80"/>
                </a:cubicBezTo>
                <a:cubicBezTo>
                  <a:pt x="456" y="31"/>
                  <a:pt x="381" y="0"/>
                  <a:pt x="298" y="0"/>
                </a:cubicBezTo>
                <a:cubicBezTo>
                  <a:pt x="133" y="0"/>
                  <a:pt x="0" y="122"/>
                  <a:pt x="0" y="273"/>
                </a:cubicBezTo>
                <a:cubicBezTo>
                  <a:pt x="0" y="283"/>
                  <a:pt x="1" y="293"/>
                  <a:pt x="2" y="302"/>
                </a:cubicBezTo>
                <a:cubicBezTo>
                  <a:pt x="3" y="368"/>
                  <a:pt x="23" y="446"/>
                  <a:pt x="82" y="533"/>
                </a:cubicBezTo>
                <a:cubicBezTo>
                  <a:pt x="82" y="533"/>
                  <a:pt x="164" y="697"/>
                  <a:pt x="0" y="781"/>
                </a:cubicBezTo>
                <a:cubicBezTo>
                  <a:pt x="362" y="782"/>
                  <a:pt x="362" y="782"/>
                  <a:pt x="362" y="782"/>
                </a:cubicBezTo>
                <a:cubicBezTo>
                  <a:pt x="362" y="782"/>
                  <a:pt x="389" y="674"/>
                  <a:pt x="433" y="674"/>
                </a:cubicBezTo>
                <a:cubicBezTo>
                  <a:pt x="470" y="674"/>
                  <a:pt x="508" y="677"/>
                  <a:pt x="545" y="675"/>
                </a:cubicBezTo>
                <a:cubicBezTo>
                  <a:pt x="553" y="676"/>
                  <a:pt x="558" y="675"/>
                  <a:pt x="563" y="673"/>
                </a:cubicBezTo>
                <a:cubicBezTo>
                  <a:pt x="563" y="673"/>
                  <a:pt x="563" y="673"/>
                  <a:pt x="564" y="673"/>
                </a:cubicBezTo>
                <a:cubicBezTo>
                  <a:pt x="564" y="673"/>
                  <a:pt x="564" y="673"/>
                  <a:pt x="564" y="673"/>
                </a:cubicBezTo>
                <a:cubicBezTo>
                  <a:pt x="589" y="660"/>
                  <a:pt x="571" y="601"/>
                  <a:pt x="571" y="601"/>
                </a:cubicBezTo>
                <a:cubicBezTo>
                  <a:pt x="586" y="595"/>
                  <a:pt x="595" y="585"/>
                  <a:pt x="595" y="577"/>
                </a:cubicBezTo>
                <a:cubicBezTo>
                  <a:pt x="595" y="575"/>
                  <a:pt x="595" y="575"/>
                  <a:pt x="595" y="575"/>
                </a:cubicBezTo>
                <a:cubicBezTo>
                  <a:pt x="595" y="565"/>
                  <a:pt x="581" y="557"/>
                  <a:pt x="561" y="554"/>
                </a:cubicBezTo>
                <a:cubicBezTo>
                  <a:pt x="570" y="554"/>
                  <a:pt x="570" y="554"/>
                  <a:pt x="570" y="554"/>
                </a:cubicBezTo>
                <a:cubicBezTo>
                  <a:pt x="585" y="554"/>
                  <a:pt x="598" y="546"/>
                  <a:pt x="598" y="536"/>
                </a:cubicBezTo>
                <a:cubicBezTo>
                  <a:pt x="598" y="535"/>
                  <a:pt x="598" y="535"/>
                  <a:pt x="598" y="535"/>
                </a:cubicBezTo>
                <a:cubicBezTo>
                  <a:pt x="598" y="532"/>
                  <a:pt x="597" y="529"/>
                  <a:pt x="595" y="527"/>
                </a:cubicBezTo>
                <a:cubicBezTo>
                  <a:pt x="598" y="514"/>
                  <a:pt x="609" y="461"/>
                  <a:pt x="611" y="461"/>
                </a:cubicBezTo>
                <a:cubicBezTo>
                  <a:pt x="697" y="457"/>
                  <a:pt x="652" y="426"/>
                  <a:pt x="652" y="426"/>
                </a:cubicBezTo>
                <a:moveTo>
                  <a:pt x="78" y="265"/>
                </a:moveTo>
                <a:cubicBezTo>
                  <a:pt x="78" y="230"/>
                  <a:pt x="106" y="201"/>
                  <a:pt x="141" y="201"/>
                </a:cubicBezTo>
                <a:cubicBezTo>
                  <a:pt x="176" y="201"/>
                  <a:pt x="205" y="230"/>
                  <a:pt x="205" y="265"/>
                </a:cubicBezTo>
                <a:cubicBezTo>
                  <a:pt x="205" y="300"/>
                  <a:pt x="176" y="329"/>
                  <a:pt x="141" y="329"/>
                </a:cubicBezTo>
                <a:cubicBezTo>
                  <a:pt x="106" y="329"/>
                  <a:pt x="78" y="300"/>
                  <a:pt x="78" y="265"/>
                </a:cubicBezTo>
                <a:moveTo>
                  <a:pt x="189" y="514"/>
                </a:moveTo>
                <a:cubicBezTo>
                  <a:pt x="141" y="514"/>
                  <a:pt x="101" y="474"/>
                  <a:pt x="101" y="426"/>
                </a:cubicBezTo>
                <a:cubicBezTo>
                  <a:pt x="101" y="377"/>
                  <a:pt x="141" y="337"/>
                  <a:pt x="189" y="337"/>
                </a:cubicBezTo>
                <a:cubicBezTo>
                  <a:pt x="237" y="337"/>
                  <a:pt x="276" y="377"/>
                  <a:pt x="276" y="426"/>
                </a:cubicBezTo>
                <a:cubicBezTo>
                  <a:pt x="276" y="474"/>
                  <a:pt x="237" y="514"/>
                  <a:pt x="189" y="514"/>
                </a:cubicBezTo>
                <a:moveTo>
                  <a:pt x="352" y="371"/>
                </a:moveTo>
                <a:cubicBezTo>
                  <a:pt x="276" y="371"/>
                  <a:pt x="215" y="309"/>
                  <a:pt x="215" y="233"/>
                </a:cubicBezTo>
                <a:cubicBezTo>
                  <a:pt x="215" y="157"/>
                  <a:pt x="276" y="95"/>
                  <a:pt x="352" y="95"/>
                </a:cubicBezTo>
                <a:cubicBezTo>
                  <a:pt x="428" y="95"/>
                  <a:pt x="489" y="157"/>
                  <a:pt x="489" y="233"/>
                </a:cubicBezTo>
                <a:cubicBezTo>
                  <a:pt x="489" y="309"/>
                  <a:pt x="428" y="371"/>
                  <a:pt x="352" y="371"/>
                </a:cubicBezTo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5" name="TextBox 37"/>
          <p:cNvSpPr txBox="1"/>
          <p:nvPr/>
        </p:nvSpPr>
        <p:spPr>
          <a:xfrm>
            <a:off x="7231555" y="1918933"/>
            <a:ext cx="1595309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 smtClean="0">
                <a:solidFill>
                  <a:srgbClr val="433D3C"/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srgbClr val="433D3C"/>
              </a:solidFill>
              <a:cs typeface="+mn-ea"/>
              <a:sym typeface="+mn-lt"/>
            </a:endParaRPr>
          </a:p>
        </p:txBody>
      </p:sp>
      <p:sp>
        <p:nvSpPr>
          <p:cNvPr id="56" name="TextBox 38"/>
          <p:cNvSpPr txBox="1"/>
          <p:nvPr/>
        </p:nvSpPr>
        <p:spPr>
          <a:xfrm>
            <a:off x="7231555" y="2214210"/>
            <a:ext cx="3018985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7" name="TextBox 39"/>
          <p:cNvSpPr txBox="1"/>
          <p:nvPr/>
        </p:nvSpPr>
        <p:spPr>
          <a:xfrm>
            <a:off x="7231555" y="3164036"/>
            <a:ext cx="1595309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40"/>
          <p:cNvSpPr txBox="1"/>
          <p:nvPr/>
        </p:nvSpPr>
        <p:spPr>
          <a:xfrm>
            <a:off x="7231555" y="3459314"/>
            <a:ext cx="3018985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9" name="TextBox 41"/>
          <p:cNvSpPr txBox="1"/>
          <p:nvPr/>
        </p:nvSpPr>
        <p:spPr>
          <a:xfrm>
            <a:off x="7231555" y="4342028"/>
            <a:ext cx="1595309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 smtClean="0">
                <a:solidFill>
                  <a:srgbClr val="433D3C"/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srgbClr val="433D3C"/>
              </a:solidFill>
              <a:cs typeface="+mn-ea"/>
              <a:sym typeface="+mn-lt"/>
            </a:endParaRPr>
          </a:p>
        </p:txBody>
      </p:sp>
      <p:sp>
        <p:nvSpPr>
          <p:cNvPr id="60" name="TextBox 42"/>
          <p:cNvSpPr txBox="1"/>
          <p:nvPr/>
        </p:nvSpPr>
        <p:spPr>
          <a:xfrm>
            <a:off x="7231555" y="4637305"/>
            <a:ext cx="3018985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1" name="TextBox 43"/>
          <p:cNvSpPr txBox="1"/>
          <p:nvPr/>
        </p:nvSpPr>
        <p:spPr>
          <a:xfrm>
            <a:off x="3007454" y="1918933"/>
            <a:ext cx="1595310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399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44"/>
          <p:cNvSpPr txBox="1"/>
          <p:nvPr/>
        </p:nvSpPr>
        <p:spPr>
          <a:xfrm>
            <a:off x="1612977" y="2214210"/>
            <a:ext cx="2989787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3" name="TextBox 45"/>
          <p:cNvSpPr txBox="1"/>
          <p:nvPr/>
        </p:nvSpPr>
        <p:spPr>
          <a:xfrm>
            <a:off x="3007454" y="3164036"/>
            <a:ext cx="1595310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399" b="1" dirty="0" smtClean="0">
                <a:solidFill>
                  <a:srgbClr val="433D3C"/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srgbClr val="433D3C"/>
              </a:solidFill>
              <a:cs typeface="+mn-ea"/>
              <a:sym typeface="+mn-lt"/>
            </a:endParaRPr>
          </a:p>
        </p:txBody>
      </p:sp>
      <p:sp>
        <p:nvSpPr>
          <p:cNvPr id="64" name="TextBox 46"/>
          <p:cNvSpPr txBox="1"/>
          <p:nvPr/>
        </p:nvSpPr>
        <p:spPr>
          <a:xfrm>
            <a:off x="1612977" y="3459314"/>
            <a:ext cx="2989787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5" name="TextBox 47"/>
          <p:cNvSpPr txBox="1"/>
          <p:nvPr/>
        </p:nvSpPr>
        <p:spPr>
          <a:xfrm>
            <a:off x="3007454" y="4342028"/>
            <a:ext cx="1595310" cy="322974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399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3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48"/>
          <p:cNvSpPr txBox="1"/>
          <p:nvPr/>
        </p:nvSpPr>
        <p:spPr>
          <a:xfrm>
            <a:off x="1612977" y="4637305"/>
            <a:ext cx="2989787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44650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19 -1.85185E-6 L -0.0306 -1.85185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-1.85185E-6 L -0.03073 -1.85185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-1.85185E-6 L -0.08906 -1.85185E-6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073 -1.85185E-6 L 1.875E-6 -1.85185E-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3.7037E-6 L -0.08906 3.7037E-6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3.7037E-6 L 1.875E-6 3.7037E-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8919 3.7037E-6 L -0.0306 3.7037E-6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08333E-7 3.7037E-6 L -0.03073 3.7037E-6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19 1.85185E-6 L -0.0306 1.85185E-6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1.85185E-6 L -0.03073 1.85185E-6 " pathEditMode="relative" rAng="0" ptsTypes="AA">
                                      <p:cBhvr>
                                        <p:cTn id="97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1.85185E-6 L -0.08906 1.85185E-6 " pathEditMode="relative" rAng="0" ptsTypes="AA">
                                      <p:cBhvr>
                                        <p:cTn id="105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073 1.85185E-6 L 1.875E-6 1.85185E-6 " pathEditMode="relative" rAng="0" ptsTypes="AA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927895" y="663863"/>
            <a:ext cx="5850840" cy="5707258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840" y="472816"/>
            <a:ext cx="530305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80000">
                        <a:schemeClr val="bg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2021</a:t>
            </a:r>
            <a:endParaRPr lang="zh-CN" altLang="en-US" sz="16600" dirty="0">
              <a:ln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8000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4840" y="2290929"/>
            <a:ext cx="38395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1C373D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谢谢</a:t>
            </a:r>
            <a:r>
              <a:rPr lang="zh-CN" altLang="en-US" sz="7200" dirty="0">
                <a:solidFill>
                  <a:srgbClr val="81A6F8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聆听</a:t>
            </a:r>
          </a:p>
        </p:txBody>
      </p:sp>
      <p:sp>
        <p:nvSpPr>
          <p:cNvPr id="16" name="矩形 15"/>
          <p:cNvSpPr/>
          <p:nvPr/>
        </p:nvSpPr>
        <p:spPr>
          <a:xfrm>
            <a:off x="624840" y="3819249"/>
            <a:ext cx="4663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i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775830" y="3491259"/>
            <a:ext cx="2497996" cy="9060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756260" y="3491259"/>
            <a:ext cx="1391478" cy="906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10608" y="4715913"/>
            <a:ext cx="2245952" cy="371564"/>
          </a:xfrm>
          <a:prstGeom prst="roundRect">
            <a:avLst>
              <a:gd name="adj" fmla="val 50000"/>
            </a:avLst>
          </a:prstGeom>
          <a:solidFill>
            <a:srgbClr val="F28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汇报人：</a:t>
            </a:r>
            <a:r>
              <a:rPr lang="en-US" altLang="zh-CN" sz="1400" dirty="0" smtClean="0">
                <a:solidFill>
                  <a:schemeClr val="bg1"/>
                </a:solidFill>
              </a:rPr>
              <a:t>51PPT</a:t>
            </a:r>
            <a:r>
              <a:rPr lang="zh-CN" altLang="en-US" sz="1400" dirty="0" smtClean="0">
                <a:solidFill>
                  <a:schemeClr val="bg1"/>
                </a:solidFill>
              </a:rPr>
              <a:t>模板网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717" y="1404006"/>
            <a:ext cx="5330419" cy="533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8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419" y="4532243"/>
            <a:ext cx="66651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仅供学习交流之用！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501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35549" y="862597"/>
            <a:ext cx="5203813" cy="5076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260305">
            <a:off x="7326066" y="4262956"/>
            <a:ext cx="1822500" cy="1788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79926" y="1434279"/>
            <a:ext cx="231505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ln w="31750">
                  <a:noFill/>
                </a:ln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40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13800" dirty="0">
              <a:ln w="31750">
                <a:noFill/>
              </a:ln>
              <a:solidFill>
                <a:schemeClr val="bg1"/>
              </a:solidFill>
              <a:effectLst>
                <a:outerShdw blurRad="63500" dist="38100" dir="2700000" algn="tl">
                  <a:srgbClr val="000000">
                    <a:alpha val="40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1586" y="3376013"/>
            <a:ext cx="35317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岗位工作概述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9911" y="4262956"/>
            <a:ext cx="4855086" cy="248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18900000">
            <a:off x="9569888" y="-637322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iconfont-11845-5698512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8031607" y="5075882"/>
            <a:ext cx="609685" cy="333214"/>
          </a:xfrm>
          <a:custGeom>
            <a:avLst/>
            <a:gdLst>
              <a:gd name="T0" fmla="*/ 5803 w 11214"/>
              <a:gd name="T1" fmla="*/ 6008 h 6129"/>
              <a:gd name="T2" fmla="*/ 11098 w 11214"/>
              <a:gd name="T3" fmla="*/ 574 h 6129"/>
              <a:gd name="T4" fmla="*/ 11093 w 11214"/>
              <a:gd name="T5" fmla="*/ 150 h 6129"/>
              <a:gd name="T6" fmla="*/ 10669 w 11214"/>
              <a:gd name="T7" fmla="*/ 155 h 6129"/>
              <a:gd name="T8" fmla="*/ 5582 w 11214"/>
              <a:gd name="T9" fmla="*/ 5377 h 6129"/>
              <a:gd name="T10" fmla="*/ 515 w 11214"/>
              <a:gd name="T11" fmla="*/ 123 h 6129"/>
              <a:gd name="T12" fmla="*/ 92 w 11214"/>
              <a:gd name="T13" fmla="*/ 115 h 6129"/>
              <a:gd name="T14" fmla="*/ 0 w 11214"/>
              <a:gd name="T15" fmla="*/ 332 h 6129"/>
              <a:gd name="T16" fmla="*/ 84 w 11214"/>
              <a:gd name="T17" fmla="*/ 540 h 6129"/>
              <a:gd name="T18" fmla="*/ 5308 w 11214"/>
              <a:gd name="T19" fmla="*/ 5957 h 6129"/>
              <a:gd name="T20" fmla="*/ 5374 w 11214"/>
              <a:gd name="T21" fmla="*/ 6008 h 6129"/>
              <a:gd name="T22" fmla="*/ 5380 w 11214"/>
              <a:gd name="T23" fmla="*/ 6014 h 6129"/>
              <a:gd name="T24" fmla="*/ 5803 w 11214"/>
              <a:gd name="T25" fmla="*/ 6008 h 6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14" h="6129">
                <a:moveTo>
                  <a:pt x="5803" y="6008"/>
                </a:moveTo>
                <a:lnTo>
                  <a:pt x="11098" y="574"/>
                </a:lnTo>
                <a:cubicBezTo>
                  <a:pt x="11214" y="455"/>
                  <a:pt x="11212" y="265"/>
                  <a:pt x="11093" y="150"/>
                </a:cubicBezTo>
                <a:cubicBezTo>
                  <a:pt x="10974" y="34"/>
                  <a:pt x="10784" y="37"/>
                  <a:pt x="10669" y="155"/>
                </a:cubicBezTo>
                <a:lnTo>
                  <a:pt x="5582" y="5377"/>
                </a:lnTo>
                <a:lnTo>
                  <a:pt x="515" y="123"/>
                </a:lnTo>
                <a:cubicBezTo>
                  <a:pt x="400" y="4"/>
                  <a:pt x="210" y="0"/>
                  <a:pt x="92" y="115"/>
                </a:cubicBezTo>
                <a:cubicBezTo>
                  <a:pt x="30" y="174"/>
                  <a:pt x="0" y="253"/>
                  <a:pt x="0" y="332"/>
                </a:cubicBezTo>
                <a:cubicBezTo>
                  <a:pt x="0" y="407"/>
                  <a:pt x="28" y="482"/>
                  <a:pt x="84" y="540"/>
                </a:cubicBezTo>
                <a:lnTo>
                  <a:pt x="5308" y="5957"/>
                </a:lnTo>
                <a:cubicBezTo>
                  <a:pt x="5328" y="5978"/>
                  <a:pt x="5350" y="5994"/>
                  <a:pt x="5374" y="6008"/>
                </a:cubicBezTo>
                <a:lnTo>
                  <a:pt x="5380" y="6014"/>
                </a:lnTo>
                <a:cubicBezTo>
                  <a:pt x="5498" y="6129"/>
                  <a:pt x="5688" y="6127"/>
                  <a:pt x="5803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53911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39"/>
          <p:cNvSpPr txBox="1"/>
          <p:nvPr/>
        </p:nvSpPr>
        <p:spPr>
          <a:xfrm>
            <a:off x="2165889" y="2381564"/>
            <a:ext cx="2806850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2" name="TextBox 40"/>
          <p:cNvSpPr txBox="1"/>
          <p:nvPr/>
        </p:nvSpPr>
        <p:spPr>
          <a:xfrm>
            <a:off x="2165890" y="2043090"/>
            <a:ext cx="1947969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rgbClr val="433D3C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3" name="TextBox 55"/>
          <p:cNvSpPr txBox="1"/>
          <p:nvPr/>
        </p:nvSpPr>
        <p:spPr>
          <a:xfrm>
            <a:off x="2165889" y="3598152"/>
            <a:ext cx="2806850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4" name="TextBox 56"/>
          <p:cNvSpPr txBox="1"/>
          <p:nvPr/>
        </p:nvSpPr>
        <p:spPr>
          <a:xfrm>
            <a:off x="2165890" y="3259678"/>
            <a:ext cx="1947969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rgbClr val="433D3C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5" name="TextBox 57"/>
          <p:cNvSpPr txBox="1"/>
          <p:nvPr/>
        </p:nvSpPr>
        <p:spPr>
          <a:xfrm>
            <a:off x="2165889" y="4814740"/>
            <a:ext cx="2806850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6" name="TextBox 58"/>
          <p:cNvSpPr txBox="1"/>
          <p:nvPr/>
        </p:nvSpPr>
        <p:spPr>
          <a:xfrm>
            <a:off x="2165890" y="4476265"/>
            <a:ext cx="1947969" cy="29059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rgbClr val="433D3C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16" name="Group 112"/>
          <p:cNvGrpSpPr/>
          <p:nvPr/>
        </p:nvGrpSpPr>
        <p:grpSpPr>
          <a:xfrm>
            <a:off x="1650229" y="4492164"/>
            <a:ext cx="302723" cy="303334"/>
            <a:chOff x="9145588" y="4435475"/>
            <a:chExt cx="464344" cy="465138"/>
          </a:xfrm>
          <a:solidFill>
            <a:srgbClr val="2D2933"/>
          </a:solidFill>
        </p:grpSpPr>
        <p:sp>
          <p:nvSpPr>
            <p:cNvPr id="17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8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22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30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  <p:sp>
          <p:nvSpPr>
            <p:cNvPr id="31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srgbClr val="12406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126"/>
          <p:cNvGrpSpPr/>
          <p:nvPr/>
        </p:nvGrpSpPr>
        <p:grpSpPr>
          <a:xfrm>
            <a:off x="1650229" y="3326647"/>
            <a:ext cx="302723" cy="302816"/>
            <a:chOff x="4439444" y="1652588"/>
            <a:chExt cx="464344" cy="464344"/>
          </a:xfr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</p:grpSpPr>
        <p:sp>
          <p:nvSpPr>
            <p:cNvPr id="34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239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130"/>
          <p:cNvGrpSpPr/>
          <p:nvPr/>
        </p:nvGrpSpPr>
        <p:grpSpPr>
          <a:xfrm>
            <a:off x="1650229" y="2094838"/>
            <a:ext cx="302723" cy="236559"/>
            <a:chOff x="2581275" y="1710532"/>
            <a:chExt cx="464344" cy="362744"/>
          </a:xfrm>
          <a:solidFill>
            <a:srgbClr val="2D2933"/>
          </a:solidFill>
        </p:grpSpPr>
        <p:sp>
          <p:nvSpPr>
            <p:cNvPr id="3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79" tIns="25379" rIns="25379" bIns="25379" anchor="ctr"/>
            <a:lstStyle/>
            <a:p>
              <a:pPr algn="ctr" defTabSz="228412" hangingPunct="0"/>
              <a:endParaRPr lang="en-US" sz="1465" dirty="0">
                <a:solidFill>
                  <a:srgbClr val="12406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445" y="764022"/>
            <a:ext cx="5730881" cy="573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8222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19"/>
          <p:cNvSpPr>
            <a:spLocks noEditPoints="1"/>
          </p:cNvSpPr>
          <p:nvPr/>
        </p:nvSpPr>
        <p:spPr bwMode="auto">
          <a:xfrm>
            <a:off x="4036076" y="1825961"/>
            <a:ext cx="4078522" cy="3668827"/>
          </a:xfrm>
          <a:custGeom>
            <a:avLst/>
            <a:gdLst>
              <a:gd name="T0" fmla="*/ 233 w 747"/>
              <a:gd name="T1" fmla="*/ 0 h 672"/>
              <a:gd name="T2" fmla="*/ 306 w 747"/>
              <a:gd name="T3" fmla="*/ 37 h 672"/>
              <a:gd name="T4" fmla="*/ 374 w 747"/>
              <a:gd name="T5" fmla="*/ 66 h 672"/>
              <a:gd name="T6" fmla="*/ 444 w 747"/>
              <a:gd name="T7" fmla="*/ 33 h 672"/>
              <a:gd name="T8" fmla="*/ 514 w 747"/>
              <a:gd name="T9" fmla="*/ 0 h 672"/>
              <a:gd name="T10" fmla="*/ 606 w 747"/>
              <a:gd name="T11" fmla="*/ 92 h 672"/>
              <a:gd name="T12" fmla="*/ 601 w 747"/>
              <a:gd name="T13" fmla="*/ 122 h 672"/>
              <a:gd name="T14" fmla="*/ 594 w 747"/>
              <a:gd name="T15" fmla="*/ 154 h 672"/>
              <a:gd name="T16" fmla="*/ 643 w 747"/>
              <a:gd name="T17" fmla="*/ 237 h 672"/>
              <a:gd name="T18" fmla="*/ 681 w 747"/>
              <a:gd name="T19" fmla="*/ 248 h 672"/>
              <a:gd name="T20" fmla="*/ 747 w 747"/>
              <a:gd name="T21" fmla="*/ 336 h 672"/>
              <a:gd name="T22" fmla="*/ 679 w 747"/>
              <a:gd name="T23" fmla="*/ 424 h 672"/>
              <a:gd name="T24" fmla="*/ 644 w 747"/>
              <a:gd name="T25" fmla="*/ 434 h 672"/>
              <a:gd name="T26" fmla="*/ 594 w 747"/>
              <a:gd name="T27" fmla="*/ 517 h 672"/>
              <a:gd name="T28" fmla="*/ 602 w 747"/>
              <a:gd name="T29" fmla="*/ 552 h 672"/>
              <a:gd name="T30" fmla="*/ 606 w 747"/>
              <a:gd name="T31" fmla="*/ 580 h 672"/>
              <a:gd name="T32" fmla="*/ 514 w 747"/>
              <a:gd name="T33" fmla="*/ 672 h 672"/>
              <a:gd name="T34" fmla="*/ 449 w 747"/>
              <a:gd name="T35" fmla="*/ 644 h 672"/>
              <a:gd name="T36" fmla="*/ 422 w 747"/>
              <a:gd name="T37" fmla="*/ 620 h 672"/>
              <a:gd name="T38" fmla="*/ 373 w 747"/>
              <a:gd name="T39" fmla="*/ 606 h 672"/>
              <a:gd name="T40" fmla="*/ 323 w 747"/>
              <a:gd name="T41" fmla="*/ 621 h 672"/>
              <a:gd name="T42" fmla="*/ 284 w 747"/>
              <a:gd name="T43" fmla="*/ 655 h 672"/>
              <a:gd name="T44" fmla="*/ 233 w 747"/>
              <a:gd name="T45" fmla="*/ 672 h 672"/>
              <a:gd name="T46" fmla="*/ 141 w 747"/>
              <a:gd name="T47" fmla="*/ 580 h 672"/>
              <a:gd name="T48" fmla="*/ 146 w 747"/>
              <a:gd name="T49" fmla="*/ 551 h 672"/>
              <a:gd name="T50" fmla="*/ 152 w 747"/>
              <a:gd name="T51" fmla="*/ 528 h 672"/>
              <a:gd name="T52" fmla="*/ 153 w 747"/>
              <a:gd name="T53" fmla="*/ 519 h 672"/>
              <a:gd name="T54" fmla="*/ 69 w 747"/>
              <a:gd name="T55" fmla="*/ 425 h 672"/>
              <a:gd name="T56" fmla="*/ 0 w 747"/>
              <a:gd name="T57" fmla="*/ 336 h 672"/>
              <a:gd name="T58" fmla="*/ 74 w 747"/>
              <a:gd name="T59" fmla="*/ 246 h 672"/>
              <a:gd name="T60" fmla="*/ 153 w 747"/>
              <a:gd name="T61" fmla="*/ 153 h 672"/>
              <a:gd name="T62" fmla="*/ 147 w 747"/>
              <a:gd name="T63" fmla="*/ 124 h 672"/>
              <a:gd name="T64" fmla="*/ 141 w 747"/>
              <a:gd name="T65" fmla="*/ 92 h 672"/>
              <a:gd name="T66" fmla="*/ 233 w 747"/>
              <a:gd name="T67" fmla="*/ 0 h 672"/>
              <a:gd name="T68" fmla="*/ 180 w 747"/>
              <a:gd name="T69" fmla="*/ 310 h 672"/>
              <a:gd name="T70" fmla="*/ 184 w 747"/>
              <a:gd name="T71" fmla="*/ 336 h 672"/>
              <a:gd name="T72" fmla="*/ 180 w 747"/>
              <a:gd name="T73" fmla="*/ 364 h 672"/>
              <a:gd name="T74" fmla="*/ 220 w 747"/>
              <a:gd name="T75" fmla="*/ 482 h 672"/>
              <a:gd name="T76" fmla="*/ 247 w 747"/>
              <a:gd name="T77" fmla="*/ 490 h 672"/>
              <a:gd name="T78" fmla="*/ 278 w 747"/>
              <a:gd name="T79" fmla="*/ 500 h 672"/>
              <a:gd name="T80" fmla="*/ 304 w 747"/>
              <a:gd name="T81" fmla="*/ 524 h 672"/>
              <a:gd name="T82" fmla="*/ 319 w 747"/>
              <a:gd name="T83" fmla="*/ 538 h 672"/>
              <a:gd name="T84" fmla="*/ 373 w 747"/>
              <a:gd name="T85" fmla="*/ 555 h 672"/>
              <a:gd name="T86" fmla="*/ 429 w 747"/>
              <a:gd name="T87" fmla="*/ 537 h 672"/>
              <a:gd name="T88" fmla="*/ 445 w 747"/>
              <a:gd name="T89" fmla="*/ 521 h 672"/>
              <a:gd name="T90" fmla="*/ 470 w 747"/>
              <a:gd name="T91" fmla="*/ 500 h 672"/>
              <a:gd name="T92" fmla="*/ 503 w 747"/>
              <a:gd name="T93" fmla="*/ 490 h 672"/>
              <a:gd name="T94" fmla="*/ 523 w 747"/>
              <a:gd name="T95" fmla="*/ 484 h 672"/>
              <a:gd name="T96" fmla="*/ 576 w 747"/>
              <a:gd name="T97" fmla="*/ 398 h 672"/>
              <a:gd name="T98" fmla="*/ 569 w 747"/>
              <a:gd name="T99" fmla="*/ 368 h 672"/>
              <a:gd name="T100" fmla="*/ 563 w 747"/>
              <a:gd name="T101" fmla="*/ 336 h 672"/>
              <a:gd name="T102" fmla="*/ 569 w 747"/>
              <a:gd name="T103" fmla="*/ 304 h 672"/>
              <a:gd name="T104" fmla="*/ 575 w 747"/>
              <a:gd name="T105" fmla="*/ 274 h 672"/>
              <a:gd name="T106" fmla="*/ 524 w 747"/>
              <a:gd name="T107" fmla="*/ 190 h 672"/>
              <a:gd name="T108" fmla="*/ 500 w 747"/>
              <a:gd name="T109" fmla="*/ 182 h 672"/>
              <a:gd name="T110" fmla="*/ 472 w 747"/>
              <a:gd name="T111" fmla="*/ 173 h 672"/>
              <a:gd name="T112" fmla="*/ 445 w 747"/>
              <a:gd name="T113" fmla="*/ 152 h 672"/>
              <a:gd name="T114" fmla="*/ 374 w 747"/>
              <a:gd name="T115" fmla="*/ 119 h 672"/>
              <a:gd name="T116" fmla="*/ 302 w 747"/>
              <a:gd name="T117" fmla="*/ 152 h 672"/>
              <a:gd name="T118" fmla="*/ 253 w 747"/>
              <a:gd name="T119" fmla="*/ 182 h 672"/>
              <a:gd name="T120" fmla="*/ 173 w 747"/>
              <a:gd name="T121" fmla="*/ 275 h 672"/>
              <a:gd name="T122" fmla="*/ 180 w 747"/>
              <a:gd name="T123" fmla="*/ 31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47" h="672">
                <a:moveTo>
                  <a:pt x="233" y="0"/>
                </a:moveTo>
                <a:cubicBezTo>
                  <a:pt x="262" y="0"/>
                  <a:pt x="289" y="14"/>
                  <a:pt x="306" y="37"/>
                </a:cubicBezTo>
                <a:cubicBezTo>
                  <a:pt x="321" y="57"/>
                  <a:pt x="349" y="66"/>
                  <a:pt x="374" y="66"/>
                </a:cubicBezTo>
                <a:cubicBezTo>
                  <a:pt x="402" y="66"/>
                  <a:pt x="426" y="55"/>
                  <a:pt x="444" y="33"/>
                </a:cubicBezTo>
                <a:cubicBezTo>
                  <a:pt x="461" y="12"/>
                  <a:pt x="487" y="0"/>
                  <a:pt x="514" y="0"/>
                </a:cubicBezTo>
                <a:cubicBezTo>
                  <a:pt x="565" y="0"/>
                  <a:pt x="606" y="41"/>
                  <a:pt x="606" y="92"/>
                </a:cubicBezTo>
                <a:cubicBezTo>
                  <a:pt x="606" y="103"/>
                  <a:pt x="604" y="112"/>
                  <a:pt x="601" y="122"/>
                </a:cubicBezTo>
                <a:cubicBezTo>
                  <a:pt x="598" y="133"/>
                  <a:pt x="594" y="143"/>
                  <a:pt x="594" y="154"/>
                </a:cubicBezTo>
                <a:cubicBezTo>
                  <a:pt x="594" y="189"/>
                  <a:pt x="613" y="220"/>
                  <a:pt x="643" y="237"/>
                </a:cubicBezTo>
                <a:cubicBezTo>
                  <a:pt x="655" y="244"/>
                  <a:pt x="669" y="244"/>
                  <a:pt x="681" y="248"/>
                </a:cubicBezTo>
                <a:cubicBezTo>
                  <a:pt x="720" y="259"/>
                  <a:pt x="747" y="295"/>
                  <a:pt x="747" y="336"/>
                </a:cubicBezTo>
                <a:cubicBezTo>
                  <a:pt x="747" y="377"/>
                  <a:pt x="719" y="414"/>
                  <a:pt x="679" y="424"/>
                </a:cubicBezTo>
                <a:cubicBezTo>
                  <a:pt x="667" y="428"/>
                  <a:pt x="655" y="428"/>
                  <a:pt x="644" y="434"/>
                </a:cubicBezTo>
                <a:cubicBezTo>
                  <a:pt x="613" y="450"/>
                  <a:pt x="594" y="482"/>
                  <a:pt x="594" y="517"/>
                </a:cubicBezTo>
                <a:cubicBezTo>
                  <a:pt x="594" y="529"/>
                  <a:pt x="598" y="541"/>
                  <a:pt x="602" y="552"/>
                </a:cubicBezTo>
                <a:cubicBezTo>
                  <a:pt x="604" y="561"/>
                  <a:pt x="606" y="570"/>
                  <a:pt x="606" y="580"/>
                </a:cubicBezTo>
                <a:cubicBezTo>
                  <a:pt x="606" y="631"/>
                  <a:pt x="565" y="672"/>
                  <a:pt x="514" y="672"/>
                </a:cubicBezTo>
                <a:cubicBezTo>
                  <a:pt x="490" y="672"/>
                  <a:pt x="466" y="662"/>
                  <a:pt x="449" y="644"/>
                </a:cubicBezTo>
                <a:cubicBezTo>
                  <a:pt x="440" y="635"/>
                  <a:pt x="433" y="626"/>
                  <a:pt x="422" y="620"/>
                </a:cubicBezTo>
                <a:cubicBezTo>
                  <a:pt x="407" y="611"/>
                  <a:pt x="390" y="606"/>
                  <a:pt x="373" y="606"/>
                </a:cubicBezTo>
                <a:cubicBezTo>
                  <a:pt x="355" y="606"/>
                  <a:pt x="338" y="611"/>
                  <a:pt x="323" y="621"/>
                </a:cubicBezTo>
                <a:cubicBezTo>
                  <a:pt x="308" y="630"/>
                  <a:pt x="297" y="644"/>
                  <a:pt x="284" y="655"/>
                </a:cubicBezTo>
                <a:cubicBezTo>
                  <a:pt x="268" y="667"/>
                  <a:pt x="253" y="672"/>
                  <a:pt x="233" y="672"/>
                </a:cubicBezTo>
                <a:cubicBezTo>
                  <a:pt x="182" y="672"/>
                  <a:pt x="141" y="631"/>
                  <a:pt x="141" y="580"/>
                </a:cubicBezTo>
                <a:cubicBezTo>
                  <a:pt x="141" y="570"/>
                  <a:pt x="144" y="561"/>
                  <a:pt x="146" y="551"/>
                </a:cubicBezTo>
                <a:cubicBezTo>
                  <a:pt x="149" y="543"/>
                  <a:pt x="151" y="536"/>
                  <a:pt x="152" y="528"/>
                </a:cubicBezTo>
                <a:cubicBezTo>
                  <a:pt x="152" y="525"/>
                  <a:pt x="153" y="522"/>
                  <a:pt x="153" y="519"/>
                </a:cubicBezTo>
                <a:cubicBezTo>
                  <a:pt x="153" y="466"/>
                  <a:pt x="117" y="437"/>
                  <a:pt x="69" y="425"/>
                </a:cubicBezTo>
                <a:cubicBezTo>
                  <a:pt x="29" y="414"/>
                  <a:pt x="0" y="378"/>
                  <a:pt x="0" y="336"/>
                </a:cubicBezTo>
                <a:cubicBezTo>
                  <a:pt x="0" y="292"/>
                  <a:pt x="31" y="254"/>
                  <a:pt x="74" y="246"/>
                </a:cubicBezTo>
                <a:cubicBezTo>
                  <a:pt x="120" y="236"/>
                  <a:pt x="153" y="201"/>
                  <a:pt x="153" y="153"/>
                </a:cubicBezTo>
                <a:cubicBezTo>
                  <a:pt x="153" y="142"/>
                  <a:pt x="150" y="134"/>
                  <a:pt x="147" y="124"/>
                </a:cubicBezTo>
                <a:cubicBezTo>
                  <a:pt x="143" y="113"/>
                  <a:pt x="141" y="103"/>
                  <a:pt x="141" y="92"/>
                </a:cubicBezTo>
                <a:cubicBezTo>
                  <a:pt x="141" y="41"/>
                  <a:pt x="182" y="0"/>
                  <a:pt x="233" y="0"/>
                </a:cubicBezTo>
                <a:close/>
                <a:moveTo>
                  <a:pt x="180" y="310"/>
                </a:moveTo>
                <a:cubicBezTo>
                  <a:pt x="183" y="318"/>
                  <a:pt x="184" y="327"/>
                  <a:pt x="184" y="336"/>
                </a:cubicBezTo>
                <a:cubicBezTo>
                  <a:pt x="184" y="345"/>
                  <a:pt x="183" y="355"/>
                  <a:pt x="180" y="364"/>
                </a:cubicBezTo>
                <a:cubicBezTo>
                  <a:pt x="165" y="409"/>
                  <a:pt x="176" y="458"/>
                  <a:pt x="220" y="482"/>
                </a:cubicBezTo>
                <a:cubicBezTo>
                  <a:pt x="228" y="486"/>
                  <a:pt x="238" y="488"/>
                  <a:pt x="247" y="490"/>
                </a:cubicBezTo>
                <a:cubicBezTo>
                  <a:pt x="258" y="492"/>
                  <a:pt x="268" y="495"/>
                  <a:pt x="278" y="500"/>
                </a:cubicBezTo>
                <a:cubicBezTo>
                  <a:pt x="289" y="506"/>
                  <a:pt x="296" y="514"/>
                  <a:pt x="304" y="524"/>
                </a:cubicBezTo>
                <a:cubicBezTo>
                  <a:pt x="309" y="529"/>
                  <a:pt x="313" y="534"/>
                  <a:pt x="319" y="538"/>
                </a:cubicBezTo>
                <a:cubicBezTo>
                  <a:pt x="335" y="549"/>
                  <a:pt x="354" y="555"/>
                  <a:pt x="373" y="555"/>
                </a:cubicBezTo>
                <a:cubicBezTo>
                  <a:pt x="393" y="555"/>
                  <a:pt x="412" y="549"/>
                  <a:pt x="429" y="537"/>
                </a:cubicBezTo>
                <a:cubicBezTo>
                  <a:pt x="435" y="533"/>
                  <a:pt x="440" y="527"/>
                  <a:pt x="445" y="521"/>
                </a:cubicBezTo>
                <a:cubicBezTo>
                  <a:pt x="453" y="513"/>
                  <a:pt x="460" y="506"/>
                  <a:pt x="470" y="500"/>
                </a:cubicBezTo>
                <a:cubicBezTo>
                  <a:pt x="480" y="494"/>
                  <a:pt x="491" y="492"/>
                  <a:pt x="503" y="490"/>
                </a:cubicBezTo>
                <a:cubicBezTo>
                  <a:pt x="509" y="489"/>
                  <a:pt x="516" y="487"/>
                  <a:pt x="523" y="484"/>
                </a:cubicBezTo>
                <a:cubicBezTo>
                  <a:pt x="555" y="468"/>
                  <a:pt x="576" y="435"/>
                  <a:pt x="576" y="398"/>
                </a:cubicBezTo>
                <a:cubicBezTo>
                  <a:pt x="576" y="388"/>
                  <a:pt x="573" y="378"/>
                  <a:pt x="569" y="368"/>
                </a:cubicBezTo>
                <a:cubicBezTo>
                  <a:pt x="566" y="357"/>
                  <a:pt x="563" y="347"/>
                  <a:pt x="563" y="336"/>
                </a:cubicBezTo>
                <a:cubicBezTo>
                  <a:pt x="563" y="325"/>
                  <a:pt x="566" y="315"/>
                  <a:pt x="569" y="304"/>
                </a:cubicBezTo>
                <a:cubicBezTo>
                  <a:pt x="572" y="295"/>
                  <a:pt x="575" y="285"/>
                  <a:pt x="575" y="274"/>
                </a:cubicBezTo>
                <a:cubicBezTo>
                  <a:pt x="575" y="239"/>
                  <a:pt x="555" y="206"/>
                  <a:pt x="524" y="190"/>
                </a:cubicBezTo>
                <a:cubicBezTo>
                  <a:pt x="516" y="186"/>
                  <a:pt x="508" y="184"/>
                  <a:pt x="500" y="182"/>
                </a:cubicBezTo>
                <a:cubicBezTo>
                  <a:pt x="490" y="180"/>
                  <a:pt x="481" y="178"/>
                  <a:pt x="472" y="173"/>
                </a:cubicBezTo>
                <a:cubicBezTo>
                  <a:pt x="462" y="168"/>
                  <a:pt x="453" y="161"/>
                  <a:pt x="445" y="152"/>
                </a:cubicBezTo>
                <a:cubicBezTo>
                  <a:pt x="426" y="130"/>
                  <a:pt x="402" y="119"/>
                  <a:pt x="374" y="119"/>
                </a:cubicBezTo>
                <a:cubicBezTo>
                  <a:pt x="345" y="119"/>
                  <a:pt x="321" y="131"/>
                  <a:pt x="302" y="152"/>
                </a:cubicBezTo>
                <a:cubicBezTo>
                  <a:pt x="289" y="167"/>
                  <a:pt x="272" y="177"/>
                  <a:pt x="253" y="182"/>
                </a:cubicBezTo>
                <a:cubicBezTo>
                  <a:pt x="206" y="192"/>
                  <a:pt x="173" y="225"/>
                  <a:pt x="173" y="275"/>
                </a:cubicBezTo>
                <a:cubicBezTo>
                  <a:pt x="173" y="288"/>
                  <a:pt x="177" y="298"/>
                  <a:pt x="180" y="3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776" rtlCol="0" anchor="ctr"/>
          <a:lstStyle/>
          <a:p>
            <a:pPr algn="ctr"/>
            <a:endParaRPr lang="zh-CN" altLang="en-US" sz="1799">
              <a:solidFill>
                <a:srgbClr val="3F7EE5"/>
              </a:solidFill>
              <a:cs typeface="+mn-ea"/>
              <a:sym typeface="+mn-lt"/>
            </a:endParaRPr>
          </a:p>
        </p:txBody>
      </p:sp>
      <p:sp>
        <p:nvSpPr>
          <p:cNvPr id="49" name="Oval 6"/>
          <p:cNvSpPr>
            <a:spLocks noChangeArrowheads="1"/>
          </p:cNvSpPr>
          <p:nvPr/>
        </p:nvSpPr>
        <p:spPr bwMode="auto">
          <a:xfrm>
            <a:off x="4920432" y="1943000"/>
            <a:ext cx="767633" cy="765326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399">
                <a:solidFill>
                  <a:prstClr val="white"/>
                </a:solidFill>
                <a:cs typeface="+mn-ea"/>
                <a:sym typeface="+mn-lt"/>
              </a:rPr>
              <a:t>A</a:t>
            </a:r>
            <a:endParaRPr lang="zh-CN" altLang="en-US" sz="23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Oval 7"/>
          <p:cNvSpPr>
            <a:spLocks noChangeArrowheads="1"/>
          </p:cNvSpPr>
          <p:nvPr/>
        </p:nvSpPr>
        <p:spPr bwMode="auto">
          <a:xfrm>
            <a:off x="6458003" y="1943000"/>
            <a:ext cx="769938" cy="765326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399">
                <a:solidFill>
                  <a:prstClr val="white"/>
                </a:solidFill>
                <a:cs typeface="+mn-ea"/>
                <a:sym typeface="+mn-lt"/>
              </a:rPr>
              <a:t>B</a:t>
            </a:r>
            <a:endParaRPr lang="zh-CN" altLang="en-US" sz="23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Oval 8"/>
          <p:cNvSpPr>
            <a:spLocks noChangeArrowheads="1"/>
          </p:cNvSpPr>
          <p:nvPr/>
        </p:nvSpPr>
        <p:spPr bwMode="auto">
          <a:xfrm>
            <a:off x="7227938" y="3273100"/>
            <a:ext cx="772244" cy="769937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399" dirty="0">
                <a:solidFill>
                  <a:prstClr val="white"/>
                </a:solidFill>
                <a:cs typeface="+mn-ea"/>
                <a:sym typeface="+mn-lt"/>
              </a:rPr>
              <a:t>C</a:t>
            </a:r>
            <a:endParaRPr lang="zh-CN" altLang="en-US" sz="23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Oval 9"/>
          <p:cNvSpPr>
            <a:spLocks noChangeArrowheads="1"/>
          </p:cNvSpPr>
          <p:nvPr/>
        </p:nvSpPr>
        <p:spPr bwMode="auto">
          <a:xfrm>
            <a:off x="4150495" y="3273100"/>
            <a:ext cx="769938" cy="769937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399" dirty="0">
                <a:solidFill>
                  <a:prstClr val="white"/>
                </a:solidFill>
                <a:cs typeface="+mn-ea"/>
                <a:sym typeface="+mn-lt"/>
              </a:rPr>
              <a:t>F</a:t>
            </a:r>
            <a:endParaRPr lang="zh-CN" altLang="en-US" sz="23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3" name="Oval 10"/>
          <p:cNvSpPr>
            <a:spLocks noChangeArrowheads="1"/>
          </p:cNvSpPr>
          <p:nvPr/>
        </p:nvSpPr>
        <p:spPr bwMode="auto">
          <a:xfrm>
            <a:off x="4920432" y="4612421"/>
            <a:ext cx="767633" cy="769937"/>
          </a:xfrm>
          <a:prstGeom prst="ellipse">
            <a:avLst/>
          </a:prstGeom>
          <a:solidFill>
            <a:srgbClr val="2D2933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399">
                <a:solidFill>
                  <a:prstClr val="white"/>
                </a:solidFill>
                <a:cs typeface="+mn-ea"/>
                <a:sym typeface="+mn-lt"/>
              </a:rPr>
              <a:t>E</a:t>
            </a:r>
            <a:endParaRPr lang="zh-CN" altLang="en-US" sz="23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" name="Oval 11"/>
          <p:cNvSpPr>
            <a:spLocks noChangeArrowheads="1"/>
          </p:cNvSpPr>
          <p:nvPr/>
        </p:nvSpPr>
        <p:spPr bwMode="auto">
          <a:xfrm>
            <a:off x="6458003" y="4612421"/>
            <a:ext cx="769938" cy="769937"/>
          </a:xfrm>
          <a:prstGeom prst="ellipse">
            <a:avLst/>
          </a:prstGeom>
          <a:solidFill>
            <a:srgbClr val="81A6F8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399">
                <a:solidFill>
                  <a:prstClr val="white"/>
                </a:solidFill>
                <a:cs typeface="+mn-ea"/>
                <a:sym typeface="+mn-lt"/>
              </a:rPr>
              <a:t>D</a:t>
            </a:r>
            <a:endParaRPr lang="zh-CN" altLang="en-US" sz="2399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TextBox 11"/>
          <p:cNvSpPr txBox="1"/>
          <p:nvPr/>
        </p:nvSpPr>
        <p:spPr>
          <a:xfrm>
            <a:off x="2103821" y="1825960"/>
            <a:ext cx="2499083" cy="495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49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6" name="TextBox 11"/>
          <p:cNvSpPr txBox="1"/>
          <p:nvPr/>
        </p:nvSpPr>
        <p:spPr>
          <a:xfrm>
            <a:off x="7496999" y="1825960"/>
            <a:ext cx="2499083" cy="512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49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7" name="TextBox 11"/>
          <p:cNvSpPr txBox="1"/>
          <p:nvPr/>
        </p:nvSpPr>
        <p:spPr>
          <a:xfrm>
            <a:off x="1342218" y="3271083"/>
            <a:ext cx="2499083" cy="512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49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8" name="TextBox 11"/>
          <p:cNvSpPr txBox="1"/>
          <p:nvPr/>
        </p:nvSpPr>
        <p:spPr>
          <a:xfrm>
            <a:off x="8309376" y="3271083"/>
            <a:ext cx="2499083" cy="512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49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9" name="TextBox 11"/>
          <p:cNvSpPr txBox="1"/>
          <p:nvPr/>
        </p:nvSpPr>
        <p:spPr>
          <a:xfrm>
            <a:off x="2103821" y="4607812"/>
            <a:ext cx="2499083" cy="512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49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TextBox 11"/>
          <p:cNvSpPr txBox="1"/>
          <p:nvPr/>
        </p:nvSpPr>
        <p:spPr>
          <a:xfrm>
            <a:off x="7496999" y="4607812"/>
            <a:ext cx="2499083" cy="512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49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49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1" name="Freeform 5"/>
          <p:cNvSpPr>
            <a:spLocks noEditPoints="1"/>
          </p:cNvSpPr>
          <p:nvPr/>
        </p:nvSpPr>
        <p:spPr bwMode="auto">
          <a:xfrm>
            <a:off x="5547134" y="3132323"/>
            <a:ext cx="1056409" cy="1056102"/>
          </a:xfrm>
          <a:custGeom>
            <a:avLst/>
            <a:gdLst>
              <a:gd name="T0" fmla="*/ 1243 w 1456"/>
              <a:gd name="T1" fmla="*/ 213 h 1456"/>
              <a:gd name="T2" fmla="*/ 1243 w 1456"/>
              <a:gd name="T3" fmla="*/ 1243 h 1456"/>
              <a:gd name="T4" fmla="*/ 213 w 1456"/>
              <a:gd name="T5" fmla="*/ 1243 h 1456"/>
              <a:gd name="T6" fmla="*/ 213 w 1456"/>
              <a:gd name="T7" fmla="*/ 213 h 1456"/>
              <a:gd name="T8" fmla="*/ 1200 w 1456"/>
              <a:gd name="T9" fmla="*/ 256 h 1456"/>
              <a:gd name="T10" fmla="*/ 1020 w 1456"/>
              <a:gd name="T11" fmla="*/ 220 h 1456"/>
              <a:gd name="T12" fmla="*/ 1318 w 1456"/>
              <a:gd name="T13" fmla="*/ 414 h 1456"/>
              <a:gd name="T14" fmla="*/ 1395 w 1456"/>
              <a:gd name="T15" fmla="*/ 698 h 1456"/>
              <a:gd name="T16" fmla="*/ 1109 w 1456"/>
              <a:gd name="T17" fmla="*/ 475 h 1456"/>
              <a:gd name="T18" fmla="*/ 1395 w 1456"/>
              <a:gd name="T19" fmla="*/ 698 h 1456"/>
              <a:gd name="T20" fmla="*/ 1319 w 1456"/>
              <a:gd name="T21" fmla="*/ 1039 h 1456"/>
              <a:gd name="T22" fmla="*/ 1020 w 1456"/>
              <a:gd name="T23" fmla="*/ 1236 h 1456"/>
              <a:gd name="T24" fmla="*/ 1200 w 1456"/>
              <a:gd name="T25" fmla="*/ 1200 h 1456"/>
              <a:gd name="T26" fmla="*/ 1395 w 1456"/>
              <a:gd name="T27" fmla="*/ 758 h 1456"/>
              <a:gd name="T28" fmla="*/ 1109 w 1456"/>
              <a:gd name="T29" fmla="*/ 979 h 1456"/>
              <a:gd name="T30" fmla="*/ 256 w 1456"/>
              <a:gd name="T31" fmla="*/ 1200 h 1456"/>
              <a:gd name="T32" fmla="*/ 436 w 1456"/>
              <a:gd name="T33" fmla="*/ 1236 h 1456"/>
              <a:gd name="T34" fmla="*/ 137 w 1456"/>
              <a:gd name="T35" fmla="*/ 1039 h 1456"/>
              <a:gd name="T36" fmla="*/ 61 w 1456"/>
              <a:gd name="T37" fmla="*/ 758 h 1456"/>
              <a:gd name="T38" fmla="*/ 347 w 1456"/>
              <a:gd name="T39" fmla="*/ 979 h 1456"/>
              <a:gd name="T40" fmla="*/ 61 w 1456"/>
              <a:gd name="T41" fmla="*/ 758 h 1456"/>
              <a:gd name="T42" fmla="*/ 138 w 1456"/>
              <a:gd name="T43" fmla="*/ 414 h 1456"/>
              <a:gd name="T44" fmla="*/ 436 w 1456"/>
              <a:gd name="T45" fmla="*/ 220 h 1456"/>
              <a:gd name="T46" fmla="*/ 256 w 1456"/>
              <a:gd name="T47" fmla="*/ 256 h 1456"/>
              <a:gd name="T48" fmla="*/ 61 w 1456"/>
              <a:gd name="T49" fmla="*/ 698 h 1456"/>
              <a:gd name="T50" fmla="*/ 347 w 1456"/>
              <a:gd name="T51" fmla="*/ 475 h 1456"/>
              <a:gd name="T52" fmla="*/ 383 w 1456"/>
              <a:gd name="T53" fmla="*/ 698 h 1456"/>
              <a:gd name="T54" fmla="*/ 698 w 1456"/>
              <a:gd name="T55" fmla="*/ 475 h 1456"/>
              <a:gd name="T56" fmla="*/ 383 w 1456"/>
              <a:gd name="T57" fmla="*/ 698 h 1456"/>
              <a:gd name="T58" fmla="*/ 1073 w 1456"/>
              <a:gd name="T59" fmla="*/ 698 h 1456"/>
              <a:gd name="T60" fmla="*/ 758 w 1456"/>
              <a:gd name="T61" fmla="*/ 475 h 1456"/>
              <a:gd name="T62" fmla="*/ 1073 w 1456"/>
              <a:gd name="T63" fmla="*/ 758 h 1456"/>
              <a:gd name="T64" fmla="*/ 758 w 1456"/>
              <a:gd name="T65" fmla="*/ 979 h 1456"/>
              <a:gd name="T66" fmla="*/ 1073 w 1456"/>
              <a:gd name="T67" fmla="*/ 758 h 1456"/>
              <a:gd name="T68" fmla="*/ 383 w 1456"/>
              <a:gd name="T69" fmla="*/ 758 h 1456"/>
              <a:gd name="T70" fmla="*/ 698 w 1456"/>
              <a:gd name="T71" fmla="*/ 979 h 1456"/>
              <a:gd name="T72" fmla="*/ 967 w 1456"/>
              <a:gd name="T73" fmla="*/ 249 h 1456"/>
              <a:gd name="T74" fmla="*/ 758 w 1456"/>
              <a:gd name="T75" fmla="*/ 414 h 1456"/>
              <a:gd name="T76" fmla="*/ 967 w 1456"/>
              <a:gd name="T77" fmla="*/ 249 h 1456"/>
              <a:gd name="T78" fmla="*/ 1033 w 1456"/>
              <a:gd name="T79" fmla="*/ 1039 h 1456"/>
              <a:gd name="T80" fmla="*/ 758 w 1456"/>
              <a:gd name="T81" fmla="*/ 1393 h 1456"/>
              <a:gd name="T82" fmla="*/ 489 w 1456"/>
              <a:gd name="T83" fmla="*/ 1207 h 1456"/>
              <a:gd name="T84" fmla="*/ 698 w 1456"/>
              <a:gd name="T85" fmla="*/ 1039 h 1456"/>
              <a:gd name="T86" fmla="*/ 489 w 1456"/>
              <a:gd name="T87" fmla="*/ 1207 h 1456"/>
              <a:gd name="T88" fmla="*/ 423 w 1456"/>
              <a:gd name="T89" fmla="*/ 414 h 1456"/>
              <a:gd name="T90" fmla="*/ 698 w 1456"/>
              <a:gd name="T91" fmla="*/ 63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6" h="1456">
                <a:moveTo>
                  <a:pt x="728" y="0"/>
                </a:moveTo>
                <a:cubicBezTo>
                  <a:pt x="929" y="0"/>
                  <a:pt x="1111" y="81"/>
                  <a:pt x="1243" y="213"/>
                </a:cubicBezTo>
                <a:cubicBezTo>
                  <a:pt x="1375" y="345"/>
                  <a:pt x="1456" y="527"/>
                  <a:pt x="1456" y="728"/>
                </a:cubicBezTo>
                <a:cubicBezTo>
                  <a:pt x="1456" y="929"/>
                  <a:pt x="1375" y="1111"/>
                  <a:pt x="1243" y="1243"/>
                </a:cubicBezTo>
                <a:cubicBezTo>
                  <a:pt x="1111" y="1375"/>
                  <a:pt x="929" y="1456"/>
                  <a:pt x="728" y="1456"/>
                </a:cubicBezTo>
                <a:cubicBezTo>
                  <a:pt x="527" y="1456"/>
                  <a:pt x="345" y="1375"/>
                  <a:pt x="213" y="1243"/>
                </a:cubicBezTo>
                <a:cubicBezTo>
                  <a:pt x="81" y="1111"/>
                  <a:pt x="0" y="929"/>
                  <a:pt x="0" y="728"/>
                </a:cubicBezTo>
                <a:cubicBezTo>
                  <a:pt x="0" y="527"/>
                  <a:pt x="81" y="345"/>
                  <a:pt x="213" y="213"/>
                </a:cubicBezTo>
                <a:cubicBezTo>
                  <a:pt x="345" y="81"/>
                  <a:pt x="527" y="0"/>
                  <a:pt x="728" y="0"/>
                </a:cubicBezTo>
                <a:close/>
                <a:moveTo>
                  <a:pt x="1200" y="256"/>
                </a:moveTo>
                <a:cubicBezTo>
                  <a:pt x="1124" y="180"/>
                  <a:pt x="1030" y="122"/>
                  <a:pt x="925" y="89"/>
                </a:cubicBezTo>
                <a:cubicBezTo>
                  <a:pt x="960" y="124"/>
                  <a:pt x="992" y="169"/>
                  <a:pt x="1020" y="220"/>
                </a:cubicBezTo>
                <a:cubicBezTo>
                  <a:pt x="1050" y="277"/>
                  <a:pt x="1076" y="342"/>
                  <a:pt x="1095" y="414"/>
                </a:cubicBezTo>
                <a:cubicBezTo>
                  <a:pt x="1318" y="414"/>
                  <a:pt x="1318" y="414"/>
                  <a:pt x="1318" y="414"/>
                </a:cubicBezTo>
                <a:cubicBezTo>
                  <a:pt x="1287" y="356"/>
                  <a:pt x="1247" y="302"/>
                  <a:pt x="1200" y="256"/>
                </a:cubicBezTo>
                <a:close/>
                <a:moveTo>
                  <a:pt x="1395" y="698"/>
                </a:moveTo>
                <a:cubicBezTo>
                  <a:pt x="1392" y="619"/>
                  <a:pt x="1375" y="544"/>
                  <a:pt x="1346" y="475"/>
                </a:cubicBezTo>
                <a:cubicBezTo>
                  <a:pt x="1109" y="475"/>
                  <a:pt x="1109" y="475"/>
                  <a:pt x="1109" y="475"/>
                </a:cubicBezTo>
                <a:cubicBezTo>
                  <a:pt x="1123" y="545"/>
                  <a:pt x="1131" y="620"/>
                  <a:pt x="1133" y="698"/>
                </a:cubicBezTo>
                <a:cubicBezTo>
                  <a:pt x="1395" y="698"/>
                  <a:pt x="1395" y="698"/>
                  <a:pt x="1395" y="698"/>
                </a:cubicBezTo>
                <a:close/>
                <a:moveTo>
                  <a:pt x="1200" y="1200"/>
                </a:moveTo>
                <a:cubicBezTo>
                  <a:pt x="1248" y="1153"/>
                  <a:pt x="1288" y="1099"/>
                  <a:pt x="1319" y="1039"/>
                </a:cubicBezTo>
                <a:cubicBezTo>
                  <a:pt x="1095" y="1039"/>
                  <a:pt x="1095" y="1039"/>
                  <a:pt x="1095" y="1039"/>
                </a:cubicBezTo>
                <a:cubicBezTo>
                  <a:pt x="1076" y="1112"/>
                  <a:pt x="1051" y="1179"/>
                  <a:pt x="1020" y="1236"/>
                </a:cubicBezTo>
                <a:cubicBezTo>
                  <a:pt x="992" y="1287"/>
                  <a:pt x="960" y="1332"/>
                  <a:pt x="925" y="1367"/>
                </a:cubicBezTo>
                <a:cubicBezTo>
                  <a:pt x="1030" y="1334"/>
                  <a:pt x="1124" y="1276"/>
                  <a:pt x="1200" y="1200"/>
                </a:cubicBezTo>
                <a:close/>
                <a:moveTo>
                  <a:pt x="1347" y="979"/>
                </a:moveTo>
                <a:cubicBezTo>
                  <a:pt x="1375" y="910"/>
                  <a:pt x="1392" y="836"/>
                  <a:pt x="1395" y="758"/>
                </a:cubicBezTo>
                <a:cubicBezTo>
                  <a:pt x="1133" y="758"/>
                  <a:pt x="1133" y="758"/>
                  <a:pt x="1133" y="758"/>
                </a:cubicBezTo>
                <a:cubicBezTo>
                  <a:pt x="1131" y="835"/>
                  <a:pt x="1123" y="909"/>
                  <a:pt x="1109" y="979"/>
                </a:cubicBezTo>
                <a:cubicBezTo>
                  <a:pt x="1347" y="979"/>
                  <a:pt x="1347" y="979"/>
                  <a:pt x="1347" y="979"/>
                </a:cubicBezTo>
                <a:close/>
                <a:moveTo>
                  <a:pt x="256" y="1200"/>
                </a:moveTo>
                <a:cubicBezTo>
                  <a:pt x="332" y="1276"/>
                  <a:pt x="426" y="1334"/>
                  <a:pt x="531" y="1367"/>
                </a:cubicBezTo>
                <a:cubicBezTo>
                  <a:pt x="496" y="1332"/>
                  <a:pt x="464" y="1287"/>
                  <a:pt x="436" y="1236"/>
                </a:cubicBezTo>
                <a:cubicBezTo>
                  <a:pt x="405" y="1179"/>
                  <a:pt x="380" y="1112"/>
                  <a:pt x="361" y="1039"/>
                </a:cubicBezTo>
                <a:cubicBezTo>
                  <a:pt x="137" y="1039"/>
                  <a:pt x="137" y="1039"/>
                  <a:pt x="137" y="1039"/>
                </a:cubicBezTo>
                <a:cubicBezTo>
                  <a:pt x="168" y="1099"/>
                  <a:pt x="208" y="1153"/>
                  <a:pt x="256" y="1200"/>
                </a:cubicBezTo>
                <a:close/>
                <a:moveTo>
                  <a:pt x="61" y="758"/>
                </a:moveTo>
                <a:cubicBezTo>
                  <a:pt x="64" y="836"/>
                  <a:pt x="81" y="910"/>
                  <a:pt x="109" y="979"/>
                </a:cubicBezTo>
                <a:cubicBezTo>
                  <a:pt x="347" y="979"/>
                  <a:pt x="347" y="979"/>
                  <a:pt x="347" y="979"/>
                </a:cubicBezTo>
                <a:cubicBezTo>
                  <a:pt x="333" y="909"/>
                  <a:pt x="324" y="835"/>
                  <a:pt x="323" y="758"/>
                </a:cubicBezTo>
                <a:cubicBezTo>
                  <a:pt x="61" y="758"/>
                  <a:pt x="61" y="758"/>
                  <a:pt x="61" y="758"/>
                </a:cubicBezTo>
                <a:close/>
                <a:moveTo>
                  <a:pt x="256" y="256"/>
                </a:moveTo>
                <a:cubicBezTo>
                  <a:pt x="209" y="302"/>
                  <a:pt x="169" y="356"/>
                  <a:pt x="138" y="414"/>
                </a:cubicBezTo>
                <a:cubicBezTo>
                  <a:pt x="361" y="414"/>
                  <a:pt x="361" y="414"/>
                  <a:pt x="361" y="414"/>
                </a:cubicBezTo>
                <a:cubicBezTo>
                  <a:pt x="380" y="342"/>
                  <a:pt x="406" y="277"/>
                  <a:pt x="436" y="220"/>
                </a:cubicBezTo>
                <a:cubicBezTo>
                  <a:pt x="464" y="169"/>
                  <a:pt x="496" y="124"/>
                  <a:pt x="531" y="89"/>
                </a:cubicBezTo>
                <a:cubicBezTo>
                  <a:pt x="426" y="122"/>
                  <a:pt x="332" y="180"/>
                  <a:pt x="256" y="256"/>
                </a:cubicBezTo>
                <a:close/>
                <a:moveTo>
                  <a:pt x="110" y="475"/>
                </a:moveTo>
                <a:cubicBezTo>
                  <a:pt x="81" y="544"/>
                  <a:pt x="64" y="619"/>
                  <a:pt x="61" y="698"/>
                </a:cubicBezTo>
                <a:cubicBezTo>
                  <a:pt x="323" y="698"/>
                  <a:pt x="323" y="698"/>
                  <a:pt x="323" y="698"/>
                </a:cubicBezTo>
                <a:cubicBezTo>
                  <a:pt x="324" y="620"/>
                  <a:pt x="333" y="545"/>
                  <a:pt x="347" y="475"/>
                </a:cubicBezTo>
                <a:cubicBezTo>
                  <a:pt x="110" y="475"/>
                  <a:pt x="110" y="475"/>
                  <a:pt x="110" y="475"/>
                </a:cubicBezTo>
                <a:close/>
                <a:moveTo>
                  <a:pt x="383" y="698"/>
                </a:moveTo>
                <a:cubicBezTo>
                  <a:pt x="698" y="698"/>
                  <a:pt x="698" y="698"/>
                  <a:pt x="698" y="698"/>
                </a:cubicBezTo>
                <a:cubicBezTo>
                  <a:pt x="698" y="475"/>
                  <a:pt x="698" y="475"/>
                  <a:pt x="698" y="475"/>
                </a:cubicBezTo>
                <a:cubicBezTo>
                  <a:pt x="409" y="475"/>
                  <a:pt x="409" y="475"/>
                  <a:pt x="409" y="475"/>
                </a:cubicBezTo>
                <a:cubicBezTo>
                  <a:pt x="394" y="544"/>
                  <a:pt x="385" y="619"/>
                  <a:pt x="383" y="698"/>
                </a:cubicBezTo>
                <a:close/>
                <a:moveTo>
                  <a:pt x="758" y="698"/>
                </a:moveTo>
                <a:cubicBezTo>
                  <a:pt x="1073" y="698"/>
                  <a:pt x="1073" y="698"/>
                  <a:pt x="1073" y="698"/>
                </a:cubicBezTo>
                <a:cubicBezTo>
                  <a:pt x="1071" y="619"/>
                  <a:pt x="1062" y="544"/>
                  <a:pt x="1047" y="475"/>
                </a:cubicBezTo>
                <a:cubicBezTo>
                  <a:pt x="758" y="475"/>
                  <a:pt x="758" y="475"/>
                  <a:pt x="758" y="475"/>
                </a:cubicBezTo>
                <a:cubicBezTo>
                  <a:pt x="758" y="698"/>
                  <a:pt x="758" y="698"/>
                  <a:pt x="758" y="698"/>
                </a:cubicBezTo>
                <a:close/>
                <a:moveTo>
                  <a:pt x="1073" y="758"/>
                </a:moveTo>
                <a:cubicBezTo>
                  <a:pt x="758" y="758"/>
                  <a:pt x="758" y="758"/>
                  <a:pt x="758" y="758"/>
                </a:cubicBezTo>
                <a:cubicBezTo>
                  <a:pt x="758" y="979"/>
                  <a:pt x="758" y="979"/>
                  <a:pt x="758" y="979"/>
                </a:cubicBezTo>
                <a:cubicBezTo>
                  <a:pt x="1048" y="979"/>
                  <a:pt x="1048" y="979"/>
                  <a:pt x="1048" y="979"/>
                </a:cubicBezTo>
                <a:cubicBezTo>
                  <a:pt x="1063" y="910"/>
                  <a:pt x="1071" y="836"/>
                  <a:pt x="1073" y="758"/>
                </a:cubicBezTo>
                <a:close/>
                <a:moveTo>
                  <a:pt x="698" y="758"/>
                </a:moveTo>
                <a:cubicBezTo>
                  <a:pt x="383" y="758"/>
                  <a:pt x="383" y="758"/>
                  <a:pt x="383" y="758"/>
                </a:cubicBezTo>
                <a:cubicBezTo>
                  <a:pt x="385" y="836"/>
                  <a:pt x="393" y="910"/>
                  <a:pt x="408" y="979"/>
                </a:cubicBezTo>
                <a:cubicBezTo>
                  <a:pt x="698" y="979"/>
                  <a:pt x="698" y="979"/>
                  <a:pt x="698" y="979"/>
                </a:cubicBezTo>
                <a:cubicBezTo>
                  <a:pt x="698" y="758"/>
                  <a:pt x="698" y="758"/>
                  <a:pt x="698" y="758"/>
                </a:cubicBezTo>
                <a:close/>
                <a:moveTo>
                  <a:pt x="967" y="249"/>
                </a:moveTo>
                <a:cubicBezTo>
                  <a:pt x="911" y="145"/>
                  <a:pt x="838" y="76"/>
                  <a:pt x="758" y="63"/>
                </a:cubicBezTo>
                <a:cubicBezTo>
                  <a:pt x="758" y="414"/>
                  <a:pt x="758" y="414"/>
                  <a:pt x="758" y="414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15" y="353"/>
                  <a:pt x="993" y="297"/>
                  <a:pt x="967" y="249"/>
                </a:cubicBezTo>
                <a:close/>
                <a:moveTo>
                  <a:pt x="967" y="1207"/>
                </a:moveTo>
                <a:cubicBezTo>
                  <a:pt x="994" y="1158"/>
                  <a:pt x="1016" y="1101"/>
                  <a:pt x="1033" y="1039"/>
                </a:cubicBezTo>
                <a:cubicBezTo>
                  <a:pt x="758" y="1039"/>
                  <a:pt x="758" y="1039"/>
                  <a:pt x="758" y="1039"/>
                </a:cubicBezTo>
                <a:cubicBezTo>
                  <a:pt x="758" y="1393"/>
                  <a:pt x="758" y="1393"/>
                  <a:pt x="758" y="1393"/>
                </a:cubicBezTo>
                <a:cubicBezTo>
                  <a:pt x="838" y="1380"/>
                  <a:pt x="911" y="1311"/>
                  <a:pt x="967" y="1207"/>
                </a:cubicBezTo>
                <a:close/>
                <a:moveTo>
                  <a:pt x="489" y="1207"/>
                </a:moveTo>
                <a:cubicBezTo>
                  <a:pt x="545" y="1311"/>
                  <a:pt x="618" y="1380"/>
                  <a:pt x="698" y="1393"/>
                </a:cubicBezTo>
                <a:cubicBezTo>
                  <a:pt x="698" y="1039"/>
                  <a:pt x="698" y="1039"/>
                  <a:pt x="698" y="1039"/>
                </a:cubicBezTo>
                <a:cubicBezTo>
                  <a:pt x="423" y="1039"/>
                  <a:pt x="423" y="1039"/>
                  <a:pt x="423" y="1039"/>
                </a:cubicBezTo>
                <a:cubicBezTo>
                  <a:pt x="440" y="1101"/>
                  <a:pt x="462" y="1158"/>
                  <a:pt x="489" y="1207"/>
                </a:cubicBezTo>
                <a:close/>
                <a:moveTo>
                  <a:pt x="489" y="249"/>
                </a:moveTo>
                <a:cubicBezTo>
                  <a:pt x="463" y="297"/>
                  <a:pt x="441" y="353"/>
                  <a:pt x="423" y="414"/>
                </a:cubicBezTo>
                <a:cubicBezTo>
                  <a:pt x="698" y="414"/>
                  <a:pt x="698" y="414"/>
                  <a:pt x="698" y="414"/>
                </a:cubicBezTo>
                <a:cubicBezTo>
                  <a:pt x="698" y="63"/>
                  <a:pt x="698" y="63"/>
                  <a:pt x="698" y="63"/>
                </a:cubicBezTo>
                <a:cubicBezTo>
                  <a:pt x="618" y="76"/>
                  <a:pt x="545" y="145"/>
                  <a:pt x="489" y="249"/>
                </a:cubicBezTo>
                <a:close/>
              </a:path>
            </a:pathLst>
          </a:custGeom>
          <a:solidFill>
            <a:srgbClr val="2D2933"/>
          </a:solidFill>
          <a:ln>
            <a:noFill/>
          </a:ln>
          <a:effectLst>
            <a:reflection blurRad="152400" stA="70000" endPos="54000" dist="88900" dir="5400000" sy="-100000" algn="bl" rotWithShape="0"/>
          </a:effectLst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359150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449182" y="1742514"/>
            <a:ext cx="3086659" cy="46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9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399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577611" y="2340151"/>
            <a:ext cx="2224683" cy="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484672" y="2509766"/>
            <a:ext cx="4835105" cy="36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3" tIns="45692" rIns="91383" bIns="4569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65587" y="4098642"/>
            <a:ext cx="1394936" cy="276582"/>
          </a:xfrm>
          <a:prstGeom prst="rect">
            <a:avLst/>
          </a:prstGeom>
          <a:solidFill>
            <a:srgbClr val="81A6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99" dirty="0">
                <a:cs typeface="+mn-ea"/>
                <a:sym typeface="+mn-lt"/>
              </a:rPr>
              <a:t>给自己点赞加油</a:t>
            </a:r>
          </a:p>
        </p:txBody>
      </p:sp>
      <p:sp>
        <p:nvSpPr>
          <p:cNvPr id="37" name="矩形 36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1484673" y="3131296"/>
            <a:ext cx="5309666" cy="646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3" tIns="45692" rIns="91383" bIns="4569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字。</a:t>
            </a:r>
          </a:p>
        </p:txBody>
      </p:sp>
      <p:sp>
        <p:nvSpPr>
          <p:cNvPr id="41" name="任意多边形 40"/>
          <p:cNvSpPr/>
          <p:nvPr/>
        </p:nvSpPr>
        <p:spPr>
          <a:xfrm rot="8100000">
            <a:off x="5944371" y="1943171"/>
            <a:ext cx="5156208" cy="2749076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8626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3" grpId="0" animBg="1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10"/>
          <p:cNvSpPr/>
          <p:nvPr/>
        </p:nvSpPr>
        <p:spPr bwMode="auto">
          <a:xfrm>
            <a:off x="1501049" y="1534037"/>
            <a:ext cx="842414" cy="1402072"/>
          </a:xfrm>
          <a:custGeom>
            <a:avLst/>
            <a:gdLst>
              <a:gd name="T0" fmla="*/ 1191 w 1191"/>
              <a:gd name="T1" fmla="*/ 2372 h 2372"/>
              <a:gd name="T2" fmla="*/ 0 w 1191"/>
              <a:gd name="T3" fmla="*/ 2372 h 2372"/>
              <a:gd name="T4" fmla="*/ 0 w 119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1" h="2372">
                <a:moveTo>
                  <a:pt x="119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7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1" name="Freeform 11"/>
          <p:cNvSpPr/>
          <p:nvPr/>
        </p:nvSpPr>
        <p:spPr bwMode="auto">
          <a:xfrm>
            <a:off x="5192759" y="1534037"/>
            <a:ext cx="493392" cy="1402072"/>
          </a:xfrm>
          <a:custGeom>
            <a:avLst/>
            <a:gdLst>
              <a:gd name="T0" fmla="*/ 697 w 697"/>
              <a:gd name="T1" fmla="*/ 2372 h 2372"/>
              <a:gd name="T2" fmla="*/ 0 w 697"/>
              <a:gd name="T3" fmla="*/ 2372 h 2372"/>
              <a:gd name="T4" fmla="*/ 0 w 697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7" h="2372">
                <a:moveTo>
                  <a:pt x="697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7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2" name="Freeform 12"/>
          <p:cNvSpPr/>
          <p:nvPr/>
        </p:nvSpPr>
        <p:spPr bwMode="auto">
          <a:xfrm>
            <a:off x="8510061" y="1534037"/>
            <a:ext cx="523534" cy="1402072"/>
          </a:xfrm>
          <a:custGeom>
            <a:avLst/>
            <a:gdLst>
              <a:gd name="T0" fmla="*/ 741 w 741"/>
              <a:gd name="T1" fmla="*/ 2372 h 2372"/>
              <a:gd name="T2" fmla="*/ 0 w 741"/>
              <a:gd name="T3" fmla="*/ 2372 h 2372"/>
              <a:gd name="T4" fmla="*/ 0 w 74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1" h="2372">
                <a:moveTo>
                  <a:pt x="74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7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3" name="Freeform 13"/>
          <p:cNvSpPr/>
          <p:nvPr/>
        </p:nvSpPr>
        <p:spPr bwMode="auto">
          <a:xfrm>
            <a:off x="3471441" y="3905439"/>
            <a:ext cx="599685" cy="1651513"/>
          </a:xfrm>
          <a:custGeom>
            <a:avLst/>
            <a:gdLst>
              <a:gd name="T0" fmla="*/ 847 w 847"/>
              <a:gd name="T1" fmla="*/ 0 h 2329"/>
              <a:gd name="T2" fmla="*/ 0 w 847"/>
              <a:gd name="T3" fmla="*/ 0 h 2329"/>
              <a:gd name="T4" fmla="*/ 0 w 847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47" h="2329">
                <a:moveTo>
                  <a:pt x="847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7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54" name="Freeform 14"/>
          <p:cNvSpPr/>
          <p:nvPr/>
        </p:nvSpPr>
        <p:spPr bwMode="auto">
          <a:xfrm>
            <a:off x="6926766" y="3905439"/>
            <a:ext cx="455317" cy="1651513"/>
          </a:xfrm>
          <a:custGeom>
            <a:avLst/>
            <a:gdLst>
              <a:gd name="T0" fmla="*/ 644 w 644"/>
              <a:gd name="T1" fmla="*/ 0 h 2329"/>
              <a:gd name="T2" fmla="*/ 0 w 644"/>
              <a:gd name="T3" fmla="*/ 0 h 2329"/>
              <a:gd name="T4" fmla="*/ 0 w 644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2329">
                <a:moveTo>
                  <a:pt x="644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7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31192" y="1634589"/>
            <a:ext cx="2147577" cy="723655"/>
            <a:chOff x="1778563" y="1218253"/>
            <a:chExt cx="3142089" cy="724032"/>
          </a:xfrm>
        </p:grpSpPr>
        <p:sp>
          <p:nvSpPr>
            <p:cNvPr id="55" name="矩形 54"/>
            <p:cNvSpPr/>
            <p:nvPr/>
          </p:nvSpPr>
          <p:spPr>
            <a:xfrm>
              <a:off x="1778563" y="1542175"/>
              <a:ext cx="31420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786188" y="1218253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输入标题一</a:t>
              </a:r>
              <a:endParaRPr lang="zh-CN" altLang="en-US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49182" y="2740628"/>
            <a:ext cx="1899613" cy="1388847"/>
            <a:chOff x="1696511" y="2790392"/>
            <a:chExt cx="1900602" cy="1389570"/>
          </a:xfrm>
        </p:grpSpPr>
        <p:sp>
          <p:nvSpPr>
            <p:cNvPr id="45" name="Freeform 5"/>
            <p:cNvSpPr/>
            <p:nvPr/>
          </p:nvSpPr>
          <p:spPr bwMode="auto">
            <a:xfrm>
              <a:off x="1696511" y="2790392"/>
              <a:ext cx="1900602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7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7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288736" y="3249645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8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1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6558" y="2683516"/>
            <a:ext cx="1899613" cy="1388847"/>
            <a:chOff x="3364756" y="2733250"/>
            <a:chExt cx="1900602" cy="1389570"/>
          </a:xfrm>
          <a:effectLst/>
        </p:grpSpPr>
        <p:sp>
          <p:nvSpPr>
            <p:cNvPr id="48" name="Freeform 8"/>
            <p:cNvSpPr/>
            <p:nvPr/>
          </p:nvSpPr>
          <p:spPr bwMode="auto">
            <a:xfrm>
              <a:off x="3364756" y="2733250"/>
              <a:ext cx="1900602" cy="1389570"/>
            </a:xfrm>
            <a:custGeom>
              <a:avLst/>
              <a:gdLst>
                <a:gd name="T0" fmla="*/ 1408 w 2454"/>
                <a:gd name="T1" fmla="*/ 1966 h 2141"/>
                <a:gd name="T2" fmla="*/ 1887 w 2454"/>
                <a:gd name="T3" fmla="*/ 1136 h 2141"/>
                <a:gd name="T4" fmla="*/ 2365 w 2454"/>
                <a:gd name="T5" fmla="*/ 309 h 2141"/>
                <a:gd name="T6" fmla="*/ 2189 w 2454"/>
                <a:gd name="T7" fmla="*/ 0 h 2141"/>
                <a:gd name="T8" fmla="*/ 1231 w 2454"/>
                <a:gd name="T9" fmla="*/ 0 h 2141"/>
                <a:gd name="T10" fmla="*/ 276 w 2454"/>
                <a:gd name="T11" fmla="*/ 0 h 2141"/>
                <a:gd name="T12" fmla="*/ 97 w 2454"/>
                <a:gd name="T13" fmla="*/ 307 h 2141"/>
                <a:gd name="T14" fmla="*/ 576 w 2454"/>
                <a:gd name="T15" fmla="*/ 1136 h 2141"/>
                <a:gd name="T16" fmla="*/ 1053 w 2454"/>
                <a:gd name="T17" fmla="*/ 1963 h 2141"/>
                <a:gd name="T18" fmla="*/ 1408 w 2454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1">
                  <a:moveTo>
                    <a:pt x="1408" y="1966"/>
                  </a:moveTo>
                  <a:lnTo>
                    <a:pt x="1887" y="1136"/>
                  </a:lnTo>
                  <a:cubicBezTo>
                    <a:pt x="2046" y="861"/>
                    <a:pt x="2205" y="585"/>
                    <a:pt x="2365" y="309"/>
                  </a:cubicBezTo>
                  <a:cubicBezTo>
                    <a:pt x="2454" y="113"/>
                    <a:pt x="2396" y="9"/>
                    <a:pt x="2189" y="0"/>
                  </a:cubicBezTo>
                  <a:lnTo>
                    <a:pt x="1231" y="0"/>
                  </a:lnTo>
                  <a:cubicBezTo>
                    <a:pt x="913" y="0"/>
                    <a:pt x="595" y="0"/>
                    <a:pt x="276" y="0"/>
                  </a:cubicBezTo>
                  <a:cubicBezTo>
                    <a:pt x="61" y="21"/>
                    <a:pt x="0" y="123"/>
                    <a:pt x="97" y="307"/>
                  </a:cubicBezTo>
                  <a:lnTo>
                    <a:pt x="576" y="1136"/>
                  </a:lnTo>
                  <a:cubicBezTo>
                    <a:pt x="735" y="1412"/>
                    <a:pt x="894" y="1688"/>
                    <a:pt x="1053" y="1963"/>
                  </a:cubicBezTo>
                  <a:cubicBezTo>
                    <a:pt x="1179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954286" y="2957257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8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1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84011" y="2740628"/>
            <a:ext cx="1897876" cy="1388847"/>
            <a:chOff x="5033077" y="2790392"/>
            <a:chExt cx="1898864" cy="1389570"/>
          </a:xfrm>
        </p:grpSpPr>
        <p:sp>
          <p:nvSpPr>
            <p:cNvPr id="46" name="Freeform 6"/>
            <p:cNvSpPr/>
            <p:nvPr/>
          </p:nvSpPr>
          <p:spPr bwMode="auto">
            <a:xfrm>
              <a:off x="5033077" y="2790392"/>
              <a:ext cx="1898864" cy="1389570"/>
            </a:xfrm>
            <a:custGeom>
              <a:avLst/>
              <a:gdLst>
                <a:gd name="T0" fmla="*/ 1407 w 2453"/>
                <a:gd name="T1" fmla="*/ 175 h 2140"/>
                <a:gd name="T2" fmla="*/ 1886 w 2453"/>
                <a:gd name="T3" fmla="*/ 1005 h 2140"/>
                <a:gd name="T4" fmla="*/ 2364 w 2453"/>
                <a:gd name="T5" fmla="*/ 1832 h 2140"/>
                <a:gd name="T6" fmla="*/ 2188 w 2453"/>
                <a:gd name="T7" fmla="*/ 2140 h 2140"/>
                <a:gd name="T8" fmla="*/ 1231 w 2453"/>
                <a:gd name="T9" fmla="*/ 2140 h 2140"/>
                <a:gd name="T10" fmla="*/ 276 w 2453"/>
                <a:gd name="T11" fmla="*/ 2140 h 2140"/>
                <a:gd name="T12" fmla="*/ 96 w 2453"/>
                <a:gd name="T13" fmla="*/ 1834 h 2140"/>
                <a:gd name="T14" fmla="*/ 575 w 2453"/>
                <a:gd name="T15" fmla="*/ 1005 h 2140"/>
                <a:gd name="T16" fmla="*/ 1052 w 2453"/>
                <a:gd name="T17" fmla="*/ 178 h 2140"/>
                <a:gd name="T18" fmla="*/ 1407 w 2453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0">
                  <a:moveTo>
                    <a:pt x="1407" y="175"/>
                  </a:moveTo>
                  <a:lnTo>
                    <a:pt x="1886" y="1005"/>
                  </a:lnTo>
                  <a:cubicBezTo>
                    <a:pt x="2045" y="1280"/>
                    <a:pt x="2205" y="1556"/>
                    <a:pt x="2364" y="1832"/>
                  </a:cubicBezTo>
                  <a:cubicBezTo>
                    <a:pt x="2453" y="2028"/>
                    <a:pt x="2396" y="2132"/>
                    <a:pt x="2188" y="2140"/>
                  </a:cubicBezTo>
                  <a:lnTo>
                    <a:pt x="1231" y="2140"/>
                  </a:lnTo>
                  <a:cubicBezTo>
                    <a:pt x="912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3" y="453"/>
                    <a:pt x="1052" y="178"/>
                  </a:cubicBezTo>
                  <a:cubicBezTo>
                    <a:pt x="1178" y="2"/>
                    <a:pt x="1296" y="0"/>
                    <a:pt x="1407" y="175"/>
                  </a:cubicBezTo>
                  <a:close/>
                </a:path>
              </a:pathLst>
            </a:cu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666007" y="3349015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8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1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51387" y="2683516"/>
            <a:ext cx="1897876" cy="1388847"/>
            <a:chOff x="6701322" y="2733250"/>
            <a:chExt cx="1898864" cy="1389570"/>
          </a:xfrm>
        </p:grpSpPr>
        <p:sp>
          <p:nvSpPr>
            <p:cNvPr id="49" name="Freeform 9"/>
            <p:cNvSpPr/>
            <p:nvPr/>
          </p:nvSpPr>
          <p:spPr bwMode="auto">
            <a:xfrm>
              <a:off x="6701322" y="2733250"/>
              <a:ext cx="1898864" cy="1389570"/>
            </a:xfrm>
            <a:custGeom>
              <a:avLst/>
              <a:gdLst>
                <a:gd name="T0" fmla="*/ 1408 w 2453"/>
                <a:gd name="T1" fmla="*/ 1966 h 2141"/>
                <a:gd name="T2" fmla="*/ 1886 w 2453"/>
                <a:gd name="T3" fmla="*/ 1136 h 2141"/>
                <a:gd name="T4" fmla="*/ 2364 w 2453"/>
                <a:gd name="T5" fmla="*/ 309 h 2141"/>
                <a:gd name="T6" fmla="*/ 2188 w 2453"/>
                <a:gd name="T7" fmla="*/ 0 h 2141"/>
                <a:gd name="T8" fmla="*/ 1231 w 2453"/>
                <a:gd name="T9" fmla="*/ 0 h 2141"/>
                <a:gd name="T10" fmla="*/ 276 w 2453"/>
                <a:gd name="T11" fmla="*/ 0 h 2141"/>
                <a:gd name="T12" fmla="*/ 96 w 2453"/>
                <a:gd name="T13" fmla="*/ 307 h 2141"/>
                <a:gd name="T14" fmla="*/ 575 w 2453"/>
                <a:gd name="T15" fmla="*/ 1136 h 2141"/>
                <a:gd name="T16" fmla="*/ 1052 w 2453"/>
                <a:gd name="T17" fmla="*/ 1963 h 2141"/>
                <a:gd name="T18" fmla="*/ 1408 w 2453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1">
                  <a:moveTo>
                    <a:pt x="1408" y="1966"/>
                  </a:moveTo>
                  <a:lnTo>
                    <a:pt x="1886" y="1136"/>
                  </a:lnTo>
                  <a:cubicBezTo>
                    <a:pt x="2046" y="861"/>
                    <a:pt x="2205" y="585"/>
                    <a:pt x="2364" y="309"/>
                  </a:cubicBezTo>
                  <a:cubicBezTo>
                    <a:pt x="2453" y="113"/>
                    <a:pt x="2396" y="9"/>
                    <a:pt x="2188" y="0"/>
                  </a:cubicBezTo>
                  <a:lnTo>
                    <a:pt x="1231" y="0"/>
                  </a:lnTo>
                  <a:cubicBezTo>
                    <a:pt x="912" y="0"/>
                    <a:pt x="594" y="0"/>
                    <a:pt x="276" y="0"/>
                  </a:cubicBezTo>
                  <a:cubicBezTo>
                    <a:pt x="61" y="21"/>
                    <a:pt x="0" y="123"/>
                    <a:pt x="96" y="307"/>
                  </a:cubicBezTo>
                  <a:lnTo>
                    <a:pt x="575" y="1136"/>
                  </a:lnTo>
                  <a:cubicBezTo>
                    <a:pt x="734" y="1412"/>
                    <a:pt x="893" y="1688"/>
                    <a:pt x="1052" y="1963"/>
                  </a:cubicBezTo>
                  <a:cubicBezTo>
                    <a:pt x="1178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rgbClr val="81A6F8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323186" y="2978512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8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1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18765" y="2740628"/>
            <a:ext cx="1897876" cy="1388847"/>
            <a:chOff x="8369568" y="2790392"/>
            <a:chExt cx="1898864" cy="1389570"/>
          </a:xfrm>
        </p:grpSpPr>
        <p:sp>
          <p:nvSpPr>
            <p:cNvPr id="47" name="Freeform 7"/>
            <p:cNvSpPr/>
            <p:nvPr/>
          </p:nvSpPr>
          <p:spPr bwMode="auto">
            <a:xfrm>
              <a:off x="8369568" y="2790392"/>
              <a:ext cx="1898864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6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rgbClr val="2D293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981001" y="3371034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8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31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03087" y="4403697"/>
            <a:ext cx="2147577" cy="723655"/>
            <a:chOff x="3751485" y="4454327"/>
            <a:chExt cx="3142089" cy="724032"/>
          </a:xfrm>
        </p:grpSpPr>
        <p:sp>
          <p:nvSpPr>
            <p:cNvPr id="62" name="矩形 61"/>
            <p:cNvSpPr/>
            <p:nvPr/>
          </p:nvSpPr>
          <p:spPr>
            <a:xfrm>
              <a:off x="3751485" y="4778249"/>
              <a:ext cx="31420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3801934" y="4454327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输入标题二</a:t>
              </a:r>
              <a:endParaRPr lang="zh-CN" altLang="en-US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34507" y="1634589"/>
            <a:ext cx="2147577" cy="723655"/>
            <a:chOff x="5483806" y="1218253"/>
            <a:chExt cx="3142089" cy="724032"/>
          </a:xfrm>
        </p:grpSpPr>
        <p:sp>
          <p:nvSpPr>
            <p:cNvPr id="87" name="矩形 86"/>
            <p:cNvSpPr/>
            <p:nvPr/>
          </p:nvSpPr>
          <p:spPr>
            <a:xfrm>
              <a:off x="5483806" y="1542175"/>
              <a:ext cx="31420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5491431" y="1218253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输入标题三</a:t>
              </a:r>
              <a:endParaRPr lang="zh-CN" altLang="en-US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89975" y="4403698"/>
            <a:ext cx="2147577" cy="723606"/>
            <a:chOff x="7240189" y="4454327"/>
            <a:chExt cx="3142089" cy="723983"/>
          </a:xfrm>
        </p:grpSpPr>
        <p:sp>
          <p:nvSpPr>
            <p:cNvPr id="89" name="矩形 88"/>
            <p:cNvSpPr/>
            <p:nvPr/>
          </p:nvSpPr>
          <p:spPr>
            <a:xfrm>
              <a:off x="7240189" y="4778249"/>
              <a:ext cx="3142089" cy="400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7273202" y="4454327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输入标题四</a:t>
              </a:r>
              <a:endParaRPr lang="zh-CN" altLang="en-US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53062" y="1634589"/>
            <a:ext cx="2296492" cy="723655"/>
            <a:chOff x="8804091" y="1218253"/>
            <a:chExt cx="2297688" cy="724032"/>
          </a:xfrm>
        </p:grpSpPr>
        <p:sp>
          <p:nvSpPr>
            <p:cNvPr id="91" name="矩形 90"/>
            <p:cNvSpPr/>
            <p:nvPr/>
          </p:nvSpPr>
          <p:spPr>
            <a:xfrm>
              <a:off x="8804091" y="1542175"/>
              <a:ext cx="2297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811714" y="1218253"/>
              <a:ext cx="1082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99" b="1" dirty="0" smtClean="0">
                  <a:solidFill>
                    <a:srgbClr val="595959"/>
                  </a:solidFill>
                  <a:cs typeface="+mn-ea"/>
                  <a:sym typeface="+mn-lt"/>
                </a:rPr>
                <a:t>输入标题五</a:t>
              </a:r>
              <a:endParaRPr lang="zh-CN" altLang="en-US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41017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35549" y="862597"/>
            <a:ext cx="5203813" cy="5076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260305">
            <a:off x="7326066" y="4262956"/>
            <a:ext cx="1822500" cy="17887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79926" y="1434279"/>
            <a:ext cx="231505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ln w="31750">
                  <a:noFill/>
                </a:ln>
                <a:solidFill>
                  <a:schemeClr val="bg1"/>
                </a:solidFill>
                <a:effectLst>
                  <a:outerShdw blurRad="63500" dist="38100" dir="2700000" algn="tl">
                    <a:srgbClr val="000000">
                      <a:alpha val="40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02</a:t>
            </a:r>
            <a:endParaRPr lang="zh-CN" altLang="en-US" sz="13800" dirty="0">
              <a:ln w="31750">
                <a:noFill/>
              </a:ln>
              <a:solidFill>
                <a:schemeClr val="bg1"/>
              </a:solidFill>
              <a:effectLst>
                <a:outerShdw blurRad="63500" dist="38100" dir="2700000" algn="tl">
                  <a:srgbClr val="000000">
                    <a:alpha val="40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1586" y="3376013"/>
            <a:ext cx="35317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工</a:t>
            </a:r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作完成情况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9911" y="4262956"/>
            <a:ext cx="4855086" cy="248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8100000">
            <a:off x="-480101" y="5924464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 rot="18900000">
            <a:off x="9569888" y="-637322"/>
            <a:ext cx="3038350" cy="1619922"/>
          </a:xfrm>
          <a:custGeom>
            <a:avLst/>
            <a:gdLst>
              <a:gd name="connsiteX0" fmla="*/ 4619979 w 8026536"/>
              <a:gd name="connsiteY0" fmla="*/ 3405764 h 4279415"/>
              <a:gd name="connsiteX1" fmla="*/ 4769874 w 8026536"/>
              <a:gd name="connsiteY1" fmla="*/ 3767642 h 4279415"/>
              <a:gd name="connsiteX2" fmla="*/ 4258100 w 8026536"/>
              <a:gd name="connsiteY2" fmla="*/ 4279415 h 4279415"/>
              <a:gd name="connsiteX3" fmla="*/ 1425298 w 8026536"/>
              <a:gd name="connsiteY3" fmla="*/ 4279415 h 4279415"/>
              <a:gd name="connsiteX4" fmla="*/ 913525 w 8026536"/>
              <a:gd name="connsiteY4" fmla="*/ 3767641 h 4279415"/>
              <a:gd name="connsiteX5" fmla="*/ 1425298 w 8026536"/>
              <a:gd name="connsiteY5" fmla="*/ 3255869 h 4279415"/>
              <a:gd name="connsiteX6" fmla="*/ 4258101 w 8026536"/>
              <a:gd name="connsiteY6" fmla="*/ 3255869 h 4279415"/>
              <a:gd name="connsiteX7" fmla="*/ 4619979 w 8026536"/>
              <a:gd name="connsiteY7" fmla="*/ 3405764 h 4279415"/>
              <a:gd name="connsiteX8" fmla="*/ 2538949 w 8026536"/>
              <a:gd name="connsiteY8" fmla="*/ 511772 h 4279415"/>
              <a:gd name="connsiteX9" fmla="*/ 2538949 w 8026536"/>
              <a:gd name="connsiteY9" fmla="*/ 511773 h 4279415"/>
              <a:gd name="connsiteX10" fmla="*/ 2538949 w 8026536"/>
              <a:gd name="connsiteY10" fmla="*/ 511773 h 4279415"/>
              <a:gd name="connsiteX11" fmla="*/ 6114882 w 8026536"/>
              <a:gd name="connsiteY11" fmla="*/ 1232814 h 4279415"/>
              <a:gd name="connsiteX12" fmla="*/ 6264778 w 8026536"/>
              <a:gd name="connsiteY12" fmla="*/ 1594692 h 4279415"/>
              <a:gd name="connsiteX13" fmla="*/ 5753004 w 8026536"/>
              <a:gd name="connsiteY13" fmla="*/ 2106465 h 4279415"/>
              <a:gd name="connsiteX14" fmla="*/ 1288965 w 8026536"/>
              <a:gd name="connsiteY14" fmla="*/ 2106465 h 4279415"/>
              <a:gd name="connsiteX15" fmla="*/ 777191 w 8026536"/>
              <a:gd name="connsiteY15" fmla="*/ 1594692 h 4279415"/>
              <a:gd name="connsiteX16" fmla="*/ 1288964 w 8026536"/>
              <a:gd name="connsiteY16" fmla="*/ 1082919 h 4279415"/>
              <a:gd name="connsiteX17" fmla="*/ 5753005 w 8026536"/>
              <a:gd name="connsiteY17" fmla="*/ 1082919 h 4279415"/>
              <a:gd name="connsiteX18" fmla="*/ 6114882 w 8026536"/>
              <a:gd name="connsiteY18" fmla="*/ 1232814 h 4279415"/>
              <a:gd name="connsiteX19" fmla="*/ 7596308 w 8026536"/>
              <a:gd name="connsiteY19" fmla="*/ 2318548 h 4279415"/>
              <a:gd name="connsiteX20" fmla="*/ 7746203 w 8026536"/>
              <a:gd name="connsiteY20" fmla="*/ 2680426 h 4279415"/>
              <a:gd name="connsiteX21" fmla="*/ 7234430 w 8026536"/>
              <a:gd name="connsiteY21" fmla="*/ 3192199 h 4279415"/>
              <a:gd name="connsiteX22" fmla="*/ 511773 w 8026536"/>
              <a:gd name="connsiteY22" fmla="*/ 3192199 h 4279415"/>
              <a:gd name="connsiteX23" fmla="*/ 0 w 8026536"/>
              <a:gd name="connsiteY23" fmla="*/ 2680426 h 4279415"/>
              <a:gd name="connsiteX24" fmla="*/ 511773 w 8026536"/>
              <a:gd name="connsiteY24" fmla="*/ 2168653 h 4279415"/>
              <a:gd name="connsiteX25" fmla="*/ 7234431 w 8026536"/>
              <a:gd name="connsiteY25" fmla="*/ 2168653 h 4279415"/>
              <a:gd name="connsiteX26" fmla="*/ 7596308 w 8026536"/>
              <a:gd name="connsiteY26" fmla="*/ 2318548 h 4279415"/>
              <a:gd name="connsiteX27" fmla="*/ 7876641 w 8026536"/>
              <a:gd name="connsiteY27" fmla="*/ 149895 h 4279415"/>
              <a:gd name="connsiteX28" fmla="*/ 8026536 w 8026536"/>
              <a:gd name="connsiteY28" fmla="*/ 511773 h 4279415"/>
              <a:gd name="connsiteX29" fmla="*/ 8026535 w 8026536"/>
              <a:gd name="connsiteY29" fmla="*/ 511773 h 4279415"/>
              <a:gd name="connsiteX30" fmla="*/ 7514762 w 8026536"/>
              <a:gd name="connsiteY30" fmla="*/ 1023547 h 4279415"/>
              <a:gd name="connsiteX31" fmla="*/ 3050722 w 8026536"/>
              <a:gd name="connsiteY31" fmla="*/ 1023545 h 4279415"/>
              <a:gd name="connsiteX32" fmla="*/ 2549347 w 8026536"/>
              <a:gd name="connsiteY32" fmla="*/ 614912 h 4279415"/>
              <a:gd name="connsiteX33" fmla="*/ 2538949 w 8026536"/>
              <a:gd name="connsiteY33" fmla="*/ 511773 h 4279415"/>
              <a:gd name="connsiteX34" fmla="*/ 2538949 w 8026536"/>
              <a:gd name="connsiteY34" fmla="*/ 511772 h 4279415"/>
              <a:gd name="connsiteX35" fmla="*/ 2538949 w 8026536"/>
              <a:gd name="connsiteY35" fmla="*/ 511772 h 4279415"/>
              <a:gd name="connsiteX36" fmla="*/ 2549346 w 8026536"/>
              <a:gd name="connsiteY36" fmla="*/ 408633 h 4279415"/>
              <a:gd name="connsiteX37" fmla="*/ 3050722 w 8026536"/>
              <a:gd name="connsiteY37" fmla="*/ 0 h 4279415"/>
              <a:gd name="connsiteX38" fmla="*/ 7514763 w 8026536"/>
              <a:gd name="connsiteY38" fmla="*/ 0 h 4279415"/>
              <a:gd name="connsiteX39" fmla="*/ 7876641 w 8026536"/>
              <a:gd name="connsiteY39" fmla="*/ 149895 h 427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26536" h="4279415">
                <a:moveTo>
                  <a:pt x="4619979" y="3405764"/>
                </a:moveTo>
                <a:cubicBezTo>
                  <a:pt x="4712592" y="3498377"/>
                  <a:pt x="4769874" y="3626320"/>
                  <a:pt x="4769874" y="3767642"/>
                </a:cubicBezTo>
                <a:cubicBezTo>
                  <a:pt x="4769873" y="4050286"/>
                  <a:pt x="4540745" y="4279415"/>
                  <a:pt x="4258100" y="4279415"/>
                </a:cubicBezTo>
                <a:lnTo>
                  <a:pt x="1425298" y="4279415"/>
                </a:lnTo>
                <a:cubicBezTo>
                  <a:pt x="1142654" y="4279415"/>
                  <a:pt x="913525" y="4050286"/>
                  <a:pt x="913525" y="3767641"/>
                </a:cubicBezTo>
                <a:cubicBezTo>
                  <a:pt x="913525" y="3484998"/>
                  <a:pt x="1142654" y="3255869"/>
                  <a:pt x="1425298" y="3255869"/>
                </a:cubicBezTo>
                <a:lnTo>
                  <a:pt x="4258101" y="3255869"/>
                </a:lnTo>
                <a:cubicBezTo>
                  <a:pt x="4399423" y="3255869"/>
                  <a:pt x="4527366" y="3313151"/>
                  <a:pt x="4619979" y="3405764"/>
                </a:cubicBezTo>
                <a:close/>
                <a:moveTo>
                  <a:pt x="2538949" y="511772"/>
                </a:moveTo>
                <a:lnTo>
                  <a:pt x="2538949" y="511773"/>
                </a:lnTo>
                <a:lnTo>
                  <a:pt x="2538949" y="511773"/>
                </a:lnTo>
                <a:close/>
                <a:moveTo>
                  <a:pt x="6114882" y="1232814"/>
                </a:moveTo>
                <a:cubicBezTo>
                  <a:pt x="6207495" y="1325427"/>
                  <a:pt x="6264777" y="1453370"/>
                  <a:pt x="6264778" y="1594692"/>
                </a:cubicBezTo>
                <a:cubicBezTo>
                  <a:pt x="6264777" y="1877336"/>
                  <a:pt x="6035648" y="2106465"/>
                  <a:pt x="5753004" y="2106465"/>
                </a:cubicBezTo>
                <a:lnTo>
                  <a:pt x="1288965" y="2106465"/>
                </a:lnTo>
                <a:cubicBezTo>
                  <a:pt x="1006320" y="2106465"/>
                  <a:pt x="777191" y="1877336"/>
                  <a:pt x="777191" y="1594692"/>
                </a:cubicBezTo>
                <a:cubicBezTo>
                  <a:pt x="777192" y="1312048"/>
                  <a:pt x="1006320" y="1082919"/>
                  <a:pt x="1288964" y="1082919"/>
                </a:cubicBezTo>
                <a:lnTo>
                  <a:pt x="5753005" y="1082919"/>
                </a:lnTo>
                <a:cubicBezTo>
                  <a:pt x="5894326" y="1082919"/>
                  <a:pt x="6022270" y="1140201"/>
                  <a:pt x="6114882" y="1232814"/>
                </a:cubicBezTo>
                <a:close/>
                <a:moveTo>
                  <a:pt x="7596308" y="2318548"/>
                </a:moveTo>
                <a:cubicBezTo>
                  <a:pt x="7688921" y="2411160"/>
                  <a:pt x="7746204" y="2539104"/>
                  <a:pt x="7746203" y="2680426"/>
                </a:cubicBezTo>
                <a:cubicBezTo>
                  <a:pt x="7746203" y="2963070"/>
                  <a:pt x="7517074" y="3192199"/>
                  <a:pt x="7234430" y="3192199"/>
                </a:cubicBezTo>
                <a:lnTo>
                  <a:pt x="511773" y="3192199"/>
                </a:lnTo>
                <a:cubicBezTo>
                  <a:pt x="229129" y="3192199"/>
                  <a:pt x="0" y="2963070"/>
                  <a:pt x="0" y="2680426"/>
                </a:cubicBezTo>
                <a:cubicBezTo>
                  <a:pt x="0" y="2397782"/>
                  <a:pt x="229129" y="2168653"/>
                  <a:pt x="511773" y="2168653"/>
                </a:cubicBezTo>
                <a:lnTo>
                  <a:pt x="7234431" y="2168653"/>
                </a:lnTo>
                <a:cubicBezTo>
                  <a:pt x="7375752" y="2168653"/>
                  <a:pt x="7503696" y="2225935"/>
                  <a:pt x="7596308" y="2318548"/>
                </a:cubicBezTo>
                <a:close/>
                <a:moveTo>
                  <a:pt x="7876641" y="149895"/>
                </a:moveTo>
                <a:cubicBezTo>
                  <a:pt x="7969254" y="242508"/>
                  <a:pt x="8026536" y="370451"/>
                  <a:pt x="8026536" y="511773"/>
                </a:cubicBezTo>
                <a:lnTo>
                  <a:pt x="8026535" y="511773"/>
                </a:lnTo>
                <a:cubicBezTo>
                  <a:pt x="8026535" y="794417"/>
                  <a:pt x="7797406" y="1023546"/>
                  <a:pt x="7514762" y="1023547"/>
                </a:cubicBezTo>
                <a:lnTo>
                  <a:pt x="3050722" y="1023545"/>
                </a:lnTo>
                <a:cubicBezTo>
                  <a:pt x="2803409" y="1023545"/>
                  <a:pt x="2597068" y="848118"/>
                  <a:pt x="2549347" y="614912"/>
                </a:cubicBezTo>
                <a:lnTo>
                  <a:pt x="2538949" y="511773"/>
                </a:lnTo>
                <a:lnTo>
                  <a:pt x="2538949" y="511772"/>
                </a:lnTo>
                <a:lnTo>
                  <a:pt x="2538949" y="511772"/>
                </a:lnTo>
                <a:lnTo>
                  <a:pt x="2549346" y="408633"/>
                </a:lnTo>
                <a:cubicBezTo>
                  <a:pt x="2597067" y="175427"/>
                  <a:pt x="2803409" y="0"/>
                  <a:pt x="3050722" y="0"/>
                </a:cubicBezTo>
                <a:lnTo>
                  <a:pt x="7514763" y="0"/>
                </a:lnTo>
                <a:cubicBezTo>
                  <a:pt x="7656085" y="0"/>
                  <a:pt x="7784028" y="57282"/>
                  <a:pt x="7876641" y="149895"/>
                </a:cubicBezTo>
                <a:close/>
              </a:path>
            </a:pathLst>
          </a:custGeom>
          <a:solidFill>
            <a:srgbClr val="1C373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iconfont-11845-5698512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8031607" y="5075882"/>
            <a:ext cx="609685" cy="333214"/>
          </a:xfrm>
          <a:custGeom>
            <a:avLst/>
            <a:gdLst>
              <a:gd name="T0" fmla="*/ 5803 w 11214"/>
              <a:gd name="T1" fmla="*/ 6008 h 6129"/>
              <a:gd name="T2" fmla="*/ 11098 w 11214"/>
              <a:gd name="T3" fmla="*/ 574 h 6129"/>
              <a:gd name="T4" fmla="*/ 11093 w 11214"/>
              <a:gd name="T5" fmla="*/ 150 h 6129"/>
              <a:gd name="T6" fmla="*/ 10669 w 11214"/>
              <a:gd name="T7" fmla="*/ 155 h 6129"/>
              <a:gd name="T8" fmla="*/ 5582 w 11214"/>
              <a:gd name="T9" fmla="*/ 5377 h 6129"/>
              <a:gd name="T10" fmla="*/ 515 w 11214"/>
              <a:gd name="T11" fmla="*/ 123 h 6129"/>
              <a:gd name="T12" fmla="*/ 92 w 11214"/>
              <a:gd name="T13" fmla="*/ 115 h 6129"/>
              <a:gd name="T14" fmla="*/ 0 w 11214"/>
              <a:gd name="T15" fmla="*/ 332 h 6129"/>
              <a:gd name="T16" fmla="*/ 84 w 11214"/>
              <a:gd name="T17" fmla="*/ 540 h 6129"/>
              <a:gd name="T18" fmla="*/ 5308 w 11214"/>
              <a:gd name="T19" fmla="*/ 5957 h 6129"/>
              <a:gd name="T20" fmla="*/ 5374 w 11214"/>
              <a:gd name="T21" fmla="*/ 6008 h 6129"/>
              <a:gd name="T22" fmla="*/ 5380 w 11214"/>
              <a:gd name="T23" fmla="*/ 6014 h 6129"/>
              <a:gd name="T24" fmla="*/ 5803 w 11214"/>
              <a:gd name="T25" fmla="*/ 6008 h 6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14" h="6129">
                <a:moveTo>
                  <a:pt x="5803" y="6008"/>
                </a:moveTo>
                <a:lnTo>
                  <a:pt x="11098" y="574"/>
                </a:lnTo>
                <a:cubicBezTo>
                  <a:pt x="11214" y="455"/>
                  <a:pt x="11212" y="265"/>
                  <a:pt x="11093" y="150"/>
                </a:cubicBezTo>
                <a:cubicBezTo>
                  <a:pt x="10974" y="34"/>
                  <a:pt x="10784" y="37"/>
                  <a:pt x="10669" y="155"/>
                </a:cubicBezTo>
                <a:lnTo>
                  <a:pt x="5582" y="5377"/>
                </a:lnTo>
                <a:lnTo>
                  <a:pt x="515" y="123"/>
                </a:lnTo>
                <a:cubicBezTo>
                  <a:pt x="400" y="4"/>
                  <a:pt x="210" y="0"/>
                  <a:pt x="92" y="115"/>
                </a:cubicBezTo>
                <a:cubicBezTo>
                  <a:pt x="30" y="174"/>
                  <a:pt x="0" y="253"/>
                  <a:pt x="0" y="332"/>
                </a:cubicBezTo>
                <a:cubicBezTo>
                  <a:pt x="0" y="407"/>
                  <a:pt x="28" y="482"/>
                  <a:pt x="84" y="540"/>
                </a:cubicBezTo>
                <a:lnTo>
                  <a:pt x="5308" y="5957"/>
                </a:lnTo>
                <a:cubicBezTo>
                  <a:pt x="5328" y="5978"/>
                  <a:pt x="5350" y="5994"/>
                  <a:pt x="5374" y="6008"/>
                </a:cubicBezTo>
                <a:lnTo>
                  <a:pt x="5380" y="6014"/>
                </a:lnTo>
                <a:cubicBezTo>
                  <a:pt x="5498" y="6129"/>
                  <a:pt x="5688" y="6127"/>
                  <a:pt x="5803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3621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40523" y="1402867"/>
            <a:ext cx="4215757" cy="4546520"/>
            <a:chOff x="1706687" y="2061912"/>
            <a:chExt cx="4217953" cy="4548888"/>
          </a:xfrm>
        </p:grpSpPr>
        <p:sp>
          <p:nvSpPr>
            <p:cNvPr id="15" name="矩形 14"/>
            <p:cNvSpPr/>
            <p:nvPr/>
          </p:nvSpPr>
          <p:spPr bwMode="auto">
            <a:xfrm>
              <a:off x="1706687" y="2190077"/>
              <a:ext cx="4217953" cy="442072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85000"/>
                </a:schemeClr>
              </a:solidFill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1965587" y="2061912"/>
              <a:ext cx="3562213" cy="127898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203505" y="2061912"/>
              <a:ext cx="3097148" cy="745630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6F8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025194" y="2219842"/>
              <a:ext cx="141577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99" b="1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输入标题概</a:t>
              </a:r>
              <a:r>
                <a:rPr lang="zh-CN" altLang="en-US" sz="1599" b="1" dirty="0">
                  <a:solidFill>
                    <a:schemeClr val="bg1"/>
                  </a:solidFill>
                  <a:cs typeface="+mn-ea"/>
                  <a:sym typeface="+mn-lt"/>
                </a:rPr>
                <a:t>要</a:t>
              </a:r>
            </a:p>
          </p:txBody>
        </p:sp>
        <p:sp>
          <p:nvSpPr>
            <p:cNvPr id="9" name="TextBox 10"/>
            <p:cNvSpPr txBox="1"/>
            <p:nvPr/>
          </p:nvSpPr>
          <p:spPr>
            <a:xfrm>
              <a:off x="2117138" y="2970046"/>
              <a:ext cx="3544643" cy="193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200</a:t>
              </a: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5</a:t>
              </a: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200</a:t>
              </a: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5</a:t>
              </a: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分钟之内。</a:t>
              </a:r>
            </a:p>
            <a:p>
              <a:pPr algn="just">
                <a:lnSpc>
                  <a:spcPct val="150000"/>
                </a:lnSpc>
              </a:pPr>
              <a:endParaRPr lang="en-US" altLang="zh-CN" sz="999" dirty="0">
                <a:solidFill>
                  <a:srgbClr val="595959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48148" y="1402867"/>
            <a:ext cx="4215757" cy="4546520"/>
            <a:chOff x="6216660" y="2061912"/>
            <a:chExt cx="4217953" cy="4548888"/>
          </a:xfrm>
        </p:grpSpPr>
        <p:sp>
          <p:nvSpPr>
            <p:cNvPr id="16" name="矩形 15"/>
            <p:cNvSpPr/>
            <p:nvPr/>
          </p:nvSpPr>
          <p:spPr bwMode="auto">
            <a:xfrm>
              <a:off x="6216660" y="2190077"/>
              <a:ext cx="4217953" cy="442072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85000"/>
                </a:schemeClr>
              </a:solidFill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6546985" y="2061912"/>
              <a:ext cx="3562213" cy="127898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6784903" y="2061912"/>
              <a:ext cx="3097148" cy="745630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2933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321027" y="2215327"/>
              <a:ext cx="209284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599" b="1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输入标题概</a:t>
              </a:r>
              <a:r>
                <a:rPr lang="zh-CN" altLang="en-US" sz="1599" b="1" dirty="0">
                  <a:solidFill>
                    <a:schemeClr val="bg1"/>
                  </a:solidFill>
                  <a:cs typeface="+mn-ea"/>
                  <a:sym typeface="+mn-lt"/>
                </a:rPr>
                <a:t>要</a:t>
              </a: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6677172" y="2970046"/>
              <a:ext cx="3544643" cy="1679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200</a:t>
              </a: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5</a:t>
              </a: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200</a:t>
              </a: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5</a:t>
              </a: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分钟之内。</a:t>
              </a:r>
            </a:p>
            <a:p>
              <a:pPr algn="just">
                <a:lnSpc>
                  <a:spcPct val="150000"/>
                </a:lnSpc>
              </a:pP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449182" y="230382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187119" y="3990452"/>
            <a:ext cx="3322564" cy="1388962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694744" y="3990452"/>
            <a:ext cx="3322564" cy="1388962"/>
          </a:xfrm>
          <a:prstGeom prst="roundRect">
            <a:avLst>
              <a:gd name="adj" fmla="val 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13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90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90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90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903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903;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3210oe5y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210oe5y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3509</Words>
  <Application>Microsoft Office PowerPoint</Application>
  <PresentationFormat>宽屏</PresentationFormat>
  <Paragraphs>270</Paragraphs>
  <Slides>28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阿里巴巴普惠体 H</vt:lpstr>
      <vt:lpstr>阿里巴巴普惠体 L</vt:lpstr>
      <vt:lpstr>阿里巴巴普惠体 R</vt:lpstr>
      <vt:lpstr>宋体</vt:lpstr>
      <vt:lpstr>微软雅黑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个人总结计划</dc:title>
  <dc:subject>个人总结计划</dc:subject>
  <dc:creator>51PPT模板网</dc:creator>
  <cp:keywords>www.51pptmoban.com</cp:keywords>
  <dc:description>www.51pptmoban.com</dc:description>
  <cp:lastModifiedBy>Microsoft 帐户</cp:lastModifiedBy>
  <cp:revision>3</cp:revision>
  <dcterms:created xsi:type="dcterms:W3CDTF">2020-07-15T03:06:58Z</dcterms:created>
  <dcterms:modified xsi:type="dcterms:W3CDTF">2021-04-05T04:40:31Z</dcterms:modified>
</cp:coreProperties>
</file>