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8.xml" ContentType="application/vnd.openxmlformats-officedocument.presentationml.tags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tags/tag11.xml" ContentType="application/vnd.openxmlformats-officedocument.presentationml.tags+xml"/>
  <Override PartName="/ppt/notesSlides/notesSlide17.xml" ContentType="application/vnd.openxmlformats-officedocument.presentationml.notesSlide+xml"/>
  <Override PartName="/ppt/tags/tag1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3.xml" ContentType="application/vnd.openxmlformats-officedocument.presentationml.tags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tags/tag15.xml" ContentType="application/vnd.openxmlformats-officedocument.presentationml.tags+xml"/>
  <Override PartName="/ppt/notesSlides/notesSlide22.xml" ContentType="application/vnd.openxmlformats-officedocument.presentationml.notesSlide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tags/tag17.xml" ContentType="application/vnd.openxmlformats-officedocument.presentationml.tags+xml"/>
  <Override PartName="/ppt/notesSlides/notesSlide24.xml" ContentType="application/vnd.openxmlformats-officedocument.presentationml.notesSlide+xml"/>
  <Override PartName="/ppt/tags/tag18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9.xml" ContentType="application/vnd.openxmlformats-officedocument.presentationml.tags+xml"/>
  <Override PartName="/ppt/notesSlides/notesSlide2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20.xml" ContentType="application/vnd.openxmlformats-officedocument.presentationml.tags+xml"/>
  <Override PartName="/ppt/notesSlides/notesSlide28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21.xml" ContentType="application/vnd.openxmlformats-officedocument.presentationml.tags+xml"/>
  <Override PartName="/ppt/notesSlides/notesSlide29.xml" ContentType="application/vnd.openxmlformats-officedocument.presentationml.notesSlide+xml"/>
  <Override PartName="/ppt/tags/tag22.xml" ContentType="application/vnd.openxmlformats-officedocument.presentationml.tags+xml"/>
  <Override PartName="/ppt/notesSlides/notesSlide30.xml" ContentType="application/vnd.openxmlformats-officedocument.presentationml.notesSlide+xml"/>
  <Override PartName="/ppt/tags/tag23.xml" ContentType="application/vnd.openxmlformats-officedocument.presentationml.tags+xml"/>
  <Override PartName="/ppt/notesSlides/notesSlide31.xml" ContentType="application/vnd.openxmlformats-officedocument.presentationml.notesSlide+xml"/>
  <Override PartName="/ppt/tags/tag24.xml" ContentType="application/vnd.openxmlformats-officedocument.presentationml.tags+xml"/>
  <Override PartName="/ppt/notesSlides/notesSlide32.xml" ContentType="application/vnd.openxmlformats-officedocument.presentationml.notesSlide+xml"/>
  <Override PartName="/ppt/tags/tag25.xml" ContentType="application/vnd.openxmlformats-officedocument.presentationml.tags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tags/tag26.xml" ContentType="application/vnd.openxmlformats-officedocument.presentationml.tags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handoutMasterIdLst>
    <p:handoutMasterId r:id="rId42"/>
  </p:handoutMasterIdLst>
  <p:sldIdLst>
    <p:sldId id="331" r:id="rId2"/>
    <p:sldId id="257" r:id="rId3"/>
    <p:sldId id="272" r:id="rId4"/>
    <p:sldId id="279" r:id="rId5"/>
    <p:sldId id="285" r:id="rId6"/>
    <p:sldId id="333" r:id="rId7"/>
    <p:sldId id="332" r:id="rId8"/>
    <p:sldId id="286" r:id="rId9"/>
    <p:sldId id="296" r:id="rId10"/>
    <p:sldId id="290" r:id="rId11"/>
    <p:sldId id="323" r:id="rId12"/>
    <p:sldId id="312" r:id="rId13"/>
    <p:sldId id="284" r:id="rId14"/>
    <p:sldId id="305" r:id="rId15"/>
    <p:sldId id="302" r:id="rId16"/>
    <p:sldId id="295" r:id="rId17"/>
    <p:sldId id="293" r:id="rId18"/>
    <p:sldId id="313" r:id="rId19"/>
    <p:sldId id="291" r:id="rId20"/>
    <p:sldId id="304" r:id="rId21"/>
    <p:sldId id="306" r:id="rId22"/>
    <p:sldId id="303" r:id="rId23"/>
    <p:sldId id="317" r:id="rId24"/>
    <p:sldId id="322" r:id="rId25"/>
    <p:sldId id="327" r:id="rId26"/>
    <p:sldId id="329" r:id="rId27"/>
    <p:sldId id="307" r:id="rId28"/>
    <p:sldId id="311" r:id="rId29"/>
    <p:sldId id="309" r:id="rId30"/>
    <p:sldId id="321" r:id="rId31"/>
    <p:sldId id="320" r:id="rId32"/>
    <p:sldId id="310" r:id="rId33"/>
    <p:sldId id="314" r:id="rId34"/>
    <p:sldId id="315" r:id="rId35"/>
    <p:sldId id="316" r:id="rId36"/>
    <p:sldId id="325" r:id="rId37"/>
    <p:sldId id="326" r:id="rId38"/>
    <p:sldId id="324" r:id="rId39"/>
    <p:sldId id="334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42" autoAdjust="0"/>
    <p:restoredTop sz="94722" autoAdjust="0"/>
  </p:normalViewPr>
  <p:slideViewPr>
    <p:cSldViewPr snapToGrid="0" showGuides="1">
      <p:cViewPr varScale="1">
        <p:scale>
          <a:sx n="78" d="100"/>
          <a:sy n="78" d="100"/>
        </p:scale>
        <p:origin x="96" y="54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0" d="100"/>
          <a:sy n="60" d="100"/>
        </p:scale>
        <p:origin x="2438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 cmpd="sng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EE80-46CF-90CA-4BBD15097CC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 cmpd="sng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2.5</c:v>
                </c:pt>
                <c:pt idx="3">
                  <c:v>3.5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EE80-46CF-90CA-4BBD15097CC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 cmpd="sng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3.2</c:v>
                </c:pt>
                <c:pt idx="2">
                  <c:v>2.8</c:v>
                </c:pt>
                <c:pt idx="3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EE80-46CF-90CA-4BBD15097C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578373936"/>
        <c:axId val="-1578373392"/>
      </c:lineChart>
      <c:catAx>
        <c:axId val="-1578373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578373392"/>
        <c:crosses val="autoZero"/>
        <c:auto val="1"/>
        <c:lblAlgn val="ctr"/>
        <c:lblOffset val="100"/>
        <c:noMultiLvlLbl val="0"/>
      </c:catAx>
      <c:valAx>
        <c:axId val="-1578373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578373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15F-417C-890C-2679CC534FB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2.5</c:v>
                </c:pt>
                <c:pt idx="3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15F-417C-890C-2679CC534FB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3.2</c:v>
                </c:pt>
                <c:pt idx="2">
                  <c:v>2.8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15F-417C-890C-2679CC534F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578381008"/>
        <c:axId val="-1578384272"/>
      </c:barChart>
      <c:catAx>
        <c:axId val="-1578381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578384272"/>
        <c:crosses val="autoZero"/>
        <c:auto val="1"/>
        <c:lblAlgn val="ctr"/>
        <c:lblOffset val="100"/>
        <c:noMultiLvlLbl val="0"/>
      </c:catAx>
      <c:valAx>
        <c:axId val="-1578384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578381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surface3DChart>
        <c:wireframe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 cmpd="sng"/>
            <a:effectLst/>
            <a:sp3d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E80-46CF-90CA-4BBD15097CC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 cmpd="sng"/>
            <a:effectLst/>
            <a:sp3d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2.5</c:v>
                </c:pt>
                <c:pt idx="3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E80-46CF-90CA-4BBD15097CC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 cmpd="sng"/>
            <a:effectLst/>
            <a:sp3d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3.2</c:v>
                </c:pt>
                <c:pt idx="2">
                  <c:v>2.8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E80-46CF-90CA-4BBD15097CCA}"/>
            </c:ext>
          </c:extLst>
        </c:ser>
        <c:bandFmts>
          <c:bandFmt>
            <c:idx val="0"/>
            <c:spPr>
              <a:solidFill>
                <a:schemeClr val="accent1"/>
              </a:solidFill>
              <a:ln cmpd="sng"/>
              <a:effectLst/>
              <a:sp3d/>
            </c:spPr>
          </c:bandFmt>
          <c:bandFmt>
            <c:idx val="1"/>
            <c:spPr>
              <a:solidFill>
                <a:schemeClr val="accent2"/>
              </a:solidFill>
              <a:ln cmpd="sng"/>
              <a:effectLst/>
              <a:sp3d/>
            </c:spPr>
          </c:bandFmt>
          <c:bandFmt>
            <c:idx val="2"/>
            <c:spPr>
              <a:solidFill>
                <a:schemeClr val="accent3"/>
              </a:solidFill>
              <a:ln cmpd="sng"/>
              <a:effectLst/>
              <a:sp3d/>
            </c:spPr>
          </c:bandFmt>
          <c:bandFmt>
            <c:idx val="3"/>
            <c:spPr>
              <a:solidFill>
                <a:schemeClr val="accent4"/>
              </a:solidFill>
              <a:ln cmpd="sng"/>
              <a:effectLst/>
              <a:sp3d/>
            </c:spPr>
          </c:bandFmt>
          <c:bandFmt>
            <c:idx val="4"/>
            <c:spPr>
              <a:solidFill>
                <a:schemeClr val="accent5"/>
              </a:solidFill>
              <a:ln cmpd="sng"/>
              <a:effectLst/>
              <a:sp3d/>
            </c:spPr>
          </c:bandFmt>
          <c:bandFmt>
            <c:idx val="5"/>
            <c:spPr>
              <a:solidFill>
                <a:schemeClr val="accent6"/>
              </a:solidFill>
              <a:ln cmpd="sng"/>
              <a:effectLst/>
              <a:sp3d/>
            </c:spPr>
          </c:bandFmt>
          <c:bandFmt>
            <c:idx val="6"/>
            <c:spPr>
              <a:solidFill>
                <a:schemeClr val="accent1">
                  <a:lumMod val="60000"/>
                </a:schemeClr>
              </a:solidFill>
              <a:ln cmpd="sng"/>
              <a:effectLst/>
              <a:sp3d/>
            </c:spPr>
          </c:bandFmt>
          <c:bandFmt>
            <c:idx val="7"/>
            <c:spPr>
              <a:solidFill>
                <a:schemeClr val="accent2">
                  <a:lumMod val="60000"/>
                </a:schemeClr>
              </a:solidFill>
              <a:ln cmpd="sng"/>
              <a:effectLst/>
              <a:sp3d/>
            </c:spPr>
          </c:bandFmt>
          <c:bandFmt>
            <c:idx val="8"/>
            <c:spPr>
              <a:solidFill>
                <a:schemeClr val="accent3">
                  <a:lumMod val="60000"/>
                </a:schemeClr>
              </a:solidFill>
              <a:ln cmpd="sng"/>
              <a:effectLst/>
              <a:sp3d/>
            </c:spPr>
          </c:bandFmt>
          <c:bandFmt>
            <c:idx val="9"/>
            <c:spPr>
              <a:solidFill>
                <a:schemeClr val="accent4">
                  <a:lumMod val="60000"/>
                </a:schemeClr>
              </a:solidFill>
              <a:ln cmpd="sng"/>
              <a:effectLst/>
              <a:sp3d/>
            </c:spPr>
          </c:bandFmt>
          <c:bandFmt>
            <c:idx val="10"/>
            <c:spPr>
              <a:solidFill>
                <a:schemeClr val="accent5">
                  <a:lumMod val="60000"/>
                </a:schemeClr>
              </a:solidFill>
              <a:ln cmpd="sng"/>
              <a:effectLst/>
              <a:sp3d/>
            </c:spPr>
          </c:bandFmt>
          <c:bandFmt>
            <c:idx val="11"/>
            <c:spPr>
              <a:solidFill>
                <a:schemeClr val="accent6">
                  <a:lumMod val="60000"/>
                </a:schemeClr>
              </a:solidFill>
              <a:ln cmpd="sng"/>
              <a:effectLst/>
              <a:sp3d/>
            </c:spPr>
          </c:bandFmt>
          <c:bandFmt>
            <c:idx val="12"/>
            <c:spPr>
              <a:solidFill>
                <a:schemeClr val="accent1">
                  <a:lumMod val="80000"/>
                  <a:lumOff val="20000"/>
                </a:schemeClr>
              </a:solidFill>
              <a:ln cmpd="sng"/>
              <a:effectLst/>
              <a:sp3d/>
            </c:spPr>
          </c:bandFmt>
          <c:bandFmt>
            <c:idx val="13"/>
            <c:spPr>
              <a:solidFill>
                <a:schemeClr val="accent2">
                  <a:lumMod val="80000"/>
                  <a:lumOff val="20000"/>
                </a:schemeClr>
              </a:solidFill>
              <a:ln cmpd="sng"/>
              <a:effectLst/>
              <a:sp3d/>
            </c:spPr>
          </c:bandFmt>
          <c:bandFmt>
            <c:idx val="14"/>
            <c:spPr>
              <a:solidFill>
                <a:schemeClr val="accent3">
                  <a:lumMod val="80000"/>
                  <a:lumOff val="20000"/>
                </a:schemeClr>
              </a:solidFill>
              <a:ln cmpd="sng"/>
              <a:effectLst/>
              <a:sp3d/>
            </c:spPr>
          </c:bandFmt>
        </c:bandFmts>
        <c:axId val="-1578392432"/>
        <c:axId val="-1578382640"/>
        <c:axId val="-1586270864"/>
      </c:surface3DChart>
      <c:catAx>
        <c:axId val="-1578392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1578382640"/>
        <c:crosses val="autoZero"/>
        <c:auto val="1"/>
        <c:lblAlgn val="ctr"/>
        <c:lblOffset val="100"/>
        <c:noMultiLvlLbl val="0"/>
      </c:catAx>
      <c:valAx>
        <c:axId val="-1578382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1578392432"/>
        <c:crosses val="autoZero"/>
        <c:crossBetween val="midCat"/>
      </c:valAx>
      <c:serAx>
        <c:axId val="-158627086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1578382640"/>
        <c:crosses val="autoZero"/>
      </c:ser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15F-417C-890C-2679CC534FB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2.5</c:v>
                </c:pt>
                <c:pt idx="3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15F-417C-890C-2679CC534FB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3.2</c:v>
                </c:pt>
                <c:pt idx="2">
                  <c:v>2.8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15F-417C-890C-2679CC534F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578401136"/>
        <c:axId val="-1578390256"/>
      </c:barChart>
      <c:catAx>
        <c:axId val="-15784011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578390256"/>
        <c:crosses val="autoZero"/>
        <c:auto val="1"/>
        <c:lblAlgn val="ctr"/>
        <c:lblOffset val="100"/>
        <c:noMultiLvlLbl val="0"/>
      </c:catAx>
      <c:valAx>
        <c:axId val="-15783902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578401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3A64EF11-188C-4393-B8E5-2067C05674C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B12A2BF-0A8D-43CC-950D-74EB93D36F3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D9C367-4C9E-4BC5-BB2F-323A9829D053}" type="datetimeFigureOut">
              <a:rPr lang="zh-CN" altLang="en-US" smtClean="0"/>
              <a:t>2021/4/3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51C7DFC-02C0-40F6-9C3D-B2BD88AE3A4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1309694-FD21-48B4-BB51-87EDE245FA1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D94FB8-74BE-4404-BC0A-BC4E15A107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0351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14BC31-7265-4CF3-9DF1-B591D48386A0}" type="datetimeFigureOut">
              <a:rPr lang="zh-CN" altLang="en-US" smtClean="0"/>
              <a:t>2021/4/3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C75FF-3045-4492-AE4F-F467C68E51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0205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1921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7332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716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2031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0140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6955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3610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1089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3534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0011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550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1768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8374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4758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1815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BC75FF-3045-4492-AE4F-F467C68E51D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45923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5249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332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4433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8657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7432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8084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55321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79662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2341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72924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2115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6820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91745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74955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30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668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9807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6800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4488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0632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湖北大学</a:t>
            </a:r>
            <a:r>
              <a:rPr lang="en-US" altLang="zh-CN" dirty="0"/>
              <a:t>-Summer</a:t>
            </a:r>
            <a:r>
              <a:rPr lang="zh-CN" altLang="en-US" dirty="0"/>
              <a:t>作品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C75FF-3045-4492-AE4F-F467C68E51D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079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图片占位符 24">
            <a:extLst>
              <a:ext uri="{FF2B5EF4-FFF2-40B4-BE49-F238E27FC236}">
                <a16:creationId xmlns:a16="http://schemas.microsoft.com/office/drawing/2014/main" xmlns="" id="{6ACD24C6-52E2-4BFF-9ADB-E75440B852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48000" cy="232491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6" name="图片占位符 24">
            <a:extLst>
              <a:ext uri="{FF2B5EF4-FFF2-40B4-BE49-F238E27FC236}">
                <a16:creationId xmlns:a16="http://schemas.microsoft.com/office/drawing/2014/main" xmlns="" id="{36D628F4-66C1-4A32-9F14-3576AE05BC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48000" y="0"/>
            <a:ext cx="3048000" cy="232491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7" name="图片占位符 24">
            <a:extLst>
              <a:ext uri="{FF2B5EF4-FFF2-40B4-BE49-F238E27FC236}">
                <a16:creationId xmlns:a16="http://schemas.microsoft.com/office/drawing/2014/main" xmlns="" id="{B49C7C8F-7517-4DBD-8D5D-70DC2E2C3D9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3048000" cy="232491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8" name="图片占位符 24">
            <a:extLst>
              <a:ext uri="{FF2B5EF4-FFF2-40B4-BE49-F238E27FC236}">
                <a16:creationId xmlns:a16="http://schemas.microsoft.com/office/drawing/2014/main" xmlns="" id="{B2D4BED4-FCE9-4C35-8D22-B585C682CF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44000" y="0"/>
            <a:ext cx="3048000" cy="232491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7" name="图片占位符 24">
            <a:extLst>
              <a:ext uri="{FF2B5EF4-FFF2-40B4-BE49-F238E27FC236}">
                <a16:creationId xmlns:a16="http://schemas.microsoft.com/office/drawing/2014/main" xmlns="" id="{80C1FE60-3FAE-4791-AB96-CA0E881149B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2324911"/>
            <a:ext cx="3048000" cy="232491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8" name="图片占位符 24">
            <a:extLst>
              <a:ext uri="{FF2B5EF4-FFF2-40B4-BE49-F238E27FC236}">
                <a16:creationId xmlns:a16="http://schemas.microsoft.com/office/drawing/2014/main" xmlns="" id="{E8082969-AFB0-42E6-B7F0-292C84EF88F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8000" y="2324911"/>
            <a:ext cx="3048000" cy="232491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9" name="图片占位符 24">
            <a:extLst>
              <a:ext uri="{FF2B5EF4-FFF2-40B4-BE49-F238E27FC236}">
                <a16:creationId xmlns:a16="http://schemas.microsoft.com/office/drawing/2014/main" xmlns="" id="{F1E2188A-24F1-4C00-9148-E1506E8E3D9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2324911"/>
            <a:ext cx="3048000" cy="232491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0" name="图片占位符 24">
            <a:extLst>
              <a:ext uri="{FF2B5EF4-FFF2-40B4-BE49-F238E27FC236}">
                <a16:creationId xmlns:a16="http://schemas.microsoft.com/office/drawing/2014/main" xmlns="" id="{2C069D62-F1B2-47BE-A8F7-1280C2E7DCB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44000" y="2324911"/>
            <a:ext cx="3048000" cy="232491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1" name="图片占位符 24">
            <a:extLst>
              <a:ext uri="{FF2B5EF4-FFF2-40B4-BE49-F238E27FC236}">
                <a16:creationId xmlns:a16="http://schemas.microsoft.com/office/drawing/2014/main" xmlns="" id="{C6F81426-57F9-402D-BA44-D7B7F324A8E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4649822"/>
            <a:ext cx="3048000" cy="232491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2" name="图片占位符 24">
            <a:extLst>
              <a:ext uri="{FF2B5EF4-FFF2-40B4-BE49-F238E27FC236}">
                <a16:creationId xmlns:a16="http://schemas.microsoft.com/office/drawing/2014/main" xmlns="" id="{B9488997-BD3A-455F-9E2A-65F871C6DBD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048000" y="4649822"/>
            <a:ext cx="3048000" cy="232491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3" name="图片占位符 24">
            <a:extLst>
              <a:ext uri="{FF2B5EF4-FFF2-40B4-BE49-F238E27FC236}">
                <a16:creationId xmlns:a16="http://schemas.microsoft.com/office/drawing/2014/main" xmlns="" id="{C2308F52-EE09-456D-A327-665D3DF8103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4649822"/>
            <a:ext cx="3048000" cy="232491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4" name="图片占位符 24">
            <a:extLst>
              <a:ext uri="{FF2B5EF4-FFF2-40B4-BE49-F238E27FC236}">
                <a16:creationId xmlns:a16="http://schemas.microsoft.com/office/drawing/2014/main" xmlns="" id="{5D876E42-53F9-417D-AB2D-1CDC8F75269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144000" y="4649822"/>
            <a:ext cx="3048000" cy="232491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3836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右上角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徽标, 公司名称&#10;&#10;描述已自动生成">
            <a:extLst>
              <a:ext uri="{FF2B5EF4-FFF2-40B4-BE49-F238E27FC236}">
                <a16:creationId xmlns:a16="http://schemas.microsoft.com/office/drawing/2014/main" xmlns="" id="{16B505C1-F372-42CC-B47A-1360B91FDE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87890" y="169950"/>
            <a:ext cx="2148332" cy="82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6251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48476545-E90F-4893-9805-11623DBD2B15}"/>
              </a:ext>
            </a:extLst>
          </p:cNvPr>
          <p:cNvSpPr/>
          <p:nvPr userDrawn="1"/>
        </p:nvSpPr>
        <p:spPr>
          <a:xfrm>
            <a:off x="0" y="1"/>
            <a:ext cx="12192000" cy="10476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 descr="文本, 徽标&#10;&#10;描述已自动生成">
            <a:extLst>
              <a:ext uri="{FF2B5EF4-FFF2-40B4-BE49-F238E27FC236}">
                <a16:creationId xmlns:a16="http://schemas.microsoft.com/office/drawing/2014/main" xmlns="" id="{BDCC2C3E-49A8-4D9C-B52D-E078DCFDFF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33509" y="27940"/>
            <a:ext cx="2057094" cy="101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3237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11" userDrawn="1">
          <p15:clr>
            <a:srgbClr val="FBAE40"/>
          </p15:clr>
        </p15:guide>
        <p15:guide id="2" pos="7469" userDrawn="1">
          <p15:clr>
            <a:srgbClr val="FBAE40"/>
          </p15:clr>
        </p15:guide>
        <p15:guide id="3" orient="horz" pos="482" userDrawn="1">
          <p15:clr>
            <a:srgbClr val="FBAE40"/>
          </p15:clr>
        </p15:guide>
        <p15:guide id="4" orient="horz" pos="406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45243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366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8" r:id="rId3"/>
    <p:sldLayoutId id="2147483679" r:id="rId4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5" Type="http://schemas.openxmlformats.org/officeDocument/2006/relationships/image" Target="../media/image16.pn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5" Type="http://schemas.openxmlformats.org/officeDocument/2006/relationships/image" Target="../media/image16.pn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6.xml"/><Relationship Id="rId5" Type="http://schemas.openxmlformats.org/officeDocument/2006/relationships/hyperlink" Target="http://vi.hubu.edu.cn/" TargetMode="External"/><Relationship Id="rId4" Type="http://schemas.openxmlformats.org/officeDocument/2006/relationships/image" Target="../media/image3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C928319-69CA-42EE-9611-9C33BCD608AD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26736" y="-6346468"/>
            <a:ext cx="20245473" cy="19550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9412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BDC010E-8126-4A30-BEBD-A11C57C00A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68A4C9D-9842-42C9-BCE5-3553190EAEDE}"/>
              </a:ext>
            </a:extLst>
          </p:cNvPr>
          <p:cNvGrpSpPr/>
          <p:nvPr/>
        </p:nvGrpSpPr>
        <p:grpSpPr>
          <a:xfrm>
            <a:off x="4123501" y="3066551"/>
            <a:ext cx="3148405" cy="1092607"/>
            <a:chOff x="739631" y="2684433"/>
            <a:chExt cx="3148405" cy="1092607"/>
          </a:xfrm>
        </p:grpSpPr>
        <p:sp>
          <p:nvSpPr>
            <p:cNvPr id="6" name="文本框 9">
              <a:extLst>
                <a:ext uri="{FF2B5EF4-FFF2-40B4-BE49-F238E27FC236}">
                  <a16:creationId xmlns:a16="http://schemas.microsoft.com/office/drawing/2014/main" xmlns="" id="{5BC4C4B1-DB7F-48A3-831D-C15FA85C44DF}"/>
                </a:ext>
              </a:extLst>
            </p:cNvPr>
            <p:cNvSpPr txBox="1"/>
            <p:nvPr/>
          </p:nvSpPr>
          <p:spPr>
            <a:xfrm>
              <a:off x="739631" y="2684433"/>
              <a:ext cx="31484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研究背景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61399724-DA6C-44CC-92DB-DCB353319435}"/>
                </a:ext>
              </a:extLst>
            </p:cNvPr>
            <p:cNvSpPr txBox="1"/>
            <p:nvPr/>
          </p:nvSpPr>
          <p:spPr>
            <a:xfrm>
              <a:off x="796773" y="3515430"/>
              <a:ext cx="2998026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Research background</a:t>
              </a:r>
            </a:p>
          </p:txBody>
        </p:sp>
      </p:grpSp>
      <p:pic>
        <p:nvPicPr>
          <p:cNvPr id="2" name="图片 1" descr="文本, 徽标&#10;&#10;描述已自动生成">
            <a:extLst>
              <a:ext uri="{FF2B5EF4-FFF2-40B4-BE49-F238E27FC236}">
                <a16:creationId xmlns:a16="http://schemas.microsoft.com/office/drawing/2014/main" xmlns="" id="{2F688AE6-C330-4FD3-8029-22C57B427B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33509" y="27940"/>
            <a:ext cx="2057094" cy="1019738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4E3F6A1-77DD-43EB-9ECF-9674F8A1C598}"/>
              </a:ext>
            </a:extLst>
          </p:cNvPr>
          <p:cNvSpPr/>
          <p:nvPr/>
        </p:nvSpPr>
        <p:spPr>
          <a:xfrm>
            <a:off x="739631" y="0"/>
            <a:ext cx="2644239" cy="4581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9">
            <a:extLst>
              <a:ext uri="{FF2B5EF4-FFF2-40B4-BE49-F238E27FC236}">
                <a16:creationId xmlns:a16="http://schemas.microsoft.com/office/drawing/2014/main" xmlns="" id="{064F080C-3BA2-40EB-8140-0D9D7DF4F67F}"/>
              </a:ext>
            </a:extLst>
          </p:cNvPr>
          <p:cNvSpPr txBox="1"/>
          <p:nvPr/>
        </p:nvSpPr>
        <p:spPr>
          <a:xfrm>
            <a:off x="807046" y="1487425"/>
            <a:ext cx="250940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C091F20A-9FA1-4EFB-A0D0-D330DE681F27}"/>
              </a:ext>
            </a:extLst>
          </p:cNvPr>
          <p:cNvCxnSpPr>
            <a:cxnSpLocks/>
          </p:cNvCxnSpPr>
          <p:nvPr/>
        </p:nvCxnSpPr>
        <p:spPr>
          <a:xfrm>
            <a:off x="739631" y="4012854"/>
            <a:ext cx="2644239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1ADF0BA4-36AB-4CA9-96C7-7EEFAFEE8EB8}"/>
              </a:ext>
            </a:extLst>
          </p:cNvPr>
          <p:cNvCxnSpPr>
            <a:cxnSpLocks/>
          </p:cNvCxnSpPr>
          <p:nvPr/>
        </p:nvCxnSpPr>
        <p:spPr>
          <a:xfrm>
            <a:off x="739631" y="4159158"/>
            <a:ext cx="2644239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48138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534F14-2C97-4E23-AA17-21834BD32129}"/>
              </a:ext>
            </a:extLst>
          </p:cNvPr>
          <p:cNvGrpSpPr/>
          <p:nvPr/>
        </p:nvGrpSpPr>
        <p:grpSpPr>
          <a:xfrm>
            <a:off x="33496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0E043471-78C6-4949-BE88-BA3E1F983908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9">
              <a:extLst>
                <a:ext uri="{FF2B5EF4-FFF2-40B4-BE49-F238E27FC236}">
                  <a16:creationId xmlns:a16="http://schemas.microsoft.com/office/drawing/2014/main" xmlns="" id="{8A089D4D-A37B-44BB-A171-D94F17537297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研究背景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EE0CC89-7B1B-4F56-AA64-AD6FB8ACEF57}"/>
              </a:ext>
            </a:extLst>
          </p:cNvPr>
          <p:cNvGrpSpPr/>
          <p:nvPr/>
        </p:nvGrpSpPr>
        <p:grpSpPr>
          <a:xfrm>
            <a:off x="178784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0660F8E9-0FCE-41F3-962C-09D2B632EC8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xmlns="" id="{17DF9A8B-ABDB-4995-B042-403D1CD6597D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关键技术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DB8FFF3-3EE8-4F9B-8C1A-C6AFCDCD26CC}"/>
              </a:ext>
            </a:extLst>
          </p:cNvPr>
          <p:cNvGrpSpPr/>
          <p:nvPr/>
        </p:nvGrpSpPr>
        <p:grpSpPr>
          <a:xfrm>
            <a:off x="324072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8F4D9DC8-6F8D-4E2F-A4D3-74DB7D253523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9">
              <a:extLst>
                <a:ext uri="{FF2B5EF4-FFF2-40B4-BE49-F238E27FC236}">
                  <a16:creationId xmlns:a16="http://schemas.microsoft.com/office/drawing/2014/main" xmlns="" id="{34797A52-1E23-4482-A649-88C39978187E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研究成果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18F4434-92E2-410F-B2A0-81774F4342DC}"/>
              </a:ext>
            </a:extLst>
          </p:cNvPr>
          <p:cNvGrpSpPr/>
          <p:nvPr/>
        </p:nvGrpSpPr>
        <p:grpSpPr>
          <a:xfrm>
            <a:off x="469360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98848A48-AE26-4860-9197-15224C73BAC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9">
              <a:extLst>
                <a:ext uri="{FF2B5EF4-FFF2-40B4-BE49-F238E27FC236}">
                  <a16:creationId xmlns:a16="http://schemas.microsoft.com/office/drawing/2014/main" xmlns="" id="{05F9B052-A4CA-4FBC-A1C9-A51BABC7AC70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研究结论</a:t>
              </a:r>
            </a:p>
          </p:txBody>
        </p:sp>
      </p:grpSp>
      <p:sp>
        <p:nvSpPr>
          <p:cNvPr id="43" name="文本框 9">
            <a:extLst>
              <a:ext uri="{FF2B5EF4-FFF2-40B4-BE49-F238E27FC236}">
                <a16:creationId xmlns:a16="http://schemas.microsoft.com/office/drawing/2014/main" xmlns="" id="{18C49354-BA4F-47E0-9F2B-4FC8C557EF55}"/>
              </a:ext>
            </a:extLst>
          </p:cNvPr>
          <p:cNvSpPr txBox="1"/>
          <p:nvPr/>
        </p:nvSpPr>
        <p:spPr>
          <a:xfrm>
            <a:off x="5548724" y="3002565"/>
            <a:ext cx="6308314" cy="2749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urna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 algn="just">
              <a:lnSpc>
                <a:spcPct val="200000"/>
              </a:lnSpc>
            </a:pP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>
              <a:lnSpc>
                <a:spcPct val="200000"/>
              </a:lnSpc>
            </a:pP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habitant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morbi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tristique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senectus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netus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malesuada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fames ac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turpis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egestas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Proin pharetra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nonummy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pede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Mauris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 algn="just">
              <a:lnSpc>
                <a:spcPct val="200000"/>
              </a:lnSpc>
            </a:pP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>
              <a:lnSpc>
                <a:spcPct val="20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Nunc viverra imperdiet enim. Fusce est. Vivamus a </a:t>
            </a:r>
            <a:r>
              <a:rPr lang="en-US" altLang="zh-CN" sz="1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tellus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sp>
        <p:nvSpPr>
          <p:cNvPr id="50" name="文本框 9">
            <a:extLst>
              <a:ext uri="{FF2B5EF4-FFF2-40B4-BE49-F238E27FC236}">
                <a16:creationId xmlns:a16="http://schemas.microsoft.com/office/drawing/2014/main" xmlns="" id="{0828648E-57E2-4220-8430-6BD5A4C21AEA}"/>
              </a:ext>
            </a:extLst>
          </p:cNvPr>
          <p:cNvSpPr txBox="1"/>
          <p:nvPr/>
        </p:nvSpPr>
        <p:spPr>
          <a:xfrm>
            <a:off x="5548724" y="2194266"/>
            <a:ext cx="35559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cs typeface="+mn-ea"/>
                <a:sym typeface="+mn-lt"/>
              </a:rPr>
              <a:t>选题的背景与意义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042BB6A3-EB73-4982-AC37-DC6BB59AFF24}"/>
              </a:ext>
            </a:extLst>
          </p:cNvPr>
          <p:cNvGrpSpPr/>
          <p:nvPr/>
        </p:nvGrpSpPr>
        <p:grpSpPr>
          <a:xfrm>
            <a:off x="359330" y="1937233"/>
            <a:ext cx="4483978" cy="4086326"/>
            <a:chOff x="417205" y="2064558"/>
            <a:chExt cx="4483978" cy="4086326"/>
          </a:xfrm>
        </p:grpSpPr>
        <p:sp>
          <p:nvSpPr>
            <p:cNvPr id="44" name="矩形: 圆顶角 43">
              <a:extLst>
                <a:ext uri="{FF2B5EF4-FFF2-40B4-BE49-F238E27FC236}">
                  <a16:creationId xmlns:a16="http://schemas.microsoft.com/office/drawing/2014/main" xmlns="" id="{ADD0652D-29BB-4952-8C6A-B020842B2954}"/>
                </a:ext>
              </a:extLst>
            </p:cNvPr>
            <p:cNvSpPr/>
            <p:nvPr/>
          </p:nvSpPr>
          <p:spPr>
            <a:xfrm rot="10800000">
              <a:off x="417205" y="2064558"/>
              <a:ext cx="4483978" cy="4086326"/>
            </a:xfrm>
            <a:prstGeom prst="round2SameRect">
              <a:avLst>
                <a:gd name="adj1" fmla="val 8733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" name="图片 3" descr="湖边的房子&#10;&#10;描述已自动生成">
              <a:extLst>
                <a:ext uri="{FF2B5EF4-FFF2-40B4-BE49-F238E27FC236}">
                  <a16:creationId xmlns:a16="http://schemas.microsoft.com/office/drawing/2014/main" xmlns="" id="{AD254BF1-4053-48EA-9251-6197BD3C58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7209" y="2064559"/>
              <a:ext cx="4483974" cy="2962734"/>
            </a:xfrm>
            <a:prstGeom prst="rect">
              <a:avLst/>
            </a:prstGeom>
          </p:spPr>
        </p:pic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B500A6F9-4D2B-4010-853B-743DFEDCC6CE}"/>
                </a:ext>
              </a:extLst>
            </p:cNvPr>
            <p:cNvGrpSpPr/>
            <p:nvPr/>
          </p:nvGrpSpPr>
          <p:grpSpPr>
            <a:xfrm>
              <a:off x="901155" y="5436505"/>
              <a:ext cx="1232055" cy="354826"/>
              <a:chOff x="10113224" y="5061290"/>
              <a:chExt cx="1232055" cy="354826"/>
            </a:xfrm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xmlns="" id="{CD4D3371-E72A-4F5F-AEDA-9AFDDB1EFD52}"/>
                  </a:ext>
                </a:extLst>
              </p:cNvPr>
              <p:cNvSpPr/>
              <p:nvPr/>
            </p:nvSpPr>
            <p:spPr>
              <a:xfrm>
                <a:off x="10113224" y="5061290"/>
                <a:ext cx="1232055" cy="35482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" name="文本框 9">
                <a:extLst>
                  <a:ext uri="{FF2B5EF4-FFF2-40B4-BE49-F238E27FC236}">
                    <a16:creationId xmlns:a16="http://schemas.microsoft.com/office/drawing/2014/main" xmlns="" id="{59C88D5A-DC45-49A9-B41A-B0FA7476CB3F}"/>
                  </a:ext>
                </a:extLst>
              </p:cNvPr>
              <p:cNvSpPr txBox="1"/>
              <p:nvPr/>
            </p:nvSpPr>
            <p:spPr>
              <a:xfrm>
                <a:off x="10180611" y="5069426"/>
                <a:ext cx="1097281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研究背景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AB502174-5010-4FFF-A7AC-5D2EEBC62A5A}"/>
                </a:ext>
              </a:extLst>
            </p:cNvPr>
            <p:cNvGrpSpPr/>
            <p:nvPr/>
          </p:nvGrpSpPr>
          <p:grpSpPr>
            <a:xfrm>
              <a:off x="2611918" y="5027523"/>
              <a:ext cx="1963076" cy="1041633"/>
              <a:chOff x="2324169" y="4951363"/>
              <a:chExt cx="1963076" cy="1041633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6949BA52-CC4F-4184-A41C-F869E58120B8}"/>
                  </a:ext>
                </a:extLst>
              </p:cNvPr>
              <p:cNvSpPr txBox="1"/>
              <p:nvPr/>
            </p:nvSpPr>
            <p:spPr>
              <a:xfrm>
                <a:off x="2328974" y="5613918"/>
                <a:ext cx="1958271" cy="3790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en-US" altLang="zh-CN" sz="500" dirty="0">
                    <a:cs typeface="+mn-ea"/>
                    <a:sym typeface="+mn-lt"/>
                  </a:rPr>
                  <a:t>Lorem ipsum dolor sit </a:t>
                </a:r>
                <a:r>
                  <a:rPr lang="en-US" altLang="zh-CN" sz="500" dirty="0" err="1">
                    <a:cs typeface="+mn-ea"/>
                    <a:sym typeface="+mn-lt"/>
                  </a:rPr>
                  <a:t>amet</a:t>
                </a:r>
                <a:r>
                  <a:rPr lang="en-US" altLang="zh-CN" sz="500" dirty="0">
                    <a:cs typeface="+mn-ea"/>
                    <a:sym typeface="+mn-lt"/>
                  </a:rPr>
                  <a:t>, </a:t>
                </a:r>
                <a:r>
                  <a:rPr lang="en-US" altLang="zh-CN" sz="500" dirty="0" err="1">
                    <a:cs typeface="+mn-ea"/>
                    <a:sym typeface="+mn-lt"/>
                  </a:rPr>
                  <a:t>consectetuer</a:t>
                </a:r>
                <a:r>
                  <a:rPr lang="en-US" altLang="zh-CN" sz="500" dirty="0">
                    <a:cs typeface="+mn-ea"/>
                    <a:sym typeface="+mn-lt"/>
                  </a:rPr>
                  <a:t> </a:t>
                </a:r>
                <a:r>
                  <a:rPr lang="en-US" altLang="zh-CN" sz="500" dirty="0" err="1">
                    <a:cs typeface="+mn-ea"/>
                    <a:sym typeface="+mn-lt"/>
                  </a:rPr>
                  <a:t>adipiscing</a:t>
                </a:r>
                <a:r>
                  <a:rPr lang="en-US" altLang="zh-CN" sz="500" dirty="0">
                    <a:cs typeface="+mn-ea"/>
                    <a:sym typeface="+mn-lt"/>
                  </a:rPr>
                  <a:t> </a:t>
                </a:r>
                <a:r>
                  <a:rPr lang="en-US" altLang="zh-CN" sz="500" dirty="0" err="1">
                    <a:cs typeface="+mn-ea"/>
                    <a:sym typeface="+mn-lt"/>
                  </a:rPr>
                  <a:t>elit</a:t>
                </a:r>
                <a:r>
                  <a:rPr lang="en-US" altLang="zh-CN" sz="500" dirty="0">
                    <a:cs typeface="+mn-ea"/>
                    <a:sym typeface="+mn-lt"/>
                  </a:rPr>
                  <a:t>. Maecenas </a:t>
                </a:r>
                <a:r>
                  <a:rPr lang="en-US" altLang="zh-CN" sz="500" dirty="0" err="1">
                    <a:cs typeface="+mn-ea"/>
                    <a:sym typeface="+mn-lt"/>
                  </a:rPr>
                  <a:t>porttitor</a:t>
                </a:r>
                <a:r>
                  <a:rPr lang="en-US" altLang="zh-CN" sz="500" dirty="0">
                    <a:cs typeface="+mn-ea"/>
                    <a:sym typeface="+mn-lt"/>
                  </a:rPr>
                  <a:t> </a:t>
                </a:r>
                <a:r>
                  <a:rPr lang="en-US" altLang="zh-CN" sz="500" dirty="0" err="1">
                    <a:cs typeface="+mn-ea"/>
                    <a:sym typeface="+mn-lt"/>
                  </a:rPr>
                  <a:t>congue</a:t>
                </a:r>
                <a:r>
                  <a:rPr lang="en-US" altLang="zh-CN" sz="500" dirty="0">
                    <a:cs typeface="+mn-ea"/>
                    <a:sym typeface="+mn-lt"/>
                  </a:rPr>
                  <a:t> </a:t>
                </a:r>
                <a:r>
                  <a:rPr lang="en-US" altLang="zh-CN" sz="500" dirty="0" err="1">
                    <a:cs typeface="+mn-ea"/>
                    <a:sym typeface="+mn-lt"/>
                  </a:rPr>
                  <a:t>massa</a:t>
                </a:r>
                <a:r>
                  <a:rPr lang="en-US" altLang="zh-CN" sz="500" dirty="0">
                    <a:cs typeface="+mn-ea"/>
                    <a:sym typeface="+mn-lt"/>
                  </a:rPr>
                  <a:t>. </a:t>
                </a:r>
                <a:r>
                  <a:rPr lang="en-US" altLang="zh-CN" sz="500" dirty="0" err="1">
                    <a:cs typeface="+mn-ea"/>
                    <a:sym typeface="+mn-lt"/>
                  </a:rPr>
                  <a:t>Fusce</a:t>
                </a:r>
                <a:r>
                  <a:rPr lang="en-US" altLang="zh-CN" sz="500" dirty="0">
                    <a:cs typeface="+mn-ea"/>
                    <a:sym typeface="+mn-lt"/>
                  </a:rPr>
                  <a:t> </a:t>
                </a:r>
                <a:r>
                  <a:rPr lang="en-US" altLang="zh-CN" sz="500" dirty="0" err="1">
                    <a:cs typeface="+mn-ea"/>
                    <a:sym typeface="+mn-lt"/>
                  </a:rPr>
                  <a:t>posuere</a:t>
                </a:r>
                <a:r>
                  <a:rPr lang="en-US" altLang="zh-CN" sz="500" dirty="0">
                    <a:cs typeface="+mn-ea"/>
                    <a:sym typeface="+mn-lt"/>
                  </a:rPr>
                  <a:t>..</a:t>
                </a:r>
                <a:endParaRPr lang="en-US" altLang="zh-CN" sz="600" dirty="0">
                  <a:cs typeface="+mn-ea"/>
                  <a:sym typeface="+mn-lt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23877C56-B618-47EA-BB41-6AA967E1356E}"/>
                  </a:ext>
                </a:extLst>
              </p:cNvPr>
              <p:cNvSpPr txBox="1"/>
              <p:nvPr/>
            </p:nvSpPr>
            <p:spPr>
              <a:xfrm>
                <a:off x="2324169" y="4951363"/>
                <a:ext cx="1170298" cy="662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dirty="0">
                    <a:cs typeface="+mn-ea"/>
                    <a:sym typeface="+mn-lt"/>
                  </a:rPr>
                  <a:t>716+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0053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534F14-2C97-4E23-AA17-21834BD32129}"/>
              </a:ext>
            </a:extLst>
          </p:cNvPr>
          <p:cNvGrpSpPr/>
          <p:nvPr/>
        </p:nvGrpSpPr>
        <p:grpSpPr>
          <a:xfrm>
            <a:off x="33496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0E043471-78C6-4949-BE88-BA3E1F983908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9">
              <a:extLst>
                <a:ext uri="{FF2B5EF4-FFF2-40B4-BE49-F238E27FC236}">
                  <a16:creationId xmlns:a16="http://schemas.microsoft.com/office/drawing/2014/main" xmlns="" id="{8A089D4D-A37B-44BB-A171-D94F17537297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研究背景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EE0CC89-7B1B-4F56-AA64-AD6FB8ACEF57}"/>
              </a:ext>
            </a:extLst>
          </p:cNvPr>
          <p:cNvGrpSpPr/>
          <p:nvPr/>
        </p:nvGrpSpPr>
        <p:grpSpPr>
          <a:xfrm>
            <a:off x="178784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0660F8E9-0FCE-41F3-962C-09D2B632EC8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xmlns="" id="{17DF9A8B-ABDB-4995-B042-403D1CD6597D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关键技术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DB8FFF3-3EE8-4F9B-8C1A-C6AFCDCD26CC}"/>
              </a:ext>
            </a:extLst>
          </p:cNvPr>
          <p:cNvGrpSpPr/>
          <p:nvPr/>
        </p:nvGrpSpPr>
        <p:grpSpPr>
          <a:xfrm>
            <a:off x="324072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8F4D9DC8-6F8D-4E2F-A4D3-74DB7D253523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9">
              <a:extLst>
                <a:ext uri="{FF2B5EF4-FFF2-40B4-BE49-F238E27FC236}">
                  <a16:creationId xmlns:a16="http://schemas.microsoft.com/office/drawing/2014/main" xmlns="" id="{34797A52-1E23-4482-A649-88C39978187E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研究成果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18F4434-92E2-410F-B2A0-81774F4342DC}"/>
              </a:ext>
            </a:extLst>
          </p:cNvPr>
          <p:cNvGrpSpPr/>
          <p:nvPr/>
        </p:nvGrpSpPr>
        <p:grpSpPr>
          <a:xfrm>
            <a:off x="469360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98848A48-AE26-4860-9197-15224C73BAC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9">
              <a:extLst>
                <a:ext uri="{FF2B5EF4-FFF2-40B4-BE49-F238E27FC236}">
                  <a16:creationId xmlns:a16="http://schemas.microsoft.com/office/drawing/2014/main" xmlns="" id="{05F9B052-A4CA-4FBC-A1C9-A51BABC7AC70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研究结论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8EAB3EB9-7006-4107-9E5A-992012407857}"/>
              </a:ext>
            </a:extLst>
          </p:cNvPr>
          <p:cNvGrpSpPr/>
          <p:nvPr/>
        </p:nvGrpSpPr>
        <p:grpSpPr>
          <a:xfrm>
            <a:off x="5446078" y="1952625"/>
            <a:ext cx="6410960" cy="4054682"/>
            <a:chOff x="5446078" y="1952625"/>
            <a:chExt cx="6410960" cy="4054682"/>
          </a:xfrm>
        </p:grpSpPr>
        <p:sp>
          <p:nvSpPr>
            <p:cNvPr id="6" name="矩形: 圆顶角 5">
              <a:extLst>
                <a:ext uri="{FF2B5EF4-FFF2-40B4-BE49-F238E27FC236}">
                  <a16:creationId xmlns:a16="http://schemas.microsoft.com/office/drawing/2014/main" xmlns="" id="{70469751-F4C0-41C3-8AB3-C7C8F2FE9DDE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5446078" y="1952625"/>
              <a:ext cx="6410960" cy="4054682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C6B8F780-717C-4481-B9DE-1A236DBDE0E8}"/>
                </a:ext>
              </a:extLst>
            </p:cNvPr>
            <p:cNvGrpSpPr/>
            <p:nvPr/>
          </p:nvGrpSpPr>
          <p:grpSpPr>
            <a:xfrm>
              <a:off x="6144768" y="4577850"/>
              <a:ext cx="3456697" cy="1221774"/>
              <a:chOff x="5743351" y="4076124"/>
              <a:chExt cx="3456697" cy="1221774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31EAD7C2-7AA4-4A56-8494-BB3CE73F7346}"/>
                  </a:ext>
                </a:extLst>
              </p:cNvPr>
              <p:cNvSpPr txBox="1"/>
              <p:nvPr/>
            </p:nvSpPr>
            <p:spPr>
              <a:xfrm>
                <a:off x="5743351" y="4764932"/>
                <a:ext cx="1531209" cy="5329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en-US" altLang="zh-CN" sz="500" dirty="0">
                    <a:cs typeface="+mn-ea"/>
                    <a:sym typeface="+mn-lt"/>
                  </a:rPr>
                  <a:t>Lorem ipsum dolor sit </a:t>
                </a:r>
                <a:r>
                  <a:rPr lang="en-US" altLang="zh-CN" sz="500" dirty="0" err="1">
                    <a:cs typeface="+mn-ea"/>
                    <a:sym typeface="+mn-lt"/>
                  </a:rPr>
                  <a:t>amet</a:t>
                </a:r>
                <a:r>
                  <a:rPr lang="en-US" altLang="zh-CN" sz="500" dirty="0">
                    <a:cs typeface="+mn-ea"/>
                    <a:sym typeface="+mn-lt"/>
                  </a:rPr>
                  <a:t>, </a:t>
                </a:r>
                <a:r>
                  <a:rPr lang="en-US" altLang="zh-CN" sz="500" dirty="0" err="1">
                    <a:cs typeface="+mn-ea"/>
                    <a:sym typeface="+mn-lt"/>
                  </a:rPr>
                  <a:t>consectetuer</a:t>
                </a:r>
                <a:r>
                  <a:rPr lang="en-US" altLang="zh-CN" sz="500" dirty="0">
                    <a:cs typeface="+mn-ea"/>
                    <a:sym typeface="+mn-lt"/>
                  </a:rPr>
                  <a:t> </a:t>
                </a:r>
                <a:r>
                  <a:rPr lang="en-US" altLang="zh-CN" sz="500" dirty="0" err="1">
                    <a:cs typeface="+mn-ea"/>
                    <a:sym typeface="+mn-lt"/>
                  </a:rPr>
                  <a:t>adipiscing</a:t>
                </a:r>
                <a:r>
                  <a:rPr lang="en-US" altLang="zh-CN" sz="500" dirty="0">
                    <a:cs typeface="+mn-ea"/>
                    <a:sym typeface="+mn-lt"/>
                  </a:rPr>
                  <a:t> </a:t>
                </a:r>
                <a:r>
                  <a:rPr lang="en-US" altLang="zh-CN" sz="500" dirty="0" err="1">
                    <a:cs typeface="+mn-ea"/>
                    <a:sym typeface="+mn-lt"/>
                  </a:rPr>
                  <a:t>elit</a:t>
                </a:r>
                <a:r>
                  <a:rPr lang="en-US" altLang="zh-CN" sz="500" dirty="0">
                    <a:cs typeface="+mn-ea"/>
                    <a:sym typeface="+mn-lt"/>
                  </a:rPr>
                  <a:t>. Maecenas </a:t>
                </a:r>
                <a:r>
                  <a:rPr lang="en-US" altLang="zh-CN" sz="500" dirty="0" err="1">
                    <a:cs typeface="+mn-ea"/>
                    <a:sym typeface="+mn-lt"/>
                  </a:rPr>
                  <a:t>porttitor</a:t>
                </a:r>
                <a:r>
                  <a:rPr lang="en-US" altLang="zh-CN" sz="500" dirty="0">
                    <a:cs typeface="+mn-ea"/>
                    <a:sym typeface="+mn-lt"/>
                  </a:rPr>
                  <a:t> </a:t>
                </a:r>
                <a:r>
                  <a:rPr lang="en-US" altLang="zh-CN" sz="500" dirty="0" err="1">
                    <a:cs typeface="+mn-ea"/>
                    <a:sym typeface="+mn-lt"/>
                  </a:rPr>
                  <a:t>congue</a:t>
                </a:r>
                <a:r>
                  <a:rPr lang="en-US" altLang="zh-CN" sz="500" dirty="0">
                    <a:cs typeface="+mn-ea"/>
                    <a:sym typeface="+mn-lt"/>
                  </a:rPr>
                  <a:t> </a:t>
                </a:r>
                <a:r>
                  <a:rPr lang="en-US" altLang="zh-CN" sz="500" dirty="0" err="1">
                    <a:cs typeface="+mn-ea"/>
                    <a:sym typeface="+mn-lt"/>
                  </a:rPr>
                  <a:t>massa</a:t>
                </a:r>
                <a:r>
                  <a:rPr lang="en-US" altLang="zh-CN" sz="500" dirty="0">
                    <a:cs typeface="+mn-ea"/>
                    <a:sym typeface="+mn-lt"/>
                  </a:rPr>
                  <a:t>. </a:t>
                </a:r>
                <a:r>
                  <a:rPr lang="en-US" altLang="zh-CN" sz="500" dirty="0" err="1">
                    <a:cs typeface="+mn-ea"/>
                    <a:sym typeface="+mn-lt"/>
                  </a:rPr>
                  <a:t>Fusce</a:t>
                </a:r>
                <a:r>
                  <a:rPr lang="en-US" altLang="zh-CN" sz="500" dirty="0">
                    <a:cs typeface="+mn-ea"/>
                    <a:sym typeface="+mn-lt"/>
                  </a:rPr>
                  <a:t> </a:t>
                </a:r>
                <a:r>
                  <a:rPr lang="en-US" altLang="zh-CN" sz="500" dirty="0" err="1">
                    <a:cs typeface="+mn-ea"/>
                    <a:sym typeface="+mn-lt"/>
                  </a:rPr>
                  <a:t>posuere</a:t>
                </a:r>
                <a:endParaRPr lang="en-US" altLang="zh-CN" sz="600" dirty="0">
                  <a:cs typeface="+mn-ea"/>
                  <a:sym typeface="+mn-lt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74825899-4CDC-4FB5-8A28-AE80DDBEF80D}"/>
                  </a:ext>
                </a:extLst>
              </p:cNvPr>
              <p:cNvSpPr txBox="1"/>
              <p:nvPr/>
            </p:nvSpPr>
            <p:spPr>
              <a:xfrm>
                <a:off x="5743351" y="4076124"/>
                <a:ext cx="1170298" cy="662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dirty="0">
                    <a:cs typeface="+mn-ea"/>
                    <a:sym typeface="+mn-lt"/>
                  </a:rPr>
                  <a:t>716+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048DCDEC-1702-4285-A417-AFBD671A4F32}"/>
                  </a:ext>
                </a:extLst>
              </p:cNvPr>
              <p:cNvSpPr txBox="1"/>
              <p:nvPr/>
            </p:nvSpPr>
            <p:spPr>
              <a:xfrm>
                <a:off x="7668839" y="4764932"/>
                <a:ext cx="1531209" cy="5307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en-US" altLang="zh-CN" sz="500" dirty="0">
                    <a:cs typeface="+mn-ea"/>
                    <a:sym typeface="+mn-lt"/>
                  </a:rPr>
                  <a:t>Lorem ipsum dolor sit </a:t>
                </a:r>
                <a:r>
                  <a:rPr lang="en-US" altLang="zh-CN" sz="500" dirty="0" err="1">
                    <a:cs typeface="+mn-ea"/>
                    <a:sym typeface="+mn-lt"/>
                  </a:rPr>
                  <a:t>amet</a:t>
                </a:r>
                <a:r>
                  <a:rPr lang="en-US" altLang="zh-CN" sz="500" dirty="0">
                    <a:cs typeface="+mn-ea"/>
                    <a:sym typeface="+mn-lt"/>
                  </a:rPr>
                  <a:t>, </a:t>
                </a:r>
                <a:r>
                  <a:rPr lang="en-US" altLang="zh-CN" sz="500" dirty="0" err="1">
                    <a:cs typeface="+mn-ea"/>
                    <a:sym typeface="+mn-lt"/>
                  </a:rPr>
                  <a:t>consectetuer</a:t>
                </a:r>
                <a:r>
                  <a:rPr lang="en-US" altLang="zh-CN" sz="500" dirty="0">
                    <a:cs typeface="+mn-ea"/>
                    <a:sym typeface="+mn-lt"/>
                  </a:rPr>
                  <a:t> </a:t>
                </a:r>
                <a:r>
                  <a:rPr lang="en-US" altLang="zh-CN" sz="500" dirty="0" err="1">
                    <a:cs typeface="+mn-ea"/>
                    <a:sym typeface="+mn-lt"/>
                  </a:rPr>
                  <a:t>adipiscing</a:t>
                </a:r>
                <a:r>
                  <a:rPr lang="en-US" altLang="zh-CN" sz="500" dirty="0">
                    <a:cs typeface="+mn-ea"/>
                    <a:sym typeface="+mn-lt"/>
                  </a:rPr>
                  <a:t> </a:t>
                </a:r>
                <a:r>
                  <a:rPr lang="en-US" altLang="zh-CN" sz="500" dirty="0" err="1">
                    <a:cs typeface="+mn-ea"/>
                    <a:sym typeface="+mn-lt"/>
                  </a:rPr>
                  <a:t>elit</a:t>
                </a:r>
                <a:r>
                  <a:rPr lang="en-US" altLang="zh-CN" sz="500" dirty="0">
                    <a:cs typeface="+mn-ea"/>
                    <a:sym typeface="+mn-lt"/>
                  </a:rPr>
                  <a:t>. Maecenas </a:t>
                </a:r>
                <a:r>
                  <a:rPr lang="en-US" altLang="zh-CN" sz="500" dirty="0" err="1">
                    <a:cs typeface="+mn-ea"/>
                    <a:sym typeface="+mn-lt"/>
                  </a:rPr>
                  <a:t>porttitor</a:t>
                </a:r>
                <a:r>
                  <a:rPr lang="en-US" altLang="zh-CN" sz="500" dirty="0">
                    <a:cs typeface="+mn-ea"/>
                    <a:sym typeface="+mn-lt"/>
                  </a:rPr>
                  <a:t> </a:t>
                </a:r>
                <a:r>
                  <a:rPr lang="en-US" altLang="zh-CN" sz="500" dirty="0" err="1">
                    <a:cs typeface="+mn-ea"/>
                    <a:sym typeface="+mn-lt"/>
                  </a:rPr>
                  <a:t>congue</a:t>
                </a:r>
                <a:r>
                  <a:rPr lang="en-US" altLang="zh-CN" sz="500" dirty="0">
                    <a:cs typeface="+mn-ea"/>
                    <a:sym typeface="+mn-lt"/>
                  </a:rPr>
                  <a:t> </a:t>
                </a:r>
                <a:r>
                  <a:rPr lang="en-US" altLang="zh-CN" sz="500" dirty="0" err="1">
                    <a:cs typeface="+mn-ea"/>
                    <a:sym typeface="+mn-lt"/>
                  </a:rPr>
                  <a:t>massa</a:t>
                </a:r>
                <a:r>
                  <a:rPr lang="en-US" altLang="zh-CN" sz="500" dirty="0">
                    <a:cs typeface="+mn-ea"/>
                    <a:sym typeface="+mn-lt"/>
                  </a:rPr>
                  <a:t>. </a:t>
                </a:r>
                <a:r>
                  <a:rPr lang="en-US" altLang="zh-CN" sz="500" dirty="0" err="1">
                    <a:cs typeface="+mn-ea"/>
                    <a:sym typeface="+mn-lt"/>
                  </a:rPr>
                  <a:t>Fusce</a:t>
                </a:r>
                <a:r>
                  <a:rPr lang="en-US" altLang="zh-CN" sz="500" dirty="0">
                    <a:cs typeface="+mn-ea"/>
                    <a:sym typeface="+mn-lt"/>
                  </a:rPr>
                  <a:t> </a:t>
                </a:r>
                <a:r>
                  <a:rPr lang="en-US" altLang="zh-CN" sz="500" dirty="0" err="1">
                    <a:cs typeface="+mn-ea"/>
                    <a:sym typeface="+mn-lt"/>
                  </a:rPr>
                  <a:t>posuere</a:t>
                </a:r>
                <a:endParaRPr lang="en-US" altLang="zh-CN" sz="500" dirty="0">
                  <a:cs typeface="+mn-ea"/>
                  <a:sym typeface="+mn-lt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25EE72C3-CC66-4535-B0EE-16322B37A65E}"/>
                  </a:ext>
                </a:extLst>
              </p:cNvPr>
              <p:cNvSpPr txBox="1"/>
              <p:nvPr/>
            </p:nvSpPr>
            <p:spPr>
              <a:xfrm>
                <a:off x="7668839" y="4076124"/>
                <a:ext cx="1170298" cy="662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dirty="0">
                    <a:cs typeface="+mn-ea"/>
                    <a:sym typeface="+mn-lt"/>
                  </a:rPr>
                  <a:t>62+</a:t>
                </a:r>
              </a:p>
            </p:txBody>
          </p:sp>
        </p:grpSp>
        <p:pic>
          <p:nvPicPr>
            <p:cNvPr id="10" name="图片 9" descr="建筑与房屋的城市空拍图&#10;&#10;描述已自动生成">
              <a:extLst>
                <a:ext uri="{FF2B5EF4-FFF2-40B4-BE49-F238E27FC236}">
                  <a16:creationId xmlns:a16="http://schemas.microsoft.com/office/drawing/2014/main" xmlns="" id="{D606B054-E476-4BEF-B961-D9621BC18E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46078" y="1952625"/>
              <a:ext cx="6410960" cy="2517474"/>
            </a:xfrm>
            <a:prstGeom prst="rect">
              <a:avLst/>
            </a:prstGeom>
          </p:spPr>
        </p:pic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ED689A90-1595-40BE-A7AA-9EAB9D7A984D}"/>
                </a:ext>
              </a:extLst>
            </p:cNvPr>
            <p:cNvGrpSpPr/>
            <p:nvPr/>
          </p:nvGrpSpPr>
          <p:grpSpPr>
            <a:xfrm>
              <a:off x="10113224" y="5061290"/>
              <a:ext cx="1232055" cy="354826"/>
              <a:chOff x="4077575" y="2586847"/>
              <a:chExt cx="1232055" cy="354826"/>
            </a:xfrm>
          </p:grpSpPr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xmlns="" id="{03E231E7-9C05-4E40-B116-FC4488B10459}"/>
                  </a:ext>
                </a:extLst>
              </p:cNvPr>
              <p:cNvSpPr/>
              <p:nvPr/>
            </p:nvSpPr>
            <p:spPr>
              <a:xfrm>
                <a:off x="4077575" y="2586847"/>
                <a:ext cx="1232055" cy="35482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文本框 9">
                <a:extLst>
                  <a:ext uri="{FF2B5EF4-FFF2-40B4-BE49-F238E27FC236}">
                    <a16:creationId xmlns:a16="http://schemas.microsoft.com/office/drawing/2014/main" xmlns="" id="{9B555F8A-F9B4-4512-A204-6E0F82E467F5}"/>
                  </a:ext>
                </a:extLst>
              </p:cNvPr>
              <p:cNvSpPr txBox="1"/>
              <p:nvPr/>
            </p:nvSpPr>
            <p:spPr>
              <a:xfrm>
                <a:off x="4144962" y="2594983"/>
                <a:ext cx="1097281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研究背景</a:t>
                </a:r>
              </a:p>
            </p:txBody>
          </p:sp>
        </p:grpSp>
      </p:grpSp>
      <p:sp>
        <p:nvSpPr>
          <p:cNvPr id="44" name="文本框 9">
            <a:extLst>
              <a:ext uri="{FF2B5EF4-FFF2-40B4-BE49-F238E27FC236}">
                <a16:creationId xmlns:a16="http://schemas.microsoft.com/office/drawing/2014/main" xmlns="" id="{A21E47BF-95A3-410F-ADF8-4242989E6E24}"/>
              </a:ext>
            </a:extLst>
          </p:cNvPr>
          <p:cNvSpPr txBox="1"/>
          <p:nvPr/>
        </p:nvSpPr>
        <p:spPr>
          <a:xfrm>
            <a:off x="334963" y="2175027"/>
            <a:ext cx="35559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cs typeface="+mn-ea"/>
                <a:sym typeface="+mn-lt"/>
              </a:rPr>
              <a:t>选题的背景与意义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BEC27685-26BE-466E-B718-0E53D8DA3A6B}"/>
              </a:ext>
            </a:extLst>
          </p:cNvPr>
          <p:cNvGrpSpPr/>
          <p:nvPr/>
        </p:nvGrpSpPr>
        <p:grpSpPr>
          <a:xfrm>
            <a:off x="402350" y="3228741"/>
            <a:ext cx="4396330" cy="2474443"/>
            <a:chOff x="364660" y="3429000"/>
            <a:chExt cx="4396330" cy="247444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C22A0052-3742-4082-87E3-CB4D718FCA6F}"/>
                </a:ext>
              </a:extLst>
            </p:cNvPr>
            <p:cNvSpPr txBox="1"/>
            <p:nvPr/>
          </p:nvSpPr>
          <p:spPr>
            <a:xfrm>
              <a:off x="364660" y="3429000"/>
              <a:ext cx="4396330" cy="4181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01  /    </a:t>
              </a:r>
              <a:r>
                <a:rPr lang="en-US" altLang="zh-CN" sz="1100" dirty="0">
                  <a:cs typeface="+mn-ea"/>
                  <a:sym typeface="+mn-lt"/>
                </a:rPr>
                <a:t>Lorem ipsum dolor sit </a:t>
              </a:r>
              <a:r>
                <a:rPr lang="en-US" altLang="zh-CN" sz="1100" dirty="0" err="1">
                  <a:cs typeface="+mn-ea"/>
                  <a:sym typeface="+mn-lt"/>
                </a:rPr>
                <a:t>amet</a:t>
              </a:r>
              <a:r>
                <a:rPr lang="en-US" altLang="zh-CN" sz="1100" dirty="0"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cs typeface="+mn-ea"/>
                  <a:sym typeface="+mn-lt"/>
                </a:rPr>
                <a:t>consectetuer</a:t>
              </a:r>
              <a:r>
                <a:rPr lang="en-US" altLang="zh-CN" sz="1400" dirty="0"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B7BF8158-A22B-4166-BF43-E1BC5E2D9199}"/>
                </a:ext>
              </a:extLst>
            </p:cNvPr>
            <p:cNvSpPr txBox="1"/>
            <p:nvPr/>
          </p:nvSpPr>
          <p:spPr>
            <a:xfrm>
              <a:off x="364660" y="4164452"/>
              <a:ext cx="4396330" cy="4181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02  /    </a:t>
              </a:r>
              <a:r>
                <a:rPr lang="en-US" altLang="zh-CN" sz="1100" dirty="0" err="1">
                  <a:cs typeface="+mn-ea"/>
                  <a:sym typeface="+mn-lt"/>
                </a:rPr>
                <a:t>Pellentesque</a:t>
              </a:r>
              <a:r>
                <a:rPr lang="en-US" altLang="zh-CN" sz="1100" dirty="0">
                  <a:cs typeface="+mn-ea"/>
                  <a:sym typeface="+mn-lt"/>
                </a:rPr>
                <a:t> habitant </a:t>
              </a:r>
              <a:r>
                <a:rPr lang="en-US" altLang="zh-CN" sz="1100" dirty="0" err="1">
                  <a:cs typeface="+mn-ea"/>
                  <a:sym typeface="+mn-lt"/>
                </a:rPr>
                <a:t>morbi</a:t>
              </a:r>
              <a:r>
                <a:rPr lang="en-US" altLang="zh-CN" sz="1100" dirty="0"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cs typeface="+mn-ea"/>
                  <a:sym typeface="+mn-lt"/>
                </a:rPr>
                <a:t>tristique</a:t>
              </a:r>
              <a:r>
                <a:rPr lang="en-US" altLang="zh-CN" sz="1100" dirty="0">
                  <a:cs typeface="+mn-ea"/>
                  <a:sym typeface="+mn-lt"/>
                </a:rPr>
                <a:t>.</a:t>
              </a:r>
              <a:endParaRPr lang="en-US" altLang="zh-CN" sz="1400" dirty="0"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6ED146FD-DEDF-4E49-B3A2-C503CCB57E36}"/>
                </a:ext>
              </a:extLst>
            </p:cNvPr>
            <p:cNvSpPr txBox="1"/>
            <p:nvPr/>
          </p:nvSpPr>
          <p:spPr>
            <a:xfrm>
              <a:off x="364660" y="4824852"/>
              <a:ext cx="4396330" cy="4181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03  /    </a:t>
              </a:r>
              <a:r>
                <a:rPr lang="en-US" altLang="zh-CN" sz="1100" dirty="0" err="1">
                  <a:cs typeface="+mn-ea"/>
                  <a:sym typeface="+mn-lt"/>
                </a:rPr>
                <a:t>Fusce</a:t>
              </a:r>
              <a:r>
                <a:rPr lang="en-US" altLang="zh-CN" sz="1100" dirty="0"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cs typeface="+mn-ea"/>
                  <a:sym typeface="+mn-lt"/>
                </a:rPr>
                <a:t>posuere</a:t>
              </a:r>
              <a:r>
                <a:rPr lang="en-US" altLang="zh-CN" sz="1100" dirty="0">
                  <a:cs typeface="+mn-ea"/>
                  <a:sym typeface="+mn-lt"/>
                </a:rPr>
                <a:t> magna  </a:t>
              </a:r>
              <a:r>
                <a:rPr lang="en-US" altLang="zh-CN" sz="1100" dirty="0" err="1">
                  <a:cs typeface="+mn-ea"/>
                  <a:sym typeface="+mn-lt"/>
                </a:rPr>
                <a:t>malesuad</a:t>
              </a:r>
              <a:r>
                <a:rPr lang="en-US" altLang="zh-CN" sz="1100" dirty="0">
                  <a:cs typeface="+mn-ea"/>
                  <a:sym typeface="+mn-lt"/>
                </a:rPr>
                <a:t>.</a:t>
              </a:r>
              <a:endParaRPr lang="en-US" altLang="zh-CN" sz="1400" dirty="0">
                <a:cs typeface="+mn-ea"/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3C5CBB77-7364-4C53-A79A-09EC83342B07}"/>
                </a:ext>
              </a:extLst>
            </p:cNvPr>
            <p:cNvSpPr txBox="1"/>
            <p:nvPr/>
          </p:nvSpPr>
          <p:spPr>
            <a:xfrm>
              <a:off x="364660" y="5485252"/>
              <a:ext cx="4396330" cy="4181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04  /    </a:t>
              </a:r>
              <a:r>
                <a:rPr lang="en-US" altLang="zh-CN" sz="1100" dirty="0">
                  <a:cs typeface="+mn-ea"/>
                  <a:sym typeface="+mn-lt"/>
                </a:rPr>
                <a:t>Nunc </a:t>
              </a:r>
              <a:r>
                <a:rPr lang="en-US" altLang="zh-CN" sz="1100" dirty="0" err="1">
                  <a:cs typeface="+mn-ea"/>
                  <a:sym typeface="+mn-lt"/>
                </a:rPr>
                <a:t>viverra</a:t>
              </a:r>
              <a:r>
                <a:rPr lang="en-US" altLang="zh-CN" sz="1100" dirty="0"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cs typeface="+mn-ea"/>
                  <a:sym typeface="+mn-lt"/>
                </a:rPr>
                <a:t>imperdiet</a:t>
              </a:r>
              <a:r>
                <a:rPr lang="en-US" altLang="zh-CN" sz="1100" dirty="0"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cs typeface="+mn-ea"/>
                  <a:sym typeface="+mn-lt"/>
                </a:rPr>
                <a:t>enim</a:t>
              </a:r>
              <a:r>
                <a:rPr lang="en-US" altLang="zh-CN" sz="1100" dirty="0">
                  <a:cs typeface="+mn-ea"/>
                  <a:sym typeface="+mn-lt"/>
                </a:rPr>
                <a:t>.</a:t>
              </a:r>
              <a:endParaRPr lang="en-US" altLang="zh-CN" sz="1400" dirty="0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749237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534F14-2C97-4E23-AA17-21834BD32129}"/>
              </a:ext>
            </a:extLst>
          </p:cNvPr>
          <p:cNvGrpSpPr/>
          <p:nvPr/>
        </p:nvGrpSpPr>
        <p:grpSpPr>
          <a:xfrm>
            <a:off x="33496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0E043471-78C6-4949-BE88-BA3E1F983908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9">
              <a:extLst>
                <a:ext uri="{FF2B5EF4-FFF2-40B4-BE49-F238E27FC236}">
                  <a16:creationId xmlns:a16="http://schemas.microsoft.com/office/drawing/2014/main" xmlns="" id="{8A089D4D-A37B-44BB-A171-D94F17537297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研究背景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EE0CC89-7B1B-4F56-AA64-AD6FB8ACEF57}"/>
              </a:ext>
            </a:extLst>
          </p:cNvPr>
          <p:cNvGrpSpPr/>
          <p:nvPr/>
        </p:nvGrpSpPr>
        <p:grpSpPr>
          <a:xfrm>
            <a:off x="178784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0660F8E9-0FCE-41F3-962C-09D2B632EC8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xmlns="" id="{17DF9A8B-ABDB-4995-B042-403D1CD6597D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关键技术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DB8FFF3-3EE8-4F9B-8C1A-C6AFCDCD26CC}"/>
              </a:ext>
            </a:extLst>
          </p:cNvPr>
          <p:cNvGrpSpPr/>
          <p:nvPr/>
        </p:nvGrpSpPr>
        <p:grpSpPr>
          <a:xfrm>
            <a:off x="324072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8F4D9DC8-6F8D-4E2F-A4D3-74DB7D253523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9">
              <a:extLst>
                <a:ext uri="{FF2B5EF4-FFF2-40B4-BE49-F238E27FC236}">
                  <a16:creationId xmlns:a16="http://schemas.microsoft.com/office/drawing/2014/main" xmlns="" id="{34797A52-1E23-4482-A649-88C39978187E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研究成果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18F4434-92E2-410F-B2A0-81774F4342DC}"/>
              </a:ext>
            </a:extLst>
          </p:cNvPr>
          <p:cNvGrpSpPr/>
          <p:nvPr/>
        </p:nvGrpSpPr>
        <p:grpSpPr>
          <a:xfrm>
            <a:off x="469360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98848A48-AE26-4860-9197-15224C73BAC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9">
              <a:extLst>
                <a:ext uri="{FF2B5EF4-FFF2-40B4-BE49-F238E27FC236}">
                  <a16:creationId xmlns:a16="http://schemas.microsoft.com/office/drawing/2014/main" xmlns="" id="{05F9B052-A4CA-4FBC-A1C9-A51BABC7AC70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研究结论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B378F353-A3E9-4D89-89AB-9DD35B99A88E}"/>
              </a:ext>
            </a:extLst>
          </p:cNvPr>
          <p:cNvGrpSpPr/>
          <p:nvPr/>
        </p:nvGrpSpPr>
        <p:grpSpPr>
          <a:xfrm>
            <a:off x="646715" y="1885622"/>
            <a:ext cx="3160848" cy="4349261"/>
            <a:chOff x="646715" y="1885622"/>
            <a:chExt cx="3160848" cy="4349261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xmlns="" id="{1B014BE4-B530-4378-9D8F-62ADAAFA852D}"/>
                </a:ext>
              </a:extLst>
            </p:cNvPr>
            <p:cNvSpPr/>
            <p:nvPr/>
          </p:nvSpPr>
          <p:spPr>
            <a:xfrm rot="16200000">
              <a:off x="52508" y="2479830"/>
              <a:ext cx="4349261" cy="3160845"/>
            </a:xfrm>
            <a:prstGeom prst="roundRect">
              <a:avLst>
                <a:gd name="adj" fmla="val 10745"/>
              </a:avLst>
            </a:prstGeom>
            <a:ln>
              <a:noFill/>
            </a:ln>
            <a:effectLst>
              <a:outerShdw blurRad="63500" sx="101000" sy="101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流程图: 手动输入 3">
              <a:extLst>
                <a:ext uri="{FF2B5EF4-FFF2-40B4-BE49-F238E27FC236}">
                  <a16:creationId xmlns:a16="http://schemas.microsoft.com/office/drawing/2014/main" xmlns="" id="{CCE7B43C-4AD8-410C-AC3D-6637122C12B9}"/>
                </a:ext>
              </a:extLst>
            </p:cNvPr>
            <p:cNvSpPr/>
            <p:nvPr/>
          </p:nvSpPr>
          <p:spPr>
            <a:xfrm flipH="1">
              <a:off x="646715" y="3359036"/>
              <a:ext cx="3160848" cy="2564064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文本框 9">
              <a:extLst>
                <a:ext uri="{FF2B5EF4-FFF2-40B4-BE49-F238E27FC236}">
                  <a16:creationId xmlns:a16="http://schemas.microsoft.com/office/drawing/2014/main" xmlns="" id="{F63E310F-8864-43E6-AF8C-2E2A18910F35}"/>
                </a:ext>
              </a:extLst>
            </p:cNvPr>
            <p:cNvSpPr txBox="1"/>
            <p:nvPr/>
          </p:nvSpPr>
          <p:spPr>
            <a:xfrm>
              <a:off x="780636" y="2457897"/>
              <a:ext cx="7617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9">
              <a:extLst>
                <a:ext uri="{FF2B5EF4-FFF2-40B4-BE49-F238E27FC236}">
                  <a16:creationId xmlns:a16="http://schemas.microsoft.com/office/drawing/2014/main" xmlns="" id="{A312DD7D-0103-4C83-818F-C01BA46EE8AF}"/>
                </a:ext>
              </a:extLst>
            </p:cNvPr>
            <p:cNvSpPr txBox="1"/>
            <p:nvPr/>
          </p:nvSpPr>
          <p:spPr>
            <a:xfrm>
              <a:off x="780636" y="3974241"/>
              <a:ext cx="2851006" cy="185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en-US" altLang="zh-CN" sz="700" dirty="0">
                  <a:cs typeface="+mn-ea"/>
                  <a:sym typeface="+mn-lt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just">
                <a:lnSpc>
                  <a:spcPct val="150000"/>
                </a:lnSpc>
              </a:pPr>
              <a:endParaRPr lang="en-US" altLang="zh-CN" sz="700" dirty="0"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700" dirty="0">
                  <a:cs typeface="+mn-ea"/>
                  <a:sym typeface="+mn-lt"/>
                </a:rPr>
                <a:t>Nunc viverra imperdiet enim. Fusce est. Vivamus a tellus.</a:t>
              </a:r>
            </a:p>
            <a:p>
              <a:pPr algn="just">
                <a:lnSpc>
                  <a:spcPct val="150000"/>
                </a:lnSpc>
              </a:pPr>
              <a:endParaRPr lang="en-US" altLang="zh-CN" sz="700" dirty="0"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700" dirty="0">
                  <a:cs typeface="+mn-ea"/>
                  <a:sym typeface="+mn-lt"/>
                </a:rPr>
                <a:t>Pellentesque habitant morbi tristique senectus et netus et malesuada fames ac turpis egestas. Proin pharetra nonummy pede. Mauris et orci.</a:t>
              </a:r>
            </a:p>
            <a:p>
              <a:pPr algn="just">
                <a:lnSpc>
                  <a:spcPct val="150000"/>
                </a:lnSpc>
              </a:pPr>
              <a:endParaRPr lang="en-US" altLang="zh-CN" sz="700" dirty="0">
                <a:cs typeface="+mn-ea"/>
                <a:sym typeface="+mn-lt"/>
              </a:endParaRPr>
            </a:p>
          </p:txBody>
        </p:sp>
        <p:sp>
          <p:nvSpPr>
            <p:cNvPr id="31" name="任意多边形: 形状 565">
              <a:extLst>
                <a:ext uri="{FF2B5EF4-FFF2-40B4-BE49-F238E27FC236}">
                  <a16:creationId xmlns:a16="http://schemas.microsoft.com/office/drawing/2014/main" xmlns="" id="{F21A426E-8E44-4F78-9459-04A9489DA21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893035" y="2227346"/>
              <a:ext cx="609685" cy="601624"/>
            </a:xfrm>
            <a:custGeom>
              <a:avLst/>
              <a:gdLst>
                <a:gd name="connsiteX0" fmla="*/ 233021 w 540245"/>
                <a:gd name="connsiteY0" fmla="*/ 65472 h 533102"/>
                <a:gd name="connsiteX1" fmla="*/ 233021 w 540245"/>
                <a:gd name="connsiteY1" fmla="*/ 108720 h 533102"/>
                <a:gd name="connsiteX2" fmla="*/ 109556 w 540245"/>
                <a:gd name="connsiteY2" fmla="*/ 230938 h 533102"/>
                <a:gd name="connsiteX3" fmla="*/ 66067 w 540245"/>
                <a:gd name="connsiteY3" fmla="*/ 230938 h 533102"/>
                <a:gd name="connsiteX4" fmla="*/ 114986 w 540245"/>
                <a:gd name="connsiteY4" fmla="*/ 113912 h 533102"/>
                <a:gd name="connsiteX5" fmla="*/ 233021 w 540245"/>
                <a:gd name="connsiteY5" fmla="*/ 65472 h 533102"/>
                <a:gd name="connsiteX6" fmla="*/ 232976 w 540245"/>
                <a:gd name="connsiteY6" fmla="*/ 43243 h 533102"/>
                <a:gd name="connsiteX7" fmla="*/ 98915 w 540245"/>
                <a:gd name="connsiteY7" fmla="*/ 98248 h 533102"/>
                <a:gd name="connsiteX8" fmla="*/ 43433 w 540245"/>
                <a:gd name="connsiteY8" fmla="*/ 230881 h 533102"/>
                <a:gd name="connsiteX9" fmla="*/ 98915 w 540245"/>
                <a:gd name="connsiteY9" fmla="*/ 363513 h 533102"/>
                <a:gd name="connsiteX10" fmla="*/ 232976 w 540245"/>
                <a:gd name="connsiteY10" fmla="*/ 418471 h 533102"/>
                <a:gd name="connsiteX11" fmla="*/ 367037 w 540245"/>
                <a:gd name="connsiteY11" fmla="*/ 363513 h 533102"/>
                <a:gd name="connsiteX12" fmla="*/ 422519 w 540245"/>
                <a:gd name="connsiteY12" fmla="*/ 230881 h 533102"/>
                <a:gd name="connsiteX13" fmla="*/ 367037 w 540245"/>
                <a:gd name="connsiteY13" fmla="*/ 98248 h 533102"/>
                <a:gd name="connsiteX14" fmla="*/ 232976 w 540245"/>
                <a:gd name="connsiteY14" fmla="*/ 43243 h 533102"/>
                <a:gd name="connsiteX15" fmla="*/ 232976 w 540245"/>
                <a:gd name="connsiteY15" fmla="*/ 0 h 533102"/>
                <a:gd name="connsiteX16" fmla="*/ 397707 w 540245"/>
                <a:gd name="connsiteY16" fmla="*/ 67578 h 533102"/>
                <a:gd name="connsiteX17" fmla="*/ 465999 w 540245"/>
                <a:gd name="connsiteY17" fmla="*/ 230881 h 533102"/>
                <a:gd name="connsiteX18" fmla="*/ 413470 w 540245"/>
                <a:gd name="connsiteY18" fmla="*/ 376896 h 533102"/>
                <a:gd name="connsiteX19" fmla="*/ 540245 w 540245"/>
                <a:gd name="connsiteY19" fmla="*/ 502480 h 533102"/>
                <a:gd name="connsiteX20" fmla="*/ 509575 w 540245"/>
                <a:gd name="connsiteY20" fmla="*/ 533102 h 533102"/>
                <a:gd name="connsiteX21" fmla="*/ 382896 w 540245"/>
                <a:gd name="connsiteY21" fmla="*/ 407613 h 533102"/>
                <a:gd name="connsiteX22" fmla="*/ 232976 w 540245"/>
                <a:gd name="connsiteY22" fmla="*/ 461714 h 533102"/>
                <a:gd name="connsiteX23" fmla="*/ 68293 w 540245"/>
                <a:gd name="connsiteY23" fmla="*/ 394135 h 533102"/>
                <a:gd name="connsiteX24" fmla="*/ 0 w 540245"/>
                <a:gd name="connsiteY24" fmla="*/ 230881 h 533102"/>
                <a:gd name="connsiteX25" fmla="*/ 68293 w 540245"/>
                <a:gd name="connsiteY25" fmla="*/ 67578 h 533102"/>
                <a:gd name="connsiteX26" fmla="*/ 232976 w 540245"/>
                <a:gd name="connsiteY26" fmla="*/ 0 h 53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40245" h="533102">
                  <a:moveTo>
                    <a:pt x="233021" y="65472"/>
                  </a:moveTo>
                  <a:lnTo>
                    <a:pt x="233021" y="108720"/>
                  </a:lnTo>
                  <a:cubicBezTo>
                    <a:pt x="164906" y="108720"/>
                    <a:pt x="109556" y="163542"/>
                    <a:pt x="109556" y="230938"/>
                  </a:cubicBezTo>
                  <a:lnTo>
                    <a:pt x="66067" y="230938"/>
                  </a:lnTo>
                  <a:cubicBezTo>
                    <a:pt x="66067" y="186690"/>
                    <a:pt x="83501" y="145157"/>
                    <a:pt x="114986" y="113912"/>
                  </a:cubicBezTo>
                  <a:cubicBezTo>
                    <a:pt x="146519" y="82666"/>
                    <a:pt x="188436" y="65472"/>
                    <a:pt x="233021" y="65472"/>
                  </a:cubicBezTo>
                  <a:close/>
                  <a:moveTo>
                    <a:pt x="232976" y="43243"/>
                  </a:moveTo>
                  <a:cubicBezTo>
                    <a:pt x="182352" y="43243"/>
                    <a:pt x="134728" y="62816"/>
                    <a:pt x="98915" y="98248"/>
                  </a:cubicBezTo>
                  <a:cubicBezTo>
                    <a:pt x="63149" y="133680"/>
                    <a:pt x="43433" y="180780"/>
                    <a:pt x="43433" y="230881"/>
                  </a:cubicBezTo>
                  <a:cubicBezTo>
                    <a:pt x="43433" y="280981"/>
                    <a:pt x="63102" y="328033"/>
                    <a:pt x="98915" y="363513"/>
                  </a:cubicBezTo>
                  <a:cubicBezTo>
                    <a:pt x="134776" y="398945"/>
                    <a:pt x="182352" y="418471"/>
                    <a:pt x="232976" y="418471"/>
                  </a:cubicBezTo>
                  <a:cubicBezTo>
                    <a:pt x="283648" y="418471"/>
                    <a:pt x="331272" y="398945"/>
                    <a:pt x="367037" y="363513"/>
                  </a:cubicBezTo>
                  <a:cubicBezTo>
                    <a:pt x="402803" y="328081"/>
                    <a:pt x="422519" y="280981"/>
                    <a:pt x="422519" y="230881"/>
                  </a:cubicBezTo>
                  <a:cubicBezTo>
                    <a:pt x="422519" y="180780"/>
                    <a:pt x="402850" y="133680"/>
                    <a:pt x="367037" y="98248"/>
                  </a:cubicBezTo>
                  <a:cubicBezTo>
                    <a:pt x="331224" y="62768"/>
                    <a:pt x="283648" y="43243"/>
                    <a:pt x="232976" y="43243"/>
                  </a:cubicBezTo>
                  <a:close/>
                  <a:moveTo>
                    <a:pt x="232976" y="0"/>
                  </a:moveTo>
                  <a:cubicBezTo>
                    <a:pt x="295220" y="0"/>
                    <a:pt x="353655" y="24002"/>
                    <a:pt x="397707" y="67578"/>
                  </a:cubicBezTo>
                  <a:cubicBezTo>
                    <a:pt x="441711" y="111202"/>
                    <a:pt x="465999" y="169208"/>
                    <a:pt x="465999" y="230881"/>
                  </a:cubicBezTo>
                  <a:cubicBezTo>
                    <a:pt x="466095" y="284172"/>
                    <a:pt x="447521" y="335844"/>
                    <a:pt x="413470" y="376896"/>
                  </a:cubicBezTo>
                  <a:lnTo>
                    <a:pt x="540245" y="502480"/>
                  </a:lnTo>
                  <a:lnTo>
                    <a:pt x="509575" y="533102"/>
                  </a:lnTo>
                  <a:lnTo>
                    <a:pt x="382896" y="407613"/>
                  </a:lnTo>
                  <a:cubicBezTo>
                    <a:pt x="340939" y="442617"/>
                    <a:pt x="288458" y="461714"/>
                    <a:pt x="232976" y="461714"/>
                  </a:cubicBezTo>
                  <a:cubicBezTo>
                    <a:pt x="170779" y="461714"/>
                    <a:pt x="112297" y="437711"/>
                    <a:pt x="68293" y="394135"/>
                  </a:cubicBezTo>
                  <a:cubicBezTo>
                    <a:pt x="24288" y="350512"/>
                    <a:pt x="0" y="292554"/>
                    <a:pt x="0" y="230881"/>
                  </a:cubicBezTo>
                  <a:cubicBezTo>
                    <a:pt x="0" y="169208"/>
                    <a:pt x="24288" y="111154"/>
                    <a:pt x="68293" y="67578"/>
                  </a:cubicBezTo>
                  <a:cubicBezTo>
                    <a:pt x="112297" y="24002"/>
                    <a:pt x="170779" y="0"/>
                    <a:pt x="2329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文本框 9">
              <a:extLst>
                <a:ext uri="{FF2B5EF4-FFF2-40B4-BE49-F238E27FC236}">
                  <a16:creationId xmlns:a16="http://schemas.microsoft.com/office/drawing/2014/main" xmlns="" id="{441E6A34-14EB-415E-821D-9F130E8BF202}"/>
                </a:ext>
              </a:extLst>
            </p:cNvPr>
            <p:cNvSpPr txBox="1"/>
            <p:nvPr/>
          </p:nvSpPr>
          <p:spPr>
            <a:xfrm>
              <a:off x="1855231" y="3028890"/>
              <a:ext cx="17764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第一小标题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F04445D-51BB-4FB2-92AB-67BE0E6D4E3F}"/>
              </a:ext>
            </a:extLst>
          </p:cNvPr>
          <p:cNvGrpSpPr/>
          <p:nvPr/>
        </p:nvGrpSpPr>
        <p:grpSpPr>
          <a:xfrm>
            <a:off x="4515576" y="1885622"/>
            <a:ext cx="3160848" cy="4349261"/>
            <a:chOff x="4515576" y="1885622"/>
            <a:chExt cx="3160848" cy="4349261"/>
          </a:xfrm>
          <a:effectLst>
            <a:outerShdw blurRad="63500" sx="101000" sy="101000" algn="ctr" rotWithShape="0">
              <a:prstClr val="black">
                <a:alpha val="5000"/>
              </a:prstClr>
            </a:outerShdw>
          </a:effectLst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xmlns="" id="{C993C65C-0D72-42AF-9821-9FC4B6A8540C}"/>
                </a:ext>
              </a:extLst>
            </p:cNvPr>
            <p:cNvSpPr/>
            <p:nvPr/>
          </p:nvSpPr>
          <p:spPr>
            <a:xfrm rot="16200000">
              <a:off x="3921369" y="2479830"/>
              <a:ext cx="4349261" cy="3160845"/>
            </a:xfrm>
            <a:prstGeom prst="roundRect">
              <a:avLst>
                <a:gd name="adj" fmla="val 10745"/>
              </a:avLst>
            </a:prstGeom>
            <a:ln>
              <a:noFill/>
            </a:ln>
            <a:effectLst>
              <a:outerShdw blurRad="63500" sx="101000" sy="101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流程图: 手动输入 45">
              <a:extLst>
                <a:ext uri="{FF2B5EF4-FFF2-40B4-BE49-F238E27FC236}">
                  <a16:creationId xmlns:a16="http://schemas.microsoft.com/office/drawing/2014/main" xmlns="" id="{356E493C-179E-4EEA-A722-85C6F586259F}"/>
                </a:ext>
              </a:extLst>
            </p:cNvPr>
            <p:cNvSpPr/>
            <p:nvPr/>
          </p:nvSpPr>
          <p:spPr>
            <a:xfrm flipH="1">
              <a:off x="4515576" y="3359036"/>
              <a:ext cx="3160848" cy="2564064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" name="文本框 9">
              <a:extLst>
                <a:ext uri="{FF2B5EF4-FFF2-40B4-BE49-F238E27FC236}">
                  <a16:creationId xmlns:a16="http://schemas.microsoft.com/office/drawing/2014/main" xmlns="" id="{9473C172-2C81-4B65-ABA7-0FBBEBF85934}"/>
                </a:ext>
              </a:extLst>
            </p:cNvPr>
            <p:cNvSpPr txBox="1"/>
            <p:nvPr/>
          </p:nvSpPr>
          <p:spPr>
            <a:xfrm>
              <a:off x="4649497" y="2457897"/>
              <a:ext cx="7617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9">
              <a:extLst>
                <a:ext uri="{FF2B5EF4-FFF2-40B4-BE49-F238E27FC236}">
                  <a16:creationId xmlns:a16="http://schemas.microsoft.com/office/drawing/2014/main" xmlns="" id="{19A9F14E-B623-4E54-ABD3-35C52BA6A9B3}"/>
                </a:ext>
              </a:extLst>
            </p:cNvPr>
            <p:cNvSpPr txBox="1"/>
            <p:nvPr/>
          </p:nvSpPr>
          <p:spPr>
            <a:xfrm>
              <a:off x="4649497" y="3974241"/>
              <a:ext cx="2851006" cy="185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en-US" altLang="zh-CN" sz="700" dirty="0">
                  <a:cs typeface="+mn-ea"/>
                  <a:sym typeface="+mn-lt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just">
                <a:lnSpc>
                  <a:spcPct val="150000"/>
                </a:lnSpc>
              </a:pPr>
              <a:endParaRPr lang="en-US" altLang="zh-CN" sz="700" dirty="0"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700" dirty="0">
                  <a:cs typeface="+mn-ea"/>
                  <a:sym typeface="+mn-lt"/>
                </a:rPr>
                <a:t>Nunc viverra imperdiet enim. Fusce est. Vivamus a tellus.</a:t>
              </a:r>
            </a:p>
            <a:p>
              <a:pPr algn="just">
                <a:lnSpc>
                  <a:spcPct val="150000"/>
                </a:lnSpc>
              </a:pPr>
              <a:endParaRPr lang="en-US" altLang="zh-CN" sz="700" dirty="0"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700" dirty="0">
                  <a:cs typeface="+mn-ea"/>
                  <a:sym typeface="+mn-lt"/>
                </a:rPr>
                <a:t>Pellentesque habitant morbi tristique senectus et netus et malesuada fames ac turpis egestas. Proin pharetra nonummy pede. Mauris et orci.</a:t>
              </a:r>
            </a:p>
            <a:p>
              <a:pPr algn="just">
                <a:lnSpc>
                  <a:spcPct val="150000"/>
                </a:lnSpc>
              </a:pPr>
              <a:endParaRPr lang="en-US" altLang="zh-CN" sz="700" dirty="0">
                <a:cs typeface="+mn-ea"/>
                <a:sym typeface="+mn-lt"/>
              </a:endParaRPr>
            </a:p>
          </p:txBody>
        </p:sp>
        <p:sp>
          <p:nvSpPr>
            <p:cNvPr id="49" name="任意多边形: 形状 519">
              <a:extLst>
                <a:ext uri="{FF2B5EF4-FFF2-40B4-BE49-F238E27FC236}">
                  <a16:creationId xmlns:a16="http://schemas.microsoft.com/office/drawing/2014/main" xmlns="" id="{4BFB4E5C-1B2C-4838-9B53-BCCD889FAFC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31116" y="2223315"/>
              <a:ext cx="471244" cy="609685"/>
            </a:xfrm>
            <a:custGeom>
              <a:avLst/>
              <a:gdLst>
                <a:gd name="T0" fmla="*/ 5304 w 9076"/>
                <a:gd name="T1" fmla="*/ 9 h 11743"/>
                <a:gd name="T2" fmla="*/ 5711 w 9076"/>
                <a:gd name="T3" fmla="*/ 166 h 11743"/>
                <a:gd name="T4" fmla="*/ 8911 w 9076"/>
                <a:gd name="T5" fmla="*/ 3366 h 11743"/>
                <a:gd name="T6" fmla="*/ 9067 w 9076"/>
                <a:gd name="T7" fmla="*/ 3773 h 11743"/>
                <a:gd name="T8" fmla="*/ 9067 w 9076"/>
                <a:gd name="T9" fmla="*/ 10410 h 11743"/>
                <a:gd name="T10" fmla="*/ 7734 w 9076"/>
                <a:gd name="T11" fmla="*/ 11743 h 11743"/>
                <a:gd name="T12" fmla="*/ 1334 w 9076"/>
                <a:gd name="T13" fmla="*/ 11743 h 11743"/>
                <a:gd name="T14" fmla="*/ 1 w 9076"/>
                <a:gd name="T15" fmla="*/ 10407 h 11743"/>
                <a:gd name="T16" fmla="*/ 1 w 9076"/>
                <a:gd name="T17" fmla="*/ 1345 h 11743"/>
                <a:gd name="T18" fmla="*/ 1332 w 9076"/>
                <a:gd name="T19" fmla="*/ 9 h 11743"/>
                <a:gd name="T20" fmla="*/ 5304 w 9076"/>
                <a:gd name="T21" fmla="*/ 9 h 11743"/>
                <a:gd name="T22" fmla="*/ 4801 w 9076"/>
                <a:gd name="T23" fmla="*/ 1076 h 11743"/>
                <a:gd name="T24" fmla="*/ 1332 w 9076"/>
                <a:gd name="T25" fmla="*/ 1076 h 11743"/>
                <a:gd name="T26" fmla="*/ 1067 w 9076"/>
                <a:gd name="T27" fmla="*/ 1345 h 11743"/>
                <a:gd name="T28" fmla="*/ 1067 w 9076"/>
                <a:gd name="T29" fmla="*/ 10407 h 11743"/>
                <a:gd name="T30" fmla="*/ 1334 w 9076"/>
                <a:gd name="T31" fmla="*/ 10676 h 11743"/>
                <a:gd name="T32" fmla="*/ 7734 w 9076"/>
                <a:gd name="T33" fmla="*/ 10676 h 11743"/>
                <a:gd name="T34" fmla="*/ 8001 w 9076"/>
                <a:gd name="T35" fmla="*/ 10410 h 11743"/>
                <a:gd name="T36" fmla="*/ 8001 w 9076"/>
                <a:gd name="T37" fmla="*/ 4276 h 11743"/>
                <a:gd name="T38" fmla="*/ 5334 w 9076"/>
                <a:gd name="T39" fmla="*/ 4276 h 11743"/>
                <a:gd name="T40" fmla="*/ 4801 w 9076"/>
                <a:gd name="T41" fmla="*/ 3743 h 11743"/>
                <a:gd name="T42" fmla="*/ 4801 w 9076"/>
                <a:gd name="T43" fmla="*/ 1076 h 11743"/>
                <a:gd name="T44" fmla="*/ 5867 w 9076"/>
                <a:gd name="T45" fmla="*/ 1830 h 11743"/>
                <a:gd name="T46" fmla="*/ 5867 w 9076"/>
                <a:gd name="T47" fmla="*/ 3209 h 11743"/>
                <a:gd name="T48" fmla="*/ 7247 w 9076"/>
                <a:gd name="T49" fmla="*/ 3209 h 11743"/>
                <a:gd name="T50" fmla="*/ 5867 w 9076"/>
                <a:gd name="T51" fmla="*/ 1830 h 11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76" h="11743">
                  <a:moveTo>
                    <a:pt x="5304" y="9"/>
                  </a:moveTo>
                  <a:cubicBezTo>
                    <a:pt x="5456" y="0"/>
                    <a:pt x="5605" y="57"/>
                    <a:pt x="5711" y="166"/>
                  </a:cubicBezTo>
                  <a:lnTo>
                    <a:pt x="8911" y="3366"/>
                  </a:lnTo>
                  <a:cubicBezTo>
                    <a:pt x="9029" y="3483"/>
                    <a:pt x="9076" y="3631"/>
                    <a:pt x="9067" y="3773"/>
                  </a:cubicBezTo>
                  <a:lnTo>
                    <a:pt x="9067" y="10410"/>
                  </a:lnTo>
                  <a:cubicBezTo>
                    <a:pt x="9067" y="11146"/>
                    <a:pt x="8470" y="11743"/>
                    <a:pt x="7734" y="11743"/>
                  </a:cubicBezTo>
                  <a:lnTo>
                    <a:pt x="1334" y="11743"/>
                  </a:lnTo>
                  <a:cubicBezTo>
                    <a:pt x="597" y="11743"/>
                    <a:pt x="0" y="11145"/>
                    <a:pt x="1" y="10407"/>
                  </a:cubicBezTo>
                  <a:lnTo>
                    <a:pt x="1" y="1345"/>
                  </a:lnTo>
                  <a:cubicBezTo>
                    <a:pt x="1" y="609"/>
                    <a:pt x="599" y="9"/>
                    <a:pt x="1332" y="9"/>
                  </a:cubicBezTo>
                  <a:lnTo>
                    <a:pt x="5304" y="9"/>
                  </a:lnTo>
                  <a:close/>
                  <a:moveTo>
                    <a:pt x="4801" y="1076"/>
                  </a:moveTo>
                  <a:lnTo>
                    <a:pt x="1332" y="1076"/>
                  </a:lnTo>
                  <a:cubicBezTo>
                    <a:pt x="1188" y="1076"/>
                    <a:pt x="1067" y="1197"/>
                    <a:pt x="1067" y="1345"/>
                  </a:cubicBezTo>
                  <a:lnTo>
                    <a:pt x="1067" y="10407"/>
                  </a:lnTo>
                  <a:cubicBezTo>
                    <a:pt x="1066" y="10555"/>
                    <a:pt x="1186" y="10676"/>
                    <a:pt x="1334" y="10676"/>
                  </a:cubicBezTo>
                  <a:lnTo>
                    <a:pt x="7734" y="10676"/>
                  </a:lnTo>
                  <a:cubicBezTo>
                    <a:pt x="7881" y="10676"/>
                    <a:pt x="8000" y="10557"/>
                    <a:pt x="8001" y="10410"/>
                  </a:cubicBezTo>
                  <a:lnTo>
                    <a:pt x="8001" y="4276"/>
                  </a:lnTo>
                  <a:lnTo>
                    <a:pt x="5334" y="4276"/>
                  </a:lnTo>
                  <a:cubicBezTo>
                    <a:pt x="5039" y="4276"/>
                    <a:pt x="4801" y="4037"/>
                    <a:pt x="4801" y="3743"/>
                  </a:cubicBezTo>
                  <a:lnTo>
                    <a:pt x="4801" y="1076"/>
                  </a:lnTo>
                  <a:close/>
                  <a:moveTo>
                    <a:pt x="5867" y="1830"/>
                  </a:moveTo>
                  <a:lnTo>
                    <a:pt x="5867" y="3209"/>
                  </a:lnTo>
                  <a:lnTo>
                    <a:pt x="7247" y="3209"/>
                  </a:lnTo>
                  <a:lnTo>
                    <a:pt x="5867" y="18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文本框 9">
              <a:extLst>
                <a:ext uri="{FF2B5EF4-FFF2-40B4-BE49-F238E27FC236}">
                  <a16:creationId xmlns:a16="http://schemas.microsoft.com/office/drawing/2014/main" xmlns="" id="{6940431E-0B27-4BC7-986A-77AC7A317862}"/>
                </a:ext>
              </a:extLst>
            </p:cNvPr>
            <p:cNvSpPr txBox="1"/>
            <p:nvPr/>
          </p:nvSpPr>
          <p:spPr>
            <a:xfrm>
              <a:off x="5717895" y="3028890"/>
              <a:ext cx="18255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第二小标题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6C2A56D1-9D13-4FEB-B46D-C4F99AF0D851}"/>
              </a:ext>
            </a:extLst>
          </p:cNvPr>
          <p:cNvGrpSpPr/>
          <p:nvPr/>
        </p:nvGrpSpPr>
        <p:grpSpPr>
          <a:xfrm>
            <a:off x="8384437" y="1885622"/>
            <a:ext cx="3160848" cy="4349261"/>
            <a:chOff x="8384437" y="1885622"/>
            <a:chExt cx="3160848" cy="4349261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xmlns="" id="{23C0057D-C309-4A9A-9777-7B2C04AE96E9}"/>
                </a:ext>
              </a:extLst>
            </p:cNvPr>
            <p:cNvSpPr/>
            <p:nvPr/>
          </p:nvSpPr>
          <p:spPr>
            <a:xfrm rot="16200000">
              <a:off x="7790230" y="2479830"/>
              <a:ext cx="4349261" cy="3160845"/>
            </a:xfrm>
            <a:prstGeom prst="roundRect">
              <a:avLst>
                <a:gd name="adj" fmla="val 10745"/>
              </a:avLst>
            </a:prstGeom>
            <a:ln>
              <a:noFill/>
            </a:ln>
            <a:effectLst>
              <a:outerShdw blurRad="63500" sx="101000" sy="101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8" name="流程图: 手动输入 57">
              <a:extLst>
                <a:ext uri="{FF2B5EF4-FFF2-40B4-BE49-F238E27FC236}">
                  <a16:creationId xmlns:a16="http://schemas.microsoft.com/office/drawing/2014/main" xmlns="" id="{0F983FA5-ED89-44BE-B734-06DB27513B6A}"/>
                </a:ext>
              </a:extLst>
            </p:cNvPr>
            <p:cNvSpPr/>
            <p:nvPr/>
          </p:nvSpPr>
          <p:spPr>
            <a:xfrm flipH="1">
              <a:off x="8384437" y="3359036"/>
              <a:ext cx="3160848" cy="2564064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9" name="文本框 9">
              <a:extLst>
                <a:ext uri="{FF2B5EF4-FFF2-40B4-BE49-F238E27FC236}">
                  <a16:creationId xmlns:a16="http://schemas.microsoft.com/office/drawing/2014/main" xmlns="" id="{1B109203-3EC5-44A9-91D7-5ED9C264EE0C}"/>
                </a:ext>
              </a:extLst>
            </p:cNvPr>
            <p:cNvSpPr txBox="1"/>
            <p:nvPr/>
          </p:nvSpPr>
          <p:spPr>
            <a:xfrm>
              <a:off x="8518358" y="2457897"/>
              <a:ext cx="7617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9">
              <a:extLst>
                <a:ext uri="{FF2B5EF4-FFF2-40B4-BE49-F238E27FC236}">
                  <a16:creationId xmlns:a16="http://schemas.microsoft.com/office/drawing/2014/main" xmlns="" id="{77022DED-A774-4590-BE65-17BFEB914EE1}"/>
                </a:ext>
              </a:extLst>
            </p:cNvPr>
            <p:cNvSpPr txBox="1"/>
            <p:nvPr/>
          </p:nvSpPr>
          <p:spPr>
            <a:xfrm>
              <a:off x="8518358" y="3974241"/>
              <a:ext cx="2851006" cy="185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en-US" altLang="zh-CN" sz="700" dirty="0">
                  <a:cs typeface="+mn-ea"/>
                  <a:sym typeface="+mn-lt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just">
                <a:lnSpc>
                  <a:spcPct val="150000"/>
                </a:lnSpc>
              </a:pPr>
              <a:endParaRPr lang="en-US" altLang="zh-CN" sz="700" dirty="0"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700" dirty="0">
                  <a:cs typeface="+mn-ea"/>
                  <a:sym typeface="+mn-lt"/>
                </a:rPr>
                <a:t>Nunc viverra imperdiet enim. Fusce est. Vivamus a tellus.</a:t>
              </a:r>
            </a:p>
            <a:p>
              <a:pPr algn="just">
                <a:lnSpc>
                  <a:spcPct val="150000"/>
                </a:lnSpc>
              </a:pPr>
              <a:endParaRPr lang="en-US" altLang="zh-CN" sz="700" dirty="0"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700" dirty="0">
                  <a:cs typeface="+mn-ea"/>
                  <a:sym typeface="+mn-lt"/>
                </a:rPr>
                <a:t>Pellentesque habitant morbi tristique senectus et netus et malesuada fames ac turpis egestas. Proin pharetra nonummy pede. Mauris et orci.</a:t>
              </a:r>
            </a:p>
            <a:p>
              <a:pPr algn="just">
                <a:lnSpc>
                  <a:spcPct val="150000"/>
                </a:lnSpc>
              </a:pPr>
              <a:endParaRPr lang="en-US" altLang="zh-CN" sz="700" dirty="0">
                <a:cs typeface="+mn-ea"/>
                <a:sym typeface="+mn-lt"/>
              </a:endParaRPr>
            </a:p>
          </p:txBody>
        </p:sp>
        <p:sp>
          <p:nvSpPr>
            <p:cNvPr id="62" name="任意多边形: 形状 536">
              <a:extLst>
                <a:ext uri="{FF2B5EF4-FFF2-40B4-BE49-F238E27FC236}">
                  <a16:creationId xmlns:a16="http://schemas.microsoft.com/office/drawing/2014/main" xmlns="" id="{A18C626D-BCA7-4D6A-BE50-C5B612CDE23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630757" y="2342573"/>
              <a:ext cx="609684" cy="371167"/>
            </a:xfrm>
            <a:custGeom>
              <a:avLst/>
              <a:gdLst>
                <a:gd name="T0" fmla="*/ 9934 w 12800"/>
                <a:gd name="T1" fmla="*/ 4202 h 7792"/>
                <a:gd name="T2" fmla="*/ 6623 w 12800"/>
                <a:gd name="T3" fmla="*/ 2783 h 7792"/>
                <a:gd name="T4" fmla="*/ 2894 w 12800"/>
                <a:gd name="T5" fmla="*/ 4202 h 7792"/>
                <a:gd name="T6" fmla="*/ 1837 w 12800"/>
                <a:gd name="T7" fmla="*/ 3757 h 7792"/>
                <a:gd name="T8" fmla="*/ 1837 w 12800"/>
                <a:gd name="T9" fmla="*/ 5037 h 7792"/>
                <a:gd name="T10" fmla="*/ 2115 w 12800"/>
                <a:gd name="T11" fmla="*/ 5426 h 7792"/>
                <a:gd name="T12" fmla="*/ 1837 w 12800"/>
                <a:gd name="T13" fmla="*/ 5816 h 7792"/>
                <a:gd name="T14" fmla="*/ 2143 w 12800"/>
                <a:gd name="T15" fmla="*/ 7179 h 7792"/>
                <a:gd name="T16" fmla="*/ 1197 w 12800"/>
                <a:gd name="T17" fmla="*/ 7179 h 7792"/>
                <a:gd name="T18" fmla="*/ 1503 w 12800"/>
                <a:gd name="T19" fmla="*/ 5788 h 7792"/>
                <a:gd name="T20" fmla="*/ 1252 w 12800"/>
                <a:gd name="T21" fmla="*/ 5399 h 7792"/>
                <a:gd name="T22" fmla="*/ 1503 w 12800"/>
                <a:gd name="T23" fmla="*/ 5009 h 7792"/>
                <a:gd name="T24" fmla="*/ 1503 w 12800"/>
                <a:gd name="T25" fmla="*/ 3618 h 7792"/>
                <a:gd name="T26" fmla="*/ 0 w 12800"/>
                <a:gd name="T27" fmla="*/ 3006 h 7792"/>
                <a:gd name="T28" fmla="*/ 6678 w 12800"/>
                <a:gd name="T29" fmla="*/ 0 h 7792"/>
                <a:gd name="T30" fmla="*/ 12800 w 12800"/>
                <a:gd name="T31" fmla="*/ 3033 h 7792"/>
                <a:gd name="T32" fmla="*/ 9934 w 12800"/>
                <a:gd name="T33" fmla="*/ 4202 h 7792"/>
                <a:gd name="T34" fmla="*/ 6511 w 12800"/>
                <a:gd name="T35" fmla="*/ 3479 h 7792"/>
                <a:gd name="T36" fmla="*/ 9517 w 12800"/>
                <a:gd name="T37" fmla="*/ 4508 h 7792"/>
                <a:gd name="T38" fmla="*/ 9517 w 12800"/>
                <a:gd name="T39" fmla="*/ 6985 h 7792"/>
                <a:gd name="T40" fmla="*/ 6344 w 12800"/>
                <a:gd name="T41" fmla="*/ 7792 h 7792"/>
                <a:gd name="T42" fmla="*/ 3534 w 12800"/>
                <a:gd name="T43" fmla="*/ 6985 h 7792"/>
                <a:gd name="T44" fmla="*/ 3534 w 12800"/>
                <a:gd name="T45" fmla="*/ 4508 h 7792"/>
                <a:gd name="T46" fmla="*/ 6511 w 12800"/>
                <a:gd name="T47" fmla="*/ 3479 h 7792"/>
                <a:gd name="T48" fmla="*/ 6483 w 12800"/>
                <a:gd name="T49" fmla="*/ 7346 h 7792"/>
                <a:gd name="T50" fmla="*/ 8904 w 12800"/>
                <a:gd name="T51" fmla="*/ 6734 h 7792"/>
                <a:gd name="T52" fmla="*/ 6483 w 12800"/>
                <a:gd name="T53" fmla="*/ 6122 h 7792"/>
                <a:gd name="T54" fmla="*/ 4063 w 12800"/>
                <a:gd name="T55" fmla="*/ 6734 h 7792"/>
                <a:gd name="T56" fmla="*/ 6483 w 12800"/>
                <a:gd name="T57" fmla="*/ 7346 h 7792"/>
                <a:gd name="T58" fmla="*/ 6483 w 12800"/>
                <a:gd name="T59" fmla="*/ 7346 h 7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00" h="7792">
                  <a:moveTo>
                    <a:pt x="9934" y="4202"/>
                  </a:moveTo>
                  <a:cubicBezTo>
                    <a:pt x="9934" y="4202"/>
                    <a:pt x="8543" y="2783"/>
                    <a:pt x="6623" y="2783"/>
                  </a:cubicBezTo>
                  <a:cubicBezTo>
                    <a:pt x="4730" y="2783"/>
                    <a:pt x="2894" y="4202"/>
                    <a:pt x="2894" y="4202"/>
                  </a:cubicBezTo>
                  <a:lnTo>
                    <a:pt x="1837" y="3757"/>
                  </a:lnTo>
                  <a:lnTo>
                    <a:pt x="1837" y="5037"/>
                  </a:lnTo>
                  <a:cubicBezTo>
                    <a:pt x="2003" y="5093"/>
                    <a:pt x="2115" y="5232"/>
                    <a:pt x="2115" y="5426"/>
                  </a:cubicBezTo>
                  <a:cubicBezTo>
                    <a:pt x="2115" y="5621"/>
                    <a:pt x="2003" y="5760"/>
                    <a:pt x="1837" y="5816"/>
                  </a:cubicBezTo>
                  <a:lnTo>
                    <a:pt x="2143" y="7179"/>
                  </a:lnTo>
                  <a:lnTo>
                    <a:pt x="1197" y="7179"/>
                  </a:lnTo>
                  <a:lnTo>
                    <a:pt x="1503" y="5788"/>
                  </a:lnTo>
                  <a:cubicBezTo>
                    <a:pt x="1363" y="5733"/>
                    <a:pt x="1252" y="5566"/>
                    <a:pt x="1252" y="5399"/>
                  </a:cubicBezTo>
                  <a:cubicBezTo>
                    <a:pt x="1252" y="5232"/>
                    <a:pt x="1363" y="5093"/>
                    <a:pt x="1503" y="5009"/>
                  </a:cubicBezTo>
                  <a:lnTo>
                    <a:pt x="1503" y="3618"/>
                  </a:lnTo>
                  <a:lnTo>
                    <a:pt x="0" y="3006"/>
                  </a:lnTo>
                  <a:lnTo>
                    <a:pt x="6678" y="0"/>
                  </a:lnTo>
                  <a:lnTo>
                    <a:pt x="12800" y="3033"/>
                  </a:lnTo>
                  <a:lnTo>
                    <a:pt x="9934" y="4202"/>
                  </a:lnTo>
                  <a:close/>
                  <a:moveTo>
                    <a:pt x="6511" y="3479"/>
                  </a:moveTo>
                  <a:cubicBezTo>
                    <a:pt x="8459" y="3479"/>
                    <a:pt x="9517" y="4508"/>
                    <a:pt x="9517" y="4508"/>
                  </a:cubicBezTo>
                  <a:lnTo>
                    <a:pt x="9517" y="6985"/>
                  </a:lnTo>
                  <a:cubicBezTo>
                    <a:pt x="9517" y="6985"/>
                    <a:pt x="8403" y="7792"/>
                    <a:pt x="6344" y="7792"/>
                  </a:cubicBezTo>
                  <a:cubicBezTo>
                    <a:pt x="4285" y="7792"/>
                    <a:pt x="3534" y="6985"/>
                    <a:pt x="3534" y="6985"/>
                  </a:cubicBezTo>
                  <a:lnTo>
                    <a:pt x="3534" y="4508"/>
                  </a:lnTo>
                  <a:cubicBezTo>
                    <a:pt x="3562" y="4508"/>
                    <a:pt x="4591" y="3479"/>
                    <a:pt x="6511" y="3479"/>
                  </a:cubicBezTo>
                  <a:close/>
                  <a:moveTo>
                    <a:pt x="6483" y="7346"/>
                  </a:moveTo>
                  <a:cubicBezTo>
                    <a:pt x="7819" y="7346"/>
                    <a:pt x="8904" y="7068"/>
                    <a:pt x="8904" y="6734"/>
                  </a:cubicBezTo>
                  <a:cubicBezTo>
                    <a:pt x="8904" y="6400"/>
                    <a:pt x="7819" y="6122"/>
                    <a:pt x="6483" y="6122"/>
                  </a:cubicBezTo>
                  <a:cubicBezTo>
                    <a:pt x="5148" y="6122"/>
                    <a:pt x="4063" y="6400"/>
                    <a:pt x="4063" y="6734"/>
                  </a:cubicBezTo>
                  <a:cubicBezTo>
                    <a:pt x="4063" y="7068"/>
                    <a:pt x="5148" y="7346"/>
                    <a:pt x="6483" y="7346"/>
                  </a:cubicBezTo>
                  <a:close/>
                  <a:moveTo>
                    <a:pt x="6483" y="7346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文本框 9">
              <a:extLst>
                <a:ext uri="{FF2B5EF4-FFF2-40B4-BE49-F238E27FC236}">
                  <a16:creationId xmlns:a16="http://schemas.microsoft.com/office/drawing/2014/main" xmlns="" id="{51A4C0FC-ED25-4147-91EE-337ACAE10022}"/>
                </a:ext>
              </a:extLst>
            </p:cNvPr>
            <p:cNvSpPr txBox="1"/>
            <p:nvPr/>
          </p:nvSpPr>
          <p:spPr>
            <a:xfrm>
              <a:off x="9595413" y="3028890"/>
              <a:ext cx="18597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第三小标题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643847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BDC010E-8126-4A30-BEBD-A11C57C00A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 descr="文本, 徽标&#10;&#10;描述已自动生成">
            <a:extLst>
              <a:ext uri="{FF2B5EF4-FFF2-40B4-BE49-F238E27FC236}">
                <a16:creationId xmlns:a16="http://schemas.microsoft.com/office/drawing/2014/main" xmlns="" id="{2F688AE6-C330-4FD3-8029-22C57B427B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33509" y="27940"/>
            <a:ext cx="2057094" cy="1019738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4E3F6A1-77DD-43EB-9ECF-9674F8A1C598}"/>
              </a:ext>
            </a:extLst>
          </p:cNvPr>
          <p:cNvSpPr/>
          <p:nvPr/>
        </p:nvSpPr>
        <p:spPr>
          <a:xfrm>
            <a:off x="739631" y="0"/>
            <a:ext cx="2644239" cy="4581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E8B8D9F-6AC5-46B9-AA60-CE524C730FEC}"/>
              </a:ext>
            </a:extLst>
          </p:cNvPr>
          <p:cNvGrpSpPr/>
          <p:nvPr/>
        </p:nvGrpSpPr>
        <p:grpSpPr>
          <a:xfrm>
            <a:off x="4123501" y="3066551"/>
            <a:ext cx="3148405" cy="1092607"/>
            <a:chOff x="739631" y="2684433"/>
            <a:chExt cx="3148405" cy="1092607"/>
          </a:xfrm>
        </p:grpSpPr>
        <p:sp>
          <p:nvSpPr>
            <p:cNvPr id="12" name="文本框 9">
              <a:extLst>
                <a:ext uri="{FF2B5EF4-FFF2-40B4-BE49-F238E27FC236}">
                  <a16:creationId xmlns:a16="http://schemas.microsoft.com/office/drawing/2014/main" xmlns="" id="{D56BFDA5-2605-476F-97C9-C040E36C0F83}"/>
                </a:ext>
              </a:extLst>
            </p:cNvPr>
            <p:cNvSpPr txBox="1"/>
            <p:nvPr/>
          </p:nvSpPr>
          <p:spPr>
            <a:xfrm>
              <a:off x="739631" y="2684433"/>
              <a:ext cx="31484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关键技术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4181BFBA-AD5E-423E-B0FE-96226AB6FED6}"/>
                </a:ext>
              </a:extLst>
            </p:cNvPr>
            <p:cNvSpPr txBox="1"/>
            <p:nvPr/>
          </p:nvSpPr>
          <p:spPr>
            <a:xfrm>
              <a:off x="796773" y="3515430"/>
              <a:ext cx="2998026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K</a:t>
              </a:r>
              <a:r>
                <a:rPr kumimoji="0" lang="en-US" altLang="zh-CN" sz="11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ey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technology</a:t>
              </a:r>
            </a:p>
          </p:txBody>
        </p:sp>
      </p:grpSp>
      <p:sp>
        <p:nvSpPr>
          <p:cNvPr id="15" name="文本框 9">
            <a:extLst>
              <a:ext uri="{FF2B5EF4-FFF2-40B4-BE49-F238E27FC236}">
                <a16:creationId xmlns:a16="http://schemas.microsoft.com/office/drawing/2014/main" xmlns="" id="{97BB186F-FE92-4034-9AE1-24D93889DDF4}"/>
              </a:ext>
            </a:extLst>
          </p:cNvPr>
          <p:cNvSpPr txBox="1"/>
          <p:nvPr/>
        </p:nvSpPr>
        <p:spPr>
          <a:xfrm>
            <a:off x="807046" y="1487425"/>
            <a:ext cx="250940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A64205CA-A2B8-4080-BED0-5ACDEABC8F0A}"/>
              </a:ext>
            </a:extLst>
          </p:cNvPr>
          <p:cNvCxnSpPr>
            <a:cxnSpLocks/>
          </p:cNvCxnSpPr>
          <p:nvPr/>
        </p:nvCxnSpPr>
        <p:spPr>
          <a:xfrm>
            <a:off x="739631" y="4012854"/>
            <a:ext cx="2644239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A0E4C640-6BFF-47DD-9C8C-22C3691821F0}"/>
              </a:ext>
            </a:extLst>
          </p:cNvPr>
          <p:cNvCxnSpPr>
            <a:cxnSpLocks/>
          </p:cNvCxnSpPr>
          <p:nvPr/>
        </p:nvCxnSpPr>
        <p:spPr>
          <a:xfrm>
            <a:off x="739631" y="4159158"/>
            <a:ext cx="2644239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06304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534F14-2C97-4E23-AA17-21834BD32129}"/>
              </a:ext>
            </a:extLst>
          </p:cNvPr>
          <p:cNvGrpSpPr>
            <a:grpSpLocks/>
          </p:cNvGrpSpPr>
          <p:nvPr/>
        </p:nvGrpSpPr>
        <p:grpSpPr>
          <a:xfrm>
            <a:off x="178784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0E043471-78C6-4949-BE88-BA3E1F983908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9">
              <a:extLst>
                <a:ext uri="{FF2B5EF4-FFF2-40B4-BE49-F238E27FC236}">
                  <a16:creationId xmlns:a16="http://schemas.microsoft.com/office/drawing/2014/main" xmlns="" id="{8A089D4D-A37B-44BB-A171-D94F17537297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A714F"/>
                  </a:solidFill>
                  <a:effectLst/>
                  <a:uLnTx/>
                  <a:uFillTx/>
                  <a:cs typeface="+mn-ea"/>
                  <a:sym typeface="+mn-lt"/>
                </a:rPr>
                <a:t>关键技术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EE0CC89-7B1B-4F56-AA64-AD6FB8ACEF57}"/>
              </a:ext>
            </a:extLst>
          </p:cNvPr>
          <p:cNvGrpSpPr>
            <a:grpSpLocks/>
          </p:cNvGrpSpPr>
          <p:nvPr/>
        </p:nvGrpSpPr>
        <p:grpSpPr>
          <a:xfrm>
            <a:off x="33496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0660F8E9-0FCE-41F3-962C-09D2B632EC8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xmlns="" id="{17DF9A8B-ABDB-4995-B042-403D1CD6597D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研究背景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DB8FFF3-3EE8-4F9B-8C1A-C6AFCDCD26CC}"/>
              </a:ext>
            </a:extLst>
          </p:cNvPr>
          <p:cNvGrpSpPr/>
          <p:nvPr/>
        </p:nvGrpSpPr>
        <p:grpSpPr>
          <a:xfrm>
            <a:off x="324072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8F4D9DC8-6F8D-4E2F-A4D3-74DB7D253523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9">
              <a:extLst>
                <a:ext uri="{FF2B5EF4-FFF2-40B4-BE49-F238E27FC236}">
                  <a16:creationId xmlns:a16="http://schemas.microsoft.com/office/drawing/2014/main" xmlns="" id="{34797A52-1E23-4482-A649-88C39978187E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研究成果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18F4434-92E2-410F-B2A0-81774F4342DC}"/>
              </a:ext>
            </a:extLst>
          </p:cNvPr>
          <p:cNvGrpSpPr/>
          <p:nvPr/>
        </p:nvGrpSpPr>
        <p:grpSpPr>
          <a:xfrm>
            <a:off x="469360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98848A48-AE26-4860-9197-15224C73BAC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9">
              <a:extLst>
                <a:ext uri="{FF2B5EF4-FFF2-40B4-BE49-F238E27FC236}">
                  <a16:creationId xmlns:a16="http://schemas.microsoft.com/office/drawing/2014/main" xmlns="" id="{05F9B052-A4CA-4FBC-A1C9-A51BABC7AC70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研究结论</a:t>
              </a:r>
            </a:p>
          </p:txBody>
        </p:sp>
      </p:grpSp>
      <p:sp>
        <p:nvSpPr>
          <p:cNvPr id="20" name="文本框 9">
            <a:extLst>
              <a:ext uri="{FF2B5EF4-FFF2-40B4-BE49-F238E27FC236}">
                <a16:creationId xmlns:a16="http://schemas.microsoft.com/office/drawing/2014/main" xmlns="" id="{7A18BEE0-495B-4112-A03C-CF15B9622104}"/>
              </a:ext>
            </a:extLst>
          </p:cNvPr>
          <p:cNvSpPr txBox="1"/>
          <p:nvPr/>
        </p:nvSpPr>
        <p:spPr>
          <a:xfrm>
            <a:off x="300816" y="1493596"/>
            <a:ext cx="2422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cs typeface="+mn-ea"/>
                <a:sym typeface="+mn-lt"/>
              </a:rPr>
              <a:t>关键技术难点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A6ABD79-1BEF-43E7-9A7E-D4DFC01F7CC2}"/>
              </a:ext>
            </a:extLst>
          </p:cNvPr>
          <p:cNvGrpSpPr/>
          <p:nvPr/>
        </p:nvGrpSpPr>
        <p:grpSpPr>
          <a:xfrm>
            <a:off x="481675" y="2384792"/>
            <a:ext cx="11228650" cy="4089461"/>
            <a:chOff x="481675" y="2384792"/>
            <a:chExt cx="11228650" cy="4089461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xmlns="" id="{8978A36E-679D-4FEE-A5DF-D05EFA620D18}"/>
                </a:ext>
              </a:extLst>
            </p:cNvPr>
            <p:cNvSpPr/>
            <p:nvPr/>
          </p:nvSpPr>
          <p:spPr>
            <a:xfrm>
              <a:off x="481675" y="2384792"/>
              <a:ext cx="11228650" cy="4089461"/>
            </a:xfrm>
            <a:prstGeom prst="roundRect">
              <a:avLst>
                <a:gd name="adj" fmla="val 10745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FF2D3048-06C7-4E49-9C35-D6F574470136}"/>
                </a:ext>
              </a:extLst>
            </p:cNvPr>
            <p:cNvGrpSpPr/>
            <p:nvPr/>
          </p:nvGrpSpPr>
          <p:grpSpPr>
            <a:xfrm>
              <a:off x="1152621" y="2627374"/>
              <a:ext cx="9886758" cy="3638799"/>
              <a:chOff x="1152621" y="2449613"/>
              <a:chExt cx="9886758" cy="3638799"/>
            </a:xfrm>
          </p:grpSpPr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xmlns="" id="{9EC08976-BA0B-435B-928D-66166D3326C4}"/>
                  </a:ext>
                </a:extLst>
              </p:cNvPr>
              <p:cNvGrpSpPr/>
              <p:nvPr/>
            </p:nvGrpSpPr>
            <p:grpSpPr>
              <a:xfrm>
                <a:off x="1152621" y="2563694"/>
                <a:ext cx="828794" cy="828794"/>
                <a:chOff x="1373446" y="4167128"/>
                <a:chExt cx="828794" cy="828794"/>
              </a:xfrm>
            </p:grpSpPr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xmlns="" id="{CFE913B0-CDFD-4AFB-BDA3-6B37B63F8F0D}"/>
                    </a:ext>
                  </a:extLst>
                </p:cNvPr>
                <p:cNvSpPr/>
                <p:nvPr/>
              </p:nvSpPr>
              <p:spPr>
                <a:xfrm>
                  <a:off x="1373446" y="4167128"/>
                  <a:ext cx="828794" cy="82879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任意多边形: 形状 98">
                  <a:extLst>
                    <a:ext uri="{FF2B5EF4-FFF2-40B4-BE49-F238E27FC236}">
                      <a16:creationId xmlns:a16="http://schemas.microsoft.com/office/drawing/2014/main" xmlns="" id="{AA06B61E-C816-4D61-942C-CE2E47D113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07747" y="4384106"/>
                  <a:ext cx="360192" cy="394838"/>
                </a:xfrm>
                <a:custGeom>
                  <a:avLst/>
                  <a:gdLst>
                    <a:gd name="T0" fmla="*/ 334 w 4334"/>
                    <a:gd name="T1" fmla="*/ 0 h 5200"/>
                    <a:gd name="T2" fmla="*/ 334 w 4334"/>
                    <a:gd name="T3" fmla="*/ 400 h 5200"/>
                    <a:gd name="T4" fmla="*/ 0 w 4334"/>
                    <a:gd name="T5" fmla="*/ 400 h 5200"/>
                    <a:gd name="T6" fmla="*/ 0 w 4334"/>
                    <a:gd name="T7" fmla="*/ 800 h 5200"/>
                    <a:gd name="T8" fmla="*/ 334 w 4334"/>
                    <a:gd name="T9" fmla="*/ 800 h 5200"/>
                    <a:gd name="T10" fmla="*/ 334 w 4334"/>
                    <a:gd name="T11" fmla="*/ 1733 h 5200"/>
                    <a:gd name="T12" fmla="*/ 0 w 4334"/>
                    <a:gd name="T13" fmla="*/ 1733 h 5200"/>
                    <a:gd name="T14" fmla="*/ 0 w 4334"/>
                    <a:gd name="T15" fmla="*/ 2133 h 5200"/>
                    <a:gd name="T16" fmla="*/ 334 w 4334"/>
                    <a:gd name="T17" fmla="*/ 2133 h 5200"/>
                    <a:gd name="T18" fmla="*/ 334 w 4334"/>
                    <a:gd name="T19" fmla="*/ 3067 h 5200"/>
                    <a:gd name="T20" fmla="*/ 0 w 4334"/>
                    <a:gd name="T21" fmla="*/ 3067 h 5200"/>
                    <a:gd name="T22" fmla="*/ 0 w 4334"/>
                    <a:gd name="T23" fmla="*/ 3467 h 5200"/>
                    <a:gd name="T24" fmla="*/ 334 w 4334"/>
                    <a:gd name="T25" fmla="*/ 3467 h 5200"/>
                    <a:gd name="T26" fmla="*/ 334 w 4334"/>
                    <a:gd name="T27" fmla="*/ 4400 h 5200"/>
                    <a:gd name="T28" fmla="*/ 0 w 4334"/>
                    <a:gd name="T29" fmla="*/ 4400 h 5200"/>
                    <a:gd name="T30" fmla="*/ 0 w 4334"/>
                    <a:gd name="T31" fmla="*/ 4800 h 5200"/>
                    <a:gd name="T32" fmla="*/ 334 w 4334"/>
                    <a:gd name="T33" fmla="*/ 4800 h 5200"/>
                    <a:gd name="T34" fmla="*/ 334 w 4334"/>
                    <a:gd name="T35" fmla="*/ 5200 h 5200"/>
                    <a:gd name="T36" fmla="*/ 4334 w 4334"/>
                    <a:gd name="T37" fmla="*/ 5200 h 5200"/>
                    <a:gd name="T38" fmla="*/ 4334 w 4334"/>
                    <a:gd name="T39" fmla="*/ 0 h 5200"/>
                    <a:gd name="T40" fmla="*/ 334 w 4334"/>
                    <a:gd name="T41" fmla="*/ 0 h 5200"/>
                    <a:gd name="T42" fmla="*/ 2663 w 4334"/>
                    <a:gd name="T43" fmla="*/ 1800 h 5200"/>
                    <a:gd name="T44" fmla="*/ 2334 w 4334"/>
                    <a:gd name="T45" fmla="*/ 1627 h 5200"/>
                    <a:gd name="T46" fmla="*/ 2004 w 4334"/>
                    <a:gd name="T47" fmla="*/ 1800 h 5200"/>
                    <a:gd name="T48" fmla="*/ 2067 w 4334"/>
                    <a:gd name="T49" fmla="*/ 1433 h 5200"/>
                    <a:gd name="T50" fmla="*/ 1800 w 4334"/>
                    <a:gd name="T51" fmla="*/ 1173 h 5200"/>
                    <a:gd name="T52" fmla="*/ 2169 w 4334"/>
                    <a:gd name="T53" fmla="*/ 1119 h 5200"/>
                    <a:gd name="T54" fmla="*/ 2334 w 4334"/>
                    <a:gd name="T55" fmla="*/ 786 h 5200"/>
                    <a:gd name="T56" fmla="*/ 2498 w 4334"/>
                    <a:gd name="T57" fmla="*/ 1119 h 5200"/>
                    <a:gd name="T58" fmla="*/ 2867 w 4334"/>
                    <a:gd name="T59" fmla="*/ 1173 h 5200"/>
                    <a:gd name="T60" fmla="*/ 2600 w 4334"/>
                    <a:gd name="T61" fmla="*/ 1433 h 5200"/>
                    <a:gd name="T62" fmla="*/ 2663 w 4334"/>
                    <a:gd name="T63" fmla="*/ 1800 h 5200"/>
                    <a:gd name="T64" fmla="*/ 3534 w 4334"/>
                    <a:gd name="T65" fmla="*/ 2200 h 5200"/>
                    <a:gd name="T66" fmla="*/ 3534 w 4334"/>
                    <a:gd name="T67" fmla="*/ 2600 h 5200"/>
                    <a:gd name="T68" fmla="*/ 1134 w 4334"/>
                    <a:gd name="T69" fmla="*/ 2600 h 5200"/>
                    <a:gd name="T70" fmla="*/ 1134 w 4334"/>
                    <a:gd name="T71" fmla="*/ 2200 h 5200"/>
                    <a:gd name="T72" fmla="*/ 3534 w 4334"/>
                    <a:gd name="T73" fmla="*/ 2200 h 5200"/>
                    <a:gd name="T74" fmla="*/ 3534 w 4334"/>
                    <a:gd name="T75" fmla="*/ 3000 h 5200"/>
                    <a:gd name="T76" fmla="*/ 3534 w 4334"/>
                    <a:gd name="T77" fmla="*/ 3400 h 5200"/>
                    <a:gd name="T78" fmla="*/ 1134 w 4334"/>
                    <a:gd name="T79" fmla="*/ 3400 h 5200"/>
                    <a:gd name="T80" fmla="*/ 1134 w 4334"/>
                    <a:gd name="T81" fmla="*/ 3000 h 5200"/>
                    <a:gd name="T82" fmla="*/ 3534 w 4334"/>
                    <a:gd name="T83" fmla="*/ 3000 h 5200"/>
                    <a:gd name="T84" fmla="*/ 3534 w 4334"/>
                    <a:gd name="T85" fmla="*/ 3800 h 5200"/>
                    <a:gd name="T86" fmla="*/ 3534 w 4334"/>
                    <a:gd name="T87" fmla="*/ 4200 h 5200"/>
                    <a:gd name="T88" fmla="*/ 1134 w 4334"/>
                    <a:gd name="T89" fmla="*/ 4200 h 5200"/>
                    <a:gd name="T90" fmla="*/ 1134 w 4334"/>
                    <a:gd name="T91" fmla="*/ 3800 h 5200"/>
                    <a:gd name="T92" fmla="*/ 3534 w 4334"/>
                    <a:gd name="T93" fmla="*/ 3800 h 5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334" h="5200">
                      <a:moveTo>
                        <a:pt x="334" y="0"/>
                      </a:moveTo>
                      <a:lnTo>
                        <a:pt x="334" y="400"/>
                      </a:lnTo>
                      <a:lnTo>
                        <a:pt x="0" y="400"/>
                      </a:lnTo>
                      <a:lnTo>
                        <a:pt x="0" y="800"/>
                      </a:lnTo>
                      <a:lnTo>
                        <a:pt x="334" y="800"/>
                      </a:lnTo>
                      <a:lnTo>
                        <a:pt x="334" y="1733"/>
                      </a:lnTo>
                      <a:lnTo>
                        <a:pt x="0" y="1733"/>
                      </a:lnTo>
                      <a:lnTo>
                        <a:pt x="0" y="2133"/>
                      </a:lnTo>
                      <a:lnTo>
                        <a:pt x="334" y="2133"/>
                      </a:lnTo>
                      <a:lnTo>
                        <a:pt x="334" y="3067"/>
                      </a:lnTo>
                      <a:lnTo>
                        <a:pt x="0" y="3067"/>
                      </a:lnTo>
                      <a:lnTo>
                        <a:pt x="0" y="3467"/>
                      </a:lnTo>
                      <a:lnTo>
                        <a:pt x="334" y="3467"/>
                      </a:lnTo>
                      <a:lnTo>
                        <a:pt x="334" y="4400"/>
                      </a:lnTo>
                      <a:lnTo>
                        <a:pt x="0" y="4400"/>
                      </a:lnTo>
                      <a:lnTo>
                        <a:pt x="0" y="4800"/>
                      </a:lnTo>
                      <a:lnTo>
                        <a:pt x="334" y="4800"/>
                      </a:lnTo>
                      <a:lnTo>
                        <a:pt x="334" y="5200"/>
                      </a:lnTo>
                      <a:lnTo>
                        <a:pt x="4334" y="5200"/>
                      </a:lnTo>
                      <a:lnTo>
                        <a:pt x="4334" y="0"/>
                      </a:lnTo>
                      <a:lnTo>
                        <a:pt x="334" y="0"/>
                      </a:lnTo>
                      <a:close/>
                      <a:moveTo>
                        <a:pt x="2663" y="1800"/>
                      </a:moveTo>
                      <a:lnTo>
                        <a:pt x="2334" y="1627"/>
                      </a:lnTo>
                      <a:lnTo>
                        <a:pt x="2004" y="1800"/>
                      </a:lnTo>
                      <a:lnTo>
                        <a:pt x="2067" y="1433"/>
                      </a:lnTo>
                      <a:lnTo>
                        <a:pt x="1800" y="1173"/>
                      </a:lnTo>
                      <a:lnTo>
                        <a:pt x="2169" y="1119"/>
                      </a:lnTo>
                      <a:lnTo>
                        <a:pt x="2334" y="786"/>
                      </a:lnTo>
                      <a:lnTo>
                        <a:pt x="2498" y="1119"/>
                      </a:lnTo>
                      <a:lnTo>
                        <a:pt x="2867" y="1173"/>
                      </a:lnTo>
                      <a:lnTo>
                        <a:pt x="2600" y="1433"/>
                      </a:lnTo>
                      <a:lnTo>
                        <a:pt x="2663" y="1800"/>
                      </a:lnTo>
                      <a:close/>
                      <a:moveTo>
                        <a:pt x="3534" y="2200"/>
                      </a:moveTo>
                      <a:lnTo>
                        <a:pt x="3534" y="2600"/>
                      </a:lnTo>
                      <a:lnTo>
                        <a:pt x="1134" y="2600"/>
                      </a:lnTo>
                      <a:lnTo>
                        <a:pt x="1134" y="2200"/>
                      </a:lnTo>
                      <a:lnTo>
                        <a:pt x="3534" y="2200"/>
                      </a:lnTo>
                      <a:close/>
                      <a:moveTo>
                        <a:pt x="3534" y="3000"/>
                      </a:moveTo>
                      <a:lnTo>
                        <a:pt x="3534" y="3400"/>
                      </a:lnTo>
                      <a:lnTo>
                        <a:pt x="1134" y="3400"/>
                      </a:lnTo>
                      <a:lnTo>
                        <a:pt x="1134" y="3000"/>
                      </a:lnTo>
                      <a:lnTo>
                        <a:pt x="3534" y="3000"/>
                      </a:lnTo>
                      <a:close/>
                      <a:moveTo>
                        <a:pt x="3534" y="3800"/>
                      </a:moveTo>
                      <a:lnTo>
                        <a:pt x="3534" y="4200"/>
                      </a:lnTo>
                      <a:lnTo>
                        <a:pt x="1134" y="4200"/>
                      </a:lnTo>
                      <a:lnTo>
                        <a:pt x="1134" y="3800"/>
                      </a:lnTo>
                      <a:lnTo>
                        <a:pt x="3534" y="38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B0E7B57C-CB8D-41C9-A873-959DCBD2C41F}"/>
                  </a:ext>
                </a:extLst>
              </p:cNvPr>
              <p:cNvGrpSpPr/>
              <p:nvPr/>
            </p:nvGrpSpPr>
            <p:grpSpPr>
              <a:xfrm>
                <a:off x="1152621" y="4004304"/>
                <a:ext cx="828794" cy="828794"/>
                <a:chOff x="1373446" y="5246628"/>
                <a:chExt cx="828794" cy="828794"/>
              </a:xfrm>
            </p:grpSpPr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xmlns="" id="{FAC7B7B3-B025-4A15-879B-21A496255FA9}"/>
                    </a:ext>
                  </a:extLst>
                </p:cNvPr>
                <p:cNvSpPr/>
                <p:nvPr/>
              </p:nvSpPr>
              <p:spPr>
                <a:xfrm>
                  <a:off x="1373446" y="5246628"/>
                  <a:ext cx="828794" cy="82879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87">
                  <a:extLst>
                    <a:ext uri="{FF2B5EF4-FFF2-40B4-BE49-F238E27FC236}">
                      <a16:creationId xmlns:a16="http://schemas.microsoft.com/office/drawing/2014/main" xmlns="" id="{B00AF968-0BE9-4DA1-8476-3C75C7D141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07747" y="5463606"/>
                  <a:ext cx="360192" cy="394838"/>
                </a:xfrm>
                <a:custGeom>
                  <a:avLst/>
                  <a:gdLst>
                    <a:gd name="connsiteX0" fmla="*/ 390720 w 540460"/>
                    <a:gd name="connsiteY0" fmla="*/ 497063 h 606722"/>
                    <a:gd name="connsiteX1" fmla="*/ 439286 w 540460"/>
                    <a:gd name="connsiteY1" fmla="*/ 497063 h 606722"/>
                    <a:gd name="connsiteX2" fmla="*/ 488030 w 540460"/>
                    <a:gd name="connsiteY2" fmla="*/ 586283 h 606722"/>
                    <a:gd name="connsiteX3" fmla="*/ 450583 w 540460"/>
                    <a:gd name="connsiteY3" fmla="*/ 606722 h 606722"/>
                    <a:gd name="connsiteX4" fmla="*/ 248884 w 540460"/>
                    <a:gd name="connsiteY4" fmla="*/ 497063 h 606722"/>
                    <a:gd name="connsiteX5" fmla="*/ 291576 w 540460"/>
                    <a:gd name="connsiteY5" fmla="*/ 497063 h 606722"/>
                    <a:gd name="connsiteX6" fmla="*/ 291576 w 540460"/>
                    <a:gd name="connsiteY6" fmla="*/ 553868 h 606722"/>
                    <a:gd name="connsiteX7" fmla="*/ 248884 w 540460"/>
                    <a:gd name="connsiteY7" fmla="*/ 553868 h 606722"/>
                    <a:gd name="connsiteX8" fmla="*/ 101059 w 540460"/>
                    <a:gd name="connsiteY8" fmla="*/ 497063 h 606722"/>
                    <a:gd name="connsiteX9" fmla="*/ 149669 w 540460"/>
                    <a:gd name="connsiteY9" fmla="*/ 497063 h 606722"/>
                    <a:gd name="connsiteX10" fmla="*/ 89752 w 540460"/>
                    <a:gd name="connsiteY10" fmla="*/ 606722 h 606722"/>
                    <a:gd name="connsiteX11" fmla="*/ 52359 w 540460"/>
                    <a:gd name="connsiteY11" fmla="*/ 586283 h 606722"/>
                    <a:gd name="connsiteX12" fmla="*/ 0 w 540460"/>
                    <a:gd name="connsiteY12" fmla="*/ 383523 h 606722"/>
                    <a:gd name="connsiteX13" fmla="*/ 540460 w 540460"/>
                    <a:gd name="connsiteY13" fmla="*/ 383523 h 606722"/>
                    <a:gd name="connsiteX14" fmla="*/ 540460 w 540460"/>
                    <a:gd name="connsiteY14" fmla="*/ 454512 h 606722"/>
                    <a:gd name="connsiteX15" fmla="*/ 0 w 540460"/>
                    <a:gd name="connsiteY15" fmla="*/ 454512 h 606722"/>
                    <a:gd name="connsiteX16" fmla="*/ 298642 w 540460"/>
                    <a:gd name="connsiteY16" fmla="*/ 255690 h 606722"/>
                    <a:gd name="connsiteX17" fmla="*/ 298642 w 540460"/>
                    <a:gd name="connsiteY17" fmla="*/ 298260 h 606722"/>
                    <a:gd name="connsiteX18" fmla="*/ 398243 w 540460"/>
                    <a:gd name="connsiteY18" fmla="*/ 298260 h 606722"/>
                    <a:gd name="connsiteX19" fmla="*/ 398243 w 540460"/>
                    <a:gd name="connsiteY19" fmla="*/ 255690 h 606722"/>
                    <a:gd name="connsiteX20" fmla="*/ 248886 w 540460"/>
                    <a:gd name="connsiteY20" fmla="*/ 0 h 606722"/>
                    <a:gd name="connsiteX21" fmla="*/ 291522 w 540460"/>
                    <a:gd name="connsiteY21" fmla="*/ 0 h 606722"/>
                    <a:gd name="connsiteX22" fmla="*/ 291522 w 540460"/>
                    <a:gd name="connsiteY22" fmla="*/ 71010 h 606722"/>
                    <a:gd name="connsiteX23" fmla="*/ 483514 w 540460"/>
                    <a:gd name="connsiteY23" fmla="*/ 71010 h 606722"/>
                    <a:gd name="connsiteX24" fmla="*/ 483514 w 540460"/>
                    <a:gd name="connsiteY24" fmla="*/ 340831 h 606722"/>
                    <a:gd name="connsiteX25" fmla="*/ 56805 w 540460"/>
                    <a:gd name="connsiteY25" fmla="*/ 340831 h 606722"/>
                    <a:gd name="connsiteX26" fmla="*/ 56805 w 540460"/>
                    <a:gd name="connsiteY26" fmla="*/ 71010 h 606722"/>
                    <a:gd name="connsiteX27" fmla="*/ 248886 w 540460"/>
                    <a:gd name="connsiteY27" fmla="*/ 7101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540460" h="606722">
                      <a:moveTo>
                        <a:pt x="390720" y="497063"/>
                      </a:moveTo>
                      <a:lnTo>
                        <a:pt x="439286" y="497063"/>
                      </a:lnTo>
                      <a:lnTo>
                        <a:pt x="488030" y="586283"/>
                      </a:lnTo>
                      <a:lnTo>
                        <a:pt x="450583" y="606722"/>
                      </a:lnTo>
                      <a:close/>
                      <a:moveTo>
                        <a:pt x="248884" y="497063"/>
                      </a:moveTo>
                      <a:lnTo>
                        <a:pt x="291576" y="497063"/>
                      </a:lnTo>
                      <a:lnTo>
                        <a:pt x="291576" y="553868"/>
                      </a:lnTo>
                      <a:lnTo>
                        <a:pt x="248884" y="553868"/>
                      </a:lnTo>
                      <a:close/>
                      <a:moveTo>
                        <a:pt x="101059" y="497063"/>
                      </a:moveTo>
                      <a:lnTo>
                        <a:pt x="149669" y="497063"/>
                      </a:lnTo>
                      <a:lnTo>
                        <a:pt x="89752" y="606722"/>
                      </a:lnTo>
                      <a:lnTo>
                        <a:pt x="52359" y="586283"/>
                      </a:lnTo>
                      <a:close/>
                      <a:moveTo>
                        <a:pt x="0" y="383523"/>
                      </a:moveTo>
                      <a:lnTo>
                        <a:pt x="540460" y="383523"/>
                      </a:lnTo>
                      <a:lnTo>
                        <a:pt x="540460" y="454512"/>
                      </a:lnTo>
                      <a:lnTo>
                        <a:pt x="0" y="454512"/>
                      </a:lnTo>
                      <a:close/>
                      <a:moveTo>
                        <a:pt x="298642" y="255690"/>
                      </a:moveTo>
                      <a:lnTo>
                        <a:pt x="298642" y="298260"/>
                      </a:lnTo>
                      <a:lnTo>
                        <a:pt x="398243" y="298260"/>
                      </a:lnTo>
                      <a:lnTo>
                        <a:pt x="398243" y="255690"/>
                      </a:lnTo>
                      <a:close/>
                      <a:moveTo>
                        <a:pt x="248886" y="0"/>
                      </a:moveTo>
                      <a:lnTo>
                        <a:pt x="291522" y="0"/>
                      </a:lnTo>
                      <a:lnTo>
                        <a:pt x="291522" y="71010"/>
                      </a:lnTo>
                      <a:lnTo>
                        <a:pt x="483514" y="71010"/>
                      </a:lnTo>
                      <a:lnTo>
                        <a:pt x="483514" y="340831"/>
                      </a:lnTo>
                      <a:lnTo>
                        <a:pt x="56805" y="340831"/>
                      </a:lnTo>
                      <a:lnTo>
                        <a:pt x="56805" y="71010"/>
                      </a:lnTo>
                      <a:lnTo>
                        <a:pt x="248886" y="7101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61D3C39C-CA98-4990-AF59-7814D5FA6F44}"/>
                  </a:ext>
                </a:extLst>
              </p:cNvPr>
              <p:cNvSpPr txBox="1"/>
              <p:nvPr/>
            </p:nvSpPr>
            <p:spPr>
              <a:xfrm>
                <a:off x="2542009" y="3890223"/>
                <a:ext cx="8497370" cy="10130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200000"/>
                  </a:lnSpc>
                </a:pPr>
                <a:r>
                  <a:rPr lang="en-US" altLang="zh-CN" sz="1050" dirty="0" err="1">
                    <a:cs typeface="+mn-ea"/>
                    <a:sym typeface="+mn-lt"/>
                  </a:rPr>
                  <a:t>Pellentesque</a:t>
                </a:r>
                <a:r>
                  <a:rPr lang="en-US" altLang="zh-CN" sz="1050" dirty="0">
                    <a:cs typeface="+mn-ea"/>
                    <a:sym typeface="+mn-lt"/>
                  </a:rPr>
                  <a:t> habitant </a:t>
                </a:r>
                <a:r>
                  <a:rPr lang="en-US" altLang="zh-CN" sz="1050" dirty="0" err="1">
                    <a:cs typeface="+mn-ea"/>
                    <a:sym typeface="+mn-lt"/>
                  </a:rPr>
                  <a:t>morbi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tristique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senectus</a:t>
                </a:r>
                <a:r>
                  <a:rPr lang="en-US" altLang="zh-CN" sz="1050" dirty="0">
                    <a:cs typeface="+mn-ea"/>
                    <a:sym typeface="+mn-lt"/>
                  </a:rPr>
                  <a:t> et </a:t>
                </a:r>
                <a:r>
                  <a:rPr lang="en-US" altLang="zh-CN" sz="1050" dirty="0" err="1">
                    <a:cs typeface="+mn-ea"/>
                    <a:sym typeface="+mn-lt"/>
                  </a:rPr>
                  <a:t>netus</a:t>
                </a:r>
                <a:r>
                  <a:rPr lang="en-US" altLang="zh-CN" sz="1050" dirty="0">
                    <a:cs typeface="+mn-ea"/>
                    <a:sym typeface="+mn-lt"/>
                  </a:rPr>
                  <a:t> et </a:t>
                </a:r>
                <a:r>
                  <a:rPr lang="en-US" altLang="zh-CN" sz="1050" dirty="0" err="1">
                    <a:cs typeface="+mn-ea"/>
                    <a:sym typeface="+mn-lt"/>
                  </a:rPr>
                  <a:t>malesuada</a:t>
                </a:r>
                <a:r>
                  <a:rPr lang="en-US" altLang="zh-CN" sz="1050" dirty="0">
                    <a:cs typeface="+mn-ea"/>
                    <a:sym typeface="+mn-lt"/>
                  </a:rPr>
                  <a:t> fames ac </a:t>
                </a:r>
                <a:r>
                  <a:rPr lang="en-US" altLang="zh-CN" sz="1050" dirty="0" err="1">
                    <a:cs typeface="+mn-ea"/>
                    <a:sym typeface="+mn-lt"/>
                  </a:rPr>
                  <a:t>turpis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egestas</a:t>
                </a:r>
                <a:r>
                  <a:rPr lang="en-US" altLang="zh-CN" sz="1050" dirty="0">
                    <a:cs typeface="+mn-ea"/>
                    <a:sym typeface="+mn-lt"/>
                  </a:rPr>
                  <a:t>. Proin pharetra </a:t>
                </a:r>
                <a:r>
                  <a:rPr lang="en-US" altLang="zh-CN" sz="1050" dirty="0" err="1">
                    <a:cs typeface="+mn-ea"/>
                    <a:sym typeface="+mn-lt"/>
                  </a:rPr>
                  <a:t>nonummy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pede</a:t>
                </a:r>
                <a:r>
                  <a:rPr lang="en-US" altLang="zh-CN" sz="1050" dirty="0">
                    <a:cs typeface="+mn-ea"/>
                    <a:sym typeface="+mn-lt"/>
                  </a:rPr>
                  <a:t>. </a:t>
                </a:r>
                <a:r>
                  <a:rPr lang="en-US" altLang="zh-CN" sz="1050" dirty="0" err="1">
                    <a:cs typeface="+mn-ea"/>
                    <a:sym typeface="+mn-lt"/>
                  </a:rPr>
                  <a:t>Mauris</a:t>
                </a:r>
                <a:r>
                  <a:rPr lang="en-US" altLang="zh-CN" sz="1050" dirty="0">
                    <a:cs typeface="+mn-ea"/>
                    <a:sym typeface="+mn-lt"/>
                  </a:rPr>
                  <a:t> et </a:t>
                </a:r>
                <a:r>
                  <a:rPr lang="en-US" altLang="zh-CN" sz="1050" dirty="0" err="1">
                    <a:cs typeface="+mn-ea"/>
                    <a:sym typeface="+mn-lt"/>
                  </a:rPr>
                  <a:t>orci</a:t>
                </a:r>
                <a:r>
                  <a:rPr lang="en-US" altLang="zh-CN" sz="1050" dirty="0">
                    <a:cs typeface="+mn-ea"/>
                    <a:sym typeface="+mn-lt"/>
                  </a:rPr>
                  <a:t>. </a:t>
                </a:r>
                <a:r>
                  <a:rPr lang="en-US" altLang="zh-CN" sz="1050" dirty="0" err="1">
                    <a:cs typeface="+mn-ea"/>
                    <a:sym typeface="+mn-lt"/>
                  </a:rPr>
                  <a:t>Pellentesque</a:t>
                </a:r>
                <a:r>
                  <a:rPr lang="en-US" altLang="zh-CN" sz="1050" dirty="0">
                    <a:cs typeface="+mn-ea"/>
                    <a:sym typeface="+mn-lt"/>
                  </a:rPr>
                  <a:t> habitant </a:t>
                </a:r>
                <a:r>
                  <a:rPr lang="en-US" altLang="zh-CN" sz="1050" dirty="0" err="1">
                    <a:cs typeface="+mn-ea"/>
                    <a:sym typeface="+mn-lt"/>
                  </a:rPr>
                  <a:t>morbi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tristique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senectus</a:t>
                </a:r>
                <a:r>
                  <a:rPr lang="en-US" altLang="zh-CN" sz="1050" dirty="0">
                    <a:cs typeface="+mn-ea"/>
                    <a:sym typeface="+mn-lt"/>
                  </a:rPr>
                  <a:t> et </a:t>
                </a:r>
                <a:r>
                  <a:rPr lang="en-US" altLang="zh-CN" sz="1050" dirty="0" err="1">
                    <a:cs typeface="+mn-ea"/>
                    <a:sym typeface="+mn-lt"/>
                  </a:rPr>
                  <a:t>netus</a:t>
                </a:r>
                <a:r>
                  <a:rPr lang="en-US" altLang="zh-CN" sz="1050" dirty="0">
                    <a:cs typeface="+mn-ea"/>
                    <a:sym typeface="+mn-lt"/>
                  </a:rPr>
                  <a:t> et </a:t>
                </a:r>
                <a:r>
                  <a:rPr lang="en-US" altLang="zh-CN" sz="1050" dirty="0" err="1">
                    <a:cs typeface="+mn-ea"/>
                    <a:sym typeface="+mn-lt"/>
                  </a:rPr>
                  <a:t>malesuada</a:t>
                </a:r>
                <a:r>
                  <a:rPr lang="en-US" altLang="zh-CN" sz="1050" dirty="0">
                    <a:cs typeface="+mn-ea"/>
                    <a:sym typeface="+mn-lt"/>
                  </a:rPr>
                  <a:t> fames ac </a:t>
                </a:r>
                <a:r>
                  <a:rPr lang="en-US" altLang="zh-CN" sz="1050" dirty="0" err="1">
                    <a:cs typeface="+mn-ea"/>
                    <a:sym typeface="+mn-lt"/>
                  </a:rPr>
                  <a:t>turpis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egestas</a:t>
                </a:r>
                <a:r>
                  <a:rPr lang="en-US" altLang="zh-CN" sz="1050" dirty="0">
                    <a:cs typeface="+mn-ea"/>
                    <a:sym typeface="+mn-lt"/>
                  </a:rPr>
                  <a:t>. Proin pharetra </a:t>
                </a:r>
                <a:r>
                  <a:rPr lang="en-US" altLang="zh-CN" sz="1050" dirty="0" err="1">
                    <a:cs typeface="+mn-ea"/>
                    <a:sym typeface="+mn-lt"/>
                  </a:rPr>
                  <a:t>nonummy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pede</a:t>
                </a:r>
                <a:r>
                  <a:rPr lang="en-US" altLang="zh-CN" sz="1050" dirty="0">
                    <a:cs typeface="+mn-ea"/>
                    <a:sym typeface="+mn-lt"/>
                  </a:rPr>
                  <a:t>. </a:t>
                </a:r>
                <a:r>
                  <a:rPr lang="en-US" altLang="zh-CN" sz="1050" dirty="0" err="1">
                    <a:cs typeface="+mn-ea"/>
                    <a:sym typeface="+mn-lt"/>
                  </a:rPr>
                  <a:t>Mauris</a:t>
                </a:r>
                <a:r>
                  <a:rPr lang="en-US" altLang="zh-CN" sz="1050" dirty="0">
                    <a:cs typeface="+mn-ea"/>
                    <a:sym typeface="+mn-lt"/>
                  </a:rPr>
                  <a:t> et </a:t>
                </a:r>
                <a:r>
                  <a:rPr lang="en-US" altLang="zh-CN" sz="1050" dirty="0" err="1">
                    <a:cs typeface="+mn-ea"/>
                    <a:sym typeface="+mn-lt"/>
                  </a:rPr>
                  <a:t>orci</a:t>
                </a:r>
                <a:r>
                  <a:rPr lang="en-US" altLang="zh-CN" sz="1050" dirty="0">
                    <a:cs typeface="+mn-ea"/>
                    <a:sym typeface="+mn-lt"/>
                  </a:rPr>
                  <a:t>.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xmlns="" id="{06DB5885-2FA8-432B-A1B0-06C30286B98A}"/>
                  </a:ext>
                </a:extLst>
              </p:cNvPr>
              <p:cNvSpPr txBox="1"/>
              <p:nvPr/>
            </p:nvSpPr>
            <p:spPr>
              <a:xfrm>
                <a:off x="2542009" y="2449613"/>
                <a:ext cx="8497370" cy="10130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en-US" altLang="zh-CN" sz="1050" dirty="0">
                    <a:cs typeface="+mn-ea"/>
                    <a:sym typeface="+mn-lt"/>
                  </a:rPr>
                  <a:t>Lorem ipsum dolor sit </a:t>
                </a:r>
                <a:r>
                  <a:rPr lang="en-US" altLang="zh-CN" sz="1050" dirty="0" err="1">
                    <a:cs typeface="+mn-ea"/>
                    <a:sym typeface="+mn-lt"/>
                  </a:rPr>
                  <a:t>amet</a:t>
                </a:r>
                <a:r>
                  <a:rPr lang="en-US" altLang="zh-CN" sz="1050" dirty="0">
                    <a:cs typeface="+mn-ea"/>
                    <a:sym typeface="+mn-lt"/>
                  </a:rPr>
                  <a:t>, </a:t>
                </a:r>
                <a:r>
                  <a:rPr lang="en-US" altLang="zh-CN" sz="1050" dirty="0" err="1">
                    <a:cs typeface="+mn-ea"/>
                    <a:sym typeface="+mn-lt"/>
                  </a:rPr>
                  <a:t>consectetuer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adipiscing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elit</a:t>
                </a:r>
                <a:r>
                  <a:rPr lang="en-US" altLang="zh-CN" sz="1050" dirty="0">
                    <a:cs typeface="+mn-ea"/>
                    <a:sym typeface="+mn-lt"/>
                  </a:rPr>
                  <a:t>. Maecenas </a:t>
                </a:r>
                <a:r>
                  <a:rPr lang="en-US" altLang="zh-CN" sz="1050" dirty="0" err="1">
                    <a:cs typeface="+mn-ea"/>
                    <a:sym typeface="+mn-lt"/>
                  </a:rPr>
                  <a:t>porttitor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congue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massa</a:t>
                </a:r>
                <a:r>
                  <a:rPr lang="en-US" altLang="zh-CN" sz="1050" dirty="0">
                    <a:cs typeface="+mn-ea"/>
                    <a:sym typeface="+mn-lt"/>
                  </a:rPr>
                  <a:t>. </a:t>
                </a:r>
                <a:r>
                  <a:rPr lang="en-US" altLang="zh-CN" sz="1050" dirty="0" err="1">
                    <a:cs typeface="+mn-ea"/>
                    <a:sym typeface="+mn-lt"/>
                  </a:rPr>
                  <a:t>Fusce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posuere</a:t>
                </a:r>
                <a:r>
                  <a:rPr lang="en-US" altLang="zh-CN" sz="1050" dirty="0">
                    <a:cs typeface="+mn-ea"/>
                    <a:sym typeface="+mn-lt"/>
                  </a:rPr>
                  <a:t>, magna sed pulvinar </a:t>
                </a:r>
                <a:r>
                  <a:rPr lang="en-US" altLang="zh-CN" sz="1050" dirty="0" err="1">
                    <a:cs typeface="+mn-ea"/>
                    <a:sym typeface="+mn-lt"/>
                  </a:rPr>
                  <a:t>ultricies</a:t>
                </a:r>
                <a:r>
                  <a:rPr lang="en-US" altLang="zh-CN" sz="1050" dirty="0">
                    <a:cs typeface="+mn-ea"/>
                    <a:sym typeface="+mn-lt"/>
                  </a:rPr>
                  <a:t>, </a:t>
                </a:r>
                <a:r>
                  <a:rPr lang="en-US" altLang="zh-CN" sz="1050" dirty="0" err="1">
                    <a:cs typeface="+mn-ea"/>
                    <a:sym typeface="+mn-lt"/>
                  </a:rPr>
                  <a:t>purus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lectus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malesuada</a:t>
                </a:r>
                <a:r>
                  <a:rPr lang="en-US" altLang="zh-CN" sz="1050" dirty="0">
                    <a:cs typeface="+mn-ea"/>
                    <a:sym typeface="+mn-lt"/>
                  </a:rPr>
                  <a:t> libero, sit </a:t>
                </a:r>
                <a:r>
                  <a:rPr lang="en-US" altLang="zh-CN" sz="1050" dirty="0" err="1">
                    <a:cs typeface="+mn-ea"/>
                    <a:sym typeface="+mn-lt"/>
                  </a:rPr>
                  <a:t>amet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commodo</a:t>
                </a:r>
                <a:r>
                  <a:rPr lang="en-US" altLang="zh-CN" sz="1050" dirty="0">
                    <a:cs typeface="+mn-ea"/>
                    <a:sym typeface="+mn-lt"/>
                  </a:rPr>
                  <a:t> magna eros </a:t>
                </a:r>
                <a:r>
                  <a:rPr lang="en-US" altLang="zh-CN" sz="1050" dirty="0" err="1">
                    <a:cs typeface="+mn-ea"/>
                    <a:sym typeface="+mn-lt"/>
                  </a:rPr>
                  <a:t>quis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urna</a:t>
                </a:r>
                <a:r>
                  <a:rPr lang="en-US" altLang="zh-CN" sz="1050" dirty="0">
                    <a:cs typeface="+mn-ea"/>
                    <a:sym typeface="+mn-lt"/>
                  </a:rPr>
                  <a:t>. Lorem ipsum dolor sit </a:t>
                </a:r>
                <a:r>
                  <a:rPr lang="en-US" altLang="zh-CN" sz="1050" dirty="0" err="1">
                    <a:cs typeface="+mn-ea"/>
                    <a:sym typeface="+mn-lt"/>
                  </a:rPr>
                  <a:t>amet</a:t>
                </a:r>
                <a:r>
                  <a:rPr lang="en-US" altLang="zh-CN" sz="1050" dirty="0">
                    <a:cs typeface="+mn-ea"/>
                    <a:sym typeface="+mn-lt"/>
                  </a:rPr>
                  <a:t>, </a:t>
                </a:r>
                <a:r>
                  <a:rPr lang="en-US" altLang="zh-CN" sz="1050" dirty="0" err="1">
                    <a:cs typeface="+mn-ea"/>
                    <a:sym typeface="+mn-lt"/>
                  </a:rPr>
                  <a:t>consectetuer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adipiscing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elit</a:t>
                </a:r>
                <a:r>
                  <a:rPr lang="en-US" altLang="zh-CN" sz="1050" dirty="0">
                    <a:cs typeface="+mn-ea"/>
                    <a:sym typeface="+mn-lt"/>
                  </a:rPr>
                  <a:t>. Maecenas </a:t>
                </a:r>
                <a:r>
                  <a:rPr lang="en-US" altLang="zh-CN" sz="1050" dirty="0" err="1">
                    <a:cs typeface="+mn-ea"/>
                    <a:sym typeface="+mn-lt"/>
                  </a:rPr>
                  <a:t>porttitor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congue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massa</a:t>
                </a:r>
                <a:r>
                  <a:rPr lang="en-US" altLang="zh-CN" sz="1050" dirty="0">
                    <a:cs typeface="+mn-ea"/>
                    <a:sym typeface="+mn-lt"/>
                  </a:rPr>
                  <a:t>. </a:t>
                </a:r>
                <a:r>
                  <a:rPr lang="en-US" altLang="zh-CN" sz="1050" dirty="0" err="1">
                    <a:cs typeface="+mn-ea"/>
                    <a:sym typeface="+mn-lt"/>
                  </a:rPr>
                  <a:t>Fusce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posuere</a:t>
                </a:r>
                <a:r>
                  <a:rPr lang="en-US" altLang="zh-CN" sz="1050" dirty="0">
                    <a:cs typeface="+mn-ea"/>
                    <a:sym typeface="+mn-lt"/>
                  </a:rPr>
                  <a:t>…</a:t>
                </a: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xmlns="" id="{DBF5835E-37EF-4C9F-902E-1BC4E4D3F14D}"/>
                  </a:ext>
                </a:extLst>
              </p:cNvPr>
              <p:cNvSpPr txBox="1"/>
              <p:nvPr/>
            </p:nvSpPr>
            <p:spPr>
              <a:xfrm>
                <a:off x="2542009" y="5543210"/>
                <a:ext cx="8497370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1050" dirty="0">
                    <a:cs typeface="+mn-ea"/>
                    <a:sym typeface="+mn-lt"/>
                  </a:rPr>
                  <a:t>Nunc </a:t>
                </a:r>
                <a:r>
                  <a:rPr lang="en-US" altLang="zh-CN" sz="1050" dirty="0" err="1">
                    <a:cs typeface="+mn-ea"/>
                    <a:sym typeface="+mn-lt"/>
                  </a:rPr>
                  <a:t>viverra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imperdiet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enim</a:t>
                </a:r>
                <a:r>
                  <a:rPr lang="en-US" altLang="zh-CN" sz="1050" dirty="0">
                    <a:cs typeface="+mn-ea"/>
                    <a:sym typeface="+mn-lt"/>
                  </a:rPr>
                  <a:t>. </a:t>
                </a:r>
                <a:r>
                  <a:rPr lang="en-US" altLang="zh-CN" sz="1050" dirty="0" err="1">
                    <a:cs typeface="+mn-ea"/>
                    <a:sym typeface="+mn-lt"/>
                  </a:rPr>
                  <a:t>Fusce</a:t>
                </a:r>
                <a:r>
                  <a:rPr lang="en-US" altLang="zh-CN" sz="1050" dirty="0">
                    <a:cs typeface="+mn-ea"/>
                    <a:sym typeface="+mn-lt"/>
                  </a:rPr>
                  <a:t> est. </a:t>
                </a:r>
                <a:r>
                  <a:rPr lang="en-US" altLang="zh-CN" sz="1050" dirty="0" err="1">
                    <a:cs typeface="+mn-ea"/>
                    <a:sym typeface="+mn-lt"/>
                  </a:rPr>
                  <a:t>Vivamus</a:t>
                </a:r>
                <a:r>
                  <a:rPr lang="en-US" altLang="zh-CN" sz="1050" dirty="0">
                    <a:cs typeface="+mn-ea"/>
                    <a:sym typeface="+mn-lt"/>
                  </a:rPr>
                  <a:t> a </a:t>
                </a:r>
                <a:r>
                  <a:rPr lang="en-US" altLang="zh-CN" sz="1050" dirty="0" err="1">
                    <a:cs typeface="+mn-ea"/>
                    <a:sym typeface="+mn-lt"/>
                  </a:rPr>
                  <a:t>tellus</a:t>
                </a:r>
                <a:r>
                  <a:rPr lang="en-US" altLang="zh-CN" sz="1050" dirty="0">
                    <a:cs typeface="+mn-ea"/>
                    <a:sym typeface="+mn-lt"/>
                  </a:rPr>
                  <a:t>. Nunc </a:t>
                </a:r>
                <a:r>
                  <a:rPr lang="en-US" altLang="zh-CN" sz="1050" dirty="0" err="1">
                    <a:cs typeface="+mn-ea"/>
                    <a:sym typeface="+mn-lt"/>
                  </a:rPr>
                  <a:t>viverra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imperdiet</a:t>
                </a:r>
                <a:r>
                  <a:rPr lang="en-US" altLang="zh-CN" sz="1050" dirty="0"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cs typeface="+mn-ea"/>
                    <a:sym typeface="+mn-lt"/>
                  </a:rPr>
                  <a:t>enim</a:t>
                </a:r>
                <a:r>
                  <a:rPr lang="en-US" altLang="zh-CN" sz="1050" dirty="0">
                    <a:cs typeface="+mn-ea"/>
                    <a:sym typeface="+mn-lt"/>
                  </a:rPr>
                  <a:t>. </a:t>
                </a:r>
                <a:r>
                  <a:rPr lang="en-US" altLang="zh-CN" sz="1050" dirty="0" err="1">
                    <a:cs typeface="+mn-ea"/>
                    <a:sym typeface="+mn-lt"/>
                  </a:rPr>
                  <a:t>Fusce</a:t>
                </a:r>
                <a:r>
                  <a:rPr lang="en-US" altLang="zh-CN" sz="1050" dirty="0">
                    <a:cs typeface="+mn-ea"/>
                    <a:sym typeface="+mn-lt"/>
                  </a:rPr>
                  <a:t> est. </a:t>
                </a:r>
                <a:r>
                  <a:rPr lang="en-US" altLang="zh-CN" sz="1050" dirty="0" err="1">
                    <a:cs typeface="+mn-ea"/>
                    <a:sym typeface="+mn-lt"/>
                  </a:rPr>
                  <a:t>Vivamus</a:t>
                </a:r>
                <a:r>
                  <a:rPr lang="en-US" altLang="zh-CN" sz="1050" dirty="0">
                    <a:cs typeface="+mn-ea"/>
                    <a:sym typeface="+mn-lt"/>
                  </a:rPr>
                  <a:t> a </a:t>
                </a:r>
                <a:r>
                  <a:rPr lang="en-US" altLang="zh-CN" sz="1050" dirty="0" err="1">
                    <a:cs typeface="+mn-ea"/>
                    <a:sym typeface="+mn-lt"/>
                  </a:rPr>
                  <a:t>tellus</a:t>
                </a:r>
                <a:r>
                  <a:rPr lang="en-US" altLang="zh-CN" sz="1050" dirty="0">
                    <a:cs typeface="+mn-ea"/>
                    <a:sym typeface="+mn-lt"/>
                  </a:rPr>
                  <a:t>.</a:t>
                </a:r>
              </a:p>
            </p:txBody>
          </p: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xmlns="" id="{FD034E26-35B2-476C-BD23-327B5A2FC22A}"/>
                  </a:ext>
                </a:extLst>
              </p:cNvPr>
              <p:cNvGrpSpPr/>
              <p:nvPr/>
            </p:nvGrpSpPr>
            <p:grpSpPr>
              <a:xfrm>
                <a:off x="1152621" y="5259618"/>
                <a:ext cx="828794" cy="828794"/>
                <a:chOff x="2789778" y="2900680"/>
                <a:chExt cx="828794" cy="828794"/>
              </a:xfrm>
            </p:grpSpPr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xmlns="" id="{BA5FF5B5-9B5B-460C-88AF-4707806C5819}"/>
                    </a:ext>
                  </a:extLst>
                </p:cNvPr>
                <p:cNvSpPr/>
                <p:nvPr/>
              </p:nvSpPr>
              <p:spPr>
                <a:xfrm>
                  <a:off x="2789778" y="2900680"/>
                  <a:ext cx="828794" cy="82879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任意多边形: 形状 63">
                  <a:extLst>
                    <a:ext uri="{FF2B5EF4-FFF2-40B4-BE49-F238E27FC236}">
                      <a16:creationId xmlns:a16="http://schemas.microsoft.com/office/drawing/2014/main" xmlns="" id="{74E4C771-7FC3-4DA7-A322-DEF33D6363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24079" y="3117658"/>
                  <a:ext cx="360192" cy="394838"/>
                </a:xfrm>
                <a:custGeom>
                  <a:avLst/>
                  <a:gdLst>
                    <a:gd name="T0" fmla="*/ 1160 w 1187"/>
                    <a:gd name="T1" fmla="*/ 0 h 1303"/>
                    <a:gd name="T2" fmla="*/ 1098 w 1187"/>
                    <a:gd name="T3" fmla="*/ 0 h 1303"/>
                    <a:gd name="T4" fmla="*/ 1071 w 1187"/>
                    <a:gd name="T5" fmla="*/ 27 h 1303"/>
                    <a:gd name="T6" fmla="*/ 1071 w 1187"/>
                    <a:gd name="T7" fmla="*/ 1187 h 1303"/>
                    <a:gd name="T8" fmla="*/ 342 w 1187"/>
                    <a:gd name="T9" fmla="*/ 1187 h 1303"/>
                    <a:gd name="T10" fmla="*/ 246 w 1187"/>
                    <a:gd name="T11" fmla="*/ 1091 h 1303"/>
                    <a:gd name="T12" fmla="*/ 342 w 1187"/>
                    <a:gd name="T13" fmla="*/ 994 h 1303"/>
                    <a:gd name="T14" fmla="*/ 911 w 1187"/>
                    <a:gd name="T15" fmla="*/ 994 h 1303"/>
                    <a:gd name="T16" fmla="*/ 938 w 1187"/>
                    <a:gd name="T17" fmla="*/ 968 h 1303"/>
                    <a:gd name="T18" fmla="*/ 938 w 1187"/>
                    <a:gd name="T19" fmla="*/ 27 h 1303"/>
                    <a:gd name="T20" fmla="*/ 911 w 1187"/>
                    <a:gd name="T21" fmla="*/ 0 h 1303"/>
                    <a:gd name="T22" fmla="*/ 306 w 1187"/>
                    <a:gd name="T23" fmla="*/ 0 h 1303"/>
                    <a:gd name="T24" fmla="*/ 0 w 1187"/>
                    <a:gd name="T25" fmla="*/ 306 h 1303"/>
                    <a:gd name="T26" fmla="*/ 0 w 1187"/>
                    <a:gd name="T27" fmla="*/ 996 h 1303"/>
                    <a:gd name="T28" fmla="*/ 307 w 1187"/>
                    <a:gd name="T29" fmla="*/ 1303 h 1303"/>
                    <a:gd name="T30" fmla="*/ 1160 w 1187"/>
                    <a:gd name="T31" fmla="*/ 1303 h 1303"/>
                    <a:gd name="T32" fmla="*/ 1187 w 1187"/>
                    <a:gd name="T33" fmla="*/ 1276 h 1303"/>
                    <a:gd name="T34" fmla="*/ 1187 w 1187"/>
                    <a:gd name="T35" fmla="*/ 27 h 1303"/>
                    <a:gd name="T36" fmla="*/ 1160 w 1187"/>
                    <a:gd name="T37" fmla="*/ 0 h 1303"/>
                    <a:gd name="T38" fmla="*/ 331 w 1187"/>
                    <a:gd name="T39" fmla="*/ 134 h 1303"/>
                    <a:gd name="T40" fmla="*/ 378 w 1187"/>
                    <a:gd name="T41" fmla="*/ 87 h 1303"/>
                    <a:gd name="T42" fmla="*/ 425 w 1187"/>
                    <a:gd name="T43" fmla="*/ 134 h 1303"/>
                    <a:gd name="T44" fmla="*/ 425 w 1187"/>
                    <a:gd name="T45" fmla="*/ 860 h 1303"/>
                    <a:gd name="T46" fmla="*/ 378 w 1187"/>
                    <a:gd name="T47" fmla="*/ 907 h 1303"/>
                    <a:gd name="T48" fmla="*/ 331 w 1187"/>
                    <a:gd name="T49" fmla="*/ 860 h 1303"/>
                    <a:gd name="T50" fmla="*/ 331 w 1187"/>
                    <a:gd name="T51" fmla="*/ 134 h 13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187" h="1303">
                      <a:moveTo>
                        <a:pt x="1160" y="0"/>
                      </a:moveTo>
                      <a:lnTo>
                        <a:pt x="1098" y="0"/>
                      </a:lnTo>
                      <a:cubicBezTo>
                        <a:pt x="1083" y="0"/>
                        <a:pt x="1071" y="12"/>
                        <a:pt x="1071" y="27"/>
                      </a:cubicBezTo>
                      <a:lnTo>
                        <a:pt x="1071" y="1187"/>
                      </a:lnTo>
                      <a:lnTo>
                        <a:pt x="342" y="1187"/>
                      </a:lnTo>
                      <a:cubicBezTo>
                        <a:pt x="289" y="1187"/>
                        <a:pt x="246" y="1144"/>
                        <a:pt x="246" y="1091"/>
                      </a:cubicBezTo>
                      <a:cubicBezTo>
                        <a:pt x="246" y="1037"/>
                        <a:pt x="289" y="994"/>
                        <a:pt x="342" y="994"/>
                      </a:cubicBezTo>
                      <a:lnTo>
                        <a:pt x="911" y="994"/>
                      </a:lnTo>
                      <a:cubicBezTo>
                        <a:pt x="926" y="994"/>
                        <a:pt x="938" y="982"/>
                        <a:pt x="938" y="968"/>
                      </a:cubicBezTo>
                      <a:lnTo>
                        <a:pt x="938" y="27"/>
                      </a:lnTo>
                      <a:cubicBezTo>
                        <a:pt x="938" y="12"/>
                        <a:pt x="926" y="0"/>
                        <a:pt x="911" y="0"/>
                      </a:cubicBezTo>
                      <a:lnTo>
                        <a:pt x="306" y="0"/>
                      </a:lnTo>
                      <a:cubicBezTo>
                        <a:pt x="138" y="0"/>
                        <a:pt x="0" y="137"/>
                        <a:pt x="0" y="306"/>
                      </a:cubicBezTo>
                      <a:lnTo>
                        <a:pt x="0" y="996"/>
                      </a:lnTo>
                      <a:cubicBezTo>
                        <a:pt x="0" y="1165"/>
                        <a:pt x="138" y="1303"/>
                        <a:pt x="307" y="1303"/>
                      </a:cubicBezTo>
                      <a:lnTo>
                        <a:pt x="1160" y="1303"/>
                      </a:lnTo>
                      <a:cubicBezTo>
                        <a:pt x="1175" y="1303"/>
                        <a:pt x="1187" y="1291"/>
                        <a:pt x="1187" y="1276"/>
                      </a:cubicBezTo>
                      <a:lnTo>
                        <a:pt x="1187" y="27"/>
                      </a:lnTo>
                      <a:cubicBezTo>
                        <a:pt x="1187" y="12"/>
                        <a:pt x="1175" y="0"/>
                        <a:pt x="1160" y="0"/>
                      </a:cubicBezTo>
                      <a:close/>
                      <a:moveTo>
                        <a:pt x="331" y="134"/>
                      </a:moveTo>
                      <a:cubicBezTo>
                        <a:pt x="331" y="108"/>
                        <a:pt x="352" y="87"/>
                        <a:pt x="378" y="87"/>
                      </a:cubicBezTo>
                      <a:cubicBezTo>
                        <a:pt x="404" y="87"/>
                        <a:pt x="425" y="108"/>
                        <a:pt x="425" y="134"/>
                      </a:cubicBezTo>
                      <a:lnTo>
                        <a:pt x="425" y="860"/>
                      </a:lnTo>
                      <a:cubicBezTo>
                        <a:pt x="425" y="886"/>
                        <a:pt x="404" y="907"/>
                        <a:pt x="378" y="907"/>
                      </a:cubicBezTo>
                      <a:cubicBezTo>
                        <a:pt x="352" y="907"/>
                        <a:pt x="331" y="886"/>
                        <a:pt x="331" y="860"/>
                      </a:cubicBezTo>
                      <a:lnTo>
                        <a:pt x="331" y="1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972D5324-F6A6-4805-95A7-A23BCE2BCE06}"/>
                </a:ext>
              </a:extLst>
            </p:cNvPr>
            <p:cNvSpPr/>
            <p:nvPr/>
          </p:nvSpPr>
          <p:spPr>
            <a:xfrm>
              <a:off x="10529626" y="6165850"/>
              <a:ext cx="930537" cy="1192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4418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EB74F40-425E-4B7D-A0C9-3F1B53BEC918}"/>
              </a:ext>
            </a:extLst>
          </p:cNvPr>
          <p:cNvSpPr/>
          <p:nvPr/>
        </p:nvSpPr>
        <p:spPr>
          <a:xfrm>
            <a:off x="0" y="5236157"/>
            <a:ext cx="12192000" cy="16714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534F14-2C97-4E23-AA17-21834BD32129}"/>
              </a:ext>
            </a:extLst>
          </p:cNvPr>
          <p:cNvGrpSpPr>
            <a:grpSpLocks/>
          </p:cNvGrpSpPr>
          <p:nvPr/>
        </p:nvGrpSpPr>
        <p:grpSpPr>
          <a:xfrm>
            <a:off x="178784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0E043471-78C6-4949-BE88-BA3E1F983908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9">
              <a:extLst>
                <a:ext uri="{FF2B5EF4-FFF2-40B4-BE49-F238E27FC236}">
                  <a16:creationId xmlns:a16="http://schemas.microsoft.com/office/drawing/2014/main" xmlns="" id="{8A089D4D-A37B-44BB-A171-D94F17537297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A714F"/>
                  </a:solidFill>
                  <a:effectLst/>
                  <a:uLnTx/>
                  <a:uFillTx/>
                  <a:cs typeface="+mn-ea"/>
                  <a:sym typeface="+mn-lt"/>
                </a:rPr>
                <a:t>关键技术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EE0CC89-7B1B-4F56-AA64-AD6FB8ACEF57}"/>
              </a:ext>
            </a:extLst>
          </p:cNvPr>
          <p:cNvGrpSpPr>
            <a:grpSpLocks/>
          </p:cNvGrpSpPr>
          <p:nvPr/>
        </p:nvGrpSpPr>
        <p:grpSpPr>
          <a:xfrm>
            <a:off x="33496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0660F8E9-0FCE-41F3-962C-09D2B632EC8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xmlns="" id="{17DF9A8B-ABDB-4995-B042-403D1CD6597D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研究背景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DB8FFF3-3EE8-4F9B-8C1A-C6AFCDCD26CC}"/>
              </a:ext>
            </a:extLst>
          </p:cNvPr>
          <p:cNvGrpSpPr/>
          <p:nvPr/>
        </p:nvGrpSpPr>
        <p:grpSpPr>
          <a:xfrm>
            <a:off x="324072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8F4D9DC8-6F8D-4E2F-A4D3-74DB7D253523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9">
              <a:extLst>
                <a:ext uri="{FF2B5EF4-FFF2-40B4-BE49-F238E27FC236}">
                  <a16:creationId xmlns:a16="http://schemas.microsoft.com/office/drawing/2014/main" xmlns="" id="{34797A52-1E23-4482-A649-88C39978187E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研究成果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18F4434-92E2-410F-B2A0-81774F4342DC}"/>
              </a:ext>
            </a:extLst>
          </p:cNvPr>
          <p:cNvGrpSpPr/>
          <p:nvPr/>
        </p:nvGrpSpPr>
        <p:grpSpPr>
          <a:xfrm>
            <a:off x="469360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98848A48-AE26-4860-9197-15224C73BAC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9">
              <a:extLst>
                <a:ext uri="{FF2B5EF4-FFF2-40B4-BE49-F238E27FC236}">
                  <a16:creationId xmlns:a16="http://schemas.microsoft.com/office/drawing/2014/main" xmlns="" id="{05F9B052-A4CA-4FBC-A1C9-A51BABC7AC70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研究结论</a:t>
              </a:r>
            </a:p>
          </p:txBody>
        </p:sp>
      </p:grpSp>
      <p:sp>
        <p:nvSpPr>
          <p:cNvPr id="103" name="文本框 9">
            <a:extLst>
              <a:ext uri="{FF2B5EF4-FFF2-40B4-BE49-F238E27FC236}">
                <a16:creationId xmlns:a16="http://schemas.microsoft.com/office/drawing/2014/main" xmlns="" id="{6CD2F894-FB0B-440B-9D14-F37489B93D12}"/>
              </a:ext>
            </a:extLst>
          </p:cNvPr>
          <p:cNvSpPr txBox="1"/>
          <p:nvPr/>
        </p:nvSpPr>
        <p:spPr>
          <a:xfrm>
            <a:off x="300816" y="1493596"/>
            <a:ext cx="2422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cs typeface="+mn-ea"/>
                <a:sym typeface="+mn-lt"/>
              </a:rPr>
              <a:t>关键技术介绍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BF0BA09-A9FB-4967-9116-C22FF81BC628}"/>
              </a:ext>
            </a:extLst>
          </p:cNvPr>
          <p:cNvGrpSpPr/>
          <p:nvPr/>
        </p:nvGrpSpPr>
        <p:grpSpPr>
          <a:xfrm>
            <a:off x="781460" y="2522445"/>
            <a:ext cx="10629081" cy="3923453"/>
            <a:chOff x="781460" y="2522445"/>
            <a:chExt cx="10629081" cy="3923453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xmlns="" id="{69A5324D-37E4-4025-8B71-287EB1DB60C1}"/>
                </a:ext>
              </a:extLst>
            </p:cNvPr>
            <p:cNvSpPr/>
            <p:nvPr/>
          </p:nvSpPr>
          <p:spPr>
            <a:xfrm>
              <a:off x="781460" y="2522445"/>
              <a:ext cx="1969425" cy="3374261"/>
            </a:xfrm>
            <a:prstGeom prst="roundRect">
              <a:avLst/>
            </a:prstGeom>
            <a:ln>
              <a:noFill/>
            </a:ln>
            <a:effectLst>
              <a:outerShdw blurRad="63500" sx="101000" sy="101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文本框 9">
              <a:extLst>
                <a:ext uri="{FF2B5EF4-FFF2-40B4-BE49-F238E27FC236}">
                  <a16:creationId xmlns:a16="http://schemas.microsoft.com/office/drawing/2014/main" xmlns="" id="{53CEF60D-B4ED-4BCF-90A9-6E21CE15D88C}"/>
                </a:ext>
              </a:extLst>
            </p:cNvPr>
            <p:cNvSpPr txBox="1"/>
            <p:nvPr/>
          </p:nvSpPr>
          <p:spPr>
            <a:xfrm>
              <a:off x="873321" y="2699184"/>
              <a:ext cx="7617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9">
              <a:extLst>
                <a:ext uri="{FF2B5EF4-FFF2-40B4-BE49-F238E27FC236}">
                  <a16:creationId xmlns:a16="http://schemas.microsoft.com/office/drawing/2014/main" xmlns="" id="{CED1A013-CC75-47AD-AE28-8EB58E6046CC}"/>
                </a:ext>
              </a:extLst>
            </p:cNvPr>
            <p:cNvSpPr txBox="1"/>
            <p:nvPr/>
          </p:nvSpPr>
          <p:spPr>
            <a:xfrm>
              <a:off x="873321" y="3160849"/>
              <a:ext cx="17764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第一小标题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1A774449-BECA-40A5-A435-BEF076F5AC89}"/>
                </a:ext>
              </a:extLst>
            </p:cNvPr>
            <p:cNvSpPr txBox="1"/>
            <p:nvPr/>
          </p:nvSpPr>
          <p:spPr>
            <a:xfrm>
              <a:off x="854730" y="3870206"/>
              <a:ext cx="1776412" cy="1365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Lorem ipsum dolor sit amet,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elit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. Maecenas porttitor congue massa. Fusce posuere, magna sed pulvinar ultricies, purus lectus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malesuada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…</a:t>
              </a:r>
            </a:p>
            <a:p>
              <a:pPr algn="just">
                <a:lnSpc>
                  <a:spcPct val="150000"/>
                </a:lnSpc>
              </a:pPr>
              <a:endParaRPr lang="en-US" altLang="zh-CN" sz="7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Nunc viverra imperdiet enim. Fusce est. Vivamus a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tellus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…</a:t>
              </a:r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xmlns="" id="{20927BFC-BB41-4EC9-8077-BB8B14FFF017}"/>
                </a:ext>
              </a:extLst>
            </p:cNvPr>
            <p:cNvSpPr/>
            <p:nvPr/>
          </p:nvSpPr>
          <p:spPr>
            <a:xfrm>
              <a:off x="6554564" y="2522445"/>
              <a:ext cx="1969425" cy="3374261"/>
            </a:xfrm>
            <a:prstGeom prst="roundRect">
              <a:avLst/>
            </a:prstGeom>
            <a:ln>
              <a:noFill/>
            </a:ln>
            <a:effectLst>
              <a:outerShdw blurRad="63500" sx="101000" sy="101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文本框 9">
              <a:extLst>
                <a:ext uri="{FF2B5EF4-FFF2-40B4-BE49-F238E27FC236}">
                  <a16:creationId xmlns:a16="http://schemas.microsoft.com/office/drawing/2014/main" xmlns="" id="{187A3A4E-B612-4F17-82E8-5DE7EEBDF5F7}"/>
                </a:ext>
              </a:extLst>
            </p:cNvPr>
            <p:cNvSpPr txBox="1"/>
            <p:nvPr/>
          </p:nvSpPr>
          <p:spPr>
            <a:xfrm>
              <a:off x="6651070" y="2699184"/>
              <a:ext cx="7617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文本框 9">
              <a:extLst>
                <a:ext uri="{FF2B5EF4-FFF2-40B4-BE49-F238E27FC236}">
                  <a16:creationId xmlns:a16="http://schemas.microsoft.com/office/drawing/2014/main" xmlns="" id="{06206B7A-2B8D-4D01-8729-0DCFD19B919F}"/>
                </a:ext>
              </a:extLst>
            </p:cNvPr>
            <p:cNvSpPr txBox="1"/>
            <p:nvPr/>
          </p:nvSpPr>
          <p:spPr>
            <a:xfrm>
              <a:off x="6651070" y="3160849"/>
              <a:ext cx="17764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第三小标题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5BEABA18-6E26-4581-8D2B-FEB4A9782A71}"/>
                </a:ext>
              </a:extLst>
            </p:cNvPr>
            <p:cNvSpPr txBox="1"/>
            <p:nvPr/>
          </p:nvSpPr>
          <p:spPr>
            <a:xfrm>
              <a:off x="6651070" y="3870206"/>
              <a:ext cx="1776412" cy="1365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,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elit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. Maecenas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porttitor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congue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massa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.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Fusce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posuere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, magna sed pulvinar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ultricies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,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purus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lectus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malesuada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…</a:t>
              </a:r>
            </a:p>
            <a:p>
              <a:pPr algn="just">
                <a:lnSpc>
                  <a:spcPct val="150000"/>
                </a:lnSpc>
              </a:pPr>
              <a:endParaRPr lang="en-US" altLang="zh-CN" sz="7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Nunc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viverra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imperdiet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enim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.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Fusce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est.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Vivamus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a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tellus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..</a:t>
              </a:r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xmlns="" id="{5E1B408E-788E-4AB1-ADA7-A792AF038EAD}"/>
                </a:ext>
              </a:extLst>
            </p:cNvPr>
            <p:cNvSpPr/>
            <p:nvPr/>
          </p:nvSpPr>
          <p:spPr>
            <a:xfrm>
              <a:off x="3668012" y="3071637"/>
              <a:ext cx="1969425" cy="337426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文本框 9">
              <a:extLst>
                <a:ext uri="{FF2B5EF4-FFF2-40B4-BE49-F238E27FC236}">
                  <a16:creationId xmlns:a16="http://schemas.microsoft.com/office/drawing/2014/main" xmlns="" id="{DA351B2E-C282-4C50-A8E5-3CA3D2187E4E}"/>
                </a:ext>
              </a:extLst>
            </p:cNvPr>
            <p:cNvSpPr txBox="1"/>
            <p:nvPr/>
          </p:nvSpPr>
          <p:spPr>
            <a:xfrm>
              <a:off x="3764518" y="3258612"/>
              <a:ext cx="7617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9">
              <a:extLst>
                <a:ext uri="{FF2B5EF4-FFF2-40B4-BE49-F238E27FC236}">
                  <a16:creationId xmlns:a16="http://schemas.microsoft.com/office/drawing/2014/main" xmlns="" id="{0BE118EB-6BAE-4AD9-AF82-5D5DE301E5AD}"/>
                </a:ext>
              </a:extLst>
            </p:cNvPr>
            <p:cNvSpPr txBox="1"/>
            <p:nvPr/>
          </p:nvSpPr>
          <p:spPr>
            <a:xfrm>
              <a:off x="3764518" y="3720277"/>
              <a:ext cx="17764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第二小标题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B314B386-0C0C-4CE6-9C12-8B8E374BDD4E}"/>
                </a:ext>
              </a:extLst>
            </p:cNvPr>
            <p:cNvSpPr txBox="1"/>
            <p:nvPr/>
          </p:nvSpPr>
          <p:spPr>
            <a:xfrm>
              <a:off x="3762196" y="4416630"/>
              <a:ext cx="1776412" cy="1365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,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elit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. Maecenas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porttitor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congue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massa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.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Fusce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posuere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, magna sed pulvinar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ultricies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,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purus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lectus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malesuada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…</a:t>
              </a:r>
            </a:p>
            <a:p>
              <a:pPr algn="just">
                <a:lnSpc>
                  <a:spcPct val="150000"/>
                </a:lnSpc>
              </a:pPr>
              <a:endParaRPr lang="en-US" altLang="zh-CN" sz="7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Nunc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viverra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imperdiet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enim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.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Fusce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est.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Vivamus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a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tellus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…</a:t>
              </a:r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xmlns="" id="{08E2E9F4-0751-4CD7-9AA5-4D9A1B5953D7}"/>
                </a:ext>
              </a:extLst>
            </p:cNvPr>
            <p:cNvSpPr/>
            <p:nvPr/>
          </p:nvSpPr>
          <p:spPr>
            <a:xfrm>
              <a:off x="9441116" y="3071637"/>
              <a:ext cx="1969425" cy="337426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文本框 9">
              <a:extLst>
                <a:ext uri="{FF2B5EF4-FFF2-40B4-BE49-F238E27FC236}">
                  <a16:creationId xmlns:a16="http://schemas.microsoft.com/office/drawing/2014/main" xmlns="" id="{5CB74210-404A-4889-A4A2-AF9B0CFAE492}"/>
                </a:ext>
              </a:extLst>
            </p:cNvPr>
            <p:cNvSpPr txBox="1"/>
            <p:nvPr/>
          </p:nvSpPr>
          <p:spPr>
            <a:xfrm>
              <a:off x="9542267" y="3258612"/>
              <a:ext cx="7617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9">
              <a:extLst>
                <a:ext uri="{FF2B5EF4-FFF2-40B4-BE49-F238E27FC236}">
                  <a16:creationId xmlns:a16="http://schemas.microsoft.com/office/drawing/2014/main" xmlns="" id="{9BE4A4E1-2786-4997-9982-5C03EEA0D254}"/>
                </a:ext>
              </a:extLst>
            </p:cNvPr>
            <p:cNvSpPr txBox="1"/>
            <p:nvPr/>
          </p:nvSpPr>
          <p:spPr>
            <a:xfrm>
              <a:off x="9542267" y="3720277"/>
              <a:ext cx="17764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第四小标题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4F79E243-7197-461A-94E4-518C5159FA85}"/>
                </a:ext>
              </a:extLst>
            </p:cNvPr>
            <p:cNvSpPr txBox="1"/>
            <p:nvPr/>
          </p:nvSpPr>
          <p:spPr>
            <a:xfrm>
              <a:off x="9539945" y="4416630"/>
              <a:ext cx="1776412" cy="1365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,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elit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. Maecenas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porttitor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congue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massa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.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Fusce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posuere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, magna sed pulvinar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ultricies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,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purus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lectus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malesuada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…</a:t>
              </a:r>
            </a:p>
            <a:p>
              <a:pPr algn="just">
                <a:lnSpc>
                  <a:spcPct val="150000"/>
                </a:lnSpc>
              </a:pPr>
              <a:endParaRPr lang="en-US" altLang="zh-CN" sz="7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Nunc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viverra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imperdiet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enim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.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Fusce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est.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Vivamus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 a </a:t>
              </a:r>
              <a:r>
                <a:rPr lang="en-US" altLang="zh-CN" sz="700" dirty="0" err="1">
                  <a:solidFill>
                    <a:schemeClr val="bg1"/>
                  </a:solidFill>
                  <a:cs typeface="+mn-ea"/>
                  <a:sym typeface="+mn-lt"/>
                </a:rPr>
                <a:t>tellus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200932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>
            <a:extLst>
              <a:ext uri="{FF2B5EF4-FFF2-40B4-BE49-F238E27FC236}">
                <a16:creationId xmlns:a16="http://schemas.microsoft.com/office/drawing/2014/main" xmlns="" id="{A9F884C2-5525-451A-994D-C1ACF8661CCF}"/>
              </a:ext>
            </a:extLst>
          </p:cNvPr>
          <p:cNvSpPr/>
          <p:nvPr/>
        </p:nvSpPr>
        <p:spPr>
          <a:xfrm flipH="1">
            <a:off x="-2377440" y="4738819"/>
            <a:ext cx="14569440" cy="2130755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534F14-2C97-4E23-AA17-21834BD32129}"/>
              </a:ext>
            </a:extLst>
          </p:cNvPr>
          <p:cNvGrpSpPr>
            <a:grpSpLocks/>
          </p:cNvGrpSpPr>
          <p:nvPr/>
        </p:nvGrpSpPr>
        <p:grpSpPr>
          <a:xfrm>
            <a:off x="178784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0E043471-78C6-4949-BE88-BA3E1F983908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9">
              <a:extLst>
                <a:ext uri="{FF2B5EF4-FFF2-40B4-BE49-F238E27FC236}">
                  <a16:creationId xmlns:a16="http://schemas.microsoft.com/office/drawing/2014/main" xmlns="" id="{8A089D4D-A37B-44BB-A171-D94F17537297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A714F"/>
                  </a:solidFill>
                  <a:effectLst/>
                  <a:uLnTx/>
                  <a:uFillTx/>
                  <a:cs typeface="+mn-ea"/>
                  <a:sym typeface="+mn-lt"/>
                </a:rPr>
                <a:t>关键技术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EE0CC89-7B1B-4F56-AA64-AD6FB8ACEF57}"/>
              </a:ext>
            </a:extLst>
          </p:cNvPr>
          <p:cNvGrpSpPr>
            <a:grpSpLocks/>
          </p:cNvGrpSpPr>
          <p:nvPr/>
        </p:nvGrpSpPr>
        <p:grpSpPr>
          <a:xfrm>
            <a:off x="33496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0660F8E9-0FCE-41F3-962C-09D2B632EC8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xmlns="" id="{17DF9A8B-ABDB-4995-B042-403D1CD6597D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研究背景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DB8FFF3-3EE8-4F9B-8C1A-C6AFCDCD26CC}"/>
              </a:ext>
            </a:extLst>
          </p:cNvPr>
          <p:cNvGrpSpPr/>
          <p:nvPr/>
        </p:nvGrpSpPr>
        <p:grpSpPr>
          <a:xfrm>
            <a:off x="324072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8F4D9DC8-6F8D-4E2F-A4D3-74DB7D253523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9">
              <a:extLst>
                <a:ext uri="{FF2B5EF4-FFF2-40B4-BE49-F238E27FC236}">
                  <a16:creationId xmlns:a16="http://schemas.microsoft.com/office/drawing/2014/main" xmlns="" id="{34797A52-1E23-4482-A649-88C39978187E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研究成果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18F4434-92E2-410F-B2A0-81774F4342DC}"/>
              </a:ext>
            </a:extLst>
          </p:cNvPr>
          <p:cNvGrpSpPr/>
          <p:nvPr/>
        </p:nvGrpSpPr>
        <p:grpSpPr>
          <a:xfrm>
            <a:off x="469360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98848A48-AE26-4860-9197-15224C73BAC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9">
              <a:extLst>
                <a:ext uri="{FF2B5EF4-FFF2-40B4-BE49-F238E27FC236}">
                  <a16:creationId xmlns:a16="http://schemas.microsoft.com/office/drawing/2014/main" xmlns="" id="{05F9B052-A4CA-4FBC-A1C9-A51BABC7AC70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研究结论</a:t>
              </a:r>
            </a:p>
          </p:txBody>
        </p:sp>
      </p:grpSp>
      <p:sp>
        <p:nvSpPr>
          <p:cNvPr id="20" name="文本框 9">
            <a:extLst>
              <a:ext uri="{FF2B5EF4-FFF2-40B4-BE49-F238E27FC236}">
                <a16:creationId xmlns:a16="http://schemas.microsoft.com/office/drawing/2014/main" xmlns="" id="{7A18BEE0-495B-4112-A03C-CF15B9622104}"/>
              </a:ext>
            </a:extLst>
          </p:cNvPr>
          <p:cNvSpPr txBox="1"/>
          <p:nvPr/>
        </p:nvSpPr>
        <p:spPr>
          <a:xfrm>
            <a:off x="300816" y="1493596"/>
            <a:ext cx="2422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cs typeface="+mn-ea"/>
                <a:sym typeface="+mn-lt"/>
              </a:rPr>
              <a:t>关键技术难点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CAC8D25-6898-455D-B8F2-F3032EAAF436}"/>
              </a:ext>
            </a:extLst>
          </p:cNvPr>
          <p:cNvSpPr/>
          <p:nvPr/>
        </p:nvSpPr>
        <p:spPr>
          <a:xfrm>
            <a:off x="1070931" y="5073630"/>
            <a:ext cx="2258458" cy="178436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476567A4-F585-4973-9E4A-C697BB9523AC}"/>
              </a:ext>
            </a:extLst>
          </p:cNvPr>
          <p:cNvSpPr/>
          <p:nvPr/>
        </p:nvSpPr>
        <p:spPr>
          <a:xfrm>
            <a:off x="3668158" y="4407987"/>
            <a:ext cx="2258458" cy="245001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34FE5179-AA94-47EF-8BFF-B3231DFEDA31}"/>
              </a:ext>
            </a:extLst>
          </p:cNvPr>
          <p:cNvSpPr/>
          <p:nvPr/>
        </p:nvSpPr>
        <p:spPr>
          <a:xfrm>
            <a:off x="6265384" y="3742341"/>
            <a:ext cx="2258458" cy="3115658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FA43801B-F776-477A-A42F-EBE8B455F871}"/>
              </a:ext>
            </a:extLst>
          </p:cNvPr>
          <p:cNvSpPr/>
          <p:nvPr/>
        </p:nvSpPr>
        <p:spPr>
          <a:xfrm>
            <a:off x="8862611" y="3076698"/>
            <a:ext cx="2258458" cy="378130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1F4DA6B0-EB01-4EB3-843B-84E9393AF19A}"/>
              </a:ext>
            </a:extLst>
          </p:cNvPr>
          <p:cNvGrpSpPr/>
          <p:nvPr/>
        </p:nvGrpSpPr>
        <p:grpSpPr>
          <a:xfrm>
            <a:off x="1070931" y="4197641"/>
            <a:ext cx="1941671" cy="666866"/>
            <a:chOff x="712868" y="2523694"/>
            <a:chExt cx="1941671" cy="666866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FB7AC6C1-0A7D-4494-A83C-440905FF5FEC}"/>
                </a:ext>
              </a:extLst>
            </p:cNvPr>
            <p:cNvSpPr txBox="1"/>
            <p:nvPr/>
          </p:nvSpPr>
          <p:spPr>
            <a:xfrm>
              <a:off x="712868" y="2523694"/>
              <a:ext cx="1482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技术难点一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D5EB2AF3-A836-4619-975E-161C353E7BCE}"/>
                </a:ext>
              </a:extLst>
            </p:cNvPr>
            <p:cNvSpPr txBox="1"/>
            <p:nvPr/>
          </p:nvSpPr>
          <p:spPr>
            <a:xfrm>
              <a:off x="712868" y="2880988"/>
              <a:ext cx="1941671" cy="309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500" dirty="0">
                  <a:cs typeface="+mn-ea"/>
                  <a:sym typeface="+mn-lt"/>
                </a:rPr>
                <a:t>Lorem ipsum dolor sit amet, consectetuer adipiscing elit. Maecenas porttitor congue massa. </a:t>
              </a:r>
              <a:r>
                <a:rPr lang="en-US" altLang="zh-CN" sz="500" dirty="0" err="1">
                  <a:cs typeface="+mn-ea"/>
                  <a:sym typeface="+mn-lt"/>
                </a:rPr>
                <a:t>Fusce</a:t>
              </a:r>
              <a:r>
                <a:rPr lang="en-US" altLang="zh-CN" sz="500" dirty="0">
                  <a:cs typeface="+mn-ea"/>
                  <a:sym typeface="+mn-lt"/>
                </a:rPr>
                <a:t> </a:t>
              </a:r>
              <a:r>
                <a:rPr lang="en-US" altLang="zh-CN" sz="500" dirty="0" err="1">
                  <a:cs typeface="+mn-ea"/>
                  <a:sym typeface="+mn-lt"/>
                </a:rPr>
                <a:t>posuere</a:t>
              </a:r>
              <a:r>
                <a:rPr lang="en-US" altLang="zh-CN" sz="500" dirty="0">
                  <a:cs typeface="+mn-ea"/>
                  <a:sym typeface="+mn-lt"/>
                </a:rPr>
                <a:t>…</a:t>
              </a:r>
              <a:endParaRPr lang="zh-CN" altLang="en-US" sz="500" dirty="0"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78D86801-C7D6-4558-972E-5B628ABE1AA0}"/>
              </a:ext>
            </a:extLst>
          </p:cNvPr>
          <p:cNvGrpSpPr/>
          <p:nvPr/>
        </p:nvGrpSpPr>
        <p:grpSpPr>
          <a:xfrm>
            <a:off x="3668158" y="3530775"/>
            <a:ext cx="1941671" cy="666866"/>
            <a:chOff x="712868" y="2523694"/>
            <a:chExt cx="1941671" cy="66686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CFD139A0-9ADB-4954-8B60-ECA6429D406C}"/>
                </a:ext>
              </a:extLst>
            </p:cNvPr>
            <p:cNvSpPr txBox="1"/>
            <p:nvPr/>
          </p:nvSpPr>
          <p:spPr>
            <a:xfrm>
              <a:off x="712868" y="2523694"/>
              <a:ext cx="1482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技术难点二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D1BB281D-7C7B-40BF-A8C2-B27B673C1078}"/>
                </a:ext>
              </a:extLst>
            </p:cNvPr>
            <p:cNvSpPr txBox="1"/>
            <p:nvPr/>
          </p:nvSpPr>
          <p:spPr>
            <a:xfrm>
              <a:off x="712868" y="2880988"/>
              <a:ext cx="1941671" cy="309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500" dirty="0">
                  <a:cs typeface="+mn-ea"/>
                  <a:sym typeface="+mn-lt"/>
                </a:rPr>
                <a:t>Lorem ipsum dolor sit amet, consectetuer adipiscing elit. Maecenas porttitor congue massa. </a:t>
              </a:r>
              <a:r>
                <a:rPr lang="en-US" altLang="zh-CN" sz="500" dirty="0" err="1">
                  <a:cs typeface="+mn-ea"/>
                  <a:sym typeface="+mn-lt"/>
                </a:rPr>
                <a:t>Fusce</a:t>
              </a:r>
              <a:r>
                <a:rPr lang="en-US" altLang="zh-CN" sz="500" dirty="0">
                  <a:cs typeface="+mn-ea"/>
                  <a:sym typeface="+mn-lt"/>
                </a:rPr>
                <a:t> </a:t>
              </a:r>
              <a:r>
                <a:rPr lang="en-US" altLang="zh-CN" sz="500" dirty="0" err="1">
                  <a:cs typeface="+mn-ea"/>
                  <a:sym typeface="+mn-lt"/>
                </a:rPr>
                <a:t>posuere</a:t>
              </a:r>
              <a:r>
                <a:rPr lang="en-US" altLang="zh-CN" sz="500" dirty="0">
                  <a:cs typeface="+mn-ea"/>
                  <a:sym typeface="+mn-lt"/>
                </a:rPr>
                <a:t>…</a:t>
              </a:r>
              <a:endParaRPr lang="zh-CN" altLang="en-US" sz="500" dirty="0"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20F84417-1A33-4294-9CD5-79E683D5C245}"/>
              </a:ext>
            </a:extLst>
          </p:cNvPr>
          <p:cNvGrpSpPr/>
          <p:nvPr/>
        </p:nvGrpSpPr>
        <p:grpSpPr>
          <a:xfrm>
            <a:off x="6265384" y="2863909"/>
            <a:ext cx="1941671" cy="666866"/>
            <a:chOff x="712868" y="2523694"/>
            <a:chExt cx="1941671" cy="666866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0ECB0AF6-F6E6-448D-8938-DD94EC1BE8E6}"/>
                </a:ext>
              </a:extLst>
            </p:cNvPr>
            <p:cNvSpPr txBox="1"/>
            <p:nvPr/>
          </p:nvSpPr>
          <p:spPr>
            <a:xfrm>
              <a:off x="712868" y="2523694"/>
              <a:ext cx="1482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技术难点三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9EC5BA11-9EEA-4C2D-BA6F-65AEF8CB7665}"/>
                </a:ext>
              </a:extLst>
            </p:cNvPr>
            <p:cNvSpPr txBox="1"/>
            <p:nvPr/>
          </p:nvSpPr>
          <p:spPr>
            <a:xfrm>
              <a:off x="712868" y="2880988"/>
              <a:ext cx="1941671" cy="309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500" dirty="0">
                  <a:cs typeface="+mn-ea"/>
                  <a:sym typeface="+mn-lt"/>
                </a:rPr>
                <a:t>Lorem ipsum dolor sit amet, consectetuer adipiscing elit. Maecenas porttitor congue massa. </a:t>
              </a:r>
              <a:r>
                <a:rPr lang="en-US" altLang="zh-CN" sz="500" dirty="0" err="1">
                  <a:cs typeface="+mn-ea"/>
                  <a:sym typeface="+mn-lt"/>
                </a:rPr>
                <a:t>Fusce</a:t>
              </a:r>
              <a:r>
                <a:rPr lang="en-US" altLang="zh-CN" sz="500" dirty="0">
                  <a:cs typeface="+mn-ea"/>
                  <a:sym typeface="+mn-lt"/>
                </a:rPr>
                <a:t> </a:t>
              </a:r>
              <a:r>
                <a:rPr lang="en-US" altLang="zh-CN" sz="500" dirty="0" err="1">
                  <a:cs typeface="+mn-ea"/>
                  <a:sym typeface="+mn-lt"/>
                </a:rPr>
                <a:t>posuere</a:t>
              </a:r>
              <a:r>
                <a:rPr lang="en-US" altLang="zh-CN" sz="500" dirty="0">
                  <a:cs typeface="+mn-ea"/>
                  <a:sym typeface="+mn-lt"/>
                </a:rPr>
                <a:t>…</a:t>
              </a:r>
              <a:endParaRPr lang="zh-CN" altLang="en-US" sz="500" dirty="0"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1533B38F-2BBA-480A-AC19-140FEEE9772A}"/>
              </a:ext>
            </a:extLst>
          </p:cNvPr>
          <p:cNvGrpSpPr/>
          <p:nvPr/>
        </p:nvGrpSpPr>
        <p:grpSpPr>
          <a:xfrm>
            <a:off x="8862611" y="2197043"/>
            <a:ext cx="1941671" cy="666866"/>
            <a:chOff x="712868" y="2523694"/>
            <a:chExt cx="1941671" cy="666866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C479E4A3-F4E4-44EE-B89A-783F500BA9A2}"/>
                </a:ext>
              </a:extLst>
            </p:cNvPr>
            <p:cNvSpPr txBox="1"/>
            <p:nvPr/>
          </p:nvSpPr>
          <p:spPr>
            <a:xfrm>
              <a:off x="712868" y="2523694"/>
              <a:ext cx="1482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技术难点四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5CAC8F29-5366-43C6-9597-48578FBA89B1}"/>
                </a:ext>
              </a:extLst>
            </p:cNvPr>
            <p:cNvSpPr txBox="1"/>
            <p:nvPr/>
          </p:nvSpPr>
          <p:spPr>
            <a:xfrm>
              <a:off x="712868" y="2880988"/>
              <a:ext cx="1941671" cy="309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500" dirty="0">
                  <a:cs typeface="+mn-ea"/>
                  <a:sym typeface="+mn-lt"/>
                </a:rPr>
                <a:t>Lorem ipsum dolor sit amet, consectetuer adipiscing elit. Maecenas porttitor congue massa. </a:t>
              </a:r>
              <a:r>
                <a:rPr lang="en-US" altLang="zh-CN" sz="500" dirty="0" err="1">
                  <a:cs typeface="+mn-ea"/>
                  <a:sym typeface="+mn-lt"/>
                </a:rPr>
                <a:t>Fusce</a:t>
              </a:r>
              <a:r>
                <a:rPr lang="en-US" altLang="zh-CN" sz="500" dirty="0">
                  <a:cs typeface="+mn-ea"/>
                  <a:sym typeface="+mn-lt"/>
                </a:rPr>
                <a:t> </a:t>
              </a:r>
              <a:r>
                <a:rPr lang="en-US" altLang="zh-CN" sz="500" dirty="0" err="1">
                  <a:cs typeface="+mn-ea"/>
                  <a:sym typeface="+mn-lt"/>
                </a:rPr>
                <a:t>posuere</a:t>
              </a:r>
              <a:r>
                <a:rPr lang="en-US" altLang="zh-CN" sz="500" dirty="0">
                  <a:cs typeface="+mn-ea"/>
                  <a:sym typeface="+mn-lt"/>
                </a:rPr>
                <a:t>…</a:t>
              </a:r>
              <a:endParaRPr lang="zh-CN" altLang="en-US" sz="500" dirty="0">
                <a:cs typeface="+mn-ea"/>
                <a:sym typeface="+mn-lt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4C18526-FAC8-4ED8-B26D-FDBCA5227EB6}"/>
              </a:ext>
            </a:extLst>
          </p:cNvPr>
          <p:cNvSpPr txBox="1"/>
          <p:nvPr/>
        </p:nvSpPr>
        <p:spPr>
          <a:xfrm>
            <a:off x="334963" y="2034693"/>
            <a:ext cx="5761037" cy="831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50000"/>
              </a:lnSpc>
            </a:pPr>
            <a:r>
              <a:rPr lang="en-US" altLang="zh-CN" sz="1050" dirty="0">
                <a:cs typeface="+mn-ea"/>
                <a:sym typeface="+mn-lt"/>
              </a:rPr>
              <a:t>Lorem ipsum dolor sit </a:t>
            </a:r>
            <a:r>
              <a:rPr lang="en-US" altLang="zh-CN" sz="1050" dirty="0" err="1">
                <a:cs typeface="+mn-ea"/>
                <a:sym typeface="+mn-lt"/>
              </a:rPr>
              <a:t>amet</a:t>
            </a:r>
            <a:r>
              <a:rPr lang="en-US" altLang="zh-CN" sz="1050" dirty="0">
                <a:cs typeface="+mn-ea"/>
                <a:sym typeface="+mn-lt"/>
              </a:rPr>
              <a:t>, </a:t>
            </a:r>
            <a:r>
              <a:rPr lang="en-US" altLang="zh-CN" sz="1050" dirty="0" err="1">
                <a:cs typeface="+mn-ea"/>
                <a:sym typeface="+mn-lt"/>
              </a:rPr>
              <a:t>consectetuer</a:t>
            </a:r>
            <a:r>
              <a:rPr lang="en-US" altLang="zh-CN" sz="1050" dirty="0">
                <a:cs typeface="+mn-ea"/>
                <a:sym typeface="+mn-lt"/>
              </a:rPr>
              <a:t> </a:t>
            </a:r>
            <a:r>
              <a:rPr lang="en-US" altLang="zh-CN" sz="1050" dirty="0" err="1">
                <a:cs typeface="+mn-ea"/>
                <a:sym typeface="+mn-lt"/>
              </a:rPr>
              <a:t>adipiscing</a:t>
            </a:r>
            <a:r>
              <a:rPr lang="en-US" altLang="zh-CN" sz="1050" dirty="0">
                <a:cs typeface="+mn-ea"/>
                <a:sym typeface="+mn-lt"/>
              </a:rPr>
              <a:t> </a:t>
            </a:r>
            <a:r>
              <a:rPr lang="en-US" altLang="zh-CN" sz="1050" dirty="0" err="1">
                <a:cs typeface="+mn-ea"/>
                <a:sym typeface="+mn-lt"/>
              </a:rPr>
              <a:t>elit</a:t>
            </a:r>
            <a:r>
              <a:rPr lang="en-US" altLang="zh-CN" sz="1050" dirty="0">
                <a:cs typeface="+mn-ea"/>
                <a:sym typeface="+mn-lt"/>
              </a:rPr>
              <a:t>. Maecenas </a:t>
            </a:r>
            <a:r>
              <a:rPr lang="en-US" altLang="zh-CN" sz="1050" dirty="0" err="1">
                <a:cs typeface="+mn-ea"/>
                <a:sym typeface="+mn-lt"/>
              </a:rPr>
              <a:t>porttitor</a:t>
            </a:r>
            <a:r>
              <a:rPr lang="en-US" altLang="zh-CN" sz="1050" dirty="0">
                <a:cs typeface="+mn-ea"/>
                <a:sym typeface="+mn-lt"/>
              </a:rPr>
              <a:t> </a:t>
            </a:r>
            <a:r>
              <a:rPr lang="en-US" altLang="zh-CN" sz="1050" dirty="0" err="1">
                <a:cs typeface="+mn-ea"/>
                <a:sym typeface="+mn-lt"/>
              </a:rPr>
              <a:t>congue</a:t>
            </a:r>
            <a:r>
              <a:rPr lang="en-US" altLang="zh-CN" sz="1050" dirty="0">
                <a:cs typeface="+mn-ea"/>
                <a:sym typeface="+mn-lt"/>
              </a:rPr>
              <a:t> </a:t>
            </a:r>
            <a:r>
              <a:rPr lang="en-US" altLang="zh-CN" sz="1050" dirty="0" err="1">
                <a:cs typeface="+mn-ea"/>
                <a:sym typeface="+mn-lt"/>
              </a:rPr>
              <a:t>massa</a:t>
            </a:r>
            <a:r>
              <a:rPr lang="en-US" altLang="zh-CN" sz="1050" dirty="0">
                <a:cs typeface="+mn-ea"/>
                <a:sym typeface="+mn-lt"/>
              </a:rPr>
              <a:t>. </a:t>
            </a:r>
            <a:r>
              <a:rPr lang="en-US" altLang="zh-CN" sz="1050" dirty="0" err="1">
                <a:cs typeface="+mn-ea"/>
                <a:sym typeface="+mn-lt"/>
              </a:rPr>
              <a:t>Fusce</a:t>
            </a:r>
            <a:r>
              <a:rPr lang="en-US" altLang="zh-CN" sz="1050" dirty="0">
                <a:cs typeface="+mn-ea"/>
                <a:sym typeface="+mn-lt"/>
              </a:rPr>
              <a:t> </a:t>
            </a:r>
            <a:r>
              <a:rPr lang="en-US" altLang="zh-CN" sz="1050" dirty="0" err="1">
                <a:cs typeface="+mn-ea"/>
                <a:sym typeface="+mn-lt"/>
              </a:rPr>
              <a:t>posuere</a:t>
            </a:r>
            <a:r>
              <a:rPr lang="en-US" altLang="zh-CN" sz="1050" dirty="0">
                <a:cs typeface="+mn-ea"/>
                <a:sym typeface="+mn-lt"/>
              </a:rPr>
              <a:t>, magna sed pulvinar </a:t>
            </a:r>
            <a:r>
              <a:rPr lang="en-US" altLang="zh-CN" sz="1050" dirty="0" err="1">
                <a:cs typeface="+mn-ea"/>
                <a:sym typeface="+mn-lt"/>
              </a:rPr>
              <a:t>ultricies</a:t>
            </a:r>
            <a:r>
              <a:rPr lang="en-US" altLang="zh-CN" sz="1050" dirty="0">
                <a:cs typeface="+mn-ea"/>
                <a:sym typeface="+mn-lt"/>
              </a:rPr>
              <a:t>, </a:t>
            </a:r>
            <a:r>
              <a:rPr lang="en-US" altLang="zh-CN" sz="1050" dirty="0" err="1">
                <a:cs typeface="+mn-ea"/>
                <a:sym typeface="+mn-lt"/>
              </a:rPr>
              <a:t>purus</a:t>
            </a:r>
            <a:r>
              <a:rPr lang="en-US" altLang="zh-CN" sz="1050" dirty="0">
                <a:cs typeface="+mn-ea"/>
                <a:sym typeface="+mn-lt"/>
              </a:rPr>
              <a:t> </a:t>
            </a:r>
            <a:r>
              <a:rPr lang="en-US" altLang="zh-CN" sz="1050" dirty="0" err="1">
                <a:cs typeface="+mn-ea"/>
                <a:sym typeface="+mn-lt"/>
              </a:rPr>
              <a:t>lectus</a:t>
            </a:r>
            <a:r>
              <a:rPr lang="en-US" altLang="zh-CN" sz="1050" dirty="0">
                <a:cs typeface="+mn-ea"/>
                <a:sym typeface="+mn-lt"/>
              </a:rPr>
              <a:t> 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87475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534F14-2C97-4E23-AA17-21834BD32129}"/>
              </a:ext>
            </a:extLst>
          </p:cNvPr>
          <p:cNvGrpSpPr>
            <a:grpSpLocks/>
          </p:cNvGrpSpPr>
          <p:nvPr/>
        </p:nvGrpSpPr>
        <p:grpSpPr>
          <a:xfrm>
            <a:off x="178784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0E043471-78C6-4949-BE88-BA3E1F983908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9">
              <a:extLst>
                <a:ext uri="{FF2B5EF4-FFF2-40B4-BE49-F238E27FC236}">
                  <a16:creationId xmlns:a16="http://schemas.microsoft.com/office/drawing/2014/main" xmlns="" id="{8A089D4D-A37B-44BB-A171-D94F17537297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A714F"/>
                  </a:solidFill>
                  <a:effectLst/>
                  <a:uLnTx/>
                  <a:uFillTx/>
                  <a:cs typeface="+mn-ea"/>
                  <a:sym typeface="+mn-lt"/>
                </a:rPr>
                <a:t>关键技术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EE0CC89-7B1B-4F56-AA64-AD6FB8ACEF57}"/>
              </a:ext>
            </a:extLst>
          </p:cNvPr>
          <p:cNvGrpSpPr>
            <a:grpSpLocks/>
          </p:cNvGrpSpPr>
          <p:nvPr/>
        </p:nvGrpSpPr>
        <p:grpSpPr>
          <a:xfrm>
            <a:off x="33496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0660F8E9-0FCE-41F3-962C-09D2B632EC8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xmlns="" id="{17DF9A8B-ABDB-4995-B042-403D1CD6597D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研究背景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DB8FFF3-3EE8-4F9B-8C1A-C6AFCDCD26CC}"/>
              </a:ext>
            </a:extLst>
          </p:cNvPr>
          <p:cNvGrpSpPr/>
          <p:nvPr/>
        </p:nvGrpSpPr>
        <p:grpSpPr>
          <a:xfrm>
            <a:off x="324072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8F4D9DC8-6F8D-4E2F-A4D3-74DB7D253523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9">
              <a:extLst>
                <a:ext uri="{FF2B5EF4-FFF2-40B4-BE49-F238E27FC236}">
                  <a16:creationId xmlns:a16="http://schemas.microsoft.com/office/drawing/2014/main" xmlns="" id="{34797A52-1E23-4482-A649-88C39978187E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研究成果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18F4434-92E2-410F-B2A0-81774F4342DC}"/>
              </a:ext>
            </a:extLst>
          </p:cNvPr>
          <p:cNvGrpSpPr/>
          <p:nvPr/>
        </p:nvGrpSpPr>
        <p:grpSpPr>
          <a:xfrm>
            <a:off x="469360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98848A48-AE26-4860-9197-15224C73BAC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9">
              <a:extLst>
                <a:ext uri="{FF2B5EF4-FFF2-40B4-BE49-F238E27FC236}">
                  <a16:creationId xmlns:a16="http://schemas.microsoft.com/office/drawing/2014/main" xmlns="" id="{05F9B052-A4CA-4FBC-A1C9-A51BABC7AC70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研究结论</a:t>
              </a:r>
            </a:p>
          </p:txBody>
        </p:sp>
      </p:grpSp>
      <p:sp>
        <p:nvSpPr>
          <p:cNvPr id="103" name="文本框 9">
            <a:extLst>
              <a:ext uri="{FF2B5EF4-FFF2-40B4-BE49-F238E27FC236}">
                <a16:creationId xmlns:a16="http://schemas.microsoft.com/office/drawing/2014/main" xmlns="" id="{6CD2F894-FB0B-440B-9D14-F37489B93D12}"/>
              </a:ext>
            </a:extLst>
          </p:cNvPr>
          <p:cNvSpPr txBox="1"/>
          <p:nvPr/>
        </p:nvSpPr>
        <p:spPr>
          <a:xfrm>
            <a:off x="300816" y="1493596"/>
            <a:ext cx="2422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cs typeface="+mn-ea"/>
                <a:sym typeface="+mn-lt"/>
              </a:rPr>
              <a:t>关键技术难点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0FCC63B-8394-4742-8E3F-168D9AE3D937}"/>
              </a:ext>
            </a:extLst>
          </p:cNvPr>
          <p:cNvGrpSpPr/>
          <p:nvPr/>
        </p:nvGrpSpPr>
        <p:grpSpPr>
          <a:xfrm>
            <a:off x="0" y="4094214"/>
            <a:ext cx="12192000" cy="218208"/>
            <a:chOff x="0" y="4094214"/>
            <a:chExt cx="12192000" cy="218208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14CA3B67-EB34-4BB7-837C-56C7CD09469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203318"/>
              <a:ext cx="12192000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6A64ADAC-A3CC-419A-98D6-B3484696F3CB}"/>
                </a:ext>
              </a:extLst>
            </p:cNvPr>
            <p:cNvSpPr/>
            <p:nvPr/>
          </p:nvSpPr>
          <p:spPr>
            <a:xfrm>
              <a:off x="2181756" y="4094214"/>
              <a:ext cx="218208" cy="21820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6AA48E06-C75C-4154-9E81-771EF49423FD}"/>
                </a:ext>
              </a:extLst>
            </p:cNvPr>
            <p:cNvSpPr/>
            <p:nvPr/>
          </p:nvSpPr>
          <p:spPr>
            <a:xfrm>
              <a:off x="4718516" y="4094214"/>
              <a:ext cx="218208" cy="21820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FC970749-C801-4ADA-A9E7-8940F2B20B16}"/>
                </a:ext>
              </a:extLst>
            </p:cNvPr>
            <p:cNvSpPr/>
            <p:nvPr/>
          </p:nvSpPr>
          <p:spPr>
            <a:xfrm>
              <a:off x="7255276" y="4094214"/>
              <a:ext cx="218208" cy="21820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E060B0A7-0B4A-4A36-9C69-3C6B9F666C92}"/>
                </a:ext>
              </a:extLst>
            </p:cNvPr>
            <p:cNvSpPr/>
            <p:nvPr/>
          </p:nvSpPr>
          <p:spPr>
            <a:xfrm>
              <a:off x="9792036" y="4094214"/>
              <a:ext cx="218208" cy="21820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63B0FF2F-A5B4-43DE-9EFB-96C1F61D2A31}"/>
              </a:ext>
            </a:extLst>
          </p:cNvPr>
          <p:cNvGrpSpPr/>
          <p:nvPr/>
        </p:nvGrpSpPr>
        <p:grpSpPr>
          <a:xfrm>
            <a:off x="1674832" y="3616527"/>
            <a:ext cx="1232055" cy="354826"/>
            <a:chOff x="4219866" y="2875998"/>
            <a:chExt cx="1232055" cy="354826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26CBAEC2-BAD6-4E62-B55E-2DB4B0A9AD4B}"/>
                </a:ext>
              </a:extLst>
            </p:cNvPr>
            <p:cNvSpPr/>
            <p:nvPr/>
          </p:nvSpPr>
          <p:spPr>
            <a:xfrm>
              <a:off x="4219866" y="2875998"/>
              <a:ext cx="1232055" cy="3548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文本框 9">
              <a:extLst>
                <a:ext uri="{FF2B5EF4-FFF2-40B4-BE49-F238E27FC236}">
                  <a16:creationId xmlns:a16="http://schemas.microsoft.com/office/drawing/2014/main" xmlns="" id="{73642383-8494-4131-9DF1-1C132A33BA1A}"/>
                </a:ext>
              </a:extLst>
            </p:cNvPr>
            <p:cNvSpPr txBox="1"/>
            <p:nvPr/>
          </p:nvSpPr>
          <p:spPr>
            <a:xfrm>
              <a:off x="4287253" y="2884703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内容展示 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2D37A681-E1D4-4EC1-A60D-B3EA1C75522F}"/>
              </a:ext>
            </a:extLst>
          </p:cNvPr>
          <p:cNvGrpSpPr/>
          <p:nvPr/>
        </p:nvGrpSpPr>
        <p:grpSpPr>
          <a:xfrm>
            <a:off x="4211592" y="4435283"/>
            <a:ext cx="1232055" cy="354826"/>
            <a:chOff x="4219866" y="2875998"/>
            <a:chExt cx="1232055" cy="354826"/>
          </a:xfrm>
        </p:grpSpPr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xmlns="" id="{3316D804-D118-417B-9310-6E9CF9B25D49}"/>
                </a:ext>
              </a:extLst>
            </p:cNvPr>
            <p:cNvSpPr/>
            <p:nvPr/>
          </p:nvSpPr>
          <p:spPr>
            <a:xfrm>
              <a:off x="4219866" y="2875998"/>
              <a:ext cx="1232055" cy="3548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文本框 9">
              <a:extLst>
                <a:ext uri="{FF2B5EF4-FFF2-40B4-BE49-F238E27FC236}">
                  <a16:creationId xmlns:a16="http://schemas.microsoft.com/office/drawing/2014/main" xmlns="" id="{C11CE210-8DD4-4D8E-84D2-5A05A956E7E8}"/>
                </a:ext>
              </a:extLst>
            </p:cNvPr>
            <p:cNvSpPr txBox="1"/>
            <p:nvPr/>
          </p:nvSpPr>
          <p:spPr>
            <a:xfrm>
              <a:off x="4287253" y="2884703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内容展示 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08BC7959-062E-4C95-9BF7-C9FFF494090B}"/>
              </a:ext>
            </a:extLst>
          </p:cNvPr>
          <p:cNvGrpSpPr/>
          <p:nvPr/>
        </p:nvGrpSpPr>
        <p:grpSpPr>
          <a:xfrm>
            <a:off x="6748352" y="3616527"/>
            <a:ext cx="1232055" cy="354826"/>
            <a:chOff x="4219866" y="2875998"/>
            <a:chExt cx="1232055" cy="354826"/>
          </a:xfrm>
        </p:grpSpPr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xmlns="" id="{1D7685B3-2F8E-4F8C-B2A1-7C3824DF70E7}"/>
                </a:ext>
              </a:extLst>
            </p:cNvPr>
            <p:cNvSpPr/>
            <p:nvPr/>
          </p:nvSpPr>
          <p:spPr>
            <a:xfrm>
              <a:off x="4219866" y="2875998"/>
              <a:ext cx="1232055" cy="3548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文本框 9">
              <a:extLst>
                <a:ext uri="{FF2B5EF4-FFF2-40B4-BE49-F238E27FC236}">
                  <a16:creationId xmlns:a16="http://schemas.microsoft.com/office/drawing/2014/main" xmlns="" id="{9A0DD243-A6D2-4B69-8F20-CBE5DBE966FA}"/>
                </a:ext>
              </a:extLst>
            </p:cNvPr>
            <p:cNvSpPr txBox="1"/>
            <p:nvPr/>
          </p:nvSpPr>
          <p:spPr>
            <a:xfrm>
              <a:off x="4287253" y="2884703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内容展示 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19937677-436E-4C0D-9C29-15F05F9B1D8C}"/>
              </a:ext>
            </a:extLst>
          </p:cNvPr>
          <p:cNvGrpSpPr/>
          <p:nvPr/>
        </p:nvGrpSpPr>
        <p:grpSpPr>
          <a:xfrm>
            <a:off x="9285112" y="4435283"/>
            <a:ext cx="1232055" cy="354826"/>
            <a:chOff x="4219866" y="2875998"/>
            <a:chExt cx="1232055" cy="354826"/>
          </a:xfrm>
        </p:grpSpPr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xmlns="" id="{8103024C-E506-49F3-B47A-13BEB14719DD}"/>
                </a:ext>
              </a:extLst>
            </p:cNvPr>
            <p:cNvSpPr/>
            <p:nvPr/>
          </p:nvSpPr>
          <p:spPr>
            <a:xfrm>
              <a:off x="4219866" y="2875998"/>
              <a:ext cx="1232055" cy="3548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文本框 9">
              <a:extLst>
                <a:ext uri="{FF2B5EF4-FFF2-40B4-BE49-F238E27FC236}">
                  <a16:creationId xmlns:a16="http://schemas.microsoft.com/office/drawing/2014/main" xmlns="" id="{DE544450-719C-4B01-9018-60F94298D863}"/>
                </a:ext>
              </a:extLst>
            </p:cNvPr>
            <p:cNvSpPr txBox="1"/>
            <p:nvPr/>
          </p:nvSpPr>
          <p:spPr>
            <a:xfrm>
              <a:off x="4287253" y="2884703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内容展示 </a:t>
              </a:r>
            </a:p>
          </p:txBody>
        </p:sp>
      </p:grp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xmlns="" id="{5D4E3E46-4CE8-4EB7-BA26-E0C5072804DB}"/>
              </a:ext>
            </a:extLst>
          </p:cNvPr>
          <p:cNvCxnSpPr>
            <a:cxnSpLocks/>
          </p:cNvCxnSpPr>
          <p:nvPr/>
        </p:nvCxnSpPr>
        <p:spPr>
          <a:xfrm>
            <a:off x="2290859" y="4207128"/>
            <a:ext cx="0" cy="1379718"/>
          </a:xfrm>
          <a:prstGeom prst="line">
            <a:avLst/>
          </a:prstGeom>
          <a:ln w="28575" cap="rnd" cmpd="sng">
            <a:solidFill>
              <a:schemeClr val="accent2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854C0005-E73C-4EFB-A487-16870EDD4AD8}"/>
              </a:ext>
            </a:extLst>
          </p:cNvPr>
          <p:cNvGrpSpPr/>
          <p:nvPr/>
        </p:nvGrpSpPr>
        <p:grpSpPr>
          <a:xfrm>
            <a:off x="1559398" y="5741077"/>
            <a:ext cx="1482810" cy="715725"/>
            <a:chOff x="640355" y="2523694"/>
            <a:chExt cx="1482810" cy="715725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xmlns="" id="{B45EAB8A-C68A-4F95-A329-1F51C822E478}"/>
                </a:ext>
              </a:extLst>
            </p:cNvPr>
            <p:cNvSpPr txBox="1"/>
            <p:nvPr/>
          </p:nvSpPr>
          <p:spPr>
            <a:xfrm>
              <a:off x="640355" y="2523694"/>
              <a:ext cx="1482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技术支持一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xmlns="" id="{B9D862CB-83F5-45D0-8B79-26227434FE68}"/>
                </a:ext>
              </a:extLst>
            </p:cNvPr>
            <p:cNvSpPr txBox="1"/>
            <p:nvPr/>
          </p:nvSpPr>
          <p:spPr>
            <a:xfrm>
              <a:off x="712869" y="2880988"/>
              <a:ext cx="1337782" cy="358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400" dirty="0">
                  <a:cs typeface="+mn-ea"/>
                  <a:sym typeface="+mn-lt"/>
                </a:rPr>
                <a:t>Lorem ipsum dolor sit amet, consectetuer adipiscing elit. Maecenas porttitor congue massa. </a:t>
              </a:r>
              <a:r>
                <a:rPr lang="en-US" altLang="zh-CN" sz="400" dirty="0" err="1">
                  <a:cs typeface="+mn-ea"/>
                  <a:sym typeface="+mn-lt"/>
                </a:rPr>
                <a:t>Fusce</a:t>
              </a:r>
              <a:r>
                <a:rPr lang="en-US" altLang="zh-CN" sz="400" dirty="0">
                  <a:cs typeface="+mn-ea"/>
                  <a:sym typeface="+mn-lt"/>
                </a:rPr>
                <a:t> </a:t>
              </a:r>
              <a:r>
                <a:rPr lang="en-US" altLang="zh-CN" sz="400" dirty="0" err="1">
                  <a:cs typeface="+mn-ea"/>
                  <a:sym typeface="+mn-lt"/>
                </a:rPr>
                <a:t>posuere</a:t>
              </a:r>
              <a:r>
                <a:rPr lang="en-US" altLang="zh-CN" sz="400" dirty="0">
                  <a:cs typeface="+mn-ea"/>
                  <a:sym typeface="+mn-lt"/>
                </a:rPr>
                <a:t>…</a:t>
              </a:r>
              <a:endParaRPr lang="zh-CN" altLang="en-US" sz="400" dirty="0">
                <a:cs typeface="+mn-ea"/>
                <a:sym typeface="+mn-lt"/>
              </a:endParaRPr>
            </a:p>
          </p:txBody>
        </p:sp>
      </p:grp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xmlns="" id="{A7378CA8-3DD7-485E-81AA-0E2780C975E7}"/>
              </a:ext>
            </a:extLst>
          </p:cNvPr>
          <p:cNvCxnSpPr>
            <a:cxnSpLocks/>
          </p:cNvCxnSpPr>
          <p:nvPr/>
        </p:nvCxnSpPr>
        <p:spPr>
          <a:xfrm>
            <a:off x="7365779" y="4207128"/>
            <a:ext cx="0" cy="1379718"/>
          </a:xfrm>
          <a:prstGeom prst="line">
            <a:avLst/>
          </a:prstGeom>
          <a:ln w="28575" cap="rnd" cmpd="sng">
            <a:solidFill>
              <a:schemeClr val="accent2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4DD49C8C-E4D1-44DF-99A7-368BBED7E0BF}"/>
              </a:ext>
            </a:extLst>
          </p:cNvPr>
          <p:cNvGrpSpPr/>
          <p:nvPr/>
        </p:nvGrpSpPr>
        <p:grpSpPr>
          <a:xfrm>
            <a:off x="6634318" y="5741077"/>
            <a:ext cx="1482810" cy="715725"/>
            <a:chOff x="640355" y="2523694"/>
            <a:chExt cx="1482810" cy="715725"/>
          </a:xfrm>
        </p:grpSpPr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xmlns="" id="{6F55AA86-A066-4C77-A4EF-E46C7A73376F}"/>
                </a:ext>
              </a:extLst>
            </p:cNvPr>
            <p:cNvSpPr txBox="1"/>
            <p:nvPr/>
          </p:nvSpPr>
          <p:spPr>
            <a:xfrm>
              <a:off x="640355" y="2523694"/>
              <a:ext cx="1482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技术支持三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xmlns="" id="{0F277C60-00D8-4D4D-BE75-89DDEE44D0D8}"/>
                </a:ext>
              </a:extLst>
            </p:cNvPr>
            <p:cNvSpPr txBox="1"/>
            <p:nvPr/>
          </p:nvSpPr>
          <p:spPr>
            <a:xfrm>
              <a:off x="712869" y="2880988"/>
              <a:ext cx="1337782" cy="358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400" dirty="0">
                  <a:cs typeface="+mn-ea"/>
                  <a:sym typeface="+mn-lt"/>
                </a:rPr>
                <a:t>Lorem ipsum dolor sit amet, consectetuer adipiscing elit. Maecenas porttitor congue massa. </a:t>
              </a:r>
              <a:r>
                <a:rPr lang="en-US" altLang="zh-CN" sz="400" dirty="0" err="1">
                  <a:cs typeface="+mn-ea"/>
                  <a:sym typeface="+mn-lt"/>
                </a:rPr>
                <a:t>Fusce</a:t>
              </a:r>
              <a:r>
                <a:rPr lang="en-US" altLang="zh-CN" sz="400" dirty="0">
                  <a:cs typeface="+mn-ea"/>
                  <a:sym typeface="+mn-lt"/>
                </a:rPr>
                <a:t> </a:t>
              </a:r>
              <a:r>
                <a:rPr lang="en-US" altLang="zh-CN" sz="400" dirty="0" err="1">
                  <a:cs typeface="+mn-ea"/>
                  <a:sym typeface="+mn-lt"/>
                </a:rPr>
                <a:t>posuere</a:t>
              </a:r>
              <a:r>
                <a:rPr lang="en-US" altLang="zh-CN" sz="400" dirty="0">
                  <a:cs typeface="+mn-ea"/>
                  <a:sym typeface="+mn-lt"/>
                </a:rPr>
                <a:t>…</a:t>
              </a:r>
              <a:endParaRPr lang="zh-CN" altLang="en-US" sz="400" dirty="0">
                <a:cs typeface="+mn-ea"/>
                <a:sym typeface="+mn-lt"/>
              </a:endParaRPr>
            </a:p>
          </p:txBody>
        </p:sp>
      </p:grpSp>
      <p:cxnSp>
        <p:nvCxnSpPr>
          <p:cNvPr id="109" name="直接连接符 108">
            <a:extLst>
              <a:ext uri="{FF2B5EF4-FFF2-40B4-BE49-F238E27FC236}">
                <a16:creationId xmlns:a16="http://schemas.microsoft.com/office/drawing/2014/main" xmlns="" id="{F1ED3359-8ADB-4987-9860-C7CA52617817}"/>
              </a:ext>
            </a:extLst>
          </p:cNvPr>
          <p:cNvCxnSpPr>
            <a:cxnSpLocks/>
          </p:cNvCxnSpPr>
          <p:nvPr/>
        </p:nvCxnSpPr>
        <p:spPr>
          <a:xfrm flipH="1" flipV="1">
            <a:off x="4824509" y="2823600"/>
            <a:ext cx="0" cy="1379718"/>
          </a:xfrm>
          <a:prstGeom prst="line">
            <a:avLst/>
          </a:prstGeom>
          <a:ln w="28575" cap="rnd" cmpd="sng">
            <a:solidFill>
              <a:schemeClr val="accent2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组合 109">
            <a:extLst>
              <a:ext uri="{FF2B5EF4-FFF2-40B4-BE49-F238E27FC236}">
                <a16:creationId xmlns:a16="http://schemas.microsoft.com/office/drawing/2014/main" xmlns="" id="{3ABFC91F-2A9F-4A6C-BA56-B3310E6EC7A1}"/>
              </a:ext>
            </a:extLst>
          </p:cNvPr>
          <p:cNvGrpSpPr/>
          <p:nvPr/>
        </p:nvGrpSpPr>
        <p:grpSpPr>
          <a:xfrm>
            <a:off x="4077008" y="1988316"/>
            <a:ext cx="1482810" cy="715725"/>
            <a:chOff x="640355" y="2523694"/>
            <a:chExt cx="1482810" cy="715725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xmlns="" id="{A5BBCE93-EE99-4E19-8371-4F0046CE6279}"/>
                </a:ext>
              </a:extLst>
            </p:cNvPr>
            <p:cNvSpPr txBox="1"/>
            <p:nvPr/>
          </p:nvSpPr>
          <p:spPr>
            <a:xfrm>
              <a:off x="640355" y="2523694"/>
              <a:ext cx="1482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技术支持二</a:t>
              </a: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xmlns="" id="{8F9311C5-9721-4D58-BF2D-39933B6F349D}"/>
                </a:ext>
              </a:extLst>
            </p:cNvPr>
            <p:cNvSpPr txBox="1"/>
            <p:nvPr/>
          </p:nvSpPr>
          <p:spPr>
            <a:xfrm>
              <a:off x="712869" y="2880988"/>
              <a:ext cx="1337782" cy="358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400" dirty="0">
                  <a:cs typeface="+mn-ea"/>
                  <a:sym typeface="+mn-lt"/>
                </a:rPr>
                <a:t>Lorem ipsum dolor sit amet, consectetuer adipiscing elit. Maecenas porttitor congue massa. </a:t>
              </a:r>
              <a:r>
                <a:rPr lang="en-US" altLang="zh-CN" sz="400" dirty="0" err="1">
                  <a:cs typeface="+mn-ea"/>
                  <a:sym typeface="+mn-lt"/>
                </a:rPr>
                <a:t>Fusce</a:t>
              </a:r>
              <a:r>
                <a:rPr lang="en-US" altLang="zh-CN" sz="400" dirty="0">
                  <a:cs typeface="+mn-ea"/>
                  <a:sym typeface="+mn-lt"/>
                </a:rPr>
                <a:t> </a:t>
              </a:r>
              <a:r>
                <a:rPr lang="en-US" altLang="zh-CN" sz="400" dirty="0" err="1">
                  <a:cs typeface="+mn-ea"/>
                  <a:sym typeface="+mn-lt"/>
                </a:rPr>
                <a:t>posuere</a:t>
              </a:r>
              <a:r>
                <a:rPr lang="en-US" altLang="zh-CN" sz="400" dirty="0">
                  <a:cs typeface="+mn-ea"/>
                  <a:sym typeface="+mn-lt"/>
                </a:rPr>
                <a:t>…</a:t>
              </a:r>
              <a:endParaRPr lang="zh-CN" altLang="en-US" sz="400" dirty="0">
                <a:cs typeface="+mn-ea"/>
                <a:sym typeface="+mn-lt"/>
              </a:endParaRPr>
            </a:p>
          </p:txBody>
        </p:sp>
      </p:grp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xmlns="" id="{2DBC68FA-90F8-457A-85B4-2D3F14E1B6CC}"/>
              </a:ext>
            </a:extLst>
          </p:cNvPr>
          <p:cNvCxnSpPr>
            <a:cxnSpLocks/>
          </p:cNvCxnSpPr>
          <p:nvPr/>
        </p:nvCxnSpPr>
        <p:spPr>
          <a:xfrm flipH="1" flipV="1">
            <a:off x="9894349" y="2823600"/>
            <a:ext cx="0" cy="1379718"/>
          </a:xfrm>
          <a:prstGeom prst="line">
            <a:avLst/>
          </a:prstGeom>
          <a:ln w="28575" cap="rnd" cmpd="sng">
            <a:solidFill>
              <a:schemeClr val="accent2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AEFDB954-D2D1-4691-934D-21BCCF07666E}"/>
              </a:ext>
            </a:extLst>
          </p:cNvPr>
          <p:cNvGrpSpPr/>
          <p:nvPr/>
        </p:nvGrpSpPr>
        <p:grpSpPr>
          <a:xfrm>
            <a:off x="9146848" y="1988316"/>
            <a:ext cx="1482810" cy="715725"/>
            <a:chOff x="640355" y="2523694"/>
            <a:chExt cx="1482810" cy="715725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xmlns="" id="{0D823DBC-E5A6-4C7F-9CE6-1C4D5C0DAC37}"/>
                </a:ext>
              </a:extLst>
            </p:cNvPr>
            <p:cNvSpPr txBox="1"/>
            <p:nvPr/>
          </p:nvSpPr>
          <p:spPr>
            <a:xfrm>
              <a:off x="640355" y="2523694"/>
              <a:ext cx="1482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技术支持四</a:t>
              </a: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xmlns="" id="{BA736BA6-311F-43B2-A8A6-4AD5A0663CF6}"/>
                </a:ext>
              </a:extLst>
            </p:cNvPr>
            <p:cNvSpPr txBox="1"/>
            <p:nvPr/>
          </p:nvSpPr>
          <p:spPr>
            <a:xfrm>
              <a:off x="712869" y="2880988"/>
              <a:ext cx="1337782" cy="358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400" dirty="0">
                  <a:cs typeface="+mn-ea"/>
                  <a:sym typeface="+mn-lt"/>
                </a:rPr>
                <a:t>Lorem ipsum dolor sit amet, consectetuer adipiscing elit. Maecenas porttitor congue massa. </a:t>
              </a:r>
              <a:r>
                <a:rPr lang="en-US" altLang="zh-CN" sz="400" dirty="0" err="1">
                  <a:cs typeface="+mn-ea"/>
                  <a:sym typeface="+mn-lt"/>
                </a:rPr>
                <a:t>Fusce</a:t>
              </a:r>
              <a:r>
                <a:rPr lang="en-US" altLang="zh-CN" sz="400" dirty="0">
                  <a:cs typeface="+mn-ea"/>
                  <a:sym typeface="+mn-lt"/>
                </a:rPr>
                <a:t> </a:t>
              </a:r>
              <a:r>
                <a:rPr lang="en-US" altLang="zh-CN" sz="400" dirty="0" err="1">
                  <a:cs typeface="+mn-ea"/>
                  <a:sym typeface="+mn-lt"/>
                </a:rPr>
                <a:t>posuere</a:t>
              </a:r>
              <a:r>
                <a:rPr lang="en-US" altLang="zh-CN" sz="400" dirty="0">
                  <a:cs typeface="+mn-ea"/>
                  <a:sym typeface="+mn-lt"/>
                </a:rPr>
                <a:t>…</a:t>
              </a:r>
              <a:endParaRPr lang="zh-CN" altLang="en-US" sz="400" dirty="0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381365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534F14-2C97-4E23-AA17-21834BD32129}"/>
              </a:ext>
            </a:extLst>
          </p:cNvPr>
          <p:cNvGrpSpPr>
            <a:grpSpLocks/>
          </p:cNvGrpSpPr>
          <p:nvPr/>
        </p:nvGrpSpPr>
        <p:grpSpPr>
          <a:xfrm>
            <a:off x="178784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0E043471-78C6-4949-BE88-BA3E1F983908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9">
              <a:extLst>
                <a:ext uri="{FF2B5EF4-FFF2-40B4-BE49-F238E27FC236}">
                  <a16:creationId xmlns:a16="http://schemas.microsoft.com/office/drawing/2014/main" xmlns="" id="{8A089D4D-A37B-44BB-A171-D94F17537297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A714F"/>
                  </a:solidFill>
                  <a:effectLst/>
                  <a:uLnTx/>
                  <a:uFillTx/>
                  <a:cs typeface="+mn-ea"/>
                  <a:sym typeface="+mn-lt"/>
                </a:rPr>
                <a:t>关键技术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EE0CC89-7B1B-4F56-AA64-AD6FB8ACEF57}"/>
              </a:ext>
            </a:extLst>
          </p:cNvPr>
          <p:cNvGrpSpPr>
            <a:grpSpLocks/>
          </p:cNvGrpSpPr>
          <p:nvPr/>
        </p:nvGrpSpPr>
        <p:grpSpPr>
          <a:xfrm>
            <a:off x="33496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0660F8E9-0FCE-41F3-962C-09D2B632EC8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xmlns="" id="{17DF9A8B-ABDB-4995-B042-403D1CD6597D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研究背景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DB8FFF3-3EE8-4F9B-8C1A-C6AFCDCD26CC}"/>
              </a:ext>
            </a:extLst>
          </p:cNvPr>
          <p:cNvGrpSpPr/>
          <p:nvPr/>
        </p:nvGrpSpPr>
        <p:grpSpPr>
          <a:xfrm>
            <a:off x="324072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8F4D9DC8-6F8D-4E2F-A4D3-74DB7D253523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9">
              <a:extLst>
                <a:ext uri="{FF2B5EF4-FFF2-40B4-BE49-F238E27FC236}">
                  <a16:creationId xmlns:a16="http://schemas.microsoft.com/office/drawing/2014/main" xmlns="" id="{34797A52-1E23-4482-A649-88C39978187E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研究成果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18F4434-92E2-410F-B2A0-81774F4342DC}"/>
              </a:ext>
            </a:extLst>
          </p:cNvPr>
          <p:cNvGrpSpPr/>
          <p:nvPr/>
        </p:nvGrpSpPr>
        <p:grpSpPr>
          <a:xfrm>
            <a:off x="469360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98848A48-AE26-4860-9197-15224C73BAC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9">
              <a:extLst>
                <a:ext uri="{FF2B5EF4-FFF2-40B4-BE49-F238E27FC236}">
                  <a16:creationId xmlns:a16="http://schemas.microsoft.com/office/drawing/2014/main" xmlns="" id="{05F9B052-A4CA-4FBC-A1C9-A51BABC7AC70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研究结论</a:t>
              </a:r>
            </a:p>
          </p:txBody>
        </p:sp>
      </p:grp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55985103-1DC1-4219-BF0F-62C591B0B586}"/>
              </a:ext>
            </a:extLst>
          </p:cNvPr>
          <p:cNvCxnSpPr>
            <a:cxnSpLocks/>
          </p:cNvCxnSpPr>
          <p:nvPr/>
        </p:nvCxnSpPr>
        <p:spPr>
          <a:xfrm>
            <a:off x="1381760" y="3915039"/>
            <a:ext cx="0" cy="2080343"/>
          </a:xfrm>
          <a:prstGeom prst="line">
            <a:avLst/>
          </a:prstGeom>
          <a:ln w="28575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xmlns="" id="{12C2A786-D33E-462F-AF55-0B07A458D4C8}"/>
              </a:ext>
            </a:extLst>
          </p:cNvPr>
          <p:cNvCxnSpPr>
            <a:cxnSpLocks/>
          </p:cNvCxnSpPr>
          <p:nvPr/>
        </p:nvCxnSpPr>
        <p:spPr>
          <a:xfrm>
            <a:off x="3742944" y="4310651"/>
            <a:ext cx="0" cy="2080800"/>
          </a:xfrm>
          <a:prstGeom prst="line">
            <a:avLst/>
          </a:prstGeom>
          <a:ln w="28575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xmlns="" id="{BD2A0BED-1A6D-4E76-8A83-7AEB0E9722A1}"/>
              </a:ext>
            </a:extLst>
          </p:cNvPr>
          <p:cNvCxnSpPr>
            <a:cxnSpLocks/>
          </p:cNvCxnSpPr>
          <p:nvPr/>
        </p:nvCxnSpPr>
        <p:spPr>
          <a:xfrm>
            <a:off x="6092443" y="4282711"/>
            <a:ext cx="0" cy="2080800"/>
          </a:xfrm>
          <a:prstGeom prst="line">
            <a:avLst/>
          </a:prstGeom>
          <a:ln w="28575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xmlns="" id="{E18018D6-9E40-4696-9D7F-EF15EA17B874}"/>
              </a:ext>
            </a:extLst>
          </p:cNvPr>
          <p:cNvCxnSpPr>
            <a:cxnSpLocks/>
          </p:cNvCxnSpPr>
          <p:nvPr/>
        </p:nvCxnSpPr>
        <p:spPr>
          <a:xfrm>
            <a:off x="8453120" y="3851211"/>
            <a:ext cx="0" cy="2080800"/>
          </a:xfrm>
          <a:prstGeom prst="line">
            <a:avLst/>
          </a:prstGeom>
          <a:ln w="28575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xmlns="" id="{0E47DC93-8D0E-4BEB-9088-63EA6C1AC6FC}"/>
              </a:ext>
            </a:extLst>
          </p:cNvPr>
          <p:cNvCxnSpPr>
            <a:cxnSpLocks/>
          </p:cNvCxnSpPr>
          <p:nvPr/>
        </p:nvCxnSpPr>
        <p:spPr>
          <a:xfrm>
            <a:off x="10810240" y="3323275"/>
            <a:ext cx="0" cy="2080800"/>
          </a:xfrm>
          <a:prstGeom prst="line">
            <a:avLst/>
          </a:prstGeom>
          <a:ln w="28575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59418685-D4C0-44EE-914F-84AEAF96C145}"/>
              </a:ext>
            </a:extLst>
          </p:cNvPr>
          <p:cNvGrpSpPr/>
          <p:nvPr/>
        </p:nvGrpSpPr>
        <p:grpSpPr>
          <a:xfrm>
            <a:off x="640354" y="2922677"/>
            <a:ext cx="1482810" cy="715725"/>
            <a:chOff x="640355" y="2523694"/>
            <a:chExt cx="1482810" cy="715725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90157D55-7DF9-44ED-9871-79BA99345F1D}"/>
                </a:ext>
              </a:extLst>
            </p:cNvPr>
            <p:cNvSpPr txBox="1"/>
            <p:nvPr/>
          </p:nvSpPr>
          <p:spPr>
            <a:xfrm>
              <a:off x="640355" y="2523694"/>
              <a:ext cx="1482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技术支持一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xmlns="" id="{CA397531-4993-4FDC-9CB9-3DFB37AAC8C3}"/>
                </a:ext>
              </a:extLst>
            </p:cNvPr>
            <p:cNvSpPr txBox="1"/>
            <p:nvPr/>
          </p:nvSpPr>
          <p:spPr>
            <a:xfrm>
              <a:off x="712869" y="2880988"/>
              <a:ext cx="1337782" cy="358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400" dirty="0">
                  <a:cs typeface="+mn-ea"/>
                  <a:sym typeface="+mn-lt"/>
                </a:rPr>
                <a:t>Lorem ipsum dolor sit amet, consectetuer adipiscing elit. Maecenas porttitor congue massa. </a:t>
              </a:r>
              <a:r>
                <a:rPr lang="en-US" altLang="zh-CN" sz="400" dirty="0" err="1">
                  <a:cs typeface="+mn-ea"/>
                  <a:sym typeface="+mn-lt"/>
                </a:rPr>
                <a:t>Fusce</a:t>
              </a:r>
              <a:r>
                <a:rPr lang="en-US" altLang="zh-CN" sz="400" dirty="0">
                  <a:cs typeface="+mn-ea"/>
                  <a:sym typeface="+mn-lt"/>
                </a:rPr>
                <a:t> </a:t>
              </a:r>
              <a:r>
                <a:rPr lang="en-US" altLang="zh-CN" sz="400" dirty="0" err="1">
                  <a:cs typeface="+mn-ea"/>
                  <a:sym typeface="+mn-lt"/>
                </a:rPr>
                <a:t>posuere</a:t>
              </a:r>
              <a:r>
                <a:rPr lang="en-US" altLang="zh-CN" sz="400" dirty="0">
                  <a:cs typeface="+mn-ea"/>
                  <a:sym typeface="+mn-lt"/>
                </a:rPr>
                <a:t>…</a:t>
              </a:r>
              <a:endParaRPr lang="zh-CN" altLang="en-US" sz="400" dirty="0">
                <a:cs typeface="+mn-ea"/>
                <a:sym typeface="+mn-lt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7243FA1D-B44B-444F-B89C-24C8D8EC5F0B}"/>
              </a:ext>
            </a:extLst>
          </p:cNvPr>
          <p:cNvGrpSpPr/>
          <p:nvPr/>
        </p:nvGrpSpPr>
        <p:grpSpPr>
          <a:xfrm>
            <a:off x="2997475" y="3324184"/>
            <a:ext cx="1482810" cy="715725"/>
            <a:chOff x="640355" y="2523694"/>
            <a:chExt cx="1482810" cy="715725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xmlns="" id="{74A25FBB-08B1-446E-8EC9-7B498C7AA407}"/>
                </a:ext>
              </a:extLst>
            </p:cNvPr>
            <p:cNvSpPr txBox="1"/>
            <p:nvPr/>
          </p:nvSpPr>
          <p:spPr>
            <a:xfrm>
              <a:off x="640355" y="2523694"/>
              <a:ext cx="1482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技术支持二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xmlns="" id="{F9C90E3C-6537-466E-A516-DDFFA9713523}"/>
                </a:ext>
              </a:extLst>
            </p:cNvPr>
            <p:cNvSpPr txBox="1"/>
            <p:nvPr/>
          </p:nvSpPr>
          <p:spPr>
            <a:xfrm>
              <a:off x="712869" y="2880988"/>
              <a:ext cx="1337782" cy="358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400" dirty="0">
                  <a:cs typeface="+mn-ea"/>
                  <a:sym typeface="+mn-lt"/>
                </a:rPr>
                <a:t>Lorem ipsum dolor sit amet, consectetuer adipiscing elit. Maecenas porttitor congue massa. </a:t>
              </a:r>
              <a:r>
                <a:rPr lang="en-US" altLang="zh-CN" sz="400" dirty="0" err="1">
                  <a:cs typeface="+mn-ea"/>
                  <a:sym typeface="+mn-lt"/>
                </a:rPr>
                <a:t>Fusce</a:t>
              </a:r>
              <a:r>
                <a:rPr lang="en-US" altLang="zh-CN" sz="400" dirty="0">
                  <a:cs typeface="+mn-ea"/>
                  <a:sym typeface="+mn-lt"/>
                </a:rPr>
                <a:t> </a:t>
              </a:r>
              <a:r>
                <a:rPr lang="en-US" altLang="zh-CN" sz="400" dirty="0" err="1">
                  <a:cs typeface="+mn-ea"/>
                  <a:sym typeface="+mn-lt"/>
                </a:rPr>
                <a:t>posuere</a:t>
              </a:r>
              <a:r>
                <a:rPr lang="en-US" altLang="zh-CN" sz="400" dirty="0">
                  <a:cs typeface="+mn-ea"/>
                  <a:sym typeface="+mn-lt"/>
                </a:rPr>
                <a:t>…</a:t>
              </a:r>
              <a:endParaRPr lang="zh-CN" altLang="en-US" sz="400" dirty="0">
                <a:cs typeface="+mn-ea"/>
                <a:sym typeface="+mn-lt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3DB4911B-B40A-457E-8AC7-015DEC7803BB}"/>
              </a:ext>
            </a:extLst>
          </p:cNvPr>
          <p:cNvGrpSpPr/>
          <p:nvPr/>
        </p:nvGrpSpPr>
        <p:grpSpPr>
          <a:xfrm>
            <a:off x="5351038" y="3324184"/>
            <a:ext cx="1482810" cy="715725"/>
            <a:chOff x="640355" y="2523694"/>
            <a:chExt cx="1482810" cy="715725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xmlns="" id="{4F686B88-D65A-4A42-AA15-4956B918504E}"/>
                </a:ext>
              </a:extLst>
            </p:cNvPr>
            <p:cNvSpPr txBox="1"/>
            <p:nvPr/>
          </p:nvSpPr>
          <p:spPr>
            <a:xfrm>
              <a:off x="640355" y="2523694"/>
              <a:ext cx="1482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技术支持三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xmlns="" id="{15AC9F44-1FFD-4817-8B64-7855461A473D}"/>
                </a:ext>
              </a:extLst>
            </p:cNvPr>
            <p:cNvSpPr txBox="1"/>
            <p:nvPr/>
          </p:nvSpPr>
          <p:spPr>
            <a:xfrm>
              <a:off x="712869" y="2880988"/>
              <a:ext cx="1337782" cy="358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400" dirty="0">
                  <a:cs typeface="+mn-ea"/>
                  <a:sym typeface="+mn-lt"/>
                </a:rPr>
                <a:t>Lorem ipsum dolor sit amet, consectetuer adipiscing elit. Maecenas porttitor congue massa. </a:t>
              </a:r>
              <a:r>
                <a:rPr lang="en-US" altLang="zh-CN" sz="400" dirty="0" err="1">
                  <a:cs typeface="+mn-ea"/>
                  <a:sym typeface="+mn-lt"/>
                </a:rPr>
                <a:t>Fusce</a:t>
              </a:r>
              <a:r>
                <a:rPr lang="en-US" altLang="zh-CN" sz="400" dirty="0">
                  <a:cs typeface="+mn-ea"/>
                  <a:sym typeface="+mn-lt"/>
                </a:rPr>
                <a:t> </a:t>
              </a:r>
              <a:r>
                <a:rPr lang="en-US" altLang="zh-CN" sz="400" dirty="0" err="1">
                  <a:cs typeface="+mn-ea"/>
                  <a:sym typeface="+mn-lt"/>
                </a:rPr>
                <a:t>posuere</a:t>
              </a:r>
              <a:r>
                <a:rPr lang="en-US" altLang="zh-CN" sz="400" dirty="0">
                  <a:cs typeface="+mn-ea"/>
                  <a:sym typeface="+mn-lt"/>
                </a:rPr>
                <a:t>…</a:t>
              </a:r>
              <a:endParaRPr lang="zh-CN" altLang="en-US" sz="400" dirty="0">
                <a:cs typeface="+mn-ea"/>
                <a:sym typeface="+mn-lt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09948CD6-78E1-4AC1-8367-1D33465EBA52}"/>
              </a:ext>
            </a:extLst>
          </p:cNvPr>
          <p:cNvGrpSpPr/>
          <p:nvPr/>
        </p:nvGrpSpPr>
        <p:grpSpPr>
          <a:xfrm>
            <a:off x="7711714" y="2800765"/>
            <a:ext cx="1482810" cy="715725"/>
            <a:chOff x="640355" y="2523694"/>
            <a:chExt cx="1482810" cy="715725"/>
          </a:xfrm>
        </p:grpSpPr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xmlns="" id="{86FE8D1E-5F79-4E3E-83C3-DF1FABB56ED6}"/>
                </a:ext>
              </a:extLst>
            </p:cNvPr>
            <p:cNvSpPr txBox="1"/>
            <p:nvPr/>
          </p:nvSpPr>
          <p:spPr>
            <a:xfrm>
              <a:off x="640355" y="2523694"/>
              <a:ext cx="1482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技术支持四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xmlns="" id="{0650A393-EE5B-4EEC-85B3-9F5B288BA53B}"/>
                </a:ext>
              </a:extLst>
            </p:cNvPr>
            <p:cNvSpPr txBox="1"/>
            <p:nvPr/>
          </p:nvSpPr>
          <p:spPr>
            <a:xfrm>
              <a:off x="712869" y="2880988"/>
              <a:ext cx="1337782" cy="358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400" dirty="0">
                  <a:cs typeface="+mn-ea"/>
                  <a:sym typeface="+mn-lt"/>
                </a:rPr>
                <a:t>Lorem ipsum dolor sit amet, consectetuer adipiscing elit. Maecenas porttitor congue massa. </a:t>
              </a:r>
              <a:r>
                <a:rPr lang="en-US" altLang="zh-CN" sz="400" dirty="0" err="1">
                  <a:cs typeface="+mn-ea"/>
                  <a:sym typeface="+mn-lt"/>
                </a:rPr>
                <a:t>Fusce</a:t>
              </a:r>
              <a:r>
                <a:rPr lang="en-US" altLang="zh-CN" sz="400" dirty="0">
                  <a:cs typeface="+mn-ea"/>
                  <a:sym typeface="+mn-lt"/>
                </a:rPr>
                <a:t> </a:t>
              </a:r>
              <a:r>
                <a:rPr lang="en-US" altLang="zh-CN" sz="400" dirty="0" err="1">
                  <a:cs typeface="+mn-ea"/>
                  <a:sym typeface="+mn-lt"/>
                </a:rPr>
                <a:t>posuere</a:t>
              </a:r>
              <a:r>
                <a:rPr lang="en-US" altLang="zh-CN" sz="400" dirty="0">
                  <a:cs typeface="+mn-ea"/>
                  <a:sym typeface="+mn-lt"/>
                </a:rPr>
                <a:t>…</a:t>
              </a:r>
              <a:endParaRPr lang="zh-CN" altLang="en-US" sz="400" dirty="0">
                <a:cs typeface="+mn-ea"/>
                <a:sym typeface="+mn-lt"/>
              </a:endParaRP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ED102859-F981-4CCA-89FD-C98133DA4AE2}"/>
              </a:ext>
            </a:extLst>
          </p:cNvPr>
          <p:cNvGrpSpPr/>
          <p:nvPr/>
        </p:nvGrpSpPr>
        <p:grpSpPr>
          <a:xfrm>
            <a:off x="10072390" y="2288900"/>
            <a:ext cx="1482810" cy="715725"/>
            <a:chOff x="640355" y="2523694"/>
            <a:chExt cx="1482810" cy="715725"/>
          </a:xfrm>
        </p:grpSpPr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xmlns="" id="{94BCF7E8-7BFD-436F-B0B3-74BA989BE3C8}"/>
                </a:ext>
              </a:extLst>
            </p:cNvPr>
            <p:cNvSpPr txBox="1"/>
            <p:nvPr/>
          </p:nvSpPr>
          <p:spPr>
            <a:xfrm>
              <a:off x="640355" y="2523694"/>
              <a:ext cx="1482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技术支持五</a:t>
              </a: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xmlns="" id="{BCB258D5-03FD-410C-BA5D-90EDD883B432}"/>
                </a:ext>
              </a:extLst>
            </p:cNvPr>
            <p:cNvSpPr txBox="1"/>
            <p:nvPr/>
          </p:nvSpPr>
          <p:spPr>
            <a:xfrm>
              <a:off x="712869" y="2880988"/>
              <a:ext cx="1337782" cy="358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400" dirty="0">
                  <a:cs typeface="+mn-ea"/>
                  <a:sym typeface="+mn-lt"/>
                </a:rPr>
                <a:t>Lorem ipsum dolor sit amet, consectetuer adipiscing elit. Maecenas porttitor congue massa. </a:t>
              </a:r>
              <a:r>
                <a:rPr lang="en-US" altLang="zh-CN" sz="400" dirty="0" err="1">
                  <a:cs typeface="+mn-ea"/>
                  <a:sym typeface="+mn-lt"/>
                </a:rPr>
                <a:t>Fusce</a:t>
              </a:r>
              <a:r>
                <a:rPr lang="en-US" altLang="zh-CN" sz="400" dirty="0">
                  <a:cs typeface="+mn-ea"/>
                  <a:sym typeface="+mn-lt"/>
                </a:rPr>
                <a:t> </a:t>
              </a:r>
              <a:r>
                <a:rPr lang="en-US" altLang="zh-CN" sz="400" dirty="0" err="1">
                  <a:cs typeface="+mn-ea"/>
                  <a:sym typeface="+mn-lt"/>
                </a:rPr>
                <a:t>posuere</a:t>
              </a:r>
              <a:r>
                <a:rPr lang="en-US" altLang="zh-CN" sz="400" dirty="0">
                  <a:cs typeface="+mn-ea"/>
                  <a:sym typeface="+mn-lt"/>
                </a:rPr>
                <a:t>…</a:t>
              </a:r>
              <a:endParaRPr lang="zh-CN" altLang="en-US" sz="400" dirty="0">
                <a:cs typeface="+mn-ea"/>
                <a:sym typeface="+mn-lt"/>
              </a:endParaRPr>
            </a:p>
          </p:txBody>
        </p:sp>
      </p:grp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6AB65C92-C1B1-4408-83A4-D9E9D6DD855F}"/>
              </a:ext>
            </a:extLst>
          </p:cNvPr>
          <p:cNvSpPr/>
          <p:nvPr/>
        </p:nvSpPr>
        <p:spPr>
          <a:xfrm rot="16200000">
            <a:off x="5118370" y="-215630"/>
            <a:ext cx="1955260" cy="12192000"/>
          </a:xfrm>
          <a:custGeom>
            <a:avLst/>
            <a:gdLst>
              <a:gd name="connsiteX0" fmla="*/ 3028730 w 3028730"/>
              <a:gd name="connsiteY0" fmla="*/ 12192000 h 12192000"/>
              <a:gd name="connsiteX1" fmla="*/ 0 w 3028730"/>
              <a:gd name="connsiteY1" fmla="*/ 12192000 h 12192000"/>
              <a:gd name="connsiteX2" fmla="*/ 0 w 3028730"/>
              <a:gd name="connsiteY2" fmla="*/ 0 h 12192000"/>
              <a:gd name="connsiteX3" fmla="*/ 1675633 w 3028730"/>
              <a:gd name="connsiteY3" fmla="*/ 0 h 12192000"/>
              <a:gd name="connsiteX4" fmla="*/ 1685347 w 3028730"/>
              <a:gd name="connsiteY4" fmla="*/ 20887 h 12192000"/>
              <a:gd name="connsiteX5" fmla="*/ 1869310 w 3028730"/>
              <a:gd name="connsiteY5" fmla="*/ 1006997 h 12192000"/>
              <a:gd name="connsiteX6" fmla="*/ 1128531 w 3028730"/>
              <a:gd name="connsiteY6" fmla="*/ 4803494 h 12192000"/>
              <a:gd name="connsiteX7" fmla="*/ 2239700 w 3028730"/>
              <a:gd name="connsiteY7" fmla="*/ 9144000 h 12192000"/>
              <a:gd name="connsiteX8" fmla="*/ 3028587 w 3028730"/>
              <a:gd name="connsiteY8" fmla="*/ 12190493 h 12192000"/>
              <a:gd name="connsiteX9" fmla="*/ 3028730 w 3028730"/>
              <a:gd name="connsiteY9" fmla="*/ 12192000 h 12192000"/>
              <a:gd name="connsiteX0" fmla="*/ 3028730 w 3028730"/>
              <a:gd name="connsiteY0" fmla="*/ 12192000 h 12192000"/>
              <a:gd name="connsiteX1" fmla="*/ 0 w 3028730"/>
              <a:gd name="connsiteY1" fmla="*/ 12192000 h 12192000"/>
              <a:gd name="connsiteX2" fmla="*/ 0 w 3028730"/>
              <a:gd name="connsiteY2" fmla="*/ 0 h 12192000"/>
              <a:gd name="connsiteX3" fmla="*/ 1675633 w 3028730"/>
              <a:gd name="connsiteY3" fmla="*/ 0 h 12192000"/>
              <a:gd name="connsiteX4" fmla="*/ 1685347 w 3028730"/>
              <a:gd name="connsiteY4" fmla="*/ 20887 h 12192000"/>
              <a:gd name="connsiteX5" fmla="*/ 1869310 w 3028730"/>
              <a:gd name="connsiteY5" fmla="*/ 1006997 h 12192000"/>
              <a:gd name="connsiteX6" fmla="*/ 1128531 w 3028730"/>
              <a:gd name="connsiteY6" fmla="*/ 4803494 h 12192000"/>
              <a:gd name="connsiteX7" fmla="*/ 2239700 w 3028730"/>
              <a:gd name="connsiteY7" fmla="*/ 9144000 h 12192000"/>
              <a:gd name="connsiteX8" fmla="*/ 3028587 w 3028730"/>
              <a:gd name="connsiteY8" fmla="*/ 12190493 h 12192000"/>
              <a:gd name="connsiteX9" fmla="*/ 3028730 w 3028730"/>
              <a:gd name="connsiteY9" fmla="*/ 12192000 h 12192000"/>
              <a:gd name="connsiteX0" fmla="*/ 3028730 w 3028730"/>
              <a:gd name="connsiteY0" fmla="*/ 12192000 h 12192000"/>
              <a:gd name="connsiteX1" fmla="*/ 0 w 3028730"/>
              <a:gd name="connsiteY1" fmla="*/ 12192000 h 12192000"/>
              <a:gd name="connsiteX2" fmla="*/ 0 w 3028730"/>
              <a:gd name="connsiteY2" fmla="*/ 0 h 12192000"/>
              <a:gd name="connsiteX3" fmla="*/ 1675633 w 3028730"/>
              <a:gd name="connsiteY3" fmla="*/ 0 h 12192000"/>
              <a:gd name="connsiteX4" fmla="*/ 1685347 w 3028730"/>
              <a:gd name="connsiteY4" fmla="*/ 20887 h 12192000"/>
              <a:gd name="connsiteX5" fmla="*/ 1869310 w 3028730"/>
              <a:gd name="connsiteY5" fmla="*/ 1006997 h 12192000"/>
              <a:gd name="connsiteX6" fmla="*/ 1128531 w 3028730"/>
              <a:gd name="connsiteY6" fmla="*/ 4803494 h 12192000"/>
              <a:gd name="connsiteX7" fmla="*/ 2239700 w 3028730"/>
              <a:gd name="connsiteY7" fmla="*/ 9144000 h 12192000"/>
              <a:gd name="connsiteX8" fmla="*/ 3028587 w 3028730"/>
              <a:gd name="connsiteY8" fmla="*/ 12190493 h 12192000"/>
              <a:gd name="connsiteX9" fmla="*/ 3028730 w 3028730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28730" h="12192000">
                <a:moveTo>
                  <a:pt x="3028730" y="12192000"/>
                </a:moveTo>
                <a:lnTo>
                  <a:pt x="0" y="12192000"/>
                </a:lnTo>
                <a:lnTo>
                  <a:pt x="0" y="0"/>
                </a:lnTo>
                <a:lnTo>
                  <a:pt x="1675633" y="0"/>
                </a:lnTo>
                <a:lnTo>
                  <a:pt x="1685347" y="20887"/>
                </a:lnTo>
                <a:cubicBezTo>
                  <a:pt x="1797255" y="282065"/>
                  <a:pt x="1867622" y="601883"/>
                  <a:pt x="1869310" y="1006997"/>
                </a:cubicBezTo>
                <a:cubicBezTo>
                  <a:pt x="1873168" y="1932972"/>
                  <a:pt x="1066799" y="3447327"/>
                  <a:pt x="1128531" y="4803494"/>
                </a:cubicBezTo>
                <a:cubicBezTo>
                  <a:pt x="1190263" y="6159661"/>
                  <a:pt x="1663310" y="7789926"/>
                  <a:pt x="2239700" y="9144000"/>
                </a:cubicBezTo>
                <a:cubicBezTo>
                  <a:pt x="2646367" y="10135236"/>
                  <a:pt x="2914287" y="11269401"/>
                  <a:pt x="3028587" y="12190493"/>
                </a:cubicBezTo>
                <a:cubicBezTo>
                  <a:pt x="3028635" y="12190995"/>
                  <a:pt x="3028682" y="12191498"/>
                  <a:pt x="3028730" y="121920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503EB43-345E-4E08-A162-09A3E37CA5D6}"/>
              </a:ext>
            </a:extLst>
          </p:cNvPr>
          <p:cNvGrpSpPr/>
          <p:nvPr/>
        </p:nvGrpSpPr>
        <p:grpSpPr>
          <a:xfrm>
            <a:off x="1250437" y="4956764"/>
            <a:ext cx="9691126" cy="1228771"/>
            <a:chOff x="1250437" y="4956764"/>
            <a:chExt cx="9691126" cy="1228771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A681AE7C-B29F-4D10-9B93-D9D9BC122BB6}"/>
                </a:ext>
              </a:extLst>
            </p:cNvPr>
            <p:cNvSpPr/>
            <p:nvPr/>
          </p:nvSpPr>
          <p:spPr>
            <a:xfrm>
              <a:off x="1250437" y="5536516"/>
              <a:ext cx="262646" cy="2626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21DFC507-4C85-4AEE-B249-11977E186711}"/>
                </a:ext>
              </a:extLst>
            </p:cNvPr>
            <p:cNvSpPr/>
            <p:nvPr/>
          </p:nvSpPr>
          <p:spPr>
            <a:xfrm>
              <a:off x="3607557" y="5922889"/>
              <a:ext cx="262646" cy="2626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A068D94E-D565-4FFF-A5A3-B840119DC507}"/>
                </a:ext>
              </a:extLst>
            </p:cNvPr>
            <p:cNvSpPr/>
            <p:nvPr/>
          </p:nvSpPr>
          <p:spPr>
            <a:xfrm>
              <a:off x="5964677" y="5900996"/>
              <a:ext cx="262646" cy="2626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125D8D11-CA80-41B6-8FF3-7C038FE50646}"/>
                </a:ext>
              </a:extLst>
            </p:cNvPr>
            <p:cNvSpPr/>
            <p:nvPr/>
          </p:nvSpPr>
          <p:spPr>
            <a:xfrm>
              <a:off x="8321797" y="5481393"/>
              <a:ext cx="262646" cy="2626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BC15BEF6-9055-4200-BA43-273EDEE296D6}"/>
                </a:ext>
              </a:extLst>
            </p:cNvPr>
            <p:cNvSpPr/>
            <p:nvPr/>
          </p:nvSpPr>
          <p:spPr>
            <a:xfrm>
              <a:off x="10678917" y="4956764"/>
              <a:ext cx="262646" cy="2626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3" name="文本框 9">
            <a:extLst>
              <a:ext uri="{FF2B5EF4-FFF2-40B4-BE49-F238E27FC236}">
                <a16:creationId xmlns:a16="http://schemas.microsoft.com/office/drawing/2014/main" xmlns="" id="{6CD2F894-FB0B-440B-9D14-F37489B93D12}"/>
              </a:ext>
            </a:extLst>
          </p:cNvPr>
          <p:cNvSpPr txBox="1"/>
          <p:nvPr/>
        </p:nvSpPr>
        <p:spPr>
          <a:xfrm>
            <a:off x="300816" y="1493596"/>
            <a:ext cx="2422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cs typeface="+mn-ea"/>
                <a:sym typeface="+mn-lt"/>
              </a:rPr>
              <a:t>关键技术难点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83784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占位符 21" descr="围栏里的篮球&#10;&#10;描述已自动生成">
            <a:extLst>
              <a:ext uri="{FF2B5EF4-FFF2-40B4-BE49-F238E27FC236}">
                <a16:creationId xmlns:a16="http://schemas.microsoft.com/office/drawing/2014/main" xmlns="" id="{31E37B3C-244B-4324-9F5F-6D491178886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8" name="图片占位符 27" descr="图片包含 户外, 建筑, 大, 船&#10;&#10;描述已自动生成">
            <a:extLst>
              <a:ext uri="{FF2B5EF4-FFF2-40B4-BE49-F238E27FC236}">
                <a16:creationId xmlns:a16="http://schemas.microsoft.com/office/drawing/2014/main" xmlns="" id="{097D8DB7-CC9E-4445-B740-F10408A1AB5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6" name="图片占位符 45" descr="建筑前的广场上&#10;&#10;描述已自动生成">
            <a:extLst>
              <a:ext uri="{FF2B5EF4-FFF2-40B4-BE49-F238E27FC236}">
                <a16:creationId xmlns:a16="http://schemas.microsoft.com/office/drawing/2014/main" xmlns="" id="{8F933BA3-381F-43FC-A1ED-0C67A99AD01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图片占位符 23" descr="建筑的摆设布局&#10;&#10;描述已自动生成">
            <a:extLst>
              <a:ext uri="{FF2B5EF4-FFF2-40B4-BE49-F238E27FC236}">
                <a16:creationId xmlns:a16="http://schemas.microsoft.com/office/drawing/2014/main" xmlns="" id="{3606DE48-FB2E-4D90-A56D-EA9C00A114E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0" name="图片占位符 29" descr="城市的风景&#10;&#10;描述已自动生成">
            <a:extLst>
              <a:ext uri="{FF2B5EF4-FFF2-40B4-BE49-F238E27FC236}">
                <a16:creationId xmlns:a16="http://schemas.microsoft.com/office/drawing/2014/main" xmlns="" id="{E0FD9AD1-8776-4E4F-A97A-CB19740D572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8" name="图片占位符 47" descr="建筑的摆设布局&#10;&#10;描述已自动生成">
            <a:extLst>
              <a:ext uri="{FF2B5EF4-FFF2-40B4-BE49-F238E27FC236}">
                <a16:creationId xmlns:a16="http://schemas.microsoft.com/office/drawing/2014/main" xmlns="" id="{A543B7D2-9953-4C5E-9531-F6BA27FB61B9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6" name="图片占位符 25" descr="图片包含 户外, 游戏机, 人们, 街道&#10;&#10;描述已自动生成">
            <a:extLst>
              <a:ext uri="{FF2B5EF4-FFF2-40B4-BE49-F238E27FC236}">
                <a16:creationId xmlns:a16="http://schemas.microsoft.com/office/drawing/2014/main" xmlns="" id="{E41720DD-B6BE-40CC-8BBE-6DB83152C4E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2" name="图片占位符 31" descr="图片包含 户外, 建筑, 雪, 覆盖&#10;&#10;描述已自动生成">
            <a:extLst>
              <a:ext uri="{FF2B5EF4-FFF2-40B4-BE49-F238E27FC236}">
                <a16:creationId xmlns:a16="http://schemas.microsoft.com/office/drawing/2014/main" xmlns="" id="{346A0683-1783-4D72-A570-3099922D3F82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4" name="图片占位符 43" descr="树林前的花园&#10;&#10;描述已自动生成">
            <a:extLst>
              <a:ext uri="{FF2B5EF4-FFF2-40B4-BE49-F238E27FC236}">
                <a16:creationId xmlns:a16="http://schemas.microsoft.com/office/drawing/2014/main" xmlns="" id="{9B23A461-7176-441D-B792-692E318EBA64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2" name="图片占位符 41" descr="建筑与房屋的城市空拍图&#10;&#10;描述已自动生成">
            <a:extLst>
              <a:ext uri="{FF2B5EF4-FFF2-40B4-BE49-F238E27FC236}">
                <a16:creationId xmlns:a16="http://schemas.microsoft.com/office/drawing/2014/main" xmlns="" id="{27822621-6726-4152-A42D-AEAD91EB1BE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4" name="图片占位符 53" descr="草地上有许多树&#10;&#10;描述已自动生成">
            <a:extLst>
              <a:ext uri="{FF2B5EF4-FFF2-40B4-BE49-F238E27FC236}">
                <a16:creationId xmlns:a16="http://schemas.microsoft.com/office/drawing/2014/main" xmlns="" id="{D6E79112-3B46-47BD-B662-ADC9A230B658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8" name="图片占位符 57" descr="草地上的大树&#10;&#10;描述已自动生成">
            <a:extLst>
              <a:ext uri="{FF2B5EF4-FFF2-40B4-BE49-F238E27FC236}">
                <a16:creationId xmlns:a16="http://schemas.microsoft.com/office/drawing/2014/main" xmlns="" id="{FA8F9200-72E2-4507-ACC9-0A64046548F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A18B00FD-1306-40EE-81E7-237C82C216E4}"/>
              </a:ext>
            </a:extLst>
          </p:cNvPr>
          <p:cNvSpPr/>
          <p:nvPr/>
        </p:nvSpPr>
        <p:spPr>
          <a:xfrm>
            <a:off x="0" y="0"/>
            <a:ext cx="12192000" cy="6974733"/>
          </a:xfrm>
          <a:prstGeom prst="rect">
            <a:avLst/>
          </a:prstGeom>
          <a:solidFill>
            <a:srgbClr val="0A714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A654904-0ECF-412D-A0AD-BDC4346FE9FA}"/>
              </a:ext>
            </a:extLst>
          </p:cNvPr>
          <p:cNvGrpSpPr/>
          <p:nvPr/>
        </p:nvGrpSpPr>
        <p:grpSpPr>
          <a:xfrm>
            <a:off x="1599686" y="2591098"/>
            <a:ext cx="8992629" cy="1675804"/>
            <a:chOff x="1599686" y="2875002"/>
            <a:chExt cx="8992629" cy="1675804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8E60F207-3715-45C3-9E17-0A3E71166665}"/>
                </a:ext>
              </a:extLst>
            </p:cNvPr>
            <p:cNvSpPr txBox="1"/>
            <p:nvPr/>
          </p:nvSpPr>
          <p:spPr>
            <a:xfrm>
              <a:off x="1599686" y="2875002"/>
              <a:ext cx="899262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湖北大学答辩通用模板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8737AE8C-1846-4CB3-BAF7-ADB8CDBDA7D2}"/>
                </a:ext>
              </a:extLst>
            </p:cNvPr>
            <p:cNvSpPr txBox="1"/>
            <p:nvPr/>
          </p:nvSpPr>
          <p:spPr>
            <a:xfrm>
              <a:off x="1906620" y="4181474"/>
              <a:ext cx="833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Common template of hubei university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FA40A849-39F4-496B-AF8A-E7F32C4F1C89}"/>
              </a:ext>
            </a:extLst>
          </p:cNvPr>
          <p:cNvGrpSpPr/>
          <p:nvPr/>
        </p:nvGrpSpPr>
        <p:grpSpPr>
          <a:xfrm>
            <a:off x="3125161" y="5032742"/>
            <a:ext cx="2523868" cy="379047"/>
            <a:chOff x="3281470" y="3782290"/>
            <a:chExt cx="2523868" cy="379047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6518B851-1097-4685-B8E7-B126C593BBF7}"/>
                </a:ext>
              </a:extLst>
            </p:cNvPr>
            <p:cNvSpPr txBox="1"/>
            <p:nvPr/>
          </p:nvSpPr>
          <p:spPr>
            <a:xfrm>
              <a:off x="3727332" y="3787148"/>
              <a:ext cx="20780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答辩人 ：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 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听你的了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431C20F3-23AE-4C97-B700-1D6C78B94C8E}"/>
                </a:ext>
              </a:extLst>
            </p:cNvPr>
            <p:cNvGrpSpPr/>
            <p:nvPr/>
          </p:nvGrpSpPr>
          <p:grpSpPr>
            <a:xfrm>
              <a:off x="3281470" y="3782290"/>
              <a:ext cx="379047" cy="379047"/>
              <a:chOff x="3591269" y="4120010"/>
              <a:chExt cx="307778" cy="307778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C0208620-7E4F-4C13-958C-48A6E292ED59}"/>
                  </a:ext>
                </a:extLst>
              </p:cNvPr>
              <p:cNvSpPr/>
              <p:nvPr/>
            </p:nvSpPr>
            <p:spPr>
              <a:xfrm>
                <a:off x="3591269" y="4120010"/>
                <a:ext cx="307778" cy="307778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12">
                <a:extLst>
                  <a:ext uri="{FF2B5EF4-FFF2-40B4-BE49-F238E27FC236}">
                    <a16:creationId xmlns:a16="http://schemas.microsoft.com/office/drawing/2014/main" xmlns="" id="{BF2878FB-68B2-40A9-BF9F-610CB2059C4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674686" y="4207587"/>
                <a:ext cx="140944" cy="116219"/>
              </a:xfrm>
              <a:custGeom>
                <a:avLst/>
                <a:gdLst>
                  <a:gd name="connsiteX0" fmla="*/ 435416 w 609586"/>
                  <a:gd name="connsiteY0" fmla="*/ 80352 h 502648"/>
                  <a:gd name="connsiteX1" fmla="*/ 551577 w 609586"/>
                  <a:gd name="connsiteY1" fmla="*/ 190215 h 502648"/>
                  <a:gd name="connsiteX2" fmla="*/ 551577 w 609586"/>
                  <a:gd name="connsiteY2" fmla="*/ 217693 h 502648"/>
                  <a:gd name="connsiteX3" fmla="*/ 496140 w 609586"/>
                  <a:gd name="connsiteY3" fmla="*/ 310936 h 502648"/>
                  <a:gd name="connsiteX4" fmla="*/ 609586 w 609586"/>
                  <a:gd name="connsiteY4" fmla="*/ 437323 h 502648"/>
                  <a:gd name="connsiteX5" fmla="*/ 580534 w 609586"/>
                  <a:gd name="connsiteY5" fmla="*/ 464753 h 502648"/>
                  <a:gd name="connsiteX6" fmla="*/ 504951 w 609586"/>
                  <a:gd name="connsiteY6" fmla="*/ 464753 h 502648"/>
                  <a:gd name="connsiteX7" fmla="*/ 373787 w 609586"/>
                  <a:gd name="connsiteY7" fmla="*/ 301459 h 502648"/>
                  <a:gd name="connsiteX8" fmla="*/ 426510 w 609586"/>
                  <a:gd name="connsiteY8" fmla="*/ 179500 h 502648"/>
                  <a:gd name="connsiteX9" fmla="*/ 426510 w 609586"/>
                  <a:gd name="connsiteY9" fmla="*/ 143641 h 502648"/>
                  <a:gd name="connsiteX10" fmla="*/ 412126 w 609586"/>
                  <a:gd name="connsiteY10" fmla="*/ 82543 h 502648"/>
                  <a:gd name="connsiteX11" fmla="*/ 435416 w 609586"/>
                  <a:gd name="connsiteY11" fmla="*/ 80352 h 502648"/>
                  <a:gd name="connsiteX12" fmla="*/ 227788 w 609586"/>
                  <a:gd name="connsiteY12" fmla="*/ 0 h 502648"/>
                  <a:gd name="connsiteX13" fmla="*/ 379662 w 609586"/>
                  <a:gd name="connsiteY13" fmla="*/ 143662 h 502648"/>
                  <a:gd name="connsiteX14" fmla="*/ 379662 w 609586"/>
                  <a:gd name="connsiteY14" fmla="*/ 179565 h 502648"/>
                  <a:gd name="connsiteX15" fmla="*/ 307225 w 609586"/>
                  <a:gd name="connsiteY15" fmla="*/ 301465 h 502648"/>
                  <a:gd name="connsiteX16" fmla="*/ 455528 w 609586"/>
                  <a:gd name="connsiteY16" fmla="*/ 466745 h 502648"/>
                  <a:gd name="connsiteX17" fmla="*/ 417524 w 609586"/>
                  <a:gd name="connsiteY17" fmla="*/ 502648 h 502648"/>
                  <a:gd name="connsiteX18" fmla="*/ 38004 w 609586"/>
                  <a:gd name="connsiteY18" fmla="*/ 502648 h 502648"/>
                  <a:gd name="connsiteX19" fmla="*/ 0 w 609586"/>
                  <a:gd name="connsiteY19" fmla="*/ 466745 h 502648"/>
                  <a:gd name="connsiteX20" fmla="*/ 148350 w 609586"/>
                  <a:gd name="connsiteY20" fmla="*/ 301465 h 502648"/>
                  <a:gd name="connsiteX21" fmla="*/ 75913 w 609586"/>
                  <a:gd name="connsiteY21" fmla="*/ 179565 h 502648"/>
                  <a:gd name="connsiteX22" fmla="*/ 75913 w 609586"/>
                  <a:gd name="connsiteY22" fmla="*/ 143662 h 502648"/>
                  <a:gd name="connsiteX23" fmla="*/ 227788 w 609586"/>
                  <a:gd name="connsiteY23" fmla="*/ 0 h 502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09586" h="502648">
                    <a:moveTo>
                      <a:pt x="435416" y="80352"/>
                    </a:moveTo>
                    <a:cubicBezTo>
                      <a:pt x="499521" y="80352"/>
                      <a:pt x="551577" y="129545"/>
                      <a:pt x="551577" y="190215"/>
                    </a:cubicBezTo>
                    <a:lnTo>
                      <a:pt x="551577" y="217693"/>
                    </a:lnTo>
                    <a:cubicBezTo>
                      <a:pt x="551577" y="257219"/>
                      <a:pt x="529288" y="291601"/>
                      <a:pt x="496140" y="310936"/>
                    </a:cubicBezTo>
                    <a:cubicBezTo>
                      <a:pt x="553434" y="331175"/>
                      <a:pt x="609586" y="382416"/>
                      <a:pt x="609586" y="437323"/>
                    </a:cubicBezTo>
                    <a:cubicBezTo>
                      <a:pt x="609586" y="452467"/>
                      <a:pt x="596584" y="464753"/>
                      <a:pt x="580534" y="464753"/>
                    </a:cubicBezTo>
                    <a:lnTo>
                      <a:pt x="504951" y="464753"/>
                    </a:lnTo>
                    <a:cubicBezTo>
                      <a:pt x="503855" y="393607"/>
                      <a:pt x="444465" y="318793"/>
                      <a:pt x="373787" y="301459"/>
                    </a:cubicBezTo>
                    <a:cubicBezTo>
                      <a:pt x="411936" y="270457"/>
                      <a:pt x="426510" y="231217"/>
                      <a:pt x="426510" y="179500"/>
                    </a:cubicBezTo>
                    <a:lnTo>
                      <a:pt x="426510" y="143641"/>
                    </a:lnTo>
                    <a:cubicBezTo>
                      <a:pt x="426510" y="121783"/>
                      <a:pt x="421318" y="101068"/>
                      <a:pt x="412126" y="82543"/>
                    </a:cubicBezTo>
                    <a:cubicBezTo>
                      <a:pt x="419651" y="81114"/>
                      <a:pt x="427415" y="80352"/>
                      <a:pt x="435416" y="80352"/>
                    </a:cubicBezTo>
                    <a:close/>
                    <a:moveTo>
                      <a:pt x="227788" y="0"/>
                    </a:moveTo>
                    <a:cubicBezTo>
                      <a:pt x="311607" y="0"/>
                      <a:pt x="379662" y="64378"/>
                      <a:pt x="379662" y="143662"/>
                    </a:cubicBezTo>
                    <a:lnTo>
                      <a:pt x="379662" y="179565"/>
                    </a:lnTo>
                    <a:cubicBezTo>
                      <a:pt x="379662" y="231230"/>
                      <a:pt x="350516" y="276180"/>
                      <a:pt x="307225" y="301465"/>
                    </a:cubicBezTo>
                    <a:cubicBezTo>
                      <a:pt x="382186" y="327940"/>
                      <a:pt x="455528" y="394986"/>
                      <a:pt x="455528" y="466745"/>
                    </a:cubicBezTo>
                    <a:cubicBezTo>
                      <a:pt x="455528" y="486554"/>
                      <a:pt x="438574" y="502648"/>
                      <a:pt x="417524" y="502648"/>
                    </a:cubicBezTo>
                    <a:lnTo>
                      <a:pt x="38004" y="502648"/>
                    </a:lnTo>
                    <a:cubicBezTo>
                      <a:pt x="16954" y="502648"/>
                      <a:pt x="0" y="486554"/>
                      <a:pt x="0" y="466745"/>
                    </a:cubicBezTo>
                    <a:cubicBezTo>
                      <a:pt x="0" y="394986"/>
                      <a:pt x="73389" y="327940"/>
                      <a:pt x="148350" y="301465"/>
                    </a:cubicBezTo>
                    <a:cubicBezTo>
                      <a:pt x="105012" y="276180"/>
                      <a:pt x="75913" y="231230"/>
                      <a:pt x="75913" y="179565"/>
                    </a:cubicBezTo>
                    <a:lnTo>
                      <a:pt x="75913" y="143662"/>
                    </a:lnTo>
                    <a:cubicBezTo>
                      <a:pt x="75913" y="64378"/>
                      <a:pt x="143969" y="0"/>
                      <a:pt x="2277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E7D3CF24-F606-4D24-AC29-81763EAE89B5}"/>
              </a:ext>
            </a:extLst>
          </p:cNvPr>
          <p:cNvGrpSpPr/>
          <p:nvPr/>
        </p:nvGrpSpPr>
        <p:grpSpPr>
          <a:xfrm>
            <a:off x="6542972" y="5032742"/>
            <a:ext cx="2523868" cy="379047"/>
            <a:chOff x="3281470" y="3782290"/>
            <a:chExt cx="2523868" cy="379047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E0721947-1A73-47DE-9E6F-19458294D239}"/>
                </a:ext>
              </a:extLst>
            </p:cNvPr>
            <p:cNvSpPr txBox="1"/>
            <p:nvPr/>
          </p:nvSpPr>
          <p:spPr>
            <a:xfrm>
              <a:off x="3727332" y="3787148"/>
              <a:ext cx="20780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指导老师：</a:t>
              </a:r>
              <a:r>
                <a:rPr lang="en-US" altLang="zh-CN" sz="1600" b="1" dirty="0">
                  <a:solidFill>
                    <a:prstClr val="white"/>
                  </a:solidFill>
                  <a:cs typeface="+mn-ea"/>
                  <a:sym typeface="+mn-lt"/>
                </a:rPr>
                <a:t>summer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63A3D954-5097-4CA6-A3C3-99215291D770}"/>
                </a:ext>
              </a:extLst>
            </p:cNvPr>
            <p:cNvGrpSpPr/>
            <p:nvPr/>
          </p:nvGrpSpPr>
          <p:grpSpPr>
            <a:xfrm>
              <a:off x="3281470" y="3782290"/>
              <a:ext cx="379047" cy="379047"/>
              <a:chOff x="3591269" y="4120010"/>
              <a:chExt cx="307778" cy="307778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70085BAD-7A80-4550-999C-02662CE8E9D2}"/>
                  </a:ext>
                </a:extLst>
              </p:cNvPr>
              <p:cNvSpPr/>
              <p:nvPr/>
            </p:nvSpPr>
            <p:spPr>
              <a:xfrm>
                <a:off x="3591269" y="4120010"/>
                <a:ext cx="307778" cy="307778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12">
                <a:extLst>
                  <a:ext uri="{FF2B5EF4-FFF2-40B4-BE49-F238E27FC236}">
                    <a16:creationId xmlns:a16="http://schemas.microsoft.com/office/drawing/2014/main" xmlns="" id="{A16E53BA-BE87-407C-945C-CAA706C6D5A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674686" y="4207587"/>
                <a:ext cx="140944" cy="116219"/>
              </a:xfrm>
              <a:custGeom>
                <a:avLst/>
                <a:gdLst>
                  <a:gd name="connsiteX0" fmla="*/ 435416 w 609586"/>
                  <a:gd name="connsiteY0" fmla="*/ 80352 h 502648"/>
                  <a:gd name="connsiteX1" fmla="*/ 551577 w 609586"/>
                  <a:gd name="connsiteY1" fmla="*/ 190215 h 502648"/>
                  <a:gd name="connsiteX2" fmla="*/ 551577 w 609586"/>
                  <a:gd name="connsiteY2" fmla="*/ 217693 h 502648"/>
                  <a:gd name="connsiteX3" fmla="*/ 496140 w 609586"/>
                  <a:gd name="connsiteY3" fmla="*/ 310936 h 502648"/>
                  <a:gd name="connsiteX4" fmla="*/ 609586 w 609586"/>
                  <a:gd name="connsiteY4" fmla="*/ 437323 h 502648"/>
                  <a:gd name="connsiteX5" fmla="*/ 580534 w 609586"/>
                  <a:gd name="connsiteY5" fmla="*/ 464753 h 502648"/>
                  <a:gd name="connsiteX6" fmla="*/ 504951 w 609586"/>
                  <a:gd name="connsiteY6" fmla="*/ 464753 h 502648"/>
                  <a:gd name="connsiteX7" fmla="*/ 373787 w 609586"/>
                  <a:gd name="connsiteY7" fmla="*/ 301459 h 502648"/>
                  <a:gd name="connsiteX8" fmla="*/ 426510 w 609586"/>
                  <a:gd name="connsiteY8" fmla="*/ 179500 h 502648"/>
                  <a:gd name="connsiteX9" fmla="*/ 426510 w 609586"/>
                  <a:gd name="connsiteY9" fmla="*/ 143641 h 502648"/>
                  <a:gd name="connsiteX10" fmla="*/ 412126 w 609586"/>
                  <a:gd name="connsiteY10" fmla="*/ 82543 h 502648"/>
                  <a:gd name="connsiteX11" fmla="*/ 435416 w 609586"/>
                  <a:gd name="connsiteY11" fmla="*/ 80352 h 502648"/>
                  <a:gd name="connsiteX12" fmla="*/ 227788 w 609586"/>
                  <a:gd name="connsiteY12" fmla="*/ 0 h 502648"/>
                  <a:gd name="connsiteX13" fmla="*/ 379662 w 609586"/>
                  <a:gd name="connsiteY13" fmla="*/ 143662 h 502648"/>
                  <a:gd name="connsiteX14" fmla="*/ 379662 w 609586"/>
                  <a:gd name="connsiteY14" fmla="*/ 179565 h 502648"/>
                  <a:gd name="connsiteX15" fmla="*/ 307225 w 609586"/>
                  <a:gd name="connsiteY15" fmla="*/ 301465 h 502648"/>
                  <a:gd name="connsiteX16" fmla="*/ 455528 w 609586"/>
                  <a:gd name="connsiteY16" fmla="*/ 466745 h 502648"/>
                  <a:gd name="connsiteX17" fmla="*/ 417524 w 609586"/>
                  <a:gd name="connsiteY17" fmla="*/ 502648 h 502648"/>
                  <a:gd name="connsiteX18" fmla="*/ 38004 w 609586"/>
                  <a:gd name="connsiteY18" fmla="*/ 502648 h 502648"/>
                  <a:gd name="connsiteX19" fmla="*/ 0 w 609586"/>
                  <a:gd name="connsiteY19" fmla="*/ 466745 h 502648"/>
                  <a:gd name="connsiteX20" fmla="*/ 148350 w 609586"/>
                  <a:gd name="connsiteY20" fmla="*/ 301465 h 502648"/>
                  <a:gd name="connsiteX21" fmla="*/ 75913 w 609586"/>
                  <a:gd name="connsiteY21" fmla="*/ 179565 h 502648"/>
                  <a:gd name="connsiteX22" fmla="*/ 75913 w 609586"/>
                  <a:gd name="connsiteY22" fmla="*/ 143662 h 502648"/>
                  <a:gd name="connsiteX23" fmla="*/ 227788 w 609586"/>
                  <a:gd name="connsiteY23" fmla="*/ 0 h 502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09586" h="502648">
                    <a:moveTo>
                      <a:pt x="435416" y="80352"/>
                    </a:moveTo>
                    <a:cubicBezTo>
                      <a:pt x="499521" y="80352"/>
                      <a:pt x="551577" y="129545"/>
                      <a:pt x="551577" y="190215"/>
                    </a:cubicBezTo>
                    <a:lnTo>
                      <a:pt x="551577" y="217693"/>
                    </a:lnTo>
                    <a:cubicBezTo>
                      <a:pt x="551577" y="257219"/>
                      <a:pt x="529288" y="291601"/>
                      <a:pt x="496140" y="310936"/>
                    </a:cubicBezTo>
                    <a:cubicBezTo>
                      <a:pt x="553434" y="331175"/>
                      <a:pt x="609586" y="382416"/>
                      <a:pt x="609586" y="437323"/>
                    </a:cubicBezTo>
                    <a:cubicBezTo>
                      <a:pt x="609586" y="452467"/>
                      <a:pt x="596584" y="464753"/>
                      <a:pt x="580534" y="464753"/>
                    </a:cubicBezTo>
                    <a:lnTo>
                      <a:pt x="504951" y="464753"/>
                    </a:lnTo>
                    <a:cubicBezTo>
                      <a:pt x="503855" y="393607"/>
                      <a:pt x="444465" y="318793"/>
                      <a:pt x="373787" y="301459"/>
                    </a:cubicBezTo>
                    <a:cubicBezTo>
                      <a:pt x="411936" y="270457"/>
                      <a:pt x="426510" y="231217"/>
                      <a:pt x="426510" y="179500"/>
                    </a:cubicBezTo>
                    <a:lnTo>
                      <a:pt x="426510" y="143641"/>
                    </a:lnTo>
                    <a:cubicBezTo>
                      <a:pt x="426510" y="121783"/>
                      <a:pt x="421318" y="101068"/>
                      <a:pt x="412126" y="82543"/>
                    </a:cubicBezTo>
                    <a:cubicBezTo>
                      <a:pt x="419651" y="81114"/>
                      <a:pt x="427415" y="80352"/>
                      <a:pt x="435416" y="80352"/>
                    </a:cubicBezTo>
                    <a:close/>
                    <a:moveTo>
                      <a:pt x="227788" y="0"/>
                    </a:moveTo>
                    <a:cubicBezTo>
                      <a:pt x="311607" y="0"/>
                      <a:pt x="379662" y="64378"/>
                      <a:pt x="379662" y="143662"/>
                    </a:cubicBezTo>
                    <a:lnTo>
                      <a:pt x="379662" y="179565"/>
                    </a:lnTo>
                    <a:cubicBezTo>
                      <a:pt x="379662" y="231230"/>
                      <a:pt x="350516" y="276180"/>
                      <a:pt x="307225" y="301465"/>
                    </a:cubicBezTo>
                    <a:cubicBezTo>
                      <a:pt x="382186" y="327940"/>
                      <a:pt x="455528" y="394986"/>
                      <a:pt x="455528" y="466745"/>
                    </a:cubicBezTo>
                    <a:cubicBezTo>
                      <a:pt x="455528" y="486554"/>
                      <a:pt x="438574" y="502648"/>
                      <a:pt x="417524" y="502648"/>
                    </a:cubicBezTo>
                    <a:lnTo>
                      <a:pt x="38004" y="502648"/>
                    </a:lnTo>
                    <a:cubicBezTo>
                      <a:pt x="16954" y="502648"/>
                      <a:pt x="0" y="486554"/>
                      <a:pt x="0" y="466745"/>
                    </a:cubicBezTo>
                    <a:cubicBezTo>
                      <a:pt x="0" y="394986"/>
                      <a:pt x="73389" y="327940"/>
                      <a:pt x="148350" y="301465"/>
                    </a:cubicBezTo>
                    <a:cubicBezTo>
                      <a:pt x="105012" y="276180"/>
                      <a:pt x="75913" y="231230"/>
                      <a:pt x="75913" y="179565"/>
                    </a:cubicBezTo>
                    <a:lnTo>
                      <a:pt x="75913" y="143662"/>
                    </a:lnTo>
                    <a:cubicBezTo>
                      <a:pt x="75913" y="64378"/>
                      <a:pt x="143969" y="0"/>
                      <a:pt x="2277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4" name="图片 13" descr="文本, 徽标&#10;&#10;描述已自动生成">
            <a:extLst>
              <a:ext uri="{FF2B5EF4-FFF2-40B4-BE49-F238E27FC236}">
                <a16:creationId xmlns:a16="http://schemas.microsoft.com/office/drawing/2014/main" xmlns="" id="{133F5473-7A42-4F3C-856F-7EBF33AC3C7C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4195" y="1226742"/>
            <a:ext cx="2863610" cy="923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050631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BDC010E-8126-4A30-BEBD-A11C57C00A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 descr="文本, 徽标&#10;&#10;描述已自动生成">
            <a:extLst>
              <a:ext uri="{FF2B5EF4-FFF2-40B4-BE49-F238E27FC236}">
                <a16:creationId xmlns:a16="http://schemas.microsoft.com/office/drawing/2014/main" xmlns="" id="{2F688AE6-C330-4FD3-8029-22C57B427B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33509" y="27940"/>
            <a:ext cx="2057094" cy="1019738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4E3F6A1-77DD-43EB-9ECF-9674F8A1C598}"/>
              </a:ext>
            </a:extLst>
          </p:cNvPr>
          <p:cNvSpPr/>
          <p:nvPr/>
        </p:nvSpPr>
        <p:spPr>
          <a:xfrm>
            <a:off x="739631" y="0"/>
            <a:ext cx="2644239" cy="4581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A03ED2D-FDBC-4BBB-9C07-A9A510BEFBAD}"/>
              </a:ext>
            </a:extLst>
          </p:cNvPr>
          <p:cNvGrpSpPr/>
          <p:nvPr/>
        </p:nvGrpSpPr>
        <p:grpSpPr>
          <a:xfrm>
            <a:off x="4123501" y="3066551"/>
            <a:ext cx="3148405" cy="1092607"/>
            <a:chOff x="739631" y="2684433"/>
            <a:chExt cx="3148405" cy="1092607"/>
          </a:xfrm>
        </p:grpSpPr>
        <p:sp>
          <p:nvSpPr>
            <p:cNvPr id="12" name="文本框 9">
              <a:extLst>
                <a:ext uri="{FF2B5EF4-FFF2-40B4-BE49-F238E27FC236}">
                  <a16:creationId xmlns:a16="http://schemas.microsoft.com/office/drawing/2014/main" xmlns="" id="{BB56986B-691E-4C30-AC6B-C97D564ACBB3}"/>
                </a:ext>
              </a:extLst>
            </p:cNvPr>
            <p:cNvSpPr txBox="1"/>
            <p:nvPr/>
          </p:nvSpPr>
          <p:spPr>
            <a:xfrm>
              <a:off x="739631" y="2684433"/>
              <a:ext cx="31484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研究成果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D646747C-1131-4405-BBFD-9F676AF2D3DF}"/>
                </a:ext>
              </a:extLst>
            </p:cNvPr>
            <p:cNvSpPr txBox="1"/>
            <p:nvPr/>
          </p:nvSpPr>
          <p:spPr>
            <a:xfrm>
              <a:off x="796773" y="3515430"/>
              <a:ext cx="2998026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Research findings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" name="文本框 9">
            <a:extLst>
              <a:ext uri="{FF2B5EF4-FFF2-40B4-BE49-F238E27FC236}">
                <a16:creationId xmlns:a16="http://schemas.microsoft.com/office/drawing/2014/main" xmlns="" id="{FC984421-4D22-4771-A61C-0195BD1FFF59}"/>
              </a:ext>
            </a:extLst>
          </p:cNvPr>
          <p:cNvSpPr txBox="1"/>
          <p:nvPr/>
        </p:nvSpPr>
        <p:spPr>
          <a:xfrm>
            <a:off x="807046" y="1487425"/>
            <a:ext cx="250940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AC2D784B-D8EE-47C6-8271-F989F24E070B}"/>
              </a:ext>
            </a:extLst>
          </p:cNvPr>
          <p:cNvCxnSpPr>
            <a:cxnSpLocks/>
          </p:cNvCxnSpPr>
          <p:nvPr/>
        </p:nvCxnSpPr>
        <p:spPr>
          <a:xfrm>
            <a:off x="739631" y="4012854"/>
            <a:ext cx="2644239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019FD1D0-047B-42F9-801F-CB22FAE588F6}"/>
              </a:ext>
            </a:extLst>
          </p:cNvPr>
          <p:cNvCxnSpPr>
            <a:cxnSpLocks/>
          </p:cNvCxnSpPr>
          <p:nvPr/>
        </p:nvCxnSpPr>
        <p:spPr>
          <a:xfrm>
            <a:off x="739631" y="4159158"/>
            <a:ext cx="2644239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6796276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534F14-2C97-4E23-AA17-21834BD32129}"/>
              </a:ext>
            </a:extLst>
          </p:cNvPr>
          <p:cNvGrpSpPr>
            <a:grpSpLocks/>
          </p:cNvGrpSpPr>
          <p:nvPr/>
        </p:nvGrpSpPr>
        <p:grpSpPr>
          <a:xfrm>
            <a:off x="324072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0E043471-78C6-4949-BE88-BA3E1F983908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9">
              <a:extLst>
                <a:ext uri="{FF2B5EF4-FFF2-40B4-BE49-F238E27FC236}">
                  <a16:creationId xmlns:a16="http://schemas.microsoft.com/office/drawing/2014/main" xmlns="" id="{8A089D4D-A37B-44BB-A171-D94F17537297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A714F"/>
                  </a:solidFill>
                  <a:effectLst/>
                  <a:uLnTx/>
                  <a:uFillTx/>
                  <a:cs typeface="+mn-ea"/>
                  <a:sym typeface="+mn-lt"/>
                </a:rPr>
                <a:t>研究成果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EE0CC89-7B1B-4F56-AA64-AD6FB8ACEF57}"/>
              </a:ext>
            </a:extLst>
          </p:cNvPr>
          <p:cNvGrpSpPr>
            <a:grpSpLocks/>
          </p:cNvGrpSpPr>
          <p:nvPr/>
        </p:nvGrpSpPr>
        <p:grpSpPr>
          <a:xfrm>
            <a:off x="33496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0660F8E9-0FCE-41F3-962C-09D2B632EC8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xmlns="" id="{17DF9A8B-ABDB-4995-B042-403D1CD6597D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研究背景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DB8FFF3-3EE8-4F9B-8C1A-C6AFCDCD26CC}"/>
              </a:ext>
            </a:extLst>
          </p:cNvPr>
          <p:cNvGrpSpPr>
            <a:grpSpLocks/>
          </p:cNvGrpSpPr>
          <p:nvPr/>
        </p:nvGrpSpPr>
        <p:grpSpPr>
          <a:xfrm>
            <a:off x="178784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8F4D9DC8-6F8D-4E2F-A4D3-74DB7D253523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9">
              <a:extLst>
                <a:ext uri="{FF2B5EF4-FFF2-40B4-BE49-F238E27FC236}">
                  <a16:creationId xmlns:a16="http://schemas.microsoft.com/office/drawing/2014/main" xmlns="" id="{34797A52-1E23-4482-A649-88C39978187E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关键技术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18F4434-92E2-410F-B2A0-81774F4342DC}"/>
              </a:ext>
            </a:extLst>
          </p:cNvPr>
          <p:cNvGrpSpPr/>
          <p:nvPr/>
        </p:nvGrpSpPr>
        <p:grpSpPr>
          <a:xfrm>
            <a:off x="469360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98848A48-AE26-4860-9197-15224C73BAC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9">
              <a:extLst>
                <a:ext uri="{FF2B5EF4-FFF2-40B4-BE49-F238E27FC236}">
                  <a16:creationId xmlns:a16="http://schemas.microsoft.com/office/drawing/2014/main" xmlns="" id="{05F9B052-A4CA-4FBC-A1C9-A51BABC7AC70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研究结论</a:t>
              </a:r>
            </a:p>
          </p:txBody>
        </p:sp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D6EA4586-8176-417E-AB24-A81E813B6346}"/>
              </a:ext>
            </a:extLst>
          </p:cNvPr>
          <p:cNvSpPr/>
          <p:nvPr/>
        </p:nvSpPr>
        <p:spPr>
          <a:xfrm>
            <a:off x="481675" y="1683712"/>
            <a:ext cx="11228650" cy="4762186"/>
          </a:xfrm>
          <a:prstGeom prst="roundRect">
            <a:avLst>
              <a:gd name="adj" fmla="val 1074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xmlns="" id="{B500AEB2-5A10-4EEF-AEBD-E1D52491ADB4}"/>
              </a:ext>
            </a:extLst>
          </p:cNvPr>
          <p:cNvGrpSpPr/>
          <p:nvPr/>
        </p:nvGrpSpPr>
        <p:grpSpPr>
          <a:xfrm>
            <a:off x="4472778" y="2758327"/>
            <a:ext cx="6756438" cy="2612956"/>
            <a:chOff x="4472778" y="2793613"/>
            <a:chExt cx="6756438" cy="2612956"/>
          </a:xfrm>
        </p:grpSpPr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xmlns="" id="{1B04763C-E732-40C9-AC85-2015EE609BA4}"/>
                </a:ext>
              </a:extLst>
            </p:cNvPr>
            <p:cNvGrpSpPr/>
            <p:nvPr/>
          </p:nvGrpSpPr>
          <p:grpSpPr>
            <a:xfrm>
              <a:off x="4472778" y="2793613"/>
              <a:ext cx="3114486" cy="850291"/>
              <a:chOff x="4472778" y="2793613"/>
              <a:chExt cx="3114486" cy="850291"/>
            </a:xfrm>
          </p:grpSpPr>
          <p:grpSp>
            <p:nvGrpSpPr>
              <p:cNvPr id="121" name="组合 120">
                <a:extLst>
                  <a:ext uri="{FF2B5EF4-FFF2-40B4-BE49-F238E27FC236}">
                    <a16:creationId xmlns:a16="http://schemas.microsoft.com/office/drawing/2014/main" xmlns="" id="{A0DF8978-F046-4178-98F9-EB3CB6066235}"/>
                  </a:ext>
                </a:extLst>
              </p:cNvPr>
              <p:cNvGrpSpPr/>
              <p:nvPr/>
            </p:nvGrpSpPr>
            <p:grpSpPr>
              <a:xfrm>
                <a:off x="4472778" y="2815110"/>
                <a:ext cx="828794" cy="828794"/>
                <a:chOff x="5767769" y="2815110"/>
                <a:chExt cx="828794" cy="828794"/>
              </a:xfrm>
            </p:grpSpPr>
            <p:sp>
              <p:nvSpPr>
                <p:cNvPr id="90" name="椭圆 89">
                  <a:extLst>
                    <a:ext uri="{FF2B5EF4-FFF2-40B4-BE49-F238E27FC236}">
                      <a16:creationId xmlns:a16="http://schemas.microsoft.com/office/drawing/2014/main" xmlns="" id="{94BE29E8-0037-4B85-8999-818D623AACDC}"/>
                    </a:ext>
                  </a:extLst>
                </p:cNvPr>
                <p:cNvSpPr/>
                <p:nvPr/>
              </p:nvSpPr>
              <p:spPr>
                <a:xfrm>
                  <a:off x="5767769" y="2815110"/>
                  <a:ext cx="828794" cy="82879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grpSp>
              <p:nvGrpSpPr>
                <p:cNvPr id="75" name="图形 18" descr="条形图">
                  <a:extLst>
                    <a:ext uri="{FF2B5EF4-FFF2-40B4-BE49-F238E27FC236}">
                      <a16:creationId xmlns:a16="http://schemas.microsoft.com/office/drawing/2014/main" xmlns="" id="{9A837B6C-E35A-44B8-B587-3972CC8BB8D7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6030972" y="3063770"/>
                  <a:ext cx="302387" cy="331473"/>
                  <a:chOff x="5772150" y="3105150"/>
                  <a:chExt cx="647700" cy="647701"/>
                </a:xfrm>
                <a:solidFill>
                  <a:schemeClr val="bg1"/>
                </a:solidFill>
              </p:grpSpPr>
              <p:sp>
                <p:nvSpPr>
                  <p:cNvPr id="76" name="任意多边形: 形状 75">
                    <a:extLst>
                      <a:ext uri="{FF2B5EF4-FFF2-40B4-BE49-F238E27FC236}">
                        <a16:creationId xmlns:a16="http://schemas.microsoft.com/office/drawing/2014/main" xmlns="" id="{E44D7D1A-F2B8-4949-AF9A-096E2342830B}"/>
                      </a:ext>
                    </a:extLst>
                  </p:cNvPr>
                  <p:cNvSpPr/>
                  <p:nvPr/>
                </p:nvSpPr>
                <p:spPr>
                  <a:xfrm>
                    <a:off x="5772150" y="3105150"/>
                    <a:ext cx="647700" cy="647701"/>
                  </a:xfrm>
                  <a:custGeom>
                    <a:avLst/>
                    <a:gdLst>
                      <a:gd name="connsiteX0" fmla="*/ 57150 w 647700"/>
                      <a:gd name="connsiteY0" fmla="*/ 0 h 647700"/>
                      <a:gd name="connsiteX1" fmla="*/ 0 w 647700"/>
                      <a:gd name="connsiteY1" fmla="*/ 0 h 647700"/>
                      <a:gd name="connsiteX2" fmla="*/ 0 w 647700"/>
                      <a:gd name="connsiteY2" fmla="*/ 647700 h 647700"/>
                      <a:gd name="connsiteX3" fmla="*/ 647700 w 647700"/>
                      <a:gd name="connsiteY3" fmla="*/ 647700 h 647700"/>
                      <a:gd name="connsiteX4" fmla="*/ 647700 w 647700"/>
                      <a:gd name="connsiteY4" fmla="*/ 590550 h 647700"/>
                      <a:gd name="connsiteX5" fmla="*/ 57150 w 647700"/>
                      <a:gd name="connsiteY5" fmla="*/ 590550 h 647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7700" h="647700">
                        <a:moveTo>
                          <a:pt x="57150" y="0"/>
                        </a:moveTo>
                        <a:lnTo>
                          <a:pt x="0" y="0"/>
                        </a:lnTo>
                        <a:lnTo>
                          <a:pt x="0" y="647700"/>
                        </a:lnTo>
                        <a:lnTo>
                          <a:pt x="647700" y="647700"/>
                        </a:lnTo>
                        <a:lnTo>
                          <a:pt x="647700" y="590550"/>
                        </a:lnTo>
                        <a:lnTo>
                          <a:pt x="57150" y="5905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7" name="任意多边形: 形状 76">
                    <a:extLst>
                      <a:ext uri="{FF2B5EF4-FFF2-40B4-BE49-F238E27FC236}">
                        <a16:creationId xmlns:a16="http://schemas.microsoft.com/office/drawing/2014/main" xmlns="" id="{BED74D03-2423-473E-94B3-772E7A733226}"/>
                      </a:ext>
                    </a:extLst>
                  </p:cNvPr>
                  <p:cNvSpPr/>
                  <p:nvPr/>
                </p:nvSpPr>
                <p:spPr>
                  <a:xfrm>
                    <a:off x="5886450" y="3305175"/>
                    <a:ext cx="104775" cy="333375"/>
                  </a:xfrm>
                  <a:custGeom>
                    <a:avLst/>
                    <a:gdLst>
                      <a:gd name="connsiteX0" fmla="*/ 0 w 104775"/>
                      <a:gd name="connsiteY0" fmla="*/ 0 h 333375"/>
                      <a:gd name="connsiteX1" fmla="*/ 104775 w 104775"/>
                      <a:gd name="connsiteY1" fmla="*/ 0 h 333375"/>
                      <a:gd name="connsiteX2" fmla="*/ 104775 w 104775"/>
                      <a:gd name="connsiteY2" fmla="*/ 333375 h 333375"/>
                      <a:gd name="connsiteX3" fmla="*/ 0 w 104775"/>
                      <a:gd name="connsiteY3" fmla="*/ 333375 h 333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75" h="333375">
                        <a:moveTo>
                          <a:pt x="0" y="0"/>
                        </a:moveTo>
                        <a:lnTo>
                          <a:pt x="104775" y="0"/>
                        </a:lnTo>
                        <a:lnTo>
                          <a:pt x="104775" y="333375"/>
                        </a:lnTo>
                        <a:lnTo>
                          <a:pt x="0" y="333375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8" name="任意多边形: 形状 77">
                    <a:extLst>
                      <a:ext uri="{FF2B5EF4-FFF2-40B4-BE49-F238E27FC236}">
                        <a16:creationId xmlns:a16="http://schemas.microsoft.com/office/drawing/2014/main" xmlns="" id="{4EA6B0F1-A403-4641-9C88-5A967861B799}"/>
                      </a:ext>
                    </a:extLst>
                  </p:cNvPr>
                  <p:cNvSpPr/>
                  <p:nvPr/>
                </p:nvSpPr>
                <p:spPr>
                  <a:xfrm>
                    <a:off x="6029325" y="3105150"/>
                    <a:ext cx="104775" cy="533400"/>
                  </a:xfrm>
                  <a:custGeom>
                    <a:avLst/>
                    <a:gdLst>
                      <a:gd name="connsiteX0" fmla="*/ 0 w 104775"/>
                      <a:gd name="connsiteY0" fmla="*/ 0 h 533400"/>
                      <a:gd name="connsiteX1" fmla="*/ 104775 w 104775"/>
                      <a:gd name="connsiteY1" fmla="*/ 0 h 533400"/>
                      <a:gd name="connsiteX2" fmla="*/ 104775 w 104775"/>
                      <a:gd name="connsiteY2" fmla="*/ 533400 h 533400"/>
                      <a:gd name="connsiteX3" fmla="*/ 0 w 104775"/>
                      <a:gd name="connsiteY3" fmla="*/ 533400 h 533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75" h="533400">
                        <a:moveTo>
                          <a:pt x="0" y="0"/>
                        </a:moveTo>
                        <a:lnTo>
                          <a:pt x="104775" y="0"/>
                        </a:lnTo>
                        <a:lnTo>
                          <a:pt x="104775" y="533400"/>
                        </a:lnTo>
                        <a:lnTo>
                          <a:pt x="0" y="53340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9" name="任意多边形: 形状 78">
                    <a:extLst>
                      <a:ext uri="{FF2B5EF4-FFF2-40B4-BE49-F238E27FC236}">
                        <a16:creationId xmlns:a16="http://schemas.microsoft.com/office/drawing/2014/main" xmlns="" id="{D1FE626F-A254-4271-BD27-7088D9DB1BFA}"/>
                      </a:ext>
                    </a:extLst>
                  </p:cNvPr>
                  <p:cNvSpPr/>
                  <p:nvPr/>
                </p:nvSpPr>
                <p:spPr>
                  <a:xfrm>
                    <a:off x="6172200" y="3305175"/>
                    <a:ext cx="104775" cy="333375"/>
                  </a:xfrm>
                  <a:custGeom>
                    <a:avLst/>
                    <a:gdLst>
                      <a:gd name="connsiteX0" fmla="*/ 0 w 104775"/>
                      <a:gd name="connsiteY0" fmla="*/ 0 h 333375"/>
                      <a:gd name="connsiteX1" fmla="*/ 104775 w 104775"/>
                      <a:gd name="connsiteY1" fmla="*/ 0 h 333375"/>
                      <a:gd name="connsiteX2" fmla="*/ 104775 w 104775"/>
                      <a:gd name="connsiteY2" fmla="*/ 333375 h 333375"/>
                      <a:gd name="connsiteX3" fmla="*/ 0 w 104775"/>
                      <a:gd name="connsiteY3" fmla="*/ 333375 h 333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75" h="333375">
                        <a:moveTo>
                          <a:pt x="0" y="0"/>
                        </a:moveTo>
                        <a:lnTo>
                          <a:pt x="104775" y="0"/>
                        </a:lnTo>
                        <a:lnTo>
                          <a:pt x="104775" y="333375"/>
                        </a:lnTo>
                        <a:lnTo>
                          <a:pt x="0" y="333375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0" name="任意多边形: 形状 79">
                    <a:extLst>
                      <a:ext uri="{FF2B5EF4-FFF2-40B4-BE49-F238E27FC236}">
                        <a16:creationId xmlns:a16="http://schemas.microsoft.com/office/drawing/2014/main" xmlns="" id="{69BBBE05-867B-45CD-8ABF-D1459FED662B}"/>
                      </a:ext>
                    </a:extLst>
                  </p:cNvPr>
                  <p:cNvSpPr/>
                  <p:nvPr/>
                </p:nvSpPr>
                <p:spPr>
                  <a:xfrm>
                    <a:off x="6315075" y="3467100"/>
                    <a:ext cx="104775" cy="171450"/>
                  </a:xfrm>
                  <a:custGeom>
                    <a:avLst/>
                    <a:gdLst>
                      <a:gd name="connsiteX0" fmla="*/ 0 w 104775"/>
                      <a:gd name="connsiteY0" fmla="*/ 0 h 171450"/>
                      <a:gd name="connsiteX1" fmla="*/ 104775 w 104775"/>
                      <a:gd name="connsiteY1" fmla="*/ 0 h 171450"/>
                      <a:gd name="connsiteX2" fmla="*/ 104775 w 104775"/>
                      <a:gd name="connsiteY2" fmla="*/ 171450 h 171450"/>
                      <a:gd name="connsiteX3" fmla="*/ 0 w 104775"/>
                      <a:gd name="connsiteY3" fmla="*/ 171450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75" h="171450">
                        <a:moveTo>
                          <a:pt x="0" y="0"/>
                        </a:moveTo>
                        <a:lnTo>
                          <a:pt x="104775" y="0"/>
                        </a:lnTo>
                        <a:lnTo>
                          <a:pt x="104775" y="171450"/>
                        </a:lnTo>
                        <a:lnTo>
                          <a:pt x="0" y="1714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22" name="组合 121">
                <a:extLst>
                  <a:ext uri="{FF2B5EF4-FFF2-40B4-BE49-F238E27FC236}">
                    <a16:creationId xmlns:a16="http://schemas.microsoft.com/office/drawing/2014/main" xmlns="" id="{6E09529C-A003-4C1C-8638-32FE64CC5C61}"/>
                  </a:ext>
                </a:extLst>
              </p:cNvPr>
              <p:cNvGrpSpPr/>
              <p:nvPr/>
            </p:nvGrpSpPr>
            <p:grpSpPr>
              <a:xfrm>
                <a:off x="5535873" y="2793613"/>
                <a:ext cx="2051391" cy="809107"/>
                <a:chOff x="640355" y="2447662"/>
                <a:chExt cx="2051391" cy="809107"/>
              </a:xfrm>
            </p:grpSpPr>
            <p:sp>
              <p:nvSpPr>
                <p:cNvPr id="123" name="文本框 122">
                  <a:extLst>
                    <a:ext uri="{FF2B5EF4-FFF2-40B4-BE49-F238E27FC236}">
                      <a16:creationId xmlns:a16="http://schemas.microsoft.com/office/drawing/2014/main" xmlns="" id="{0892C0E1-5490-4755-A7ED-3391343FBB48}"/>
                    </a:ext>
                  </a:extLst>
                </p:cNvPr>
                <p:cNvSpPr txBox="1"/>
                <p:nvPr/>
              </p:nvSpPr>
              <p:spPr>
                <a:xfrm>
                  <a:off x="640355" y="2447662"/>
                  <a:ext cx="148281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>
                      <a:cs typeface="+mn-ea"/>
                      <a:sym typeface="+mn-lt"/>
                    </a:rPr>
                    <a:t>成果展示一</a:t>
                  </a:r>
                </a:p>
              </p:txBody>
            </p:sp>
            <p:sp>
              <p:nvSpPr>
                <p:cNvPr id="124" name="文本框 123">
                  <a:extLst>
                    <a:ext uri="{FF2B5EF4-FFF2-40B4-BE49-F238E27FC236}">
                      <a16:creationId xmlns:a16="http://schemas.microsoft.com/office/drawing/2014/main" xmlns="" id="{77E3CD99-5AAF-4399-9D18-90E40E96A2F1}"/>
                    </a:ext>
                  </a:extLst>
                </p:cNvPr>
                <p:cNvSpPr txBox="1"/>
                <p:nvPr/>
              </p:nvSpPr>
              <p:spPr>
                <a:xfrm>
                  <a:off x="640355" y="2831781"/>
                  <a:ext cx="2051391" cy="4249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en-US" altLang="zh-CN" sz="500" dirty="0">
                      <a:cs typeface="+mn-ea"/>
                      <a:sym typeface="+mn-lt"/>
                    </a:rPr>
                    <a:t>Lorem ipsum dolor sit amet, consectetuer adipiscing elit. Maecenas porttitor congue massa. </a:t>
                  </a:r>
                  <a:r>
                    <a:rPr lang="en-US" altLang="zh-CN" sz="500" dirty="0" err="1">
                      <a:cs typeface="+mn-ea"/>
                      <a:sym typeface="+mn-lt"/>
                    </a:rPr>
                    <a:t>Fusce</a:t>
                  </a:r>
                  <a:r>
                    <a:rPr lang="en-US" altLang="zh-CN" sz="500" dirty="0">
                      <a:cs typeface="+mn-ea"/>
                      <a:sym typeface="+mn-lt"/>
                    </a:rPr>
                    <a:t> </a:t>
                  </a:r>
                  <a:r>
                    <a:rPr lang="en-US" altLang="zh-CN" sz="500" dirty="0" err="1">
                      <a:cs typeface="+mn-ea"/>
                      <a:sym typeface="+mn-lt"/>
                    </a:rPr>
                    <a:t>posuerLorem</a:t>
                  </a:r>
                  <a:r>
                    <a:rPr lang="en-US" altLang="zh-CN" sz="500" dirty="0">
                      <a:cs typeface="+mn-ea"/>
                      <a:sym typeface="+mn-lt"/>
                    </a:rPr>
                    <a:t> ipsum dolor sit </a:t>
                  </a:r>
                  <a:r>
                    <a:rPr lang="en-US" altLang="zh-CN" sz="500" dirty="0" err="1">
                      <a:cs typeface="+mn-ea"/>
                      <a:sym typeface="+mn-lt"/>
                    </a:rPr>
                    <a:t>amete</a:t>
                  </a:r>
                  <a:r>
                    <a:rPr lang="en-US" altLang="zh-CN" sz="500" dirty="0">
                      <a:cs typeface="+mn-ea"/>
                      <a:sym typeface="+mn-lt"/>
                    </a:rPr>
                    <a:t>…</a:t>
                  </a:r>
                  <a:endParaRPr lang="zh-CN" altLang="en-US" sz="500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xmlns="" id="{15FF9C98-16AC-49A7-B6B1-5444A708D465}"/>
                </a:ext>
              </a:extLst>
            </p:cNvPr>
            <p:cNvGrpSpPr/>
            <p:nvPr/>
          </p:nvGrpSpPr>
          <p:grpSpPr>
            <a:xfrm>
              <a:off x="4472778" y="4562567"/>
              <a:ext cx="3114486" cy="844002"/>
              <a:chOff x="4472778" y="4562567"/>
              <a:chExt cx="3114486" cy="844002"/>
            </a:xfrm>
          </p:grpSpPr>
          <p:grpSp>
            <p:nvGrpSpPr>
              <p:cNvPr id="119" name="组合 118">
                <a:extLst>
                  <a:ext uri="{FF2B5EF4-FFF2-40B4-BE49-F238E27FC236}">
                    <a16:creationId xmlns:a16="http://schemas.microsoft.com/office/drawing/2014/main" xmlns="" id="{592BEBC2-E366-4295-B117-312C6DCA9FD3}"/>
                  </a:ext>
                </a:extLst>
              </p:cNvPr>
              <p:cNvGrpSpPr/>
              <p:nvPr/>
            </p:nvGrpSpPr>
            <p:grpSpPr>
              <a:xfrm>
                <a:off x="4472778" y="4562567"/>
                <a:ext cx="828794" cy="828794"/>
                <a:chOff x="7823932" y="4142516"/>
                <a:chExt cx="828794" cy="828794"/>
              </a:xfrm>
            </p:grpSpPr>
            <p:sp>
              <p:nvSpPr>
                <p:cNvPr id="106" name="椭圆 105">
                  <a:extLst>
                    <a:ext uri="{FF2B5EF4-FFF2-40B4-BE49-F238E27FC236}">
                      <a16:creationId xmlns:a16="http://schemas.microsoft.com/office/drawing/2014/main" xmlns="" id="{2166CA66-753E-456E-AC3C-DE932E18B4B2}"/>
                    </a:ext>
                  </a:extLst>
                </p:cNvPr>
                <p:cNvSpPr/>
                <p:nvPr/>
              </p:nvSpPr>
              <p:spPr>
                <a:xfrm>
                  <a:off x="7823932" y="4142516"/>
                  <a:ext cx="828794" cy="82879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图形 71" descr="聊天气泡">
                  <a:extLst>
                    <a:ext uri="{FF2B5EF4-FFF2-40B4-BE49-F238E27FC236}">
                      <a16:creationId xmlns:a16="http://schemas.microsoft.com/office/drawing/2014/main" xmlns="" id="{3607B42D-4F9F-4FF5-909A-6A17A88CF8C1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8072796" y="4433901"/>
                  <a:ext cx="331065" cy="296128"/>
                </a:xfrm>
                <a:custGeom>
                  <a:avLst/>
                  <a:gdLst>
                    <a:gd name="connsiteX0" fmla="*/ 615316 w 647701"/>
                    <a:gd name="connsiteY0" fmla="*/ 0 h 590550"/>
                    <a:gd name="connsiteX1" fmla="*/ 32386 w 647701"/>
                    <a:gd name="connsiteY1" fmla="*/ 0 h 590550"/>
                    <a:gd name="connsiteX2" fmla="*/ 1 w 647701"/>
                    <a:gd name="connsiteY2" fmla="*/ 32765 h 590550"/>
                    <a:gd name="connsiteX3" fmla="*/ 1 w 647701"/>
                    <a:gd name="connsiteY3" fmla="*/ 32766 h 590550"/>
                    <a:gd name="connsiteX4" fmla="*/ 1 w 647701"/>
                    <a:gd name="connsiteY4" fmla="*/ 426530 h 590550"/>
                    <a:gd name="connsiteX5" fmla="*/ 32385 w 647701"/>
                    <a:gd name="connsiteY5" fmla="*/ 459296 h 590550"/>
                    <a:gd name="connsiteX6" fmla="*/ 32386 w 647701"/>
                    <a:gd name="connsiteY6" fmla="*/ 459296 h 590550"/>
                    <a:gd name="connsiteX7" fmla="*/ 388621 w 647701"/>
                    <a:gd name="connsiteY7" fmla="*/ 459296 h 590550"/>
                    <a:gd name="connsiteX8" fmla="*/ 518161 w 647701"/>
                    <a:gd name="connsiteY8" fmla="*/ 590550 h 590550"/>
                    <a:gd name="connsiteX9" fmla="*/ 518161 w 647701"/>
                    <a:gd name="connsiteY9" fmla="*/ 459296 h 590550"/>
                    <a:gd name="connsiteX10" fmla="*/ 615316 w 647701"/>
                    <a:gd name="connsiteY10" fmla="*/ 459296 h 590550"/>
                    <a:gd name="connsiteX11" fmla="*/ 647701 w 647701"/>
                    <a:gd name="connsiteY11" fmla="*/ 426530 h 590550"/>
                    <a:gd name="connsiteX12" fmla="*/ 647701 w 647701"/>
                    <a:gd name="connsiteY12" fmla="*/ 426530 h 590550"/>
                    <a:gd name="connsiteX13" fmla="*/ 647701 w 647701"/>
                    <a:gd name="connsiteY13" fmla="*/ 32766 h 590550"/>
                    <a:gd name="connsiteX14" fmla="*/ 615317 w 647701"/>
                    <a:gd name="connsiteY14" fmla="*/ 0 h 590550"/>
                    <a:gd name="connsiteX15" fmla="*/ 615316 w 647701"/>
                    <a:gd name="connsiteY15" fmla="*/ 0 h 590550"/>
                    <a:gd name="connsiteX16" fmla="*/ 171451 w 647701"/>
                    <a:gd name="connsiteY16" fmla="*/ 276225 h 590550"/>
                    <a:gd name="connsiteX17" fmla="*/ 123826 w 647701"/>
                    <a:gd name="connsiteY17" fmla="*/ 228600 h 590550"/>
                    <a:gd name="connsiteX18" fmla="*/ 171451 w 647701"/>
                    <a:gd name="connsiteY18" fmla="*/ 180975 h 590550"/>
                    <a:gd name="connsiteX19" fmla="*/ 219076 w 647701"/>
                    <a:gd name="connsiteY19" fmla="*/ 228600 h 590550"/>
                    <a:gd name="connsiteX20" fmla="*/ 171451 w 647701"/>
                    <a:gd name="connsiteY20" fmla="*/ 276225 h 590550"/>
                    <a:gd name="connsiteX21" fmla="*/ 323851 w 647701"/>
                    <a:gd name="connsiteY21" fmla="*/ 276225 h 590550"/>
                    <a:gd name="connsiteX22" fmla="*/ 276226 w 647701"/>
                    <a:gd name="connsiteY22" fmla="*/ 228600 h 590550"/>
                    <a:gd name="connsiteX23" fmla="*/ 323851 w 647701"/>
                    <a:gd name="connsiteY23" fmla="*/ 180975 h 590550"/>
                    <a:gd name="connsiteX24" fmla="*/ 371476 w 647701"/>
                    <a:gd name="connsiteY24" fmla="*/ 228600 h 590550"/>
                    <a:gd name="connsiteX25" fmla="*/ 323851 w 647701"/>
                    <a:gd name="connsiteY25" fmla="*/ 276225 h 590550"/>
                    <a:gd name="connsiteX26" fmla="*/ 476251 w 647701"/>
                    <a:gd name="connsiteY26" fmla="*/ 276225 h 590550"/>
                    <a:gd name="connsiteX27" fmla="*/ 428626 w 647701"/>
                    <a:gd name="connsiteY27" fmla="*/ 228600 h 590550"/>
                    <a:gd name="connsiteX28" fmla="*/ 476251 w 647701"/>
                    <a:gd name="connsiteY28" fmla="*/ 180975 h 590550"/>
                    <a:gd name="connsiteX29" fmla="*/ 523876 w 647701"/>
                    <a:gd name="connsiteY29" fmla="*/ 228600 h 590550"/>
                    <a:gd name="connsiteX30" fmla="*/ 476251 w 647701"/>
                    <a:gd name="connsiteY30" fmla="*/ 276225 h 590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47701" h="590550">
                      <a:moveTo>
                        <a:pt x="615316" y="0"/>
                      </a:moveTo>
                      <a:lnTo>
                        <a:pt x="32386" y="0"/>
                      </a:lnTo>
                      <a:cubicBezTo>
                        <a:pt x="14395" y="105"/>
                        <a:pt x="-104" y="14774"/>
                        <a:pt x="1" y="32765"/>
                      </a:cubicBezTo>
                      <a:cubicBezTo>
                        <a:pt x="1" y="32765"/>
                        <a:pt x="1" y="32766"/>
                        <a:pt x="1" y="32766"/>
                      </a:cubicBezTo>
                      <a:lnTo>
                        <a:pt x="1" y="426530"/>
                      </a:lnTo>
                      <a:cubicBezTo>
                        <a:pt x="-105" y="444520"/>
                        <a:pt x="14394" y="459190"/>
                        <a:pt x="32385" y="459296"/>
                      </a:cubicBezTo>
                      <a:cubicBezTo>
                        <a:pt x="32385" y="459296"/>
                        <a:pt x="32386" y="459296"/>
                        <a:pt x="32386" y="459296"/>
                      </a:cubicBezTo>
                      <a:lnTo>
                        <a:pt x="388621" y="459296"/>
                      </a:lnTo>
                      <a:lnTo>
                        <a:pt x="518161" y="590550"/>
                      </a:lnTo>
                      <a:lnTo>
                        <a:pt x="518161" y="459296"/>
                      </a:lnTo>
                      <a:lnTo>
                        <a:pt x="615316" y="459296"/>
                      </a:lnTo>
                      <a:cubicBezTo>
                        <a:pt x="633306" y="459191"/>
                        <a:pt x="647805" y="444521"/>
                        <a:pt x="647701" y="426530"/>
                      </a:cubicBezTo>
                      <a:cubicBezTo>
                        <a:pt x="647701" y="426530"/>
                        <a:pt x="647701" y="426530"/>
                        <a:pt x="647701" y="426530"/>
                      </a:cubicBezTo>
                      <a:lnTo>
                        <a:pt x="647701" y="32766"/>
                      </a:lnTo>
                      <a:cubicBezTo>
                        <a:pt x="647806" y="14775"/>
                        <a:pt x="633307" y="106"/>
                        <a:pt x="615317" y="0"/>
                      </a:cubicBezTo>
                      <a:cubicBezTo>
                        <a:pt x="615317" y="0"/>
                        <a:pt x="615316" y="0"/>
                        <a:pt x="615316" y="0"/>
                      </a:cubicBezTo>
                      <a:close/>
                      <a:moveTo>
                        <a:pt x="171451" y="276225"/>
                      </a:moveTo>
                      <a:cubicBezTo>
                        <a:pt x="145148" y="276225"/>
                        <a:pt x="123826" y="254902"/>
                        <a:pt x="123826" y="228600"/>
                      </a:cubicBezTo>
                      <a:cubicBezTo>
                        <a:pt x="123826" y="202298"/>
                        <a:pt x="145148" y="180975"/>
                        <a:pt x="171451" y="180975"/>
                      </a:cubicBezTo>
                      <a:cubicBezTo>
                        <a:pt x="197753" y="180975"/>
                        <a:pt x="219076" y="202298"/>
                        <a:pt x="219076" y="228600"/>
                      </a:cubicBezTo>
                      <a:cubicBezTo>
                        <a:pt x="219076" y="254902"/>
                        <a:pt x="197753" y="276225"/>
                        <a:pt x="171451" y="276225"/>
                      </a:cubicBezTo>
                      <a:close/>
                      <a:moveTo>
                        <a:pt x="323851" y="276225"/>
                      </a:moveTo>
                      <a:cubicBezTo>
                        <a:pt x="297548" y="276225"/>
                        <a:pt x="276226" y="254902"/>
                        <a:pt x="276226" y="228600"/>
                      </a:cubicBezTo>
                      <a:cubicBezTo>
                        <a:pt x="276226" y="202298"/>
                        <a:pt x="297548" y="180975"/>
                        <a:pt x="323851" y="180975"/>
                      </a:cubicBezTo>
                      <a:cubicBezTo>
                        <a:pt x="350153" y="180975"/>
                        <a:pt x="371476" y="202298"/>
                        <a:pt x="371476" y="228600"/>
                      </a:cubicBezTo>
                      <a:cubicBezTo>
                        <a:pt x="371476" y="254902"/>
                        <a:pt x="350153" y="276225"/>
                        <a:pt x="323851" y="276225"/>
                      </a:cubicBezTo>
                      <a:close/>
                      <a:moveTo>
                        <a:pt x="476251" y="276225"/>
                      </a:moveTo>
                      <a:cubicBezTo>
                        <a:pt x="449948" y="276225"/>
                        <a:pt x="428626" y="254902"/>
                        <a:pt x="428626" y="228600"/>
                      </a:cubicBezTo>
                      <a:cubicBezTo>
                        <a:pt x="428626" y="202298"/>
                        <a:pt x="449948" y="180975"/>
                        <a:pt x="476251" y="180975"/>
                      </a:cubicBezTo>
                      <a:cubicBezTo>
                        <a:pt x="502553" y="180975"/>
                        <a:pt x="523876" y="202298"/>
                        <a:pt x="523876" y="228600"/>
                      </a:cubicBezTo>
                      <a:cubicBezTo>
                        <a:pt x="523876" y="254902"/>
                        <a:pt x="502553" y="276225"/>
                        <a:pt x="476251" y="27622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8" name="组合 127">
                <a:extLst>
                  <a:ext uri="{FF2B5EF4-FFF2-40B4-BE49-F238E27FC236}">
                    <a16:creationId xmlns:a16="http://schemas.microsoft.com/office/drawing/2014/main" xmlns="" id="{7A1F62F1-3A13-45CE-BC64-49A9FEF10CB2}"/>
                  </a:ext>
                </a:extLst>
              </p:cNvPr>
              <p:cNvGrpSpPr/>
              <p:nvPr/>
            </p:nvGrpSpPr>
            <p:grpSpPr>
              <a:xfrm>
                <a:off x="5535873" y="4597462"/>
                <a:ext cx="2051391" cy="809107"/>
                <a:chOff x="640355" y="2447662"/>
                <a:chExt cx="2051391" cy="809107"/>
              </a:xfrm>
            </p:grpSpPr>
            <p:sp>
              <p:nvSpPr>
                <p:cNvPr id="129" name="文本框 128">
                  <a:extLst>
                    <a:ext uri="{FF2B5EF4-FFF2-40B4-BE49-F238E27FC236}">
                      <a16:creationId xmlns:a16="http://schemas.microsoft.com/office/drawing/2014/main" xmlns="" id="{C542D617-9EA9-4A0C-A3BF-C8DC6A4C14D2}"/>
                    </a:ext>
                  </a:extLst>
                </p:cNvPr>
                <p:cNvSpPr txBox="1"/>
                <p:nvPr/>
              </p:nvSpPr>
              <p:spPr>
                <a:xfrm>
                  <a:off x="640355" y="2447662"/>
                  <a:ext cx="148281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>
                      <a:cs typeface="+mn-ea"/>
                      <a:sym typeface="+mn-lt"/>
                    </a:rPr>
                    <a:t>成果展示三</a:t>
                  </a:r>
                </a:p>
              </p:txBody>
            </p:sp>
            <p:sp>
              <p:nvSpPr>
                <p:cNvPr id="130" name="文本框 129">
                  <a:extLst>
                    <a:ext uri="{FF2B5EF4-FFF2-40B4-BE49-F238E27FC236}">
                      <a16:creationId xmlns:a16="http://schemas.microsoft.com/office/drawing/2014/main" xmlns="" id="{6B4055EE-C8C4-41E1-8345-3E9ADB773F5E}"/>
                    </a:ext>
                  </a:extLst>
                </p:cNvPr>
                <p:cNvSpPr txBox="1"/>
                <p:nvPr/>
              </p:nvSpPr>
              <p:spPr>
                <a:xfrm>
                  <a:off x="640355" y="2831781"/>
                  <a:ext cx="2051391" cy="4249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en-US" altLang="zh-CN" sz="500" dirty="0">
                      <a:cs typeface="+mn-ea"/>
                      <a:sym typeface="+mn-lt"/>
                    </a:rPr>
                    <a:t>Lorem ipsum dolor sit amet, consectetuer adipiscing elit. Maecenas porttitor congue massa. </a:t>
                  </a:r>
                  <a:r>
                    <a:rPr lang="en-US" altLang="zh-CN" sz="500" dirty="0" err="1">
                      <a:cs typeface="+mn-ea"/>
                      <a:sym typeface="+mn-lt"/>
                    </a:rPr>
                    <a:t>Fusce</a:t>
                  </a:r>
                  <a:r>
                    <a:rPr lang="en-US" altLang="zh-CN" sz="500" dirty="0">
                      <a:cs typeface="+mn-ea"/>
                      <a:sym typeface="+mn-lt"/>
                    </a:rPr>
                    <a:t> </a:t>
                  </a:r>
                  <a:r>
                    <a:rPr lang="en-US" altLang="zh-CN" sz="500" dirty="0" err="1">
                      <a:cs typeface="+mn-ea"/>
                      <a:sym typeface="+mn-lt"/>
                    </a:rPr>
                    <a:t>posuerLorem</a:t>
                  </a:r>
                  <a:r>
                    <a:rPr lang="en-US" altLang="zh-CN" sz="500" dirty="0">
                      <a:cs typeface="+mn-ea"/>
                      <a:sym typeface="+mn-lt"/>
                    </a:rPr>
                    <a:t> ipsum dolor sit </a:t>
                  </a:r>
                  <a:r>
                    <a:rPr lang="en-US" altLang="zh-CN" sz="500" dirty="0" err="1">
                      <a:cs typeface="+mn-ea"/>
                      <a:sym typeface="+mn-lt"/>
                    </a:rPr>
                    <a:t>amete</a:t>
                  </a:r>
                  <a:r>
                    <a:rPr lang="en-US" altLang="zh-CN" sz="500" dirty="0">
                      <a:cs typeface="+mn-ea"/>
                      <a:sym typeface="+mn-lt"/>
                    </a:rPr>
                    <a:t>…</a:t>
                  </a:r>
                  <a:endParaRPr lang="zh-CN" altLang="en-US" sz="500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xmlns="" id="{F56B9A2C-4C59-41C3-AEEF-787C542619BB}"/>
                </a:ext>
              </a:extLst>
            </p:cNvPr>
            <p:cNvGrpSpPr/>
            <p:nvPr/>
          </p:nvGrpSpPr>
          <p:grpSpPr>
            <a:xfrm>
              <a:off x="8131525" y="2793613"/>
              <a:ext cx="3097691" cy="850291"/>
              <a:chOff x="8131525" y="2793613"/>
              <a:chExt cx="3097691" cy="850291"/>
            </a:xfrm>
          </p:grpSpPr>
          <p:grpSp>
            <p:nvGrpSpPr>
              <p:cNvPr id="120" name="组合 119">
                <a:extLst>
                  <a:ext uri="{FF2B5EF4-FFF2-40B4-BE49-F238E27FC236}">
                    <a16:creationId xmlns:a16="http://schemas.microsoft.com/office/drawing/2014/main" xmlns="" id="{02A7BF31-5F4B-48E6-B587-97E4CFAAB574}"/>
                  </a:ext>
                </a:extLst>
              </p:cNvPr>
              <p:cNvGrpSpPr/>
              <p:nvPr/>
            </p:nvGrpSpPr>
            <p:grpSpPr>
              <a:xfrm>
                <a:off x="8131525" y="2815110"/>
                <a:ext cx="828794" cy="828794"/>
                <a:chOff x="5595128" y="4093161"/>
                <a:chExt cx="828794" cy="828794"/>
              </a:xfrm>
            </p:grpSpPr>
            <p:sp>
              <p:nvSpPr>
                <p:cNvPr id="98" name="椭圆 97">
                  <a:extLst>
                    <a:ext uri="{FF2B5EF4-FFF2-40B4-BE49-F238E27FC236}">
                      <a16:creationId xmlns:a16="http://schemas.microsoft.com/office/drawing/2014/main" xmlns="" id="{88620A4C-4827-431A-86A2-5E66683515CF}"/>
                    </a:ext>
                  </a:extLst>
                </p:cNvPr>
                <p:cNvSpPr/>
                <p:nvPr/>
              </p:nvSpPr>
              <p:spPr>
                <a:xfrm>
                  <a:off x="5595128" y="4093161"/>
                  <a:ext cx="828794" cy="82879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81" name="图形 38" descr="盒子">
                  <a:extLst>
                    <a:ext uri="{FF2B5EF4-FFF2-40B4-BE49-F238E27FC236}">
                      <a16:creationId xmlns:a16="http://schemas.microsoft.com/office/drawing/2014/main" xmlns="" id="{B28E2B02-DDCA-4438-BF3E-B5B5873C4E9B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5829429" y="4310139"/>
                  <a:ext cx="360192" cy="394838"/>
                  <a:chOff x="5931675" y="3203715"/>
                  <a:chExt cx="628650" cy="750570"/>
                </a:xfrm>
                <a:solidFill>
                  <a:schemeClr val="bg1"/>
                </a:solidFill>
              </p:grpSpPr>
              <p:sp>
                <p:nvSpPr>
                  <p:cNvPr id="82" name="任意多边形: 形状 81">
                    <a:extLst>
                      <a:ext uri="{FF2B5EF4-FFF2-40B4-BE49-F238E27FC236}">
                        <a16:creationId xmlns:a16="http://schemas.microsoft.com/office/drawing/2014/main" xmlns="" id="{30FD412C-2EA6-4AFE-A32E-31D5DD31785C}"/>
                      </a:ext>
                    </a:extLst>
                  </p:cNvPr>
                  <p:cNvSpPr/>
                  <p:nvPr/>
                </p:nvSpPr>
                <p:spPr>
                  <a:xfrm>
                    <a:off x="5931675" y="3307537"/>
                    <a:ext cx="457200" cy="277177"/>
                  </a:xfrm>
                  <a:custGeom>
                    <a:avLst/>
                    <a:gdLst>
                      <a:gd name="connsiteX0" fmla="*/ 142875 w 457200"/>
                      <a:gd name="connsiteY0" fmla="*/ 0 h 277177"/>
                      <a:gd name="connsiteX1" fmla="*/ 0 w 457200"/>
                      <a:gd name="connsiteY1" fmla="*/ 86678 h 277177"/>
                      <a:gd name="connsiteX2" fmla="*/ 314325 w 457200"/>
                      <a:gd name="connsiteY2" fmla="*/ 277178 h 277177"/>
                      <a:gd name="connsiteX3" fmla="*/ 457200 w 457200"/>
                      <a:gd name="connsiteY3" fmla="*/ 190500 h 277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7200" h="277177">
                        <a:moveTo>
                          <a:pt x="142875" y="0"/>
                        </a:moveTo>
                        <a:lnTo>
                          <a:pt x="0" y="86678"/>
                        </a:lnTo>
                        <a:lnTo>
                          <a:pt x="314325" y="277178"/>
                        </a:lnTo>
                        <a:lnTo>
                          <a:pt x="457200" y="19050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3" name="任意多边形: 形状 82">
                    <a:extLst>
                      <a:ext uri="{FF2B5EF4-FFF2-40B4-BE49-F238E27FC236}">
                        <a16:creationId xmlns:a16="http://schemas.microsoft.com/office/drawing/2014/main" xmlns="" id="{D2B57F7A-84E1-40BE-AFE2-1CD00D31119E}"/>
                      </a:ext>
                    </a:extLst>
                  </p:cNvPr>
                  <p:cNvSpPr/>
                  <p:nvPr/>
                </p:nvSpPr>
                <p:spPr>
                  <a:xfrm>
                    <a:off x="6110744" y="3203715"/>
                    <a:ext cx="449580" cy="272415"/>
                  </a:xfrm>
                  <a:custGeom>
                    <a:avLst/>
                    <a:gdLst>
                      <a:gd name="connsiteX0" fmla="*/ 449580 w 449580"/>
                      <a:gd name="connsiteY0" fmla="*/ 190500 h 272415"/>
                      <a:gd name="connsiteX1" fmla="*/ 135255 w 449580"/>
                      <a:gd name="connsiteY1" fmla="*/ 0 h 272415"/>
                      <a:gd name="connsiteX2" fmla="*/ 0 w 449580"/>
                      <a:gd name="connsiteY2" fmla="*/ 81915 h 272415"/>
                      <a:gd name="connsiteX3" fmla="*/ 314325 w 449580"/>
                      <a:gd name="connsiteY3" fmla="*/ 272415 h 272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9580" h="272415">
                        <a:moveTo>
                          <a:pt x="449580" y="190500"/>
                        </a:moveTo>
                        <a:lnTo>
                          <a:pt x="135255" y="0"/>
                        </a:lnTo>
                        <a:lnTo>
                          <a:pt x="0" y="81915"/>
                        </a:lnTo>
                        <a:lnTo>
                          <a:pt x="314325" y="272415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4" name="任意多边形: 形状 83">
                    <a:extLst>
                      <a:ext uri="{FF2B5EF4-FFF2-40B4-BE49-F238E27FC236}">
                        <a16:creationId xmlns:a16="http://schemas.microsoft.com/office/drawing/2014/main" xmlns="" id="{A4370E1C-B330-4177-988F-01CF25A19511}"/>
                      </a:ext>
                    </a:extLst>
                  </p:cNvPr>
                  <p:cNvSpPr/>
                  <p:nvPr/>
                </p:nvSpPr>
                <p:spPr>
                  <a:xfrm>
                    <a:off x="5931675" y="3438982"/>
                    <a:ext cx="295275" cy="515302"/>
                  </a:xfrm>
                  <a:custGeom>
                    <a:avLst/>
                    <a:gdLst>
                      <a:gd name="connsiteX0" fmla="*/ 0 w 295275"/>
                      <a:gd name="connsiteY0" fmla="*/ 31432 h 515302"/>
                      <a:gd name="connsiteX1" fmla="*/ 0 w 295275"/>
                      <a:gd name="connsiteY1" fmla="*/ 336233 h 515302"/>
                      <a:gd name="connsiteX2" fmla="*/ 295275 w 295275"/>
                      <a:gd name="connsiteY2" fmla="*/ 515303 h 515302"/>
                      <a:gd name="connsiteX3" fmla="*/ 295275 w 295275"/>
                      <a:gd name="connsiteY3" fmla="*/ 179070 h 515302"/>
                      <a:gd name="connsiteX4" fmla="*/ 0 w 295275"/>
                      <a:gd name="connsiteY4" fmla="*/ 0 h 5153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5275" h="515302">
                        <a:moveTo>
                          <a:pt x="0" y="31432"/>
                        </a:moveTo>
                        <a:lnTo>
                          <a:pt x="0" y="336233"/>
                        </a:lnTo>
                        <a:lnTo>
                          <a:pt x="295275" y="515303"/>
                        </a:lnTo>
                        <a:lnTo>
                          <a:pt x="295275" y="17907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5" name="任意多边形: 形状 84">
                    <a:extLst>
                      <a:ext uri="{FF2B5EF4-FFF2-40B4-BE49-F238E27FC236}">
                        <a16:creationId xmlns:a16="http://schemas.microsoft.com/office/drawing/2014/main" xmlns="" id="{05D998E3-C6CD-4154-9AE4-534C0612A509}"/>
                      </a:ext>
                    </a:extLst>
                  </p:cNvPr>
                  <p:cNvSpPr/>
                  <p:nvPr/>
                </p:nvSpPr>
                <p:spPr>
                  <a:xfrm>
                    <a:off x="6265050" y="3438982"/>
                    <a:ext cx="295275" cy="515302"/>
                  </a:xfrm>
                  <a:custGeom>
                    <a:avLst/>
                    <a:gdLst>
                      <a:gd name="connsiteX0" fmla="*/ 104775 w 295275"/>
                      <a:gd name="connsiteY0" fmla="*/ 231458 h 515302"/>
                      <a:gd name="connsiteX1" fmla="*/ 38100 w 295275"/>
                      <a:gd name="connsiteY1" fmla="*/ 269558 h 515302"/>
                      <a:gd name="connsiteX2" fmla="*/ 38100 w 295275"/>
                      <a:gd name="connsiteY2" fmla="*/ 202883 h 515302"/>
                      <a:gd name="connsiteX3" fmla="*/ 104775 w 295275"/>
                      <a:gd name="connsiteY3" fmla="*/ 164783 h 515302"/>
                      <a:gd name="connsiteX4" fmla="*/ 104775 w 295275"/>
                      <a:gd name="connsiteY4" fmla="*/ 231458 h 515302"/>
                      <a:gd name="connsiteX5" fmla="*/ 0 w 295275"/>
                      <a:gd name="connsiteY5" fmla="*/ 179070 h 515302"/>
                      <a:gd name="connsiteX6" fmla="*/ 0 w 295275"/>
                      <a:gd name="connsiteY6" fmla="*/ 515303 h 515302"/>
                      <a:gd name="connsiteX7" fmla="*/ 295275 w 295275"/>
                      <a:gd name="connsiteY7" fmla="*/ 336233 h 515302"/>
                      <a:gd name="connsiteX8" fmla="*/ 295275 w 295275"/>
                      <a:gd name="connsiteY8" fmla="*/ 0 h 515302"/>
                      <a:gd name="connsiteX9" fmla="*/ 0 w 295275"/>
                      <a:gd name="connsiteY9" fmla="*/ 179070 h 5153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95275" h="515302">
                        <a:moveTo>
                          <a:pt x="104775" y="231458"/>
                        </a:moveTo>
                        <a:lnTo>
                          <a:pt x="38100" y="269558"/>
                        </a:lnTo>
                        <a:lnTo>
                          <a:pt x="38100" y="202883"/>
                        </a:lnTo>
                        <a:lnTo>
                          <a:pt x="104775" y="164783"/>
                        </a:lnTo>
                        <a:lnTo>
                          <a:pt x="104775" y="231458"/>
                        </a:lnTo>
                        <a:close/>
                        <a:moveTo>
                          <a:pt x="0" y="179070"/>
                        </a:moveTo>
                        <a:lnTo>
                          <a:pt x="0" y="515303"/>
                        </a:lnTo>
                        <a:lnTo>
                          <a:pt x="295275" y="336233"/>
                        </a:lnTo>
                        <a:lnTo>
                          <a:pt x="295275" y="0"/>
                        </a:lnTo>
                        <a:lnTo>
                          <a:pt x="0" y="17907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31" name="组合 130">
                <a:extLst>
                  <a:ext uri="{FF2B5EF4-FFF2-40B4-BE49-F238E27FC236}">
                    <a16:creationId xmlns:a16="http://schemas.microsoft.com/office/drawing/2014/main" xmlns="" id="{EB34697C-985A-41AD-96E1-135FB2856694}"/>
                  </a:ext>
                </a:extLst>
              </p:cNvPr>
              <p:cNvGrpSpPr/>
              <p:nvPr/>
            </p:nvGrpSpPr>
            <p:grpSpPr>
              <a:xfrm>
                <a:off x="9177825" y="2793613"/>
                <a:ext cx="2051391" cy="809107"/>
                <a:chOff x="640355" y="2447662"/>
                <a:chExt cx="2051391" cy="809107"/>
              </a:xfrm>
            </p:grpSpPr>
            <p:sp>
              <p:nvSpPr>
                <p:cNvPr id="132" name="文本框 131">
                  <a:extLst>
                    <a:ext uri="{FF2B5EF4-FFF2-40B4-BE49-F238E27FC236}">
                      <a16:creationId xmlns:a16="http://schemas.microsoft.com/office/drawing/2014/main" xmlns="" id="{AC17DA17-A09C-42F1-A4FE-C26AAB2BB0FA}"/>
                    </a:ext>
                  </a:extLst>
                </p:cNvPr>
                <p:cNvSpPr txBox="1"/>
                <p:nvPr/>
              </p:nvSpPr>
              <p:spPr>
                <a:xfrm>
                  <a:off x="640355" y="2447662"/>
                  <a:ext cx="148281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>
                      <a:cs typeface="+mn-ea"/>
                      <a:sym typeface="+mn-lt"/>
                    </a:rPr>
                    <a:t>成果展示二</a:t>
                  </a:r>
                </a:p>
              </p:txBody>
            </p:sp>
            <p:sp>
              <p:nvSpPr>
                <p:cNvPr id="133" name="文本框 132">
                  <a:extLst>
                    <a:ext uri="{FF2B5EF4-FFF2-40B4-BE49-F238E27FC236}">
                      <a16:creationId xmlns:a16="http://schemas.microsoft.com/office/drawing/2014/main" xmlns="" id="{EA901EE7-CB56-4821-8BC0-CE936BBD0610}"/>
                    </a:ext>
                  </a:extLst>
                </p:cNvPr>
                <p:cNvSpPr txBox="1"/>
                <p:nvPr/>
              </p:nvSpPr>
              <p:spPr>
                <a:xfrm>
                  <a:off x="640355" y="2831781"/>
                  <a:ext cx="2051391" cy="4249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en-US" altLang="zh-CN" sz="500" dirty="0">
                      <a:cs typeface="+mn-ea"/>
                      <a:sym typeface="+mn-lt"/>
                    </a:rPr>
                    <a:t>Lorem ipsum dolor sit amet, consectetuer adipiscing elit. Maecenas porttitor congue massa. </a:t>
                  </a:r>
                  <a:r>
                    <a:rPr lang="en-US" altLang="zh-CN" sz="500" dirty="0" err="1">
                      <a:cs typeface="+mn-ea"/>
                      <a:sym typeface="+mn-lt"/>
                    </a:rPr>
                    <a:t>Fusce</a:t>
                  </a:r>
                  <a:r>
                    <a:rPr lang="en-US" altLang="zh-CN" sz="500" dirty="0">
                      <a:cs typeface="+mn-ea"/>
                      <a:sym typeface="+mn-lt"/>
                    </a:rPr>
                    <a:t> </a:t>
                  </a:r>
                  <a:r>
                    <a:rPr lang="en-US" altLang="zh-CN" sz="500" dirty="0" err="1">
                      <a:cs typeface="+mn-ea"/>
                      <a:sym typeface="+mn-lt"/>
                    </a:rPr>
                    <a:t>posuerLorem</a:t>
                  </a:r>
                  <a:r>
                    <a:rPr lang="en-US" altLang="zh-CN" sz="500" dirty="0">
                      <a:cs typeface="+mn-ea"/>
                      <a:sym typeface="+mn-lt"/>
                    </a:rPr>
                    <a:t> ipsum dolor sit </a:t>
                  </a:r>
                  <a:r>
                    <a:rPr lang="en-US" altLang="zh-CN" sz="500" dirty="0" err="1">
                      <a:cs typeface="+mn-ea"/>
                      <a:sym typeface="+mn-lt"/>
                    </a:rPr>
                    <a:t>amete</a:t>
                  </a:r>
                  <a:r>
                    <a:rPr lang="en-US" altLang="zh-CN" sz="500" dirty="0">
                      <a:cs typeface="+mn-ea"/>
                      <a:sym typeface="+mn-lt"/>
                    </a:rPr>
                    <a:t>…</a:t>
                  </a:r>
                  <a:endParaRPr lang="zh-CN" altLang="en-US" sz="500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xmlns="" id="{C0A9C881-4C4B-41D4-A221-97CC3A0BDA4E}"/>
                </a:ext>
              </a:extLst>
            </p:cNvPr>
            <p:cNvGrpSpPr/>
            <p:nvPr/>
          </p:nvGrpSpPr>
          <p:grpSpPr>
            <a:xfrm>
              <a:off x="8131525" y="4562567"/>
              <a:ext cx="3097691" cy="844002"/>
              <a:chOff x="8131525" y="4562567"/>
              <a:chExt cx="3097691" cy="844002"/>
            </a:xfrm>
          </p:grpSpPr>
          <p:grpSp>
            <p:nvGrpSpPr>
              <p:cNvPr id="96" name="组合 95">
                <a:extLst>
                  <a:ext uri="{FF2B5EF4-FFF2-40B4-BE49-F238E27FC236}">
                    <a16:creationId xmlns:a16="http://schemas.microsoft.com/office/drawing/2014/main" xmlns="" id="{214A49CC-3161-468F-8FFE-47A580068B74}"/>
                  </a:ext>
                </a:extLst>
              </p:cNvPr>
              <p:cNvGrpSpPr/>
              <p:nvPr/>
            </p:nvGrpSpPr>
            <p:grpSpPr>
              <a:xfrm>
                <a:off x="8131525" y="4562567"/>
                <a:ext cx="828794" cy="828794"/>
                <a:chOff x="10052736" y="4093161"/>
                <a:chExt cx="828794" cy="828794"/>
              </a:xfrm>
            </p:grpSpPr>
            <p:sp>
              <p:nvSpPr>
                <p:cNvPr id="112" name="椭圆 111">
                  <a:extLst>
                    <a:ext uri="{FF2B5EF4-FFF2-40B4-BE49-F238E27FC236}">
                      <a16:creationId xmlns:a16="http://schemas.microsoft.com/office/drawing/2014/main" xmlns="" id="{A41D0A6F-D937-4A8B-ABBF-4E8CA937C820}"/>
                    </a:ext>
                  </a:extLst>
                </p:cNvPr>
                <p:cNvSpPr/>
                <p:nvPr/>
              </p:nvSpPr>
              <p:spPr>
                <a:xfrm>
                  <a:off x="10052736" y="4093161"/>
                  <a:ext cx="828794" cy="82879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87" name="图形 73" descr="毕业帽">
                  <a:extLst>
                    <a:ext uri="{FF2B5EF4-FFF2-40B4-BE49-F238E27FC236}">
                      <a16:creationId xmlns:a16="http://schemas.microsoft.com/office/drawing/2014/main" xmlns="" id="{C89C3655-B266-4266-BD97-09F1CA7F31CD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10250372" y="4269948"/>
                  <a:ext cx="433522" cy="475221"/>
                  <a:chOff x="6088800" y="3421800"/>
                  <a:chExt cx="914400" cy="914400"/>
                </a:xfrm>
                <a:solidFill>
                  <a:schemeClr val="bg1"/>
                </a:solidFill>
              </p:grpSpPr>
              <p:sp>
                <p:nvSpPr>
                  <p:cNvPr id="88" name="任意多边形: 形状 87">
                    <a:extLst>
                      <a:ext uri="{FF2B5EF4-FFF2-40B4-BE49-F238E27FC236}">
                        <a16:creationId xmlns:a16="http://schemas.microsoft.com/office/drawing/2014/main" xmlns="" id="{A07E81D9-699B-429E-95E3-2E92EF014E32}"/>
                      </a:ext>
                    </a:extLst>
                  </p:cNvPr>
                  <p:cNvSpPr/>
                  <p:nvPr/>
                </p:nvSpPr>
                <p:spPr>
                  <a:xfrm>
                    <a:off x="6279300" y="3891382"/>
                    <a:ext cx="533400" cy="216217"/>
                  </a:xfrm>
                  <a:custGeom>
                    <a:avLst/>
                    <a:gdLst>
                      <a:gd name="connsiteX0" fmla="*/ 0 w 533400"/>
                      <a:gd name="connsiteY0" fmla="*/ 0 h 216217"/>
                      <a:gd name="connsiteX1" fmla="*/ 0 w 533400"/>
                      <a:gd name="connsiteY1" fmla="*/ 111443 h 216217"/>
                      <a:gd name="connsiteX2" fmla="*/ 266700 w 533400"/>
                      <a:gd name="connsiteY2" fmla="*/ 216218 h 216217"/>
                      <a:gd name="connsiteX3" fmla="*/ 533400 w 533400"/>
                      <a:gd name="connsiteY3" fmla="*/ 111443 h 216217"/>
                      <a:gd name="connsiteX4" fmla="*/ 533400 w 533400"/>
                      <a:gd name="connsiteY4" fmla="*/ 0 h 216217"/>
                      <a:gd name="connsiteX5" fmla="*/ 266700 w 533400"/>
                      <a:gd name="connsiteY5" fmla="*/ 94298 h 216217"/>
                      <a:gd name="connsiteX6" fmla="*/ 0 w 533400"/>
                      <a:gd name="connsiteY6" fmla="*/ 0 h 2162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33400" h="216217">
                        <a:moveTo>
                          <a:pt x="0" y="0"/>
                        </a:moveTo>
                        <a:lnTo>
                          <a:pt x="0" y="111443"/>
                        </a:lnTo>
                        <a:cubicBezTo>
                          <a:pt x="0" y="163830"/>
                          <a:pt x="119063" y="216218"/>
                          <a:pt x="266700" y="216218"/>
                        </a:cubicBezTo>
                        <a:cubicBezTo>
                          <a:pt x="414338" y="216218"/>
                          <a:pt x="533400" y="163830"/>
                          <a:pt x="533400" y="111443"/>
                        </a:cubicBezTo>
                        <a:lnTo>
                          <a:pt x="533400" y="0"/>
                        </a:lnTo>
                        <a:lnTo>
                          <a:pt x="266700" y="9429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9" name="任意多边形: 形状 88">
                    <a:extLst>
                      <a:ext uri="{FF2B5EF4-FFF2-40B4-BE49-F238E27FC236}">
                        <a16:creationId xmlns:a16="http://schemas.microsoft.com/office/drawing/2014/main" xmlns="" id="{84BC4E58-6B23-4060-8ED5-921969F056CC}"/>
                      </a:ext>
                    </a:extLst>
                  </p:cNvPr>
                  <p:cNvSpPr/>
                  <p:nvPr/>
                </p:nvSpPr>
                <p:spPr>
                  <a:xfrm>
                    <a:off x="6130710" y="3650400"/>
                    <a:ext cx="830579" cy="361950"/>
                  </a:xfrm>
                  <a:custGeom>
                    <a:avLst/>
                    <a:gdLst>
                      <a:gd name="connsiteX0" fmla="*/ 415290 w 830579"/>
                      <a:gd name="connsiteY0" fmla="*/ 294323 h 361950"/>
                      <a:gd name="connsiteX1" fmla="*/ 830580 w 830579"/>
                      <a:gd name="connsiteY1" fmla="*/ 148590 h 361950"/>
                      <a:gd name="connsiteX2" fmla="*/ 415290 w 830579"/>
                      <a:gd name="connsiteY2" fmla="*/ 0 h 361950"/>
                      <a:gd name="connsiteX3" fmla="*/ 0 w 830579"/>
                      <a:gd name="connsiteY3" fmla="*/ 148590 h 361950"/>
                      <a:gd name="connsiteX4" fmla="*/ 53340 w 830579"/>
                      <a:gd name="connsiteY4" fmla="*/ 167640 h 361950"/>
                      <a:gd name="connsiteX5" fmla="*/ 53340 w 830579"/>
                      <a:gd name="connsiteY5" fmla="*/ 342900 h 361950"/>
                      <a:gd name="connsiteX6" fmla="*/ 72390 w 830579"/>
                      <a:gd name="connsiteY6" fmla="*/ 361950 h 361950"/>
                      <a:gd name="connsiteX7" fmla="*/ 91440 w 830579"/>
                      <a:gd name="connsiteY7" fmla="*/ 342900 h 361950"/>
                      <a:gd name="connsiteX8" fmla="*/ 91440 w 830579"/>
                      <a:gd name="connsiteY8" fmla="*/ 180975 h 361950"/>
                      <a:gd name="connsiteX9" fmla="*/ 415290 w 830579"/>
                      <a:gd name="connsiteY9" fmla="*/ 294323 h 361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30579" h="361950">
                        <a:moveTo>
                          <a:pt x="415290" y="294323"/>
                        </a:moveTo>
                        <a:lnTo>
                          <a:pt x="830580" y="148590"/>
                        </a:lnTo>
                        <a:lnTo>
                          <a:pt x="415290" y="0"/>
                        </a:lnTo>
                        <a:lnTo>
                          <a:pt x="0" y="148590"/>
                        </a:lnTo>
                        <a:lnTo>
                          <a:pt x="53340" y="167640"/>
                        </a:lnTo>
                        <a:lnTo>
                          <a:pt x="53340" y="342900"/>
                        </a:lnTo>
                        <a:cubicBezTo>
                          <a:pt x="53340" y="353378"/>
                          <a:pt x="61912" y="361950"/>
                          <a:pt x="72390" y="361950"/>
                        </a:cubicBezTo>
                        <a:cubicBezTo>
                          <a:pt x="82868" y="361950"/>
                          <a:pt x="91440" y="353378"/>
                          <a:pt x="91440" y="342900"/>
                        </a:cubicBezTo>
                        <a:lnTo>
                          <a:pt x="91440" y="180975"/>
                        </a:lnTo>
                        <a:lnTo>
                          <a:pt x="415290" y="294323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34" name="组合 133">
                <a:extLst>
                  <a:ext uri="{FF2B5EF4-FFF2-40B4-BE49-F238E27FC236}">
                    <a16:creationId xmlns:a16="http://schemas.microsoft.com/office/drawing/2014/main" xmlns="" id="{53A899FF-7226-46E9-BAF5-96F4FF7A2FC6}"/>
                  </a:ext>
                </a:extLst>
              </p:cNvPr>
              <p:cNvGrpSpPr/>
              <p:nvPr/>
            </p:nvGrpSpPr>
            <p:grpSpPr>
              <a:xfrm>
                <a:off x="9177825" y="4597462"/>
                <a:ext cx="2051391" cy="809107"/>
                <a:chOff x="640355" y="2447662"/>
                <a:chExt cx="2051391" cy="809107"/>
              </a:xfrm>
            </p:grpSpPr>
            <p:sp>
              <p:nvSpPr>
                <p:cNvPr id="135" name="文本框 134">
                  <a:extLst>
                    <a:ext uri="{FF2B5EF4-FFF2-40B4-BE49-F238E27FC236}">
                      <a16:creationId xmlns:a16="http://schemas.microsoft.com/office/drawing/2014/main" xmlns="" id="{2E49B69D-A39C-4AF8-813F-129A2721144F}"/>
                    </a:ext>
                  </a:extLst>
                </p:cNvPr>
                <p:cNvSpPr txBox="1"/>
                <p:nvPr/>
              </p:nvSpPr>
              <p:spPr>
                <a:xfrm>
                  <a:off x="640355" y="2447662"/>
                  <a:ext cx="148281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>
                      <a:cs typeface="+mn-ea"/>
                      <a:sym typeface="+mn-lt"/>
                    </a:rPr>
                    <a:t>成果展示四</a:t>
                  </a:r>
                </a:p>
              </p:txBody>
            </p:sp>
            <p:sp>
              <p:nvSpPr>
                <p:cNvPr id="136" name="文本框 135">
                  <a:extLst>
                    <a:ext uri="{FF2B5EF4-FFF2-40B4-BE49-F238E27FC236}">
                      <a16:creationId xmlns:a16="http://schemas.microsoft.com/office/drawing/2014/main" xmlns="" id="{AA2B68C8-EF88-4B30-8831-3ED9063D4645}"/>
                    </a:ext>
                  </a:extLst>
                </p:cNvPr>
                <p:cNvSpPr txBox="1"/>
                <p:nvPr/>
              </p:nvSpPr>
              <p:spPr>
                <a:xfrm>
                  <a:off x="640355" y="2831781"/>
                  <a:ext cx="2051391" cy="4249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en-US" altLang="zh-CN" sz="500" dirty="0">
                      <a:cs typeface="+mn-ea"/>
                      <a:sym typeface="+mn-lt"/>
                    </a:rPr>
                    <a:t>Lorem ipsum dolor sit amet, consectetuer adipiscing elit. Maecenas porttitor congue massa. </a:t>
                  </a:r>
                  <a:r>
                    <a:rPr lang="en-US" altLang="zh-CN" sz="500" dirty="0" err="1">
                      <a:cs typeface="+mn-ea"/>
                      <a:sym typeface="+mn-lt"/>
                    </a:rPr>
                    <a:t>Fusce</a:t>
                  </a:r>
                  <a:r>
                    <a:rPr lang="en-US" altLang="zh-CN" sz="500" dirty="0">
                      <a:cs typeface="+mn-ea"/>
                      <a:sym typeface="+mn-lt"/>
                    </a:rPr>
                    <a:t> </a:t>
                  </a:r>
                  <a:r>
                    <a:rPr lang="en-US" altLang="zh-CN" sz="500" dirty="0" err="1">
                      <a:cs typeface="+mn-ea"/>
                      <a:sym typeface="+mn-lt"/>
                    </a:rPr>
                    <a:t>posuerLorem</a:t>
                  </a:r>
                  <a:r>
                    <a:rPr lang="en-US" altLang="zh-CN" sz="500" dirty="0">
                      <a:cs typeface="+mn-ea"/>
                      <a:sym typeface="+mn-lt"/>
                    </a:rPr>
                    <a:t> ipsum dolor sit </a:t>
                  </a:r>
                  <a:r>
                    <a:rPr lang="en-US" altLang="zh-CN" sz="500" dirty="0" err="1">
                      <a:cs typeface="+mn-ea"/>
                      <a:sym typeface="+mn-lt"/>
                    </a:rPr>
                    <a:t>amete</a:t>
                  </a:r>
                  <a:r>
                    <a:rPr lang="en-US" altLang="zh-CN" sz="500" dirty="0">
                      <a:cs typeface="+mn-ea"/>
                      <a:sym typeface="+mn-lt"/>
                    </a:rPr>
                    <a:t>…</a:t>
                  </a:r>
                  <a:endParaRPr lang="zh-CN" altLang="en-US" sz="500" dirty="0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xmlns="" id="{4528F75D-9E5A-4569-9971-0B1F6D7A6D22}"/>
              </a:ext>
            </a:extLst>
          </p:cNvPr>
          <p:cNvGrpSpPr/>
          <p:nvPr/>
        </p:nvGrpSpPr>
        <p:grpSpPr>
          <a:xfrm>
            <a:off x="784506" y="2959449"/>
            <a:ext cx="3139565" cy="2278615"/>
            <a:chOff x="784506" y="2883333"/>
            <a:chExt cx="3139565" cy="2278615"/>
          </a:xfrm>
        </p:grpSpPr>
        <p:sp>
          <p:nvSpPr>
            <p:cNvPr id="11" name="文本框 9">
              <a:extLst>
                <a:ext uri="{FF2B5EF4-FFF2-40B4-BE49-F238E27FC236}">
                  <a16:creationId xmlns:a16="http://schemas.microsoft.com/office/drawing/2014/main" xmlns="" id="{36F52139-4AA7-4549-B1F9-B5ECBA087263}"/>
                </a:ext>
              </a:extLst>
            </p:cNvPr>
            <p:cNvSpPr txBox="1"/>
            <p:nvPr/>
          </p:nvSpPr>
          <p:spPr>
            <a:xfrm>
              <a:off x="784507" y="3643904"/>
              <a:ext cx="3139564" cy="1518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en-US" altLang="zh-CN" sz="1050" dirty="0">
                  <a:cs typeface="+mn-ea"/>
                  <a:sym typeface="+mn-lt"/>
                </a:rPr>
                <a:t>Lorem ipsum dolor sit amet, consectetuer adipiscing elit. Maecenas porttitor </a:t>
              </a:r>
              <a:r>
                <a:rPr lang="en-US" altLang="zh-CN" sz="1050" dirty="0" err="1">
                  <a:cs typeface="+mn-ea"/>
                  <a:sym typeface="+mn-lt"/>
                </a:rPr>
                <a:t>congue</a:t>
              </a:r>
              <a:r>
                <a:rPr lang="en-US" altLang="zh-CN" sz="1050" dirty="0">
                  <a:cs typeface="+mn-ea"/>
                  <a:sym typeface="+mn-lt"/>
                </a:rPr>
                <a:t> sed pulvinar </a:t>
              </a:r>
              <a:r>
                <a:rPr lang="en-US" altLang="zh-CN" sz="1050" dirty="0" err="1">
                  <a:cs typeface="+mn-ea"/>
                  <a:sym typeface="+mn-lt"/>
                </a:rPr>
                <a:t>ultricies</a:t>
              </a:r>
              <a:r>
                <a:rPr lang="en-US" altLang="zh-CN" sz="1050" dirty="0">
                  <a:cs typeface="+mn-ea"/>
                  <a:sym typeface="+mn-lt"/>
                </a:rPr>
                <a:t>  purus </a:t>
              </a:r>
              <a:r>
                <a:rPr lang="en-US" altLang="zh-CN" sz="1050" dirty="0" err="1">
                  <a:cs typeface="+mn-ea"/>
                  <a:sym typeface="+mn-lt"/>
                </a:rPr>
                <a:t>lectus</a:t>
              </a:r>
              <a:r>
                <a:rPr lang="en-US" altLang="zh-CN" sz="1050" dirty="0">
                  <a:cs typeface="+mn-ea"/>
                  <a:sym typeface="+mn-lt"/>
                </a:rPr>
                <a:t> ….</a:t>
              </a:r>
            </a:p>
            <a:p>
              <a:pPr algn="just">
                <a:lnSpc>
                  <a:spcPct val="150000"/>
                </a:lnSpc>
              </a:pPr>
              <a:endParaRPr lang="en-US" altLang="zh-CN" sz="1050" dirty="0"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050" dirty="0" err="1">
                  <a:cs typeface="+mn-ea"/>
                  <a:sym typeface="+mn-lt"/>
                </a:rPr>
                <a:t>Pellentesque</a:t>
              </a:r>
              <a:r>
                <a:rPr lang="en-US" altLang="zh-CN" sz="1050" dirty="0">
                  <a:cs typeface="+mn-ea"/>
                  <a:sym typeface="+mn-lt"/>
                </a:rPr>
                <a:t> </a:t>
              </a:r>
              <a:r>
                <a:rPr lang="en-US" altLang="zh-CN" sz="1050" dirty="0" err="1">
                  <a:cs typeface="+mn-ea"/>
                  <a:sym typeface="+mn-lt"/>
                </a:rPr>
                <a:t>eceitrt</a:t>
              </a:r>
              <a:r>
                <a:rPr lang="en-US" altLang="zh-CN" sz="1050" dirty="0">
                  <a:cs typeface="+mn-ea"/>
                  <a:sym typeface="+mn-lt"/>
                </a:rPr>
                <a:t> habitant morbi tristique senectus et </a:t>
              </a:r>
              <a:r>
                <a:rPr lang="en-US" altLang="zh-CN" sz="1050" dirty="0" err="1">
                  <a:cs typeface="+mn-ea"/>
                  <a:sym typeface="+mn-lt"/>
                </a:rPr>
                <a:t>netus</a:t>
              </a:r>
              <a:r>
                <a:rPr lang="en-US" altLang="zh-CN" sz="1050" dirty="0">
                  <a:cs typeface="+mn-ea"/>
                  <a:sym typeface="+mn-lt"/>
                </a:rPr>
                <a:t> …</a:t>
              </a:r>
            </a:p>
          </p:txBody>
        </p: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xmlns="" id="{999D4E69-2223-438D-AB63-522E5FEF4CF2}"/>
                </a:ext>
              </a:extLst>
            </p:cNvPr>
            <p:cNvGrpSpPr/>
            <p:nvPr/>
          </p:nvGrpSpPr>
          <p:grpSpPr>
            <a:xfrm>
              <a:off x="784506" y="2883333"/>
              <a:ext cx="2133854" cy="506893"/>
              <a:chOff x="932179" y="2915920"/>
              <a:chExt cx="2133854" cy="506893"/>
            </a:xfrm>
          </p:grpSpPr>
          <p:sp>
            <p:nvSpPr>
              <p:cNvPr id="143" name="矩形: 圆角 142">
                <a:extLst>
                  <a:ext uri="{FF2B5EF4-FFF2-40B4-BE49-F238E27FC236}">
                    <a16:creationId xmlns:a16="http://schemas.microsoft.com/office/drawing/2014/main" xmlns="" id="{58416E97-144C-4E82-9A65-B70E43B99B0C}"/>
                  </a:ext>
                </a:extLst>
              </p:cNvPr>
              <p:cNvSpPr/>
              <p:nvPr/>
            </p:nvSpPr>
            <p:spPr>
              <a:xfrm>
                <a:off x="932180" y="2915920"/>
                <a:ext cx="2133853" cy="506893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文本框 9">
                <a:extLst>
                  <a:ext uri="{FF2B5EF4-FFF2-40B4-BE49-F238E27FC236}">
                    <a16:creationId xmlns:a16="http://schemas.microsoft.com/office/drawing/2014/main" xmlns="" id="{79F2C914-0B59-4D92-B00B-B0272D8D8DB0}"/>
                  </a:ext>
                </a:extLst>
              </p:cNvPr>
              <p:cNvSpPr txBox="1"/>
              <p:nvPr/>
            </p:nvSpPr>
            <p:spPr>
              <a:xfrm>
                <a:off x="932179" y="2938534"/>
                <a:ext cx="213385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研究成果展示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7038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534F14-2C97-4E23-AA17-21834BD32129}"/>
              </a:ext>
            </a:extLst>
          </p:cNvPr>
          <p:cNvGrpSpPr>
            <a:grpSpLocks/>
          </p:cNvGrpSpPr>
          <p:nvPr/>
        </p:nvGrpSpPr>
        <p:grpSpPr>
          <a:xfrm>
            <a:off x="324072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0E043471-78C6-4949-BE88-BA3E1F983908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9">
              <a:extLst>
                <a:ext uri="{FF2B5EF4-FFF2-40B4-BE49-F238E27FC236}">
                  <a16:creationId xmlns:a16="http://schemas.microsoft.com/office/drawing/2014/main" xmlns="" id="{8A089D4D-A37B-44BB-A171-D94F17537297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A714F"/>
                  </a:solidFill>
                  <a:effectLst/>
                  <a:uLnTx/>
                  <a:uFillTx/>
                  <a:cs typeface="+mn-ea"/>
                  <a:sym typeface="+mn-lt"/>
                </a:rPr>
                <a:t>研究成果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EE0CC89-7B1B-4F56-AA64-AD6FB8ACEF57}"/>
              </a:ext>
            </a:extLst>
          </p:cNvPr>
          <p:cNvGrpSpPr>
            <a:grpSpLocks/>
          </p:cNvGrpSpPr>
          <p:nvPr/>
        </p:nvGrpSpPr>
        <p:grpSpPr>
          <a:xfrm>
            <a:off x="33496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0660F8E9-0FCE-41F3-962C-09D2B632EC8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xmlns="" id="{17DF9A8B-ABDB-4995-B042-403D1CD6597D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研究背景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DB8FFF3-3EE8-4F9B-8C1A-C6AFCDCD26CC}"/>
              </a:ext>
            </a:extLst>
          </p:cNvPr>
          <p:cNvGrpSpPr>
            <a:grpSpLocks/>
          </p:cNvGrpSpPr>
          <p:nvPr/>
        </p:nvGrpSpPr>
        <p:grpSpPr>
          <a:xfrm>
            <a:off x="178784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8F4D9DC8-6F8D-4E2F-A4D3-74DB7D253523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9">
              <a:extLst>
                <a:ext uri="{FF2B5EF4-FFF2-40B4-BE49-F238E27FC236}">
                  <a16:creationId xmlns:a16="http://schemas.microsoft.com/office/drawing/2014/main" xmlns="" id="{34797A52-1E23-4482-A649-88C39978187E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关键技术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18F4434-92E2-410F-B2A0-81774F4342DC}"/>
              </a:ext>
            </a:extLst>
          </p:cNvPr>
          <p:cNvGrpSpPr/>
          <p:nvPr/>
        </p:nvGrpSpPr>
        <p:grpSpPr>
          <a:xfrm>
            <a:off x="469360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98848A48-AE26-4860-9197-15224C73BAC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9">
              <a:extLst>
                <a:ext uri="{FF2B5EF4-FFF2-40B4-BE49-F238E27FC236}">
                  <a16:creationId xmlns:a16="http://schemas.microsoft.com/office/drawing/2014/main" xmlns="" id="{05F9B052-A4CA-4FBC-A1C9-A51BABC7AC70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研究结论</a:t>
              </a:r>
            </a:p>
          </p:txBody>
        </p:sp>
      </p:grpSp>
      <p:sp>
        <p:nvSpPr>
          <p:cNvPr id="103" name="文本框 9">
            <a:extLst>
              <a:ext uri="{FF2B5EF4-FFF2-40B4-BE49-F238E27FC236}">
                <a16:creationId xmlns:a16="http://schemas.microsoft.com/office/drawing/2014/main" xmlns="" id="{6CD2F894-FB0B-440B-9D14-F37489B93D12}"/>
              </a:ext>
            </a:extLst>
          </p:cNvPr>
          <p:cNvSpPr txBox="1"/>
          <p:nvPr/>
        </p:nvSpPr>
        <p:spPr>
          <a:xfrm>
            <a:off x="300816" y="1493596"/>
            <a:ext cx="2422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cs typeface="+mn-ea"/>
                <a:sym typeface="+mn-lt"/>
              </a:rPr>
              <a:t>研究成果展示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E1BCFB67-753A-45E6-9875-2A537CC49790}"/>
              </a:ext>
            </a:extLst>
          </p:cNvPr>
          <p:cNvGrpSpPr/>
          <p:nvPr/>
        </p:nvGrpSpPr>
        <p:grpSpPr>
          <a:xfrm>
            <a:off x="334964" y="2379631"/>
            <a:ext cx="5523308" cy="4089461"/>
            <a:chOff x="334964" y="2379631"/>
            <a:chExt cx="5523308" cy="4089461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36A3C1B2-1CD7-4950-9FA4-A791D4FDA022}"/>
                </a:ext>
              </a:extLst>
            </p:cNvPr>
            <p:cNvSpPr/>
            <p:nvPr/>
          </p:nvSpPr>
          <p:spPr>
            <a:xfrm>
              <a:off x="334964" y="2379631"/>
              <a:ext cx="5523308" cy="4089461"/>
            </a:xfrm>
            <a:prstGeom prst="roundRect">
              <a:avLst>
                <a:gd name="adj" fmla="val 10745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21" name="图形 7" descr="书架上的书籍">
              <a:extLst>
                <a:ext uri="{FF2B5EF4-FFF2-40B4-BE49-F238E27FC236}">
                  <a16:creationId xmlns:a16="http://schemas.microsoft.com/office/drawing/2014/main" xmlns="" id="{5562CC20-1852-40C6-B500-799A05EA6259}"/>
                </a:ext>
              </a:extLst>
            </p:cNvPr>
            <p:cNvGrpSpPr/>
            <p:nvPr/>
          </p:nvGrpSpPr>
          <p:grpSpPr>
            <a:xfrm>
              <a:off x="626302" y="2692833"/>
              <a:ext cx="736167" cy="736167"/>
              <a:chOff x="5638800" y="2971800"/>
              <a:chExt cx="914400" cy="914400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8AF79BD2-0868-4E4B-9FC6-E57DF5C5C5BB}"/>
                  </a:ext>
                </a:extLst>
              </p:cNvPr>
              <p:cNvSpPr/>
              <p:nvPr/>
            </p:nvSpPr>
            <p:spPr>
              <a:xfrm>
                <a:off x="5772150" y="3695700"/>
                <a:ext cx="647700" cy="57150"/>
              </a:xfrm>
              <a:custGeom>
                <a:avLst/>
                <a:gdLst>
                  <a:gd name="connsiteX0" fmla="*/ 0 w 647700"/>
                  <a:gd name="connsiteY0" fmla="*/ 0 h 57150"/>
                  <a:gd name="connsiteX1" fmla="*/ 647700 w 647700"/>
                  <a:gd name="connsiteY1" fmla="*/ 0 h 57150"/>
                  <a:gd name="connsiteX2" fmla="*/ 647700 w 647700"/>
                  <a:gd name="connsiteY2" fmla="*/ 57150 h 57150"/>
                  <a:gd name="connsiteX3" fmla="*/ 0 w 647700"/>
                  <a:gd name="connsiteY3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00" h="57150">
                    <a:moveTo>
                      <a:pt x="0" y="0"/>
                    </a:moveTo>
                    <a:lnTo>
                      <a:pt x="647700" y="0"/>
                    </a:lnTo>
                    <a:lnTo>
                      <a:pt x="647700" y="57150"/>
                    </a:lnTo>
                    <a:lnTo>
                      <a:pt x="0" y="57150"/>
                    </a:lnTo>
                    <a:close/>
                  </a:path>
                </a:pathLst>
              </a:custGeom>
              <a:solidFill>
                <a:srgbClr val="0D976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24AAE865-BA10-40A2-B68E-DB181EADC7F3}"/>
                  </a:ext>
                </a:extLst>
              </p:cNvPr>
              <p:cNvSpPr/>
              <p:nvPr/>
            </p:nvSpPr>
            <p:spPr>
              <a:xfrm>
                <a:off x="5772150" y="3105150"/>
                <a:ext cx="76200" cy="552450"/>
              </a:xfrm>
              <a:custGeom>
                <a:avLst/>
                <a:gdLst>
                  <a:gd name="connsiteX0" fmla="*/ 0 w 76200"/>
                  <a:gd name="connsiteY0" fmla="*/ 0 h 552450"/>
                  <a:gd name="connsiteX1" fmla="*/ 76200 w 76200"/>
                  <a:gd name="connsiteY1" fmla="*/ 0 h 552450"/>
                  <a:gd name="connsiteX2" fmla="*/ 76200 w 76200"/>
                  <a:gd name="connsiteY2" fmla="*/ 552450 h 552450"/>
                  <a:gd name="connsiteX3" fmla="*/ 0 w 76200"/>
                  <a:gd name="connsiteY3" fmla="*/ 552450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" h="552450">
                    <a:moveTo>
                      <a:pt x="0" y="0"/>
                    </a:moveTo>
                    <a:lnTo>
                      <a:pt x="76200" y="0"/>
                    </a:lnTo>
                    <a:lnTo>
                      <a:pt x="76200" y="552450"/>
                    </a:lnTo>
                    <a:lnTo>
                      <a:pt x="0" y="552450"/>
                    </a:lnTo>
                    <a:close/>
                  </a:path>
                </a:pathLst>
              </a:custGeom>
              <a:solidFill>
                <a:srgbClr val="0D976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xmlns="" id="{A3DD3052-BA30-4445-89CE-3B327D1EB43E}"/>
                  </a:ext>
                </a:extLst>
              </p:cNvPr>
              <p:cNvSpPr/>
              <p:nvPr/>
            </p:nvSpPr>
            <p:spPr>
              <a:xfrm>
                <a:off x="6248400" y="3581400"/>
                <a:ext cx="171450" cy="76200"/>
              </a:xfrm>
              <a:custGeom>
                <a:avLst/>
                <a:gdLst>
                  <a:gd name="connsiteX0" fmla="*/ 0 w 171450"/>
                  <a:gd name="connsiteY0" fmla="*/ 0 h 76200"/>
                  <a:gd name="connsiteX1" fmla="*/ 171450 w 171450"/>
                  <a:gd name="connsiteY1" fmla="*/ 0 h 76200"/>
                  <a:gd name="connsiteX2" fmla="*/ 171450 w 171450"/>
                  <a:gd name="connsiteY2" fmla="*/ 76200 h 76200"/>
                  <a:gd name="connsiteX3" fmla="*/ 0 w 171450"/>
                  <a:gd name="connsiteY3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76200">
                    <a:moveTo>
                      <a:pt x="0" y="0"/>
                    </a:moveTo>
                    <a:lnTo>
                      <a:pt x="171450" y="0"/>
                    </a:lnTo>
                    <a:lnTo>
                      <a:pt x="171450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solidFill>
                <a:srgbClr val="0D976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xmlns="" id="{FBD5D1A0-9CA9-4556-B36D-A54C7F343C50}"/>
                  </a:ext>
                </a:extLst>
              </p:cNvPr>
              <p:cNvSpPr/>
              <p:nvPr/>
            </p:nvSpPr>
            <p:spPr>
              <a:xfrm>
                <a:off x="6248400" y="3257550"/>
                <a:ext cx="171450" cy="285750"/>
              </a:xfrm>
              <a:custGeom>
                <a:avLst/>
                <a:gdLst>
                  <a:gd name="connsiteX0" fmla="*/ 0 w 171450"/>
                  <a:gd name="connsiteY0" fmla="*/ 0 h 285750"/>
                  <a:gd name="connsiteX1" fmla="*/ 171450 w 171450"/>
                  <a:gd name="connsiteY1" fmla="*/ 0 h 285750"/>
                  <a:gd name="connsiteX2" fmla="*/ 171450 w 171450"/>
                  <a:gd name="connsiteY2" fmla="*/ 285750 h 285750"/>
                  <a:gd name="connsiteX3" fmla="*/ 0 w 1714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285750">
                    <a:moveTo>
                      <a:pt x="0" y="0"/>
                    </a:moveTo>
                    <a:lnTo>
                      <a:pt x="171450" y="0"/>
                    </a:lnTo>
                    <a:lnTo>
                      <a:pt x="1714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solidFill>
                <a:srgbClr val="0D976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C2E02999-1ADA-46E6-B035-8269919023E6}"/>
                  </a:ext>
                </a:extLst>
              </p:cNvPr>
              <p:cNvSpPr/>
              <p:nvPr/>
            </p:nvSpPr>
            <p:spPr>
              <a:xfrm>
                <a:off x="6248400" y="3143250"/>
                <a:ext cx="171450" cy="76200"/>
              </a:xfrm>
              <a:custGeom>
                <a:avLst/>
                <a:gdLst>
                  <a:gd name="connsiteX0" fmla="*/ 0 w 171450"/>
                  <a:gd name="connsiteY0" fmla="*/ 0 h 76200"/>
                  <a:gd name="connsiteX1" fmla="*/ 171450 w 171450"/>
                  <a:gd name="connsiteY1" fmla="*/ 0 h 76200"/>
                  <a:gd name="connsiteX2" fmla="*/ 171450 w 171450"/>
                  <a:gd name="connsiteY2" fmla="*/ 76200 h 76200"/>
                  <a:gd name="connsiteX3" fmla="*/ 0 w 171450"/>
                  <a:gd name="connsiteY3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76200">
                    <a:moveTo>
                      <a:pt x="0" y="0"/>
                    </a:moveTo>
                    <a:lnTo>
                      <a:pt x="171450" y="0"/>
                    </a:lnTo>
                    <a:lnTo>
                      <a:pt x="171450" y="76200"/>
                    </a:lnTo>
                    <a:lnTo>
                      <a:pt x="0" y="76200"/>
                    </a:lnTo>
                    <a:close/>
                  </a:path>
                </a:pathLst>
              </a:custGeom>
              <a:solidFill>
                <a:srgbClr val="0D976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xmlns="" id="{EA78627B-E686-49CA-9EC8-A6D94B0C1784}"/>
                  </a:ext>
                </a:extLst>
              </p:cNvPr>
              <p:cNvSpPr/>
              <p:nvPr/>
            </p:nvSpPr>
            <p:spPr>
              <a:xfrm>
                <a:off x="6057900" y="3238500"/>
                <a:ext cx="152400" cy="419100"/>
              </a:xfrm>
              <a:custGeom>
                <a:avLst/>
                <a:gdLst>
                  <a:gd name="connsiteX0" fmla="*/ 76200 w 152400"/>
                  <a:gd name="connsiteY0" fmla="*/ 76200 h 419100"/>
                  <a:gd name="connsiteX1" fmla="*/ 57150 w 152400"/>
                  <a:gd name="connsiteY1" fmla="*/ 57150 h 419100"/>
                  <a:gd name="connsiteX2" fmla="*/ 76200 w 152400"/>
                  <a:gd name="connsiteY2" fmla="*/ 38100 h 419100"/>
                  <a:gd name="connsiteX3" fmla="*/ 95250 w 152400"/>
                  <a:gd name="connsiteY3" fmla="*/ 57150 h 419100"/>
                  <a:gd name="connsiteX4" fmla="*/ 76200 w 152400"/>
                  <a:gd name="connsiteY4" fmla="*/ 76200 h 419100"/>
                  <a:gd name="connsiteX5" fmla="*/ 76200 w 152400"/>
                  <a:gd name="connsiteY5" fmla="*/ 381000 h 419100"/>
                  <a:gd name="connsiteX6" fmla="*/ 57150 w 152400"/>
                  <a:gd name="connsiteY6" fmla="*/ 361950 h 419100"/>
                  <a:gd name="connsiteX7" fmla="*/ 76200 w 152400"/>
                  <a:gd name="connsiteY7" fmla="*/ 342900 h 419100"/>
                  <a:gd name="connsiteX8" fmla="*/ 95250 w 152400"/>
                  <a:gd name="connsiteY8" fmla="*/ 361950 h 419100"/>
                  <a:gd name="connsiteX9" fmla="*/ 76200 w 152400"/>
                  <a:gd name="connsiteY9" fmla="*/ 381000 h 419100"/>
                  <a:gd name="connsiteX10" fmla="*/ 152400 w 152400"/>
                  <a:gd name="connsiteY10" fmla="*/ 0 h 419100"/>
                  <a:gd name="connsiteX11" fmla="*/ 0 w 152400"/>
                  <a:gd name="connsiteY11" fmla="*/ 0 h 419100"/>
                  <a:gd name="connsiteX12" fmla="*/ 0 w 152400"/>
                  <a:gd name="connsiteY12" fmla="*/ 419100 h 419100"/>
                  <a:gd name="connsiteX13" fmla="*/ 152400 w 152400"/>
                  <a:gd name="connsiteY13" fmla="*/ 419100 h 419100"/>
                  <a:gd name="connsiteX14" fmla="*/ 152400 w 152400"/>
                  <a:gd name="connsiteY14" fmla="*/ 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2400" h="419100">
                    <a:moveTo>
                      <a:pt x="76200" y="76200"/>
                    </a:moveTo>
                    <a:cubicBezTo>
                      <a:pt x="65723" y="76200"/>
                      <a:pt x="57150" y="67627"/>
                      <a:pt x="57150" y="57150"/>
                    </a:cubicBezTo>
                    <a:cubicBezTo>
                      <a:pt x="57150" y="46673"/>
                      <a:pt x="65723" y="38100"/>
                      <a:pt x="76200" y="38100"/>
                    </a:cubicBezTo>
                    <a:cubicBezTo>
                      <a:pt x="86677" y="38100"/>
                      <a:pt x="95250" y="46673"/>
                      <a:pt x="95250" y="57150"/>
                    </a:cubicBezTo>
                    <a:cubicBezTo>
                      <a:pt x="95250" y="67627"/>
                      <a:pt x="86677" y="76200"/>
                      <a:pt x="76200" y="76200"/>
                    </a:cubicBezTo>
                    <a:close/>
                    <a:moveTo>
                      <a:pt x="76200" y="381000"/>
                    </a:moveTo>
                    <a:cubicBezTo>
                      <a:pt x="65723" y="381000"/>
                      <a:pt x="57150" y="372428"/>
                      <a:pt x="57150" y="361950"/>
                    </a:cubicBezTo>
                    <a:cubicBezTo>
                      <a:pt x="57150" y="351473"/>
                      <a:pt x="65723" y="342900"/>
                      <a:pt x="76200" y="342900"/>
                    </a:cubicBezTo>
                    <a:cubicBezTo>
                      <a:pt x="86677" y="342900"/>
                      <a:pt x="95250" y="351473"/>
                      <a:pt x="95250" y="361950"/>
                    </a:cubicBezTo>
                    <a:cubicBezTo>
                      <a:pt x="95250" y="372428"/>
                      <a:pt x="86677" y="381000"/>
                      <a:pt x="76200" y="381000"/>
                    </a:cubicBezTo>
                    <a:close/>
                    <a:moveTo>
                      <a:pt x="152400" y="0"/>
                    </a:moveTo>
                    <a:lnTo>
                      <a:pt x="0" y="0"/>
                    </a:lnTo>
                    <a:lnTo>
                      <a:pt x="0" y="419100"/>
                    </a:lnTo>
                    <a:lnTo>
                      <a:pt x="152400" y="419100"/>
                    </a:lnTo>
                    <a:lnTo>
                      <a:pt x="152400" y="0"/>
                    </a:lnTo>
                    <a:close/>
                  </a:path>
                </a:pathLst>
              </a:custGeom>
              <a:solidFill>
                <a:srgbClr val="0D976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4E1FFC32-1BAE-4E57-9FF2-427D476DF71E}"/>
                  </a:ext>
                </a:extLst>
              </p:cNvPr>
              <p:cNvSpPr/>
              <p:nvPr/>
            </p:nvSpPr>
            <p:spPr>
              <a:xfrm>
                <a:off x="5886450" y="3162300"/>
                <a:ext cx="133350" cy="495300"/>
              </a:xfrm>
              <a:custGeom>
                <a:avLst/>
                <a:gdLst>
                  <a:gd name="connsiteX0" fmla="*/ 95250 w 133350"/>
                  <a:gd name="connsiteY0" fmla="*/ 95250 h 495300"/>
                  <a:gd name="connsiteX1" fmla="*/ 38100 w 133350"/>
                  <a:gd name="connsiteY1" fmla="*/ 95250 h 495300"/>
                  <a:gd name="connsiteX2" fmla="*/ 38100 w 133350"/>
                  <a:gd name="connsiteY2" fmla="*/ 38100 h 495300"/>
                  <a:gd name="connsiteX3" fmla="*/ 95250 w 133350"/>
                  <a:gd name="connsiteY3" fmla="*/ 38100 h 495300"/>
                  <a:gd name="connsiteX4" fmla="*/ 95250 w 133350"/>
                  <a:gd name="connsiteY4" fmla="*/ 95250 h 495300"/>
                  <a:gd name="connsiteX5" fmla="*/ 133350 w 133350"/>
                  <a:gd name="connsiteY5" fmla="*/ 0 h 495300"/>
                  <a:gd name="connsiteX6" fmla="*/ 0 w 133350"/>
                  <a:gd name="connsiteY6" fmla="*/ 0 h 495300"/>
                  <a:gd name="connsiteX7" fmla="*/ 0 w 133350"/>
                  <a:gd name="connsiteY7" fmla="*/ 495300 h 495300"/>
                  <a:gd name="connsiteX8" fmla="*/ 133350 w 133350"/>
                  <a:gd name="connsiteY8" fmla="*/ 495300 h 495300"/>
                  <a:gd name="connsiteX9" fmla="*/ 133350 w 133350"/>
                  <a:gd name="connsiteY9" fmla="*/ 0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350" h="495300">
                    <a:moveTo>
                      <a:pt x="95250" y="95250"/>
                    </a:moveTo>
                    <a:lnTo>
                      <a:pt x="38100" y="95250"/>
                    </a:lnTo>
                    <a:lnTo>
                      <a:pt x="38100" y="38100"/>
                    </a:lnTo>
                    <a:lnTo>
                      <a:pt x="95250" y="38100"/>
                    </a:lnTo>
                    <a:lnTo>
                      <a:pt x="95250" y="95250"/>
                    </a:lnTo>
                    <a:close/>
                    <a:moveTo>
                      <a:pt x="133350" y="0"/>
                    </a:moveTo>
                    <a:lnTo>
                      <a:pt x="0" y="0"/>
                    </a:lnTo>
                    <a:lnTo>
                      <a:pt x="0" y="495300"/>
                    </a:lnTo>
                    <a:lnTo>
                      <a:pt x="133350" y="495300"/>
                    </a:lnTo>
                    <a:lnTo>
                      <a:pt x="133350" y="0"/>
                    </a:lnTo>
                    <a:close/>
                  </a:path>
                </a:pathLst>
              </a:custGeom>
              <a:solidFill>
                <a:srgbClr val="0D976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4EC904F4-81E3-40AB-9C86-6DE67AA3863C}"/>
                </a:ext>
              </a:extLst>
            </p:cNvPr>
            <p:cNvSpPr/>
            <p:nvPr/>
          </p:nvSpPr>
          <p:spPr>
            <a:xfrm>
              <a:off x="4523859" y="6165850"/>
              <a:ext cx="930537" cy="1192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ECC9476E-85A0-4E5B-B899-D2D84C041B76}"/>
                </a:ext>
              </a:extLst>
            </p:cNvPr>
            <p:cNvSpPr txBox="1"/>
            <p:nvPr/>
          </p:nvSpPr>
          <p:spPr>
            <a:xfrm>
              <a:off x="731838" y="5083948"/>
              <a:ext cx="4716462" cy="661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200000"/>
                </a:lnSpc>
              </a:pPr>
              <a:r>
                <a:rPr lang="en-US" altLang="zh-CN" sz="1000" dirty="0" err="1">
                  <a:cs typeface="+mn-ea"/>
                  <a:sym typeface="+mn-lt"/>
                </a:rPr>
                <a:t>Pellentesque</a:t>
              </a:r>
              <a:r>
                <a:rPr lang="en-US" altLang="zh-CN" sz="1000" dirty="0">
                  <a:cs typeface="+mn-ea"/>
                  <a:sym typeface="+mn-lt"/>
                </a:rPr>
                <a:t> habitant morbi tristique senectus et netus et malesuada fames ac turpis egestas. Proin…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B4291F9B-E604-4075-8261-44DADD12C9A2}"/>
                </a:ext>
              </a:extLst>
            </p:cNvPr>
            <p:cNvSpPr txBox="1"/>
            <p:nvPr/>
          </p:nvSpPr>
          <p:spPr>
            <a:xfrm>
              <a:off x="731838" y="3622794"/>
              <a:ext cx="4716462" cy="12770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en-US" altLang="zh-CN" sz="1000" dirty="0">
                  <a:cs typeface="+mn-ea"/>
                  <a:sym typeface="+mn-lt"/>
                </a:rPr>
                <a:t>Lorem ipsum dolor sit </a:t>
              </a:r>
              <a:r>
                <a:rPr lang="en-US" altLang="zh-CN" sz="1000" dirty="0" err="1">
                  <a:cs typeface="+mn-ea"/>
                  <a:sym typeface="+mn-lt"/>
                </a:rPr>
                <a:t>amet</a:t>
              </a:r>
              <a:r>
                <a:rPr lang="en-US" altLang="zh-CN" sz="1000" dirty="0">
                  <a:cs typeface="+mn-ea"/>
                  <a:sym typeface="+mn-lt"/>
                </a:rPr>
                <a:t>, </a:t>
              </a:r>
              <a:r>
                <a:rPr lang="en-US" altLang="zh-CN" sz="1000" dirty="0" err="1">
                  <a:cs typeface="+mn-ea"/>
                  <a:sym typeface="+mn-lt"/>
                </a:rPr>
                <a:t>consectetuer</a:t>
              </a:r>
              <a:r>
                <a:rPr lang="en-US" altLang="zh-CN" sz="1000" dirty="0"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cs typeface="+mn-ea"/>
                  <a:sym typeface="+mn-lt"/>
                </a:rPr>
                <a:t>adipiscing</a:t>
              </a:r>
              <a:r>
                <a:rPr lang="en-US" altLang="zh-CN" sz="1000" dirty="0"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cs typeface="+mn-ea"/>
                  <a:sym typeface="+mn-lt"/>
                </a:rPr>
                <a:t>elit</a:t>
              </a:r>
              <a:r>
                <a:rPr lang="en-US" altLang="zh-CN" sz="1000" dirty="0">
                  <a:cs typeface="+mn-ea"/>
                  <a:sym typeface="+mn-lt"/>
                </a:rPr>
                <a:t>. Maecenas </a:t>
              </a:r>
              <a:r>
                <a:rPr lang="en-US" altLang="zh-CN" sz="1000" dirty="0" err="1">
                  <a:cs typeface="+mn-ea"/>
                  <a:sym typeface="+mn-lt"/>
                </a:rPr>
                <a:t>porttitor</a:t>
              </a:r>
              <a:r>
                <a:rPr lang="en-US" altLang="zh-CN" sz="1000" dirty="0"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cs typeface="+mn-ea"/>
                  <a:sym typeface="+mn-lt"/>
                </a:rPr>
                <a:t>congue</a:t>
              </a:r>
              <a:r>
                <a:rPr lang="en-US" altLang="zh-CN" sz="1000" dirty="0"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cs typeface="+mn-ea"/>
                  <a:sym typeface="+mn-lt"/>
                </a:rPr>
                <a:t>massa</a:t>
              </a:r>
              <a:r>
                <a:rPr lang="en-US" altLang="zh-CN" sz="1000" dirty="0">
                  <a:cs typeface="+mn-ea"/>
                  <a:sym typeface="+mn-lt"/>
                </a:rPr>
                <a:t>. </a:t>
              </a:r>
              <a:r>
                <a:rPr lang="en-US" altLang="zh-CN" sz="1000" dirty="0" err="1">
                  <a:cs typeface="+mn-ea"/>
                  <a:sym typeface="+mn-lt"/>
                </a:rPr>
                <a:t>Fusce</a:t>
              </a:r>
              <a:r>
                <a:rPr lang="en-US" altLang="zh-CN" sz="1000" dirty="0"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cs typeface="+mn-ea"/>
                  <a:sym typeface="+mn-lt"/>
                </a:rPr>
                <a:t>posuere</a:t>
              </a:r>
              <a:r>
                <a:rPr lang="en-US" altLang="zh-CN" sz="1000" dirty="0">
                  <a:cs typeface="+mn-ea"/>
                  <a:sym typeface="+mn-lt"/>
                </a:rPr>
                <a:t>, magna sed pulvinar </a:t>
              </a:r>
              <a:r>
                <a:rPr lang="en-US" altLang="zh-CN" sz="1000" dirty="0" err="1">
                  <a:cs typeface="+mn-ea"/>
                  <a:sym typeface="+mn-lt"/>
                </a:rPr>
                <a:t>ultricies</a:t>
              </a:r>
              <a:r>
                <a:rPr lang="en-US" altLang="zh-CN" sz="1000" dirty="0">
                  <a:cs typeface="+mn-ea"/>
                  <a:sym typeface="+mn-lt"/>
                </a:rPr>
                <a:t>, </a:t>
              </a:r>
              <a:r>
                <a:rPr lang="en-US" altLang="zh-CN" sz="1000" dirty="0" err="1">
                  <a:cs typeface="+mn-ea"/>
                  <a:sym typeface="+mn-lt"/>
                </a:rPr>
                <a:t>purus</a:t>
              </a:r>
              <a:r>
                <a:rPr lang="en-US" altLang="zh-CN" sz="1000" dirty="0"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cs typeface="+mn-ea"/>
                  <a:sym typeface="+mn-lt"/>
                </a:rPr>
                <a:t>lectus</a:t>
              </a:r>
              <a:r>
                <a:rPr lang="en-US" altLang="zh-CN" sz="1000" dirty="0"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cs typeface="+mn-ea"/>
                  <a:sym typeface="+mn-lt"/>
                </a:rPr>
                <a:t>malesuada</a:t>
              </a:r>
              <a:r>
                <a:rPr lang="en-US" altLang="zh-CN" sz="1000" dirty="0">
                  <a:cs typeface="+mn-ea"/>
                  <a:sym typeface="+mn-lt"/>
                </a:rPr>
                <a:t> libero, sit </a:t>
              </a:r>
              <a:r>
                <a:rPr lang="en-US" altLang="zh-CN" sz="1000" dirty="0" err="1">
                  <a:cs typeface="+mn-ea"/>
                  <a:sym typeface="+mn-lt"/>
                </a:rPr>
                <a:t>amet</a:t>
              </a:r>
              <a:r>
                <a:rPr lang="en-US" altLang="zh-CN" sz="1000" dirty="0"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cs typeface="+mn-ea"/>
                  <a:sym typeface="+mn-lt"/>
                </a:rPr>
                <a:t>commodo</a:t>
              </a:r>
              <a:r>
                <a:rPr lang="en-US" altLang="zh-CN" sz="1000" dirty="0">
                  <a:cs typeface="+mn-ea"/>
                  <a:sym typeface="+mn-lt"/>
                </a:rPr>
                <a:t> magna eros </a:t>
              </a:r>
              <a:r>
                <a:rPr lang="en-US" altLang="zh-CN" sz="1000" dirty="0" err="1">
                  <a:cs typeface="+mn-ea"/>
                  <a:sym typeface="+mn-lt"/>
                </a:rPr>
                <a:t>quis</a:t>
              </a:r>
              <a:r>
                <a:rPr lang="en-US" altLang="zh-CN" sz="1000" dirty="0"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cs typeface="+mn-ea"/>
                  <a:sym typeface="+mn-lt"/>
                </a:rPr>
                <a:t>urna</a:t>
              </a:r>
              <a:r>
                <a:rPr lang="en-US" altLang="zh-CN" sz="1000" dirty="0">
                  <a:cs typeface="+mn-ea"/>
                  <a:sym typeface="+mn-lt"/>
                </a:rPr>
                <a:t>. </a:t>
              </a:r>
              <a:r>
                <a:rPr lang="en-US" altLang="zh-CN" sz="1000" dirty="0" err="1">
                  <a:cs typeface="+mn-ea"/>
                  <a:sym typeface="+mn-lt"/>
                </a:rPr>
                <a:t>Mauris</a:t>
              </a:r>
              <a:r>
                <a:rPr lang="en-US" altLang="zh-CN" sz="1000" dirty="0">
                  <a:cs typeface="+mn-ea"/>
                  <a:sym typeface="+mn-lt"/>
                </a:rPr>
                <a:t> et </a:t>
              </a:r>
              <a:r>
                <a:rPr lang="en-US" altLang="zh-CN" sz="1000" dirty="0" err="1">
                  <a:cs typeface="+mn-ea"/>
                  <a:sym typeface="+mn-lt"/>
                </a:rPr>
                <a:t>orci</a:t>
              </a:r>
              <a:r>
                <a:rPr lang="en-US" altLang="zh-CN" sz="1000" dirty="0"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cs typeface="+mn-ea"/>
                  <a:sym typeface="+mn-lt"/>
                </a:rPr>
                <a:t>nonummy</a:t>
              </a:r>
              <a:r>
                <a:rPr lang="en-US" altLang="zh-CN" sz="1000" dirty="0"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cs typeface="+mn-ea"/>
                  <a:sym typeface="+mn-lt"/>
                </a:rPr>
                <a:t>pede</a:t>
              </a:r>
              <a:r>
                <a:rPr lang="en-US" altLang="zh-CN" sz="1000" dirty="0">
                  <a:cs typeface="+mn-ea"/>
                  <a:sym typeface="+mn-lt"/>
                </a:rPr>
                <a:t>. </a:t>
              </a:r>
              <a:r>
                <a:rPr lang="en-US" altLang="zh-CN" sz="1000" dirty="0" err="1">
                  <a:cs typeface="+mn-ea"/>
                  <a:sym typeface="+mn-lt"/>
                </a:rPr>
                <a:t>Mauris</a:t>
              </a:r>
              <a:r>
                <a:rPr lang="en-US" altLang="zh-CN" sz="1000" dirty="0">
                  <a:cs typeface="+mn-ea"/>
                  <a:sym typeface="+mn-lt"/>
                </a:rPr>
                <a:t> et.</a:t>
              </a: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55741C09-A176-4876-A742-ADEC123E0ECF}"/>
                </a:ext>
              </a:extLst>
            </p:cNvPr>
            <p:cNvGrpSpPr>
              <a:grpSpLocks/>
            </p:cNvGrpSpPr>
            <p:nvPr/>
          </p:nvGrpSpPr>
          <p:grpSpPr>
            <a:xfrm>
              <a:off x="4219866" y="2875998"/>
              <a:ext cx="1232055" cy="354826"/>
              <a:chOff x="193418" y="479019"/>
              <a:chExt cx="1232055" cy="354826"/>
            </a:xfrm>
            <a:solidFill>
              <a:schemeClr val="accent2"/>
            </a:solidFill>
          </p:grpSpPr>
          <p:sp>
            <p:nvSpPr>
              <p:cNvPr id="58" name="矩形: 圆角 57">
                <a:extLst>
                  <a:ext uri="{FF2B5EF4-FFF2-40B4-BE49-F238E27FC236}">
                    <a16:creationId xmlns:a16="http://schemas.microsoft.com/office/drawing/2014/main" xmlns="" id="{6361F4F3-8DEF-48B8-848C-76FC3C4047F0}"/>
                  </a:ext>
                </a:extLst>
              </p:cNvPr>
              <p:cNvSpPr/>
              <p:nvPr/>
            </p:nvSpPr>
            <p:spPr>
              <a:xfrm>
                <a:off x="193418" y="479019"/>
                <a:ext cx="1232055" cy="35482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9" name="文本框 9">
                <a:extLst>
                  <a:ext uri="{FF2B5EF4-FFF2-40B4-BE49-F238E27FC236}">
                    <a16:creationId xmlns:a16="http://schemas.microsoft.com/office/drawing/2014/main" xmlns="" id="{51DF152C-EB99-4ED4-9AA6-3EDA45DABDB8}"/>
                  </a:ext>
                </a:extLst>
              </p:cNvPr>
              <p:cNvSpPr txBox="1"/>
              <p:nvPr/>
            </p:nvSpPr>
            <p:spPr>
              <a:xfrm>
                <a:off x="260805" y="487724"/>
                <a:ext cx="1097281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内容展示 </a:t>
                </a: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160D1C00-F320-44AE-AE31-716D84DBCC91}"/>
              </a:ext>
            </a:extLst>
          </p:cNvPr>
          <p:cNvGrpSpPr/>
          <p:nvPr/>
        </p:nvGrpSpPr>
        <p:grpSpPr>
          <a:xfrm>
            <a:off x="6333730" y="2379630"/>
            <a:ext cx="5523308" cy="4089461"/>
            <a:chOff x="6333730" y="2379630"/>
            <a:chExt cx="5523308" cy="4089461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xmlns="" id="{8967CB23-0721-4159-B464-E34E25867C41}"/>
                </a:ext>
              </a:extLst>
            </p:cNvPr>
            <p:cNvSpPr/>
            <p:nvPr/>
          </p:nvSpPr>
          <p:spPr>
            <a:xfrm>
              <a:off x="6333730" y="2379630"/>
              <a:ext cx="5523308" cy="4089461"/>
            </a:xfrm>
            <a:prstGeom prst="roundRect">
              <a:avLst>
                <a:gd name="adj" fmla="val 10745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2681C65A-C4A0-433A-B1F4-292B55F1FC76}"/>
                </a:ext>
              </a:extLst>
            </p:cNvPr>
            <p:cNvSpPr/>
            <p:nvPr/>
          </p:nvSpPr>
          <p:spPr>
            <a:xfrm>
              <a:off x="10529626" y="6165850"/>
              <a:ext cx="930537" cy="1192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图形 18" descr="牛顿摆">
              <a:extLst>
                <a:ext uri="{FF2B5EF4-FFF2-40B4-BE49-F238E27FC236}">
                  <a16:creationId xmlns:a16="http://schemas.microsoft.com/office/drawing/2014/main" xmlns="" id="{119EC6FA-2F21-42CF-9C20-7217691EBA81}"/>
                </a:ext>
              </a:extLst>
            </p:cNvPr>
            <p:cNvSpPr/>
            <p:nvPr/>
          </p:nvSpPr>
          <p:spPr>
            <a:xfrm>
              <a:off x="6732428" y="2823196"/>
              <a:ext cx="704550" cy="498446"/>
            </a:xfrm>
            <a:custGeom>
              <a:avLst/>
              <a:gdLst>
                <a:gd name="connsiteX0" fmla="*/ 862270 w 875129"/>
                <a:gd name="connsiteY0" fmla="*/ 285617 h 619125"/>
                <a:gd name="connsiteX1" fmla="*/ 777812 w 875129"/>
                <a:gd name="connsiteY1" fmla="*/ 260033 h 619125"/>
                <a:gd name="connsiteX2" fmla="*/ 704850 w 875129"/>
                <a:gd name="connsiteY2" fmla="*/ 168202 h 619125"/>
                <a:gd name="connsiteX3" fmla="*/ 704850 w 875129"/>
                <a:gd name="connsiteY3" fmla="*/ 57150 h 619125"/>
                <a:gd name="connsiteX4" fmla="*/ 647700 w 875129"/>
                <a:gd name="connsiteY4" fmla="*/ 0 h 619125"/>
                <a:gd name="connsiteX5" fmla="*/ 95250 w 875129"/>
                <a:gd name="connsiteY5" fmla="*/ 0 h 619125"/>
                <a:gd name="connsiteX6" fmla="*/ 38100 w 875129"/>
                <a:gd name="connsiteY6" fmla="*/ 57150 h 619125"/>
                <a:gd name="connsiteX7" fmla="*/ 38100 w 875129"/>
                <a:gd name="connsiteY7" fmla="*/ 561975 h 619125"/>
                <a:gd name="connsiteX8" fmla="*/ 0 w 875129"/>
                <a:gd name="connsiteY8" fmla="*/ 561975 h 619125"/>
                <a:gd name="connsiteX9" fmla="*/ 0 w 875129"/>
                <a:gd name="connsiteY9" fmla="*/ 619125 h 619125"/>
                <a:gd name="connsiteX10" fmla="*/ 742950 w 875129"/>
                <a:gd name="connsiteY10" fmla="*/ 619125 h 619125"/>
                <a:gd name="connsiteX11" fmla="*/ 742950 w 875129"/>
                <a:gd name="connsiteY11" fmla="*/ 561975 h 619125"/>
                <a:gd name="connsiteX12" fmla="*/ 704850 w 875129"/>
                <a:gd name="connsiteY12" fmla="*/ 561975 h 619125"/>
                <a:gd name="connsiteX13" fmla="*/ 704850 w 875129"/>
                <a:gd name="connsiteY13" fmla="*/ 229438 h 619125"/>
                <a:gd name="connsiteX14" fmla="*/ 747217 w 875129"/>
                <a:gd name="connsiteY14" fmla="*/ 282778 h 619125"/>
                <a:gd name="connsiteX15" fmla="*/ 759945 w 875129"/>
                <a:gd name="connsiteY15" fmla="*/ 383001 h 619125"/>
                <a:gd name="connsiteX16" fmla="*/ 860168 w 875129"/>
                <a:gd name="connsiteY16" fmla="*/ 370274 h 619125"/>
                <a:gd name="connsiteX17" fmla="*/ 862270 w 875129"/>
                <a:gd name="connsiteY17" fmla="*/ 285636 h 619125"/>
                <a:gd name="connsiteX18" fmla="*/ 666750 w 875129"/>
                <a:gd name="connsiteY18" fmla="*/ 57150 h 619125"/>
                <a:gd name="connsiteX19" fmla="*/ 666750 w 875129"/>
                <a:gd name="connsiteY19" fmla="*/ 120244 h 619125"/>
                <a:gd name="connsiteX20" fmla="*/ 601485 w 875129"/>
                <a:gd name="connsiteY20" fmla="*/ 38100 h 619125"/>
                <a:gd name="connsiteX21" fmla="*/ 647700 w 875129"/>
                <a:gd name="connsiteY21" fmla="*/ 38100 h 619125"/>
                <a:gd name="connsiteX22" fmla="*/ 666750 w 875129"/>
                <a:gd name="connsiteY22" fmla="*/ 57150 h 619125"/>
                <a:gd name="connsiteX23" fmla="*/ 666750 w 875129"/>
                <a:gd name="connsiteY23" fmla="*/ 561975 h 619125"/>
                <a:gd name="connsiteX24" fmla="*/ 76200 w 875129"/>
                <a:gd name="connsiteY24" fmla="*/ 561975 h 619125"/>
                <a:gd name="connsiteX25" fmla="*/ 76200 w 875129"/>
                <a:gd name="connsiteY25" fmla="*/ 57150 h 619125"/>
                <a:gd name="connsiteX26" fmla="*/ 95250 w 875129"/>
                <a:gd name="connsiteY26" fmla="*/ 38100 h 619125"/>
                <a:gd name="connsiteX27" fmla="*/ 157163 w 875129"/>
                <a:gd name="connsiteY27" fmla="*/ 38100 h 619125"/>
                <a:gd name="connsiteX28" fmla="*/ 157163 w 875129"/>
                <a:gd name="connsiteY28" fmla="*/ 336023 h 619125"/>
                <a:gd name="connsiteX29" fmla="*/ 107362 w 875129"/>
                <a:gd name="connsiteY29" fmla="*/ 423923 h 619125"/>
                <a:gd name="connsiteX30" fmla="*/ 195263 w 875129"/>
                <a:gd name="connsiteY30" fmla="*/ 473724 h 619125"/>
                <a:gd name="connsiteX31" fmla="*/ 245063 w 875129"/>
                <a:gd name="connsiteY31" fmla="*/ 385823 h 619125"/>
                <a:gd name="connsiteX32" fmla="*/ 195263 w 875129"/>
                <a:gd name="connsiteY32" fmla="*/ 336023 h 619125"/>
                <a:gd name="connsiteX33" fmla="*/ 195263 w 875129"/>
                <a:gd name="connsiteY33" fmla="*/ 38100 h 619125"/>
                <a:gd name="connsiteX34" fmla="*/ 300037 w 875129"/>
                <a:gd name="connsiteY34" fmla="*/ 38100 h 619125"/>
                <a:gd name="connsiteX35" fmla="*/ 300037 w 875129"/>
                <a:gd name="connsiteY35" fmla="*/ 336023 h 619125"/>
                <a:gd name="connsiteX36" fmla="*/ 250237 w 875129"/>
                <a:gd name="connsiteY36" fmla="*/ 423923 h 619125"/>
                <a:gd name="connsiteX37" fmla="*/ 338137 w 875129"/>
                <a:gd name="connsiteY37" fmla="*/ 473724 h 619125"/>
                <a:gd name="connsiteX38" fmla="*/ 387938 w 875129"/>
                <a:gd name="connsiteY38" fmla="*/ 385823 h 619125"/>
                <a:gd name="connsiteX39" fmla="*/ 338137 w 875129"/>
                <a:gd name="connsiteY39" fmla="*/ 336023 h 619125"/>
                <a:gd name="connsiteX40" fmla="*/ 338137 w 875129"/>
                <a:gd name="connsiteY40" fmla="*/ 38100 h 619125"/>
                <a:gd name="connsiteX41" fmla="*/ 442912 w 875129"/>
                <a:gd name="connsiteY41" fmla="*/ 38100 h 619125"/>
                <a:gd name="connsiteX42" fmla="*/ 442912 w 875129"/>
                <a:gd name="connsiteY42" fmla="*/ 336023 h 619125"/>
                <a:gd name="connsiteX43" fmla="*/ 393112 w 875129"/>
                <a:gd name="connsiteY43" fmla="*/ 423923 h 619125"/>
                <a:gd name="connsiteX44" fmla="*/ 481012 w 875129"/>
                <a:gd name="connsiteY44" fmla="*/ 473724 h 619125"/>
                <a:gd name="connsiteX45" fmla="*/ 530813 w 875129"/>
                <a:gd name="connsiteY45" fmla="*/ 385823 h 619125"/>
                <a:gd name="connsiteX46" fmla="*/ 481012 w 875129"/>
                <a:gd name="connsiteY46" fmla="*/ 336023 h 619125"/>
                <a:gd name="connsiteX47" fmla="*/ 481012 w 875129"/>
                <a:gd name="connsiteY47" fmla="*/ 38100 h 619125"/>
                <a:gd name="connsiteX48" fmla="*/ 552822 w 875129"/>
                <a:gd name="connsiteY48" fmla="*/ 38100 h 619125"/>
                <a:gd name="connsiteX49" fmla="*/ 666750 w 875129"/>
                <a:gd name="connsiteY49" fmla="*/ 181489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75129" h="619125">
                  <a:moveTo>
                    <a:pt x="862270" y="285617"/>
                  </a:moveTo>
                  <a:cubicBezTo>
                    <a:pt x="843380" y="258641"/>
                    <a:pt x="808496" y="248074"/>
                    <a:pt x="777812" y="260033"/>
                  </a:cubicBezTo>
                  <a:lnTo>
                    <a:pt x="704850" y="168202"/>
                  </a:lnTo>
                  <a:lnTo>
                    <a:pt x="704850" y="57150"/>
                  </a:lnTo>
                  <a:cubicBezTo>
                    <a:pt x="704819" y="25600"/>
                    <a:pt x="679250" y="31"/>
                    <a:pt x="647700" y="0"/>
                  </a:cubicBezTo>
                  <a:lnTo>
                    <a:pt x="95250" y="0"/>
                  </a:lnTo>
                  <a:cubicBezTo>
                    <a:pt x="63702" y="37"/>
                    <a:pt x="38137" y="25602"/>
                    <a:pt x="38100" y="57150"/>
                  </a:cubicBezTo>
                  <a:lnTo>
                    <a:pt x="38100" y="561975"/>
                  </a:lnTo>
                  <a:lnTo>
                    <a:pt x="0" y="561975"/>
                  </a:lnTo>
                  <a:lnTo>
                    <a:pt x="0" y="619125"/>
                  </a:lnTo>
                  <a:lnTo>
                    <a:pt x="742950" y="619125"/>
                  </a:lnTo>
                  <a:lnTo>
                    <a:pt x="742950" y="561975"/>
                  </a:lnTo>
                  <a:lnTo>
                    <a:pt x="704850" y="561975"/>
                  </a:lnTo>
                  <a:lnTo>
                    <a:pt x="704850" y="229438"/>
                  </a:lnTo>
                  <a:lnTo>
                    <a:pt x="747217" y="282778"/>
                  </a:lnTo>
                  <a:cubicBezTo>
                    <a:pt x="723056" y="313969"/>
                    <a:pt x="728754" y="358840"/>
                    <a:pt x="759945" y="383001"/>
                  </a:cubicBezTo>
                  <a:cubicBezTo>
                    <a:pt x="791135" y="407162"/>
                    <a:pt x="836006" y="401464"/>
                    <a:pt x="860168" y="370274"/>
                  </a:cubicBezTo>
                  <a:cubicBezTo>
                    <a:pt x="879312" y="345560"/>
                    <a:pt x="880163" y="311269"/>
                    <a:pt x="862270" y="285636"/>
                  </a:cubicBezTo>
                  <a:close/>
                  <a:moveTo>
                    <a:pt x="666750" y="57150"/>
                  </a:moveTo>
                  <a:lnTo>
                    <a:pt x="666750" y="120244"/>
                  </a:lnTo>
                  <a:lnTo>
                    <a:pt x="601485" y="38100"/>
                  </a:lnTo>
                  <a:lnTo>
                    <a:pt x="647700" y="38100"/>
                  </a:lnTo>
                  <a:cubicBezTo>
                    <a:pt x="658221" y="38100"/>
                    <a:pt x="666750" y="46629"/>
                    <a:pt x="666750" y="57150"/>
                  </a:cubicBezTo>
                  <a:close/>
                  <a:moveTo>
                    <a:pt x="666750" y="561975"/>
                  </a:moveTo>
                  <a:lnTo>
                    <a:pt x="76200" y="561975"/>
                  </a:lnTo>
                  <a:lnTo>
                    <a:pt x="76200" y="57150"/>
                  </a:lnTo>
                  <a:cubicBezTo>
                    <a:pt x="76200" y="46629"/>
                    <a:pt x="84729" y="38100"/>
                    <a:pt x="95250" y="38100"/>
                  </a:cubicBezTo>
                  <a:lnTo>
                    <a:pt x="157163" y="38100"/>
                  </a:lnTo>
                  <a:lnTo>
                    <a:pt x="157163" y="336023"/>
                  </a:lnTo>
                  <a:cubicBezTo>
                    <a:pt x="119138" y="346544"/>
                    <a:pt x="96841" y="385899"/>
                    <a:pt x="107362" y="423923"/>
                  </a:cubicBezTo>
                  <a:cubicBezTo>
                    <a:pt x="117883" y="461949"/>
                    <a:pt x="157238" y="484245"/>
                    <a:pt x="195263" y="473724"/>
                  </a:cubicBezTo>
                  <a:cubicBezTo>
                    <a:pt x="233287" y="463204"/>
                    <a:pt x="255584" y="423849"/>
                    <a:pt x="245063" y="385823"/>
                  </a:cubicBezTo>
                  <a:cubicBezTo>
                    <a:pt x="238368" y="361625"/>
                    <a:pt x="219461" y="342718"/>
                    <a:pt x="195263" y="336023"/>
                  </a:cubicBezTo>
                  <a:lnTo>
                    <a:pt x="195263" y="38100"/>
                  </a:lnTo>
                  <a:lnTo>
                    <a:pt x="300037" y="38100"/>
                  </a:lnTo>
                  <a:lnTo>
                    <a:pt x="300037" y="336023"/>
                  </a:lnTo>
                  <a:cubicBezTo>
                    <a:pt x="262013" y="346544"/>
                    <a:pt x="239716" y="385899"/>
                    <a:pt x="250237" y="423923"/>
                  </a:cubicBezTo>
                  <a:cubicBezTo>
                    <a:pt x="260758" y="461949"/>
                    <a:pt x="300113" y="484245"/>
                    <a:pt x="338137" y="473724"/>
                  </a:cubicBezTo>
                  <a:cubicBezTo>
                    <a:pt x="376162" y="463204"/>
                    <a:pt x="398459" y="423849"/>
                    <a:pt x="387938" y="385823"/>
                  </a:cubicBezTo>
                  <a:cubicBezTo>
                    <a:pt x="381243" y="361625"/>
                    <a:pt x="362336" y="342718"/>
                    <a:pt x="338137" y="336023"/>
                  </a:cubicBezTo>
                  <a:lnTo>
                    <a:pt x="338137" y="38100"/>
                  </a:lnTo>
                  <a:lnTo>
                    <a:pt x="442912" y="38100"/>
                  </a:lnTo>
                  <a:lnTo>
                    <a:pt x="442912" y="336023"/>
                  </a:lnTo>
                  <a:cubicBezTo>
                    <a:pt x="404888" y="346544"/>
                    <a:pt x="382591" y="385899"/>
                    <a:pt x="393112" y="423923"/>
                  </a:cubicBezTo>
                  <a:cubicBezTo>
                    <a:pt x="403633" y="461949"/>
                    <a:pt x="442988" y="484245"/>
                    <a:pt x="481012" y="473724"/>
                  </a:cubicBezTo>
                  <a:cubicBezTo>
                    <a:pt x="519037" y="463204"/>
                    <a:pt x="541334" y="423849"/>
                    <a:pt x="530813" y="385823"/>
                  </a:cubicBezTo>
                  <a:cubicBezTo>
                    <a:pt x="524118" y="361625"/>
                    <a:pt x="505211" y="342718"/>
                    <a:pt x="481012" y="336023"/>
                  </a:cubicBezTo>
                  <a:lnTo>
                    <a:pt x="481012" y="38100"/>
                  </a:lnTo>
                  <a:lnTo>
                    <a:pt x="552822" y="38100"/>
                  </a:lnTo>
                  <a:lnTo>
                    <a:pt x="666750" y="181489"/>
                  </a:lnTo>
                  <a:close/>
                </a:path>
              </a:pathLst>
            </a:custGeom>
            <a:solidFill>
              <a:srgbClr val="0D97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A6AAB7E4-603B-4FE7-8C1C-06B2821D3FCE}"/>
                </a:ext>
              </a:extLst>
            </p:cNvPr>
            <p:cNvSpPr txBox="1"/>
            <p:nvPr/>
          </p:nvSpPr>
          <p:spPr>
            <a:xfrm>
              <a:off x="6732428" y="5083948"/>
              <a:ext cx="4716462" cy="661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200000"/>
                </a:lnSpc>
              </a:pPr>
              <a:r>
                <a:rPr lang="en-US" altLang="zh-CN" sz="1000" dirty="0" err="1">
                  <a:cs typeface="+mn-ea"/>
                  <a:sym typeface="+mn-lt"/>
                </a:rPr>
                <a:t>Pellentesque</a:t>
              </a:r>
              <a:r>
                <a:rPr lang="en-US" altLang="zh-CN" sz="1000" dirty="0">
                  <a:cs typeface="+mn-ea"/>
                  <a:sym typeface="+mn-lt"/>
                </a:rPr>
                <a:t> habitant morbi tristique senectus et netus et malesuada fames ac turpis egestas. Proin…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951C7BCE-D7B5-40C0-8052-24D94E37D78C}"/>
                </a:ext>
              </a:extLst>
            </p:cNvPr>
            <p:cNvSpPr txBox="1"/>
            <p:nvPr/>
          </p:nvSpPr>
          <p:spPr>
            <a:xfrm>
              <a:off x="6732428" y="3622794"/>
              <a:ext cx="4716462" cy="12770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en-US" altLang="zh-CN" sz="1000" dirty="0">
                  <a:cs typeface="+mn-ea"/>
                  <a:sym typeface="+mn-lt"/>
                </a:rPr>
                <a:t>Lorem ipsum dolor sit </a:t>
              </a:r>
              <a:r>
                <a:rPr lang="en-US" altLang="zh-CN" sz="1000" dirty="0" err="1">
                  <a:cs typeface="+mn-ea"/>
                  <a:sym typeface="+mn-lt"/>
                </a:rPr>
                <a:t>amet</a:t>
              </a:r>
              <a:r>
                <a:rPr lang="en-US" altLang="zh-CN" sz="1000" dirty="0">
                  <a:cs typeface="+mn-ea"/>
                  <a:sym typeface="+mn-lt"/>
                </a:rPr>
                <a:t>, </a:t>
              </a:r>
              <a:r>
                <a:rPr lang="en-US" altLang="zh-CN" sz="1000" dirty="0" err="1">
                  <a:cs typeface="+mn-ea"/>
                  <a:sym typeface="+mn-lt"/>
                </a:rPr>
                <a:t>consectetuer</a:t>
              </a:r>
              <a:r>
                <a:rPr lang="en-US" altLang="zh-CN" sz="1000" dirty="0"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cs typeface="+mn-ea"/>
                  <a:sym typeface="+mn-lt"/>
                </a:rPr>
                <a:t>adipiscing</a:t>
              </a:r>
              <a:r>
                <a:rPr lang="en-US" altLang="zh-CN" sz="1000" dirty="0"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cs typeface="+mn-ea"/>
                  <a:sym typeface="+mn-lt"/>
                </a:rPr>
                <a:t>elit</a:t>
              </a:r>
              <a:r>
                <a:rPr lang="en-US" altLang="zh-CN" sz="1000" dirty="0">
                  <a:cs typeface="+mn-ea"/>
                  <a:sym typeface="+mn-lt"/>
                </a:rPr>
                <a:t>. Maecenas </a:t>
              </a:r>
              <a:r>
                <a:rPr lang="en-US" altLang="zh-CN" sz="1000" dirty="0" err="1">
                  <a:cs typeface="+mn-ea"/>
                  <a:sym typeface="+mn-lt"/>
                </a:rPr>
                <a:t>porttitor</a:t>
              </a:r>
              <a:r>
                <a:rPr lang="en-US" altLang="zh-CN" sz="1000" dirty="0"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cs typeface="+mn-ea"/>
                  <a:sym typeface="+mn-lt"/>
                </a:rPr>
                <a:t>congue</a:t>
              </a:r>
              <a:r>
                <a:rPr lang="en-US" altLang="zh-CN" sz="1000" dirty="0"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cs typeface="+mn-ea"/>
                  <a:sym typeface="+mn-lt"/>
                </a:rPr>
                <a:t>massa</a:t>
              </a:r>
              <a:r>
                <a:rPr lang="en-US" altLang="zh-CN" sz="1000" dirty="0">
                  <a:cs typeface="+mn-ea"/>
                  <a:sym typeface="+mn-lt"/>
                </a:rPr>
                <a:t>. </a:t>
              </a:r>
              <a:r>
                <a:rPr lang="en-US" altLang="zh-CN" sz="1000" dirty="0" err="1">
                  <a:cs typeface="+mn-ea"/>
                  <a:sym typeface="+mn-lt"/>
                </a:rPr>
                <a:t>Fusce</a:t>
              </a:r>
              <a:r>
                <a:rPr lang="en-US" altLang="zh-CN" sz="1000" dirty="0"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cs typeface="+mn-ea"/>
                  <a:sym typeface="+mn-lt"/>
                </a:rPr>
                <a:t>posuere</a:t>
              </a:r>
              <a:r>
                <a:rPr lang="en-US" altLang="zh-CN" sz="1000" dirty="0">
                  <a:cs typeface="+mn-ea"/>
                  <a:sym typeface="+mn-lt"/>
                </a:rPr>
                <a:t>, magna sed pulvinar </a:t>
              </a:r>
              <a:r>
                <a:rPr lang="en-US" altLang="zh-CN" sz="1000" dirty="0" err="1">
                  <a:cs typeface="+mn-ea"/>
                  <a:sym typeface="+mn-lt"/>
                </a:rPr>
                <a:t>ultricies</a:t>
              </a:r>
              <a:r>
                <a:rPr lang="en-US" altLang="zh-CN" sz="1000" dirty="0">
                  <a:cs typeface="+mn-ea"/>
                  <a:sym typeface="+mn-lt"/>
                </a:rPr>
                <a:t>, </a:t>
              </a:r>
              <a:r>
                <a:rPr lang="en-US" altLang="zh-CN" sz="1000" dirty="0" err="1">
                  <a:cs typeface="+mn-ea"/>
                  <a:sym typeface="+mn-lt"/>
                </a:rPr>
                <a:t>purus</a:t>
              </a:r>
              <a:r>
                <a:rPr lang="en-US" altLang="zh-CN" sz="1000" dirty="0"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cs typeface="+mn-ea"/>
                  <a:sym typeface="+mn-lt"/>
                </a:rPr>
                <a:t>lectus</a:t>
              </a:r>
              <a:r>
                <a:rPr lang="en-US" altLang="zh-CN" sz="1000" dirty="0"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cs typeface="+mn-ea"/>
                  <a:sym typeface="+mn-lt"/>
                </a:rPr>
                <a:t>malesuada</a:t>
              </a:r>
              <a:r>
                <a:rPr lang="en-US" altLang="zh-CN" sz="1000" dirty="0">
                  <a:cs typeface="+mn-ea"/>
                  <a:sym typeface="+mn-lt"/>
                </a:rPr>
                <a:t> libero, sit </a:t>
              </a:r>
              <a:r>
                <a:rPr lang="en-US" altLang="zh-CN" sz="1000" dirty="0" err="1">
                  <a:cs typeface="+mn-ea"/>
                  <a:sym typeface="+mn-lt"/>
                </a:rPr>
                <a:t>amet</a:t>
              </a:r>
              <a:r>
                <a:rPr lang="en-US" altLang="zh-CN" sz="1000" dirty="0"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cs typeface="+mn-ea"/>
                  <a:sym typeface="+mn-lt"/>
                </a:rPr>
                <a:t>commodo</a:t>
              </a:r>
              <a:r>
                <a:rPr lang="en-US" altLang="zh-CN" sz="1000" dirty="0">
                  <a:cs typeface="+mn-ea"/>
                  <a:sym typeface="+mn-lt"/>
                </a:rPr>
                <a:t> magna eros </a:t>
              </a:r>
              <a:r>
                <a:rPr lang="en-US" altLang="zh-CN" sz="1000" dirty="0" err="1">
                  <a:cs typeface="+mn-ea"/>
                  <a:sym typeface="+mn-lt"/>
                </a:rPr>
                <a:t>quis</a:t>
              </a:r>
              <a:r>
                <a:rPr lang="en-US" altLang="zh-CN" sz="1000" dirty="0"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cs typeface="+mn-ea"/>
                  <a:sym typeface="+mn-lt"/>
                </a:rPr>
                <a:t>urna</a:t>
              </a:r>
              <a:r>
                <a:rPr lang="en-US" altLang="zh-CN" sz="1000" dirty="0">
                  <a:cs typeface="+mn-ea"/>
                  <a:sym typeface="+mn-lt"/>
                </a:rPr>
                <a:t>. </a:t>
              </a:r>
              <a:r>
                <a:rPr lang="en-US" altLang="zh-CN" sz="1000" dirty="0" err="1">
                  <a:cs typeface="+mn-ea"/>
                  <a:sym typeface="+mn-lt"/>
                </a:rPr>
                <a:t>Mauris</a:t>
              </a:r>
              <a:r>
                <a:rPr lang="en-US" altLang="zh-CN" sz="1000" dirty="0">
                  <a:cs typeface="+mn-ea"/>
                  <a:sym typeface="+mn-lt"/>
                </a:rPr>
                <a:t> et </a:t>
              </a:r>
              <a:r>
                <a:rPr lang="en-US" altLang="zh-CN" sz="1000" dirty="0" err="1">
                  <a:cs typeface="+mn-ea"/>
                  <a:sym typeface="+mn-lt"/>
                </a:rPr>
                <a:t>orci</a:t>
              </a:r>
              <a:r>
                <a:rPr lang="en-US" altLang="zh-CN" sz="1000" dirty="0"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cs typeface="+mn-ea"/>
                  <a:sym typeface="+mn-lt"/>
                </a:rPr>
                <a:t>nonummy</a:t>
              </a:r>
              <a:r>
                <a:rPr lang="en-US" altLang="zh-CN" sz="1000" dirty="0">
                  <a:cs typeface="+mn-ea"/>
                  <a:sym typeface="+mn-lt"/>
                </a:rPr>
                <a:t> </a:t>
              </a:r>
              <a:r>
                <a:rPr lang="en-US" altLang="zh-CN" sz="1000" dirty="0" err="1">
                  <a:cs typeface="+mn-ea"/>
                  <a:sym typeface="+mn-lt"/>
                </a:rPr>
                <a:t>pede</a:t>
              </a:r>
              <a:r>
                <a:rPr lang="en-US" altLang="zh-CN" sz="1000" dirty="0">
                  <a:cs typeface="+mn-ea"/>
                  <a:sym typeface="+mn-lt"/>
                </a:rPr>
                <a:t>. </a:t>
              </a:r>
              <a:r>
                <a:rPr lang="en-US" altLang="zh-CN" sz="1000" dirty="0" err="1">
                  <a:cs typeface="+mn-ea"/>
                  <a:sym typeface="+mn-lt"/>
                </a:rPr>
                <a:t>Mauris</a:t>
              </a:r>
              <a:r>
                <a:rPr lang="en-US" altLang="zh-CN" sz="1000" dirty="0">
                  <a:cs typeface="+mn-ea"/>
                  <a:sym typeface="+mn-lt"/>
                </a:rPr>
                <a:t> et.</a:t>
              </a: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2E9A2D5B-67F7-4100-8CC1-FC9A7D346CFD}"/>
                </a:ext>
              </a:extLst>
            </p:cNvPr>
            <p:cNvGrpSpPr>
              <a:grpSpLocks/>
            </p:cNvGrpSpPr>
            <p:nvPr/>
          </p:nvGrpSpPr>
          <p:grpSpPr>
            <a:xfrm>
              <a:off x="10226285" y="2875998"/>
              <a:ext cx="1232055" cy="354826"/>
              <a:chOff x="193418" y="479019"/>
              <a:chExt cx="1232055" cy="354826"/>
            </a:xfrm>
            <a:solidFill>
              <a:schemeClr val="accent2"/>
            </a:solidFill>
          </p:grpSpPr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xmlns="" id="{1D42CDC8-B4B4-4044-9E67-A95EB5C4FF65}"/>
                  </a:ext>
                </a:extLst>
              </p:cNvPr>
              <p:cNvSpPr/>
              <p:nvPr/>
            </p:nvSpPr>
            <p:spPr>
              <a:xfrm>
                <a:off x="193418" y="479019"/>
                <a:ext cx="1232055" cy="35482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文本框 9">
                <a:extLst>
                  <a:ext uri="{FF2B5EF4-FFF2-40B4-BE49-F238E27FC236}">
                    <a16:creationId xmlns:a16="http://schemas.microsoft.com/office/drawing/2014/main" xmlns="" id="{043C9DE4-9743-45A7-B9C0-074737C271B6}"/>
                  </a:ext>
                </a:extLst>
              </p:cNvPr>
              <p:cNvSpPr txBox="1"/>
              <p:nvPr/>
            </p:nvSpPr>
            <p:spPr>
              <a:xfrm>
                <a:off x="260805" y="487155"/>
                <a:ext cx="1097281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结果展示 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0878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534F14-2C97-4E23-AA17-21834BD32129}"/>
              </a:ext>
            </a:extLst>
          </p:cNvPr>
          <p:cNvGrpSpPr>
            <a:grpSpLocks/>
          </p:cNvGrpSpPr>
          <p:nvPr/>
        </p:nvGrpSpPr>
        <p:grpSpPr>
          <a:xfrm>
            <a:off x="324072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0E043471-78C6-4949-BE88-BA3E1F983908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9">
              <a:extLst>
                <a:ext uri="{FF2B5EF4-FFF2-40B4-BE49-F238E27FC236}">
                  <a16:creationId xmlns:a16="http://schemas.microsoft.com/office/drawing/2014/main" xmlns="" id="{8A089D4D-A37B-44BB-A171-D94F17537297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A714F"/>
                  </a:solidFill>
                  <a:effectLst/>
                  <a:uLnTx/>
                  <a:uFillTx/>
                  <a:cs typeface="+mn-ea"/>
                  <a:sym typeface="+mn-lt"/>
                </a:rPr>
                <a:t>研究成果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EE0CC89-7B1B-4F56-AA64-AD6FB8ACEF57}"/>
              </a:ext>
            </a:extLst>
          </p:cNvPr>
          <p:cNvGrpSpPr>
            <a:grpSpLocks/>
          </p:cNvGrpSpPr>
          <p:nvPr/>
        </p:nvGrpSpPr>
        <p:grpSpPr>
          <a:xfrm>
            <a:off x="33496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0660F8E9-0FCE-41F3-962C-09D2B632EC8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xmlns="" id="{17DF9A8B-ABDB-4995-B042-403D1CD6597D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研究背景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DB8FFF3-3EE8-4F9B-8C1A-C6AFCDCD26CC}"/>
              </a:ext>
            </a:extLst>
          </p:cNvPr>
          <p:cNvGrpSpPr>
            <a:grpSpLocks/>
          </p:cNvGrpSpPr>
          <p:nvPr/>
        </p:nvGrpSpPr>
        <p:grpSpPr>
          <a:xfrm>
            <a:off x="178784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8F4D9DC8-6F8D-4E2F-A4D3-74DB7D253523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9">
              <a:extLst>
                <a:ext uri="{FF2B5EF4-FFF2-40B4-BE49-F238E27FC236}">
                  <a16:creationId xmlns:a16="http://schemas.microsoft.com/office/drawing/2014/main" xmlns="" id="{34797A52-1E23-4482-A649-88C39978187E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关键技术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18F4434-92E2-410F-B2A0-81774F4342DC}"/>
              </a:ext>
            </a:extLst>
          </p:cNvPr>
          <p:cNvGrpSpPr/>
          <p:nvPr/>
        </p:nvGrpSpPr>
        <p:grpSpPr>
          <a:xfrm>
            <a:off x="469360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98848A48-AE26-4860-9197-15224C73BAC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9">
              <a:extLst>
                <a:ext uri="{FF2B5EF4-FFF2-40B4-BE49-F238E27FC236}">
                  <a16:creationId xmlns:a16="http://schemas.microsoft.com/office/drawing/2014/main" xmlns="" id="{05F9B052-A4CA-4FBC-A1C9-A51BABC7AC70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研究结论</a:t>
              </a:r>
            </a:p>
          </p:txBody>
        </p:sp>
      </p:grpSp>
      <p:sp>
        <p:nvSpPr>
          <p:cNvPr id="103" name="文本框 9">
            <a:extLst>
              <a:ext uri="{FF2B5EF4-FFF2-40B4-BE49-F238E27FC236}">
                <a16:creationId xmlns:a16="http://schemas.microsoft.com/office/drawing/2014/main" xmlns="" id="{6CD2F894-FB0B-440B-9D14-F37489B93D12}"/>
              </a:ext>
            </a:extLst>
          </p:cNvPr>
          <p:cNvSpPr txBox="1"/>
          <p:nvPr/>
        </p:nvSpPr>
        <p:spPr>
          <a:xfrm>
            <a:off x="300816" y="1493596"/>
            <a:ext cx="2422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cs typeface="+mn-ea"/>
                <a:sym typeface="+mn-lt"/>
              </a:rPr>
              <a:t>研究成果展示</a:t>
            </a: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1F14EDC9-B48F-432A-9739-E3A59074F63A}"/>
              </a:ext>
            </a:extLst>
          </p:cNvPr>
          <p:cNvSpPr/>
          <p:nvPr/>
        </p:nvSpPr>
        <p:spPr>
          <a:xfrm>
            <a:off x="481675" y="2384792"/>
            <a:ext cx="11228650" cy="4089461"/>
          </a:xfrm>
          <a:prstGeom prst="roundRect">
            <a:avLst>
              <a:gd name="adj" fmla="val 1074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9" name="组合 114">
            <a:extLst>
              <a:ext uri="{FF2B5EF4-FFF2-40B4-BE49-F238E27FC236}">
                <a16:creationId xmlns:a16="http://schemas.microsoft.com/office/drawing/2014/main" xmlns="" id="{F86FBA4F-F564-4863-803F-CD3EFDF51091}"/>
              </a:ext>
            </a:extLst>
          </p:cNvPr>
          <p:cNvGrpSpPr/>
          <p:nvPr/>
        </p:nvGrpSpPr>
        <p:grpSpPr>
          <a:xfrm>
            <a:off x="9830336" y="2865993"/>
            <a:ext cx="1146233" cy="1146233"/>
            <a:chOff x="5778674" y="2410782"/>
            <a:chExt cx="1282536" cy="1282536"/>
          </a:xfrm>
        </p:grpSpPr>
        <p:sp>
          <p:nvSpPr>
            <p:cNvPr id="70" name="弧形 2">
              <a:extLst>
                <a:ext uri="{FF2B5EF4-FFF2-40B4-BE49-F238E27FC236}">
                  <a16:creationId xmlns:a16="http://schemas.microsoft.com/office/drawing/2014/main" xmlns="" id="{AAF23DC9-524C-4714-A03A-D51B1D3D7AFC}"/>
                </a:ext>
              </a:extLst>
            </p:cNvPr>
            <p:cNvSpPr/>
            <p:nvPr/>
          </p:nvSpPr>
          <p:spPr>
            <a:xfrm rot="12256011" flipH="1">
              <a:off x="5778674" y="2410782"/>
              <a:ext cx="1282536" cy="1282536"/>
            </a:xfrm>
            <a:prstGeom prst="arc">
              <a:avLst>
                <a:gd name="adj1" fmla="val 8011347"/>
                <a:gd name="adj2" fmla="val 7470536"/>
              </a:avLst>
            </a:prstGeom>
            <a:ln w="88900" cap="rnd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弧形 1">
              <a:extLst>
                <a:ext uri="{FF2B5EF4-FFF2-40B4-BE49-F238E27FC236}">
                  <a16:creationId xmlns:a16="http://schemas.microsoft.com/office/drawing/2014/main" xmlns="" id="{50CABB03-76CC-4ADE-885D-DC79D853DC7D}"/>
                </a:ext>
              </a:extLst>
            </p:cNvPr>
            <p:cNvSpPr/>
            <p:nvPr/>
          </p:nvSpPr>
          <p:spPr>
            <a:xfrm flipH="1">
              <a:off x="5778674" y="2410782"/>
              <a:ext cx="1282536" cy="1282536"/>
            </a:xfrm>
            <a:prstGeom prst="arc">
              <a:avLst>
                <a:gd name="adj1" fmla="val 16113500"/>
                <a:gd name="adj2" fmla="val 8786391"/>
              </a:avLst>
            </a:prstGeom>
            <a:ln w="889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6">
              <a:extLst>
                <a:ext uri="{FF2B5EF4-FFF2-40B4-BE49-F238E27FC236}">
                  <a16:creationId xmlns:a16="http://schemas.microsoft.com/office/drawing/2014/main" xmlns="" id="{2174AE8A-CCDC-4FBA-BE6A-9ED745DEC258}"/>
                </a:ext>
              </a:extLst>
            </p:cNvPr>
            <p:cNvSpPr txBox="1"/>
            <p:nvPr/>
          </p:nvSpPr>
          <p:spPr>
            <a:xfrm>
              <a:off x="5930464" y="2829566"/>
              <a:ext cx="9789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2"/>
                  </a:solidFill>
                  <a:cs typeface="+mn-ea"/>
                  <a:sym typeface="+mn-lt"/>
                </a:rPr>
                <a:t>64%</a:t>
              </a: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5D7802C1-218C-44D7-AC70-5313EC4A33A9}"/>
              </a:ext>
            </a:extLst>
          </p:cNvPr>
          <p:cNvGrpSpPr/>
          <p:nvPr/>
        </p:nvGrpSpPr>
        <p:grpSpPr>
          <a:xfrm>
            <a:off x="9807955" y="4846819"/>
            <a:ext cx="1146233" cy="1146233"/>
            <a:chOff x="9807955" y="4888073"/>
            <a:chExt cx="1146233" cy="1146233"/>
          </a:xfrm>
        </p:grpSpPr>
        <p:sp>
          <p:nvSpPr>
            <p:cNvPr id="74" name="弧形 2">
              <a:extLst>
                <a:ext uri="{FF2B5EF4-FFF2-40B4-BE49-F238E27FC236}">
                  <a16:creationId xmlns:a16="http://schemas.microsoft.com/office/drawing/2014/main" xmlns="" id="{540A4D20-2184-48EC-8192-81D92B5398A2}"/>
                </a:ext>
              </a:extLst>
            </p:cNvPr>
            <p:cNvSpPr/>
            <p:nvPr/>
          </p:nvSpPr>
          <p:spPr>
            <a:xfrm rot="12256011" flipH="1">
              <a:off x="9807955" y="4888073"/>
              <a:ext cx="1146233" cy="1146233"/>
            </a:xfrm>
            <a:prstGeom prst="arc">
              <a:avLst>
                <a:gd name="adj1" fmla="val 15026240"/>
                <a:gd name="adj2" fmla="val 7470536"/>
              </a:avLst>
            </a:prstGeom>
            <a:ln w="88900" cap="rnd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弧形 1">
              <a:extLst>
                <a:ext uri="{FF2B5EF4-FFF2-40B4-BE49-F238E27FC236}">
                  <a16:creationId xmlns:a16="http://schemas.microsoft.com/office/drawing/2014/main" xmlns="" id="{0A11A679-A439-47B2-A5CE-0AAF4638FA8B}"/>
                </a:ext>
              </a:extLst>
            </p:cNvPr>
            <p:cNvSpPr/>
            <p:nvPr/>
          </p:nvSpPr>
          <p:spPr>
            <a:xfrm flipH="1">
              <a:off x="9807955" y="4888073"/>
              <a:ext cx="1146233" cy="1146233"/>
            </a:xfrm>
            <a:prstGeom prst="arc">
              <a:avLst>
                <a:gd name="adj1" fmla="val 16113500"/>
                <a:gd name="adj2" fmla="val 10678446"/>
              </a:avLst>
            </a:prstGeom>
            <a:ln w="889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6">
              <a:extLst>
                <a:ext uri="{FF2B5EF4-FFF2-40B4-BE49-F238E27FC236}">
                  <a16:creationId xmlns:a16="http://schemas.microsoft.com/office/drawing/2014/main" xmlns="" id="{A9440ADF-F01C-44E0-B6B9-A4667345E6B3}"/>
                </a:ext>
              </a:extLst>
            </p:cNvPr>
            <p:cNvSpPr txBox="1"/>
            <p:nvPr/>
          </p:nvSpPr>
          <p:spPr>
            <a:xfrm>
              <a:off x="9943613" y="5262350"/>
              <a:ext cx="874915" cy="4676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3"/>
                  </a:solidFill>
                  <a:cs typeface="+mn-ea"/>
                  <a:sym typeface="+mn-lt"/>
                </a:rPr>
                <a:t>75%</a:t>
              </a: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27B9A899-9F15-40A6-8F53-304B75BB3BA0}"/>
              </a:ext>
            </a:extLst>
          </p:cNvPr>
          <p:cNvGrpSpPr/>
          <p:nvPr/>
        </p:nvGrpSpPr>
        <p:grpSpPr>
          <a:xfrm>
            <a:off x="1152621" y="4739226"/>
            <a:ext cx="7730742" cy="1361418"/>
            <a:chOff x="1152621" y="4853076"/>
            <a:chExt cx="7730742" cy="1361418"/>
          </a:xfrm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xmlns="" id="{B4D7705F-8D26-4C04-861D-E842B1507BCA}"/>
                </a:ext>
              </a:extLst>
            </p:cNvPr>
            <p:cNvGrpSpPr/>
            <p:nvPr/>
          </p:nvGrpSpPr>
          <p:grpSpPr>
            <a:xfrm>
              <a:off x="1152621" y="5119388"/>
              <a:ext cx="828794" cy="828794"/>
              <a:chOff x="1152621" y="5046792"/>
              <a:chExt cx="828794" cy="828794"/>
            </a:xfrm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2BCF9D43-88E5-48CF-9C1E-B033551D21F3}"/>
                  </a:ext>
                </a:extLst>
              </p:cNvPr>
              <p:cNvSpPr/>
              <p:nvPr/>
            </p:nvSpPr>
            <p:spPr>
              <a:xfrm>
                <a:off x="1152621" y="5046792"/>
                <a:ext cx="828794" cy="82879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xmlns="" id="{768C9B01-1A89-48AC-931C-B2500196A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6922" y="5263770"/>
                <a:ext cx="360192" cy="394838"/>
              </a:xfrm>
              <a:custGeom>
                <a:avLst/>
                <a:gdLst>
                  <a:gd name="T0" fmla="*/ 1160 w 1187"/>
                  <a:gd name="T1" fmla="*/ 0 h 1303"/>
                  <a:gd name="T2" fmla="*/ 1098 w 1187"/>
                  <a:gd name="T3" fmla="*/ 0 h 1303"/>
                  <a:gd name="T4" fmla="*/ 1071 w 1187"/>
                  <a:gd name="T5" fmla="*/ 27 h 1303"/>
                  <a:gd name="T6" fmla="*/ 1071 w 1187"/>
                  <a:gd name="T7" fmla="*/ 1187 h 1303"/>
                  <a:gd name="T8" fmla="*/ 342 w 1187"/>
                  <a:gd name="T9" fmla="*/ 1187 h 1303"/>
                  <a:gd name="T10" fmla="*/ 246 w 1187"/>
                  <a:gd name="T11" fmla="*/ 1091 h 1303"/>
                  <a:gd name="T12" fmla="*/ 342 w 1187"/>
                  <a:gd name="T13" fmla="*/ 994 h 1303"/>
                  <a:gd name="T14" fmla="*/ 911 w 1187"/>
                  <a:gd name="T15" fmla="*/ 994 h 1303"/>
                  <a:gd name="T16" fmla="*/ 938 w 1187"/>
                  <a:gd name="T17" fmla="*/ 968 h 1303"/>
                  <a:gd name="T18" fmla="*/ 938 w 1187"/>
                  <a:gd name="T19" fmla="*/ 27 h 1303"/>
                  <a:gd name="T20" fmla="*/ 911 w 1187"/>
                  <a:gd name="T21" fmla="*/ 0 h 1303"/>
                  <a:gd name="T22" fmla="*/ 306 w 1187"/>
                  <a:gd name="T23" fmla="*/ 0 h 1303"/>
                  <a:gd name="T24" fmla="*/ 0 w 1187"/>
                  <a:gd name="T25" fmla="*/ 306 h 1303"/>
                  <a:gd name="T26" fmla="*/ 0 w 1187"/>
                  <a:gd name="T27" fmla="*/ 996 h 1303"/>
                  <a:gd name="T28" fmla="*/ 307 w 1187"/>
                  <a:gd name="T29" fmla="*/ 1303 h 1303"/>
                  <a:gd name="T30" fmla="*/ 1160 w 1187"/>
                  <a:gd name="T31" fmla="*/ 1303 h 1303"/>
                  <a:gd name="T32" fmla="*/ 1187 w 1187"/>
                  <a:gd name="T33" fmla="*/ 1276 h 1303"/>
                  <a:gd name="T34" fmla="*/ 1187 w 1187"/>
                  <a:gd name="T35" fmla="*/ 27 h 1303"/>
                  <a:gd name="T36" fmla="*/ 1160 w 1187"/>
                  <a:gd name="T37" fmla="*/ 0 h 1303"/>
                  <a:gd name="T38" fmla="*/ 331 w 1187"/>
                  <a:gd name="T39" fmla="*/ 134 h 1303"/>
                  <a:gd name="T40" fmla="*/ 378 w 1187"/>
                  <a:gd name="T41" fmla="*/ 87 h 1303"/>
                  <a:gd name="T42" fmla="*/ 425 w 1187"/>
                  <a:gd name="T43" fmla="*/ 134 h 1303"/>
                  <a:gd name="T44" fmla="*/ 425 w 1187"/>
                  <a:gd name="T45" fmla="*/ 860 h 1303"/>
                  <a:gd name="T46" fmla="*/ 378 w 1187"/>
                  <a:gd name="T47" fmla="*/ 907 h 1303"/>
                  <a:gd name="T48" fmla="*/ 331 w 1187"/>
                  <a:gd name="T49" fmla="*/ 860 h 1303"/>
                  <a:gd name="T50" fmla="*/ 331 w 1187"/>
                  <a:gd name="T51" fmla="*/ 134 h 1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7" h="1303">
                    <a:moveTo>
                      <a:pt x="1160" y="0"/>
                    </a:moveTo>
                    <a:lnTo>
                      <a:pt x="1098" y="0"/>
                    </a:lnTo>
                    <a:cubicBezTo>
                      <a:pt x="1083" y="0"/>
                      <a:pt x="1071" y="12"/>
                      <a:pt x="1071" y="27"/>
                    </a:cubicBezTo>
                    <a:lnTo>
                      <a:pt x="1071" y="1187"/>
                    </a:lnTo>
                    <a:lnTo>
                      <a:pt x="342" y="1187"/>
                    </a:lnTo>
                    <a:cubicBezTo>
                      <a:pt x="289" y="1187"/>
                      <a:pt x="246" y="1144"/>
                      <a:pt x="246" y="1091"/>
                    </a:cubicBezTo>
                    <a:cubicBezTo>
                      <a:pt x="246" y="1037"/>
                      <a:pt x="289" y="994"/>
                      <a:pt x="342" y="994"/>
                    </a:cubicBezTo>
                    <a:lnTo>
                      <a:pt x="911" y="994"/>
                    </a:lnTo>
                    <a:cubicBezTo>
                      <a:pt x="926" y="994"/>
                      <a:pt x="938" y="982"/>
                      <a:pt x="938" y="968"/>
                    </a:cubicBezTo>
                    <a:lnTo>
                      <a:pt x="938" y="27"/>
                    </a:lnTo>
                    <a:cubicBezTo>
                      <a:pt x="938" y="12"/>
                      <a:pt x="926" y="0"/>
                      <a:pt x="911" y="0"/>
                    </a:cubicBezTo>
                    <a:lnTo>
                      <a:pt x="306" y="0"/>
                    </a:lnTo>
                    <a:cubicBezTo>
                      <a:pt x="138" y="0"/>
                      <a:pt x="0" y="137"/>
                      <a:pt x="0" y="306"/>
                    </a:cubicBezTo>
                    <a:lnTo>
                      <a:pt x="0" y="996"/>
                    </a:lnTo>
                    <a:cubicBezTo>
                      <a:pt x="0" y="1165"/>
                      <a:pt x="138" y="1303"/>
                      <a:pt x="307" y="1303"/>
                    </a:cubicBezTo>
                    <a:lnTo>
                      <a:pt x="1160" y="1303"/>
                    </a:lnTo>
                    <a:cubicBezTo>
                      <a:pt x="1175" y="1303"/>
                      <a:pt x="1187" y="1291"/>
                      <a:pt x="1187" y="1276"/>
                    </a:cubicBezTo>
                    <a:lnTo>
                      <a:pt x="1187" y="27"/>
                    </a:lnTo>
                    <a:cubicBezTo>
                      <a:pt x="1187" y="12"/>
                      <a:pt x="1175" y="0"/>
                      <a:pt x="1160" y="0"/>
                    </a:cubicBezTo>
                    <a:close/>
                    <a:moveTo>
                      <a:pt x="331" y="134"/>
                    </a:moveTo>
                    <a:cubicBezTo>
                      <a:pt x="331" y="108"/>
                      <a:pt x="352" y="87"/>
                      <a:pt x="378" y="87"/>
                    </a:cubicBezTo>
                    <a:cubicBezTo>
                      <a:pt x="404" y="87"/>
                      <a:pt x="425" y="108"/>
                      <a:pt x="425" y="134"/>
                    </a:cubicBezTo>
                    <a:lnTo>
                      <a:pt x="425" y="860"/>
                    </a:lnTo>
                    <a:cubicBezTo>
                      <a:pt x="425" y="886"/>
                      <a:pt x="404" y="907"/>
                      <a:pt x="378" y="907"/>
                    </a:cubicBezTo>
                    <a:cubicBezTo>
                      <a:pt x="352" y="907"/>
                      <a:pt x="331" y="886"/>
                      <a:pt x="331" y="860"/>
                    </a:cubicBezTo>
                    <a:lnTo>
                      <a:pt x="331" y="1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xmlns="" id="{1E552881-7677-4015-A6CF-93FC3061EE4A}"/>
                </a:ext>
              </a:extLst>
            </p:cNvPr>
            <p:cNvGrpSpPr/>
            <p:nvPr/>
          </p:nvGrpSpPr>
          <p:grpSpPr>
            <a:xfrm>
              <a:off x="2399821" y="4853076"/>
              <a:ext cx="6483542" cy="1361418"/>
              <a:chOff x="2399821" y="4853076"/>
              <a:chExt cx="6483542" cy="1361418"/>
            </a:xfrm>
          </p:grpSpPr>
          <p:grpSp>
            <p:nvGrpSpPr>
              <p:cNvPr id="96" name="组合 95">
                <a:extLst>
                  <a:ext uri="{FF2B5EF4-FFF2-40B4-BE49-F238E27FC236}">
                    <a16:creationId xmlns:a16="http://schemas.microsoft.com/office/drawing/2014/main" xmlns="" id="{FF64A270-7F49-4C13-927A-F4E7FC2BFB31}"/>
                  </a:ext>
                </a:extLst>
              </p:cNvPr>
              <p:cNvGrpSpPr/>
              <p:nvPr/>
            </p:nvGrpSpPr>
            <p:grpSpPr>
              <a:xfrm>
                <a:off x="2399821" y="4853076"/>
                <a:ext cx="1232055" cy="354826"/>
                <a:chOff x="2624695" y="2926598"/>
                <a:chExt cx="1232055" cy="354826"/>
              </a:xfrm>
            </p:grpSpPr>
            <p:sp>
              <p:nvSpPr>
                <p:cNvPr id="98" name="矩形: 圆角 97">
                  <a:extLst>
                    <a:ext uri="{FF2B5EF4-FFF2-40B4-BE49-F238E27FC236}">
                      <a16:creationId xmlns:a16="http://schemas.microsoft.com/office/drawing/2014/main" xmlns="" id="{51631AD1-BD05-4E76-AACB-8710EFB2524B}"/>
                    </a:ext>
                  </a:extLst>
                </p:cNvPr>
                <p:cNvSpPr/>
                <p:nvPr/>
              </p:nvSpPr>
              <p:spPr>
                <a:xfrm>
                  <a:off x="2624695" y="2926598"/>
                  <a:ext cx="1232055" cy="35482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文本框 9">
                  <a:extLst>
                    <a:ext uri="{FF2B5EF4-FFF2-40B4-BE49-F238E27FC236}">
                      <a16:creationId xmlns:a16="http://schemas.microsoft.com/office/drawing/2014/main" xmlns="" id="{3B6AC7DC-628E-4217-B5D4-EADBDBFB2848}"/>
                    </a:ext>
                  </a:extLst>
                </p:cNvPr>
                <p:cNvSpPr txBox="1"/>
                <p:nvPr/>
              </p:nvSpPr>
              <p:spPr>
                <a:xfrm>
                  <a:off x="2692082" y="2935303"/>
                  <a:ext cx="1097281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内容展示 </a:t>
                  </a:r>
                </a:p>
              </p:txBody>
            </p:sp>
          </p:grp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xmlns="" id="{48BE2A7F-A1F6-4652-B75C-8AD892D210D1}"/>
                  </a:ext>
                </a:extLst>
              </p:cNvPr>
              <p:cNvSpPr txBox="1"/>
              <p:nvPr/>
            </p:nvSpPr>
            <p:spPr>
              <a:xfrm>
                <a:off x="2399821" y="5245254"/>
                <a:ext cx="6483542" cy="9692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en-US" altLang="zh-CN" sz="1000" dirty="0">
                    <a:cs typeface="+mn-ea"/>
                    <a:sym typeface="+mn-lt"/>
                  </a:rPr>
                  <a:t>Lorem ipsum dolor sit </a:t>
                </a:r>
                <a:r>
                  <a:rPr lang="en-US" altLang="zh-CN" sz="1000" dirty="0" err="1">
                    <a:cs typeface="+mn-ea"/>
                    <a:sym typeface="+mn-lt"/>
                  </a:rPr>
                  <a:t>amet</a:t>
                </a:r>
                <a:r>
                  <a:rPr lang="en-US" altLang="zh-CN" sz="1000" dirty="0">
                    <a:cs typeface="+mn-ea"/>
                    <a:sym typeface="+mn-lt"/>
                  </a:rPr>
                  <a:t>, </a:t>
                </a:r>
                <a:r>
                  <a:rPr lang="en-US" altLang="zh-CN" sz="1000" dirty="0" err="1">
                    <a:cs typeface="+mn-ea"/>
                    <a:sym typeface="+mn-lt"/>
                  </a:rPr>
                  <a:t>consectetuer</a:t>
                </a:r>
                <a:r>
                  <a:rPr lang="en-US" altLang="zh-CN" sz="1000" dirty="0"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cs typeface="+mn-ea"/>
                    <a:sym typeface="+mn-lt"/>
                  </a:rPr>
                  <a:t>adipiscing</a:t>
                </a:r>
                <a:r>
                  <a:rPr lang="en-US" altLang="zh-CN" sz="1000" dirty="0"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cs typeface="+mn-ea"/>
                    <a:sym typeface="+mn-lt"/>
                  </a:rPr>
                  <a:t>elit</a:t>
                </a:r>
                <a:r>
                  <a:rPr lang="en-US" altLang="zh-CN" sz="1000" dirty="0">
                    <a:cs typeface="+mn-ea"/>
                    <a:sym typeface="+mn-lt"/>
                  </a:rPr>
                  <a:t>. Maecenas </a:t>
                </a:r>
                <a:r>
                  <a:rPr lang="en-US" altLang="zh-CN" sz="1000" dirty="0" err="1">
                    <a:cs typeface="+mn-ea"/>
                    <a:sym typeface="+mn-lt"/>
                  </a:rPr>
                  <a:t>porttitor</a:t>
                </a:r>
                <a:r>
                  <a:rPr lang="en-US" altLang="zh-CN" sz="1000" dirty="0"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cs typeface="+mn-ea"/>
                    <a:sym typeface="+mn-lt"/>
                  </a:rPr>
                  <a:t>congue</a:t>
                </a:r>
                <a:r>
                  <a:rPr lang="en-US" altLang="zh-CN" sz="1000" dirty="0"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cs typeface="+mn-ea"/>
                    <a:sym typeface="+mn-lt"/>
                  </a:rPr>
                  <a:t>massa</a:t>
                </a:r>
                <a:r>
                  <a:rPr lang="en-US" altLang="zh-CN" sz="1000" dirty="0">
                    <a:cs typeface="+mn-ea"/>
                    <a:sym typeface="+mn-lt"/>
                  </a:rPr>
                  <a:t>. </a:t>
                </a:r>
                <a:r>
                  <a:rPr lang="en-US" altLang="zh-CN" sz="1000" dirty="0" err="1">
                    <a:cs typeface="+mn-ea"/>
                    <a:sym typeface="+mn-lt"/>
                  </a:rPr>
                  <a:t>Fusce</a:t>
                </a:r>
                <a:r>
                  <a:rPr lang="en-US" altLang="zh-CN" sz="1000" dirty="0"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cs typeface="+mn-ea"/>
                    <a:sym typeface="+mn-lt"/>
                  </a:rPr>
                  <a:t>posuere</a:t>
                </a:r>
                <a:r>
                  <a:rPr lang="en-US" altLang="zh-CN" sz="1000" dirty="0">
                    <a:cs typeface="+mn-ea"/>
                    <a:sym typeface="+mn-lt"/>
                  </a:rPr>
                  <a:t>, magna sed pulvinar </a:t>
                </a:r>
                <a:r>
                  <a:rPr lang="en-US" altLang="zh-CN" sz="1000" dirty="0" err="1">
                    <a:cs typeface="+mn-ea"/>
                    <a:sym typeface="+mn-lt"/>
                  </a:rPr>
                  <a:t>ultricies</a:t>
                </a:r>
                <a:r>
                  <a:rPr lang="en-US" altLang="zh-CN" sz="1000" dirty="0">
                    <a:cs typeface="+mn-ea"/>
                    <a:sym typeface="+mn-lt"/>
                  </a:rPr>
                  <a:t>, </a:t>
                </a:r>
                <a:r>
                  <a:rPr lang="en-US" altLang="zh-CN" sz="1000" dirty="0" err="1">
                    <a:cs typeface="+mn-ea"/>
                    <a:sym typeface="+mn-lt"/>
                  </a:rPr>
                  <a:t>purus</a:t>
                </a:r>
                <a:r>
                  <a:rPr lang="en-US" altLang="zh-CN" sz="1000" dirty="0"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cs typeface="+mn-ea"/>
                    <a:sym typeface="+mn-lt"/>
                  </a:rPr>
                  <a:t>lectus</a:t>
                </a:r>
                <a:r>
                  <a:rPr lang="en-US" altLang="zh-CN" sz="1000" dirty="0"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cs typeface="+mn-ea"/>
                    <a:sym typeface="+mn-lt"/>
                  </a:rPr>
                  <a:t>malesuada</a:t>
                </a:r>
                <a:r>
                  <a:rPr lang="en-US" altLang="zh-CN" sz="1000" dirty="0">
                    <a:cs typeface="+mn-ea"/>
                    <a:sym typeface="+mn-lt"/>
                  </a:rPr>
                  <a:t> libero, sit </a:t>
                </a:r>
                <a:r>
                  <a:rPr lang="en-US" altLang="zh-CN" sz="1000" dirty="0" err="1">
                    <a:cs typeface="+mn-ea"/>
                    <a:sym typeface="+mn-lt"/>
                  </a:rPr>
                  <a:t>amet</a:t>
                </a:r>
                <a:r>
                  <a:rPr lang="en-US" altLang="zh-CN" sz="1000" dirty="0"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cs typeface="+mn-ea"/>
                    <a:sym typeface="+mn-lt"/>
                  </a:rPr>
                  <a:t>commodo</a:t>
                </a:r>
                <a:r>
                  <a:rPr lang="en-US" altLang="zh-CN" sz="1000" dirty="0">
                    <a:cs typeface="+mn-ea"/>
                    <a:sym typeface="+mn-lt"/>
                  </a:rPr>
                  <a:t> magna eros </a:t>
                </a:r>
                <a:r>
                  <a:rPr lang="en-US" altLang="zh-CN" sz="1000" dirty="0" err="1">
                    <a:cs typeface="+mn-ea"/>
                    <a:sym typeface="+mn-lt"/>
                  </a:rPr>
                  <a:t>quis</a:t>
                </a:r>
                <a:r>
                  <a:rPr lang="en-US" altLang="zh-CN" sz="1000" dirty="0"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cs typeface="+mn-ea"/>
                    <a:sym typeface="+mn-lt"/>
                  </a:rPr>
                  <a:t>urna</a:t>
                </a:r>
                <a:r>
                  <a:rPr lang="en-US" altLang="zh-CN" sz="1000" dirty="0">
                    <a:cs typeface="+mn-ea"/>
                    <a:sym typeface="+mn-lt"/>
                  </a:rPr>
                  <a:t>. </a:t>
                </a:r>
                <a:r>
                  <a:rPr lang="en-US" altLang="zh-CN" sz="1000" dirty="0" err="1">
                    <a:cs typeface="+mn-ea"/>
                    <a:sym typeface="+mn-lt"/>
                  </a:rPr>
                  <a:t>Mauris</a:t>
                </a:r>
                <a:r>
                  <a:rPr lang="en-US" altLang="zh-CN" sz="1000" dirty="0">
                    <a:cs typeface="+mn-ea"/>
                    <a:sym typeface="+mn-lt"/>
                  </a:rPr>
                  <a:t> et </a:t>
                </a:r>
                <a:r>
                  <a:rPr lang="en-US" altLang="zh-CN" sz="1000" dirty="0" err="1">
                    <a:cs typeface="+mn-ea"/>
                    <a:sym typeface="+mn-lt"/>
                  </a:rPr>
                  <a:t>orci</a:t>
                </a:r>
                <a:r>
                  <a:rPr lang="en-US" altLang="zh-CN" sz="1000" dirty="0"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cs typeface="+mn-ea"/>
                    <a:sym typeface="+mn-lt"/>
                  </a:rPr>
                  <a:t>nonummy</a:t>
                </a:r>
                <a:r>
                  <a:rPr lang="en-US" altLang="zh-CN" sz="1000" dirty="0"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cs typeface="+mn-ea"/>
                    <a:sym typeface="+mn-lt"/>
                  </a:rPr>
                  <a:t>pede</a:t>
                </a:r>
                <a:r>
                  <a:rPr lang="en-US" altLang="zh-CN" sz="1000" dirty="0">
                    <a:cs typeface="+mn-ea"/>
                    <a:sym typeface="+mn-lt"/>
                  </a:rPr>
                  <a:t>. </a:t>
                </a:r>
                <a:r>
                  <a:rPr lang="en-US" altLang="zh-CN" sz="1000" dirty="0" err="1">
                    <a:cs typeface="+mn-ea"/>
                    <a:sym typeface="+mn-lt"/>
                  </a:rPr>
                  <a:t>Mauris</a:t>
                </a:r>
                <a:r>
                  <a:rPr lang="en-US" altLang="zh-CN" sz="1000" dirty="0">
                    <a:cs typeface="+mn-ea"/>
                    <a:sym typeface="+mn-lt"/>
                  </a:rPr>
                  <a:t> et.</a:t>
                </a:r>
              </a:p>
            </p:txBody>
          </p:sp>
        </p:grp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xmlns="" id="{3DD0CA83-9AA7-4FE1-A2C1-50AC03D3F1CF}"/>
              </a:ext>
            </a:extLst>
          </p:cNvPr>
          <p:cNvGrpSpPr/>
          <p:nvPr/>
        </p:nvGrpSpPr>
        <p:grpSpPr>
          <a:xfrm>
            <a:off x="1152621" y="2758400"/>
            <a:ext cx="7730742" cy="1361418"/>
            <a:chOff x="1152621" y="2794457"/>
            <a:chExt cx="7730742" cy="1361418"/>
          </a:xfrm>
        </p:grpSpPr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xmlns="" id="{ABB35064-D2A0-4ED8-ADD6-53D10E167153}"/>
                </a:ext>
              </a:extLst>
            </p:cNvPr>
            <p:cNvGrpSpPr/>
            <p:nvPr/>
          </p:nvGrpSpPr>
          <p:grpSpPr>
            <a:xfrm>
              <a:off x="1152621" y="3060769"/>
              <a:ext cx="828794" cy="828794"/>
              <a:chOff x="1152621" y="2983457"/>
              <a:chExt cx="828794" cy="828794"/>
            </a:xfrm>
          </p:grpSpPr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777F7E77-9C66-4021-8420-10F70F7042AB}"/>
                  </a:ext>
                </a:extLst>
              </p:cNvPr>
              <p:cNvSpPr/>
              <p:nvPr/>
            </p:nvSpPr>
            <p:spPr>
              <a:xfrm>
                <a:off x="1152621" y="2983457"/>
                <a:ext cx="828794" cy="82879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98">
                <a:extLst>
                  <a:ext uri="{FF2B5EF4-FFF2-40B4-BE49-F238E27FC236}">
                    <a16:creationId xmlns:a16="http://schemas.microsoft.com/office/drawing/2014/main" xmlns="" id="{D0C5ADE9-F2DF-4809-92E7-3457A479D1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6922" y="3200435"/>
                <a:ext cx="360192" cy="394838"/>
              </a:xfrm>
              <a:custGeom>
                <a:avLst/>
                <a:gdLst>
                  <a:gd name="T0" fmla="*/ 334 w 4334"/>
                  <a:gd name="T1" fmla="*/ 0 h 5200"/>
                  <a:gd name="T2" fmla="*/ 334 w 4334"/>
                  <a:gd name="T3" fmla="*/ 400 h 5200"/>
                  <a:gd name="T4" fmla="*/ 0 w 4334"/>
                  <a:gd name="T5" fmla="*/ 400 h 5200"/>
                  <a:gd name="T6" fmla="*/ 0 w 4334"/>
                  <a:gd name="T7" fmla="*/ 800 h 5200"/>
                  <a:gd name="T8" fmla="*/ 334 w 4334"/>
                  <a:gd name="T9" fmla="*/ 800 h 5200"/>
                  <a:gd name="T10" fmla="*/ 334 w 4334"/>
                  <a:gd name="T11" fmla="*/ 1733 h 5200"/>
                  <a:gd name="T12" fmla="*/ 0 w 4334"/>
                  <a:gd name="T13" fmla="*/ 1733 h 5200"/>
                  <a:gd name="T14" fmla="*/ 0 w 4334"/>
                  <a:gd name="T15" fmla="*/ 2133 h 5200"/>
                  <a:gd name="T16" fmla="*/ 334 w 4334"/>
                  <a:gd name="T17" fmla="*/ 2133 h 5200"/>
                  <a:gd name="T18" fmla="*/ 334 w 4334"/>
                  <a:gd name="T19" fmla="*/ 3067 h 5200"/>
                  <a:gd name="T20" fmla="*/ 0 w 4334"/>
                  <a:gd name="T21" fmla="*/ 3067 h 5200"/>
                  <a:gd name="T22" fmla="*/ 0 w 4334"/>
                  <a:gd name="T23" fmla="*/ 3467 h 5200"/>
                  <a:gd name="T24" fmla="*/ 334 w 4334"/>
                  <a:gd name="T25" fmla="*/ 3467 h 5200"/>
                  <a:gd name="T26" fmla="*/ 334 w 4334"/>
                  <a:gd name="T27" fmla="*/ 4400 h 5200"/>
                  <a:gd name="T28" fmla="*/ 0 w 4334"/>
                  <a:gd name="T29" fmla="*/ 4400 h 5200"/>
                  <a:gd name="T30" fmla="*/ 0 w 4334"/>
                  <a:gd name="T31" fmla="*/ 4800 h 5200"/>
                  <a:gd name="T32" fmla="*/ 334 w 4334"/>
                  <a:gd name="T33" fmla="*/ 4800 h 5200"/>
                  <a:gd name="T34" fmla="*/ 334 w 4334"/>
                  <a:gd name="T35" fmla="*/ 5200 h 5200"/>
                  <a:gd name="T36" fmla="*/ 4334 w 4334"/>
                  <a:gd name="T37" fmla="*/ 5200 h 5200"/>
                  <a:gd name="T38" fmla="*/ 4334 w 4334"/>
                  <a:gd name="T39" fmla="*/ 0 h 5200"/>
                  <a:gd name="T40" fmla="*/ 334 w 4334"/>
                  <a:gd name="T41" fmla="*/ 0 h 5200"/>
                  <a:gd name="T42" fmla="*/ 2663 w 4334"/>
                  <a:gd name="T43" fmla="*/ 1800 h 5200"/>
                  <a:gd name="T44" fmla="*/ 2334 w 4334"/>
                  <a:gd name="T45" fmla="*/ 1627 h 5200"/>
                  <a:gd name="T46" fmla="*/ 2004 w 4334"/>
                  <a:gd name="T47" fmla="*/ 1800 h 5200"/>
                  <a:gd name="T48" fmla="*/ 2067 w 4334"/>
                  <a:gd name="T49" fmla="*/ 1433 h 5200"/>
                  <a:gd name="T50" fmla="*/ 1800 w 4334"/>
                  <a:gd name="T51" fmla="*/ 1173 h 5200"/>
                  <a:gd name="T52" fmla="*/ 2169 w 4334"/>
                  <a:gd name="T53" fmla="*/ 1119 h 5200"/>
                  <a:gd name="T54" fmla="*/ 2334 w 4334"/>
                  <a:gd name="T55" fmla="*/ 786 h 5200"/>
                  <a:gd name="T56" fmla="*/ 2498 w 4334"/>
                  <a:gd name="T57" fmla="*/ 1119 h 5200"/>
                  <a:gd name="T58" fmla="*/ 2867 w 4334"/>
                  <a:gd name="T59" fmla="*/ 1173 h 5200"/>
                  <a:gd name="T60" fmla="*/ 2600 w 4334"/>
                  <a:gd name="T61" fmla="*/ 1433 h 5200"/>
                  <a:gd name="T62" fmla="*/ 2663 w 4334"/>
                  <a:gd name="T63" fmla="*/ 1800 h 5200"/>
                  <a:gd name="T64" fmla="*/ 3534 w 4334"/>
                  <a:gd name="T65" fmla="*/ 2200 h 5200"/>
                  <a:gd name="T66" fmla="*/ 3534 w 4334"/>
                  <a:gd name="T67" fmla="*/ 2600 h 5200"/>
                  <a:gd name="T68" fmla="*/ 1134 w 4334"/>
                  <a:gd name="T69" fmla="*/ 2600 h 5200"/>
                  <a:gd name="T70" fmla="*/ 1134 w 4334"/>
                  <a:gd name="T71" fmla="*/ 2200 h 5200"/>
                  <a:gd name="T72" fmla="*/ 3534 w 4334"/>
                  <a:gd name="T73" fmla="*/ 2200 h 5200"/>
                  <a:gd name="T74" fmla="*/ 3534 w 4334"/>
                  <a:gd name="T75" fmla="*/ 3000 h 5200"/>
                  <a:gd name="T76" fmla="*/ 3534 w 4334"/>
                  <a:gd name="T77" fmla="*/ 3400 h 5200"/>
                  <a:gd name="T78" fmla="*/ 1134 w 4334"/>
                  <a:gd name="T79" fmla="*/ 3400 h 5200"/>
                  <a:gd name="T80" fmla="*/ 1134 w 4334"/>
                  <a:gd name="T81" fmla="*/ 3000 h 5200"/>
                  <a:gd name="T82" fmla="*/ 3534 w 4334"/>
                  <a:gd name="T83" fmla="*/ 3000 h 5200"/>
                  <a:gd name="T84" fmla="*/ 3534 w 4334"/>
                  <a:gd name="T85" fmla="*/ 3800 h 5200"/>
                  <a:gd name="T86" fmla="*/ 3534 w 4334"/>
                  <a:gd name="T87" fmla="*/ 4200 h 5200"/>
                  <a:gd name="T88" fmla="*/ 1134 w 4334"/>
                  <a:gd name="T89" fmla="*/ 4200 h 5200"/>
                  <a:gd name="T90" fmla="*/ 1134 w 4334"/>
                  <a:gd name="T91" fmla="*/ 3800 h 5200"/>
                  <a:gd name="T92" fmla="*/ 3534 w 4334"/>
                  <a:gd name="T93" fmla="*/ 3800 h 5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334" h="5200">
                    <a:moveTo>
                      <a:pt x="334" y="0"/>
                    </a:moveTo>
                    <a:lnTo>
                      <a:pt x="334" y="400"/>
                    </a:lnTo>
                    <a:lnTo>
                      <a:pt x="0" y="400"/>
                    </a:lnTo>
                    <a:lnTo>
                      <a:pt x="0" y="800"/>
                    </a:lnTo>
                    <a:lnTo>
                      <a:pt x="334" y="800"/>
                    </a:lnTo>
                    <a:lnTo>
                      <a:pt x="334" y="1733"/>
                    </a:lnTo>
                    <a:lnTo>
                      <a:pt x="0" y="1733"/>
                    </a:lnTo>
                    <a:lnTo>
                      <a:pt x="0" y="2133"/>
                    </a:lnTo>
                    <a:lnTo>
                      <a:pt x="334" y="2133"/>
                    </a:lnTo>
                    <a:lnTo>
                      <a:pt x="334" y="3067"/>
                    </a:lnTo>
                    <a:lnTo>
                      <a:pt x="0" y="3067"/>
                    </a:lnTo>
                    <a:lnTo>
                      <a:pt x="0" y="3467"/>
                    </a:lnTo>
                    <a:lnTo>
                      <a:pt x="334" y="3467"/>
                    </a:lnTo>
                    <a:lnTo>
                      <a:pt x="334" y="4400"/>
                    </a:lnTo>
                    <a:lnTo>
                      <a:pt x="0" y="4400"/>
                    </a:lnTo>
                    <a:lnTo>
                      <a:pt x="0" y="4800"/>
                    </a:lnTo>
                    <a:lnTo>
                      <a:pt x="334" y="4800"/>
                    </a:lnTo>
                    <a:lnTo>
                      <a:pt x="334" y="5200"/>
                    </a:lnTo>
                    <a:lnTo>
                      <a:pt x="4334" y="5200"/>
                    </a:lnTo>
                    <a:lnTo>
                      <a:pt x="4334" y="0"/>
                    </a:lnTo>
                    <a:lnTo>
                      <a:pt x="334" y="0"/>
                    </a:lnTo>
                    <a:close/>
                    <a:moveTo>
                      <a:pt x="2663" y="1800"/>
                    </a:moveTo>
                    <a:lnTo>
                      <a:pt x="2334" y="1627"/>
                    </a:lnTo>
                    <a:lnTo>
                      <a:pt x="2004" y="1800"/>
                    </a:lnTo>
                    <a:lnTo>
                      <a:pt x="2067" y="1433"/>
                    </a:lnTo>
                    <a:lnTo>
                      <a:pt x="1800" y="1173"/>
                    </a:lnTo>
                    <a:lnTo>
                      <a:pt x="2169" y="1119"/>
                    </a:lnTo>
                    <a:lnTo>
                      <a:pt x="2334" y="786"/>
                    </a:lnTo>
                    <a:lnTo>
                      <a:pt x="2498" y="1119"/>
                    </a:lnTo>
                    <a:lnTo>
                      <a:pt x="2867" y="1173"/>
                    </a:lnTo>
                    <a:lnTo>
                      <a:pt x="2600" y="1433"/>
                    </a:lnTo>
                    <a:lnTo>
                      <a:pt x="2663" y="1800"/>
                    </a:lnTo>
                    <a:close/>
                    <a:moveTo>
                      <a:pt x="3534" y="2200"/>
                    </a:moveTo>
                    <a:lnTo>
                      <a:pt x="3534" y="2600"/>
                    </a:lnTo>
                    <a:lnTo>
                      <a:pt x="1134" y="2600"/>
                    </a:lnTo>
                    <a:lnTo>
                      <a:pt x="1134" y="2200"/>
                    </a:lnTo>
                    <a:lnTo>
                      <a:pt x="3534" y="2200"/>
                    </a:lnTo>
                    <a:close/>
                    <a:moveTo>
                      <a:pt x="3534" y="3000"/>
                    </a:moveTo>
                    <a:lnTo>
                      <a:pt x="3534" y="3400"/>
                    </a:lnTo>
                    <a:lnTo>
                      <a:pt x="1134" y="3400"/>
                    </a:lnTo>
                    <a:lnTo>
                      <a:pt x="1134" y="3000"/>
                    </a:lnTo>
                    <a:lnTo>
                      <a:pt x="3534" y="3000"/>
                    </a:lnTo>
                    <a:close/>
                    <a:moveTo>
                      <a:pt x="3534" y="3800"/>
                    </a:moveTo>
                    <a:lnTo>
                      <a:pt x="3534" y="4200"/>
                    </a:lnTo>
                    <a:lnTo>
                      <a:pt x="1134" y="4200"/>
                    </a:lnTo>
                    <a:lnTo>
                      <a:pt x="1134" y="3800"/>
                    </a:lnTo>
                    <a:lnTo>
                      <a:pt x="3534" y="38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xmlns="" id="{6F6B9876-E3F8-40D0-A697-D6DA668CB9FB}"/>
                </a:ext>
              </a:extLst>
            </p:cNvPr>
            <p:cNvGrpSpPr/>
            <p:nvPr/>
          </p:nvGrpSpPr>
          <p:grpSpPr>
            <a:xfrm>
              <a:off x="2399821" y="2794457"/>
              <a:ext cx="6483542" cy="1361418"/>
              <a:chOff x="2399821" y="4853076"/>
              <a:chExt cx="6483542" cy="1361418"/>
            </a:xfrm>
          </p:grpSpPr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xmlns="" id="{300A318D-8AE7-4196-86CD-43989C8826B1}"/>
                  </a:ext>
                </a:extLst>
              </p:cNvPr>
              <p:cNvGrpSpPr/>
              <p:nvPr/>
            </p:nvGrpSpPr>
            <p:grpSpPr>
              <a:xfrm>
                <a:off x="2399821" y="4853076"/>
                <a:ext cx="1232055" cy="354826"/>
                <a:chOff x="2624695" y="2926598"/>
                <a:chExt cx="1232055" cy="354826"/>
              </a:xfrm>
            </p:grpSpPr>
            <p:sp>
              <p:nvSpPr>
                <p:cNvPr id="107" name="矩形: 圆角 106">
                  <a:extLst>
                    <a:ext uri="{FF2B5EF4-FFF2-40B4-BE49-F238E27FC236}">
                      <a16:creationId xmlns:a16="http://schemas.microsoft.com/office/drawing/2014/main" xmlns="" id="{5D9C33D4-2DB2-40AB-8492-AAAA8837ABC2}"/>
                    </a:ext>
                  </a:extLst>
                </p:cNvPr>
                <p:cNvSpPr/>
                <p:nvPr/>
              </p:nvSpPr>
              <p:spPr>
                <a:xfrm>
                  <a:off x="2624695" y="2926598"/>
                  <a:ext cx="1232055" cy="35482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文本框 9">
                  <a:extLst>
                    <a:ext uri="{FF2B5EF4-FFF2-40B4-BE49-F238E27FC236}">
                      <a16:creationId xmlns:a16="http://schemas.microsoft.com/office/drawing/2014/main" xmlns="" id="{80C73297-366C-4A1A-9BC8-B7674D9F393C}"/>
                    </a:ext>
                  </a:extLst>
                </p:cNvPr>
                <p:cNvSpPr txBox="1"/>
                <p:nvPr/>
              </p:nvSpPr>
              <p:spPr>
                <a:xfrm>
                  <a:off x="2692082" y="2935303"/>
                  <a:ext cx="1097281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内容展示 </a:t>
                  </a:r>
                </a:p>
              </p:txBody>
            </p:sp>
          </p:grpSp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xmlns="" id="{8BEEF0AB-2D09-42DB-9DE9-6BC99CD58662}"/>
                  </a:ext>
                </a:extLst>
              </p:cNvPr>
              <p:cNvSpPr txBox="1"/>
              <p:nvPr/>
            </p:nvSpPr>
            <p:spPr>
              <a:xfrm>
                <a:off x="2399821" y="5245254"/>
                <a:ext cx="6483542" cy="9692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en-US" altLang="zh-CN" sz="1000" dirty="0">
                    <a:cs typeface="+mn-ea"/>
                    <a:sym typeface="+mn-lt"/>
                  </a:rPr>
                  <a:t>Lorem ipsum dolor sit </a:t>
                </a:r>
                <a:r>
                  <a:rPr lang="en-US" altLang="zh-CN" sz="1000" dirty="0" err="1">
                    <a:cs typeface="+mn-ea"/>
                    <a:sym typeface="+mn-lt"/>
                  </a:rPr>
                  <a:t>amet</a:t>
                </a:r>
                <a:r>
                  <a:rPr lang="en-US" altLang="zh-CN" sz="1000" dirty="0">
                    <a:cs typeface="+mn-ea"/>
                    <a:sym typeface="+mn-lt"/>
                  </a:rPr>
                  <a:t>, </a:t>
                </a:r>
                <a:r>
                  <a:rPr lang="en-US" altLang="zh-CN" sz="1000" dirty="0" err="1">
                    <a:cs typeface="+mn-ea"/>
                    <a:sym typeface="+mn-lt"/>
                  </a:rPr>
                  <a:t>consectetuer</a:t>
                </a:r>
                <a:r>
                  <a:rPr lang="en-US" altLang="zh-CN" sz="1000" dirty="0"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cs typeface="+mn-ea"/>
                    <a:sym typeface="+mn-lt"/>
                  </a:rPr>
                  <a:t>adipiscing</a:t>
                </a:r>
                <a:r>
                  <a:rPr lang="en-US" altLang="zh-CN" sz="1000" dirty="0"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cs typeface="+mn-ea"/>
                    <a:sym typeface="+mn-lt"/>
                  </a:rPr>
                  <a:t>elit</a:t>
                </a:r>
                <a:r>
                  <a:rPr lang="en-US" altLang="zh-CN" sz="1000" dirty="0">
                    <a:cs typeface="+mn-ea"/>
                    <a:sym typeface="+mn-lt"/>
                  </a:rPr>
                  <a:t>. Maecenas </a:t>
                </a:r>
                <a:r>
                  <a:rPr lang="en-US" altLang="zh-CN" sz="1000" dirty="0" err="1">
                    <a:cs typeface="+mn-ea"/>
                    <a:sym typeface="+mn-lt"/>
                  </a:rPr>
                  <a:t>porttitor</a:t>
                </a:r>
                <a:r>
                  <a:rPr lang="en-US" altLang="zh-CN" sz="1000" dirty="0"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cs typeface="+mn-ea"/>
                    <a:sym typeface="+mn-lt"/>
                  </a:rPr>
                  <a:t>congue</a:t>
                </a:r>
                <a:r>
                  <a:rPr lang="en-US" altLang="zh-CN" sz="1000" dirty="0"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cs typeface="+mn-ea"/>
                    <a:sym typeface="+mn-lt"/>
                  </a:rPr>
                  <a:t>massa</a:t>
                </a:r>
                <a:r>
                  <a:rPr lang="en-US" altLang="zh-CN" sz="1000" dirty="0">
                    <a:cs typeface="+mn-ea"/>
                    <a:sym typeface="+mn-lt"/>
                  </a:rPr>
                  <a:t>. </a:t>
                </a:r>
                <a:r>
                  <a:rPr lang="en-US" altLang="zh-CN" sz="1000" dirty="0" err="1">
                    <a:cs typeface="+mn-ea"/>
                    <a:sym typeface="+mn-lt"/>
                  </a:rPr>
                  <a:t>Fusce</a:t>
                </a:r>
                <a:r>
                  <a:rPr lang="en-US" altLang="zh-CN" sz="1000" dirty="0"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cs typeface="+mn-ea"/>
                    <a:sym typeface="+mn-lt"/>
                  </a:rPr>
                  <a:t>posuere</a:t>
                </a:r>
                <a:r>
                  <a:rPr lang="en-US" altLang="zh-CN" sz="1000" dirty="0">
                    <a:cs typeface="+mn-ea"/>
                    <a:sym typeface="+mn-lt"/>
                  </a:rPr>
                  <a:t>, magna sed pulvinar </a:t>
                </a:r>
                <a:r>
                  <a:rPr lang="en-US" altLang="zh-CN" sz="1000" dirty="0" err="1">
                    <a:cs typeface="+mn-ea"/>
                    <a:sym typeface="+mn-lt"/>
                  </a:rPr>
                  <a:t>ultricies</a:t>
                </a:r>
                <a:r>
                  <a:rPr lang="en-US" altLang="zh-CN" sz="1000" dirty="0">
                    <a:cs typeface="+mn-ea"/>
                    <a:sym typeface="+mn-lt"/>
                  </a:rPr>
                  <a:t>, </a:t>
                </a:r>
                <a:r>
                  <a:rPr lang="en-US" altLang="zh-CN" sz="1000" dirty="0" err="1">
                    <a:cs typeface="+mn-ea"/>
                    <a:sym typeface="+mn-lt"/>
                  </a:rPr>
                  <a:t>purus</a:t>
                </a:r>
                <a:r>
                  <a:rPr lang="en-US" altLang="zh-CN" sz="1000" dirty="0"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cs typeface="+mn-ea"/>
                    <a:sym typeface="+mn-lt"/>
                  </a:rPr>
                  <a:t>lectus</a:t>
                </a:r>
                <a:r>
                  <a:rPr lang="en-US" altLang="zh-CN" sz="1000" dirty="0"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cs typeface="+mn-ea"/>
                    <a:sym typeface="+mn-lt"/>
                  </a:rPr>
                  <a:t>malesuada</a:t>
                </a:r>
                <a:r>
                  <a:rPr lang="en-US" altLang="zh-CN" sz="1000" dirty="0">
                    <a:cs typeface="+mn-ea"/>
                    <a:sym typeface="+mn-lt"/>
                  </a:rPr>
                  <a:t> libero, sit </a:t>
                </a:r>
                <a:r>
                  <a:rPr lang="en-US" altLang="zh-CN" sz="1000" dirty="0" err="1">
                    <a:cs typeface="+mn-ea"/>
                    <a:sym typeface="+mn-lt"/>
                  </a:rPr>
                  <a:t>amet</a:t>
                </a:r>
                <a:r>
                  <a:rPr lang="en-US" altLang="zh-CN" sz="1000" dirty="0"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cs typeface="+mn-ea"/>
                    <a:sym typeface="+mn-lt"/>
                  </a:rPr>
                  <a:t>commodo</a:t>
                </a:r>
                <a:r>
                  <a:rPr lang="en-US" altLang="zh-CN" sz="1000" dirty="0">
                    <a:cs typeface="+mn-ea"/>
                    <a:sym typeface="+mn-lt"/>
                  </a:rPr>
                  <a:t> magna eros </a:t>
                </a:r>
                <a:r>
                  <a:rPr lang="en-US" altLang="zh-CN" sz="1000" dirty="0" err="1">
                    <a:cs typeface="+mn-ea"/>
                    <a:sym typeface="+mn-lt"/>
                  </a:rPr>
                  <a:t>quis</a:t>
                </a:r>
                <a:r>
                  <a:rPr lang="en-US" altLang="zh-CN" sz="1000" dirty="0"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cs typeface="+mn-ea"/>
                    <a:sym typeface="+mn-lt"/>
                  </a:rPr>
                  <a:t>urna</a:t>
                </a:r>
                <a:r>
                  <a:rPr lang="en-US" altLang="zh-CN" sz="1000" dirty="0">
                    <a:cs typeface="+mn-ea"/>
                    <a:sym typeface="+mn-lt"/>
                  </a:rPr>
                  <a:t>. </a:t>
                </a:r>
                <a:r>
                  <a:rPr lang="en-US" altLang="zh-CN" sz="1000" dirty="0" err="1">
                    <a:cs typeface="+mn-ea"/>
                    <a:sym typeface="+mn-lt"/>
                  </a:rPr>
                  <a:t>Mauris</a:t>
                </a:r>
                <a:r>
                  <a:rPr lang="en-US" altLang="zh-CN" sz="1000" dirty="0">
                    <a:cs typeface="+mn-ea"/>
                    <a:sym typeface="+mn-lt"/>
                  </a:rPr>
                  <a:t> et </a:t>
                </a:r>
                <a:r>
                  <a:rPr lang="en-US" altLang="zh-CN" sz="1000" dirty="0" err="1">
                    <a:cs typeface="+mn-ea"/>
                    <a:sym typeface="+mn-lt"/>
                  </a:rPr>
                  <a:t>orci</a:t>
                </a:r>
                <a:r>
                  <a:rPr lang="en-US" altLang="zh-CN" sz="1000" dirty="0"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cs typeface="+mn-ea"/>
                    <a:sym typeface="+mn-lt"/>
                  </a:rPr>
                  <a:t>nonummy</a:t>
                </a:r>
                <a:r>
                  <a:rPr lang="en-US" altLang="zh-CN" sz="1000" dirty="0"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cs typeface="+mn-ea"/>
                    <a:sym typeface="+mn-lt"/>
                  </a:rPr>
                  <a:t>pede</a:t>
                </a:r>
                <a:r>
                  <a:rPr lang="en-US" altLang="zh-CN" sz="1000" dirty="0">
                    <a:cs typeface="+mn-ea"/>
                    <a:sym typeface="+mn-lt"/>
                  </a:rPr>
                  <a:t>. </a:t>
                </a:r>
                <a:r>
                  <a:rPr lang="en-US" altLang="zh-CN" sz="1000" dirty="0" err="1">
                    <a:cs typeface="+mn-ea"/>
                    <a:sym typeface="+mn-lt"/>
                  </a:rPr>
                  <a:t>Mauris</a:t>
                </a:r>
                <a:r>
                  <a:rPr lang="en-US" altLang="zh-CN" sz="1000" dirty="0">
                    <a:cs typeface="+mn-ea"/>
                    <a:sym typeface="+mn-lt"/>
                  </a:rPr>
                  <a:t> et.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936672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534F14-2C97-4E23-AA17-21834BD32129}"/>
              </a:ext>
            </a:extLst>
          </p:cNvPr>
          <p:cNvGrpSpPr>
            <a:grpSpLocks/>
          </p:cNvGrpSpPr>
          <p:nvPr/>
        </p:nvGrpSpPr>
        <p:grpSpPr>
          <a:xfrm>
            <a:off x="324072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0E043471-78C6-4949-BE88-BA3E1F983908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" name="文本框 9">
              <a:extLst>
                <a:ext uri="{FF2B5EF4-FFF2-40B4-BE49-F238E27FC236}">
                  <a16:creationId xmlns:a16="http://schemas.microsoft.com/office/drawing/2014/main" xmlns="" id="{8A089D4D-A37B-44BB-A171-D94F17537297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A714F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rPr>
                <a:t>研究成果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EE0CC89-7B1B-4F56-AA64-AD6FB8ACEF57}"/>
              </a:ext>
            </a:extLst>
          </p:cNvPr>
          <p:cNvGrpSpPr>
            <a:grpSpLocks/>
          </p:cNvGrpSpPr>
          <p:nvPr/>
        </p:nvGrpSpPr>
        <p:grpSpPr>
          <a:xfrm>
            <a:off x="33496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0660F8E9-0FCE-41F3-962C-09D2B632EC8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xmlns="" id="{17DF9A8B-ABDB-4995-B042-403D1CD6597D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rPr>
                <a:t>研究背景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DB8FFF3-3EE8-4F9B-8C1A-C6AFCDCD26CC}"/>
              </a:ext>
            </a:extLst>
          </p:cNvPr>
          <p:cNvGrpSpPr>
            <a:grpSpLocks/>
          </p:cNvGrpSpPr>
          <p:nvPr/>
        </p:nvGrpSpPr>
        <p:grpSpPr>
          <a:xfrm>
            <a:off x="178784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8F4D9DC8-6F8D-4E2F-A4D3-74DB7D253523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6" name="文本框 9">
              <a:extLst>
                <a:ext uri="{FF2B5EF4-FFF2-40B4-BE49-F238E27FC236}">
                  <a16:creationId xmlns:a16="http://schemas.microsoft.com/office/drawing/2014/main" xmlns="" id="{34797A52-1E23-4482-A649-88C39978187E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rPr>
                <a:t>关键技术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18F4434-92E2-410F-B2A0-81774F4342DC}"/>
              </a:ext>
            </a:extLst>
          </p:cNvPr>
          <p:cNvGrpSpPr/>
          <p:nvPr/>
        </p:nvGrpSpPr>
        <p:grpSpPr>
          <a:xfrm>
            <a:off x="469360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98848A48-AE26-4860-9197-15224C73BAC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9" name="文本框 9">
              <a:extLst>
                <a:ext uri="{FF2B5EF4-FFF2-40B4-BE49-F238E27FC236}">
                  <a16:creationId xmlns:a16="http://schemas.microsoft.com/office/drawing/2014/main" xmlns="" id="{05F9B052-A4CA-4FBC-A1C9-A51BABC7AC70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rPr>
                <a:t>研究结论</a:t>
              </a:r>
            </a:p>
          </p:txBody>
        </p:sp>
      </p:grpSp>
      <p:sp>
        <p:nvSpPr>
          <p:cNvPr id="103" name="文本框 9">
            <a:extLst>
              <a:ext uri="{FF2B5EF4-FFF2-40B4-BE49-F238E27FC236}">
                <a16:creationId xmlns:a16="http://schemas.microsoft.com/office/drawing/2014/main" xmlns="" id="{6CD2F894-FB0B-440B-9D14-F37489B93D12}"/>
              </a:ext>
            </a:extLst>
          </p:cNvPr>
          <p:cNvSpPr txBox="1"/>
          <p:nvPr/>
        </p:nvSpPr>
        <p:spPr>
          <a:xfrm>
            <a:off x="300816" y="1493596"/>
            <a:ext cx="2422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结果图片展示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xmlns="" id="{54D81351-3FC8-4729-B801-F3C8B5FC173B}"/>
              </a:ext>
            </a:extLst>
          </p:cNvPr>
          <p:cNvSpPr/>
          <p:nvPr/>
        </p:nvSpPr>
        <p:spPr>
          <a:xfrm>
            <a:off x="334963" y="2428672"/>
            <a:ext cx="5437187" cy="4024515"/>
          </a:xfrm>
          <a:prstGeom prst="roundRect">
            <a:avLst>
              <a:gd name="adj" fmla="val 1074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xmlns="" id="{514CDD77-A127-423D-A024-79F91B1B4698}"/>
              </a:ext>
            </a:extLst>
          </p:cNvPr>
          <p:cNvSpPr/>
          <p:nvPr/>
        </p:nvSpPr>
        <p:spPr>
          <a:xfrm>
            <a:off x="6419850" y="2428672"/>
            <a:ext cx="5437187" cy="4024515"/>
          </a:xfrm>
          <a:prstGeom prst="roundRect">
            <a:avLst>
              <a:gd name="adj" fmla="val 1074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2" name="矩形: 圆顶角 1">
            <a:extLst>
              <a:ext uri="{FF2B5EF4-FFF2-40B4-BE49-F238E27FC236}">
                <a16:creationId xmlns:a16="http://schemas.microsoft.com/office/drawing/2014/main" xmlns="" id="{ECCE96E3-5E5C-473F-B865-5A797C9188B1}"/>
              </a:ext>
            </a:extLst>
          </p:cNvPr>
          <p:cNvSpPr/>
          <p:nvPr/>
        </p:nvSpPr>
        <p:spPr>
          <a:xfrm>
            <a:off x="334963" y="2417768"/>
            <a:ext cx="5437187" cy="2106593"/>
          </a:xfrm>
          <a:prstGeom prst="round2Same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顶角 29">
            <a:extLst>
              <a:ext uri="{FF2B5EF4-FFF2-40B4-BE49-F238E27FC236}">
                <a16:creationId xmlns:a16="http://schemas.microsoft.com/office/drawing/2014/main" xmlns="" id="{5B9BD6BA-D813-4578-95AE-CE11F84A6E4E}"/>
              </a:ext>
            </a:extLst>
          </p:cNvPr>
          <p:cNvSpPr/>
          <p:nvPr/>
        </p:nvSpPr>
        <p:spPr>
          <a:xfrm>
            <a:off x="6419849" y="2417768"/>
            <a:ext cx="5437187" cy="2106593"/>
          </a:xfrm>
          <a:prstGeom prst="round2Same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EAE95F86-F674-4088-B2CE-F9E7EE183FC7}"/>
              </a:ext>
            </a:extLst>
          </p:cNvPr>
          <p:cNvGrpSpPr/>
          <p:nvPr/>
        </p:nvGrpSpPr>
        <p:grpSpPr>
          <a:xfrm>
            <a:off x="651812" y="4728175"/>
            <a:ext cx="1232055" cy="354826"/>
            <a:chOff x="513462" y="4809455"/>
            <a:chExt cx="1232055" cy="354826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6F9DBA0F-ABB6-4FCF-B6DB-2D87FC46A8A9}"/>
                </a:ext>
              </a:extLst>
            </p:cNvPr>
            <p:cNvSpPr/>
            <p:nvPr/>
          </p:nvSpPr>
          <p:spPr>
            <a:xfrm>
              <a:off x="513462" y="4809455"/>
              <a:ext cx="1232055" cy="3548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文本框 9">
              <a:extLst>
                <a:ext uri="{FF2B5EF4-FFF2-40B4-BE49-F238E27FC236}">
                  <a16:creationId xmlns:a16="http://schemas.microsoft.com/office/drawing/2014/main" xmlns="" id="{9ABDE31B-73F9-45D0-866E-64358E2AA8F2}"/>
                </a:ext>
              </a:extLst>
            </p:cNvPr>
            <p:cNvSpPr txBox="1"/>
            <p:nvPr/>
          </p:nvSpPr>
          <p:spPr>
            <a:xfrm>
              <a:off x="580849" y="4817591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内容展示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8BF4AF28-FB23-4CA7-BE97-7066784E9535}"/>
              </a:ext>
            </a:extLst>
          </p:cNvPr>
          <p:cNvGrpSpPr/>
          <p:nvPr/>
        </p:nvGrpSpPr>
        <p:grpSpPr>
          <a:xfrm>
            <a:off x="6734952" y="4728175"/>
            <a:ext cx="1232055" cy="354826"/>
            <a:chOff x="513462" y="4809455"/>
            <a:chExt cx="1232055" cy="354826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xmlns="" id="{CFB92884-EEEC-4C72-A615-3F43A5CB3D6D}"/>
                </a:ext>
              </a:extLst>
            </p:cNvPr>
            <p:cNvSpPr/>
            <p:nvPr/>
          </p:nvSpPr>
          <p:spPr>
            <a:xfrm>
              <a:off x="513462" y="4809455"/>
              <a:ext cx="1232055" cy="3548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文本框 9">
              <a:extLst>
                <a:ext uri="{FF2B5EF4-FFF2-40B4-BE49-F238E27FC236}">
                  <a16:creationId xmlns:a16="http://schemas.microsoft.com/office/drawing/2014/main" xmlns="" id="{B7A2CA0D-B2F7-4CE7-B8CB-3DE068ED43A0}"/>
                </a:ext>
              </a:extLst>
            </p:cNvPr>
            <p:cNvSpPr txBox="1"/>
            <p:nvPr/>
          </p:nvSpPr>
          <p:spPr>
            <a:xfrm>
              <a:off x="580849" y="4817591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内容展示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05E3753-FF3F-4AAC-88F1-D2F2E0B2281F}"/>
              </a:ext>
            </a:extLst>
          </p:cNvPr>
          <p:cNvSpPr txBox="1"/>
          <p:nvPr/>
        </p:nvSpPr>
        <p:spPr>
          <a:xfrm>
            <a:off x="646451" y="5158042"/>
            <a:ext cx="4765337" cy="969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en-US" altLang="zh-CN" sz="1000" dirty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…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9580AECF-6573-42AE-87E5-A520EC0326E1}"/>
              </a:ext>
            </a:extLst>
          </p:cNvPr>
          <p:cNvSpPr txBox="1"/>
          <p:nvPr/>
        </p:nvSpPr>
        <p:spPr>
          <a:xfrm>
            <a:off x="6780212" y="5158042"/>
            <a:ext cx="4765337" cy="969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en-US" altLang="zh-CN" sz="1000" dirty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58743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69D99FA6-3723-428A-BF88-B744A10222F7}"/>
              </a:ext>
            </a:extLst>
          </p:cNvPr>
          <p:cNvSpPr/>
          <p:nvPr/>
        </p:nvSpPr>
        <p:spPr>
          <a:xfrm>
            <a:off x="334963" y="2177424"/>
            <a:ext cx="11539148" cy="4268474"/>
          </a:xfrm>
          <a:prstGeom prst="roundRect">
            <a:avLst>
              <a:gd name="adj" fmla="val 1074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534F14-2C97-4E23-AA17-21834BD32129}"/>
              </a:ext>
            </a:extLst>
          </p:cNvPr>
          <p:cNvGrpSpPr>
            <a:grpSpLocks/>
          </p:cNvGrpSpPr>
          <p:nvPr/>
        </p:nvGrpSpPr>
        <p:grpSpPr>
          <a:xfrm>
            <a:off x="324072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0E043471-78C6-4949-BE88-BA3E1F983908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9">
              <a:extLst>
                <a:ext uri="{FF2B5EF4-FFF2-40B4-BE49-F238E27FC236}">
                  <a16:creationId xmlns:a16="http://schemas.microsoft.com/office/drawing/2014/main" xmlns="" id="{8A089D4D-A37B-44BB-A171-D94F17537297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A714F"/>
                  </a:solidFill>
                  <a:effectLst/>
                  <a:uLnTx/>
                  <a:uFillTx/>
                  <a:cs typeface="+mn-ea"/>
                  <a:sym typeface="+mn-lt"/>
                </a:rPr>
                <a:t>研究成果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EE0CC89-7B1B-4F56-AA64-AD6FB8ACEF57}"/>
              </a:ext>
            </a:extLst>
          </p:cNvPr>
          <p:cNvGrpSpPr>
            <a:grpSpLocks/>
          </p:cNvGrpSpPr>
          <p:nvPr/>
        </p:nvGrpSpPr>
        <p:grpSpPr>
          <a:xfrm>
            <a:off x="33496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0660F8E9-0FCE-41F3-962C-09D2B632EC8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xmlns="" id="{17DF9A8B-ABDB-4995-B042-403D1CD6597D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研究背景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DB8FFF3-3EE8-4F9B-8C1A-C6AFCDCD26CC}"/>
              </a:ext>
            </a:extLst>
          </p:cNvPr>
          <p:cNvGrpSpPr>
            <a:grpSpLocks/>
          </p:cNvGrpSpPr>
          <p:nvPr/>
        </p:nvGrpSpPr>
        <p:grpSpPr>
          <a:xfrm>
            <a:off x="178784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8F4D9DC8-6F8D-4E2F-A4D3-74DB7D253523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9">
              <a:extLst>
                <a:ext uri="{FF2B5EF4-FFF2-40B4-BE49-F238E27FC236}">
                  <a16:creationId xmlns:a16="http://schemas.microsoft.com/office/drawing/2014/main" xmlns="" id="{34797A52-1E23-4482-A649-88C39978187E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关键技术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18F4434-92E2-410F-B2A0-81774F4342DC}"/>
              </a:ext>
            </a:extLst>
          </p:cNvPr>
          <p:cNvGrpSpPr/>
          <p:nvPr/>
        </p:nvGrpSpPr>
        <p:grpSpPr>
          <a:xfrm>
            <a:off x="469360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98848A48-AE26-4860-9197-15224C73BAC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9">
              <a:extLst>
                <a:ext uri="{FF2B5EF4-FFF2-40B4-BE49-F238E27FC236}">
                  <a16:creationId xmlns:a16="http://schemas.microsoft.com/office/drawing/2014/main" xmlns="" id="{05F9B052-A4CA-4FBC-A1C9-A51BABC7AC70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研究结论</a:t>
              </a:r>
            </a:p>
          </p:txBody>
        </p:sp>
      </p:grpSp>
      <p:sp>
        <p:nvSpPr>
          <p:cNvPr id="103" name="文本框 9">
            <a:extLst>
              <a:ext uri="{FF2B5EF4-FFF2-40B4-BE49-F238E27FC236}">
                <a16:creationId xmlns:a16="http://schemas.microsoft.com/office/drawing/2014/main" xmlns="" id="{6CD2F894-FB0B-440B-9D14-F37489B93D12}"/>
              </a:ext>
            </a:extLst>
          </p:cNvPr>
          <p:cNvSpPr txBox="1"/>
          <p:nvPr/>
        </p:nvSpPr>
        <p:spPr>
          <a:xfrm>
            <a:off x="300816" y="1493596"/>
            <a:ext cx="2422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cs typeface="+mn-ea"/>
                <a:sym typeface="+mn-lt"/>
              </a:rPr>
              <a:t>结果图片展示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xmlns="" id="{54D81351-3FC8-4729-B801-F3C8B5FC173B}"/>
              </a:ext>
            </a:extLst>
          </p:cNvPr>
          <p:cNvSpPr/>
          <p:nvPr/>
        </p:nvSpPr>
        <p:spPr>
          <a:xfrm>
            <a:off x="766763" y="2462344"/>
            <a:ext cx="3066258" cy="3066258"/>
          </a:xfrm>
          <a:prstGeom prst="roundRect">
            <a:avLst>
              <a:gd name="adj" fmla="val 10745"/>
            </a:avLst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xmlns="" id="{EEA29142-48BF-4B44-9C74-C096F8611C3F}"/>
              </a:ext>
            </a:extLst>
          </p:cNvPr>
          <p:cNvSpPr/>
          <p:nvPr/>
        </p:nvSpPr>
        <p:spPr>
          <a:xfrm>
            <a:off x="7615795" y="2462344"/>
            <a:ext cx="3892372" cy="1421967"/>
          </a:xfrm>
          <a:prstGeom prst="roundRect">
            <a:avLst>
              <a:gd name="adj" fmla="val 10745"/>
            </a:avLst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xmlns="" id="{8E0C3E70-7CA1-475A-95D4-B05C0DC0EBDC}"/>
              </a:ext>
            </a:extLst>
          </p:cNvPr>
          <p:cNvSpPr/>
          <p:nvPr/>
        </p:nvSpPr>
        <p:spPr>
          <a:xfrm>
            <a:off x="7615795" y="4106635"/>
            <a:ext cx="3892372" cy="1421967"/>
          </a:xfrm>
          <a:prstGeom prst="roundRect">
            <a:avLst>
              <a:gd name="adj" fmla="val 10745"/>
            </a:avLst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xmlns="" id="{514CDD77-A127-423D-A024-79F91B1B4698}"/>
              </a:ext>
            </a:extLst>
          </p:cNvPr>
          <p:cNvSpPr/>
          <p:nvPr/>
        </p:nvSpPr>
        <p:spPr>
          <a:xfrm>
            <a:off x="4191279" y="2462344"/>
            <a:ext cx="3066258" cy="3066258"/>
          </a:xfrm>
          <a:prstGeom prst="roundRect">
            <a:avLst>
              <a:gd name="adj" fmla="val 10745"/>
            </a:avLst>
          </a:prstGeom>
          <a:blipFill>
            <a:blip r:embed="rId7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C065588-F43E-4512-B389-EA20C46215DF}"/>
              </a:ext>
            </a:extLst>
          </p:cNvPr>
          <p:cNvSpPr txBox="1"/>
          <p:nvPr/>
        </p:nvSpPr>
        <p:spPr>
          <a:xfrm>
            <a:off x="766763" y="5639683"/>
            <a:ext cx="10595987" cy="661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en-US" altLang="zh-CN" sz="1000" dirty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000" dirty="0" err="1">
                <a:cs typeface="+mn-ea"/>
                <a:sym typeface="+mn-lt"/>
              </a:rPr>
              <a:t>urna.Nunc</a:t>
            </a:r>
            <a:r>
              <a:rPr lang="en-US" altLang="zh-CN" sz="1000" dirty="0">
                <a:cs typeface="+mn-ea"/>
                <a:sym typeface="+mn-lt"/>
              </a:rPr>
              <a:t> viverra imperdiet enim. Fusce est. Vivamus a </a:t>
            </a:r>
            <a:r>
              <a:rPr lang="en-US" altLang="zh-CN" sz="1000" dirty="0" err="1">
                <a:cs typeface="+mn-ea"/>
                <a:sym typeface="+mn-lt"/>
              </a:rPr>
              <a:t>tellus</a:t>
            </a:r>
            <a:r>
              <a:rPr lang="en-US" altLang="zh-CN" sz="1000" dirty="0">
                <a:cs typeface="+mn-ea"/>
                <a:sym typeface="+mn-lt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43334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69D99FA6-3723-428A-BF88-B744A10222F7}"/>
              </a:ext>
            </a:extLst>
          </p:cNvPr>
          <p:cNvSpPr/>
          <p:nvPr/>
        </p:nvSpPr>
        <p:spPr>
          <a:xfrm>
            <a:off x="326426" y="2177424"/>
            <a:ext cx="11539148" cy="4268474"/>
          </a:xfrm>
          <a:prstGeom prst="roundRect">
            <a:avLst>
              <a:gd name="adj" fmla="val 1074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534F14-2C97-4E23-AA17-21834BD32129}"/>
              </a:ext>
            </a:extLst>
          </p:cNvPr>
          <p:cNvGrpSpPr>
            <a:grpSpLocks/>
          </p:cNvGrpSpPr>
          <p:nvPr/>
        </p:nvGrpSpPr>
        <p:grpSpPr>
          <a:xfrm>
            <a:off x="324072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0E043471-78C6-4949-BE88-BA3E1F983908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9">
              <a:extLst>
                <a:ext uri="{FF2B5EF4-FFF2-40B4-BE49-F238E27FC236}">
                  <a16:creationId xmlns:a16="http://schemas.microsoft.com/office/drawing/2014/main" xmlns="" id="{8A089D4D-A37B-44BB-A171-D94F17537297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A714F"/>
                  </a:solidFill>
                  <a:effectLst/>
                  <a:uLnTx/>
                  <a:uFillTx/>
                  <a:cs typeface="+mn-ea"/>
                  <a:sym typeface="+mn-lt"/>
                </a:rPr>
                <a:t>研究成果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EE0CC89-7B1B-4F56-AA64-AD6FB8ACEF57}"/>
              </a:ext>
            </a:extLst>
          </p:cNvPr>
          <p:cNvGrpSpPr>
            <a:grpSpLocks/>
          </p:cNvGrpSpPr>
          <p:nvPr/>
        </p:nvGrpSpPr>
        <p:grpSpPr>
          <a:xfrm>
            <a:off x="33496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0660F8E9-0FCE-41F3-962C-09D2B632EC8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xmlns="" id="{17DF9A8B-ABDB-4995-B042-403D1CD6597D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研究背景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DB8FFF3-3EE8-4F9B-8C1A-C6AFCDCD26CC}"/>
              </a:ext>
            </a:extLst>
          </p:cNvPr>
          <p:cNvGrpSpPr>
            <a:grpSpLocks/>
          </p:cNvGrpSpPr>
          <p:nvPr/>
        </p:nvGrpSpPr>
        <p:grpSpPr>
          <a:xfrm>
            <a:off x="178784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8F4D9DC8-6F8D-4E2F-A4D3-74DB7D253523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9">
              <a:extLst>
                <a:ext uri="{FF2B5EF4-FFF2-40B4-BE49-F238E27FC236}">
                  <a16:creationId xmlns:a16="http://schemas.microsoft.com/office/drawing/2014/main" xmlns="" id="{34797A52-1E23-4482-A649-88C39978187E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关键技术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18F4434-92E2-410F-B2A0-81774F4342DC}"/>
              </a:ext>
            </a:extLst>
          </p:cNvPr>
          <p:cNvGrpSpPr/>
          <p:nvPr/>
        </p:nvGrpSpPr>
        <p:grpSpPr>
          <a:xfrm>
            <a:off x="469360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98848A48-AE26-4860-9197-15224C73BAC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9">
              <a:extLst>
                <a:ext uri="{FF2B5EF4-FFF2-40B4-BE49-F238E27FC236}">
                  <a16:creationId xmlns:a16="http://schemas.microsoft.com/office/drawing/2014/main" xmlns="" id="{05F9B052-A4CA-4FBC-A1C9-A51BABC7AC70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研究结论</a:t>
              </a:r>
            </a:p>
          </p:txBody>
        </p:sp>
      </p:grpSp>
      <p:sp>
        <p:nvSpPr>
          <p:cNvPr id="103" name="文本框 9">
            <a:extLst>
              <a:ext uri="{FF2B5EF4-FFF2-40B4-BE49-F238E27FC236}">
                <a16:creationId xmlns:a16="http://schemas.microsoft.com/office/drawing/2014/main" xmlns="" id="{6CD2F894-FB0B-440B-9D14-F37489B93D12}"/>
              </a:ext>
            </a:extLst>
          </p:cNvPr>
          <p:cNvSpPr txBox="1"/>
          <p:nvPr/>
        </p:nvSpPr>
        <p:spPr>
          <a:xfrm>
            <a:off x="300816" y="1493596"/>
            <a:ext cx="2422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cs typeface="+mn-ea"/>
                <a:sym typeface="+mn-lt"/>
              </a:rPr>
              <a:t>结果图片展示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096C2773-5F24-4DE0-8451-45A3D195B7AC}"/>
              </a:ext>
            </a:extLst>
          </p:cNvPr>
          <p:cNvSpPr txBox="1"/>
          <p:nvPr/>
        </p:nvSpPr>
        <p:spPr>
          <a:xfrm>
            <a:off x="766763" y="5639683"/>
            <a:ext cx="10595987" cy="661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en-US" altLang="zh-CN" sz="1000" dirty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000" dirty="0" err="1">
                <a:cs typeface="+mn-ea"/>
                <a:sym typeface="+mn-lt"/>
              </a:rPr>
              <a:t>urna.Nunc</a:t>
            </a:r>
            <a:r>
              <a:rPr lang="en-US" altLang="zh-CN" sz="1000" dirty="0">
                <a:cs typeface="+mn-ea"/>
                <a:sym typeface="+mn-lt"/>
              </a:rPr>
              <a:t> viverra imperdiet enim. Fusce est. Vivamus a </a:t>
            </a:r>
            <a:r>
              <a:rPr lang="en-US" altLang="zh-CN" sz="1000" dirty="0" err="1">
                <a:cs typeface="+mn-ea"/>
                <a:sym typeface="+mn-lt"/>
              </a:rPr>
              <a:t>tellus</a:t>
            </a:r>
            <a:r>
              <a:rPr lang="en-US" altLang="zh-CN" sz="1000" dirty="0">
                <a:cs typeface="+mn-ea"/>
                <a:sym typeface="+mn-lt"/>
              </a:rPr>
              <a:t>.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D4BBE34D-4644-40A7-9AB4-9987607AB641}"/>
              </a:ext>
            </a:extLst>
          </p:cNvPr>
          <p:cNvGrpSpPr/>
          <p:nvPr/>
        </p:nvGrpSpPr>
        <p:grpSpPr>
          <a:xfrm>
            <a:off x="942889" y="2461130"/>
            <a:ext cx="10306222" cy="3033801"/>
            <a:chOff x="175233" y="2266624"/>
            <a:chExt cx="11841534" cy="3485744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xmlns="" id="{7C3D87B8-ACFE-4634-B692-99A1C08AA650}"/>
                </a:ext>
              </a:extLst>
            </p:cNvPr>
            <p:cNvSpPr/>
            <p:nvPr/>
          </p:nvSpPr>
          <p:spPr>
            <a:xfrm>
              <a:off x="8541787" y="2266624"/>
              <a:ext cx="3474980" cy="3485744"/>
            </a:xfrm>
            <a:prstGeom prst="roundRect">
              <a:avLst>
                <a:gd name="adj" fmla="val 10745"/>
              </a:avLst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xmlns="" id="{1ADE6B40-0902-4FF9-92D2-71A6BCB84B37}"/>
                </a:ext>
              </a:extLst>
            </p:cNvPr>
            <p:cNvSpPr/>
            <p:nvPr/>
          </p:nvSpPr>
          <p:spPr>
            <a:xfrm>
              <a:off x="4358510" y="2266624"/>
              <a:ext cx="3474980" cy="3485744"/>
            </a:xfrm>
            <a:prstGeom prst="roundRect">
              <a:avLst>
                <a:gd name="adj" fmla="val 10745"/>
              </a:avLst>
            </a:prstGeom>
            <a:blipFill>
              <a:blip r:embed="rId5"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xmlns="" id="{FC4EDC7A-B863-435C-A235-AB138397E7B6}"/>
                </a:ext>
              </a:extLst>
            </p:cNvPr>
            <p:cNvSpPr/>
            <p:nvPr/>
          </p:nvSpPr>
          <p:spPr>
            <a:xfrm>
              <a:off x="175233" y="2266624"/>
              <a:ext cx="3474980" cy="3485744"/>
            </a:xfrm>
            <a:prstGeom prst="roundRect">
              <a:avLst>
                <a:gd name="adj" fmla="val 10745"/>
              </a:avLst>
            </a:prstGeom>
            <a:blipFill>
              <a:blip r:embed="rId6"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362041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BDC010E-8126-4A30-BEBD-A11C57C00A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68A4C9D-9842-42C9-BCE5-3553190EAEDE}"/>
              </a:ext>
            </a:extLst>
          </p:cNvPr>
          <p:cNvGrpSpPr/>
          <p:nvPr/>
        </p:nvGrpSpPr>
        <p:grpSpPr>
          <a:xfrm>
            <a:off x="4123501" y="3066551"/>
            <a:ext cx="3148405" cy="1092607"/>
            <a:chOff x="739631" y="2684433"/>
            <a:chExt cx="3148405" cy="1092607"/>
          </a:xfrm>
        </p:grpSpPr>
        <p:sp>
          <p:nvSpPr>
            <p:cNvPr id="6" name="文本框 9">
              <a:extLst>
                <a:ext uri="{FF2B5EF4-FFF2-40B4-BE49-F238E27FC236}">
                  <a16:creationId xmlns:a16="http://schemas.microsoft.com/office/drawing/2014/main" xmlns="" id="{5BC4C4B1-DB7F-48A3-831D-C15FA85C44DF}"/>
                </a:ext>
              </a:extLst>
            </p:cNvPr>
            <p:cNvSpPr txBox="1"/>
            <p:nvPr/>
          </p:nvSpPr>
          <p:spPr>
            <a:xfrm>
              <a:off x="739631" y="2684433"/>
              <a:ext cx="31484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</a:t>
              </a:r>
              <a:r>
                <a:rPr lang="zh-CN" altLang="en-US" sz="4800" dirty="0">
                  <a:solidFill>
                    <a:prstClr val="white"/>
                  </a:solidFill>
                  <a:cs typeface="+mn-ea"/>
                  <a:sym typeface="+mn-lt"/>
                </a:rPr>
                <a:t>结论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61399724-DA6C-44CC-92DB-DCB353319435}"/>
                </a:ext>
              </a:extLst>
            </p:cNvPr>
            <p:cNvSpPr txBox="1"/>
            <p:nvPr/>
          </p:nvSpPr>
          <p:spPr>
            <a:xfrm>
              <a:off x="796773" y="3515430"/>
              <a:ext cx="2998026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100" b="0" i="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Research conclusion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2" name="图片 1" descr="文本, 徽标&#10;&#10;描述已自动生成">
            <a:extLst>
              <a:ext uri="{FF2B5EF4-FFF2-40B4-BE49-F238E27FC236}">
                <a16:creationId xmlns:a16="http://schemas.microsoft.com/office/drawing/2014/main" xmlns="" id="{2F688AE6-C330-4FD3-8029-22C57B427B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33509" y="27940"/>
            <a:ext cx="2057094" cy="1019738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4E3F6A1-77DD-43EB-9ECF-9674F8A1C598}"/>
              </a:ext>
            </a:extLst>
          </p:cNvPr>
          <p:cNvSpPr/>
          <p:nvPr/>
        </p:nvSpPr>
        <p:spPr>
          <a:xfrm>
            <a:off x="739631" y="0"/>
            <a:ext cx="2644239" cy="4581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文本框 9">
            <a:extLst>
              <a:ext uri="{FF2B5EF4-FFF2-40B4-BE49-F238E27FC236}">
                <a16:creationId xmlns:a16="http://schemas.microsoft.com/office/drawing/2014/main" xmlns="" id="{064F080C-3BA2-40EB-8140-0D9D7DF4F67F}"/>
              </a:ext>
            </a:extLst>
          </p:cNvPr>
          <p:cNvSpPr txBox="1"/>
          <p:nvPr/>
        </p:nvSpPr>
        <p:spPr>
          <a:xfrm>
            <a:off x="807046" y="1487425"/>
            <a:ext cx="250940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>
                  <a:noFill/>
                </a:ln>
                <a:solidFill>
                  <a:srgbClr val="0A714F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rgbClr val="0A714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C091F20A-9FA1-4EFB-A0D0-D330DE681F27}"/>
              </a:ext>
            </a:extLst>
          </p:cNvPr>
          <p:cNvCxnSpPr>
            <a:cxnSpLocks/>
          </p:cNvCxnSpPr>
          <p:nvPr/>
        </p:nvCxnSpPr>
        <p:spPr>
          <a:xfrm>
            <a:off x="739631" y="4012854"/>
            <a:ext cx="2644239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1ADF0BA4-36AB-4CA9-96C7-7EEFAFEE8EB8}"/>
              </a:ext>
            </a:extLst>
          </p:cNvPr>
          <p:cNvCxnSpPr>
            <a:cxnSpLocks/>
          </p:cNvCxnSpPr>
          <p:nvPr/>
        </p:nvCxnSpPr>
        <p:spPr>
          <a:xfrm>
            <a:off x="739631" y="4159158"/>
            <a:ext cx="2644239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1506292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534F14-2C97-4E23-AA17-21834BD32129}"/>
              </a:ext>
            </a:extLst>
          </p:cNvPr>
          <p:cNvGrpSpPr>
            <a:grpSpLocks/>
          </p:cNvGrpSpPr>
          <p:nvPr/>
        </p:nvGrpSpPr>
        <p:grpSpPr>
          <a:xfrm>
            <a:off x="469360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0E043471-78C6-4949-BE88-BA3E1F983908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9">
              <a:extLst>
                <a:ext uri="{FF2B5EF4-FFF2-40B4-BE49-F238E27FC236}">
                  <a16:creationId xmlns:a16="http://schemas.microsoft.com/office/drawing/2014/main" xmlns="" id="{8A089D4D-A37B-44BB-A171-D94F17537297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A714F"/>
                  </a:solidFill>
                  <a:effectLst/>
                  <a:uLnTx/>
                  <a:uFillTx/>
                  <a:cs typeface="+mn-ea"/>
                  <a:sym typeface="+mn-lt"/>
                </a:rPr>
                <a:t>研究结论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EE0CC89-7B1B-4F56-AA64-AD6FB8ACEF57}"/>
              </a:ext>
            </a:extLst>
          </p:cNvPr>
          <p:cNvGrpSpPr>
            <a:grpSpLocks/>
          </p:cNvGrpSpPr>
          <p:nvPr/>
        </p:nvGrpSpPr>
        <p:grpSpPr>
          <a:xfrm>
            <a:off x="33496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0660F8E9-0FCE-41F3-962C-09D2B632EC8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xmlns="" id="{17DF9A8B-ABDB-4995-B042-403D1CD6597D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研究背景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DB8FFF3-3EE8-4F9B-8C1A-C6AFCDCD26CC}"/>
              </a:ext>
            </a:extLst>
          </p:cNvPr>
          <p:cNvGrpSpPr>
            <a:grpSpLocks/>
          </p:cNvGrpSpPr>
          <p:nvPr/>
        </p:nvGrpSpPr>
        <p:grpSpPr>
          <a:xfrm>
            <a:off x="178784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8F4D9DC8-6F8D-4E2F-A4D3-74DB7D253523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9">
              <a:extLst>
                <a:ext uri="{FF2B5EF4-FFF2-40B4-BE49-F238E27FC236}">
                  <a16:creationId xmlns:a16="http://schemas.microsoft.com/office/drawing/2014/main" xmlns="" id="{34797A52-1E23-4482-A649-88C39978187E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关键技术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18F4434-92E2-410F-B2A0-81774F4342DC}"/>
              </a:ext>
            </a:extLst>
          </p:cNvPr>
          <p:cNvGrpSpPr>
            <a:grpSpLocks/>
          </p:cNvGrpSpPr>
          <p:nvPr/>
        </p:nvGrpSpPr>
        <p:grpSpPr>
          <a:xfrm>
            <a:off x="324072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98848A48-AE26-4860-9197-15224C73BAC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9">
              <a:extLst>
                <a:ext uri="{FF2B5EF4-FFF2-40B4-BE49-F238E27FC236}">
                  <a16:creationId xmlns:a16="http://schemas.microsoft.com/office/drawing/2014/main" xmlns="" id="{05F9B052-A4CA-4FBC-A1C9-A51BABC7AC70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研究成果</a:t>
              </a:r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2B465D8-44D2-4C19-9515-899AFE3D1E25}"/>
              </a:ext>
            </a:extLst>
          </p:cNvPr>
          <p:cNvSpPr/>
          <p:nvPr/>
        </p:nvSpPr>
        <p:spPr>
          <a:xfrm>
            <a:off x="334964" y="2364573"/>
            <a:ext cx="5523308" cy="4089461"/>
          </a:xfrm>
          <a:prstGeom prst="roundRect">
            <a:avLst>
              <a:gd name="adj" fmla="val 1074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文本框 9">
            <a:extLst>
              <a:ext uri="{FF2B5EF4-FFF2-40B4-BE49-F238E27FC236}">
                <a16:creationId xmlns:a16="http://schemas.microsoft.com/office/drawing/2014/main" xmlns="" id="{1510859F-557E-4166-BB5F-ACCC3E87158A}"/>
              </a:ext>
            </a:extLst>
          </p:cNvPr>
          <p:cNvSpPr txBox="1"/>
          <p:nvPr/>
        </p:nvSpPr>
        <p:spPr>
          <a:xfrm>
            <a:off x="300816" y="1493596"/>
            <a:ext cx="2422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cs typeface="+mn-ea"/>
                <a:sym typeface="+mn-lt"/>
              </a:rPr>
              <a:t>关键数据展示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86935390-344D-444E-B0ED-005E016EE87A}"/>
              </a:ext>
            </a:extLst>
          </p:cNvPr>
          <p:cNvSpPr/>
          <p:nvPr/>
        </p:nvSpPr>
        <p:spPr>
          <a:xfrm>
            <a:off x="6333728" y="2364573"/>
            <a:ext cx="5523308" cy="4089461"/>
          </a:xfrm>
          <a:prstGeom prst="roundRect">
            <a:avLst>
              <a:gd name="adj" fmla="val 1074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xmlns="" id="{87E23AD6-9241-4F3E-AC39-8719FDE16578}"/>
              </a:ext>
            </a:extLst>
          </p:cNvPr>
          <p:cNvGraphicFramePr>
            <a:graphicFrameLocks/>
          </p:cNvGraphicFramePr>
          <p:nvPr/>
        </p:nvGraphicFramePr>
        <p:xfrm>
          <a:off x="608998" y="3159898"/>
          <a:ext cx="4898520" cy="3265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3" name="图表 22">
            <a:extLst>
              <a:ext uri="{FF2B5EF4-FFF2-40B4-BE49-F238E27FC236}">
                <a16:creationId xmlns:a16="http://schemas.microsoft.com/office/drawing/2014/main" xmlns="" id="{9EE8F535-158F-4797-A282-FD84ADDE91EF}"/>
              </a:ext>
            </a:extLst>
          </p:cNvPr>
          <p:cNvGraphicFramePr>
            <a:graphicFrameLocks/>
          </p:cNvGraphicFramePr>
          <p:nvPr/>
        </p:nvGraphicFramePr>
        <p:xfrm>
          <a:off x="6684482" y="3159898"/>
          <a:ext cx="4898520" cy="3265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C6E3F179-8682-4FB5-B1D2-63D7349E4002}"/>
              </a:ext>
            </a:extLst>
          </p:cNvPr>
          <p:cNvGrpSpPr/>
          <p:nvPr/>
        </p:nvGrpSpPr>
        <p:grpSpPr>
          <a:xfrm>
            <a:off x="4144962" y="2586847"/>
            <a:ext cx="1232055" cy="354826"/>
            <a:chOff x="4077575" y="2586847"/>
            <a:chExt cx="1232055" cy="354826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xmlns="" id="{C8E63CD4-0799-4F77-925D-E3A349EA4C20}"/>
                </a:ext>
              </a:extLst>
            </p:cNvPr>
            <p:cNvSpPr/>
            <p:nvPr/>
          </p:nvSpPr>
          <p:spPr>
            <a:xfrm>
              <a:off x="4077575" y="2586847"/>
              <a:ext cx="1232055" cy="3548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文本框 9">
              <a:extLst>
                <a:ext uri="{FF2B5EF4-FFF2-40B4-BE49-F238E27FC236}">
                  <a16:creationId xmlns:a16="http://schemas.microsoft.com/office/drawing/2014/main" xmlns="" id="{E83E7FBC-87DF-44AD-BDC3-51F69039ECC7}"/>
                </a:ext>
              </a:extLst>
            </p:cNvPr>
            <p:cNvSpPr txBox="1"/>
            <p:nvPr/>
          </p:nvSpPr>
          <p:spPr>
            <a:xfrm>
              <a:off x="4144962" y="2594983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内容展示 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2E32E439-D200-40DC-AF63-D6FEF883B978}"/>
              </a:ext>
            </a:extLst>
          </p:cNvPr>
          <p:cNvGrpSpPr/>
          <p:nvPr/>
        </p:nvGrpSpPr>
        <p:grpSpPr>
          <a:xfrm>
            <a:off x="10228108" y="2586847"/>
            <a:ext cx="1232055" cy="354826"/>
            <a:chOff x="4077575" y="2586847"/>
            <a:chExt cx="1232055" cy="354826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AB03D8D8-2C61-4331-9D66-E3DFE9EA47BF}"/>
                </a:ext>
              </a:extLst>
            </p:cNvPr>
            <p:cNvSpPr/>
            <p:nvPr/>
          </p:nvSpPr>
          <p:spPr>
            <a:xfrm>
              <a:off x="4077575" y="2586847"/>
              <a:ext cx="1232055" cy="3548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文本框 9">
              <a:extLst>
                <a:ext uri="{FF2B5EF4-FFF2-40B4-BE49-F238E27FC236}">
                  <a16:creationId xmlns:a16="http://schemas.microsoft.com/office/drawing/2014/main" xmlns="" id="{6E49385F-2375-4612-8B7A-BEA856907CB6}"/>
                </a:ext>
              </a:extLst>
            </p:cNvPr>
            <p:cNvSpPr txBox="1"/>
            <p:nvPr/>
          </p:nvSpPr>
          <p:spPr>
            <a:xfrm>
              <a:off x="4144962" y="2594983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内容展示 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93277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534F14-2C97-4E23-AA17-21834BD32129}"/>
              </a:ext>
            </a:extLst>
          </p:cNvPr>
          <p:cNvGrpSpPr>
            <a:grpSpLocks/>
          </p:cNvGrpSpPr>
          <p:nvPr/>
        </p:nvGrpSpPr>
        <p:grpSpPr>
          <a:xfrm>
            <a:off x="469360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0E043471-78C6-4949-BE88-BA3E1F983908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9">
              <a:extLst>
                <a:ext uri="{FF2B5EF4-FFF2-40B4-BE49-F238E27FC236}">
                  <a16:creationId xmlns:a16="http://schemas.microsoft.com/office/drawing/2014/main" xmlns="" id="{8A089D4D-A37B-44BB-A171-D94F17537297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A714F"/>
                  </a:solidFill>
                  <a:effectLst/>
                  <a:uLnTx/>
                  <a:uFillTx/>
                  <a:cs typeface="+mn-ea"/>
                  <a:sym typeface="+mn-lt"/>
                </a:rPr>
                <a:t>研究结论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EE0CC89-7B1B-4F56-AA64-AD6FB8ACEF57}"/>
              </a:ext>
            </a:extLst>
          </p:cNvPr>
          <p:cNvGrpSpPr>
            <a:grpSpLocks/>
          </p:cNvGrpSpPr>
          <p:nvPr/>
        </p:nvGrpSpPr>
        <p:grpSpPr>
          <a:xfrm>
            <a:off x="33496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0660F8E9-0FCE-41F3-962C-09D2B632EC8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xmlns="" id="{17DF9A8B-ABDB-4995-B042-403D1CD6597D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研究背景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DB8FFF3-3EE8-4F9B-8C1A-C6AFCDCD26CC}"/>
              </a:ext>
            </a:extLst>
          </p:cNvPr>
          <p:cNvGrpSpPr>
            <a:grpSpLocks/>
          </p:cNvGrpSpPr>
          <p:nvPr/>
        </p:nvGrpSpPr>
        <p:grpSpPr>
          <a:xfrm>
            <a:off x="178784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8F4D9DC8-6F8D-4E2F-A4D3-74DB7D253523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9">
              <a:extLst>
                <a:ext uri="{FF2B5EF4-FFF2-40B4-BE49-F238E27FC236}">
                  <a16:creationId xmlns:a16="http://schemas.microsoft.com/office/drawing/2014/main" xmlns="" id="{34797A52-1E23-4482-A649-88C39978187E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关键技术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18F4434-92E2-410F-B2A0-81774F4342DC}"/>
              </a:ext>
            </a:extLst>
          </p:cNvPr>
          <p:cNvGrpSpPr>
            <a:grpSpLocks/>
          </p:cNvGrpSpPr>
          <p:nvPr/>
        </p:nvGrpSpPr>
        <p:grpSpPr>
          <a:xfrm>
            <a:off x="324072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98848A48-AE26-4860-9197-15224C73BAC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9">
              <a:extLst>
                <a:ext uri="{FF2B5EF4-FFF2-40B4-BE49-F238E27FC236}">
                  <a16:creationId xmlns:a16="http://schemas.microsoft.com/office/drawing/2014/main" xmlns="" id="{05F9B052-A4CA-4FBC-A1C9-A51BABC7AC70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研究成果</a:t>
              </a:r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2B465D8-44D2-4C19-9515-899AFE3D1E25}"/>
              </a:ext>
            </a:extLst>
          </p:cNvPr>
          <p:cNvSpPr/>
          <p:nvPr/>
        </p:nvSpPr>
        <p:spPr>
          <a:xfrm>
            <a:off x="334964" y="2364573"/>
            <a:ext cx="5523308" cy="4089461"/>
          </a:xfrm>
          <a:prstGeom prst="roundRect">
            <a:avLst>
              <a:gd name="adj" fmla="val 1074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文本框 9">
            <a:extLst>
              <a:ext uri="{FF2B5EF4-FFF2-40B4-BE49-F238E27FC236}">
                <a16:creationId xmlns:a16="http://schemas.microsoft.com/office/drawing/2014/main" xmlns="" id="{1510859F-557E-4166-BB5F-ACCC3E87158A}"/>
              </a:ext>
            </a:extLst>
          </p:cNvPr>
          <p:cNvSpPr txBox="1"/>
          <p:nvPr/>
        </p:nvSpPr>
        <p:spPr>
          <a:xfrm>
            <a:off x="300816" y="1493596"/>
            <a:ext cx="2422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cs typeface="+mn-ea"/>
                <a:sym typeface="+mn-lt"/>
              </a:rPr>
              <a:t>关键数据展示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86935390-344D-444E-B0ED-005E016EE87A}"/>
              </a:ext>
            </a:extLst>
          </p:cNvPr>
          <p:cNvSpPr/>
          <p:nvPr/>
        </p:nvSpPr>
        <p:spPr>
          <a:xfrm>
            <a:off x="6333728" y="2364573"/>
            <a:ext cx="5523308" cy="4089461"/>
          </a:xfrm>
          <a:prstGeom prst="roundRect">
            <a:avLst>
              <a:gd name="adj" fmla="val 1074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xmlns="" id="{87E23AD6-9241-4F3E-AC39-8719FDE1657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0258662"/>
              </p:ext>
            </p:extLst>
          </p:nvPr>
        </p:nvGraphicFramePr>
        <p:xfrm>
          <a:off x="570638" y="3163947"/>
          <a:ext cx="4898520" cy="3265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3" name="图表 22">
            <a:extLst>
              <a:ext uri="{FF2B5EF4-FFF2-40B4-BE49-F238E27FC236}">
                <a16:creationId xmlns:a16="http://schemas.microsoft.com/office/drawing/2014/main" xmlns="" id="{9EE8F535-158F-4797-A282-FD84ADDE91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7336657"/>
              </p:ext>
            </p:extLst>
          </p:nvPr>
        </p:nvGraphicFramePr>
        <p:xfrm>
          <a:off x="6646122" y="3163947"/>
          <a:ext cx="4898520" cy="3265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DE77A3E0-663C-4502-BC6F-8ACE0F09D201}"/>
              </a:ext>
            </a:extLst>
          </p:cNvPr>
          <p:cNvGrpSpPr/>
          <p:nvPr/>
        </p:nvGrpSpPr>
        <p:grpSpPr>
          <a:xfrm>
            <a:off x="4144962" y="2586847"/>
            <a:ext cx="1232055" cy="354826"/>
            <a:chOff x="4077575" y="2586847"/>
            <a:chExt cx="1232055" cy="354826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2690087A-8D35-40B9-A340-C2ED536CCA95}"/>
                </a:ext>
              </a:extLst>
            </p:cNvPr>
            <p:cNvSpPr/>
            <p:nvPr/>
          </p:nvSpPr>
          <p:spPr>
            <a:xfrm>
              <a:off x="4077575" y="2586847"/>
              <a:ext cx="1232055" cy="3548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文本框 9">
              <a:extLst>
                <a:ext uri="{FF2B5EF4-FFF2-40B4-BE49-F238E27FC236}">
                  <a16:creationId xmlns:a16="http://schemas.microsoft.com/office/drawing/2014/main" xmlns="" id="{F1A8BA02-7009-4796-A1AF-28962368655E}"/>
                </a:ext>
              </a:extLst>
            </p:cNvPr>
            <p:cNvSpPr txBox="1"/>
            <p:nvPr/>
          </p:nvSpPr>
          <p:spPr>
            <a:xfrm>
              <a:off x="4144962" y="2594983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内容展示 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9BA922C4-5BAC-4A8B-B176-F5DFE27FAC2E}"/>
              </a:ext>
            </a:extLst>
          </p:cNvPr>
          <p:cNvGrpSpPr/>
          <p:nvPr/>
        </p:nvGrpSpPr>
        <p:grpSpPr>
          <a:xfrm>
            <a:off x="10228108" y="2586847"/>
            <a:ext cx="1232055" cy="354826"/>
            <a:chOff x="4077575" y="2586847"/>
            <a:chExt cx="1232055" cy="354826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xmlns="" id="{B60E1421-3A72-4868-A124-3E6519CC0DCD}"/>
                </a:ext>
              </a:extLst>
            </p:cNvPr>
            <p:cNvSpPr/>
            <p:nvPr/>
          </p:nvSpPr>
          <p:spPr>
            <a:xfrm>
              <a:off x="4077575" y="2586847"/>
              <a:ext cx="1232055" cy="3548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文本框 9">
              <a:extLst>
                <a:ext uri="{FF2B5EF4-FFF2-40B4-BE49-F238E27FC236}">
                  <a16:creationId xmlns:a16="http://schemas.microsoft.com/office/drawing/2014/main" xmlns="" id="{5419C4B3-3283-4507-9311-8AB1B79C05E3}"/>
                </a:ext>
              </a:extLst>
            </p:cNvPr>
            <p:cNvSpPr txBox="1"/>
            <p:nvPr/>
          </p:nvSpPr>
          <p:spPr>
            <a:xfrm>
              <a:off x="4144962" y="2594983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内容展示 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673599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城市的风景&#10;&#10;描述已自动生成">
            <a:extLst>
              <a:ext uri="{FF2B5EF4-FFF2-40B4-BE49-F238E27FC236}">
                <a16:creationId xmlns:a16="http://schemas.microsoft.com/office/drawing/2014/main" xmlns="" id="{78BDCD1C-EA7D-40E3-8123-D045D5A0E0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2A63A76-6877-41C5-AA70-936C1395AEC0}"/>
              </a:ext>
            </a:extLst>
          </p:cNvPr>
          <p:cNvSpPr/>
          <p:nvPr/>
        </p:nvSpPr>
        <p:spPr>
          <a:xfrm>
            <a:off x="-36512" y="10"/>
            <a:ext cx="12228512" cy="6857990"/>
          </a:xfrm>
          <a:prstGeom prst="rect">
            <a:avLst/>
          </a:prstGeom>
          <a:gradFill>
            <a:gsLst>
              <a:gs pos="58000">
                <a:srgbClr val="007750">
                  <a:alpha val="90000"/>
                  <a:lumMod val="99000"/>
                  <a:lumOff val="1000"/>
                </a:srgbClr>
              </a:gs>
              <a:gs pos="0">
                <a:srgbClr val="007750">
                  <a:lumMod val="99000"/>
                  <a:lumOff val="1000"/>
                </a:srgbClr>
              </a:gs>
              <a:gs pos="100000">
                <a:srgbClr val="007750">
                  <a:alpha val="60000"/>
                </a:srgbClr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图片 9" descr="图片包含 标志, 极, 游戏机, 黑色&#10;&#10;描述已自动生成">
            <a:extLst>
              <a:ext uri="{FF2B5EF4-FFF2-40B4-BE49-F238E27FC236}">
                <a16:creationId xmlns:a16="http://schemas.microsoft.com/office/drawing/2014/main" xmlns="" id="{915DFC97-C5AC-4BE2-81D3-E9F823CF6B63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2216" y="4919"/>
            <a:ext cx="6837958" cy="6858722"/>
          </a:xfrm>
          <a:prstGeom prst="rect">
            <a:avLst/>
          </a:prstGeom>
        </p:spPr>
      </p:pic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6CF0983B-10C1-435E-A090-F31FCFC2FBE8}"/>
              </a:ext>
            </a:extLst>
          </p:cNvPr>
          <p:cNvSpPr/>
          <p:nvPr/>
        </p:nvSpPr>
        <p:spPr>
          <a:xfrm>
            <a:off x="289114" y="2641055"/>
            <a:ext cx="74405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湖北大学答辩通用模板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88EE43F1-2CF3-448D-97C9-66972A407A6F}"/>
              </a:ext>
            </a:extLst>
          </p:cNvPr>
          <p:cNvSpPr txBox="1"/>
          <p:nvPr/>
        </p:nvSpPr>
        <p:spPr>
          <a:xfrm>
            <a:off x="335746" y="3867490"/>
            <a:ext cx="7347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Common template of hubei university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D42B0AE7-BE51-4BAF-8423-B0C14B50EC3A}"/>
              </a:ext>
            </a:extLst>
          </p:cNvPr>
          <p:cNvSpPr txBox="1"/>
          <p:nvPr/>
        </p:nvSpPr>
        <p:spPr>
          <a:xfrm>
            <a:off x="448502" y="5097640"/>
            <a:ext cx="2350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答辩人 ：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听你的了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0520CC78-B508-461D-B441-7F011643DF3A}"/>
              </a:ext>
            </a:extLst>
          </p:cNvPr>
          <p:cNvSpPr txBox="1"/>
          <p:nvPr/>
        </p:nvSpPr>
        <p:spPr>
          <a:xfrm>
            <a:off x="4169210" y="5113029"/>
            <a:ext cx="23504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指导老师 ：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 Summer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xmlns="" id="{E59862E6-D383-496A-9F69-125695EBEA65}"/>
              </a:ext>
            </a:extLst>
          </p:cNvPr>
          <p:cNvSpPr/>
          <p:nvPr/>
        </p:nvSpPr>
        <p:spPr>
          <a:xfrm>
            <a:off x="470497" y="5167075"/>
            <a:ext cx="50651" cy="238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386D3F0C-0146-4A19-B8E6-CF2FD4160EFA}"/>
              </a:ext>
            </a:extLst>
          </p:cNvPr>
          <p:cNvSpPr/>
          <p:nvPr/>
        </p:nvSpPr>
        <p:spPr>
          <a:xfrm>
            <a:off x="4100303" y="5167075"/>
            <a:ext cx="50651" cy="238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 descr="文本, 徽标&#10;&#10;描述已自动生成">
            <a:extLst>
              <a:ext uri="{FF2B5EF4-FFF2-40B4-BE49-F238E27FC236}">
                <a16:creationId xmlns:a16="http://schemas.microsoft.com/office/drawing/2014/main" xmlns="" id="{5DB57DB7-0A52-41C6-B922-7C52C536260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746" y="402920"/>
            <a:ext cx="2863610" cy="923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0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534F14-2C97-4E23-AA17-21834BD32129}"/>
              </a:ext>
            </a:extLst>
          </p:cNvPr>
          <p:cNvGrpSpPr>
            <a:grpSpLocks/>
          </p:cNvGrpSpPr>
          <p:nvPr/>
        </p:nvGrpSpPr>
        <p:grpSpPr>
          <a:xfrm>
            <a:off x="469360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0E043471-78C6-4949-BE88-BA3E1F983908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9">
              <a:extLst>
                <a:ext uri="{FF2B5EF4-FFF2-40B4-BE49-F238E27FC236}">
                  <a16:creationId xmlns:a16="http://schemas.microsoft.com/office/drawing/2014/main" xmlns="" id="{8A089D4D-A37B-44BB-A171-D94F17537297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A714F"/>
                  </a:solidFill>
                  <a:effectLst/>
                  <a:uLnTx/>
                  <a:uFillTx/>
                  <a:cs typeface="+mn-ea"/>
                  <a:sym typeface="+mn-lt"/>
                </a:rPr>
                <a:t>研究结论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EE0CC89-7B1B-4F56-AA64-AD6FB8ACEF57}"/>
              </a:ext>
            </a:extLst>
          </p:cNvPr>
          <p:cNvGrpSpPr>
            <a:grpSpLocks/>
          </p:cNvGrpSpPr>
          <p:nvPr/>
        </p:nvGrpSpPr>
        <p:grpSpPr>
          <a:xfrm>
            <a:off x="33496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0660F8E9-0FCE-41F3-962C-09D2B632EC8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xmlns="" id="{17DF9A8B-ABDB-4995-B042-403D1CD6597D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研究背景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DB8FFF3-3EE8-4F9B-8C1A-C6AFCDCD26CC}"/>
              </a:ext>
            </a:extLst>
          </p:cNvPr>
          <p:cNvGrpSpPr>
            <a:grpSpLocks/>
          </p:cNvGrpSpPr>
          <p:nvPr/>
        </p:nvGrpSpPr>
        <p:grpSpPr>
          <a:xfrm>
            <a:off x="178784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8F4D9DC8-6F8D-4E2F-A4D3-74DB7D253523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9">
              <a:extLst>
                <a:ext uri="{FF2B5EF4-FFF2-40B4-BE49-F238E27FC236}">
                  <a16:creationId xmlns:a16="http://schemas.microsoft.com/office/drawing/2014/main" xmlns="" id="{34797A52-1E23-4482-A649-88C39978187E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关键技术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18F4434-92E2-410F-B2A0-81774F4342DC}"/>
              </a:ext>
            </a:extLst>
          </p:cNvPr>
          <p:cNvGrpSpPr>
            <a:grpSpLocks/>
          </p:cNvGrpSpPr>
          <p:nvPr/>
        </p:nvGrpSpPr>
        <p:grpSpPr>
          <a:xfrm>
            <a:off x="324072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98848A48-AE26-4860-9197-15224C73BAC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9">
              <a:extLst>
                <a:ext uri="{FF2B5EF4-FFF2-40B4-BE49-F238E27FC236}">
                  <a16:creationId xmlns:a16="http://schemas.microsoft.com/office/drawing/2014/main" xmlns="" id="{05F9B052-A4CA-4FBC-A1C9-A51BABC7AC70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研究成果</a:t>
              </a:r>
            </a:p>
          </p:txBody>
        </p:sp>
      </p:grpSp>
      <p:sp>
        <p:nvSpPr>
          <p:cNvPr id="8" name="文本框 9">
            <a:extLst>
              <a:ext uri="{FF2B5EF4-FFF2-40B4-BE49-F238E27FC236}">
                <a16:creationId xmlns:a16="http://schemas.microsoft.com/office/drawing/2014/main" xmlns="" id="{1510859F-557E-4166-BB5F-ACCC3E87158A}"/>
              </a:ext>
            </a:extLst>
          </p:cNvPr>
          <p:cNvSpPr txBox="1"/>
          <p:nvPr/>
        </p:nvSpPr>
        <p:spPr>
          <a:xfrm>
            <a:off x="300816" y="1493596"/>
            <a:ext cx="2422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cs typeface="+mn-ea"/>
                <a:sym typeface="+mn-lt"/>
              </a:rPr>
              <a:t>关键数据分析</a:t>
            </a:r>
          </a:p>
        </p:txBody>
      </p:sp>
      <p:grpSp>
        <p:nvGrpSpPr>
          <p:cNvPr id="115" name="图形 111" descr="金字塔形状">
            <a:extLst>
              <a:ext uri="{FF2B5EF4-FFF2-40B4-BE49-F238E27FC236}">
                <a16:creationId xmlns:a16="http://schemas.microsoft.com/office/drawing/2014/main" xmlns="" id="{D20C5A36-D2D6-46A8-830B-F8F734006AFA}"/>
              </a:ext>
            </a:extLst>
          </p:cNvPr>
          <p:cNvGrpSpPr>
            <a:grpSpLocks/>
          </p:cNvGrpSpPr>
          <p:nvPr/>
        </p:nvGrpSpPr>
        <p:grpSpPr>
          <a:xfrm>
            <a:off x="727590" y="2856587"/>
            <a:ext cx="2743756" cy="2881348"/>
            <a:chOff x="271400" y="8694396"/>
            <a:chExt cx="876004" cy="793451"/>
          </a:xfrm>
          <a:solidFill>
            <a:schemeClr val="bg1"/>
          </a:solidFill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6538CB45-CDF5-4F63-A1C7-B604B20D6B82}"/>
                </a:ext>
              </a:extLst>
            </p:cNvPr>
            <p:cNvSpPr/>
            <p:nvPr/>
          </p:nvSpPr>
          <p:spPr>
            <a:xfrm>
              <a:off x="271400" y="8694396"/>
              <a:ext cx="876004" cy="793451"/>
            </a:xfrm>
            <a:custGeom>
              <a:avLst/>
              <a:gdLst>
                <a:gd name="connsiteX0" fmla="*/ 436321 w 876004"/>
                <a:gd name="connsiteY0" fmla="*/ 0 h 793451"/>
                <a:gd name="connsiteX1" fmla="*/ 0 w 876004"/>
                <a:gd name="connsiteY1" fmla="*/ 528152 h 793451"/>
                <a:gd name="connsiteX2" fmla="*/ 249707 w 876004"/>
                <a:gd name="connsiteY2" fmla="*/ 793452 h 793451"/>
                <a:gd name="connsiteX3" fmla="*/ 876005 w 876004"/>
                <a:gd name="connsiteY3" fmla="*/ 686533 h 793451"/>
                <a:gd name="connsiteX4" fmla="*/ 445379 w 876004"/>
                <a:gd name="connsiteY4" fmla="*/ 120129 h 793451"/>
                <a:gd name="connsiteX5" fmla="*/ 781345 w 876004"/>
                <a:gd name="connsiteY5" fmla="*/ 644681 h 793451"/>
                <a:gd name="connsiteX6" fmla="*/ 298028 w 876004"/>
                <a:gd name="connsiteY6" fmla="*/ 727234 h 793451"/>
                <a:gd name="connsiteX7" fmla="*/ 376333 w 876004"/>
                <a:gd name="connsiteY7" fmla="*/ 162344 h 793451"/>
                <a:gd name="connsiteX8" fmla="*/ 244688 w 876004"/>
                <a:gd name="connsiteY8" fmla="*/ 704688 h 793451"/>
                <a:gd name="connsiteX9" fmla="*/ 76200 w 876004"/>
                <a:gd name="connsiteY9" fmla="*/ 525685 h 793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6004" h="793451">
                  <a:moveTo>
                    <a:pt x="436321" y="0"/>
                  </a:moveTo>
                  <a:lnTo>
                    <a:pt x="0" y="528152"/>
                  </a:lnTo>
                  <a:lnTo>
                    <a:pt x="249707" y="793452"/>
                  </a:lnTo>
                  <a:lnTo>
                    <a:pt x="876005" y="686533"/>
                  </a:lnTo>
                  <a:close/>
                  <a:moveTo>
                    <a:pt x="445379" y="120129"/>
                  </a:moveTo>
                  <a:lnTo>
                    <a:pt x="781345" y="644681"/>
                  </a:lnTo>
                  <a:lnTo>
                    <a:pt x="298028" y="727234"/>
                  </a:lnTo>
                  <a:close/>
                  <a:moveTo>
                    <a:pt x="376333" y="162344"/>
                  </a:moveTo>
                  <a:lnTo>
                    <a:pt x="244688" y="704688"/>
                  </a:lnTo>
                  <a:lnTo>
                    <a:pt x="76200" y="5256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xmlns="" id="{C88B7661-1FA0-4DAD-9313-1D9A49DD77F9}"/>
                </a:ext>
              </a:extLst>
            </p:cNvPr>
            <p:cNvSpPr/>
            <p:nvPr/>
          </p:nvSpPr>
          <p:spPr>
            <a:xfrm rot="-3507379">
              <a:off x="813860" y="9174649"/>
              <a:ext cx="19054" cy="38089"/>
            </a:xfrm>
            <a:custGeom>
              <a:avLst/>
              <a:gdLst>
                <a:gd name="connsiteX0" fmla="*/ 0 w 19054"/>
                <a:gd name="connsiteY0" fmla="*/ 0 h 38089"/>
                <a:gd name="connsiteX1" fmla="*/ 19054 w 19054"/>
                <a:gd name="connsiteY1" fmla="*/ 0 h 38089"/>
                <a:gd name="connsiteX2" fmla="*/ 19054 w 19054"/>
                <a:gd name="connsiteY2" fmla="*/ 38089 h 38089"/>
                <a:gd name="connsiteX3" fmla="*/ 0 w 19054"/>
                <a:gd name="connsiteY3" fmla="*/ 38089 h 3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4" h="38089">
                  <a:moveTo>
                    <a:pt x="0" y="0"/>
                  </a:moveTo>
                  <a:lnTo>
                    <a:pt x="19054" y="0"/>
                  </a:lnTo>
                  <a:lnTo>
                    <a:pt x="19054" y="38089"/>
                  </a:lnTo>
                  <a:lnTo>
                    <a:pt x="0" y="38089"/>
                  </a:lnTo>
                  <a:close/>
                </a:path>
              </a:pathLst>
            </a:custGeom>
            <a:grpFill/>
            <a:ln w="9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xmlns="" id="{BB86D4C7-8123-410D-B69D-1B882548EE21}"/>
                </a:ext>
              </a:extLst>
            </p:cNvPr>
            <p:cNvSpPr/>
            <p:nvPr/>
          </p:nvSpPr>
          <p:spPr>
            <a:xfrm rot="-486348">
              <a:off x="748132" y="9073333"/>
              <a:ext cx="19049" cy="38099"/>
            </a:xfrm>
            <a:custGeom>
              <a:avLst/>
              <a:gdLst>
                <a:gd name="connsiteX0" fmla="*/ 0 w 19049"/>
                <a:gd name="connsiteY0" fmla="*/ 0 h 38099"/>
                <a:gd name="connsiteX1" fmla="*/ 19050 w 19049"/>
                <a:gd name="connsiteY1" fmla="*/ 0 h 38099"/>
                <a:gd name="connsiteX2" fmla="*/ 19050 w 19049"/>
                <a:gd name="connsiteY2" fmla="*/ 38100 h 38099"/>
                <a:gd name="connsiteX3" fmla="*/ 0 w 19049"/>
                <a:gd name="connsiteY3" fmla="*/ 38100 h 38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49" h="38099">
                  <a:moveTo>
                    <a:pt x="0" y="0"/>
                  </a:moveTo>
                  <a:lnTo>
                    <a:pt x="19050" y="0"/>
                  </a:lnTo>
                  <a:lnTo>
                    <a:pt x="190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xmlns="" id="{3A9AE4C5-AEF4-4579-A918-A4A50EB2944B}"/>
                </a:ext>
              </a:extLst>
            </p:cNvPr>
            <p:cNvSpPr/>
            <p:nvPr/>
          </p:nvSpPr>
          <p:spPr>
            <a:xfrm rot="-3507379">
              <a:off x="870671" y="9209536"/>
              <a:ext cx="19054" cy="38089"/>
            </a:xfrm>
            <a:custGeom>
              <a:avLst/>
              <a:gdLst>
                <a:gd name="connsiteX0" fmla="*/ 0 w 19054"/>
                <a:gd name="connsiteY0" fmla="*/ 0 h 38089"/>
                <a:gd name="connsiteX1" fmla="*/ 19054 w 19054"/>
                <a:gd name="connsiteY1" fmla="*/ 0 h 38089"/>
                <a:gd name="connsiteX2" fmla="*/ 19054 w 19054"/>
                <a:gd name="connsiteY2" fmla="*/ 38089 h 38089"/>
                <a:gd name="connsiteX3" fmla="*/ 0 w 19054"/>
                <a:gd name="connsiteY3" fmla="*/ 38089 h 3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4" h="38089">
                  <a:moveTo>
                    <a:pt x="0" y="0"/>
                  </a:moveTo>
                  <a:lnTo>
                    <a:pt x="19054" y="0"/>
                  </a:lnTo>
                  <a:lnTo>
                    <a:pt x="19054" y="38089"/>
                  </a:lnTo>
                  <a:lnTo>
                    <a:pt x="0" y="38089"/>
                  </a:lnTo>
                  <a:close/>
                </a:path>
              </a:pathLst>
            </a:custGeom>
            <a:grpFill/>
            <a:ln w="9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xmlns="" id="{EA7DB0CE-DFD5-4F04-A494-1D803B15E52B}"/>
                </a:ext>
              </a:extLst>
            </p:cNvPr>
            <p:cNvSpPr/>
            <p:nvPr/>
          </p:nvSpPr>
          <p:spPr>
            <a:xfrm rot="-3507719">
              <a:off x="984516" y="9279039"/>
              <a:ext cx="19049" cy="38099"/>
            </a:xfrm>
            <a:custGeom>
              <a:avLst/>
              <a:gdLst>
                <a:gd name="connsiteX0" fmla="*/ 0 w 19049"/>
                <a:gd name="connsiteY0" fmla="*/ 0 h 38099"/>
                <a:gd name="connsiteX1" fmla="*/ 19050 w 19049"/>
                <a:gd name="connsiteY1" fmla="*/ 0 h 38099"/>
                <a:gd name="connsiteX2" fmla="*/ 19050 w 19049"/>
                <a:gd name="connsiteY2" fmla="*/ 38100 h 38099"/>
                <a:gd name="connsiteX3" fmla="*/ 0 w 19049"/>
                <a:gd name="connsiteY3" fmla="*/ 38100 h 38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49" h="38099">
                  <a:moveTo>
                    <a:pt x="0" y="0"/>
                  </a:moveTo>
                  <a:lnTo>
                    <a:pt x="19050" y="0"/>
                  </a:lnTo>
                  <a:lnTo>
                    <a:pt x="190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xmlns="" id="{17AA8328-C713-42E5-8BF1-D2BD6A39B4C4}"/>
                </a:ext>
              </a:extLst>
            </p:cNvPr>
            <p:cNvSpPr/>
            <p:nvPr/>
          </p:nvSpPr>
          <p:spPr>
            <a:xfrm rot="-3507379">
              <a:off x="927518" y="9244544"/>
              <a:ext cx="19044" cy="38098"/>
            </a:xfrm>
            <a:custGeom>
              <a:avLst/>
              <a:gdLst>
                <a:gd name="connsiteX0" fmla="*/ 0 w 19044"/>
                <a:gd name="connsiteY0" fmla="*/ 0 h 38098"/>
                <a:gd name="connsiteX1" fmla="*/ 19045 w 19044"/>
                <a:gd name="connsiteY1" fmla="*/ 0 h 38098"/>
                <a:gd name="connsiteX2" fmla="*/ 19045 w 19044"/>
                <a:gd name="connsiteY2" fmla="*/ 38099 h 38098"/>
                <a:gd name="connsiteX3" fmla="*/ 0 w 19044"/>
                <a:gd name="connsiteY3" fmla="*/ 38099 h 38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44" h="38098">
                  <a:moveTo>
                    <a:pt x="0" y="0"/>
                  </a:moveTo>
                  <a:lnTo>
                    <a:pt x="19045" y="0"/>
                  </a:lnTo>
                  <a:lnTo>
                    <a:pt x="19045" y="38099"/>
                  </a:lnTo>
                  <a:lnTo>
                    <a:pt x="0" y="38099"/>
                  </a:lnTo>
                  <a:close/>
                </a:path>
              </a:pathLst>
            </a:custGeom>
            <a:grpFill/>
            <a:ln w="9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xmlns="" id="{7FB130F2-7FBD-4D37-93A4-3FD893F43968}"/>
                </a:ext>
              </a:extLst>
            </p:cNvPr>
            <p:cNvSpPr/>
            <p:nvPr/>
          </p:nvSpPr>
          <p:spPr>
            <a:xfrm rot="-486348">
              <a:off x="738701" y="9007333"/>
              <a:ext cx="19049" cy="38099"/>
            </a:xfrm>
            <a:custGeom>
              <a:avLst/>
              <a:gdLst>
                <a:gd name="connsiteX0" fmla="*/ 0 w 19049"/>
                <a:gd name="connsiteY0" fmla="*/ 0 h 38099"/>
                <a:gd name="connsiteX1" fmla="*/ 19050 w 19049"/>
                <a:gd name="connsiteY1" fmla="*/ 0 h 38099"/>
                <a:gd name="connsiteX2" fmla="*/ 19050 w 19049"/>
                <a:gd name="connsiteY2" fmla="*/ 38100 h 38099"/>
                <a:gd name="connsiteX3" fmla="*/ 0 w 19049"/>
                <a:gd name="connsiteY3" fmla="*/ 38100 h 38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49" h="38099">
                  <a:moveTo>
                    <a:pt x="0" y="0"/>
                  </a:moveTo>
                  <a:lnTo>
                    <a:pt x="19050" y="0"/>
                  </a:lnTo>
                  <a:lnTo>
                    <a:pt x="190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xmlns="" id="{284B2C44-0AAE-47BC-A736-FED56E8708CA}"/>
                </a:ext>
              </a:extLst>
            </p:cNvPr>
            <p:cNvSpPr/>
            <p:nvPr/>
          </p:nvSpPr>
          <p:spPr>
            <a:xfrm>
              <a:off x="754993" y="9138147"/>
              <a:ext cx="32946" cy="38547"/>
            </a:xfrm>
            <a:custGeom>
              <a:avLst/>
              <a:gdLst>
                <a:gd name="connsiteX0" fmla="*/ 3410 w 32946"/>
                <a:gd name="connsiteY0" fmla="*/ 26537 h 38547"/>
                <a:gd name="connsiteX1" fmla="*/ 22984 w 32946"/>
                <a:gd name="connsiteY1" fmla="*/ 38548 h 38547"/>
                <a:gd name="connsiteX2" fmla="*/ 32947 w 32946"/>
                <a:gd name="connsiteY2" fmla="*/ 22308 h 38547"/>
                <a:gd name="connsiteX3" fmla="*/ 21012 w 32946"/>
                <a:gd name="connsiteY3" fmla="*/ 14983 h 38547"/>
                <a:gd name="connsiteX4" fmla="*/ 18869 w 32946"/>
                <a:gd name="connsiteY4" fmla="*/ 0 h 38547"/>
                <a:gd name="connsiteX5" fmla="*/ 0 w 32946"/>
                <a:gd name="connsiteY5" fmla="*/ 2686 h 38547"/>
                <a:gd name="connsiteX6" fmla="*/ 3410 w 32946"/>
                <a:gd name="connsiteY6" fmla="*/ 26537 h 3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946" h="38547">
                  <a:moveTo>
                    <a:pt x="3410" y="26537"/>
                  </a:moveTo>
                  <a:lnTo>
                    <a:pt x="22984" y="38548"/>
                  </a:lnTo>
                  <a:lnTo>
                    <a:pt x="32947" y="22308"/>
                  </a:lnTo>
                  <a:lnTo>
                    <a:pt x="21012" y="14983"/>
                  </a:lnTo>
                  <a:lnTo>
                    <a:pt x="18869" y="0"/>
                  </a:lnTo>
                  <a:lnTo>
                    <a:pt x="0" y="2686"/>
                  </a:lnTo>
                  <a:lnTo>
                    <a:pt x="3410" y="265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xmlns="" id="{EC62C9F8-0348-416D-9F76-29FF05FB3CAB}"/>
                </a:ext>
              </a:extLst>
            </p:cNvPr>
            <p:cNvSpPr/>
            <p:nvPr/>
          </p:nvSpPr>
          <p:spPr>
            <a:xfrm rot="-488399">
              <a:off x="719871" y="8875280"/>
              <a:ext cx="19059" cy="38099"/>
            </a:xfrm>
            <a:custGeom>
              <a:avLst/>
              <a:gdLst>
                <a:gd name="connsiteX0" fmla="*/ 0 w 19059"/>
                <a:gd name="connsiteY0" fmla="*/ 0 h 38099"/>
                <a:gd name="connsiteX1" fmla="*/ 19060 w 19059"/>
                <a:gd name="connsiteY1" fmla="*/ 0 h 38099"/>
                <a:gd name="connsiteX2" fmla="*/ 19060 w 19059"/>
                <a:gd name="connsiteY2" fmla="*/ 38100 h 38099"/>
                <a:gd name="connsiteX3" fmla="*/ 0 w 19059"/>
                <a:gd name="connsiteY3" fmla="*/ 38100 h 38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9" h="38099">
                  <a:moveTo>
                    <a:pt x="0" y="0"/>
                  </a:moveTo>
                  <a:lnTo>
                    <a:pt x="19060" y="0"/>
                  </a:lnTo>
                  <a:lnTo>
                    <a:pt x="1906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xmlns="" id="{197B98E8-1CBB-4E94-8EC4-A629C80FB36C}"/>
                </a:ext>
              </a:extLst>
            </p:cNvPr>
            <p:cNvSpPr/>
            <p:nvPr/>
          </p:nvSpPr>
          <p:spPr>
            <a:xfrm rot="-488281">
              <a:off x="729305" y="8941287"/>
              <a:ext cx="19059" cy="38100"/>
            </a:xfrm>
            <a:custGeom>
              <a:avLst/>
              <a:gdLst>
                <a:gd name="connsiteX0" fmla="*/ 0 w 19059"/>
                <a:gd name="connsiteY0" fmla="*/ 0 h 38100"/>
                <a:gd name="connsiteX1" fmla="*/ 19060 w 19059"/>
                <a:gd name="connsiteY1" fmla="*/ 0 h 38100"/>
                <a:gd name="connsiteX2" fmla="*/ 19060 w 19059"/>
                <a:gd name="connsiteY2" fmla="*/ 38100 h 38100"/>
                <a:gd name="connsiteX3" fmla="*/ 0 w 19059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9" h="38100">
                  <a:moveTo>
                    <a:pt x="0" y="0"/>
                  </a:moveTo>
                  <a:lnTo>
                    <a:pt x="19060" y="0"/>
                  </a:lnTo>
                  <a:lnTo>
                    <a:pt x="1906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xmlns="" id="{C206F0CA-ED59-4C23-9E1F-5D3FDE966DAE}"/>
                </a:ext>
              </a:extLst>
            </p:cNvPr>
            <p:cNvSpPr/>
            <p:nvPr/>
          </p:nvSpPr>
          <p:spPr>
            <a:xfrm rot="-454559">
              <a:off x="440230" y="9194589"/>
              <a:ext cx="38100" cy="19050"/>
            </a:xfrm>
            <a:custGeom>
              <a:avLst/>
              <a:gdLst>
                <a:gd name="connsiteX0" fmla="*/ 0 w 38100"/>
                <a:gd name="connsiteY0" fmla="*/ 0 h 19050"/>
                <a:gd name="connsiteX1" fmla="*/ 38100 w 38100"/>
                <a:gd name="connsiteY1" fmla="*/ 0 h 19050"/>
                <a:gd name="connsiteX2" fmla="*/ 38100 w 38100"/>
                <a:gd name="connsiteY2" fmla="*/ 19050 h 19050"/>
                <a:gd name="connsiteX3" fmla="*/ 0 w 3810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9050">
                  <a:moveTo>
                    <a:pt x="0" y="0"/>
                  </a:moveTo>
                  <a:lnTo>
                    <a:pt x="38100" y="0"/>
                  </a:lnTo>
                  <a:lnTo>
                    <a:pt x="3810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D358FDA4-2054-4803-AB57-0E473EF67A22}"/>
                </a:ext>
              </a:extLst>
            </p:cNvPr>
            <p:cNvSpPr/>
            <p:nvPr/>
          </p:nvSpPr>
          <p:spPr>
            <a:xfrm rot="-454559">
              <a:off x="374133" y="9203416"/>
              <a:ext cx="38100" cy="19050"/>
            </a:xfrm>
            <a:custGeom>
              <a:avLst/>
              <a:gdLst>
                <a:gd name="connsiteX0" fmla="*/ 0 w 38100"/>
                <a:gd name="connsiteY0" fmla="*/ 0 h 19050"/>
                <a:gd name="connsiteX1" fmla="*/ 38100 w 38100"/>
                <a:gd name="connsiteY1" fmla="*/ 0 h 19050"/>
                <a:gd name="connsiteX2" fmla="*/ 38100 w 38100"/>
                <a:gd name="connsiteY2" fmla="*/ 19050 h 19050"/>
                <a:gd name="connsiteX3" fmla="*/ 0 w 3810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9050">
                  <a:moveTo>
                    <a:pt x="0" y="0"/>
                  </a:moveTo>
                  <a:lnTo>
                    <a:pt x="38100" y="0"/>
                  </a:lnTo>
                  <a:lnTo>
                    <a:pt x="3810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xmlns="" id="{E55B8277-A814-4C6D-9173-C38DA7C72E8F}"/>
                </a:ext>
              </a:extLst>
            </p:cNvPr>
            <p:cNvSpPr/>
            <p:nvPr/>
          </p:nvSpPr>
          <p:spPr>
            <a:xfrm rot="-454559">
              <a:off x="506309" y="9185782"/>
              <a:ext cx="38100" cy="19050"/>
            </a:xfrm>
            <a:custGeom>
              <a:avLst/>
              <a:gdLst>
                <a:gd name="connsiteX0" fmla="*/ 0 w 38100"/>
                <a:gd name="connsiteY0" fmla="*/ 0 h 19050"/>
                <a:gd name="connsiteX1" fmla="*/ 38100 w 38100"/>
                <a:gd name="connsiteY1" fmla="*/ 0 h 19050"/>
                <a:gd name="connsiteX2" fmla="*/ 38100 w 38100"/>
                <a:gd name="connsiteY2" fmla="*/ 19050 h 19050"/>
                <a:gd name="connsiteX3" fmla="*/ 0 w 3810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9050">
                  <a:moveTo>
                    <a:pt x="0" y="0"/>
                  </a:moveTo>
                  <a:lnTo>
                    <a:pt x="38100" y="0"/>
                  </a:lnTo>
                  <a:lnTo>
                    <a:pt x="3810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xmlns="" id="{67D30996-9295-4E1E-BEB0-F6AC5DBEEEF6}"/>
                </a:ext>
              </a:extLst>
            </p:cNvPr>
            <p:cNvSpPr/>
            <p:nvPr/>
          </p:nvSpPr>
          <p:spPr>
            <a:xfrm rot="-454559">
              <a:off x="704595" y="9159347"/>
              <a:ext cx="38100" cy="19050"/>
            </a:xfrm>
            <a:custGeom>
              <a:avLst/>
              <a:gdLst>
                <a:gd name="connsiteX0" fmla="*/ 0 w 38100"/>
                <a:gd name="connsiteY0" fmla="*/ 0 h 19050"/>
                <a:gd name="connsiteX1" fmla="*/ 38100 w 38100"/>
                <a:gd name="connsiteY1" fmla="*/ 0 h 19050"/>
                <a:gd name="connsiteX2" fmla="*/ 38100 w 38100"/>
                <a:gd name="connsiteY2" fmla="*/ 19050 h 19050"/>
                <a:gd name="connsiteX3" fmla="*/ 0 w 3810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9050">
                  <a:moveTo>
                    <a:pt x="0" y="0"/>
                  </a:moveTo>
                  <a:lnTo>
                    <a:pt x="38100" y="0"/>
                  </a:lnTo>
                  <a:lnTo>
                    <a:pt x="3810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2609C76B-AE52-41FD-ADF4-4241ABC600A9}"/>
                </a:ext>
              </a:extLst>
            </p:cNvPr>
            <p:cNvSpPr/>
            <p:nvPr/>
          </p:nvSpPr>
          <p:spPr>
            <a:xfrm rot="-455224">
              <a:off x="638314" y="9168112"/>
              <a:ext cx="38100" cy="19045"/>
            </a:xfrm>
            <a:custGeom>
              <a:avLst/>
              <a:gdLst>
                <a:gd name="connsiteX0" fmla="*/ 0 w 38100"/>
                <a:gd name="connsiteY0" fmla="*/ 0 h 19045"/>
                <a:gd name="connsiteX1" fmla="*/ 38100 w 38100"/>
                <a:gd name="connsiteY1" fmla="*/ 0 h 19045"/>
                <a:gd name="connsiteX2" fmla="*/ 38100 w 38100"/>
                <a:gd name="connsiteY2" fmla="*/ 19045 h 19045"/>
                <a:gd name="connsiteX3" fmla="*/ 0 w 38100"/>
                <a:gd name="connsiteY3" fmla="*/ 19045 h 19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9045">
                  <a:moveTo>
                    <a:pt x="0" y="0"/>
                  </a:moveTo>
                  <a:lnTo>
                    <a:pt x="38100" y="0"/>
                  </a:lnTo>
                  <a:lnTo>
                    <a:pt x="38100" y="19045"/>
                  </a:lnTo>
                  <a:lnTo>
                    <a:pt x="0" y="19045"/>
                  </a:lnTo>
                  <a:close/>
                </a:path>
              </a:pathLst>
            </a:custGeom>
            <a:grpFill/>
            <a:ln w="95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4BBB6D5F-2762-45D3-A2C8-9B8EBA8FAC28}"/>
              </a:ext>
            </a:extLst>
          </p:cNvPr>
          <p:cNvSpPr/>
          <p:nvPr/>
        </p:nvSpPr>
        <p:spPr>
          <a:xfrm>
            <a:off x="481675" y="2384792"/>
            <a:ext cx="11228650" cy="4089461"/>
          </a:xfrm>
          <a:prstGeom prst="roundRect">
            <a:avLst>
              <a:gd name="adj" fmla="val 1074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7A276B01-CDA3-4D36-A9D8-726B3DE765D5}"/>
              </a:ext>
            </a:extLst>
          </p:cNvPr>
          <p:cNvGrpSpPr/>
          <p:nvPr/>
        </p:nvGrpSpPr>
        <p:grpSpPr>
          <a:xfrm>
            <a:off x="1654776" y="2822472"/>
            <a:ext cx="8882448" cy="1467834"/>
            <a:chOff x="1582680" y="2761314"/>
            <a:chExt cx="8882448" cy="146783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9D7583AA-F5F6-484D-8493-0D77508E092D}"/>
                </a:ext>
              </a:extLst>
            </p:cNvPr>
            <p:cNvGrpSpPr/>
            <p:nvPr/>
          </p:nvGrpSpPr>
          <p:grpSpPr>
            <a:xfrm>
              <a:off x="1582680" y="2761314"/>
              <a:ext cx="2055763" cy="1467834"/>
              <a:chOff x="1582680" y="2761314"/>
              <a:chExt cx="2055763" cy="1467834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xmlns="" id="{09032586-0766-463C-BCE8-7D185FCA1A67}"/>
                  </a:ext>
                </a:extLst>
              </p:cNvPr>
              <p:cNvSpPr txBox="1"/>
              <p:nvPr/>
            </p:nvSpPr>
            <p:spPr>
              <a:xfrm>
                <a:off x="1735702" y="2761314"/>
                <a:ext cx="1749718" cy="8254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716+</a:t>
                </a:r>
              </a:p>
            </p:txBody>
          </p:sp>
          <p:sp>
            <p:nvSpPr>
              <p:cNvPr id="6" name="文本框 9">
                <a:extLst>
                  <a:ext uri="{FF2B5EF4-FFF2-40B4-BE49-F238E27FC236}">
                    <a16:creationId xmlns:a16="http://schemas.microsoft.com/office/drawing/2014/main" xmlns="" id="{1F2D598B-E5E2-46AC-A28C-A61FC00C30E3}"/>
                  </a:ext>
                </a:extLst>
              </p:cNvPr>
              <p:cNvSpPr txBox="1"/>
              <p:nvPr/>
            </p:nvSpPr>
            <p:spPr>
              <a:xfrm>
                <a:off x="1582680" y="3767483"/>
                <a:ext cx="205576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dirty="0">
                    <a:cs typeface="+mn-ea"/>
                    <a:sym typeface="+mn-lt"/>
                  </a:rPr>
                  <a:t>第一主要数据</a:t>
                </a:r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CBB5B15E-C533-4470-ABC4-03B543143D93}"/>
                </a:ext>
              </a:extLst>
            </p:cNvPr>
            <p:cNvGrpSpPr/>
            <p:nvPr/>
          </p:nvGrpSpPr>
          <p:grpSpPr>
            <a:xfrm>
              <a:off x="4996023" y="2761314"/>
              <a:ext cx="2055763" cy="1467834"/>
              <a:chOff x="1582680" y="2761314"/>
              <a:chExt cx="2055763" cy="1467834"/>
            </a:xfrm>
          </p:grpSpPr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xmlns="" id="{C0F0B0DA-4914-49C4-BA41-545BE553E3DA}"/>
                  </a:ext>
                </a:extLst>
              </p:cNvPr>
              <p:cNvSpPr txBox="1"/>
              <p:nvPr/>
            </p:nvSpPr>
            <p:spPr>
              <a:xfrm>
                <a:off x="1735702" y="2761314"/>
                <a:ext cx="1749718" cy="8254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602+</a:t>
                </a:r>
              </a:p>
            </p:txBody>
          </p:sp>
          <p:sp>
            <p:nvSpPr>
              <p:cNvPr id="66" name="文本框 9">
                <a:extLst>
                  <a:ext uri="{FF2B5EF4-FFF2-40B4-BE49-F238E27FC236}">
                    <a16:creationId xmlns:a16="http://schemas.microsoft.com/office/drawing/2014/main" xmlns="" id="{FFEAED0A-8A83-454B-BC1E-7817262F5B77}"/>
                  </a:ext>
                </a:extLst>
              </p:cNvPr>
              <p:cNvSpPr txBox="1"/>
              <p:nvPr/>
            </p:nvSpPr>
            <p:spPr>
              <a:xfrm>
                <a:off x="1582680" y="3767483"/>
                <a:ext cx="205576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dirty="0">
                    <a:cs typeface="+mn-ea"/>
                    <a:sym typeface="+mn-lt"/>
                  </a:rPr>
                  <a:t>第二主要数据</a:t>
                </a: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="" id="{DC355A86-9AB8-4D72-ADDB-2E5EFA9B378E}"/>
                </a:ext>
              </a:extLst>
            </p:cNvPr>
            <p:cNvGrpSpPr/>
            <p:nvPr/>
          </p:nvGrpSpPr>
          <p:grpSpPr>
            <a:xfrm>
              <a:off x="8409365" y="2761314"/>
              <a:ext cx="2055763" cy="1467834"/>
              <a:chOff x="1582680" y="2761314"/>
              <a:chExt cx="2055763" cy="1467834"/>
            </a:xfrm>
          </p:grpSpPr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xmlns="" id="{79026515-8451-49B8-A169-196BE057CF5B}"/>
                  </a:ext>
                </a:extLst>
              </p:cNvPr>
              <p:cNvSpPr txBox="1"/>
              <p:nvPr/>
            </p:nvSpPr>
            <p:spPr>
              <a:xfrm>
                <a:off x="1735702" y="2761314"/>
                <a:ext cx="1749718" cy="8254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414+</a:t>
                </a:r>
              </a:p>
            </p:txBody>
          </p:sp>
          <p:sp>
            <p:nvSpPr>
              <p:cNvPr id="70" name="文本框 9">
                <a:extLst>
                  <a:ext uri="{FF2B5EF4-FFF2-40B4-BE49-F238E27FC236}">
                    <a16:creationId xmlns:a16="http://schemas.microsoft.com/office/drawing/2014/main" xmlns="" id="{B714EE9D-7675-4479-9B3D-AF0A517D83F9}"/>
                  </a:ext>
                </a:extLst>
              </p:cNvPr>
              <p:cNvSpPr txBox="1"/>
              <p:nvPr/>
            </p:nvSpPr>
            <p:spPr>
              <a:xfrm>
                <a:off x="1582680" y="3767483"/>
                <a:ext cx="205576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dirty="0">
                    <a:cs typeface="+mn-ea"/>
                    <a:sym typeface="+mn-lt"/>
                  </a:rPr>
                  <a:t>第三主要数据</a:t>
                </a:r>
              </a:p>
            </p:txBody>
          </p:sp>
        </p:grp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B2CB57B-DB02-4BE1-A159-6510CEAE6797}"/>
              </a:ext>
            </a:extLst>
          </p:cNvPr>
          <p:cNvSpPr txBox="1"/>
          <p:nvPr/>
        </p:nvSpPr>
        <p:spPr>
          <a:xfrm>
            <a:off x="1352447" y="4812501"/>
            <a:ext cx="9487107" cy="1235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50000"/>
              </a:lnSpc>
            </a:pPr>
            <a:r>
              <a:rPr lang="en-US" altLang="zh-CN" sz="1050" dirty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050" dirty="0" err="1">
                <a:cs typeface="+mn-ea"/>
                <a:sym typeface="+mn-lt"/>
              </a:rPr>
              <a:t>quis</a:t>
            </a:r>
            <a:r>
              <a:rPr lang="en-US" altLang="zh-CN" sz="1050" dirty="0">
                <a:cs typeface="+mn-ea"/>
                <a:sym typeface="+mn-lt"/>
              </a:rPr>
              <a:t> </a:t>
            </a:r>
            <a:r>
              <a:rPr lang="en-US" altLang="zh-CN" sz="1050" dirty="0" err="1">
                <a:cs typeface="+mn-ea"/>
                <a:sym typeface="+mn-lt"/>
              </a:rPr>
              <a:t>urna</a:t>
            </a:r>
            <a:r>
              <a:rPr lang="en-US" altLang="zh-CN" sz="1050" dirty="0">
                <a:cs typeface="+mn-ea"/>
                <a:sym typeface="+mn-lt"/>
              </a:rPr>
              <a:t>. </a:t>
            </a:r>
            <a:r>
              <a:rPr lang="en-US" altLang="zh-CN" sz="1050" dirty="0" err="1">
                <a:cs typeface="+mn-ea"/>
                <a:sym typeface="+mn-lt"/>
              </a:rPr>
              <a:t>consectetuer</a:t>
            </a:r>
            <a:r>
              <a:rPr lang="en-US" altLang="zh-CN" sz="1050" dirty="0">
                <a:cs typeface="+mn-ea"/>
                <a:sym typeface="+mn-lt"/>
              </a:rPr>
              <a:t>, magna sed pulvinar </a:t>
            </a:r>
            <a:r>
              <a:rPr lang="en-US" altLang="zh-CN" sz="1050" dirty="0" err="1">
                <a:cs typeface="+mn-ea"/>
                <a:sym typeface="+mn-lt"/>
              </a:rPr>
              <a:t>ultricies</a:t>
            </a:r>
            <a:r>
              <a:rPr lang="en-US" altLang="zh-CN" sz="1050" dirty="0">
                <a:cs typeface="+mn-ea"/>
                <a:sym typeface="+mn-lt"/>
              </a:rPr>
              <a:t>, </a:t>
            </a:r>
            <a:r>
              <a:rPr lang="en-US" altLang="zh-CN" sz="1050" dirty="0" err="1">
                <a:cs typeface="+mn-ea"/>
                <a:sym typeface="+mn-lt"/>
              </a:rPr>
              <a:t>purus</a:t>
            </a:r>
            <a:r>
              <a:rPr lang="en-US" altLang="zh-CN" sz="1050" dirty="0">
                <a:cs typeface="+mn-ea"/>
                <a:sym typeface="+mn-lt"/>
              </a:rPr>
              <a:t> Nunc </a:t>
            </a:r>
            <a:r>
              <a:rPr lang="en-US" altLang="zh-CN" sz="1050" dirty="0" err="1">
                <a:cs typeface="+mn-ea"/>
                <a:sym typeface="+mn-lt"/>
              </a:rPr>
              <a:t>viverra</a:t>
            </a:r>
            <a:r>
              <a:rPr lang="en-US" altLang="zh-CN" sz="1050" dirty="0">
                <a:cs typeface="+mn-ea"/>
                <a:sym typeface="+mn-lt"/>
              </a:rPr>
              <a:t> </a:t>
            </a:r>
            <a:r>
              <a:rPr lang="en-US" altLang="zh-CN" sz="1050" dirty="0" err="1">
                <a:cs typeface="+mn-ea"/>
                <a:sym typeface="+mn-lt"/>
              </a:rPr>
              <a:t>imperdiet</a:t>
            </a:r>
            <a:r>
              <a:rPr lang="en-US" altLang="zh-CN" sz="1050" dirty="0">
                <a:cs typeface="+mn-ea"/>
                <a:sym typeface="+mn-lt"/>
              </a:rPr>
              <a:t> </a:t>
            </a:r>
            <a:r>
              <a:rPr lang="en-US" altLang="zh-CN" sz="1050" dirty="0" err="1">
                <a:cs typeface="+mn-ea"/>
                <a:sym typeface="+mn-lt"/>
              </a:rPr>
              <a:t>enim</a:t>
            </a:r>
            <a:r>
              <a:rPr lang="en-US" altLang="zh-CN" sz="1050" dirty="0">
                <a:cs typeface="+mn-ea"/>
                <a:sym typeface="+mn-lt"/>
              </a:rPr>
              <a:t>. </a:t>
            </a:r>
            <a:r>
              <a:rPr lang="en-US" altLang="zh-CN" sz="1050" dirty="0" err="1">
                <a:cs typeface="+mn-ea"/>
                <a:sym typeface="+mn-lt"/>
              </a:rPr>
              <a:t>Fusce</a:t>
            </a:r>
            <a:r>
              <a:rPr lang="en-US" altLang="zh-CN" sz="1050" dirty="0">
                <a:cs typeface="+mn-ea"/>
                <a:sym typeface="+mn-lt"/>
              </a:rPr>
              <a:t> est. </a:t>
            </a:r>
            <a:r>
              <a:rPr lang="en-US" altLang="zh-CN" sz="1050" dirty="0" err="1">
                <a:cs typeface="+mn-ea"/>
                <a:sym typeface="+mn-lt"/>
              </a:rPr>
              <a:t>Vivamusor</a:t>
            </a:r>
            <a:r>
              <a:rPr lang="en-US" altLang="zh-CN" sz="1050" dirty="0">
                <a:cs typeface="+mn-ea"/>
                <a:sym typeface="+mn-lt"/>
              </a:rPr>
              <a:t> </a:t>
            </a:r>
            <a:r>
              <a:rPr lang="en-US" altLang="zh-CN" sz="1050" dirty="0" err="1">
                <a:cs typeface="+mn-ea"/>
                <a:sym typeface="+mn-lt"/>
              </a:rPr>
              <a:t>congue</a:t>
            </a:r>
            <a:r>
              <a:rPr lang="en-US" altLang="zh-CN" sz="1050" dirty="0">
                <a:cs typeface="+mn-ea"/>
                <a:sym typeface="+mn-lt"/>
              </a:rPr>
              <a:t> urus </a:t>
            </a:r>
            <a:r>
              <a:rPr lang="en-US" altLang="zh-CN" sz="1050" dirty="0" err="1">
                <a:cs typeface="+mn-ea"/>
                <a:sym typeface="+mn-lt"/>
              </a:rPr>
              <a:t>lectus</a:t>
            </a:r>
            <a:r>
              <a:rPr lang="en-US" altLang="zh-CN" sz="1050" dirty="0">
                <a:cs typeface="+mn-ea"/>
                <a:sym typeface="+mn-lt"/>
              </a:rPr>
              <a:t> </a:t>
            </a:r>
            <a:r>
              <a:rPr lang="en-US" altLang="zh-CN" sz="1050" dirty="0" err="1">
                <a:cs typeface="+mn-ea"/>
                <a:sym typeface="+mn-lt"/>
              </a:rPr>
              <a:t>malesuada</a:t>
            </a:r>
            <a:r>
              <a:rPr lang="en-US" altLang="zh-CN" sz="1050" dirty="0">
                <a:cs typeface="+mn-ea"/>
                <a:sym typeface="+mn-lt"/>
              </a:rPr>
              <a:t> libero, sit </a:t>
            </a:r>
            <a:r>
              <a:rPr lang="en-US" altLang="zh-CN" sz="1050" dirty="0" err="1">
                <a:cs typeface="+mn-ea"/>
                <a:sym typeface="+mn-lt"/>
              </a:rPr>
              <a:t>amet</a:t>
            </a:r>
            <a:r>
              <a:rPr lang="en-US" altLang="zh-CN" sz="1050" dirty="0">
                <a:cs typeface="+mn-ea"/>
                <a:sym typeface="+mn-lt"/>
              </a:rPr>
              <a:t> </a:t>
            </a:r>
            <a:r>
              <a:rPr lang="en-US" altLang="zh-CN" sz="1050" dirty="0" err="1">
                <a:cs typeface="+mn-ea"/>
                <a:sym typeface="+mn-lt"/>
              </a:rPr>
              <a:t>commodo</a:t>
            </a:r>
            <a:r>
              <a:rPr lang="en-US" altLang="zh-CN" sz="1050" dirty="0">
                <a:cs typeface="+mn-ea"/>
                <a:sym typeface="+mn-lt"/>
              </a:rPr>
              <a:t> …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E14CC89-6142-4818-BEAF-D6896872F995}"/>
              </a:ext>
            </a:extLst>
          </p:cNvPr>
          <p:cNvSpPr/>
          <p:nvPr/>
        </p:nvSpPr>
        <p:spPr>
          <a:xfrm>
            <a:off x="10350238" y="6259246"/>
            <a:ext cx="930537" cy="1192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40194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" name="组合 146">
            <a:extLst>
              <a:ext uri="{FF2B5EF4-FFF2-40B4-BE49-F238E27FC236}">
                <a16:creationId xmlns:a16="http://schemas.microsoft.com/office/drawing/2014/main" xmlns="" id="{BA0D6790-3DC5-490F-A940-B8FF3D1526F3}"/>
              </a:ext>
            </a:extLst>
          </p:cNvPr>
          <p:cNvGrpSpPr/>
          <p:nvPr/>
        </p:nvGrpSpPr>
        <p:grpSpPr>
          <a:xfrm>
            <a:off x="334962" y="2428672"/>
            <a:ext cx="3529013" cy="3737178"/>
            <a:chOff x="334962" y="2428672"/>
            <a:chExt cx="3529013" cy="3737178"/>
          </a:xfrm>
          <a:effectLst>
            <a:outerShdw blurRad="63500" sx="101000" sy="101000" algn="ctr" rotWithShape="0">
              <a:prstClr val="black">
                <a:alpha val="5000"/>
              </a:prstClr>
            </a:outerShdw>
          </a:effectLst>
        </p:grpSpPr>
        <p:sp>
          <p:nvSpPr>
            <p:cNvPr id="148" name="矩形: 圆角 147">
              <a:extLst>
                <a:ext uri="{FF2B5EF4-FFF2-40B4-BE49-F238E27FC236}">
                  <a16:creationId xmlns:a16="http://schemas.microsoft.com/office/drawing/2014/main" xmlns="" id="{C0C6394D-4789-4A4A-8097-54F9915B285C}"/>
                </a:ext>
              </a:extLst>
            </p:cNvPr>
            <p:cNvSpPr/>
            <p:nvPr/>
          </p:nvSpPr>
          <p:spPr>
            <a:xfrm>
              <a:off x="334962" y="2428672"/>
              <a:ext cx="3529013" cy="3737178"/>
            </a:xfrm>
            <a:prstGeom prst="roundRect">
              <a:avLst>
                <a:gd name="adj" fmla="val 10745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49" name="图形 3" descr="多维数据集">
              <a:extLst>
                <a:ext uri="{FF2B5EF4-FFF2-40B4-BE49-F238E27FC236}">
                  <a16:creationId xmlns:a16="http://schemas.microsoft.com/office/drawing/2014/main" xmlns="" id="{CA24768C-F8E9-412F-A3DC-55AD61CBF86F}"/>
                </a:ext>
              </a:extLst>
            </p:cNvPr>
            <p:cNvGrpSpPr>
              <a:grpSpLocks/>
            </p:cNvGrpSpPr>
            <p:nvPr/>
          </p:nvGrpSpPr>
          <p:grpSpPr>
            <a:xfrm>
              <a:off x="1046265" y="3199879"/>
              <a:ext cx="2061966" cy="1964280"/>
              <a:chOff x="1345075" y="3496509"/>
              <a:chExt cx="1527276" cy="1397684"/>
            </a:xfrm>
            <a:solidFill>
              <a:schemeClr val="bg1"/>
            </a:solidFill>
          </p:grpSpPr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xmlns="" id="{A58F1CD4-EC9D-455B-B329-527EE83BA961}"/>
                  </a:ext>
                </a:extLst>
              </p:cNvPr>
              <p:cNvSpPr/>
              <p:nvPr/>
            </p:nvSpPr>
            <p:spPr>
              <a:xfrm>
                <a:off x="2198143" y="3496509"/>
                <a:ext cx="53480" cy="107433"/>
              </a:xfrm>
              <a:custGeom>
                <a:avLst/>
                <a:gdLst>
                  <a:gd name="connsiteX0" fmla="*/ 0 w 53480"/>
                  <a:gd name="connsiteY0" fmla="*/ 0 h 107433"/>
                  <a:gd name="connsiteX1" fmla="*/ 53481 w 53480"/>
                  <a:gd name="connsiteY1" fmla="*/ 0 h 107433"/>
                  <a:gd name="connsiteX2" fmla="*/ 53481 w 53480"/>
                  <a:gd name="connsiteY2" fmla="*/ 107433 h 107433"/>
                  <a:gd name="connsiteX3" fmla="*/ 0 w 53480"/>
                  <a:gd name="connsiteY3" fmla="*/ 107433 h 10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80" h="107433">
                    <a:moveTo>
                      <a:pt x="0" y="0"/>
                    </a:moveTo>
                    <a:lnTo>
                      <a:pt x="53481" y="0"/>
                    </a:lnTo>
                    <a:lnTo>
                      <a:pt x="53481" y="107433"/>
                    </a:lnTo>
                    <a:lnTo>
                      <a:pt x="0" y="107433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xmlns="" id="{7AAFE1C4-B278-40EC-875D-36E915F38450}"/>
                  </a:ext>
                </a:extLst>
              </p:cNvPr>
              <p:cNvSpPr/>
              <p:nvPr/>
            </p:nvSpPr>
            <p:spPr>
              <a:xfrm>
                <a:off x="2198143" y="4060532"/>
                <a:ext cx="53480" cy="107433"/>
              </a:xfrm>
              <a:custGeom>
                <a:avLst/>
                <a:gdLst>
                  <a:gd name="connsiteX0" fmla="*/ 0 w 53480"/>
                  <a:gd name="connsiteY0" fmla="*/ 0 h 107433"/>
                  <a:gd name="connsiteX1" fmla="*/ 53481 w 53480"/>
                  <a:gd name="connsiteY1" fmla="*/ 0 h 107433"/>
                  <a:gd name="connsiteX2" fmla="*/ 53481 w 53480"/>
                  <a:gd name="connsiteY2" fmla="*/ 107433 h 107433"/>
                  <a:gd name="connsiteX3" fmla="*/ 0 w 53480"/>
                  <a:gd name="connsiteY3" fmla="*/ 107433 h 10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80" h="107433">
                    <a:moveTo>
                      <a:pt x="0" y="0"/>
                    </a:moveTo>
                    <a:lnTo>
                      <a:pt x="53481" y="0"/>
                    </a:lnTo>
                    <a:lnTo>
                      <a:pt x="53481" y="107433"/>
                    </a:lnTo>
                    <a:lnTo>
                      <a:pt x="0" y="107433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xmlns="" id="{38D3DFE1-7B1C-482A-B586-231D1EBF0DB4}"/>
                  </a:ext>
                </a:extLst>
              </p:cNvPr>
              <p:cNvSpPr/>
              <p:nvPr/>
            </p:nvSpPr>
            <p:spPr>
              <a:xfrm>
                <a:off x="2198143" y="4248540"/>
                <a:ext cx="53480" cy="107433"/>
              </a:xfrm>
              <a:custGeom>
                <a:avLst/>
                <a:gdLst>
                  <a:gd name="connsiteX0" fmla="*/ 0 w 53480"/>
                  <a:gd name="connsiteY0" fmla="*/ 0 h 107433"/>
                  <a:gd name="connsiteX1" fmla="*/ 53481 w 53480"/>
                  <a:gd name="connsiteY1" fmla="*/ 0 h 107433"/>
                  <a:gd name="connsiteX2" fmla="*/ 53481 w 53480"/>
                  <a:gd name="connsiteY2" fmla="*/ 107433 h 107433"/>
                  <a:gd name="connsiteX3" fmla="*/ 0 w 53480"/>
                  <a:gd name="connsiteY3" fmla="*/ 107433 h 10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80" h="107433">
                    <a:moveTo>
                      <a:pt x="0" y="0"/>
                    </a:moveTo>
                    <a:lnTo>
                      <a:pt x="53481" y="0"/>
                    </a:lnTo>
                    <a:lnTo>
                      <a:pt x="53481" y="107433"/>
                    </a:lnTo>
                    <a:lnTo>
                      <a:pt x="0" y="107433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xmlns="" id="{E7682679-7485-41D3-81CC-2EBB9C8FE7CF}"/>
                  </a:ext>
                </a:extLst>
              </p:cNvPr>
              <p:cNvSpPr/>
              <p:nvPr/>
            </p:nvSpPr>
            <p:spPr>
              <a:xfrm>
                <a:off x="2198143" y="3684516"/>
                <a:ext cx="53480" cy="107433"/>
              </a:xfrm>
              <a:custGeom>
                <a:avLst/>
                <a:gdLst>
                  <a:gd name="connsiteX0" fmla="*/ 0 w 53480"/>
                  <a:gd name="connsiteY0" fmla="*/ 0 h 107433"/>
                  <a:gd name="connsiteX1" fmla="*/ 53481 w 53480"/>
                  <a:gd name="connsiteY1" fmla="*/ 0 h 107433"/>
                  <a:gd name="connsiteX2" fmla="*/ 53481 w 53480"/>
                  <a:gd name="connsiteY2" fmla="*/ 107433 h 107433"/>
                  <a:gd name="connsiteX3" fmla="*/ 0 w 53480"/>
                  <a:gd name="connsiteY3" fmla="*/ 107433 h 10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80" h="107433">
                    <a:moveTo>
                      <a:pt x="0" y="0"/>
                    </a:moveTo>
                    <a:lnTo>
                      <a:pt x="53481" y="0"/>
                    </a:lnTo>
                    <a:lnTo>
                      <a:pt x="53481" y="107433"/>
                    </a:lnTo>
                    <a:lnTo>
                      <a:pt x="0" y="107433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xmlns="" id="{D269A157-22C1-4232-B187-A723DDFA7E08}"/>
                  </a:ext>
                </a:extLst>
              </p:cNvPr>
              <p:cNvSpPr/>
              <p:nvPr/>
            </p:nvSpPr>
            <p:spPr>
              <a:xfrm>
                <a:off x="2198143" y="4436547"/>
                <a:ext cx="53480" cy="107433"/>
              </a:xfrm>
              <a:custGeom>
                <a:avLst/>
                <a:gdLst>
                  <a:gd name="connsiteX0" fmla="*/ 0 w 53480"/>
                  <a:gd name="connsiteY0" fmla="*/ 0 h 107433"/>
                  <a:gd name="connsiteX1" fmla="*/ 53481 w 53480"/>
                  <a:gd name="connsiteY1" fmla="*/ 0 h 107433"/>
                  <a:gd name="connsiteX2" fmla="*/ 53481 w 53480"/>
                  <a:gd name="connsiteY2" fmla="*/ 107433 h 107433"/>
                  <a:gd name="connsiteX3" fmla="*/ 0 w 53480"/>
                  <a:gd name="connsiteY3" fmla="*/ 107433 h 10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80" h="107433">
                    <a:moveTo>
                      <a:pt x="0" y="0"/>
                    </a:moveTo>
                    <a:lnTo>
                      <a:pt x="53481" y="0"/>
                    </a:lnTo>
                    <a:lnTo>
                      <a:pt x="53481" y="107433"/>
                    </a:lnTo>
                    <a:lnTo>
                      <a:pt x="0" y="107433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xmlns="" id="{1CA8178B-916B-4560-B591-F62C1A61B328}"/>
                  </a:ext>
                </a:extLst>
              </p:cNvPr>
              <p:cNvSpPr/>
              <p:nvPr/>
            </p:nvSpPr>
            <p:spPr>
              <a:xfrm rot="-3939360">
                <a:off x="2621356" y="4736242"/>
                <a:ext cx="53480" cy="107432"/>
              </a:xfrm>
              <a:custGeom>
                <a:avLst/>
                <a:gdLst>
                  <a:gd name="connsiteX0" fmla="*/ 0 w 53480"/>
                  <a:gd name="connsiteY0" fmla="*/ 0 h 107432"/>
                  <a:gd name="connsiteX1" fmla="*/ 53481 w 53480"/>
                  <a:gd name="connsiteY1" fmla="*/ 0 h 107432"/>
                  <a:gd name="connsiteX2" fmla="*/ 53481 w 53480"/>
                  <a:gd name="connsiteY2" fmla="*/ 107433 h 107432"/>
                  <a:gd name="connsiteX3" fmla="*/ 0 w 53480"/>
                  <a:gd name="connsiteY3" fmla="*/ 107433 h 10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80" h="107432">
                    <a:moveTo>
                      <a:pt x="0" y="0"/>
                    </a:moveTo>
                    <a:lnTo>
                      <a:pt x="53481" y="0"/>
                    </a:lnTo>
                    <a:lnTo>
                      <a:pt x="53481" y="107433"/>
                    </a:lnTo>
                    <a:lnTo>
                      <a:pt x="0" y="107433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xmlns="" id="{928352A0-828E-4115-ACD7-76AF99D11BC7}"/>
                  </a:ext>
                </a:extLst>
              </p:cNvPr>
              <p:cNvSpPr/>
              <p:nvPr/>
            </p:nvSpPr>
            <p:spPr>
              <a:xfrm rot="-737520">
                <a:off x="2076588" y="4591599"/>
                <a:ext cx="106961" cy="53716"/>
              </a:xfrm>
              <a:custGeom>
                <a:avLst/>
                <a:gdLst>
                  <a:gd name="connsiteX0" fmla="*/ 0 w 106961"/>
                  <a:gd name="connsiteY0" fmla="*/ 0 h 53716"/>
                  <a:gd name="connsiteX1" fmla="*/ 106962 w 106961"/>
                  <a:gd name="connsiteY1" fmla="*/ 0 h 53716"/>
                  <a:gd name="connsiteX2" fmla="*/ 106962 w 106961"/>
                  <a:gd name="connsiteY2" fmla="*/ 53716 h 53716"/>
                  <a:gd name="connsiteX3" fmla="*/ 0 w 106961"/>
                  <a:gd name="connsiteY3" fmla="*/ 53716 h 53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961" h="53716">
                    <a:moveTo>
                      <a:pt x="0" y="0"/>
                    </a:moveTo>
                    <a:lnTo>
                      <a:pt x="106962" y="0"/>
                    </a:lnTo>
                    <a:lnTo>
                      <a:pt x="106962" y="53716"/>
                    </a:lnTo>
                    <a:lnTo>
                      <a:pt x="0" y="53716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xmlns="" id="{0FA9AFA2-E7CB-4FC0-AE99-9D4571A653FF}"/>
                  </a:ext>
                </a:extLst>
              </p:cNvPr>
              <p:cNvSpPr/>
              <p:nvPr/>
            </p:nvSpPr>
            <p:spPr>
              <a:xfrm rot="-737520">
                <a:off x="1345075" y="4751919"/>
                <a:ext cx="106961" cy="53716"/>
              </a:xfrm>
              <a:custGeom>
                <a:avLst/>
                <a:gdLst>
                  <a:gd name="connsiteX0" fmla="*/ 0 w 106961"/>
                  <a:gd name="connsiteY0" fmla="*/ 0 h 53716"/>
                  <a:gd name="connsiteX1" fmla="*/ 106962 w 106961"/>
                  <a:gd name="connsiteY1" fmla="*/ 0 h 53716"/>
                  <a:gd name="connsiteX2" fmla="*/ 106962 w 106961"/>
                  <a:gd name="connsiteY2" fmla="*/ 53717 h 53716"/>
                  <a:gd name="connsiteX3" fmla="*/ 0 w 106961"/>
                  <a:gd name="connsiteY3" fmla="*/ 53717 h 53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961" h="53716">
                    <a:moveTo>
                      <a:pt x="0" y="0"/>
                    </a:moveTo>
                    <a:lnTo>
                      <a:pt x="106962" y="0"/>
                    </a:lnTo>
                    <a:lnTo>
                      <a:pt x="106962" y="53717"/>
                    </a:lnTo>
                    <a:lnTo>
                      <a:pt x="0" y="53717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xmlns="" id="{D13DAAD4-63D3-41A7-B6D9-89C96C47CE6B}"/>
                  </a:ext>
                </a:extLst>
              </p:cNvPr>
              <p:cNvSpPr/>
              <p:nvPr/>
            </p:nvSpPr>
            <p:spPr>
              <a:xfrm rot="-3939779">
                <a:off x="2450785" y="4658778"/>
                <a:ext cx="53480" cy="107406"/>
              </a:xfrm>
              <a:custGeom>
                <a:avLst/>
                <a:gdLst>
                  <a:gd name="connsiteX0" fmla="*/ 0 w 53480"/>
                  <a:gd name="connsiteY0" fmla="*/ 0 h 107406"/>
                  <a:gd name="connsiteX1" fmla="*/ 53481 w 53480"/>
                  <a:gd name="connsiteY1" fmla="*/ 0 h 107406"/>
                  <a:gd name="connsiteX2" fmla="*/ 53481 w 53480"/>
                  <a:gd name="connsiteY2" fmla="*/ 107406 h 107406"/>
                  <a:gd name="connsiteX3" fmla="*/ 0 w 53480"/>
                  <a:gd name="connsiteY3" fmla="*/ 107406 h 107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80" h="107406">
                    <a:moveTo>
                      <a:pt x="0" y="0"/>
                    </a:moveTo>
                    <a:lnTo>
                      <a:pt x="53481" y="0"/>
                    </a:lnTo>
                    <a:lnTo>
                      <a:pt x="53481" y="107406"/>
                    </a:lnTo>
                    <a:lnTo>
                      <a:pt x="0" y="107406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xmlns="" id="{39149AC7-D5D8-4203-A41C-74E1ED9D1F8E}"/>
                  </a:ext>
                </a:extLst>
              </p:cNvPr>
              <p:cNvSpPr/>
              <p:nvPr/>
            </p:nvSpPr>
            <p:spPr>
              <a:xfrm rot="-3939360">
                <a:off x="2791895" y="4813737"/>
                <a:ext cx="53480" cy="107432"/>
              </a:xfrm>
              <a:custGeom>
                <a:avLst/>
                <a:gdLst>
                  <a:gd name="connsiteX0" fmla="*/ 0 w 53480"/>
                  <a:gd name="connsiteY0" fmla="*/ 0 h 107432"/>
                  <a:gd name="connsiteX1" fmla="*/ 53481 w 53480"/>
                  <a:gd name="connsiteY1" fmla="*/ 0 h 107432"/>
                  <a:gd name="connsiteX2" fmla="*/ 53481 w 53480"/>
                  <a:gd name="connsiteY2" fmla="*/ 107433 h 107432"/>
                  <a:gd name="connsiteX3" fmla="*/ 0 w 53480"/>
                  <a:gd name="connsiteY3" fmla="*/ 107433 h 10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80" h="107432">
                    <a:moveTo>
                      <a:pt x="0" y="0"/>
                    </a:moveTo>
                    <a:lnTo>
                      <a:pt x="53481" y="0"/>
                    </a:lnTo>
                    <a:lnTo>
                      <a:pt x="53481" y="107433"/>
                    </a:lnTo>
                    <a:lnTo>
                      <a:pt x="0" y="107433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xmlns="" id="{9A93DD18-6C3F-42C0-92F2-AA731654B9F2}"/>
                  </a:ext>
                </a:extLst>
              </p:cNvPr>
              <p:cNvSpPr/>
              <p:nvPr/>
            </p:nvSpPr>
            <p:spPr>
              <a:xfrm rot="-3939779">
                <a:off x="2280284" y="4581268"/>
                <a:ext cx="53480" cy="107432"/>
              </a:xfrm>
              <a:custGeom>
                <a:avLst/>
                <a:gdLst>
                  <a:gd name="connsiteX0" fmla="*/ 0 w 53480"/>
                  <a:gd name="connsiteY0" fmla="*/ 0 h 107432"/>
                  <a:gd name="connsiteX1" fmla="*/ 53481 w 53480"/>
                  <a:gd name="connsiteY1" fmla="*/ 0 h 107432"/>
                  <a:gd name="connsiteX2" fmla="*/ 53481 w 53480"/>
                  <a:gd name="connsiteY2" fmla="*/ 107433 h 107432"/>
                  <a:gd name="connsiteX3" fmla="*/ 0 w 53480"/>
                  <a:gd name="connsiteY3" fmla="*/ 107433 h 10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80" h="107432">
                    <a:moveTo>
                      <a:pt x="0" y="0"/>
                    </a:moveTo>
                    <a:lnTo>
                      <a:pt x="53481" y="0"/>
                    </a:lnTo>
                    <a:lnTo>
                      <a:pt x="53481" y="107433"/>
                    </a:lnTo>
                    <a:lnTo>
                      <a:pt x="0" y="107433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xmlns="" id="{379A4A26-285D-48F0-BE1B-E8D3083E2883}"/>
                  </a:ext>
                </a:extLst>
              </p:cNvPr>
              <p:cNvSpPr/>
              <p:nvPr/>
            </p:nvSpPr>
            <p:spPr>
              <a:xfrm rot="-737520">
                <a:off x="1527941" y="4711852"/>
                <a:ext cx="106961" cy="53716"/>
              </a:xfrm>
              <a:custGeom>
                <a:avLst/>
                <a:gdLst>
                  <a:gd name="connsiteX0" fmla="*/ 0 w 106961"/>
                  <a:gd name="connsiteY0" fmla="*/ 0 h 53716"/>
                  <a:gd name="connsiteX1" fmla="*/ 106962 w 106961"/>
                  <a:gd name="connsiteY1" fmla="*/ 0 h 53716"/>
                  <a:gd name="connsiteX2" fmla="*/ 106962 w 106961"/>
                  <a:gd name="connsiteY2" fmla="*/ 53717 h 53716"/>
                  <a:gd name="connsiteX3" fmla="*/ 0 w 106961"/>
                  <a:gd name="connsiteY3" fmla="*/ 53717 h 53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961" h="53716">
                    <a:moveTo>
                      <a:pt x="0" y="0"/>
                    </a:moveTo>
                    <a:lnTo>
                      <a:pt x="106962" y="0"/>
                    </a:lnTo>
                    <a:lnTo>
                      <a:pt x="106962" y="53717"/>
                    </a:lnTo>
                    <a:lnTo>
                      <a:pt x="0" y="53717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xmlns="" id="{DBECF31A-AC31-4744-9462-7F47A3748089}"/>
                  </a:ext>
                </a:extLst>
              </p:cNvPr>
              <p:cNvSpPr/>
              <p:nvPr/>
            </p:nvSpPr>
            <p:spPr>
              <a:xfrm rot="-737520">
                <a:off x="1710834" y="4671786"/>
                <a:ext cx="106961" cy="53716"/>
              </a:xfrm>
              <a:custGeom>
                <a:avLst/>
                <a:gdLst>
                  <a:gd name="connsiteX0" fmla="*/ 0 w 106961"/>
                  <a:gd name="connsiteY0" fmla="*/ 0 h 53716"/>
                  <a:gd name="connsiteX1" fmla="*/ 106962 w 106961"/>
                  <a:gd name="connsiteY1" fmla="*/ 0 h 53716"/>
                  <a:gd name="connsiteX2" fmla="*/ 106962 w 106961"/>
                  <a:gd name="connsiteY2" fmla="*/ 53716 h 53716"/>
                  <a:gd name="connsiteX3" fmla="*/ 0 w 106961"/>
                  <a:gd name="connsiteY3" fmla="*/ 53716 h 53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961" h="53716">
                    <a:moveTo>
                      <a:pt x="0" y="0"/>
                    </a:moveTo>
                    <a:lnTo>
                      <a:pt x="106962" y="0"/>
                    </a:lnTo>
                    <a:lnTo>
                      <a:pt x="106962" y="53716"/>
                    </a:lnTo>
                    <a:lnTo>
                      <a:pt x="0" y="53716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534F14-2C97-4E23-AA17-21834BD32129}"/>
              </a:ext>
            </a:extLst>
          </p:cNvPr>
          <p:cNvGrpSpPr>
            <a:grpSpLocks/>
          </p:cNvGrpSpPr>
          <p:nvPr/>
        </p:nvGrpSpPr>
        <p:grpSpPr>
          <a:xfrm>
            <a:off x="469360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0E043471-78C6-4949-BE88-BA3E1F983908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9">
              <a:extLst>
                <a:ext uri="{FF2B5EF4-FFF2-40B4-BE49-F238E27FC236}">
                  <a16:creationId xmlns:a16="http://schemas.microsoft.com/office/drawing/2014/main" xmlns="" id="{8A089D4D-A37B-44BB-A171-D94F17537297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A714F"/>
                  </a:solidFill>
                  <a:effectLst/>
                  <a:uLnTx/>
                  <a:uFillTx/>
                  <a:cs typeface="+mn-ea"/>
                  <a:sym typeface="+mn-lt"/>
                </a:rPr>
                <a:t>研究结论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EE0CC89-7B1B-4F56-AA64-AD6FB8ACEF57}"/>
              </a:ext>
            </a:extLst>
          </p:cNvPr>
          <p:cNvGrpSpPr>
            <a:grpSpLocks/>
          </p:cNvGrpSpPr>
          <p:nvPr/>
        </p:nvGrpSpPr>
        <p:grpSpPr>
          <a:xfrm>
            <a:off x="33496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0660F8E9-0FCE-41F3-962C-09D2B632EC8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xmlns="" id="{17DF9A8B-ABDB-4995-B042-403D1CD6597D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研究背景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DB8FFF3-3EE8-4F9B-8C1A-C6AFCDCD26CC}"/>
              </a:ext>
            </a:extLst>
          </p:cNvPr>
          <p:cNvGrpSpPr>
            <a:grpSpLocks/>
          </p:cNvGrpSpPr>
          <p:nvPr/>
        </p:nvGrpSpPr>
        <p:grpSpPr>
          <a:xfrm>
            <a:off x="178784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8F4D9DC8-6F8D-4E2F-A4D3-74DB7D253523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9">
              <a:extLst>
                <a:ext uri="{FF2B5EF4-FFF2-40B4-BE49-F238E27FC236}">
                  <a16:creationId xmlns:a16="http://schemas.microsoft.com/office/drawing/2014/main" xmlns="" id="{34797A52-1E23-4482-A649-88C39978187E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关键技术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18F4434-92E2-410F-B2A0-81774F4342DC}"/>
              </a:ext>
            </a:extLst>
          </p:cNvPr>
          <p:cNvGrpSpPr>
            <a:grpSpLocks/>
          </p:cNvGrpSpPr>
          <p:nvPr/>
        </p:nvGrpSpPr>
        <p:grpSpPr>
          <a:xfrm>
            <a:off x="324072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98848A48-AE26-4860-9197-15224C73BAC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9">
              <a:extLst>
                <a:ext uri="{FF2B5EF4-FFF2-40B4-BE49-F238E27FC236}">
                  <a16:creationId xmlns:a16="http://schemas.microsoft.com/office/drawing/2014/main" xmlns="" id="{05F9B052-A4CA-4FBC-A1C9-A51BABC7AC70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研究成果</a:t>
              </a:r>
            </a:p>
          </p:txBody>
        </p:sp>
      </p:grpSp>
      <p:sp>
        <p:nvSpPr>
          <p:cNvPr id="8" name="文本框 9">
            <a:extLst>
              <a:ext uri="{FF2B5EF4-FFF2-40B4-BE49-F238E27FC236}">
                <a16:creationId xmlns:a16="http://schemas.microsoft.com/office/drawing/2014/main" xmlns="" id="{1510859F-557E-4166-BB5F-ACCC3E87158A}"/>
              </a:ext>
            </a:extLst>
          </p:cNvPr>
          <p:cNvSpPr txBox="1"/>
          <p:nvPr/>
        </p:nvSpPr>
        <p:spPr>
          <a:xfrm>
            <a:off x="300816" y="1493596"/>
            <a:ext cx="2422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cs typeface="+mn-ea"/>
                <a:sym typeface="+mn-lt"/>
              </a:rPr>
              <a:t>关键数据分析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6F26012-95CF-4CEF-8954-EB45A77982EF}"/>
              </a:ext>
            </a:extLst>
          </p:cNvPr>
          <p:cNvGrpSpPr/>
          <p:nvPr/>
        </p:nvGrpSpPr>
        <p:grpSpPr>
          <a:xfrm>
            <a:off x="4224759" y="4213860"/>
            <a:ext cx="7542475" cy="1951990"/>
            <a:chOff x="4224759" y="4213860"/>
            <a:chExt cx="7542475" cy="1951990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xmlns="" id="{E6EF1119-6AA9-4868-8DAD-2DCF2E94B278}"/>
                </a:ext>
              </a:extLst>
            </p:cNvPr>
            <p:cNvSpPr/>
            <p:nvPr/>
          </p:nvSpPr>
          <p:spPr>
            <a:xfrm>
              <a:off x="4224759" y="4213860"/>
              <a:ext cx="7542475" cy="1951990"/>
            </a:xfrm>
            <a:prstGeom prst="roundRect">
              <a:avLst>
                <a:gd name="adj" fmla="val 10745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49FA1381-9DBD-4135-B709-A37FA38155BB}"/>
                </a:ext>
              </a:extLst>
            </p:cNvPr>
            <p:cNvSpPr txBox="1"/>
            <p:nvPr/>
          </p:nvSpPr>
          <p:spPr>
            <a:xfrm>
              <a:off x="4472778" y="4777409"/>
              <a:ext cx="6987385" cy="1235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250000"/>
                </a:lnSpc>
              </a:pPr>
              <a:r>
                <a:rPr lang="en-US" altLang="zh-CN" sz="1050" dirty="0">
                  <a:cs typeface="+mn-ea"/>
                  <a:sym typeface="+mn-lt"/>
                </a:rPr>
                <a:t>Lorem ipsum dolor sit amet, consectetuer adipiscing elit. Maecenas porttitor congue massa. Fusce posuere, magna sed pulvinar ultricies, purus lectus malesuada libero, sit amet commodo magna eros </a:t>
              </a:r>
              <a:r>
                <a:rPr lang="en-US" altLang="zh-CN" sz="1050" dirty="0" err="1">
                  <a:cs typeface="+mn-ea"/>
                  <a:sym typeface="+mn-lt"/>
                </a:rPr>
                <a:t>quis</a:t>
              </a:r>
              <a:r>
                <a:rPr lang="en-US" altLang="zh-CN" sz="1050" dirty="0">
                  <a:cs typeface="+mn-ea"/>
                  <a:sym typeface="+mn-lt"/>
                </a:rPr>
                <a:t> </a:t>
              </a:r>
              <a:r>
                <a:rPr lang="en-US" altLang="zh-CN" sz="1050" dirty="0" err="1">
                  <a:cs typeface="+mn-ea"/>
                  <a:sym typeface="+mn-lt"/>
                </a:rPr>
                <a:t>urna</a:t>
              </a:r>
              <a:r>
                <a:rPr lang="en-US" altLang="zh-CN" sz="1050" dirty="0">
                  <a:cs typeface="+mn-ea"/>
                  <a:sym typeface="+mn-lt"/>
                </a:rPr>
                <a:t>. </a:t>
              </a:r>
              <a:r>
                <a:rPr lang="en-US" altLang="zh-CN" sz="1050" dirty="0" err="1">
                  <a:cs typeface="+mn-ea"/>
                  <a:sym typeface="+mn-lt"/>
                </a:rPr>
                <a:t>consectetuer</a:t>
              </a:r>
              <a:r>
                <a:rPr lang="en-US" altLang="zh-CN" sz="1050" dirty="0">
                  <a:cs typeface="+mn-ea"/>
                  <a:sym typeface="+mn-lt"/>
                </a:rPr>
                <a:t>, magna sed pulvinar </a:t>
              </a:r>
              <a:r>
                <a:rPr lang="en-US" altLang="zh-CN" sz="1050" dirty="0" err="1">
                  <a:cs typeface="+mn-ea"/>
                  <a:sym typeface="+mn-lt"/>
                </a:rPr>
                <a:t>ultricies</a:t>
              </a:r>
              <a:r>
                <a:rPr lang="en-US" altLang="zh-CN" sz="1050" dirty="0">
                  <a:cs typeface="+mn-ea"/>
                  <a:sym typeface="+mn-lt"/>
                </a:rPr>
                <a:t>, </a:t>
              </a:r>
              <a:r>
                <a:rPr lang="en-US" altLang="zh-CN" sz="1050" dirty="0" err="1">
                  <a:cs typeface="+mn-ea"/>
                  <a:sym typeface="+mn-lt"/>
                </a:rPr>
                <a:t>purus</a:t>
              </a:r>
              <a:r>
                <a:rPr lang="en-US" altLang="zh-CN" sz="1050" dirty="0">
                  <a:cs typeface="+mn-ea"/>
                  <a:sym typeface="+mn-lt"/>
                </a:rPr>
                <a:t> …</a:t>
              </a: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15B71A92-8291-494B-A601-FB10132CFBFB}"/>
                </a:ext>
              </a:extLst>
            </p:cNvPr>
            <p:cNvSpPr/>
            <p:nvPr/>
          </p:nvSpPr>
          <p:spPr>
            <a:xfrm>
              <a:off x="10529626" y="5912637"/>
              <a:ext cx="930537" cy="1192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8EEB99EF-8BB7-4C96-859C-ACDFAF003AAA}"/>
                </a:ext>
              </a:extLst>
            </p:cNvPr>
            <p:cNvGrpSpPr/>
            <p:nvPr/>
          </p:nvGrpSpPr>
          <p:grpSpPr>
            <a:xfrm>
              <a:off x="4472778" y="4414447"/>
              <a:ext cx="1232055" cy="354826"/>
              <a:chOff x="4077575" y="2586847"/>
              <a:chExt cx="1232055" cy="354826"/>
            </a:xfrm>
          </p:grpSpPr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xmlns="" id="{A75BD1FA-B3BB-41EA-9484-F0A69720F7E0}"/>
                  </a:ext>
                </a:extLst>
              </p:cNvPr>
              <p:cNvSpPr/>
              <p:nvPr/>
            </p:nvSpPr>
            <p:spPr>
              <a:xfrm>
                <a:off x="4077575" y="2586847"/>
                <a:ext cx="1232055" cy="35482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文本框 9">
                <a:extLst>
                  <a:ext uri="{FF2B5EF4-FFF2-40B4-BE49-F238E27FC236}">
                    <a16:creationId xmlns:a16="http://schemas.microsoft.com/office/drawing/2014/main" xmlns="" id="{6CA569B8-1885-4F7E-8A48-9FA8B589F369}"/>
                  </a:ext>
                </a:extLst>
              </p:cNvPr>
              <p:cNvSpPr txBox="1"/>
              <p:nvPr/>
            </p:nvSpPr>
            <p:spPr>
              <a:xfrm>
                <a:off x="4144962" y="2594983"/>
                <a:ext cx="1097281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内容展示 </a:t>
                </a:r>
              </a:p>
            </p:txBody>
          </p:sp>
        </p:grp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AB870445-836E-4C3C-B40B-D590587B3391}"/>
              </a:ext>
            </a:extLst>
          </p:cNvPr>
          <p:cNvSpPr txBox="1"/>
          <p:nvPr/>
        </p:nvSpPr>
        <p:spPr>
          <a:xfrm>
            <a:off x="4224758" y="2950371"/>
            <a:ext cx="7013867" cy="831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50000"/>
              </a:lnSpc>
            </a:pPr>
            <a:r>
              <a:rPr lang="en-US" altLang="zh-CN" sz="1050" dirty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..</a:t>
            </a:r>
          </a:p>
        </p:txBody>
      </p:sp>
      <p:sp>
        <p:nvSpPr>
          <p:cNvPr id="50" name="文本框 9">
            <a:extLst>
              <a:ext uri="{FF2B5EF4-FFF2-40B4-BE49-F238E27FC236}">
                <a16:creationId xmlns:a16="http://schemas.microsoft.com/office/drawing/2014/main" xmlns="" id="{AB48EDBE-BBA6-478C-97E4-416359C6204A}"/>
              </a:ext>
            </a:extLst>
          </p:cNvPr>
          <p:cNvSpPr txBox="1"/>
          <p:nvPr/>
        </p:nvSpPr>
        <p:spPr>
          <a:xfrm>
            <a:off x="4224758" y="2488950"/>
            <a:ext cx="2422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cs typeface="+mn-ea"/>
                <a:sym typeface="+mn-lt"/>
              </a:rPr>
              <a:t>主要分析内容</a:t>
            </a:r>
          </a:p>
        </p:txBody>
      </p:sp>
      <p:grpSp>
        <p:nvGrpSpPr>
          <p:cNvPr id="115" name="图形 111" descr="金字塔形状">
            <a:extLst>
              <a:ext uri="{FF2B5EF4-FFF2-40B4-BE49-F238E27FC236}">
                <a16:creationId xmlns:a16="http://schemas.microsoft.com/office/drawing/2014/main" xmlns="" id="{D20C5A36-D2D6-46A8-830B-F8F734006AFA}"/>
              </a:ext>
            </a:extLst>
          </p:cNvPr>
          <p:cNvGrpSpPr>
            <a:grpSpLocks/>
          </p:cNvGrpSpPr>
          <p:nvPr/>
        </p:nvGrpSpPr>
        <p:grpSpPr>
          <a:xfrm>
            <a:off x="727590" y="2856587"/>
            <a:ext cx="2743756" cy="2881348"/>
            <a:chOff x="271400" y="8694396"/>
            <a:chExt cx="876004" cy="793451"/>
          </a:xfrm>
          <a:solidFill>
            <a:schemeClr val="bg1"/>
          </a:solidFill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6538CB45-CDF5-4F63-A1C7-B604B20D6B82}"/>
                </a:ext>
              </a:extLst>
            </p:cNvPr>
            <p:cNvSpPr/>
            <p:nvPr/>
          </p:nvSpPr>
          <p:spPr>
            <a:xfrm>
              <a:off x="271400" y="8694396"/>
              <a:ext cx="876004" cy="793451"/>
            </a:xfrm>
            <a:custGeom>
              <a:avLst/>
              <a:gdLst>
                <a:gd name="connsiteX0" fmla="*/ 436321 w 876004"/>
                <a:gd name="connsiteY0" fmla="*/ 0 h 793451"/>
                <a:gd name="connsiteX1" fmla="*/ 0 w 876004"/>
                <a:gd name="connsiteY1" fmla="*/ 528152 h 793451"/>
                <a:gd name="connsiteX2" fmla="*/ 249707 w 876004"/>
                <a:gd name="connsiteY2" fmla="*/ 793452 h 793451"/>
                <a:gd name="connsiteX3" fmla="*/ 876005 w 876004"/>
                <a:gd name="connsiteY3" fmla="*/ 686533 h 793451"/>
                <a:gd name="connsiteX4" fmla="*/ 445379 w 876004"/>
                <a:gd name="connsiteY4" fmla="*/ 120129 h 793451"/>
                <a:gd name="connsiteX5" fmla="*/ 781345 w 876004"/>
                <a:gd name="connsiteY5" fmla="*/ 644681 h 793451"/>
                <a:gd name="connsiteX6" fmla="*/ 298028 w 876004"/>
                <a:gd name="connsiteY6" fmla="*/ 727234 h 793451"/>
                <a:gd name="connsiteX7" fmla="*/ 376333 w 876004"/>
                <a:gd name="connsiteY7" fmla="*/ 162344 h 793451"/>
                <a:gd name="connsiteX8" fmla="*/ 244688 w 876004"/>
                <a:gd name="connsiteY8" fmla="*/ 704688 h 793451"/>
                <a:gd name="connsiteX9" fmla="*/ 76200 w 876004"/>
                <a:gd name="connsiteY9" fmla="*/ 525685 h 793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6004" h="793451">
                  <a:moveTo>
                    <a:pt x="436321" y="0"/>
                  </a:moveTo>
                  <a:lnTo>
                    <a:pt x="0" y="528152"/>
                  </a:lnTo>
                  <a:lnTo>
                    <a:pt x="249707" y="793452"/>
                  </a:lnTo>
                  <a:lnTo>
                    <a:pt x="876005" y="686533"/>
                  </a:lnTo>
                  <a:close/>
                  <a:moveTo>
                    <a:pt x="445379" y="120129"/>
                  </a:moveTo>
                  <a:lnTo>
                    <a:pt x="781345" y="644681"/>
                  </a:lnTo>
                  <a:lnTo>
                    <a:pt x="298028" y="727234"/>
                  </a:lnTo>
                  <a:close/>
                  <a:moveTo>
                    <a:pt x="376333" y="162344"/>
                  </a:moveTo>
                  <a:lnTo>
                    <a:pt x="244688" y="704688"/>
                  </a:lnTo>
                  <a:lnTo>
                    <a:pt x="76200" y="5256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xmlns="" id="{C88B7661-1FA0-4DAD-9313-1D9A49DD77F9}"/>
                </a:ext>
              </a:extLst>
            </p:cNvPr>
            <p:cNvSpPr/>
            <p:nvPr/>
          </p:nvSpPr>
          <p:spPr>
            <a:xfrm rot="-3507379">
              <a:off x="813860" y="9174649"/>
              <a:ext cx="19054" cy="38089"/>
            </a:xfrm>
            <a:custGeom>
              <a:avLst/>
              <a:gdLst>
                <a:gd name="connsiteX0" fmla="*/ 0 w 19054"/>
                <a:gd name="connsiteY0" fmla="*/ 0 h 38089"/>
                <a:gd name="connsiteX1" fmla="*/ 19054 w 19054"/>
                <a:gd name="connsiteY1" fmla="*/ 0 h 38089"/>
                <a:gd name="connsiteX2" fmla="*/ 19054 w 19054"/>
                <a:gd name="connsiteY2" fmla="*/ 38089 h 38089"/>
                <a:gd name="connsiteX3" fmla="*/ 0 w 19054"/>
                <a:gd name="connsiteY3" fmla="*/ 38089 h 3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4" h="38089">
                  <a:moveTo>
                    <a:pt x="0" y="0"/>
                  </a:moveTo>
                  <a:lnTo>
                    <a:pt x="19054" y="0"/>
                  </a:lnTo>
                  <a:lnTo>
                    <a:pt x="19054" y="38089"/>
                  </a:lnTo>
                  <a:lnTo>
                    <a:pt x="0" y="38089"/>
                  </a:lnTo>
                  <a:close/>
                </a:path>
              </a:pathLst>
            </a:custGeom>
            <a:grpFill/>
            <a:ln w="9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xmlns="" id="{BB86D4C7-8123-410D-B69D-1B882548EE21}"/>
                </a:ext>
              </a:extLst>
            </p:cNvPr>
            <p:cNvSpPr/>
            <p:nvPr/>
          </p:nvSpPr>
          <p:spPr>
            <a:xfrm rot="-486348">
              <a:off x="748132" y="9073333"/>
              <a:ext cx="19049" cy="38099"/>
            </a:xfrm>
            <a:custGeom>
              <a:avLst/>
              <a:gdLst>
                <a:gd name="connsiteX0" fmla="*/ 0 w 19049"/>
                <a:gd name="connsiteY0" fmla="*/ 0 h 38099"/>
                <a:gd name="connsiteX1" fmla="*/ 19050 w 19049"/>
                <a:gd name="connsiteY1" fmla="*/ 0 h 38099"/>
                <a:gd name="connsiteX2" fmla="*/ 19050 w 19049"/>
                <a:gd name="connsiteY2" fmla="*/ 38100 h 38099"/>
                <a:gd name="connsiteX3" fmla="*/ 0 w 19049"/>
                <a:gd name="connsiteY3" fmla="*/ 38100 h 38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49" h="38099">
                  <a:moveTo>
                    <a:pt x="0" y="0"/>
                  </a:moveTo>
                  <a:lnTo>
                    <a:pt x="19050" y="0"/>
                  </a:lnTo>
                  <a:lnTo>
                    <a:pt x="190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xmlns="" id="{3A9AE4C5-AEF4-4579-A918-A4A50EB2944B}"/>
                </a:ext>
              </a:extLst>
            </p:cNvPr>
            <p:cNvSpPr/>
            <p:nvPr/>
          </p:nvSpPr>
          <p:spPr>
            <a:xfrm rot="-3507379">
              <a:off x="870671" y="9209536"/>
              <a:ext cx="19054" cy="38089"/>
            </a:xfrm>
            <a:custGeom>
              <a:avLst/>
              <a:gdLst>
                <a:gd name="connsiteX0" fmla="*/ 0 w 19054"/>
                <a:gd name="connsiteY0" fmla="*/ 0 h 38089"/>
                <a:gd name="connsiteX1" fmla="*/ 19054 w 19054"/>
                <a:gd name="connsiteY1" fmla="*/ 0 h 38089"/>
                <a:gd name="connsiteX2" fmla="*/ 19054 w 19054"/>
                <a:gd name="connsiteY2" fmla="*/ 38089 h 38089"/>
                <a:gd name="connsiteX3" fmla="*/ 0 w 19054"/>
                <a:gd name="connsiteY3" fmla="*/ 38089 h 3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4" h="38089">
                  <a:moveTo>
                    <a:pt x="0" y="0"/>
                  </a:moveTo>
                  <a:lnTo>
                    <a:pt x="19054" y="0"/>
                  </a:lnTo>
                  <a:lnTo>
                    <a:pt x="19054" y="38089"/>
                  </a:lnTo>
                  <a:lnTo>
                    <a:pt x="0" y="38089"/>
                  </a:lnTo>
                  <a:close/>
                </a:path>
              </a:pathLst>
            </a:custGeom>
            <a:grpFill/>
            <a:ln w="9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xmlns="" id="{EA7DB0CE-DFD5-4F04-A494-1D803B15E52B}"/>
                </a:ext>
              </a:extLst>
            </p:cNvPr>
            <p:cNvSpPr/>
            <p:nvPr/>
          </p:nvSpPr>
          <p:spPr>
            <a:xfrm rot="-3507719">
              <a:off x="984516" y="9279039"/>
              <a:ext cx="19049" cy="38099"/>
            </a:xfrm>
            <a:custGeom>
              <a:avLst/>
              <a:gdLst>
                <a:gd name="connsiteX0" fmla="*/ 0 w 19049"/>
                <a:gd name="connsiteY0" fmla="*/ 0 h 38099"/>
                <a:gd name="connsiteX1" fmla="*/ 19050 w 19049"/>
                <a:gd name="connsiteY1" fmla="*/ 0 h 38099"/>
                <a:gd name="connsiteX2" fmla="*/ 19050 w 19049"/>
                <a:gd name="connsiteY2" fmla="*/ 38100 h 38099"/>
                <a:gd name="connsiteX3" fmla="*/ 0 w 19049"/>
                <a:gd name="connsiteY3" fmla="*/ 38100 h 38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49" h="38099">
                  <a:moveTo>
                    <a:pt x="0" y="0"/>
                  </a:moveTo>
                  <a:lnTo>
                    <a:pt x="19050" y="0"/>
                  </a:lnTo>
                  <a:lnTo>
                    <a:pt x="190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xmlns="" id="{17AA8328-C713-42E5-8BF1-D2BD6A39B4C4}"/>
                </a:ext>
              </a:extLst>
            </p:cNvPr>
            <p:cNvSpPr/>
            <p:nvPr/>
          </p:nvSpPr>
          <p:spPr>
            <a:xfrm rot="-3507379">
              <a:off x="927518" y="9244544"/>
              <a:ext cx="19044" cy="38098"/>
            </a:xfrm>
            <a:custGeom>
              <a:avLst/>
              <a:gdLst>
                <a:gd name="connsiteX0" fmla="*/ 0 w 19044"/>
                <a:gd name="connsiteY0" fmla="*/ 0 h 38098"/>
                <a:gd name="connsiteX1" fmla="*/ 19045 w 19044"/>
                <a:gd name="connsiteY1" fmla="*/ 0 h 38098"/>
                <a:gd name="connsiteX2" fmla="*/ 19045 w 19044"/>
                <a:gd name="connsiteY2" fmla="*/ 38099 h 38098"/>
                <a:gd name="connsiteX3" fmla="*/ 0 w 19044"/>
                <a:gd name="connsiteY3" fmla="*/ 38099 h 38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44" h="38098">
                  <a:moveTo>
                    <a:pt x="0" y="0"/>
                  </a:moveTo>
                  <a:lnTo>
                    <a:pt x="19045" y="0"/>
                  </a:lnTo>
                  <a:lnTo>
                    <a:pt x="19045" y="38099"/>
                  </a:lnTo>
                  <a:lnTo>
                    <a:pt x="0" y="38099"/>
                  </a:lnTo>
                  <a:close/>
                </a:path>
              </a:pathLst>
            </a:custGeom>
            <a:grpFill/>
            <a:ln w="9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xmlns="" id="{7FB130F2-7FBD-4D37-93A4-3FD893F43968}"/>
                </a:ext>
              </a:extLst>
            </p:cNvPr>
            <p:cNvSpPr/>
            <p:nvPr/>
          </p:nvSpPr>
          <p:spPr>
            <a:xfrm rot="-486348">
              <a:off x="738701" y="9007333"/>
              <a:ext cx="19049" cy="38099"/>
            </a:xfrm>
            <a:custGeom>
              <a:avLst/>
              <a:gdLst>
                <a:gd name="connsiteX0" fmla="*/ 0 w 19049"/>
                <a:gd name="connsiteY0" fmla="*/ 0 h 38099"/>
                <a:gd name="connsiteX1" fmla="*/ 19050 w 19049"/>
                <a:gd name="connsiteY1" fmla="*/ 0 h 38099"/>
                <a:gd name="connsiteX2" fmla="*/ 19050 w 19049"/>
                <a:gd name="connsiteY2" fmla="*/ 38100 h 38099"/>
                <a:gd name="connsiteX3" fmla="*/ 0 w 19049"/>
                <a:gd name="connsiteY3" fmla="*/ 38100 h 38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49" h="38099">
                  <a:moveTo>
                    <a:pt x="0" y="0"/>
                  </a:moveTo>
                  <a:lnTo>
                    <a:pt x="19050" y="0"/>
                  </a:lnTo>
                  <a:lnTo>
                    <a:pt x="190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xmlns="" id="{284B2C44-0AAE-47BC-A736-FED56E8708CA}"/>
                </a:ext>
              </a:extLst>
            </p:cNvPr>
            <p:cNvSpPr/>
            <p:nvPr/>
          </p:nvSpPr>
          <p:spPr>
            <a:xfrm>
              <a:off x="754993" y="9138147"/>
              <a:ext cx="32946" cy="38547"/>
            </a:xfrm>
            <a:custGeom>
              <a:avLst/>
              <a:gdLst>
                <a:gd name="connsiteX0" fmla="*/ 3410 w 32946"/>
                <a:gd name="connsiteY0" fmla="*/ 26537 h 38547"/>
                <a:gd name="connsiteX1" fmla="*/ 22984 w 32946"/>
                <a:gd name="connsiteY1" fmla="*/ 38548 h 38547"/>
                <a:gd name="connsiteX2" fmla="*/ 32947 w 32946"/>
                <a:gd name="connsiteY2" fmla="*/ 22308 h 38547"/>
                <a:gd name="connsiteX3" fmla="*/ 21012 w 32946"/>
                <a:gd name="connsiteY3" fmla="*/ 14983 h 38547"/>
                <a:gd name="connsiteX4" fmla="*/ 18869 w 32946"/>
                <a:gd name="connsiteY4" fmla="*/ 0 h 38547"/>
                <a:gd name="connsiteX5" fmla="*/ 0 w 32946"/>
                <a:gd name="connsiteY5" fmla="*/ 2686 h 38547"/>
                <a:gd name="connsiteX6" fmla="*/ 3410 w 32946"/>
                <a:gd name="connsiteY6" fmla="*/ 26537 h 3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946" h="38547">
                  <a:moveTo>
                    <a:pt x="3410" y="26537"/>
                  </a:moveTo>
                  <a:lnTo>
                    <a:pt x="22984" y="38548"/>
                  </a:lnTo>
                  <a:lnTo>
                    <a:pt x="32947" y="22308"/>
                  </a:lnTo>
                  <a:lnTo>
                    <a:pt x="21012" y="14983"/>
                  </a:lnTo>
                  <a:lnTo>
                    <a:pt x="18869" y="0"/>
                  </a:lnTo>
                  <a:lnTo>
                    <a:pt x="0" y="2686"/>
                  </a:lnTo>
                  <a:lnTo>
                    <a:pt x="3410" y="265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xmlns="" id="{EC62C9F8-0348-416D-9F76-29FF05FB3CAB}"/>
                </a:ext>
              </a:extLst>
            </p:cNvPr>
            <p:cNvSpPr/>
            <p:nvPr/>
          </p:nvSpPr>
          <p:spPr>
            <a:xfrm rot="-488399">
              <a:off x="719871" y="8875280"/>
              <a:ext cx="19059" cy="38099"/>
            </a:xfrm>
            <a:custGeom>
              <a:avLst/>
              <a:gdLst>
                <a:gd name="connsiteX0" fmla="*/ 0 w 19059"/>
                <a:gd name="connsiteY0" fmla="*/ 0 h 38099"/>
                <a:gd name="connsiteX1" fmla="*/ 19060 w 19059"/>
                <a:gd name="connsiteY1" fmla="*/ 0 h 38099"/>
                <a:gd name="connsiteX2" fmla="*/ 19060 w 19059"/>
                <a:gd name="connsiteY2" fmla="*/ 38100 h 38099"/>
                <a:gd name="connsiteX3" fmla="*/ 0 w 19059"/>
                <a:gd name="connsiteY3" fmla="*/ 38100 h 38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9" h="38099">
                  <a:moveTo>
                    <a:pt x="0" y="0"/>
                  </a:moveTo>
                  <a:lnTo>
                    <a:pt x="19060" y="0"/>
                  </a:lnTo>
                  <a:lnTo>
                    <a:pt x="1906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xmlns="" id="{197B98E8-1CBB-4E94-8EC4-A629C80FB36C}"/>
                </a:ext>
              </a:extLst>
            </p:cNvPr>
            <p:cNvSpPr/>
            <p:nvPr/>
          </p:nvSpPr>
          <p:spPr>
            <a:xfrm rot="-488281">
              <a:off x="729305" y="8941287"/>
              <a:ext cx="19059" cy="38100"/>
            </a:xfrm>
            <a:custGeom>
              <a:avLst/>
              <a:gdLst>
                <a:gd name="connsiteX0" fmla="*/ 0 w 19059"/>
                <a:gd name="connsiteY0" fmla="*/ 0 h 38100"/>
                <a:gd name="connsiteX1" fmla="*/ 19060 w 19059"/>
                <a:gd name="connsiteY1" fmla="*/ 0 h 38100"/>
                <a:gd name="connsiteX2" fmla="*/ 19060 w 19059"/>
                <a:gd name="connsiteY2" fmla="*/ 38100 h 38100"/>
                <a:gd name="connsiteX3" fmla="*/ 0 w 19059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9" h="38100">
                  <a:moveTo>
                    <a:pt x="0" y="0"/>
                  </a:moveTo>
                  <a:lnTo>
                    <a:pt x="19060" y="0"/>
                  </a:lnTo>
                  <a:lnTo>
                    <a:pt x="1906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xmlns="" id="{C206F0CA-ED59-4C23-9E1F-5D3FDE966DAE}"/>
                </a:ext>
              </a:extLst>
            </p:cNvPr>
            <p:cNvSpPr/>
            <p:nvPr/>
          </p:nvSpPr>
          <p:spPr>
            <a:xfrm rot="-454559">
              <a:off x="440230" y="9194589"/>
              <a:ext cx="38100" cy="19050"/>
            </a:xfrm>
            <a:custGeom>
              <a:avLst/>
              <a:gdLst>
                <a:gd name="connsiteX0" fmla="*/ 0 w 38100"/>
                <a:gd name="connsiteY0" fmla="*/ 0 h 19050"/>
                <a:gd name="connsiteX1" fmla="*/ 38100 w 38100"/>
                <a:gd name="connsiteY1" fmla="*/ 0 h 19050"/>
                <a:gd name="connsiteX2" fmla="*/ 38100 w 38100"/>
                <a:gd name="connsiteY2" fmla="*/ 19050 h 19050"/>
                <a:gd name="connsiteX3" fmla="*/ 0 w 3810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9050">
                  <a:moveTo>
                    <a:pt x="0" y="0"/>
                  </a:moveTo>
                  <a:lnTo>
                    <a:pt x="38100" y="0"/>
                  </a:lnTo>
                  <a:lnTo>
                    <a:pt x="3810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D358FDA4-2054-4803-AB57-0E473EF67A22}"/>
                </a:ext>
              </a:extLst>
            </p:cNvPr>
            <p:cNvSpPr/>
            <p:nvPr/>
          </p:nvSpPr>
          <p:spPr>
            <a:xfrm rot="-454559">
              <a:off x="374133" y="9203416"/>
              <a:ext cx="38100" cy="19050"/>
            </a:xfrm>
            <a:custGeom>
              <a:avLst/>
              <a:gdLst>
                <a:gd name="connsiteX0" fmla="*/ 0 w 38100"/>
                <a:gd name="connsiteY0" fmla="*/ 0 h 19050"/>
                <a:gd name="connsiteX1" fmla="*/ 38100 w 38100"/>
                <a:gd name="connsiteY1" fmla="*/ 0 h 19050"/>
                <a:gd name="connsiteX2" fmla="*/ 38100 w 38100"/>
                <a:gd name="connsiteY2" fmla="*/ 19050 h 19050"/>
                <a:gd name="connsiteX3" fmla="*/ 0 w 3810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9050">
                  <a:moveTo>
                    <a:pt x="0" y="0"/>
                  </a:moveTo>
                  <a:lnTo>
                    <a:pt x="38100" y="0"/>
                  </a:lnTo>
                  <a:lnTo>
                    <a:pt x="3810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xmlns="" id="{E55B8277-A814-4C6D-9173-C38DA7C72E8F}"/>
                </a:ext>
              </a:extLst>
            </p:cNvPr>
            <p:cNvSpPr/>
            <p:nvPr/>
          </p:nvSpPr>
          <p:spPr>
            <a:xfrm rot="-454559">
              <a:off x="506309" y="9185782"/>
              <a:ext cx="38100" cy="19050"/>
            </a:xfrm>
            <a:custGeom>
              <a:avLst/>
              <a:gdLst>
                <a:gd name="connsiteX0" fmla="*/ 0 w 38100"/>
                <a:gd name="connsiteY0" fmla="*/ 0 h 19050"/>
                <a:gd name="connsiteX1" fmla="*/ 38100 w 38100"/>
                <a:gd name="connsiteY1" fmla="*/ 0 h 19050"/>
                <a:gd name="connsiteX2" fmla="*/ 38100 w 38100"/>
                <a:gd name="connsiteY2" fmla="*/ 19050 h 19050"/>
                <a:gd name="connsiteX3" fmla="*/ 0 w 3810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9050">
                  <a:moveTo>
                    <a:pt x="0" y="0"/>
                  </a:moveTo>
                  <a:lnTo>
                    <a:pt x="38100" y="0"/>
                  </a:lnTo>
                  <a:lnTo>
                    <a:pt x="3810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xmlns="" id="{67D30996-9295-4E1E-BEB0-F6AC5DBEEEF6}"/>
                </a:ext>
              </a:extLst>
            </p:cNvPr>
            <p:cNvSpPr/>
            <p:nvPr/>
          </p:nvSpPr>
          <p:spPr>
            <a:xfrm rot="-454559">
              <a:off x="704595" y="9159347"/>
              <a:ext cx="38100" cy="19050"/>
            </a:xfrm>
            <a:custGeom>
              <a:avLst/>
              <a:gdLst>
                <a:gd name="connsiteX0" fmla="*/ 0 w 38100"/>
                <a:gd name="connsiteY0" fmla="*/ 0 h 19050"/>
                <a:gd name="connsiteX1" fmla="*/ 38100 w 38100"/>
                <a:gd name="connsiteY1" fmla="*/ 0 h 19050"/>
                <a:gd name="connsiteX2" fmla="*/ 38100 w 38100"/>
                <a:gd name="connsiteY2" fmla="*/ 19050 h 19050"/>
                <a:gd name="connsiteX3" fmla="*/ 0 w 3810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9050">
                  <a:moveTo>
                    <a:pt x="0" y="0"/>
                  </a:moveTo>
                  <a:lnTo>
                    <a:pt x="38100" y="0"/>
                  </a:lnTo>
                  <a:lnTo>
                    <a:pt x="3810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2609C76B-AE52-41FD-ADF4-4241ABC600A9}"/>
                </a:ext>
              </a:extLst>
            </p:cNvPr>
            <p:cNvSpPr/>
            <p:nvPr/>
          </p:nvSpPr>
          <p:spPr>
            <a:xfrm rot="-455224">
              <a:off x="638314" y="9168112"/>
              <a:ext cx="38100" cy="19045"/>
            </a:xfrm>
            <a:custGeom>
              <a:avLst/>
              <a:gdLst>
                <a:gd name="connsiteX0" fmla="*/ 0 w 38100"/>
                <a:gd name="connsiteY0" fmla="*/ 0 h 19045"/>
                <a:gd name="connsiteX1" fmla="*/ 38100 w 38100"/>
                <a:gd name="connsiteY1" fmla="*/ 0 h 19045"/>
                <a:gd name="connsiteX2" fmla="*/ 38100 w 38100"/>
                <a:gd name="connsiteY2" fmla="*/ 19045 h 19045"/>
                <a:gd name="connsiteX3" fmla="*/ 0 w 38100"/>
                <a:gd name="connsiteY3" fmla="*/ 19045 h 19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9045">
                  <a:moveTo>
                    <a:pt x="0" y="0"/>
                  </a:moveTo>
                  <a:lnTo>
                    <a:pt x="38100" y="0"/>
                  </a:lnTo>
                  <a:lnTo>
                    <a:pt x="38100" y="19045"/>
                  </a:lnTo>
                  <a:lnTo>
                    <a:pt x="0" y="19045"/>
                  </a:lnTo>
                  <a:close/>
                </a:path>
              </a:pathLst>
            </a:custGeom>
            <a:grpFill/>
            <a:ln w="95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239748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534F14-2C97-4E23-AA17-21834BD32129}"/>
              </a:ext>
            </a:extLst>
          </p:cNvPr>
          <p:cNvGrpSpPr>
            <a:grpSpLocks/>
          </p:cNvGrpSpPr>
          <p:nvPr/>
        </p:nvGrpSpPr>
        <p:grpSpPr>
          <a:xfrm>
            <a:off x="469360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0E043471-78C6-4949-BE88-BA3E1F983908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9">
              <a:extLst>
                <a:ext uri="{FF2B5EF4-FFF2-40B4-BE49-F238E27FC236}">
                  <a16:creationId xmlns:a16="http://schemas.microsoft.com/office/drawing/2014/main" xmlns="" id="{8A089D4D-A37B-44BB-A171-D94F17537297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A714F"/>
                  </a:solidFill>
                  <a:effectLst/>
                  <a:uLnTx/>
                  <a:uFillTx/>
                  <a:cs typeface="+mn-ea"/>
                  <a:sym typeface="+mn-lt"/>
                </a:rPr>
                <a:t>研究结论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EE0CC89-7B1B-4F56-AA64-AD6FB8ACEF57}"/>
              </a:ext>
            </a:extLst>
          </p:cNvPr>
          <p:cNvGrpSpPr>
            <a:grpSpLocks/>
          </p:cNvGrpSpPr>
          <p:nvPr/>
        </p:nvGrpSpPr>
        <p:grpSpPr>
          <a:xfrm>
            <a:off x="33496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0660F8E9-0FCE-41F3-962C-09D2B632EC8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xmlns="" id="{17DF9A8B-ABDB-4995-B042-403D1CD6597D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研究背景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DB8FFF3-3EE8-4F9B-8C1A-C6AFCDCD26CC}"/>
              </a:ext>
            </a:extLst>
          </p:cNvPr>
          <p:cNvGrpSpPr>
            <a:grpSpLocks/>
          </p:cNvGrpSpPr>
          <p:nvPr/>
        </p:nvGrpSpPr>
        <p:grpSpPr>
          <a:xfrm>
            <a:off x="1787843" y="401198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8F4D9DC8-6F8D-4E2F-A4D3-74DB7D253523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9">
              <a:extLst>
                <a:ext uri="{FF2B5EF4-FFF2-40B4-BE49-F238E27FC236}">
                  <a16:creationId xmlns:a16="http://schemas.microsoft.com/office/drawing/2014/main" xmlns="" id="{34797A52-1E23-4482-A649-88C39978187E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关键技术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18F4434-92E2-410F-B2A0-81774F4342DC}"/>
              </a:ext>
            </a:extLst>
          </p:cNvPr>
          <p:cNvGrpSpPr>
            <a:grpSpLocks/>
          </p:cNvGrpSpPr>
          <p:nvPr/>
        </p:nvGrpSpPr>
        <p:grpSpPr>
          <a:xfrm>
            <a:off x="3240723" y="403966"/>
            <a:ext cx="1232055" cy="354826"/>
            <a:chOff x="193418" y="479019"/>
            <a:chExt cx="1232055" cy="354826"/>
          </a:xfrm>
          <a:solidFill>
            <a:schemeClr val="bg1"/>
          </a:solidFill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98848A48-AE26-4860-9197-15224C73BAC5}"/>
                </a:ext>
              </a:extLst>
            </p:cNvPr>
            <p:cNvSpPr/>
            <p:nvPr/>
          </p:nvSpPr>
          <p:spPr>
            <a:xfrm>
              <a:off x="193418" y="479019"/>
              <a:ext cx="1232055" cy="35482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9">
              <a:extLst>
                <a:ext uri="{FF2B5EF4-FFF2-40B4-BE49-F238E27FC236}">
                  <a16:creationId xmlns:a16="http://schemas.microsoft.com/office/drawing/2014/main" xmlns="" id="{05F9B052-A4CA-4FBC-A1C9-A51BABC7AC70}"/>
                </a:ext>
              </a:extLst>
            </p:cNvPr>
            <p:cNvSpPr txBox="1"/>
            <p:nvPr/>
          </p:nvSpPr>
          <p:spPr>
            <a:xfrm>
              <a:off x="260805" y="487155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研究成果</a:t>
              </a:r>
            </a:p>
          </p:txBody>
        </p:sp>
      </p:grpSp>
      <p:sp>
        <p:nvSpPr>
          <p:cNvPr id="8" name="文本框 9">
            <a:extLst>
              <a:ext uri="{FF2B5EF4-FFF2-40B4-BE49-F238E27FC236}">
                <a16:creationId xmlns:a16="http://schemas.microsoft.com/office/drawing/2014/main" xmlns="" id="{1510859F-557E-4166-BB5F-ACCC3E87158A}"/>
              </a:ext>
            </a:extLst>
          </p:cNvPr>
          <p:cNvSpPr txBox="1"/>
          <p:nvPr/>
        </p:nvSpPr>
        <p:spPr>
          <a:xfrm>
            <a:off x="300816" y="1493596"/>
            <a:ext cx="2422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cs typeface="+mn-ea"/>
                <a:sym typeface="+mn-lt"/>
              </a:rPr>
              <a:t>关键数据分析</a:t>
            </a: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E6EF1119-6AA9-4868-8DAD-2DCF2E94B278}"/>
              </a:ext>
            </a:extLst>
          </p:cNvPr>
          <p:cNvSpPr/>
          <p:nvPr/>
        </p:nvSpPr>
        <p:spPr>
          <a:xfrm>
            <a:off x="4224759" y="2428672"/>
            <a:ext cx="7542475" cy="3737178"/>
          </a:xfrm>
          <a:prstGeom prst="roundRect">
            <a:avLst>
              <a:gd name="adj" fmla="val 1074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49FA1381-9DBD-4135-B709-A37FA38155BB}"/>
              </a:ext>
            </a:extLst>
          </p:cNvPr>
          <p:cNvSpPr txBox="1"/>
          <p:nvPr/>
        </p:nvSpPr>
        <p:spPr>
          <a:xfrm>
            <a:off x="4691932" y="3615085"/>
            <a:ext cx="6768231" cy="200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50" dirty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just">
              <a:lnSpc>
                <a:spcPct val="150000"/>
              </a:lnSpc>
            </a:pPr>
            <a:endParaRPr lang="en-US" altLang="zh-CN" sz="1050" dirty="0"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50" dirty="0">
                <a:cs typeface="+mn-ea"/>
                <a:sym typeface="+mn-lt"/>
              </a:rPr>
              <a:t>Pellentesque habitant morbi tristique senectus et netus et malesuada fames ac turpis egestas. Proin pharetra </a:t>
            </a:r>
            <a:r>
              <a:rPr lang="en-US" altLang="zh-CN" sz="1050" dirty="0" err="1">
                <a:cs typeface="+mn-ea"/>
                <a:sym typeface="+mn-lt"/>
              </a:rPr>
              <a:t>nonummy</a:t>
            </a:r>
            <a:r>
              <a:rPr lang="en-US" altLang="zh-CN" sz="1050" dirty="0">
                <a:cs typeface="+mn-ea"/>
                <a:sym typeface="+mn-lt"/>
              </a:rPr>
              <a:t> </a:t>
            </a:r>
            <a:r>
              <a:rPr lang="en-US" altLang="zh-CN" sz="1050" dirty="0" err="1">
                <a:cs typeface="+mn-ea"/>
                <a:sym typeface="+mn-lt"/>
              </a:rPr>
              <a:t>pede</a:t>
            </a:r>
            <a:r>
              <a:rPr lang="en-US" altLang="zh-CN" sz="1050" dirty="0">
                <a:cs typeface="+mn-ea"/>
                <a:sym typeface="+mn-lt"/>
              </a:rPr>
              <a:t> a </a:t>
            </a:r>
            <a:r>
              <a:rPr lang="en-US" altLang="zh-CN" sz="1050" dirty="0" err="1">
                <a:cs typeface="+mn-ea"/>
                <a:sym typeface="+mn-lt"/>
              </a:rPr>
              <a:t>tellus</a:t>
            </a:r>
            <a:r>
              <a:rPr lang="en-US" altLang="zh-CN" sz="1050" dirty="0">
                <a:cs typeface="+mn-ea"/>
                <a:sym typeface="+mn-lt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altLang="zh-CN" sz="1050" dirty="0"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50" dirty="0">
                <a:cs typeface="+mn-ea"/>
                <a:sym typeface="+mn-lt"/>
              </a:rPr>
              <a:t>Nunc </a:t>
            </a:r>
            <a:r>
              <a:rPr lang="en-US" altLang="zh-CN" sz="1050" dirty="0" err="1">
                <a:cs typeface="+mn-ea"/>
                <a:sym typeface="+mn-lt"/>
              </a:rPr>
              <a:t>viverra</a:t>
            </a:r>
            <a:r>
              <a:rPr lang="en-US" altLang="zh-CN" sz="1050" dirty="0">
                <a:cs typeface="+mn-ea"/>
                <a:sym typeface="+mn-lt"/>
              </a:rPr>
              <a:t> </a:t>
            </a:r>
            <a:r>
              <a:rPr lang="en-US" altLang="zh-CN" sz="1050" dirty="0" err="1">
                <a:cs typeface="+mn-ea"/>
                <a:sym typeface="+mn-lt"/>
              </a:rPr>
              <a:t>imperdiet</a:t>
            </a:r>
            <a:r>
              <a:rPr lang="en-US" altLang="zh-CN" sz="1050" dirty="0">
                <a:cs typeface="+mn-ea"/>
                <a:sym typeface="+mn-lt"/>
              </a:rPr>
              <a:t> </a:t>
            </a:r>
            <a:r>
              <a:rPr lang="en-US" altLang="zh-CN" sz="1050" dirty="0" err="1">
                <a:cs typeface="+mn-ea"/>
                <a:sym typeface="+mn-lt"/>
              </a:rPr>
              <a:t>enim</a:t>
            </a:r>
            <a:r>
              <a:rPr lang="en-US" altLang="zh-CN" sz="1050" dirty="0">
                <a:cs typeface="+mn-ea"/>
                <a:sym typeface="+mn-lt"/>
              </a:rPr>
              <a:t>. </a:t>
            </a:r>
            <a:r>
              <a:rPr lang="en-US" altLang="zh-CN" sz="1050" dirty="0" err="1">
                <a:cs typeface="+mn-ea"/>
                <a:sym typeface="+mn-lt"/>
              </a:rPr>
              <a:t>Fusce</a:t>
            </a:r>
            <a:r>
              <a:rPr lang="en-US" altLang="zh-CN" sz="1050" dirty="0">
                <a:cs typeface="+mn-ea"/>
                <a:sym typeface="+mn-lt"/>
              </a:rPr>
              <a:t> est. </a:t>
            </a:r>
            <a:r>
              <a:rPr lang="en-US" altLang="zh-CN" sz="1050" dirty="0" err="1">
                <a:cs typeface="+mn-ea"/>
                <a:sym typeface="+mn-lt"/>
              </a:rPr>
              <a:t>Vivamus</a:t>
            </a:r>
            <a:r>
              <a:rPr lang="en-US" altLang="zh-CN" sz="1050" dirty="0">
                <a:cs typeface="+mn-ea"/>
                <a:sym typeface="+mn-lt"/>
              </a:rPr>
              <a:t>…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15B71A92-8291-494B-A601-FB10132CFBFB}"/>
              </a:ext>
            </a:extLst>
          </p:cNvPr>
          <p:cNvSpPr/>
          <p:nvPr/>
        </p:nvSpPr>
        <p:spPr>
          <a:xfrm>
            <a:off x="10529626" y="5912637"/>
            <a:ext cx="930537" cy="1192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727F10CB-63EB-4284-B4E4-EB5BC8E2C032}"/>
              </a:ext>
            </a:extLst>
          </p:cNvPr>
          <p:cNvGrpSpPr/>
          <p:nvPr/>
        </p:nvGrpSpPr>
        <p:grpSpPr>
          <a:xfrm>
            <a:off x="4691931" y="2920545"/>
            <a:ext cx="1232055" cy="354826"/>
            <a:chOff x="4077575" y="2586847"/>
            <a:chExt cx="1232055" cy="354826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C13239C9-A113-423F-8B93-700D078E6508}"/>
                </a:ext>
              </a:extLst>
            </p:cNvPr>
            <p:cNvSpPr/>
            <p:nvPr/>
          </p:nvSpPr>
          <p:spPr>
            <a:xfrm>
              <a:off x="4077575" y="2586847"/>
              <a:ext cx="1232055" cy="3548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文本框 9">
              <a:extLst>
                <a:ext uri="{FF2B5EF4-FFF2-40B4-BE49-F238E27FC236}">
                  <a16:creationId xmlns:a16="http://schemas.microsoft.com/office/drawing/2014/main" xmlns="" id="{58FDAB35-CDF5-41AB-A696-A4DFDF115C88}"/>
                </a:ext>
              </a:extLst>
            </p:cNvPr>
            <p:cNvSpPr txBox="1"/>
            <p:nvPr/>
          </p:nvSpPr>
          <p:spPr>
            <a:xfrm>
              <a:off x="4144962" y="2594983"/>
              <a:ext cx="10972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内容展示 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443737AB-309D-49CB-B24C-BCDA90609D79}"/>
              </a:ext>
            </a:extLst>
          </p:cNvPr>
          <p:cNvGrpSpPr/>
          <p:nvPr/>
        </p:nvGrpSpPr>
        <p:grpSpPr>
          <a:xfrm>
            <a:off x="334962" y="2428672"/>
            <a:ext cx="3529013" cy="3737178"/>
            <a:chOff x="334962" y="2428672"/>
            <a:chExt cx="3529013" cy="3737178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xmlns="" id="{7C29317A-CC01-4311-BBBB-8723CDDC2479}"/>
                </a:ext>
              </a:extLst>
            </p:cNvPr>
            <p:cNvSpPr/>
            <p:nvPr/>
          </p:nvSpPr>
          <p:spPr>
            <a:xfrm>
              <a:off x="334962" y="2428672"/>
              <a:ext cx="3529013" cy="3737178"/>
            </a:xfrm>
            <a:prstGeom prst="roundRect">
              <a:avLst>
                <a:gd name="adj" fmla="val 10745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87" name="图形 3" descr="多维数据集">
              <a:extLst>
                <a:ext uri="{FF2B5EF4-FFF2-40B4-BE49-F238E27FC236}">
                  <a16:creationId xmlns:a16="http://schemas.microsoft.com/office/drawing/2014/main" xmlns="" id="{2D17F640-E522-4776-A372-0706B8DE4ADF}"/>
                </a:ext>
              </a:extLst>
            </p:cNvPr>
            <p:cNvGrpSpPr>
              <a:grpSpLocks/>
            </p:cNvGrpSpPr>
            <p:nvPr/>
          </p:nvGrpSpPr>
          <p:grpSpPr>
            <a:xfrm>
              <a:off x="692891" y="2885227"/>
              <a:ext cx="2743756" cy="2881348"/>
              <a:chOff x="1083335" y="3272618"/>
              <a:chExt cx="2032271" cy="2050224"/>
            </a:xfrm>
            <a:solidFill>
              <a:schemeClr val="bg1"/>
            </a:solidFill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xmlns="" id="{E008BA91-E8C4-41A1-9B3D-A259B52BF983}"/>
                  </a:ext>
                </a:extLst>
              </p:cNvPr>
              <p:cNvSpPr/>
              <p:nvPr/>
            </p:nvSpPr>
            <p:spPr>
              <a:xfrm>
                <a:off x="1083335" y="3272618"/>
                <a:ext cx="2032271" cy="2050224"/>
              </a:xfrm>
              <a:custGeom>
                <a:avLst/>
                <a:gdLst>
                  <a:gd name="connsiteX0" fmla="*/ 821813 w 2032271"/>
                  <a:gd name="connsiteY0" fmla="*/ 2050225 h 2050224"/>
                  <a:gd name="connsiteX1" fmla="*/ 2032272 w 2032271"/>
                  <a:gd name="connsiteY1" fmla="*/ 1756771 h 2050224"/>
                  <a:gd name="connsiteX2" fmla="*/ 2032272 w 2032271"/>
                  <a:gd name="connsiteY2" fmla="*/ 421379 h 2050224"/>
                  <a:gd name="connsiteX3" fmla="*/ 1151282 w 2032271"/>
                  <a:gd name="connsiteY3" fmla="*/ 0 h 2050224"/>
                  <a:gd name="connsiteX4" fmla="*/ 0 w 2032271"/>
                  <a:gd name="connsiteY4" fmla="*/ 252306 h 2050224"/>
                  <a:gd name="connsiteX5" fmla="*/ 0 w 2032271"/>
                  <a:gd name="connsiteY5" fmla="*/ 1605774 h 2050224"/>
                  <a:gd name="connsiteX6" fmla="*/ 1131842 w 2032271"/>
                  <a:gd name="connsiteY6" fmla="*/ 169207 h 2050224"/>
                  <a:gd name="connsiteX7" fmla="*/ 1707777 w 2032271"/>
                  <a:gd name="connsiteY7" fmla="*/ 444665 h 2050224"/>
                  <a:gd name="connsiteX8" fmla="*/ 1241531 w 2032271"/>
                  <a:gd name="connsiteY8" fmla="*/ 549627 h 2050224"/>
                  <a:gd name="connsiteX9" fmla="*/ 844489 w 2032271"/>
                  <a:gd name="connsiteY9" fmla="*/ 639011 h 2050224"/>
                  <a:gd name="connsiteX10" fmla="*/ 309173 w 2032271"/>
                  <a:gd name="connsiteY10" fmla="*/ 349480 h 2050224"/>
                  <a:gd name="connsiteX11" fmla="*/ 160443 w 2032271"/>
                  <a:gd name="connsiteY11" fmla="*/ 1509514 h 2050224"/>
                  <a:gd name="connsiteX12" fmla="*/ 160443 w 2032271"/>
                  <a:gd name="connsiteY12" fmla="*/ 452078 h 2050224"/>
                  <a:gd name="connsiteX13" fmla="*/ 752609 w 2032271"/>
                  <a:gd name="connsiteY13" fmla="*/ 772363 h 2050224"/>
                  <a:gd name="connsiteX14" fmla="*/ 752609 w 2032271"/>
                  <a:gd name="connsiteY14" fmla="*/ 1829799 h 2050224"/>
                  <a:gd name="connsiteX15" fmla="*/ 1871829 w 2032271"/>
                  <a:gd name="connsiteY15" fmla="*/ 1629893 h 2050224"/>
                  <a:gd name="connsiteX16" fmla="*/ 913052 w 2032271"/>
                  <a:gd name="connsiteY16" fmla="*/ 1862351 h 2050224"/>
                  <a:gd name="connsiteX17" fmla="*/ 913052 w 2032271"/>
                  <a:gd name="connsiteY17" fmla="*/ 788746 h 2050224"/>
                  <a:gd name="connsiteX18" fmla="*/ 1329774 w 2032271"/>
                  <a:gd name="connsiteY18" fmla="*/ 694904 h 2050224"/>
                  <a:gd name="connsiteX19" fmla="*/ 1871829 w 2032271"/>
                  <a:gd name="connsiteY19" fmla="*/ 572887 h 2050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32271" h="2050224">
                    <a:moveTo>
                      <a:pt x="821813" y="2050225"/>
                    </a:moveTo>
                    <a:lnTo>
                      <a:pt x="2032272" y="1756771"/>
                    </a:lnTo>
                    <a:lnTo>
                      <a:pt x="2032272" y="421379"/>
                    </a:lnTo>
                    <a:lnTo>
                      <a:pt x="1151282" y="0"/>
                    </a:lnTo>
                    <a:lnTo>
                      <a:pt x="0" y="252306"/>
                    </a:lnTo>
                    <a:lnTo>
                      <a:pt x="0" y="1605774"/>
                    </a:lnTo>
                    <a:close/>
                    <a:moveTo>
                      <a:pt x="1131842" y="169207"/>
                    </a:moveTo>
                    <a:lnTo>
                      <a:pt x="1707777" y="444665"/>
                    </a:lnTo>
                    <a:lnTo>
                      <a:pt x="1241531" y="549627"/>
                    </a:lnTo>
                    <a:lnTo>
                      <a:pt x="844489" y="639011"/>
                    </a:lnTo>
                    <a:lnTo>
                      <a:pt x="309173" y="349480"/>
                    </a:lnTo>
                    <a:close/>
                    <a:moveTo>
                      <a:pt x="160443" y="1509514"/>
                    </a:moveTo>
                    <a:lnTo>
                      <a:pt x="160443" y="452078"/>
                    </a:lnTo>
                    <a:lnTo>
                      <a:pt x="752609" y="772363"/>
                    </a:lnTo>
                    <a:lnTo>
                      <a:pt x="752609" y="1829799"/>
                    </a:lnTo>
                    <a:close/>
                    <a:moveTo>
                      <a:pt x="1871829" y="1629893"/>
                    </a:moveTo>
                    <a:lnTo>
                      <a:pt x="913052" y="1862351"/>
                    </a:lnTo>
                    <a:lnTo>
                      <a:pt x="913052" y="788746"/>
                    </a:lnTo>
                    <a:lnTo>
                      <a:pt x="1329774" y="694904"/>
                    </a:lnTo>
                    <a:lnTo>
                      <a:pt x="1871829" y="572887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xmlns="" id="{D3486EA3-59DC-4E72-8574-465CF37AEFC6}"/>
                  </a:ext>
                </a:extLst>
              </p:cNvPr>
              <p:cNvSpPr/>
              <p:nvPr/>
            </p:nvSpPr>
            <p:spPr>
              <a:xfrm>
                <a:off x="2198143" y="3496509"/>
                <a:ext cx="53480" cy="107433"/>
              </a:xfrm>
              <a:custGeom>
                <a:avLst/>
                <a:gdLst>
                  <a:gd name="connsiteX0" fmla="*/ 0 w 53480"/>
                  <a:gd name="connsiteY0" fmla="*/ 0 h 107433"/>
                  <a:gd name="connsiteX1" fmla="*/ 53481 w 53480"/>
                  <a:gd name="connsiteY1" fmla="*/ 0 h 107433"/>
                  <a:gd name="connsiteX2" fmla="*/ 53481 w 53480"/>
                  <a:gd name="connsiteY2" fmla="*/ 107433 h 107433"/>
                  <a:gd name="connsiteX3" fmla="*/ 0 w 53480"/>
                  <a:gd name="connsiteY3" fmla="*/ 107433 h 10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80" h="107433">
                    <a:moveTo>
                      <a:pt x="0" y="0"/>
                    </a:moveTo>
                    <a:lnTo>
                      <a:pt x="53481" y="0"/>
                    </a:lnTo>
                    <a:lnTo>
                      <a:pt x="53481" y="107433"/>
                    </a:lnTo>
                    <a:lnTo>
                      <a:pt x="0" y="107433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xmlns="" id="{F9103C55-15A0-40AD-929C-FB9890FF7F54}"/>
                  </a:ext>
                </a:extLst>
              </p:cNvPr>
              <p:cNvSpPr/>
              <p:nvPr/>
            </p:nvSpPr>
            <p:spPr>
              <a:xfrm>
                <a:off x="2198143" y="4060532"/>
                <a:ext cx="53480" cy="107433"/>
              </a:xfrm>
              <a:custGeom>
                <a:avLst/>
                <a:gdLst>
                  <a:gd name="connsiteX0" fmla="*/ 0 w 53480"/>
                  <a:gd name="connsiteY0" fmla="*/ 0 h 107433"/>
                  <a:gd name="connsiteX1" fmla="*/ 53481 w 53480"/>
                  <a:gd name="connsiteY1" fmla="*/ 0 h 107433"/>
                  <a:gd name="connsiteX2" fmla="*/ 53481 w 53480"/>
                  <a:gd name="connsiteY2" fmla="*/ 107433 h 107433"/>
                  <a:gd name="connsiteX3" fmla="*/ 0 w 53480"/>
                  <a:gd name="connsiteY3" fmla="*/ 107433 h 10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80" h="107433">
                    <a:moveTo>
                      <a:pt x="0" y="0"/>
                    </a:moveTo>
                    <a:lnTo>
                      <a:pt x="53481" y="0"/>
                    </a:lnTo>
                    <a:lnTo>
                      <a:pt x="53481" y="107433"/>
                    </a:lnTo>
                    <a:lnTo>
                      <a:pt x="0" y="107433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xmlns="" id="{5116AA3C-BB98-4A08-AF76-F5150DB5F0C8}"/>
                  </a:ext>
                </a:extLst>
              </p:cNvPr>
              <p:cNvSpPr/>
              <p:nvPr/>
            </p:nvSpPr>
            <p:spPr>
              <a:xfrm>
                <a:off x="2198143" y="4248540"/>
                <a:ext cx="53480" cy="107433"/>
              </a:xfrm>
              <a:custGeom>
                <a:avLst/>
                <a:gdLst>
                  <a:gd name="connsiteX0" fmla="*/ 0 w 53480"/>
                  <a:gd name="connsiteY0" fmla="*/ 0 h 107433"/>
                  <a:gd name="connsiteX1" fmla="*/ 53481 w 53480"/>
                  <a:gd name="connsiteY1" fmla="*/ 0 h 107433"/>
                  <a:gd name="connsiteX2" fmla="*/ 53481 w 53480"/>
                  <a:gd name="connsiteY2" fmla="*/ 107433 h 107433"/>
                  <a:gd name="connsiteX3" fmla="*/ 0 w 53480"/>
                  <a:gd name="connsiteY3" fmla="*/ 107433 h 10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80" h="107433">
                    <a:moveTo>
                      <a:pt x="0" y="0"/>
                    </a:moveTo>
                    <a:lnTo>
                      <a:pt x="53481" y="0"/>
                    </a:lnTo>
                    <a:lnTo>
                      <a:pt x="53481" y="107433"/>
                    </a:lnTo>
                    <a:lnTo>
                      <a:pt x="0" y="107433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xmlns="" id="{9C48B13C-EFAC-441C-BBD1-EB6298B1939F}"/>
                  </a:ext>
                </a:extLst>
              </p:cNvPr>
              <p:cNvSpPr/>
              <p:nvPr/>
            </p:nvSpPr>
            <p:spPr>
              <a:xfrm>
                <a:off x="2198143" y="3684516"/>
                <a:ext cx="53480" cy="107433"/>
              </a:xfrm>
              <a:custGeom>
                <a:avLst/>
                <a:gdLst>
                  <a:gd name="connsiteX0" fmla="*/ 0 w 53480"/>
                  <a:gd name="connsiteY0" fmla="*/ 0 h 107433"/>
                  <a:gd name="connsiteX1" fmla="*/ 53481 w 53480"/>
                  <a:gd name="connsiteY1" fmla="*/ 0 h 107433"/>
                  <a:gd name="connsiteX2" fmla="*/ 53481 w 53480"/>
                  <a:gd name="connsiteY2" fmla="*/ 107433 h 107433"/>
                  <a:gd name="connsiteX3" fmla="*/ 0 w 53480"/>
                  <a:gd name="connsiteY3" fmla="*/ 107433 h 10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80" h="107433">
                    <a:moveTo>
                      <a:pt x="0" y="0"/>
                    </a:moveTo>
                    <a:lnTo>
                      <a:pt x="53481" y="0"/>
                    </a:lnTo>
                    <a:lnTo>
                      <a:pt x="53481" y="107433"/>
                    </a:lnTo>
                    <a:lnTo>
                      <a:pt x="0" y="107433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xmlns="" id="{599160EA-04E6-4894-BFD1-16034C842EAF}"/>
                  </a:ext>
                </a:extLst>
              </p:cNvPr>
              <p:cNvSpPr/>
              <p:nvPr/>
            </p:nvSpPr>
            <p:spPr>
              <a:xfrm>
                <a:off x="2198143" y="4436547"/>
                <a:ext cx="53480" cy="107433"/>
              </a:xfrm>
              <a:custGeom>
                <a:avLst/>
                <a:gdLst>
                  <a:gd name="connsiteX0" fmla="*/ 0 w 53480"/>
                  <a:gd name="connsiteY0" fmla="*/ 0 h 107433"/>
                  <a:gd name="connsiteX1" fmla="*/ 53481 w 53480"/>
                  <a:gd name="connsiteY1" fmla="*/ 0 h 107433"/>
                  <a:gd name="connsiteX2" fmla="*/ 53481 w 53480"/>
                  <a:gd name="connsiteY2" fmla="*/ 107433 h 107433"/>
                  <a:gd name="connsiteX3" fmla="*/ 0 w 53480"/>
                  <a:gd name="connsiteY3" fmla="*/ 107433 h 10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80" h="107433">
                    <a:moveTo>
                      <a:pt x="0" y="0"/>
                    </a:moveTo>
                    <a:lnTo>
                      <a:pt x="53481" y="0"/>
                    </a:lnTo>
                    <a:lnTo>
                      <a:pt x="53481" y="107433"/>
                    </a:lnTo>
                    <a:lnTo>
                      <a:pt x="0" y="107433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xmlns="" id="{62F917C7-9EEC-4D58-BE0F-2999F42FA7BB}"/>
                  </a:ext>
                </a:extLst>
              </p:cNvPr>
              <p:cNvSpPr/>
              <p:nvPr/>
            </p:nvSpPr>
            <p:spPr>
              <a:xfrm rot="-3939360">
                <a:off x="2621356" y="4736242"/>
                <a:ext cx="53480" cy="107432"/>
              </a:xfrm>
              <a:custGeom>
                <a:avLst/>
                <a:gdLst>
                  <a:gd name="connsiteX0" fmla="*/ 0 w 53480"/>
                  <a:gd name="connsiteY0" fmla="*/ 0 h 107432"/>
                  <a:gd name="connsiteX1" fmla="*/ 53481 w 53480"/>
                  <a:gd name="connsiteY1" fmla="*/ 0 h 107432"/>
                  <a:gd name="connsiteX2" fmla="*/ 53481 w 53480"/>
                  <a:gd name="connsiteY2" fmla="*/ 107433 h 107432"/>
                  <a:gd name="connsiteX3" fmla="*/ 0 w 53480"/>
                  <a:gd name="connsiteY3" fmla="*/ 107433 h 10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80" h="107432">
                    <a:moveTo>
                      <a:pt x="0" y="0"/>
                    </a:moveTo>
                    <a:lnTo>
                      <a:pt x="53481" y="0"/>
                    </a:lnTo>
                    <a:lnTo>
                      <a:pt x="53481" y="107433"/>
                    </a:lnTo>
                    <a:lnTo>
                      <a:pt x="0" y="107433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xmlns="" id="{7A23E223-88FB-4D5A-892C-BD345CC239D2}"/>
                  </a:ext>
                </a:extLst>
              </p:cNvPr>
              <p:cNvSpPr/>
              <p:nvPr/>
            </p:nvSpPr>
            <p:spPr>
              <a:xfrm rot="-737520">
                <a:off x="2076588" y="4591599"/>
                <a:ext cx="106961" cy="53716"/>
              </a:xfrm>
              <a:custGeom>
                <a:avLst/>
                <a:gdLst>
                  <a:gd name="connsiteX0" fmla="*/ 0 w 106961"/>
                  <a:gd name="connsiteY0" fmla="*/ 0 h 53716"/>
                  <a:gd name="connsiteX1" fmla="*/ 106962 w 106961"/>
                  <a:gd name="connsiteY1" fmla="*/ 0 h 53716"/>
                  <a:gd name="connsiteX2" fmla="*/ 106962 w 106961"/>
                  <a:gd name="connsiteY2" fmla="*/ 53716 h 53716"/>
                  <a:gd name="connsiteX3" fmla="*/ 0 w 106961"/>
                  <a:gd name="connsiteY3" fmla="*/ 53716 h 53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961" h="53716">
                    <a:moveTo>
                      <a:pt x="0" y="0"/>
                    </a:moveTo>
                    <a:lnTo>
                      <a:pt x="106962" y="0"/>
                    </a:lnTo>
                    <a:lnTo>
                      <a:pt x="106962" y="53716"/>
                    </a:lnTo>
                    <a:lnTo>
                      <a:pt x="0" y="53716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xmlns="" id="{D3DC6D77-A5B8-414C-85B2-AD6C3ACE9AB2}"/>
                  </a:ext>
                </a:extLst>
              </p:cNvPr>
              <p:cNvSpPr/>
              <p:nvPr/>
            </p:nvSpPr>
            <p:spPr>
              <a:xfrm rot="-737520">
                <a:off x="1345075" y="4751919"/>
                <a:ext cx="106961" cy="53716"/>
              </a:xfrm>
              <a:custGeom>
                <a:avLst/>
                <a:gdLst>
                  <a:gd name="connsiteX0" fmla="*/ 0 w 106961"/>
                  <a:gd name="connsiteY0" fmla="*/ 0 h 53716"/>
                  <a:gd name="connsiteX1" fmla="*/ 106962 w 106961"/>
                  <a:gd name="connsiteY1" fmla="*/ 0 h 53716"/>
                  <a:gd name="connsiteX2" fmla="*/ 106962 w 106961"/>
                  <a:gd name="connsiteY2" fmla="*/ 53717 h 53716"/>
                  <a:gd name="connsiteX3" fmla="*/ 0 w 106961"/>
                  <a:gd name="connsiteY3" fmla="*/ 53717 h 53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961" h="53716">
                    <a:moveTo>
                      <a:pt x="0" y="0"/>
                    </a:moveTo>
                    <a:lnTo>
                      <a:pt x="106962" y="0"/>
                    </a:lnTo>
                    <a:lnTo>
                      <a:pt x="106962" y="53717"/>
                    </a:lnTo>
                    <a:lnTo>
                      <a:pt x="0" y="53717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xmlns="" id="{13F2231F-4921-4112-9DBE-15B8C8823FE9}"/>
                  </a:ext>
                </a:extLst>
              </p:cNvPr>
              <p:cNvSpPr/>
              <p:nvPr/>
            </p:nvSpPr>
            <p:spPr>
              <a:xfrm rot="-3939779">
                <a:off x="2450785" y="4658778"/>
                <a:ext cx="53480" cy="107406"/>
              </a:xfrm>
              <a:custGeom>
                <a:avLst/>
                <a:gdLst>
                  <a:gd name="connsiteX0" fmla="*/ 0 w 53480"/>
                  <a:gd name="connsiteY0" fmla="*/ 0 h 107406"/>
                  <a:gd name="connsiteX1" fmla="*/ 53481 w 53480"/>
                  <a:gd name="connsiteY1" fmla="*/ 0 h 107406"/>
                  <a:gd name="connsiteX2" fmla="*/ 53481 w 53480"/>
                  <a:gd name="connsiteY2" fmla="*/ 107406 h 107406"/>
                  <a:gd name="connsiteX3" fmla="*/ 0 w 53480"/>
                  <a:gd name="connsiteY3" fmla="*/ 107406 h 107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80" h="107406">
                    <a:moveTo>
                      <a:pt x="0" y="0"/>
                    </a:moveTo>
                    <a:lnTo>
                      <a:pt x="53481" y="0"/>
                    </a:lnTo>
                    <a:lnTo>
                      <a:pt x="53481" y="107406"/>
                    </a:lnTo>
                    <a:lnTo>
                      <a:pt x="0" y="107406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xmlns="" id="{D69915ED-9416-4E24-A436-D20B4DA56D7C}"/>
                  </a:ext>
                </a:extLst>
              </p:cNvPr>
              <p:cNvSpPr/>
              <p:nvPr/>
            </p:nvSpPr>
            <p:spPr>
              <a:xfrm rot="-3939360">
                <a:off x="2791895" y="4813737"/>
                <a:ext cx="53480" cy="107432"/>
              </a:xfrm>
              <a:custGeom>
                <a:avLst/>
                <a:gdLst>
                  <a:gd name="connsiteX0" fmla="*/ 0 w 53480"/>
                  <a:gd name="connsiteY0" fmla="*/ 0 h 107432"/>
                  <a:gd name="connsiteX1" fmla="*/ 53481 w 53480"/>
                  <a:gd name="connsiteY1" fmla="*/ 0 h 107432"/>
                  <a:gd name="connsiteX2" fmla="*/ 53481 w 53480"/>
                  <a:gd name="connsiteY2" fmla="*/ 107433 h 107432"/>
                  <a:gd name="connsiteX3" fmla="*/ 0 w 53480"/>
                  <a:gd name="connsiteY3" fmla="*/ 107433 h 10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80" h="107432">
                    <a:moveTo>
                      <a:pt x="0" y="0"/>
                    </a:moveTo>
                    <a:lnTo>
                      <a:pt x="53481" y="0"/>
                    </a:lnTo>
                    <a:lnTo>
                      <a:pt x="53481" y="107433"/>
                    </a:lnTo>
                    <a:lnTo>
                      <a:pt x="0" y="107433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xmlns="" id="{F6C5711F-6C70-4E4B-99A3-AF73380AA243}"/>
                  </a:ext>
                </a:extLst>
              </p:cNvPr>
              <p:cNvSpPr/>
              <p:nvPr/>
            </p:nvSpPr>
            <p:spPr>
              <a:xfrm rot="-3939779">
                <a:off x="2280284" y="4581268"/>
                <a:ext cx="53480" cy="107432"/>
              </a:xfrm>
              <a:custGeom>
                <a:avLst/>
                <a:gdLst>
                  <a:gd name="connsiteX0" fmla="*/ 0 w 53480"/>
                  <a:gd name="connsiteY0" fmla="*/ 0 h 107432"/>
                  <a:gd name="connsiteX1" fmla="*/ 53481 w 53480"/>
                  <a:gd name="connsiteY1" fmla="*/ 0 h 107432"/>
                  <a:gd name="connsiteX2" fmla="*/ 53481 w 53480"/>
                  <a:gd name="connsiteY2" fmla="*/ 107433 h 107432"/>
                  <a:gd name="connsiteX3" fmla="*/ 0 w 53480"/>
                  <a:gd name="connsiteY3" fmla="*/ 107433 h 10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80" h="107432">
                    <a:moveTo>
                      <a:pt x="0" y="0"/>
                    </a:moveTo>
                    <a:lnTo>
                      <a:pt x="53481" y="0"/>
                    </a:lnTo>
                    <a:lnTo>
                      <a:pt x="53481" y="107433"/>
                    </a:lnTo>
                    <a:lnTo>
                      <a:pt x="0" y="107433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xmlns="" id="{D2663FEE-C747-4CAF-9052-3AFD899453FA}"/>
                  </a:ext>
                </a:extLst>
              </p:cNvPr>
              <p:cNvSpPr/>
              <p:nvPr/>
            </p:nvSpPr>
            <p:spPr>
              <a:xfrm rot="-737520">
                <a:off x="1527941" y="4711852"/>
                <a:ext cx="106961" cy="53716"/>
              </a:xfrm>
              <a:custGeom>
                <a:avLst/>
                <a:gdLst>
                  <a:gd name="connsiteX0" fmla="*/ 0 w 106961"/>
                  <a:gd name="connsiteY0" fmla="*/ 0 h 53716"/>
                  <a:gd name="connsiteX1" fmla="*/ 106962 w 106961"/>
                  <a:gd name="connsiteY1" fmla="*/ 0 h 53716"/>
                  <a:gd name="connsiteX2" fmla="*/ 106962 w 106961"/>
                  <a:gd name="connsiteY2" fmla="*/ 53717 h 53716"/>
                  <a:gd name="connsiteX3" fmla="*/ 0 w 106961"/>
                  <a:gd name="connsiteY3" fmla="*/ 53717 h 53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961" h="53716">
                    <a:moveTo>
                      <a:pt x="0" y="0"/>
                    </a:moveTo>
                    <a:lnTo>
                      <a:pt x="106962" y="0"/>
                    </a:lnTo>
                    <a:lnTo>
                      <a:pt x="106962" y="53717"/>
                    </a:lnTo>
                    <a:lnTo>
                      <a:pt x="0" y="53717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xmlns="" id="{6214B96F-A26E-40F6-8E62-4250B9AAB5E7}"/>
                  </a:ext>
                </a:extLst>
              </p:cNvPr>
              <p:cNvSpPr/>
              <p:nvPr/>
            </p:nvSpPr>
            <p:spPr>
              <a:xfrm rot="-737520">
                <a:off x="1710834" y="4671786"/>
                <a:ext cx="106961" cy="53716"/>
              </a:xfrm>
              <a:custGeom>
                <a:avLst/>
                <a:gdLst>
                  <a:gd name="connsiteX0" fmla="*/ 0 w 106961"/>
                  <a:gd name="connsiteY0" fmla="*/ 0 h 53716"/>
                  <a:gd name="connsiteX1" fmla="*/ 106962 w 106961"/>
                  <a:gd name="connsiteY1" fmla="*/ 0 h 53716"/>
                  <a:gd name="connsiteX2" fmla="*/ 106962 w 106961"/>
                  <a:gd name="connsiteY2" fmla="*/ 53716 h 53716"/>
                  <a:gd name="connsiteX3" fmla="*/ 0 w 106961"/>
                  <a:gd name="connsiteY3" fmla="*/ 53716 h 53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961" h="53716">
                    <a:moveTo>
                      <a:pt x="0" y="0"/>
                    </a:moveTo>
                    <a:lnTo>
                      <a:pt x="106962" y="0"/>
                    </a:lnTo>
                    <a:lnTo>
                      <a:pt x="106962" y="53716"/>
                    </a:lnTo>
                    <a:lnTo>
                      <a:pt x="0" y="53716"/>
                    </a:lnTo>
                    <a:close/>
                  </a:path>
                </a:pathLst>
              </a:custGeom>
              <a:grpFill/>
              <a:ln w="26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632243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2BEC514-D0FB-4E65-8196-30E3C41810A6}"/>
              </a:ext>
            </a:extLst>
          </p:cNvPr>
          <p:cNvGrpSpPr/>
          <p:nvPr/>
        </p:nvGrpSpPr>
        <p:grpSpPr>
          <a:xfrm>
            <a:off x="892672" y="1945863"/>
            <a:ext cx="10406657" cy="4129823"/>
            <a:chOff x="950773" y="1949701"/>
            <a:chExt cx="10406657" cy="4129823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BC6B8AAD-E691-4EA7-83AC-5A258FE6D28E}"/>
                </a:ext>
              </a:extLst>
            </p:cNvPr>
            <p:cNvSpPr>
              <a:spLocks/>
            </p:cNvSpPr>
            <p:nvPr/>
          </p:nvSpPr>
          <p:spPr>
            <a:xfrm>
              <a:off x="1258895" y="2216610"/>
              <a:ext cx="10098535" cy="3862914"/>
            </a:xfrm>
            <a:prstGeom prst="roundRect">
              <a:avLst>
                <a:gd name="adj" fmla="val 10745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F798C7E8-2656-4FF4-8D16-E8D87A58E9F5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950773" y="1949701"/>
              <a:ext cx="616245" cy="533818"/>
            </a:xfrm>
            <a:custGeom>
              <a:avLst/>
              <a:gdLst/>
              <a:ahLst/>
              <a:cxnLst/>
              <a:rect l="l" t="t" r="r" b="b"/>
              <a:pathLst>
                <a:path w="512592" h="444029">
                  <a:moveTo>
                    <a:pt x="461442" y="0"/>
                  </a:moveTo>
                  <a:lnTo>
                    <a:pt x="512592" y="96859"/>
                  </a:lnTo>
                  <a:cubicBezTo>
                    <a:pt x="470874" y="116449"/>
                    <a:pt x="442034" y="135948"/>
                    <a:pt x="426072" y="155356"/>
                  </a:cubicBezTo>
                  <a:cubicBezTo>
                    <a:pt x="410110" y="174764"/>
                    <a:pt x="401222" y="197709"/>
                    <a:pt x="399409" y="224191"/>
                  </a:cubicBezTo>
                  <a:lnTo>
                    <a:pt x="512592" y="224191"/>
                  </a:lnTo>
                  <a:lnTo>
                    <a:pt x="512592" y="444029"/>
                  </a:lnTo>
                  <a:lnTo>
                    <a:pt x="275886" y="444029"/>
                  </a:lnTo>
                  <a:lnTo>
                    <a:pt x="275886" y="261738"/>
                  </a:lnTo>
                  <a:cubicBezTo>
                    <a:pt x="275886" y="194626"/>
                    <a:pt x="289853" y="141661"/>
                    <a:pt x="317786" y="102845"/>
                  </a:cubicBezTo>
                  <a:cubicBezTo>
                    <a:pt x="345719" y="64029"/>
                    <a:pt x="393604" y="29747"/>
                    <a:pt x="461442" y="0"/>
                  </a:cubicBezTo>
                  <a:close/>
                  <a:moveTo>
                    <a:pt x="185557" y="0"/>
                  </a:moveTo>
                  <a:lnTo>
                    <a:pt x="236707" y="96859"/>
                  </a:lnTo>
                  <a:cubicBezTo>
                    <a:pt x="194989" y="116449"/>
                    <a:pt x="166149" y="135948"/>
                    <a:pt x="150187" y="155356"/>
                  </a:cubicBezTo>
                  <a:cubicBezTo>
                    <a:pt x="134225" y="174764"/>
                    <a:pt x="125337" y="197709"/>
                    <a:pt x="123523" y="224191"/>
                  </a:cubicBezTo>
                  <a:lnTo>
                    <a:pt x="236707" y="224191"/>
                  </a:lnTo>
                  <a:lnTo>
                    <a:pt x="236707" y="444029"/>
                  </a:lnTo>
                  <a:lnTo>
                    <a:pt x="0" y="444029"/>
                  </a:lnTo>
                  <a:lnTo>
                    <a:pt x="0" y="261738"/>
                  </a:lnTo>
                  <a:cubicBezTo>
                    <a:pt x="0" y="194626"/>
                    <a:pt x="13967" y="141661"/>
                    <a:pt x="41900" y="102845"/>
                  </a:cubicBezTo>
                  <a:cubicBezTo>
                    <a:pt x="69833" y="64029"/>
                    <a:pt x="117719" y="29747"/>
                    <a:pt x="1855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4FF3CA13-C22D-466F-8F88-DFC807F62486}"/>
                </a:ext>
              </a:extLst>
            </p:cNvPr>
            <p:cNvSpPr/>
            <p:nvPr/>
          </p:nvSpPr>
          <p:spPr>
            <a:xfrm>
              <a:off x="10002568" y="5844144"/>
              <a:ext cx="930537" cy="1192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C1E3862B-0251-4564-985D-37B99C3F426A}"/>
              </a:ext>
            </a:extLst>
          </p:cNvPr>
          <p:cNvSpPr/>
          <p:nvPr/>
        </p:nvSpPr>
        <p:spPr>
          <a:xfrm>
            <a:off x="334963" y="401198"/>
            <a:ext cx="1232055" cy="3548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9">
            <a:extLst>
              <a:ext uri="{FF2B5EF4-FFF2-40B4-BE49-F238E27FC236}">
                <a16:creationId xmlns:a16="http://schemas.microsoft.com/office/drawing/2014/main" xmlns="" id="{FA29FC13-FBAB-4E1F-8727-F676E4ED18F9}"/>
              </a:ext>
            </a:extLst>
          </p:cNvPr>
          <p:cNvSpPr txBox="1"/>
          <p:nvPr/>
        </p:nvSpPr>
        <p:spPr>
          <a:xfrm>
            <a:off x="402350" y="409334"/>
            <a:ext cx="109728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dirty="0">
                <a:solidFill>
                  <a:srgbClr val="0A714F"/>
                </a:solidFill>
                <a:cs typeface="+mn-ea"/>
                <a:sym typeface="+mn-lt"/>
              </a:rPr>
              <a:t>参考文献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A714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文本框 9">
            <a:extLst>
              <a:ext uri="{FF2B5EF4-FFF2-40B4-BE49-F238E27FC236}">
                <a16:creationId xmlns:a16="http://schemas.microsoft.com/office/drawing/2014/main" xmlns="" id="{07C1C354-E1B5-4FA1-9F93-1F57DACD518E}"/>
              </a:ext>
            </a:extLst>
          </p:cNvPr>
          <p:cNvSpPr txBox="1"/>
          <p:nvPr/>
        </p:nvSpPr>
        <p:spPr>
          <a:xfrm>
            <a:off x="1708076" y="2530905"/>
            <a:ext cx="9414162" cy="299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200" dirty="0">
                <a:cs typeface="+mn-ea"/>
                <a:sym typeface="+mn-lt"/>
              </a:rPr>
              <a:t>[01]  Lorem ipsum dolor sit </a:t>
            </a:r>
            <a:r>
              <a:rPr lang="en-US" altLang="zh-CN" sz="1200" dirty="0" err="1">
                <a:cs typeface="+mn-ea"/>
                <a:sym typeface="+mn-lt"/>
              </a:rPr>
              <a:t>amet</a:t>
            </a:r>
            <a:r>
              <a:rPr lang="en-US" altLang="zh-CN" sz="1200" dirty="0">
                <a:cs typeface="+mn-ea"/>
                <a:sym typeface="+mn-lt"/>
              </a:rPr>
              <a:t>, </a:t>
            </a:r>
            <a:r>
              <a:rPr lang="en-US" altLang="zh-CN" sz="1200" dirty="0" err="1">
                <a:cs typeface="+mn-ea"/>
                <a:sym typeface="+mn-lt"/>
              </a:rPr>
              <a:t>consectetuer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adipiscing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elit</a:t>
            </a:r>
            <a:r>
              <a:rPr lang="en-US" altLang="zh-CN" sz="1200" dirty="0">
                <a:cs typeface="+mn-ea"/>
                <a:sym typeface="+mn-lt"/>
              </a:rPr>
              <a:t>. Maecenas </a:t>
            </a:r>
            <a:r>
              <a:rPr lang="en-US" altLang="zh-CN" sz="1200" dirty="0" err="1">
                <a:cs typeface="+mn-ea"/>
                <a:sym typeface="+mn-lt"/>
              </a:rPr>
              <a:t>porttitor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congue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massa</a:t>
            </a:r>
            <a:r>
              <a:rPr lang="en-US" altLang="zh-CN" sz="1200" dirty="0">
                <a:cs typeface="+mn-ea"/>
                <a:sym typeface="+mn-lt"/>
              </a:rPr>
              <a:t>. </a:t>
            </a:r>
          </a:p>
          <a:p>
            <a:pPr marL="228600" marR="0" lvl="0" indent="-2286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200" dirty="0">
                <a:cs typeface="+mn-ea"/>
                <a:sym typeface="+mn-lt"/>
              </a:rPr>
              <a:t>[02]  </a:t>
            </a:r>
            <a:r>
              <a:rPr lang="en-US" altLang="zh-CN" sz="1200" dirty="0" err="1">
                <a:cs typeface="+mn-ea"/>
                <a:sym typeface="+mn-lt"/>
              </a:rPr>
              <a:t>Fusce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posuere</a:t>
            </a:r>
            <a:r>
              <a:rPr lang="en-US" altLang="zh-CN" sz="1200" dirty="0">
                <a:cs typeface="+mn-ea"/>
                <a:sym typeface="+mn-lt"/>
              </a:rPr>
              <a:t>, magna sed pulvinar </a:t>
            </a:r>
            <a:r>
              <a:rPr lang="en-US" altLang="zh-CN" sz="1200" dirty="0" err="1">
                <a:cs typeface="+mn-ea"/>
                <a:sym typeface="+mn-lt"/>
              </a:rPr>
              <a:t>ultricies</a:t>
            </a:r>
            <a:r>
              <a:rPr lang="en-US" altLang="zh-CN" sz="1200" dirty="0">
                <a:cs typeface="+mn-ea"/>
                <a:sym typeface="+mn-lt"/>
              </a:rPr>
              <a:t>, </a:t>
            </a:r>
            <a:r>
              <a:rPr lang="en-US" altLang="zh-CN" sz="1200" dirty="0" err="1">
                <a:cs typeface="+mn-ea"/>
                <a:sym typeface="+mn-lt"/>
              </a:rPr>
              <a:t>purus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lectus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malesuada</a:t>
            </a:r>
            <a:r>
              <a:rPr lang="en-US" altLang="zh-CN" sz="1200" dirty="0">
                <a:cs typeface="+mn-ea"/>
                <a:sym typeface="+mn-lt"/>
              </a:rPr>
              <a:t> libero, sit </a:t>
            </a:r>
            <a:r>
              <a:rPr lang="en-US" altLang="zh-CN" sz="1200" dirty="0" err="1">
                <a:cs typeface="+mn-ea"/>
                <a:sym typeface="+mn-lt"/>
              </a:rPr>
              <a:t>amet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commodo</a:t>
            </a:r>
            <a:r>
              <a:rPr lang="en-US" altLang="zh-CN" sz="1200" dirty="0">
                <a:cs typeface="+mn-ea"/>
                <a:sym typeface="+mn-lt"/>
              </a:rPr>
              <a:t> magna .</a:t>
            </a:r>
          </a:p>
          <a:p>
            <a:pPr marL="228600" indent="-2286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[03]  Nunc </a:t>
            </a:r>
            <a:r>
              <a:rPr lang="en-US" altLang="zh-CN" sz="1200" dirty="0" err="1">
                <a:cs typeface="+mn-ea"/>
                <a:sym typeface="+mn-lt"/>
              </a:rPr>
              <a:t>viverra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imperdiet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enim</a:t>
            </a:r>
            <a:r>
              <a:rPr lang="en-US" altLang="zh-CN" sz="1200" dirty="0">
                <a:cs typeface="+mn-ea"/>
                <a:sym typeface="+mn-lt"/>
              </a:rPr>
              <a:t>. </a:t>
            </a:r>
            <a:r>
              <a:rPr lang="en-US" altLang="zh-CN" sz="1200" dirty="0" err="1">
                <a:cs typeface="+mn-ea"/>
                <a:sym typeface="+mn-lt"/>
              </a:rPr>
              <a:t>Fusce</a:t>
            </a:r>
            <a:r>
              <a:rPr lang="en-US" altLang="zh-CN" sz="1200" dirty="0">
                <a:cs typeface="+mn-ea"/>
                <a:sym typeface="+mn-lt"/>
              </a:rPr>
              <a:t> est. </a:t>
            </a:r>
            <a:r>
              <a:rPr lang="en-US" altLang="zh-CN" sz="1200" dirty="0" err="1">
                <a:cs typeface="+mn-ea"/>
                <a:sym typeface="+mn-lt"/>
              </a:rPr>
              <a:t>Vivamus</a:t>
            </a:r>
            <a:r>
              <a:rPr lang="en-US" altLang="zh-CN" sz="1200" dirty="0">
                <a:cs typeface="+mn-ea"/>
                <a:sym typeface="+mn-lt"/>
              </a:rPr>
              <a:t> a </a:t>
            </a:r>
            <a:r>
              <a:rPr lang="en-US" altLang="zh-CN" sz="1200" dirty="0" err="1">
                <a:cs typeface="+mn-ea"/>
                <a:sym typeface="+mn-lt"/>
              </a:rPr>
              <a:t>tellus</a:t>
            </a:r>
            <a:r>
              <a:rPr lang="en-US" altLang="zh-CN" sz="1200" dirty="0">
                <a:cs typeface="+mn-ea"/>
                <a:sym typeface="+mn-lt"/>
              </a:rPr>
              <a:t> eros </a:t>
            </a:r>
            <a:r>
              <a:rPr lang="en-US" altLang="zh-CN" sz="1200" dirty="0" err="1">
                <a:cs typeface="+mn-ea"/>
                <a:sym typeface="+mn-lt"/>
              </a:rPr>
              <a:t>quis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urna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malesuada</a:t>
            </a:r>
            <a:r>
              <a:rPr lang="en-US" altLang="zh-CN" sz="1200" dirty="0">
                <a:cs typeface="+mn-ea"/>
                <a:sym typeface="+mn-lt"/>
              </a:rPr>
              <a:t> fames </a:t>
            </a:r>
            <a:r>
              <a:rPr lang="en-US" altLang="zh-CN" sz="1200" dirty="0" err="1">
                <a:cs typeface="+mn-ea"/>
                <a:sym typeface="+mn-lt"/>
              </a:rPr>
              <a:t>acturpis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egestas</a:t>
            </a:r>
            <a:r>
              <a:rPr lang="en-US" altLang="zh-CN" sz="1200" dirty="0">
                <a:cs typeface="+mn-ea"/>
                <a:sym typeface="+mn-lt"/>
              </a:rPr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200" dirty="0">
                <a:cs typeface="+mn-ea"/>
                <a:sym typeface="+mn-lt"/>
              </a:rPr>
              <a:t>[04]  </a:t>
            </a:r>
            <a:r>
              <a:rPr lang="en-US" altLang="zh-CN" sz="1200" dirty="0" err="1">
                <a:cs typeface="+mn-ea"/>
                <a:sym typeface="+mn-lt"/>
              </a:rPr>
              <a:t>Pellentesque</a:t>
            </a:r>
            <a:r>
              <a:rPr lang="en-US" altLang="zh-CN" sz="1200" dirty="0">
                <a:cs typeface="+mn-ea"/>
                <a:sym typeface="+mn-lt"/>
              </a:rPr>
              <a:t> habitant </a:t>
            </a:r>
            <a:r>
              <a:rPr lang="en-US" altLang="zh-CN" sz="1200" dirty="0" err="1">
                <a:cs typeface="+mn-ea"/>
                <a:sym typeface="+mn-lt"/>
              </a:rPr>
              <a:t>morbi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tristique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senectus</a:t>
            </a:r>
            <a:r>
              <a:rPr lang="en-US" altLang="zh-CN" sz="1200" dirty="0">
                <a:cs typeface="+mn-ea"/>
                <a:sym typeface="+mn-lt"/>
              </a:rPr>
              <a:t> et </a:t>
            </a:r>
            <a:r>
              <a:rPr lang="en-US" altLang="zh-CN" sz="1200" dirty="0" err="1">
                <a:cs typeface="+mn-ea"/>
                <a:sym typeface="+mn-lt"/>
              </a:rPr>
              <a:t>netus</a:t>
            </a:r>
            <a:r>
              <a:rPr lang="en-US" altLang="zh-CN" sz="1200" dirty="0">
                <a:cs typeface="+mn-ea"/>
                <a:sym typeface="+mn-lt"/>
              </a:rPr>
              <a:t> et </a:t>
            </a:r>
            <a:r>
              <a:rPr lang="en-US" altLang="zh-CN" sz="1200" dirty="0" err="1">
                <a:cs typeface="+mn-ea"/>
                <a:sym typeface="+mn-lt"/>
              </a:rPr>
              <a:t>malesuada</a:t>
            </a:r>
            <a:r>
              <a:rPr lang="en-US" altLang="zh-CN" sz="1200" dirty="0">
                <a:cs typeface="+mn-ea"/>
                <a:sym typeface="+mn-lt"/>
              </a:rPr>
              <a:t> fames ac </a:t>
            </a:r>
            <a:r>
              <a:rPr lang="en-US" altLang="zh-CN" sz="1200" dirty="0" err="1">
                <a:cs typeface="+mn-ea"/>
                <a:sym typeface="+mn-lt"/>
              </a:rPr>
              <a:t>turpis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egestas</a:t>
            </a:r>
            <a:r>
              <a:rPr lang="en-US" altLang="zh-CN" sz="1200" dirty="0">
                <a:cs typeface="+mn-ea"/>
                <a:sym typeface="+mn-lt"/>
              </a:rPr>
              <a:t>. Proin </a:t>
            </a:r>
            <a:r>
              <a:rPr lang="en-US" altLang="zh-CN" sz="1200" dirty="0" err="1">
                <a:cs typeface="+mn-ea"/>
                <a:sym typeface="+mn-lt"/>
              </a:rPr>
              <a:t>phas</a:t>
            </a:r>
            <a:r>
              <a:rPr lang="en-US" altLang="zh-CN" sz="1200" dirty="0">
                <a:cs typeface="+mn-ea"/>
                <a:sym typeface="+mn-lt"/>
              </a:rPr>
              <a:t>  </a:t>
            </a:r>
            <a:r>
              <a:rPr lang="en-US" altLang="zh-CN" sz="1200" dirty="0" err="1">
                <a:cs typeface="+mn-ea"/>
                <a:sym typeface="+mn-lt"/>
              </a:rPr>
              <a:t>orci</a:t>
            </a:r>
            <a:r>
              <a:rPr lang="en-US" altLang="zh-CN" sz="1200" dirty="0">
                <a:cs typeface="+mn-ea"/>
                <a:sym typeface="+mn-lt"/>
              </a:rPr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200" dirty="0">
                <a:cs typeface="+mn-ea"/>
                <a:sym typeface="+mn-lt"/>
              </a:rPr>
              <a:t>[05]  Lorem ipsum dolor sit </a:t>
            </a:r>
            <a:r>
              <a:rPr lang="en-US" altLang="zh-CN" sz="1200" dirty="0" err="1">
                <a:cs typeface="+mn-ea"/>
                <a:sym typeface="+mn-lt"/>
              </a:rPr>
              <a:t>amet</a:t>
            </a:r>
            <a:r>
              <a:rPr lang="en-US" altLang="zh-CN" sz="1200" dirty="0">
                <a:cs typeface="+mn-ea"/>
                <a:sym typeface="+mn-lt"/>
              </a:rPr>
              <a:t>, </a:t>
            </a:r>
            <a:r>
              <a:rPr lang="en-US" altLang="zh-CN" sz="1200" dirty="0" err="1">
                <a:cs typeface="+mn-ea"/>
                <a:sym typeface="+mn-lt"/>
              </a:rPr>
              <a:t>consectetuer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adipiscing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elit</a:t>
            </a:r>
            <a:r>
              <a:rPr lang="en-US" altLang="zh-CN" sz="1200" dirty="0">
                <a:cs typeface="+mn-ea"/>
                <a:sym typeface="+mn-lt"/>
              </a:rPr>
              <a:t>. Maecenas </a:t>
            </a:r>
            <a:r>
              <a:rPr lang="en-US" altLang="zh-CN" sz="1200" dirty="0" err="1">
                <a:cs typeface="+mn-ea"/>
                <a:sym typeface="+mn-lt"/>
              </a:rPr>
              <a:t>porttitor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congue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massa</a:t>
            </a:r>
            <a:r>
              <a:rPr lang="en-US" altLang="zh-CN" sz="1200" dirty="0">
                <a:cs typeface="+mn-ea"/>
                <a:sym typeface="+mn-lt"/>
              </a:rPr>
              <a:t>. </a:t>
            </a:r>
          </a:p>
          <a:p>
            <a:pPr marL="228600" marR="0" lvl="0" indent="-2286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200" dirty="0">
                <a:cs typeface="+mn-ea"/>
                <a:sym typeface="+mn-lt"/>
              </a:rPr>
              <a:t>[06]  </a:t>
            </a:r>
            <a:r>
              <a:rPr lang="en-US" altLang="zh-CN" sz="1200" dirty="0" err="1">
                <a:cs typeface="+mn-ea"/>
                <a:sym typeface="+mn-lt"/>
              </a:rPr>
              <a:t>Fusce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posuere</a:t>
            </a:r>
            <a:r>
              <a:rPr lang="en-US" altLang="zh-CN" sz="1200" dirty="0">
                <a:cs typeface="+mn-ea"/>
                <a:sym typeface="+mn-lt"/>
              </a:rPr>
              <a:t>, magna sed pulvinar </a:t>
            </a:r>
            <a:r>
              <a:rPr lang="en-US" altLang="zh-CN" sz="1200" dirty="0" err="1">
                <a:cs typeface="+mn-ea"/>
                <a:sym typeface="+mn-lt"/>
              </a:rPr>
              <a:t>ultricies</a:t>
            </a:r>
            <a:r>
              <a:rPr lang="en-US" altLang="zh-CN" sz="1200" dirty="0">
                <a:cs typeface="+mn-ea"/>
                <a:sym typeface="+mn-lt"/>
              </a:rPr>
              <a:t>, </a:t>
            </a:r>
            <a:r>
              <a:rPr lang="en-US" altLang="zh-CN" sz="1200" dirty="0" err="1">
                <a:cs typeface="+mn-ea"/>
                <a:sym typeface="+mn-lt"/>
              </a:rPr>
              <a:t>purus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lectus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malesuada</a:t>
            </a:r>
            <a:r>
              <a:rPr lang="en-US" altLang="zh-CN" sz="1200" dirty="0">
                <a:cs typeface="+mn-ea"/>
                <a:sym typeface="+mn-lt"/>
              </a:rPr>
              <a:t> libero, sit </a:t>
            </a:r>
            <a:r>
              <a:rPr lang="en-US" altLang="zh-CN" sz="1200" dirty="0" err="1">
                <a:cs typeface="+mn-ea"/>
                <a:sym typeface="+mn-lt"/>
              </a:rPr>
              <a:t>amet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commodo</a:t>
            </a:r>
            <a:r>
              <a:rPr lang="en-US" altLang="zh-CN" sz="1200" dirty="0">
                <a:cs typeface="+mn-ea"/>
                <a:sym typeface="+mn-lt"/>
              </a:rPr>
              <a:t> magna .</a:t>
            </a:r>
          </a:p>
          <a:p>
            <a:pPr marL="228600" indent="-2286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[07]  Nunc </a:t>
            </a:r>
            <a:r>
              <a:rPr lang="en-US" altLang="zh-CN" sz="1200" dirty="0" err="1">
                <a:cs typeface="+mn-ea"/>
                <a:sym typeface="+mn-lt"/>
              </a:rPr>
              <a:t>viverra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imperdiet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enim</a:t>
            </a:r>
            <a:r>
              <a:rPr lang="en-US" altLang="zh-CN" sz="1200" dirty="0">
                <a:cs typeface="+mn-ea"/>
                <a:sym typeface="+mn-lt"/>
              </a:rPr>
              <a:t>. </a:t>
            </a:r>
            <a:r>
              <a:rPr lang="en-US" altLang="zh-CN" sz="1200" dirty="0" err="1">
                <a:cs typeface="+mn-ea"/>
                <a:sym typeface="+mn-lt"/>
              </a:rPr>
              <a:t>Fusce</a:t>
            </a:r>
            <a:r>
              <a:rPr lang="en-US" altLang="zh-CN" sz="1200" dirty="0">
                <a:cs typeface="+mn-ea"/>
                <a:sym typeface="+mn-lt"/>
              </a:rPr>
              <a:t> est. </a:t>
            </a:r>
            <a:r>
              <a:rPr lang="en-US" altLang="zh-CN" sz="1200" dirty="0" err="1">
                <a:cs typeface="+mn-ea"/>
                <a:sym typeface="+mn-lt"/>
              </a:rPr>
              <a:t>Vivamus</a:t>
            </a:r>
            <a:r>
              <a:rPr lang="en-US" altLang="zh-CN" sz="1200" dirty="0">
                <a:cs typeface="+mn-ea"/>
                <a:sym typeface="+mn-lt"/>
              </a:rPr>
              <a:t> a </a:t>
            </a:r>
            <a:r>
              <a:rPr lang="en-US" altLang="zh-CN" sz="1200" dirty="0" err="1">
                <a:cs typeface="+mn-ea"/>
                <a:sym typeface="+mn-lt"/>
              </a:rPr>
              <a:t>tellus</a:t>
            </a:r>
            <a:r>
              <a:rPr lang="en-US" altLang="zh-CN" sz="1200" dirty="0">
                <a:cs typeface="+mn-ea"/>
                <a:sym typeface="+mn-lt"/>
              </a:rPr>
              <a:t> eros </a:t>
            </a:r>
            <a:r>
              <a:rPr lang="en-US" altLang="zh-CN" sz="1200" dirty="0" err="1">
                <a:cs typeface="+mn-ea"/>
                <a:sym typeface="+mn-lt"/>
              </a:rPr>
              <a:t>quis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urna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malesuada</a:t>
            </a:r>
            <a:r>
              <a:rPr lang="en-US" altLang="zh-CN" sz="1200" dirty="0">
                <a:cs typeface="+mn-ea"/>
                <a:sym typeface="+mn-lt"/>
              </a:rPr>
              <a:t> fames </a:t>
            </a:r>
            <a:r>
              <a:rPr lang="en-US" altLang="zh-CN" sz="1200" dirty="0" err="1">
                <a:cs typeface="+mn-ea"/>
                <a:sym typeface="+mn-lt"/>
              </a:rPr>
              <a:t>acturpis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egestas</a:t>
            </a:r>
            <a:r>
              <a:rPr lang="en-US" altLang="zh-CN" sz="1200" dirty="0">
                <a:cs typeface="+mn-ea"/>
                <a:sym typeface="+mn-lt"/>
              </a:rPr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200" dirty="0">
                <a:cs typeface="+mn-ea"/>
                <a:sym typeface="+mn-lt"/>
              </a:rPr>
              <a:t>[08]  </a:t>
            </a:r>
            <a:r>
              <a:rPr lang="en-US" altLang="zh-CN" sz="1200" dirty="0" err="1">
                <a:cs typeface="+mn-ea"/>
                <a:sym typeface="+mn-lt"/>
              </a:rPr>
              <a:t>Pellentesque</a:t>
            </a:r>
            <a:r>
              <a:rPr lang="en-US" altLang="zh-CN" sz="1200" dirty="0">
                <a:cs typeface="+mn-ea"/>
                <a:sym typeface="+mn-lt"/>
              </a:rPr>
              <a:t> habitant </a:t>
            </a:r>
            <a:r>
              <a:rPr lang="en-US" altLang="zh-CN" sz="1200" dirty="0" err="1">
                <a:cs typeface="+mn-ea"/>
                <a:sym typeface="+mn-lt"/>
              </a:rPr>
              <a:t>morbi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tristique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senectus</a:t>
            </a:r>
            <a:r>
              <a:rPr lang="en-US" altLang="zh-CN" sz="1200" dirty="0">
                <a:cs typeface="+mn-ea"/>
                <a:sym typeface="+mn-lt"/>
              </a:rPr>
              <a:t> et </a:t>
            </a:r>
            <a:r>
              <a:rPr lang="en-US" altLang="zh-CN" sz="1200" dirty="0" err="1">
                <a:cs typeface="+mn-ea"/>
                <a:sym typeface="+mn-lt"/>
              </a:rPr>
              <a:t>netus</a:t>
            </a:r>
            <a:r>
              <a:rPr lang="en-US" altLang="zh-CN" sz="1200" dirty="0">
                <a:cs typeface="+mn-ea"/>
                <a:sym typeface="+mn-lt"/>
              </a:rPr>
              <a:t> et </a:t>
            </a:r>
            <a:r>
              <a:rPr lang="en-US" altLang="zh-CN" sz="1200" dirty="0" err="1">
                <a:cs typeface="+mn-ea"/>
                <a:sym typeface="+mn-lt"/>
              </a:rPr>
              <a:t>malesuada</a:t>
            </a:r>
            <a:r>
              <a:rPr lang="en-US" altLang="zh-CN" sz="1200" dirty="0">
                <a:cs typeface="+mn-ea"/>
                <a:sym typeface="+mn-lt"/>
              </a:rPr>
              <a:t> fames ac </a:t>
            </a:r>
            <a:r>
              <a:rPr lang="en-US" altLang="zh-CN" sz="1200" dirty="0" err="1">
                <a:cs typeface="+mn-ea"/>
                <a:sym typeface="+mn-lt"/>
              </a:rPr>
              <a:t>turpis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egestas</a:t>
            </a:r>
            <a:r>
              <a:rPr lang="en-US" altLang="zh-CN" sz="1200" dirty="0">
                <a:cs typeface="+mn-ea"/>
                <a:sym typeface="+mn-lt"/>
              </a:rPr>
              <a:t>. Proin </a:t>
            </a:r>
            <a:r>
              <a:rPr lang="en-US" altLang="zh-CN" sz="1200" dirty="0" err="1">
                <a:cs typeface="+mn-ea"/>
                <a:sym typeface="+mn-lt"/>
              </a:rPr>
              <a:t>phas</a:t>
            </a:r>
            <a:r>
              <a:rPr lang="en-US" altLang="zh-CN" sz="1200" dirty="0">
                <a:cs typeface="+mn-ea"/>
                <a:sym typeface="+mn-lt"/>
              </a:rPr>
              <a:t>  </a:t>
            </a:r>
            <a:r>
              <a:rPr lang="en-US" altLang="zh-CN" sz="1200" dirty="0" err="1">
                <a:cs typeface="+mn-ea"/>
                <a:sym typeface="+mn-lt"/>
              </a:rPr>
              <a:t>orci</a:t>
            </a:r>
            <a:r>
              <a:rPr lang="en-US" altLang="zh-CN" sz="1200" dirty="0">
                <a:cs typeface="+mn-ea"/>
                <a:sym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1453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71FDBD54-5E75-4A67-AE1F-D940F6E3EDA8}"/>
              </a:ext>
            </a:extLst>
          </p:cNvPr>
          <p:cNvGrpSpPr/>
          <p:nvPr/>
        </p:nvGrpSpPr>
        <p:grpSpPr>
          <a:xfrm>
            <a:off x="892672" y="1945863"/>
            <a:ext cx="10406657" cy="4129823"/>
            <a:chOff x="950773" y="1949701"/>
            <a:chExt cx="10406657" cy="4129823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xmlns="" id="{0C08094E-7776-453B-95A7-86F88F92F510}"/>
                </a:ext>
              </a:extLst>
            </p:cNvPr>
            <p:cNvSpPr>
              <a:spLocks/>
            </p:cNvSpPr>
            <p:nvPr/>
          </p:nvSpPr>
          <p:spPr>
            <a:xfrm>
              <a:off x="1258895" y="2216610"/>
              <a:ext cx="10098535" cy="3862914"/>
            </a:xfrm>
            <a:prstGeom prst="roundRect">
              <a:avLst>
                <a:gd name="adj" fmla="val 10745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文本框 28">
              <a:extLst>
                <a:ext uri="{FF2B5EF4-FFF2-40B4-BE49-F238E27FC236}">
                  <a16:creationId xmlns:a16="http://schemas.microsoft.com/office/drawing/2014/main" xmlns="" id="{A9D882BC-2349-4385-88F0-D5C062F6FF6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950773" y="1949701"/>
              <a:ext cx="616245" cy="533818"/>
            </a:xfrm>
            <a:custGeom>
              <a:avLst/>
              <a:gdLst/>
              <a:ahLst/>
              <a:cxnLst/>
              <a:rect l="l" t="t" r="r" b="b"/>
              <a:pathLst>
                <a:path w="512592" h="444029">
                  <a:moveTo>
                    <a:pt x="461442" y="0"/>
                  </a:moveTo>
                  <a:lnTo>
                    <a:pt x="512592" y="96859"/>
                  </a:lnTo>
                  <a:cubicBezTo>
                    <a:pt x="470874" y="116449"/>
                    <a:pt x="442034" y="135948"/>
                    <a:pt x="426072" y="155356"/>
                  </a:cubicBezTo>
                  <a:cubicBezTo>
                    <a:pt x="410110" y="174764"/>
                    <a:pt x="401222" y="197709"/>
                    <a:pt x="399409" y="224191"/>
                  </a:cubicBezTo>
                  <a:lnTo>
                    <a:pt x="512592" y="224191"/>
                  </a:lnTo>
                  <a:lnTo>
                    <a:pt x="512592" y="444029"/>
                  </a:lnTo>
                  <a:lnTo>
                    <a:pt x="275886" y="444029"/>
                  </a:lnTo>
                  <a:lnTo>
                    <a:pt x="275886" y="261738"/>
                  </a:lnTo>
                  <a:cubicBezTo>
                    <a:pt x="275886" y="194626"/>
                    <a:pt x="289853" y="141661"/>
                    <a:pt x="317786" y="102845"/>
                  </a:cubicBezTo>
                  <a:cubicBezTo>
                    <a:pt x="345719" y="64029"/>
                    <a:pt x="393604" y="29747"/>
                    <a:pt x="461442" y="0"/>
                  </a:cubicBezTo>
                  <a:close/>
                  <a:moveTo>
                    <a:pt x="185557" y="0"/>
                  </a:moveTo>
                  <a:lnTo>
                    <a:pt x="236707" y="96859"/>
                  </a:lnTo>
                  <a:cubicBezTo>
                    <a:pt x="194989" y="116449"/>
                    <a:pt x="166149" y="135948"/>
                    <a:pt x="150187" y="155356"/>
                  </a:cubicBezTo>
                  <a:cubicBezTo>
                    <a:pt x="134225" y="174764"/>
                    <a:pt x="125337" y="197709"/>
                    <a:pt x="123523" y="224191"/>
                  </a:cubicBezTo>
                  <a:lnTo>
                    <a:pt x="236707" y="224191"/>
                  </a:lnTo>
                  <a:lnTo>
                    <a:pt x="236707" y="444029"/>
                  </a:lnTo>
                  <a:lnTo>
                    <a:pt x="0" y="444029"/>
                  </a:lnTo>
                  <a:lnTo>
                    <a:pt x="0" y="261738"/>
                  </a:lnTo>
                  <a:cubicBezTo>
                    <a:pt x="0" y="194626"/>
                    <a:pt x="13967" y="141661"/>
                    <a:pt x="41900" y="102845"/>
                  </a:cubicBezTo>
                  <a:cubicBezTo>
                    <a:pt x="69833" y="64029"/>
                    <a:pt x="117719" y="29747"/>
                    <a:pt x="1855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A02CDDB1-A7A2-4F8D-A6D2-B22ECF4D6BB6}"/>
                </a:ext>
              </a:extLst>
            </p:cNvPr>
            <p:cNvSpPr/>
            <p:nvPr/>
          </p:nvSpPr>
          <p:spPr>
            <a:xfrm>
              <a:off x="10002568" y="5844144"/>
              <a:ext cx="930537" cy="1192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C1E3862B-0251-4564-985D-37B99C3F426A}"/>
              </a:ext>
            </a:extLst>
          </p:cNvPr>
          <p:cNvSpPr/>
          <p:nvPr/>
        </p:nvSpPr>
        <p:spPr>
          <a:xfrm>
            <a:off x="334963" y="401198"/>
            <a:ext cx="1232055" cy="3548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9">
            <a:extLst>
              <a:ext uri="{FF2B5EF4-FFF2-40B4-BE49-F238E27FC236}">
                <a16:creationId xmlns:a16="http://schemas.microsoft.com/office/drawing/2014/main" xmlns="" id="{FA29FC13-FBAB-4E1F-8727-F676E4ED18F9}"/>
              </a:ext>
            </a:extLst>
          </p:cNvPr>
          <p:cNvSpPr txBox="1"/>
          <p:nvPr/>
        </p:nvSpPr>
        <p:spPr>
          <a:xfrm>
            <a:off x="402350" y="409334"/>
            <a:ext cx="109728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dirty="0">
                <a:solidFill>
                  <a:srgbClr val="0A714F"/>
                </a:solidFill>
                <a:cs typeface="+mn-ea"/>
                <a:sym typeface="+mn-lt"/>
              </a:rPr>
              <a:t>致  谢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A714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文本框 9">
            <a:extLst>
              <a:ext uri="{FF2B5EF4-FFF2-40B4-BE49-F238E27FC236}">
                <a16:creationId xmlns:a16="http://schemas.microsoft.com/office/drawing/2014/main" xmlns="" id="{07C1C354-E1B5-4FA1-9F93-1F57DACD518E}"/>
              </a:ext>
            </a:extLst>
          </p:cNvPr>
          <p:cNvSpPr txBox="1"/>
          <p:nvPr/>
        </p:nvSpPr>
        <p:spPr>
          <a:xfrm>
            <a:off x="1542980" y="2714325"/>
            <a:ext cx="9414162" cy="3245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50000"/>
              </a:lnSpc>
              <a:defRPr/>
            </a:pPr>
            <a:r>
              <a:rPr lang="en-US" altLang="zh-CN" sz="1200" dirty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cs typeface="+mn-ea"/>
                <a:sym typeface="+mn-lt"/>
              </a:rPr>
              <a:t>urna.Nunc</a:t>
            </a:r>
            <a:r>
              <a:rPr lang="en-US" altLang="zh-CN" sz="1200" dirty="0">
                <a:cs typeface="+mn-ea"/>
                <a:sym typeface="+mn-lt"/>
              </a:rPr>
              <a:t> viverra imperdiet enim. Fusce est. Vivamus a </a:t>
            </a:r>
            <a:r>
              <a:rPr lang="en-US" altLang="zh-CN" sz="1200" dirty="0" err="1">
                <a:cs typeface="+mn-ea"/>
                <a:sym typeface="+mn-lt"/>
              </a:rPr>
              <a:t>tellusPellentesque</a:t>
            </a:r>
            <a:r>
              <a:rPr lang="en-US" altLang="zh-CN" sz="1200" dirty="0">
                <a:cs typeface="+mn-ea"/>
                <a:sym typeface="+mn-lt"/>
              </a:rPr>
              <a:t> habitant morbi tristique senectus et netus et malesuada fames ac turpis egestas. Proin pharetra nonummy pede. Mauris et </a:t>
            </a:r>
            <a:r>
              <a:rPr lang="en-US" altLang="zh-CN" sz="1200" dirty="0" err="1">
                <a:cs typeface="+mn-ea"/>
                <a:sym typeface="+mn-lt"/>
              </a:rPr>
              <a:t>orci</a:t>
            </a:r>
            <a:r>
              <a:rPr lang="en-US" altLang="zh-CN" sz="1200" dirty="0">
                <a:cs typeface="+mn-ea"/>
                <a:sym typeface="+mn-lt"/>
              </a:rPr>
              <a:t>. Lorem ipsum dolor sit </a:t>
            </a:r>
            <a:r>
              <a:rPr lang="en-US" altLang="zh-CN" sz="1200" dirty="0" err="1">
                <a:cs typeface="+mn-ea"/>
                <a:sym typeface="+mn-lt"/>
              </a:rPr>
              <a:t>amet</a:t>
            </a:r>
            <a:r>
              <a:rPr lang="en-US" altLang="zh-CN" sz="1200" dirty="0">
                <a:cs typeface="+mn-ea"/>
                <a:sym typeface="+mn-lt"/>
              </a:rPr>
              <a:t>, </a:t>
            </a:r>
            <a:r>
              <a:rPr lang="en-US" altLang="zh-CN" sz="1200" dirty="0" err="1">
                <a:cs typeface="+mn-ea"/>
                <a:sym typeface="+mn-lt"/>
              </a:rPr>
              <a:t>consectetuer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adipiscing</a:t>
            </a:r>
            <a:r>
              <a:rPr lang="en-US" altLang="zh-CN" sz="1200" dirty="0">
                <a:cs typeface="+mn-ea"/>
                <a:sym typeface="+mn-lt"/>
              </a:rPr>
              <a:t> e </a:t>
            </a:r>
            <a:r>
              <a:rPr lang="en-US" altLang="zh-CN" sz="1200" dirty="0" err="1">
                <a:cs typeface="+mn-ea"/>
                <a:sym typeface="+mn-lt"/>
              </a:rPr>
              <a:t>quis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urna.Nunc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viverra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imperdiet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enim</a:t>
            </a:r>
            <a:r>
              <a:rPr lang="en-US" altLang="zh-CN" sz="1200" dirty="0">
                <a:cs typeface="+mn-ea"/>
                <a:sym typeface="+mn-lt"/>
              </a:rPr>
              <a:t>. </a:t>
            </a:r>
            <a:r>
              <a:rPr lang="en-US" altLang="zh-CN" sz="1200" dirty="0" err="1">
                <a:cs typeface="+mn-ea"/>
                <a:sym typeface="+mn-lt"/>
              </a:rPr>
              <a:t>Fusce</a:t>
            </a:r>
            <a:r>
              <a:rPr lang="en-US" altLang="zh-CN" sz="1200" dirty="0">
                <a:cs typeface="+mn-ea"/>
                <a:sym typeface="+mn-lt"/>
              </a:rPr>
              <a:t> est. </a:t>
            </a:r>
            <a:r>
              <a:rPr lang="en-US" altLang="zh-CN" sz="1200" dirty="0" err="1">
                <a:cs typeface="+mn-ea"/>
                <a:sym typeface="+mn-lt"/>
              </a:rPr>
              <a:t>Vivamus</a:t>
            </a:r>
            <a:r>
              <a:rPr lang="en-US" altLang="zh-CN" sz="1200" dirty="0">
                <a:cs typeface="+mn-ea"/>
                <a:sym typeface="+mn-lt"/>
              </a:rPr>
              <a:t> a </a:t>
            </a:r>
            <a:r>
              <a:rPr lang="en-US" altLang="zh-CN" sz="1200" dirty="0" err="1">
                <a:cs typeface="+mn-ea"/>
                <a:sym typeface="+mn-lt"/>
              </a:rPr>
              <a:t>tellusPellentesque</a:t>
            </a:r>
            <a:r>
              <a:rPr lang="en-US" altLang="zh-CN" sz="1200" dirty="0">
                <a:cs typeface="+mn-ea"/>
                <a:sym typeface="+mn-lt"/>
              </a:rPr>
              <a:t> habitant </a:t>
            </a:r>
            <a:r>
              <a:rPr lang="en-US" altLang="zh-CN" sz="1200" dirty="0" err="1">
                <a:cs typeface="+mn-ea"/>
                <a:sym typeface="+mn-lt"/>
              </a:rPr>
              <a:t>morbi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tristique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senectus</a:t>
            </a:r>
            <a:r>
              <a:rPr lang="en-US" altLang="zh-CN" sz="1200" dirty="0">
                <a:cs typeface="+mn-ea"/>
                <a:sym typeface="+mn-lt"/>
              </a:rPr>
              <a:t> et </a:t>
            </a:r>
            <a:r>
              <a:rPr lang="en-US" altLang="zh-CN" sz="1200" dirty="0" err="1">
                <a:cs typeface="+mn-ea"/>
                <a:sym typeface="+mn-lt"/>
              </a:rPr>
              <a:t>netus</a:t>
            </a:r>
            <a:r>
              <a:rPr lang="en-US" altLang="zh-CN" sz="1200" dirty="0">
                <a:cs typeface="+mn-ea"/>
                <a:sym typeface="+mn-lt"/>
              </a:rPr>
              <a:t> et </a:t>
            </a:r>
            <a:r>
              <a:rPr lang="en-US" altLang="zh-CN" sz="1200" dirty="0" err="1">
                <a:cs typeface="+mn-ea"/>
                <a:sym typeface="+mn-lt"/>
              </a:rPr>
              <a:t>malesuada</a:t>
            </a:r>
            <a:r>
              <a:rPr lang="en-US" altLang="zh-CN" sz="1200" dirty="0">
                <a:cs typeface="+mn-ea"/>
                <a:sym typeface="+mn-lt"/>
              </a:rPr>
              <a:t> fames ac </a:t>
            </a:r>
            <a:r>
              <a:rPr lang="en-US" altLang="zh-CN" sz="1200" dirty="0" err="1">
                <a:cs typeface="+mn-ea"/>
                <a:sym typeface="+mn-lt"/>
              </a:rPr>
              <a:t>turpis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egestas</a:t>
            </a:r>
            <a:r>
              <a:rPr lang="en-US" altLang="zh-CN" sz="1200" dirty="0">
                <a:cs typeface="+mn-ea"/>
                <a:sym typeface="+mn-lt"/>
              </a:rPr>
              <a:t>. lit. Maecenas </a:t>
            </a:r>
            <a:r>
              <a:rPr lang="en-US" altLang="zh-CN" sz="1200" dirty="0" err="1">
                <a:cs typeface="+mn-ea"/>
                <a:sym typeface="+mn-lt"/>
              </a:rPr>
              <a:t>porttitor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congue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massa</a:t>
            </a:r>
            <a:r>
              <a:rPr lang="en-US" altLang="zh-CN" sz="1200" dirty="0">
                <a:cs typeface="+mn-ea"/>
                <a:sym typeface="+mn-lt"/>
              </a:rPr>
              <a:t>. </a:t>
            </a:r>
            <a:r>
              <a:rPr lang="en-US" altLang="zh-CN" sz="1200" dirty="0" err="1">
                <a:cs typeface="+mn-ea"/>
                <a:sym typeface="+mn-lt"/>
              </a:rPr>
              <a:t>Fusce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posuere</a:t>
            </a:r>
            <a:r>
              <a:rPr lang="en-US" altLang="zh-CN" sz="1200" dirty="0">
                <a:cs typeface="+mn-ea"/>
                <a:sym typeface="+mn-lt"/>
              </a:rPr>
              <a:t>...</a:t>
            </a:r>
          </a:p>
          <a:p>
            <a:pPr marR="0" lvl="0" algn="just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zh-CN" sz="1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11932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占位符 21" descr="围栏里的篮球&#10;&#10;描述已自动生成">
            <a:extLst>
              <a:ext uri="{FF2B5EF4-FFF2-40B4-BE49-F238E27FC236}">
                <a16:creationId xmlns:a16="http://schemas.microsoft.com/office/drawing/2014/main" xmlns="" id="{31E37B3C-244B-4324-9F5F-6D491178886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8" name="图片占位符 27" descr="图片包含 户外, 建筑, 大, 船&#10;&#10;描述已自动生成">
            <a:extLst>
              <a:ext uri="{FF2B5EF4-FFF2-40B4-BE49-F238E27FC236}">
                <a16:creationId xmlns:a16="http://schemas.microsoft.com/office/drawing/2014/main" xmlns="" id="{097D8DB7-CC9E-4445-B740-F10408A1AB5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6" name="图片占位符 45" descr="建筑前的广场上&#10;&#10;描述已自动生成">
            <a:extLst>
              <a:ext uri="{FF2B5EF4-FFF2-40B4-BE49-F238E27FC236}">
                <a16:creationId xmlns:a16="http://schemas.microsoft.com/office/drawing/2014/main" xmlns="" id="{8F933BA3-381F-43FC-A1ED-0C67A99AD01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图片占位符 23" descr="建筑的摆设布局&#10;&#10;描述已自动生成">
            <a:extLst>
              <a:ext uri="{FF2B5EF4-FFF2-40B4-BE49-F238E27FC236}">
                <a16:creationId xmlns:a16="http://schemas.microsoft.com/office/drawing/2014/main" xmlns="" id="{3606DE48-FB2E-4D90-A56D-EA9C00A114E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0" name="图片占位符 29" descr="城市的风景&#10;&#10;描述已自动生成">
            <a:extLst>
              <a:ext uri="{FF2B5EF4-FFF2-40B4-BE49-F238E27FC236}">
                <a16:creationId xmlns:a16="http://schemas.microsoft.com/office/drawing/2014/main" xmlns="" id="{E0FD9AD1-8776-4E4F-A97A-CB19740D572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8" name="图片占位符 47" descr="建筑的摆设布局&#10;&#10;描述已自动生成">
            <a:extLst>
              <a:ext uri="{FF2B5EF4-FFF2-40B4-BE49-F238E27FC236}">
                <a16:creationId xmlns:a16="http://schemas.microsoft.com/office/drawing/2014/main" xmlns="" id="{A543B7D2-9953-4C5E-9531-F6BA27FB61B9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6" name="图片占位符 25" descr="图片包含 户外, 游戏机, 人们, 街道&#10;&#10;描述已自动生成">
            <a:extLst>
              <a:ext uri="{FF2B5EF4-FFF2-40B4-BE49-F238E27FC236}">
                <a16:creationId xmlns:a16="http://schemas.microsoft.com/office/drawing/2014/main" xmlns="" id="{E41720DD-B6BE-40CC-8BBE-6DB83152C4E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2" name="图片占位符 31" descr="图片包含 户外, 建筑, 雪, 覆盖&#10;&#10;描述已自动生成">
            <a:extLst>
              <a:ext uri="{FF2B5EF4-FFF2-40B4-BE49-F238E27FC236}">
                <a16:creationId xmlns:a16="http://schemas.microsoft.com/office/drawing/2014/main" xmlns="" id="{346A0683-1783-4D72-A570-3099922D3F82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4" name="图片占位符 43" descr="树林前的花园&#10;&#10;描述已自动生成">
            <a:extLst>
              <a:ext uri="{FF2B5EF4-FFF2-40B4-BE49-F238E27FC236}">
                <a16:creationId xmlns:a16="http://schemas.microsoft.com/office/drawing/2014/main" xmlns="" id="{9B23A461-7176-441D-B792-692E318EBA64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2" name="图片占位符 41" descr="建筑与房屋的城市空拍图&#10;&#10;描述已自动生成">
            <a:extLst>
              <a:ext uri="{FF2B5EF4-FFF2-40B4-BE49-F238E27FC236}">
                <a16:creationId xmlns:a16="http://schemas.microsoft.com/office/drawing/2014/main" xmlns="" id="{27822621-6726-4152-A42D-AEAD91EB1BE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4" name="图片占位符 53" descr="草地上有许多树&#10;&#10;描述已自动生成">
            <a:extLst>
              <a:ext uri="{FF2B5EF4-FFF2-40B4-BE49-F238E27FC236}">
                <a16:creationId xmlns:a16="http://schemas.microsoft.com/office/drawing/2014/main" xmlns="" id="{D6E79112-3B46-47BD-B662-ADC9A230B658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8" name="图片占位符 57" descr="草地上的大树&#10;&#10;描述已自动生成">
            <a:extLst>
              <a:ext uri="{FF2B5EF4-FFF2-40B4-BE49-F238E27FC236}">
                <a16:creationId xmlns:a16="http://schemas.microsoft.com/office/drawing/2014/main" xmlns="" id="{FA8F9200-72E2-4507-ACC9-0A64046548F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A18B00FD-1306-40EE-81E7-237C82C216E4}"/>
              </a:ext>
            </a:extLst>
          </p:cNvPr>
          <p:cNvSpPr/>
          <p:nvPr/>
        </p:nvSpPr>
        <p:spPr>
          <a:xfrm>
            <a:off x="0" y="0"/>
            <a:ext cx="12192000" cy="6974733"/>
          </a:xfrm>
          <a:prstGeom prst="rect">
            <a:avLst/>
          </a:prstGeom>
          <a:solidFill>
            <a:srgbClr val="0A714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A654904-0ECF-412D-A0AD-BDC4346FE9FA}"/>
              </a:ext>
            </a:extLst>
          </p:cNvPr>
          <p:cNvGrpSpPr/>
          <p:nvPr/>
        </p:nvGrpSpPr>
        <p:grpSpPr>
          <a:xfrm>
            <a:off x="1599686" y="2591098"/>
            <a:ext cx="8992629" cy="1614248"/>
            <a:chOff x="1599686" y="2875002"/>
            <a:chExt cx="8992629" cy="1614248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8E60F207-3715-45C3-9E17-0A3E71166665}"/>
                </a:ext>
              </a:extLst>
            </p:cNvPr>
            <p:cNvSpPr txBox="1"/>
            <p:nvPr/>
          </p:nvSpPr>
          <p:spPr>
            <a:xfrm>
              <a:off x="1599686" y="2875002"/>
              <a:ext cx="899262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感谢各位老师聆听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8737AE8C-1846-4CB3-BAF7-ADB8CDBDA7D2}"/>
                </a:ext>
              </a:extLst>
            </p:cNvPr>
            <p:cNvSpPr txBox="1"/>
            <p:nvPr/>
          </p:nvSpPr>
          <p:spPr>
            <a:xfrm>
              <a:off x="3048000" y="4181473"/>
              <a:ext cx="61965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Thank you for listening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FA40A849-39F4-496B-AF8A-E7F32C4F1C89}"/>
              </a:ext>
            </a:extLst>
          </p:cNvPr>
          <p:cNvGrpSpPr/>
          <p:nvPr/>
        </p:nvGrpSpPr>
        <p:grpSpPr>
          <a:xfrm>
            <a:off x="3125161" y="5032742"/>
            <a:ext cx="2523868" cy="379047"/>
            <a:chOff x="3281470" y="3782290"/>
            <a:chExt cx="2523868" cy="379047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6518B851-1097-4685-B8E7-B126C593BBF7}"/>
                </a:ext>
              </a:extLst>
            </p:cNvPr>
            <p:cNvSpPr txBox="1"/>
            <p:nvPr/>
          </p:nvSpPr>
          <p:spPr>
            <a:xfrm>
              <a:off x="3727332" y="3787148"/>
              <a:ext cx="20780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答辩人 ：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 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听你的了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431C20F3-23AE-4C97-B700-1D6C78B94C8E}"/>
                </a:ext>
              </a:extLst>
            </p:cNvPr>
            <p:cNvGrpSpPr/>
            <p:nvPr/>
          </p:nvGrpSpPr>
          <p:grpSpPr>
            <a:xfrm>
              <a:off x="3281470" y="3782290"/>
              <a:ext cx="379047" cy="379047"/>
              <a:chOff x="3591269" y="4120010"/>
              <a:chExt cx="307778" cy="307778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C0208620-7E4F-4C13-958C-48A6E292ED59}"/>
                  </a:ext>
                </a:extLst>
              </p:cNvPr>
              <p:cNvSpPr/>
              <p:nvPr/>
            </p:nvSpPr>
            <p:spPr>
              <a:xfrm>
                <a:off x="3591269" y="4120010"/>
                <a:ext cx="307778" cy="307778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12">
                <a:extLst>
                  <a:ext uri="{FF2B5EF4-FFF2-40B4-BE49-F238E27FC236}">
                    <a16:creationId xmlns:a16="http://schemas.microsoft.com/office/drawing/2014/main" xmlns="" id="{BF2878FB-68B2-40A9-BF9F-610CB2059C4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674686" y="4207587"/>
                <a:ext cx="140944" cy="116219"/>
              </a:xfrm>
              <a:custGeom>
                <a:avLst/>
                <a:gdLst>
                  <a:gd name="connsiteX0" fmla="*/ 435416 w 609586"/>
                  <a:gd name="connsiteY0" fmla="*/ 80352 h 502648"/>
                  <a:gd name="connsiteX1" fmla="*/ 551577 w 609586"/>
                  <a:gd name="connsiteY1" fmla="*/ 190215 h 502648"/>
                  <a:gd name="connsiteX2" fmla="*/ 551577 w 609586"/>
                  <a:gd name="connsiteY2" fmla="*/ 217693 h 502648"/>
                  <a:gd name="connsiteX3" fmla="*/ 496140 w 609586"/>
                  <a:gd name="connsiteY3" fmla="*/ 310936 h 502648"/>
                  <a:gd name="connsiteX4" fmla="*/ 609586 w 609586"/>
                  <a:gd name="connsiteY4" fmla="*/ 437323 h 502648"/>
                  <a:gd name="connsiteX5" fmla="*/ 580534 w 609586"/>
                  <a:gd name="connsiteY5" fmla="*/ 464753 h 502648"/>
                  <a:gd name="connsiteX6" fmla="*/ 504951 w 609586"/>
                  <a:gd name="connsiteY6" fmla="*/ 464753 h 502648"/>
                  <a:gd name="connsiteX7" fmla="*/ 373787 w 609586"/>
                  <a:gd name="connsiteY7" fmla="*/ 301459 h 502648"/>
                  <a:gd name="connsiteX8" fmla="*/ 426510 w 609586"/>
                  <a:gd name="connsiteY8" fmla="*/ 179500 h 502648"/>
                  <a:gd name="connsiteX9" fmla="*/ 426510 w 609586"/>
                  <a:gd name="connsiteY9" fmla="*/ 143641 h 502648"/>
                  <a:gd name="connsiteX10" fmla="*/ 412126 w 609586"/>
                  <a:gd name="connsiteY10" fmla="*/ 82543 h 502648"/>
                  <a:gd name="connsiteX11" fmla="*/ 435416 w 609586"/>
                  <a:gd name="connsiteY11" fmla="*/ 80352 h 502648"/>
                  <a:gd name="connsiteX12" fmla="*/ 227788 w 609586"/>
                  <a:gd name="connsiteY12" fmla="*/ 0 h 502648"/>
                  <a:gd name="connsiteX13" fmla="*/ 379662 w 609586"/>
                  <a:gd name="connsiteY13" fmla="*/ 143662 h 502648"/>
                  <a:gd name="connsiteX14" fmla="*/ 379662 w 609586"/>
                  <a:gd name="connsiteY14" fmla="*/ 179565 h 502648"/>
                  <a:gd name="connsiteX15" fmla="*/ 307225 w 609586"/>
                  <a:gd name="connsiteY15" fmla="*/ 301465 h 502648"/>
                  <a:gd name="connsiteX16" fmla="*/ 455528 w 609586"/>
                  <a:gd name="connsiteY16" fmla="*/ 466745 h 502648"/>
                  <a:gd name="connsiteX17" fmla="*/ 417524 w 609586"/>
                  <a:gd name="connsiteY17" fmla="*/ 502648 h 502648"/>
                  <a:gd name="connsiteX18" fmla="*/ 38004 w 609586"/>
                  <a:gd name="connsiteY18" fmla="*/ 502648 h 502648"/>
                  <a:gd name="connsiteX19" fmla="*/ 0 w 609586"/>
                  <a:gd name="connsiteY19" fmla="*/ 466745 h 502648"/>
                  <a:gd name="connsiteX20" fmla="*/ 148350 w 609586"/>
                  <a:gd name="connsiteY20" fmla="*/ 301465 h 502648"/>
                  <a:gd name="connsiteX21" fmla="*/ 75913 w 609586"/>
                  <a:gd name="connsiteY21" fmla="*/ 179565 h 502648"/>
                  <a:gd name="connsiteX22" fmla="*/ 75913 w 609586"/>
                  <a:gd name="connsiteY22" fmla="*/ 143662 h 502648"/>
                  <a:gd name="connsiteX23" fmla="*/ 227788 w 609586"/>
                  <a:gd name="connsiteY23" fmla="*/ 0 h 502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09586" h="502648">
                    <a:moveTo>
                      <a:pt x="435416" y="80352"/>
                    </a:moveTo>
                    <a:cubicBezTo>
                      <a:pt x="499521" y="80352"/>
                      <a:pt x="551577" y="129545"/>
                      <a:pt x="551577" y="190215"/>
                    </a:cubicBezTo>
                    <a:lnTo>
                      <a:pt x="551577" y="217693"/>
                    </a:lnTo>
                    <a:cubicBezTo>
                      <a:pt x="551577" y="257219"/>
                      <a:pt x="529288" y="291601"/>
                      <a:pt x="496140" y="310936"/>
                    </a:cubicBezTo>
                    <a:cubicBezTo>
                      <a:pt x="553434" y="331175"/>
                      <a:pt x="609586" y="382416"/>
                      <a:pt x="609586" y="437323"/>
                    </a:cubicBezTo>
                    <a:cubicBezTo>
                      <a:pt x="609586" y="452467"/>
                      <a:pt x="596584" y="464753"/>
                      <a:pt x="580534" y="464753"/>
                    </a:cubicBezTo>
                    <a:lnTo>
                      <a:pt x="504951" y="464753"/>
                    </a:lnTo>
                    <a:cubicBezTo>
                      <a:pt x="503855" y="393607"/>
                      <a:pt x="444465" y="318793"/>
                      <a:pt x="373787" y="301459"/>
                    </a:cubicBezTo>
                    <a:cubicBezTo>
                      <a:pt x="411936" y="270457"/>
                      <a:pt x="426510" y="231217"/>
                      <a:pt x="426510" y="179500"/>
                    </a:cubicBezTo>
                    <a:lnTo>
                      <a:pt x="426510" y="143641"/>
                    </a:lnTo>
                    <a:cubicBezTo>
                      <a:pt x="426510" y="121783"/>
                      <a:pt x="421318" y="101068"/>
                      <a:pt x="412126" y="82543"/>
                    </a:cubicBezTo>
                    <a:cubicBezTo>
                      <a:pt x="419651" y="81114"/>
                      <a:pt x="427415" y="80352"/>
                      <a:pt x="435416" y="80352"/>
                    </a:cubicBezTo>
                    <a:close/>
                    <a:moveTo>
                      <a:pt x="227788" y="0"/>
                    </a:moveTo>
                    <a:cubicBezTo>
                      <a:pt x="311607" y="0"/>
                      <a:pt x="379662" y="64378"/>
                      <a:pt x="379662" y="143662"/>
                    </a:cubicBezTo>
                    <a:lnTo>
                      <a:pt x="379662" y="179565"/>
                    </a:lnTo>
                    <a:cubicBezTo>
                      <a:pt x="379662" y="231230"/>
                      <a:pt x="350516" y="276180"/>
                      <a:pt x="307225" y="301465"/>
                    </a:cubicBezTo>
                    <a:cubicBezTo>
                      <a:pt x="382186" y="327940"/>
                      <a:pt x="455528" y="394986"/>
                      <a:pt x="455528" y="466745"/>
                    </a:cubicBezTo>
                    <a:cubicBezTo>
                      <a:pt x="455528" y="486554"/>
                      <a:pt x="438574" y="502648"/>
                      <a:pt x="417524" y="502648"/>
                    </a:cubicBezTo>
                    <a:lnTo>
                      <a:pt x="38004" y="502648"/>
                    </a:lnTo>
                    <a:cubicBezTo>
                      <a:pt x="16954" y="502648"/>
                      <a:pt x="0" y="486554"/>
                      <a:pt x="0" y="466745"/>
                    </a:cubicBezTo>
                    <a:cubicBezTo>
                      <a:pt x="0" y="394986"/>
                      <a:pt x="73389" y="327940"/>
                      <a:pt x="148350" y="301465"/>
                    </a:cubicBezTo>
                    <a:cubicBezTo>
                      <a:pt x="105012" y="276180"/>
                      <a:pt x="75913" y="231230"/>
                      <a:pt x="75913" y="179565"/>
                    </a:cubicBezTo>
                    <a:lnTo>
                      <a:pt x="75913" y="143662"/>
                    </a:lnTo>
                    <a:cubicBezTo>
                      <a:pt x="75913" y="64378"/>
                      <a:pt x="143969" y="0"/>
                      <a:pt x="2277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E7D3CF24-F606-4D24-AC29-81763EAE89B5}"/>
              </a:ext>
            </a:extLst>
          </p:cNvPr>
          <p:cNvGrpSpPr/>
          <p:nvPr/>
        </p:nvGrpSpPr>
        <p:grpSpPr>
          <a:xfrm>
            <a:off x="6542972" y="5032742"/>
            <a:ext cx="2523868" cy="379047"/>
            <a:chOff x="3281470" y="3782290"/>
            <a:chExt cx="2523868" cy="379047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E0721947-1A73-47DE-9E6F-19458294D239}"/>
                </a:ext>
              </a:extLst>
            </p:cNvPr>
            <p:cNvSpPr txBox="1"/>
            <p:nvPr/>
          </p:nvSpPr>
          <p:spPr>
            <a:xfrm>
              <a:off x="3727332" y="3787148"/>
              <a:ext cx="20780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指导老师：</a:t>
              </a:r>
              <a:r>
                <a:rPr lang="en-US" altLang="zh-CN" sz="1600" b="1" dirty="0">
                  <a:solidFill>
                    <a:prstClr val="white"/>
                  </a:solidFill>
                  <a:cs typeface="+mn-ea"/>
                  <a:sym typeface="+mn-lt"/>
                </a:rPr>
                <a:t>summer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63A3D954-5097-4CA6-A3C3-99215291D770}"/>
                </a:ext>
              </a:extLst>
            </p:cNvPr>
            <p:cNvGrpSpPr/>
            <p:nvPr/>
          </p:nvGrpSpPr>
          <p:grpSpPr>
            <a:xfrm>
              <a:off x="3281470" y="3782290"/>
              <a:ext cx="379047" cy="379047"/>
              <a:chOff x="3591269" y="4120010"/>
              <a:chExt cx="307778" cy="307778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70085BAD-7A80-4550-999C-02662CE8E9D2}"/>
                  </a:ext>
                </a:extLst>
              </p:cNvPr>
              <p:cNvSpPr/>
              <p:nvPr/>
            </p:nvSpPr>
            <p:spPr>
              <a:xfrm>
                <a:off x="3591269" y="4120010"/>
                <a:ext cx="307778" cy="307778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12">
                <a:extLst>
                  <a:ext uri="{FF2B5EF4-FFF2-40B4-BE49-F238E27FC236}">
                    <a16:creationId xmlns:a16="http://schemas.microsoft.com/office/drawing/2014/main" xmlns="" id="{A16E53BA-BE87-407C-945C-CAA706C6D5A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674686" y="4207587"/>
                <a:ext cx="140944" cy="116219"/>
              </a:xfrm>
              <a:custGeom>
                <a:avLst/>
                <a:gdLst>
                  <a:gd name="connsiteX0" fmla="*/ 435416 w 609586"/>
                  <a:gd name="connsiteY0" fmla="*/ 80352 h 502648"/>
                  <a:gd name="connsiteX1" fmla="*/ 551577 w 609586"/>
                  <a:gd name="connsiteY1" fmla="*/ 190215 h 502648"/>
                  <a:gd name="connsiteX2" fmla="*/ 551577 w 609586"/>
                  <a:gd name="connsiteY2" fmla="*/ 217693 h 502648"/>
                  <a:gd name="connsiteX3" fmla="*/ 496140 w 609586"/>
                  <a:gd name="connsiteY3" fmla="*/ 310936 h 502648"/>
                  <a:gd name="connsiteX4" fmla="*/ 609586 w 609586"/>
                  <a:gd name="connsiteY4" fmla="*/ 437323 h 502648"/>
                  <a:gd name="connsiteX5" fmla="*/ 580534 w 609586"/>
                  <a:gd name="connsiteY5" fmla="*/ 464753 h 502648"/>
                  <a:gd name="connsiteX6" fmla="*/ 504951 w 609586"/>
                  <a:gd name="connsiteY6" fmla="*/ 464753 h 502648"/>
                  <a:gd name="connsiteX7" fmla="*/ 373787 w 609586"/>
                  <a:gd name="connsiteY7" fmla="*/ 301459 h 502648"/>
                  <a:gd name="connsiteX8" fmla="*/ 426510 w 609586"/>
                  <a:gd name="connsiteY8" fmla="*/ 179500 h 502648"/>
                  <a:gd name="connsiteX9" fmla="*/ 426510 w 609586"/>
                  <a:gd name="connsiteY9" fmla="*/ 143641 h 502648"/>
                  <a:gd name="connsiteX10" fmla="*/ 412126 w 609586"/>
                  <a:gd name="connsiteY10" fmla="*/ 82543 h 502648"/>
                  <a:gd name="connsiteX11" fmla="*/ 435416 w 609586"/>
                  <a:gd name="connsiteY11" fmla="*/ 80352 h 502648"/>
                  <a:gd name="connsiteX12" fmla="*/ 227788 w 609586"/>
                  <a:gd name="connsiteY12" fmla="*/ 0 h 502648"/>
                  <a:gd name="connsiteX13" fmla="*/ 379662 w 609586"/>
                  <a:gd name="connsiteY13" fmla="*/ 143662 h 502648"/>
                  <a:gd name="connsiteX14" fmla="*/ 379662 w 609586"/>
                  <a:gd name="connsiteY14" fmla="*/ 179565 h 502648"/>
                  <a:gd name="connsiteX15" fmla="*/ 307225 w 609586"/>
                  <a:gd name="connsiteY15" fmla="*/ 301465 h 502648"/>
                  <a:gd name="connsiteX16" fmla="*/ 455528 w 609586"/>
                  <a:gd name="connsiteY16" fmla="*/ 466745 h 502648"/>
                  <a:gd name="connsiteX17" fmla="*/ 417524 w 609586"/>
                  <a:gd name="connsiteY17" fmla="*/ 502648 h 502648"/>
                  <a:gd name="connsiteX18" fmla="*/ 38004 w 609586"/>
                  <a:gd name="connsiteY18" fmla="*/ 502648 h 502648"/>
                  <a:gd name="connsiteX19" fmla="*/ 0 w 609586"/>
                  <a:gd name="connsiteY19" fmla="*/ 466745 h 502648"/>
                  <a:gd name="connsiteX20" fmla="*/ 148350 w 609586"/>
                  <a:gd name="connsiteY20" fmla="*/ 301465 h 502648"/>
                  <a:gd name="connsiteX21" fmla="*/ 75913 w 609586"/>
                  <a:gd name="connsiteY21" fmla="*/ 179565 h 502648"/>
                  <a:gd name="connsiteX22" fmla="*/ 75913 w 609586"/>
                  <a:gd name="connsiteY22" fmla="*/ 143662 h 502648"/>
                  <a:gd name="connsiteX23" fmla="*/ 227788 w 609586"/>
                  <a:gd name="connsiteY23" fmla="*/ 0 h 502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09586" h="502648">
                    <a:moveTo>
                      <a:pt x="435416" y="80352"/>
                    </a:moveTo>
                    <a:cubicBezTo>
                      <a:pt x="499521" y="80352"/>
                      <a:pt x="551577" y="129545"/>
                      <a:pt x="551577" y="190215"/>
                    </a:cubicBezTo>
                    <a:lnTo>
                      <a:pt x="551577" y="217693"/>
                    </a:lnTo>
                    <a:cubicBezTo>
                      <a:pt x="551577" y="257219"/>
                      <a:pt x="529288" y="291601"/>
                      <a:pt x="496140" y="310936"/>
                    </a:cubicBezTo>
                    <a:cubicBezTo>
                      <a:pt x="553434" y="331175"/>
                      <a:pt x="609586" y="382416"/>
                      <a:pt x="609586" y="437323"/>
                    </a:cubicBezTo>
                    <a:cubicBezTo>
                      <a:pt x="609586" y="452467"/>
                      <a:pt x="596584" y="464753"/>
                      <a:pt x="580534" y="464753"/>
                    </a:cubicBezTo>
                    <a:lnTo>
                      <a:pt x="504951" y="464753"/>
                    </a:lnTo>
                    <a:cubicBezTo>
                      <a:pt x="503855" y="393607"/>
                      <a:pt x="444465" y="318793"/>
                      <a:pt x="373787" y="301459"/>
                    </a:cubicBezTo>
                    <a:cubicBezTo>
                      <a:pt x="411936" y="270457"/>
                      <a:pt x="426510" y="231217"/>
                      <a:pt x="426510" y="179500"/>
                    </a:cubicBezTo>
                    <a:lnTo>
                      <a:pt x="426510" y="143641"/>
                    </a:lnTo>
                    <a:cubicBezTo>
                      <a:pt x="426510" y="121783"/>
                      <a:pt x="421318" y="101068"/>
                      <a:pt x="412126" y="82543"/>
                    </a:cubicBezTo>
                    <a:cubicBezTo>
                      <a:pt x="419651" y="81114"/>
                      <a:pt x="427415" y="80352"/>
                      <a:pt x="435416" y="80352"/>
                    </a:cubicBezTo>
                    <a:close/>
                    <a:moveTo>
                      <a:pt x="227788" y="0"/>
                    </a:moveTo>
                    <a:cubicBezTo>
                      <a:pt x="311607" y="0"/>
                      <a:pt x="379662" y="64378"/>
                      <a:pt x="379662" y="143662"/>
                    </a:cubicBezTo>
                    <a:lnTo>
                      <a:pt x="379662" y="179565"/>
                    </a:lnTo>
                    <a:cubicBezTo>
                      <a:pt x="379662" y="231230"/>
                      <a:pt x="350516" y="276180"/>
                      <a:pt x="307225" y="301465"/>
                    </a:cubicBezTo>
                    <a:cubicBezTo>
                      <a:pt x="382186" y="327940"/>
                      <a:pt x="455528" y="394986"/>
                      <a:pt x="455528" y="466745"/>
                    </a:cubicBezTo>
                    <a:cubicBezTo>
                      <a:pt x="455528" y="486554"/>
                      <a:pt x="438574" y="502648"/>
                      <a:pt x="417524" y="502648"/>
                    </a:cubicBezTo>
                    <a:lnTo>
                      <a:pt x="38004" y="502648"/>
                    </a:lnTo>
                    <a:cubicBezTo>
                      <a:pt x="16954" y="502648"/>
                      <a:pt x="0" y="486554"/>
                      <a:pt x="0" y="466745"/>
                    </a:cubicBezTo>
                    <a:cubicBezTo>
                      <a:pt x="0" y="394986"/>
                      <a:pt x="73389" y="327940"/>
                      <a:pt x="148350" y="301465"/>
                    </a:cubicBezTo>
                    <a:cubicBezTo>
                      <a:pt x="105012" y="276180"/>
                      <a:pt x="75913" y="231230"/>
                      <a:pt x="75913" y="179565"/>
                    </a:cubicBezTo>
                    <a:lnTo>
                      <a:pt x="75913" y="143662"/>
                    </a:lnTo>
                    <a:cubicBezTo>
                      <a:pt x="75913" y="64378"/>
                      <a:pt x="143969" y="0"/>
                      <a:pt x="2277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4" name="图片 13" descr="文本, 徽标&#10;&#10;描述已自动生成">
            <a:extLst>
              <a:ext uri="{FF2B5EF4-FFF2-40B4-BE49-F238E27FC236}">
                <a16:creationId xmlns:a16="http://schemas.microsoft.com/office/drawing/2014/main" xmlns="" id="{133F5473-7A42-4F3C-856F-7EBF33AC3C7C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4195" y="1226742"/>
            <a:ext cx="2863610" cy="923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2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矩形: 圆角 109">
            <a:extLst>
              <a:ext uri="{FF2B5EF4-FFF2-40B4-BE49-F238E27FC236}">
                <a16:creationId xmlns:a16="http://schemas.microsoft.com/office/drawing/2014/main" xmlns="" id="{7E6255F9-A72B-4AB9-B045-E90C264EED2B}"/>
              </a:ext>
            </a:extLst>
          </p:cNvPr>
          <p:cNvSpPr>
            <a:spLocks/>
          </p:cNvSpPr>
          <p:nvPr/>
        </p:nvSpPr>
        <p:spPr>
          <a:xfrm>
            <a:off x="6377651" y="1701162"/>
            <a:ext cx="5425504" cy="4747504"/>
          </a:xfrm>
          <a:prstGeom prst="roundRect">
            <a:avLst>
              <a:gd name="adj" fmla="val 1074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4F1F3746-9198-4B98-9246-7E681C104E97}"/>
              </a:ext>
            </a:extLst>
          </p:cNvPr>
          <p:cNvSpPr>
            <a:spLocks/>
          </p:cNvSpPr>
          <p:nvPr/>
        </p:nvSpPr>
        <p:spPr>
          <a:xfrm>
            <a:off x="362520" y="1701162"/>
            <a:ext cx="5451830" cy="4747504"/>
          </a:xfrm>
          <a:prstGeom prst="roundRect">
            <a:avLst>
              <a:gd name="adj" fmla="val 1074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C1E3862B-0251-4564-985D-37B99C3F426A}"/>
              </a:ext>
            </a:extLst>
          </p:cNvPr>
          <p:cNvSpPr/>
          <p:nvPr/>
        </p:nvSpPr>
        <p:spPr>
          <a:xfrm>
            <a:off x="334963" y="401198"/>
            <a:ext cx="1232055" cy="3548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9">
            <a:extLst>
              <a:ext uri="{FF2B5EF4-FFF2-40B4-BE49-F238E27FC236}">
                <a16:creationId xmlns:a16="http://schemas.microsoft.com/office/drawing/2014/main" xmlns="" id="{FA29FC13-FBAB-4E1F-8727-F676E4ED18F9}"/>
              </a:ext>
            </a:extLst>
          </p:cNvPr>
          <p:cNvSpPr txBox="1"/>
          <p:nvPr/>
        </p:nvSpPr>
        <p:spPr>
          <a:xfrm>
            <a:off x="402350" y="409334"/>
            <a:ext cx="109728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A714F"/>
                </a:solidFill>
                <a:effectLst/>
                <a:uLnTx/>
                <a:uFillTx/>
                <a:cs typeface="+mn-ea"/>
                <a:sym typeface="+mn-lt"/>
              </a:rPr>
              <a:t>使用手册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633B3C78-8B07-476C-BBE4-93A181401C69}"/>
              </a:ext>
            </a:extLst>
          </p:cNvPr>
          <p:cNvGrpSpPr/>
          <p:nvPr/>
        </p:nvGrpSpPr>
        <p:grpSpPr>
          <a:xfrm>
            <a:off x="761275" y="1913804"/>
            <a:ext cx="2133854" cy="506893"/>
            <a:chOff x="932179" y="2915920"/>
            <a:chExt cx="2133854" cy="506893"/>
          </a:xfrm>
        </p:grpSpPr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xmlns="" id="{19F2CF3A-8A37-4957-98A7-EF140C9DFEE0}"/>
                </a:ext>
              </a:extLst>
            </p:cNvPr>
            <p:cNvSpPr/>
            <p:nvPr/>
          </p:nvSpPr>
          <p:spPr>
            <a:xfrm>
              <a:off x="932180" y="2915920"/>
              <a:ext cx="2133853" cy="50689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文本框 9">
              <a:extLst>
                <a:ext uri="{FF2B5EF4-FFF2-40B4-BE49-F238E27FC236}">
                  <a16:creationId xmlns:a16="http://schemas.microsoft.com/office/drawing/2014/main" xmlns="" id="{AB5A65F5-7428-4D3B-A360-39AC7AAE77D9}"/>
                </a:ext>
              </a:extLst>
            </p:cNvPr>
            <p:cNvSpPr txBox="1"/>
            <p:nvPr/>
          </p:nvSpPr>
          <p:spPr>
            <a:xfrm>
              <a:off x="932179" y="2938534"/>
              <a:ext cx="21338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字 体 规 范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8B73510-1C60-42C2-8584-89B2E0C08F85}"/>
              </a:ext>
            </a:extLst>
          </p:cNvPr>
          <p:cNvGrpSpPr/>
          <p:nvPr/>
        </p:nvGrpSpPr>
        <p:grpSpPr>
          <a:xfrm>
            <a:off x="6855322" y="1936418"/>
            <a:ext cx="1732234" cy="506893"/>
            <a:chOff x="5897926" y="1913804"/>
            <a:chExt cx="1732234" cy="506893"/>
          </a:xfrm>
        </p:grpSpPr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xmlns="" id="{6B6508CF-4D72-4513-8602-F0FFBE3779F0}"/>
                </a:ext>
              </a:extLst>
            </p:cNvPr>
            <p:cNvSpPr/>
            <p:nvPr/>
          </p:nvSpPr>
          <p:spPr>
            <a:xfrm>
              <a:off x="5897926" y="1913804"/>
              <a:ext cx="1732234" cy="50689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文本框 9">
              <a:extLst>
                <a:ext uri="{FF2B5EF4-FFF2-40B4-BE49-F238E27FC236}">
                  <a16:creationId xmlns:a16="http://schemas.microsoft.com/office/drawing/2014/main" xmlns="" id="{A71037FE-FEBD-415A-A8E7-43B425434F6C}"/>
                </a:ext>
              </a:extLst>
            </p:cNvPr>
            <p:cNvSpPr txBox="1"/>
            <p:nvPr/>
          </p:nvSpPr>
          <p:spPr>
            <a:xfrm>
              <a:off x="5942630" y="1936418"/>
              <a:ext cx="16428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主 题 色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FA594883-5AC5-43D6-85D8-6F2317DED03F}"/>
              </a:ext>
            </a:extLst>
          </p:cNvPr>
          <p:cNvGrpSpPr/>
          <p:nvPr/>
        </p:nvGrpSpPr>
        <p:grpSpPr>
          <a:xfrm>
            <a:off x="6855322" y="2886888"/>
            <a:ext cx="4838054" cy="3118201"/>
            <a:chOff x="6019483" y="3010896"/>
            <a:chExt cx="4838054" cy="311820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2BCFBEB0-46C7-4B67-839C-8C9C9C370CD8}"/>
                </a:ext>
              </a:extLst>
            </p:cNvPr>
            <p:cNvGrpSpPr/>
            <p:nvPr/>
          </p:nvGrpSpPr>
          <p:grpSpPr>
            <a:xfrm>
              <a:off x="6066430" y="3010896"/>
              <a:ext cx="1168400" cy="1438620"/>
              <a:chOff x="5580293" y="3334987"/>
              <a:chExt cx="1168400" cy="1438620"/>
            </a:xfrm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xmlns="" id="{6486C8E2-7C7D-4AAE-8533-D6D0323EB3FC}"/>
                  </a:ext>
                </a:extLst>
              </p:cNvPr>
              <p:cNvSpPr/>
              <p:nvPr/>
            </p:nvSpPr>
            <p:spPr>
              <a:xfrm>
                <a:off x="5726748" y="3334987"/>
                <a:ext cx="875490" cy="87549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5E1852B2-AD09-49D6-A969-1B95873B615B}"/>
                  </a:ext>
                </a:extLst>
              </p:cNvPr>
              <p:cNvSpPr txBox="1"/>
              <p:nvPr/>
            </p:nvSpPr>
            <p:spPr>
              <a:xfrm>
                <a:off x="5580293" y="4404275"/>
                <a:ext cx="1168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/>
                  <a:t>#0A714F</a:t>
                </a:r>
                <a:endParaRPr lang="zh-CN" altLang="en-US" dirty="0"/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271348B5-E981-4613-A0A8-59247A1880AB}"/>
                </a:ext>
              </a:extLst>
            </p:cNvPr>
            <p:cNvGrpSpPr/>
            <p:nvPr/>
          </p:nvGrpSpPr>
          <p:grpSpPr>
            <a:xfrm>
              <a:off x="7812042" y="3010896"/>
              <a:ext cx="1276410" cy="1438620"/>
              <a:chOff x="5526288" y="3334987"/>
              <a:chExt cx="1276410" cy="1438620"/>
            </a:xfrm>
          </p:grpSpPr>
          <p:sp>
            <p:nvSpPr>
              <p:cNvPr id="84" name="矩形: 圆角 83">
                <a:extLst>
                  <a:ext uri="{FF2B5EF4-FFF2-40B4-BE49-F238E27FC236}">
                    <a16:creationId xmlns:a16="http://schemas.microsoft.com/office/drawing/2014/main" xmlns="" id="{4EAA92D6-67BE-463F-AB2A-3FA01A0E5109}"/>
                  </a:ext>
                </a:extLst>
              </p:cNvPr>
              <p:cNvSpPr/>
              <p:nvPr/>
            </p:nvSpPr>
            <p:spPr>
              <a:xfrm>
                <a:off x="5726748" y="3334987"/>
                <a:ext cx="875490" cy="875490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xmlns="" id="{9E18F220-4CF8-4E0A-812B-EC8B3F544312}"/>
                  </a:ext>
                </a:extLst>
              </p:cNvPr>
              <p:cNvSpPr txBox="1"/>
              <p:nvPr/>
            </p:nvSpPr>
            <p:spPr>
              <a:xfrm>
                <a:off x="5526288" y="4404275"/>
                <a:ext cx="12764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/>
                  <a:t>#0D9769</a:t>
                </a:r>
                <a:endParaRPr lang="zh-CN" altLang="en-US" dirty="0"/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EC24DE44-D27B-4AFC-9307-AEA340F55D49}"/>
                </a:ext>
              </a:extLst>
            </p:cNvPr>
            <p:cNvGrpSpPr/>
            <p:nvPr/>
          </p:nvGrpSpPr>
          <p:grpSpPr>
            <a:xfrm>
              <a:off x="9665664" y="3010896"/>
              <a:ext cx="1168400" cy="1438620"/>
              <a:chOff x="5580293" y="3334987"/>
              <a:chExt cx="1168400" cy="1438620"/>
            </a:xfrm>
          </p:grpSpPr>
          <p:sp>
            <p:nvSpPr>
              <p:cNvPr id="87" name="矩形: 圆角 86">
                <a:extLst>
                  <a:ext uri="{FF2B5EF4-FFF2-40B4-BE49-F238E27FC236}">
                    <a16:creationId xmlns:a16="http://schemas.microsoft.com/office/drawing/2014/main" xmlns="" id="{04E361EC-F8C7-471F-ADF1-688D7EC42BFF}"/>
                  </a:ext>
                </a:extLst>
              </p:cNvPr>
              <p:cNvSpPr/>
              <p:nvPr/>
            </p:nvSpPr>
            <p:spPr>
              <a:xfrm>
                <a:off x="5726748" y="3334987"/>
                <a:ext cx="875490" cy="87549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xmlns="" id="{529E6D52-3862-4B24-BE07-5228F0D6EA8B}"/>
                  </a:ext>
                </a:extLst>
              </p:cNvPr>
              <p:cNvSpPr txBox="1"/>
              <p:nvPr/>
            </p:nvSpPr>
            <p:spPr>
              <a:xfrm>
                <a:off x="5580293" y="4404275"/>
                <a:ext cx="1168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/>
                  <a:t>#10B880</a:t>
                </a:r>
                <a:endParaRPr lang="zh-CN" altLang="en-US" dirty="0"/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44613E33-31BE-4F4E-AC96-F0FE64FE2AA5}"/>
                </a:ext>
              </a:extLst>
            </p:cNvPr>
            <p:cNvGrpSpPr/>
            <p:nvPr/>
          </p:nvGrpSpPr>
          <p:grpSpPr>
            <a:xfrm>
              <a:off x="6019483" y="4690477"/>
              <a:ext cx="1262293" cy="1438620"/>
              <a:chOff x="5533346" y="3334987"/>
              <a:chExt cx="1262293" cy="1438620"/>
            </a:xfrm>
          </p:grpSpPr>
          <p:sp>
            <p:nvSpPr>
              <p:cNvPr id="90" name="矩形: 圆角 89">
                <a:extLst>
                  <a:ext uri="{FF2B5EF4-FFF2-40B4-BE49-F238E27FC236}">
                    <a16:creationId xmlns:a16="http://schemas.microsoft.com/office/drawing/2014/main" xmlns="" id="{4F764BA9-F62C-49E2-B606-62A2AC57F834}"/>
                  </a:ext>
                </a:extLst>
              </p:cNvPr>
              <p:cNvSpPr/>
              <p:nvPr/>
            </p:nvSpPr>
            <p:spPr>
              <a:xfrm>
                <a:off x="5726748" y="3334987"/>
                <a:ext cx="875490" cy="875490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xmlns="" id="{C3C65740-24FC-4544-A180-0C82905CB893}"/>
                  </a:ext>
                </a:extLst>
              </p:cNvPr>
              <p:cNvSpPr txBox="1"/>
              <p:nvPr/>
            </p:nvSpPr>
            <p:spPr>
              <a:xfrm>
                <a:off x="5533346" y="4404275"/>
                <a:ext cx="126229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/>
                  <a:t>#0D5EAC</a:t>
                </a:r>
                <a:endParaRPr lang="zh-CN" altLang="en-US" dirty="0"/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xmlns="" id="{39A11680-9411-4568-B90C-3F369327EADA}"/>
                </a:ext>
              </a:extLst>
            </p:cNvPr>
            <p:cNvGrpSpPr/>
            <p:nvPr/>
          </p:nvGrpSpPr>
          <p:grpSpPr>
            <a:xfrm>
              <a:off x="7866047" y="4690477"/>
              <a:ext cx="1168400" cy="1438620"/>
              <a:chOff x="5580293" y="3334987"/>
              <a:chExt cx="1168400" cy="1438620"/>
            </a:xfrm>
          </p:grpSpPr>
          <p:sp>
            <p:nvSpPr>
              <p:cNvPr id="93" name="矩形: 圆角 92">
                <a:extLst>
                  <a:ext uri="{FF2B5EF4-FFF2-40B4-BE49-F238E27FC236}">
                    <a16:creationId xmlns:a16="http://schemas.microsoft.com/office/drawing/2014/main" xmlns="" id="{FB56F3C2-F5F9-46EB-913D-0DB9B73DA6FE}"/>
                  </a:ext>
                </a:extLst>
              </p:cNvPr>
              <p:cNvSpPr/>
              <p:nvPr/>
            </p:nvSpPr>
            <p:spPr>
              <a:xfrm>
                <a:off x="5726748" y="3334987"/>
                <a:ext cx="875490" cy="875490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xmlns="" id="{0AB36AFE-6675-4229-B62F-82F9F81D4A15}"/>
                  </a:ext>
                </a:extLst>
              </p:cNvPr>
              <p:cNvSpPr txBox="1"/>
              <p:nvPr/>
            </p:nvSpPr>
            <p:spPr>
              <a:xfrm>
                <a:off x="5580293" y="4404275"/>
                <a:ext cx="1168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/>
                  <a:t>#C41A1F</a:t>
                </a:r>
                <a:endParaRPr lang="zh-CN" altLang="en-US" dirty="0"/>
              </a:p>
            </p:txBody>
          </p: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xmlns="" id="{3DCB9935-C644-404C-952A-8FFAE2AFD5B2}"/>
                </a:ext>
              </a:extLst>
            </p:cNvPr>
            <p:cNvGrpSpPr/>
            <p:nvPr/>
          </p:nvGrpSpPr>
          <p:grpSpPr>
            <a:xfrm>
              <a:off x="9642191" y="4690477"/>
              <a:ext cx="1215346" cy="1438620"/>
              <a:chOff x="5556820" y="3334987"/>
              <a:chExt cx="1215346" cy="1438620"/>
            </a:xfrm>
          </p:grpSpPr>
          <p:sp>
            <p:nvSpPr>
              <p:cNvPr id="96" name="矩形: 圆角 95">
                <a:extLst>
                  <a:ext uri="{FF2B5EF4-FFF2-40B4-BE49-F238E27FC236}">
                    <a16:creationId xmlns:a16="http://schemas.microsoft.com/office/drawing/2014/main" xmlns="" id="{91C04C28-D0ED-4F7E-9ED6-D46C36C64273}"/>
                  </a:ext>
                </a:extLst>
              </p:cNvPr>
              <p:cNvSpPr/>
              <p:nvPr/>
            </p:nvSpPr>
            <p:spPr>
              <a:xfrm>
                <a:off x="5726748" y="3334987"/>
                <a:ext cx="875490" cy="875490"/>
              </a:xfrm>
              <a:prstGeom prst="round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xmlns="" id="{85F9F437-BA6B-4405-A2F5-9B68D0EADC84}"/>
                  </a:ext>
                </a:extLst>
              </p:cNvPr>
              <p:cNvSpPr txBox="1"/>
              <p:nvPr/>
            </p:nvSpPr>
            <p:spPr>
              <a:xfrm>
                <a:off x="5556820" y="4404275"/>
                <a:ext cx="12153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/>
                  <a:t>#DD5411</a:t>
                </a:r>
                <a:endParaRPr lang="zh-CN" altLang="en-US" dirty="0"/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4D43250E-7CFA-4045-BAA5-2B97F1E30E54}"/>
              </a:ext>
            </a:extLst>
          </p:cNvPr>
          <p:cNvGrpSpPr/>
          <p:nvPr/>
        </p:nvGrpSpPr>
        <p:grpSpPr>
          <a:xfrm>
            <a:off x="848935" y="2888100"/>
            <a:ext cx="4479000" cy="2453615"/>
            <a:chOff x="757083" y="3269628"/>
            <a:chExt cx="4479000" cy="2453615"/>
          </a:xfrm>
        </p:grpSpPr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xmlns="" id="{812C1FD2-5B23-46C4-9081-E54EC814E7FB}"/>
                </a:ext>
              </a:extLst>
            </p:cNvPr>
            <p:cNvGrpSpPr/>
            <p:nvPr/>
          </p:nvGrpSpPr>
          <p:grpSpPr>
            <a:xfrm>
              <a:off x="2681388" y="4690477"/>
              <a:ext cx="2554695" cy="1032766"/>
              <a:chOff x="1056634" y="3170529"/>
              <a:chExt cx="3583214" cy="1032766"/>
            </a:xfrm>
          </p:grpSpPr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xmlns="" id="{8BC80CF8-8B6F-43E8-A51A-29D232CB180A}"/>
                  </a:ext>
                </a:extLst>
              </p:cNvPr>
              <p:cNvSpPr txBox="1"/>
              <p:nvPr/>
            </p:nvSpPr>
            <p:spPr>
              <a:xfrm>
                <a:off x="1056634" y="3170529"/>
                <a:ext cx="220077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微软雅黑</a:t>
                </a:r>
                <a:endParaRPr kumimoji="0" lang="zh-CN" altLang="en-US" sz="2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xmlns="" id="{13A8B98B-F308-4508-8F80-F3077F142D18}"/>
                  </a:ext>
                </a:extLst>
              </p:cNvPr>
              <p:cNvSpPr txBox="1"/>
              <p:nvPr/>
            </p:nvSpPr>
            <p:spPr>
              <a:xfrm>
                <a:off x="1056634" y="3741630"/>
                <a:ext cx="358321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+mn-lt"/>
                  </a:rPr>
                  <a:t>微软雅黑</a:t>
                </a:r>
                <a:r>
                  <a:rPr lang="en-US" altLang="zh-CN" sz="2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+mn-lt"/>
                  </a:rPr>
                  <a:t>Light</a:t>
                </a:r>
                <a:endParaRPr kumimoji="0" lang="zh-CN" altLang="en-US" sz="2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xmlns="" id="{8877420D-48FF-40E4-9800-30DC11029E96}"/>
                </a:ext>
              </a:extLst>
            </p:cNvPr>
            <p:cNvGrpSpPr/>
            <p:nvPr/>
          </p:nvGrpSpPr>
          <p:grpSpPr>
            <a:xfrm>
              <a:off x="2681388" y="3269628"/>
              <a:ext cx="2554695" cy="1032766"/>
              <a:chOff x="1056634" y="3170529"/>
              <a:chExt cx="3583214" cy="1032766"/>
            </a:xfrm>
          </p:grpSpPr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xmlns="" id="{2A902F2B-4C29-4DAC-9AC9-DEF88AC98E80}"/>
                  </a:ext>
                </a:extLst>
              </p:cNvPr>
              <p:cNvSpPr txBox="1"/>
              <p:nvPr/>
            </p:nvSpPr>
            <p:spPr>
              <a:xfrm>
                <a:off x="1056634" y="3170529"/>
                <a:ext cx="220077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微软雅黑</a:t>
                </a:r>
                <a:endParaRPr kumimoji="0" lang="zh-CN" altLang="en-US" sz="2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xmlns="" id="{E794CE3D-EAAB-4A46-8F1D-16AF0FF16D9D}"/>
                  </a:ext>
                </a:extLst>
              </p:cNvPr>
              <p:cNvSpPr txBox="1"/>
              <p:nvPr/>
            </p:nvSpPr>
            <p:spPr>
              <a:xfrm>
                <a:off x="1056634" y="3741630"/>
                <a:ext cx="358321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+mn-lt"/>
                  </a:rPr>
                  <a:t>微软雅黑</a:t>
                </a:r>
                <a:r>
                  <a:rPr lang="en-US" altLang="zh-CN" sz="2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+mn-lt"/>
                  </a:rPr>
                  <a:t>Light</a:t>
                </a:r>
                <a:endParaRPr kumimoji="0" lang="zh-CN" altLang="en-US" sz="2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B1ECA014-2534-43A0-B63E-C1B801AA5F48}"/>
                </a:ext>
              </a:extLst>
            </p:cNvPr>
            <p:cNvGrpSpPr/>
            <p:nvPr/>
          </p:nvGrpSpPr>
          <p:grpSpPr>
            <a:xfrm>
              <a:off x="757083" y="3609896"/>
              <a:ext cx="1464373" cy="484279"/>
              <a:chOff x="757083" y="3609896"/>
              <a:chExt cx="1464373" cy="484279"/>
            </a:xfrm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xmlns="" id="{8883183B-5C5F-4CC1-AF63-4FA0193BFA13}"/>
                  </a:ext>
                </a:extLst>
              </p:cNvPr>
              <p:cNvSpPr/>
              <p:nvPr/>
            </p:nvSpPr>
            <p:spPr>
              <a:xfrm>
                <a:off x="757083" y="3609896"/>
                <a:ext cx="1464373" cy="484279"/>
              </a:xfrm>
              <a:prstGeom prst="round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BC8C408C-8F1D-4E7F-8D9C-8A4AD9FBA58D}"/>
                  </a:ext>
                </a:extLst>
              </p:cNvPr>
              <p:cNvSpPr txBox="1"/>
              <p:nvPr/>
            </p:nvSpPr>
            <p:spPr>
              <a:xfrm>
                <a:off x="787867" y="3621203"/>
                <a:ext cx="14028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中文字体</a:t>
                </a:r>
                <a:endParaRPr kumimoji="0" lang="zh-CN" altLang="en-US" sz="2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xmlns="" id="{34D2FB53-4E40-4BBC-B578-7ABABA3AC1F5}"/>
                </a:ext>
              </a:extLst>
            </p:cNvPr>
            <p:cNvGrpSpPr/>
            <p:nvPr/>
          </p:nvGrpSpPr>
          <p:grpSpPr>
            <a:xfrm>
              <a:off x="772879" y="4921309"/>
              <a:ext cx="1464373" cy="484279"/>
              <a:chOff x="757083" y="3609896"/>
              <a:chExt cx="1464373" cy="484279"/>
            </a:xfrm>
          </p:grpSpPr>
          <p:sp>
            <p:nvSpPr>
              <p:cNvPr id="117" name="矩形: 圆角 116">
                <a:extLst>
                  <a:ext uri="{FF2B5EF4-FFF2-40B4-BE49-F238E27FC236}">
                    <a16:creationId xmlns:a16="http://schemas.microsoft.com/office/drawing/2014/main" xmlns="" id="{914B0BB1-61F7-4214-8451-C1F1CE07B00C}"/>
                  </a:ext>
                </a:extLst>
              </p:cNvPr>
              <p:cNvSpPr/>
              <p:nvPr/>
            </p:nvSpPr>
            <p:spPr>
              <a:xfrm>
                <a:off x="757083" y="3609896"/>
                <a:ext cx="1464373" cy="484279"/>
              </a:xfrm>
              <a:prstGeom prst="round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xmlns="" id="{8F41AC3C-E231-4AF9-952F-5CB757D8FC18}"/>
                  </a:ext>
                </a:extLst>
              </p:cNvPr>
              <p:cNvSpPr txBox="1"/>
              <p:nvPr/>
            </p:nvSpPr>
            <p:spPr>
              <a:xfrm>
                <a:off x="787867" y="3621203"/>
                <a:ext cx="14028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英文字体</a:t>
                </a:r>
                <a:endParaRPr kumimoji="0" lang="zh-CN" altLang="en-US" sz="2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F41B3CA-DDAA-4B04-B3A6-ABB3C3FB42A6}"/>
              </a:ext>
            </a:extLst>
          </p:cNvPr>
          <p:cNvSpPr txBox="1"/>
          <p:nvPr/>
        </p:nvSpPr>
        <p:spPr>
          <a:xfrm>
            <a:off x="757083" y="6038821"/>
            <a:ext cx="25546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* 微软雅黑为不可商用字体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217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C1E3862B-0251-4564-985D-37B99C3F426A}"/>
              </a:ext>
            </a:extLst>
          </p:cNvPr>
          <p:cNvSpPr/>
          <p:nvPr/>
        </p:nvSpPr>
        <p:spPr>
          <a:xfrm>
            <a:off x="334963" y="401198"/>
            <a:ext cx="1232055" cy="3548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9">
            <a:extLst>
              <a:ext uri="{FF2B5EF4-FFF2-40B4-BE49-F238E27FC236}">
                <a16:creationId xmlns:a16="http://schemas.microsoft.com/office/drawing/2014/main" xmlns="" id="{FA29FC13-FBAB-4E1F-8727-F676E4ED18F9}"/>
              </a:ext>
            </a:extLst>
          </p:cNvPr>
          <p:cNvSpPr txBox="1"/>
          <p:nvPr/>
        </p:nvSpPr>
        <p:spPr>
          <a:xfrm>
            <a:off x="402350" y="409334"/>
            <a:ext cx="109728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A714F"/>
                </a:solidFill>
                <a:effectLst/>
                <a:uLnTx/>
                <a:uFillTx/>
                <a:cs typeface="+mn-ea"/>
                <a:sym typeface="+mn-lt"/>
              </a:rPr>
              <a:t>版权声明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18FF41A7-C457-4B34-82E6-EB2132F088BF}"/>
              </a:ext>
            </a:extLst>
          </p:cNvPr>
          <p:cNvSpPr>
            <a:spLocks/>
          </p:cNvSpPr>
          <p:nvPr/>
        </p:nvSpPr>
        <p:spPr>
          <a:xfrm>
            <a:off x="362520" y="1701162"/>
            <a:ext cx="5451830" cy="4747504"/>
          </a:xfrm>
          <a:prstGeom prst="roundRect">
            <a:avLst>
              <a:gd name="adj" fmla="val 1074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86641AA9-6775-4C66-8754-FA30B5D6633A}"/>
              </a:ext>
            </a:extLst>
          </p:cNvPr>
          <p:cNvGrpSpPr/>
          <p:nvPr/>
        </p:nvGrpSpPr>
        <p:grpSpPr>
          <a:xfrm>
            <a:off x="761275" y="1913804"/>
            <a:ext cx="2133854" cy="506893"/>
            <a:chOff x="932179" y="2915920"/>
            <a:chExt cx="2133854" cy="506893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xmlns="" id="{FFDB55E5-350A-4C99-925F-85608024ECB4}"/>
                </a:ext>
              </a:extLst>
            </p:cNvPr>
            <p:cNvSpPr/>
            <p:nvPr/>
          </p:nvSpPr>
          <p:spPr>
            <a:xfrm>
              <a:off x="932180" y="2915920"/>
              <a:ext cx="2133853" cy="50689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文本框 9">
              <a:extLst>
                <a:ext uri="{FF2B5EF4-FFF2-40B4-BE49-F238E27FC236}">
                  <a16:creationId xmlns:a16="http://schemas.microsoft.com/office/drawing/2014/main" xmlns="" id="{5AB52091-C40F-4078-8FF5-1CEFD3910B59}"/>
                </a:ext>
              </a:extLst>
            </p:cNvPr>
            <p:cNvSpPr txBox="1"/>
            <p:nvPr/>
          </p:nvSpPr>
          <p:spPr>
            <a:xfrm>
              <a:off x="932179" y="2938534"/>
              <a:ext cx="21338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关 于 作 者</a:t>
              </a: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654553FC-577B-4C98-A693-63BA38DCDF95}"/>
              </a:ext>
            </a:extLst>
          </p:cNvPr>
          <p:cNvSpPr txBox="1"/>
          <p:nvPr/>
        </p:nvSpPr>
        <p:spPr>
          <a:xfrm>
            <a:off x="761276" y="2744788"/>
            <a:ext cx="4614000" cy="1707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4572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作者</a:t>
            </a:r>
            <a:r>
              <a:rPr kumimoji="0" lang="en-US" altLang="zh-CN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Su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mmer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，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湖大计信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17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级小伙一名，临近毕业之际，留给生活四年的母校一份特别的礼物；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也希望这份礼物能够帮到更多的学长学姐、学弟学妹。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21239F03-141A-443B-92E2-8A51E7B27ADD}"/>
              </a:ext>
            </a:extLst>
          </p:cNvPr>
          <p:cNvSpPr>
            <a:spLocks/>
          </p:cNvSpPr>
          <p:nvPr/>
        </p:nvSpPr>
        <p:spPr>
          <a:xfrm>
            <a:off x="6377651" y="1701162"/>
            <a:ext cx="5425504" cy="4747504"/>
          </a:xfrm>
          <a:prstGeom prst="roundRect">
            <a:avLst>
              <a:gd name="adj" fmla="val 1074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3" name="图片 12" descr="QR 代码&#10;&#10;描述已自动生成">
            <a:extLst>
              <a:ext uri="{FF2B5EF4-FFF2-40B4-BE49-F238E27FC236}">
                <a16:creationId xmlns:a16="http://schemas.microsoft.com/office/drawing/2014/main" xmlns="" id="{AE71A5FF-0DC0-4B0A-9BCF-A8382909EF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4277" y="4736166"/>
            <a:ext cx="1386409" cy="1386409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8888BBC-90F9-4692-95B7-08C5828316FA}"/>
              </a:ext>
            </a:extLst>
          </p:cNvPr>
          <p:cNvGrpSpPr/>
          <p:nvPr/>
        </p:nvGrpSpPr>
        <p:grpSpPr>
          <a:xfrm>
            <a:off x="879008" y="4820133"/>
            <a:ext cx="3137379" cy="1260386"/>
            <a:chOff x="879008" y="4820133"/>
            <a:chExt cx="3137379" cy="1260386"/>
          </a:xfrm>
        </p:grpSpPr>
        <p:sp>
          <p:nvSpPr>
            <p:cNvPr id="28" name="任意多边形: 形状 75">
              <a:extLst>
                <a:ext uri="{FF2B5EF4-FFF2-40B4-BE49-F238E27FC236}">
                  <a16:creationId xmlns:a16="http://schemas.microsoft.com/office/drawing/2014/main" xmlns="" id="{4CCF7F7A-064A-4030-ADE3-127C946CF2C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79008" y="4875533"/>
              <a:ext cx="379285" cy="308995"/>
            </a:xfrm>
            <a:custGeom>
              <a:avLst/>
              <a:gdLst>
                <a:gd name="T0" fmla="*/ 8666 w 12803"/>
                <a:gd name="T1" fmla="*/ 3155 h 10430"/>
                <a:gd name="T2" fmla="*/ 9103 w 12803"/>
                <a:gd name="T3" fmla="*/ 3183 h 10430"/>
                <a:gd name="T4" fmla="*/ 4531 w 12803"/>
                <a:gd name="T5" fmla="*/ 0 h 10430"/>
                <a:gd name="T6" fmla="*/ 0 w 12803"/>
                <a:gd name="T7" fmla="*/ 3854 h 10430"/>
                <a:gd name="T8" fmla="*/ 1813 w 12803"/>
                <a:gd name="T9" fmla="*/ 6914 h 10430"/>
                <a:gd name="T10" fmla="*/ 1360 w 12803"/>
                <a:gd name="T11" fmla="*/ 8276 h 10430"/>
                <a:gd name="T12" fmla="*/ 2945 w 12803"/>
                <a:gd name="T13" fmla="*/ 7483 h 10430"/>
                <a:gd name="T14" fmla="*/ 4531 w 12803"/>
                <a:gd name="T15" fmla="*/ 7709 h 10430"/>
                <a:gd name="T16" fmla="*/ 4954 w 12803"/>
                <a:gd name="T17" fmla="*/ 7692 h 10430"/>
                <a:gd name="T18" fmla="*/ 4814 w 12803"/>
                <a:gd name="T19" fmla="*/ 6742 h 10430"/>
                <a:gd name="T20" fmla="*/ 8666 w 12803"/>
                <a:gd name="T21" fmla="*/ 3155 h 10430"/>
                <a:gd name="T22" fmla="*/ 6230 w 12803"/>
                <a:gd name="T23" fmla="*/ 1927 h 10430"/>
                <a:gd name="T24" fmla="*/ 6797 w 12803"/>
                <a:gd name="T25" fmla="*/ 2493 h 10430"/>
                <a:gd name="T26" fmla="*/ 6230 w 12803"/>
                <a:gd name="T27" fmla="*/ 3059 h 10430"/>
                <a:gd name="T28" fmla="*/ 5551 w 12803"/>
                <a:gd name="T29" fmla="*/ 2493 h 10430"/>
                <a:gd name="T30" fmla="*/ 6230 w 12803"/>
                <a:gd name="T31" fmla="*/ 1927 h 10430"/>
                <a:gd name="T32" fmla="*/ 3059 w 12803"/>
                <a:gd name="T33" fmla="*/ 3059 h 10430"/>
                <a:gd name="T34" fmla="*/ 2376 w 12803"/>
                <a:gd name="T35" fmla="*/ 2493 h 10430"/>
                <a:gd name="T36" fmla="*/ 3059 w 12803"/>
                <a:gd name="T37" fmla="*/ 1927 h 10430"/>
                <a:gd name="T38" fmla="*/ 3625 w 12803"/>
                <a:gd name="T39" fmla="*/ 2493 h 10430"/>
                <a:gd name="T40" fmla="*/ 3059 w 12803"/>
                <a:gd name="T41" fmla="*/ 3059 h 10430"/>
                <a:gd name="T42" fmla="*/ 3059 w 12803"/>
                <a:gd name="T43" fmla="*/ 3059 h 10430"/>
                <a:gd name="T44" fmla="*/ 12803 w 12803"/>
                <a:gd name="T45" fmla="*/ 6687 h 10430"/>
                <a:gd name="T46" fmla="*/ 8953 w 12803"/>
                <a:gd name="T47" fmla="*/ 3399 h 10430"/>
                <a:gd name="T48" fmla="*/ 5099 w 12803"/>
                <a:gd name="T49" fmla="*/ 6687 h 10430"/>
                <a:gd name="T50" fmla="*/ 8953 w 12803"/>
                <a:gd name="T51" fmla="*/ 9975 h 10430"/>
                <a:gd name="T52" fmla="*/ 10313 w 12803"/>
                <a:gd name="T53" fmla="*/ 9749 h 10430"/>
                <a:gd name="T54" fmla="*/ 11555 w 12803"/>
                <a:gd name="T55" fmla="*/ 10430 h 10430"/>
                <a:gd name="T56" fmla="*/ 11214 w 12803"/>
                <a:gd name="T57" fmla="*/ 9297 h 10430"/>
                <a:gd name="T58" fmla="*/ 12803 w 12803"/>
                <a:gd name="T59" fmla="*/ 6687 h 10430"/>
                <a:gd name="T60" fmla="*/ 7703 w 12803"/>
                <a:gd name="T61" fmla="*/ 6120 h 10430"/>
                <a:gd name="T62" fmla="*/ 7250 w 12803"/>
                <a:gd name="T63" fmla="*/ 5667 h 10430"/>
                <a:gd name="T64" fmla="*/ 7703 w 12803"/>
                <a:gd name="T65" fmla="*/ 5214 h 10430"/>
                <a:gd name="T66" fmla="*/ 8270 w 12803"/>
                <a:gd name="T67" fmla="*/ 5667 h 10430"/>
                <a:gd name="T68" fmla="*/ 7703 w 12803"/>
                <a:gd name="T69" fmla="*/ 6120 h 10430"/>
                <a:gd name="T70" fmla="*/ 10196 w 12803"/>
                <a:gd name="T71" fmla="*/ 6120 h 10430"/>
                <a:gd name="T72" fmla="*/ 9745 w 12803"/>
                <a:gd name="T73" fmla="*/ 5667 h 10430"/>
                <a:gd name="T74" fmla="*/ 10196 w 12803"/>
                <a:gd name="T75" fmla="*/ 5214 h 10430"/>
                <a:gd name="T76" fmla="*/ 10763 w 12803"/>
                <a:gd name="T77" fmla="*/ 5667 h 10430"/>
                <a:gd name="T78" fmla="*/ 10196 w 12803"/>
                <a:gd name="T79" fmla="*/ 6120 h 10430"/>
                <a:gd name="T80" fmla="*/ 10196 w 12803"/>
                <a:gd name="T81" fmla="*/ 6120 h 10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803" h="10430">
                  <a:moveTo>
                    <a:pt x="8666" y="3155"/>
                  </a:moveTo>
                  <a:cubicBezTo>
                    <a:pt x="8813" y="3155"/>
                    <a:pt x="8958" y="3167"/>
                    <a:pt x="9103" y="3183"/>
                  </a:cubicBezTo>
                  <a:cubicBezTo>
                    <a:pt x="8711" y="1357"/>
                    <a:pt x="6760" y="0"/>
                    <a:pt x="4531" y="0"/>
                  </a:cubicBezTo>
                  <a:cubicBezTo>
                    <a:pt x="2040" y="0"/>
                    <a:pt x="0" y="1697"/>
                    <a:pt x="0" y="3854"/>
                  </a:cubicBezTo>
                  <a:cubicBezTo>
                    <a:pt x="0" y="5098"/>
                    <a:pt x="679" y="6120"/>
                    <a:pt x="1813" y="6914"/>
                  </a:cubicBezTo>
                  <a:lnTo>
                    <a:pt x="1360" y="8276"/>
                  </a:lnTo>
                  <a:lnTo>
                    <a:pt x="2945" y="7483"/>
                  </a:lnTo>
                  <a:cubicBezTo>
                    <a:pt x="3511" y="7594"/>
                    <a:pt x="3966" y="7709"/>
                    <a:pt x="4531" y="7709"/>
                  </a:cubicBezTo>
                  <a:cubicBezTo>
                    <a:pt x="4674" y="7709"/>
                    <a:pt x="4815" y="7703"/>
                    <a:pt x="4954" y="7692"/>
                  </a:cubicBezTo>
                  <a:cubicBezTo>
                    <a:pt x="4866" y="7389"/>
                    <a:pt x="4814" y="7072"/>
                    <a:pt x="4814" y="6742"/>
                  </a:cubicBezTo>
                  <a:cubicBezTo>
                    <a:pt x="4815" y="4762"/>
                    <a:pt x="6514" y="3155"/>
                    <a:pt x="8666" y="3155"/>
                  </a:cubicBezTo>
                  <a:close/>
                  <a:moveTo>
                    <a:pt x="6230" y="1927"/>
                  </a:moveTo>
                  <a:cubicBezTo>
                    <a:pt x="6573" y="1927"/>
                    <a:pt x="6797" y="2152"/>
                    <a:pt x="6797" y="2493"/>
                  </a:cubicBezTo>
                  <a:cubicBezTo>
                    <a:pt x="6797" y="2832"/>
                    <a:pt x="6573" y="3059"/>
                    <a:pt x="6230" y="3059"/>
                  </a:cubicBezTo>
                  <a:cubicBezTo>
                    <a:pt x="5892" y="3059"/>
                    <a:pt x="5551" y="2832"/>
                    <a:pt x="5551" y="2493"/>
                  </a:cubicBezTo>
                  <a:cubicBezTo>
                    <a:pt x="5551" y="2151"/>
                    <a:pt x="5891" y="1927"/>
                    <a:pt x="6230" y="1927"/>
                  </a:cubicBezTo>
                  <a:close/>
                  <a:moveTo>
                    <a:pt x="3059" y="3059"/>
                  </a:moveTo>
                  <a:cubicBezTo>
                    <a:pt x="2719" y="3059"/>
                    <a:pt x="2376" y="2832"/>
                    <a:pt x="2376" y="2493"/>
                  </a:cubicBezTo>
                  <a:cubicBezTo>
                    <a:pt x="2376" y="2152"/>
                    <a:pt x="2719" y="1927"/>
                    <a:pt x="3059" y="1927"/>
                  </a:cubicBezTo>
                  <a:cubicBezTo>
                    <a:pt x="3399" y="1927"/>
                    <a:pt x="3625" y="2151"/>
                    <a:pt x="3625" y="2493"/>
                  </a:cubicBezTo>
                  <a:cubicBezTo>
                    <a:pt x="3625" y="2832"/>
                    <a:pt x="3399" y="3059"/>
                    <a:pt x="3059" y="3059"/>
                  </a:cubicBezTo>
                  <a:close/>
                  <a:moveTo>
                    <a:pt x="3059" y="3059"/>
                  </a:moveTo>
                  <a:close/>
                  <a:moveTo>
                    <a:pt x="12803" y="6687"/>
                  </a:moveTo>
                  <a:cubicBezTo>
                    <a:pt x="12803" y="4876"/>
                    <a:pt x="10989" y="3399"/>
                    <a:pt x="8953" y="3399"/>
                  </a:cubicBezTo>
                  <a:cubicBezTo>
                    <a:pt x="6797" y="3399"/>
                    <a:pt x="5099" y="4877"/>
                    <a:pt x="5099" y="6687"/>
                  </a:cubicBezTo>
                  <a:cubicBezTo>
                    <a:pt x="5099" y="8504"/>
                    <a:pt x="6797" y="9975"/>
                    <a:pt x="8953" y="9975"/>
                  </a:cubicBezTo>
                  <a:cubicBezTo>
                    <a:pt x="9404" y="9975"/>
                    <a:pt x="9860" y="9862"/>
                    <a:pt x="10313" y="9749"/>
                  </a:cubicBezTo>
                  <a:lnTo>
                    <a:pt x="11555" y="10430"/>
                  </a:lnTo>
                  <a:lnTo>
                    <a:pt x="11214" y="9297"/>
                  </a:lnTo>
                  <a:cubicBezTo>
                    <a:pt x="12124" y="8614"/>
                    <a:pt x="12803" y="7709"/>
                    <a:pt x="12803" y="6687"/>
                  </a:cubicBezTo>
                  <a:close/>
                  <a:moveTo>
                    <a:pt x="7703" y="6120"/>
                  </a:moveTo>
                  <a:cubicBezTo>
                    <a:pt x="7478" y="6120"/>
                    <a:pt x="7250" y="5896"/>
                    <a:pt x="7250" y="5667"/>
                  </a:cubicBezTo>
                  <a:cubicBezTo>
                    <a:pt x="7250" y="5441"/>
                    <a:pt x="7478" y="5214"/>
                    <a:pt x="7703" y="5214"/>
                  </a:cubicBezTo>
                  <a:cubicBezTo>
                    <a:pt x="8047" y="5214"/>
                    <a:pt x="8270" y="5441"/>
                    <a:pt x="8270" y="5667"/>
                  </a:cubicBezTo>
                  <a:cubicBezTo>
                    <a:pt x="8270" y="5896"/>
                    <a:pt x="8047" y="6120"/>
                    <a:pt x="7703" y="6120"/>
                  </a:cubicBezTo>
                  <a:close/>
                  <a:moveTo>
                    <a:pt x="10196" y="6120"/>
                  </a:moveTo>
                  <a:cubicBezTo>
                    <a:pt x="9972" y="6120"/>
                    <a:pt x="9745" y="5896"/>
                    <a:pt x="9745" y="5667"/>
                  </a:cubicBezTo>
                  <a:cubicBezTo>
                    <a:pt x="9745" y="5441"/>
                    <a:pt x="9972" y="5214"/>
                    <a:pt x="10196" y="5214"/>
                  </a:cubicBezTo>
                  <a:cubicBezTo>
                    <a:pt x="10537" y="5214"/>
                    <a:pt x="10763" y="5441"/>
                    <a:pt x="10763" y="5667"/>
                  </a:cubicBezTo>
                  <a:cubicBezTo>
                    <a:pt x="10763" y="5896"/>
                    <a:pt x="10537" y="6120"/>
                    <a:pt x="10196" y="6120"/>
                  </a:cubicBezTo>
                  <a:close/>
                  <a:moveTo>
                    <a:pt x="10196" y="6120"/>
                  </a:move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文本框 56">
              <a:extLst>
                <a:ext uri="{FF2B5EF4-FFF2-40B4-BE49-F238E27FC236}">
                  <a16:creationId xmlns:a16="http://schemas.microsoft.com/office/drawing/2014/main" xmlns="" id="{F509BB90-E357-4062-8422-0524A89B0B3C}"/>
                </a:ext>
              </a:extLst>
            </p:cNvPr>
            <p:cNvSpPr txBox="1"/>
            <p:nvPr/>
          </p:nvSpPr>
          <p:spPr>
            <a:xfrm>
              <a:off x="1341593" y="4820133"/>
              <a:ext cx="2328672" cy="378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微信公众号：听你的了</a:t>
              </a:r>
            </a:p>
          </p:txBody>
        </p:sp>
        <p:sp>
          <p:nvSpPr>
            <p:cNvPr id="30" name="文本框 59">
              <a:extLst>
                <a:ext uri="{FF2B5EF4-FFF2-40B4-BE49-F238E27FC236}">
                  <a16:creationId xmlns:a16="http://schemas.microsoft.com/office/drawing/2014/main" xmlns="" id="{010B2876-8F1B-4ADE-9B3B-C322E6EBCE34}"/>
                </a:ext>
              </a:extLst>
            </p:cNvPr>
            <p:cNvSpPr txBox="1"/>
            <p:nvPr/>
          </p:nvSpPr>
          <p:spPr>
            <a:xfrm>
              <a:off x="1341593" y="5239928"/>
              <a:ext cx="2674794" cy="378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分享更多关于</a:t>
              </a:r>
              <a:r>
                <a:rPr lang="en-US" altLang="zh-CN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PPT</a:t>
              </a:r>
              <a:r>
                <a: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的故事</a:t>
              </a:r>
              <a:r>
                <a:rPr lang="en-US" altLang="zh-CN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~</a:t>
              </a:r>
              <a:endPara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31" name="任意多边形: 形状 69">
              <a:extLst>
                <a:ext uri="{FF2B5EF4-FFF2-40B4-BE49-F238E27FC236}">
                  <a16:creationId xmlns:a16="http://schemas.microsoft.com/office/drawing/2014/main" xmlns="" id="{AB087D5F-DC49-4B7F-A394-49AECFE9622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03407" y="5724440"/>
              <a:ext cx="290393" cy="333272"/>
            </a:xfrm>
            <a:custGeom>
              <a:avLst/>
              <a:gdLst>
                <a:gd name="T0" fmla="*/ 8400 w 9735"/>
                <a:gd name="T1" fmla="*/ 8214 h 11172"/>
                <a:gd name="T2" fmla="*/ 7484 w 9735"/>
                <a:gd name="T3" fmla="*/ 10044 h 11172"/>
                <a:gd name="T4" fmla="*/ 8454 w 9735"/>
                <a:gd name="T5" fmla="*/ 11172 h 11172"/>
                <a:gd name="T6" fmla="*/ 1282 w 9735"/>
                <a:gd name="T7" fmla="*/ 11172 h 11172"/>
                <a:gd name="T8" fmla="*/ 2252 w 9735"/>
                <a:gd name="T9" fmla="*/ 10044 h 11172"/>
                <a:gd name="T10" fmla="*/ 1335 w 9735"/>
                <a:gd name="T11" fmla="*/ 8214 h 11172"/>
                <a:gd name="T12" fmla="*/ 0 w 9735"/>
                <a:gd name="T13" fmla="*/ 9395 h 11172"/>
                <a:gd name="T14" fmla="*/ 1282 w 9735"/>
                <a:gd name="T15" fmla="*/ 4570 h 11172"/>
                <a:gd name="T16" fmla="*/ 1282 w 9735"/>
                <a:gd name="T17" fmla="*/ 3555 h 11172"/>
                <a:gd name="T18" fmla="*/ 4868 w 9735"/>
                <a:gd name="T19" fmla="*/ 0 h 11172"/>
                <a:gd name="T20" fmla="*/ 8454 w 9735"/>
                <a:gd name="T21" fmla="*/ 3555 h 11172"/>
                <a:gd name="T22" fmla="*/ 8454 w 9735"/>
                <a:gd name="T23" fmla="*/ 4570 h 11172"/>
                <a:gd name="T24" fmla="*/ 9734 w 9735"/>
                <a:gd name="T25" fmla="*/ 9395 h 11172"/>
                <a:gd name="T26" fmla="*/ 8400 w 9735"/>
                <a:gd name="T27" fmla="*/ 8214 h 11172"/>
                <a:gd name="T28" fmla="*/ 8400 w 9735"/>
                <a:gd name="T29" fmla="*/ 8214 h 1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35" h="11172">
                  <a:moveTo>
                    <a:pt x="8400" y="8214"/>
                  </a:moveTo>
                  <a:cubicBezTo>
                    <a:pt x="8279" y="8915"/>
                    <a:pt x="7954" y="9546"/>
                    <a:pt x="7484" y="10044"/>
                  </a:cubicBezTo>
                  <a:cubicBezTo>
                    <a:pt x="7994" y="10280"/>
                    <a:pt x="8454" y="10640"/>
                    <a:pt x="8454" y="11172"/>
                  </a:cubicBezTo>
                  <a:lnTo>
                    <a:pt x="1282" y="11172"/>
                  </a:lnTo>
                  <a:cubicBezTo>
                    <a:pt x="1282" y="10640"/>
                    <a:pt x="1743" y="10281"/>
                    <a:pt x="2252" y="10044"/>
                  </a:cubicBezTo>
                  <a:cubicBezTo>
                    <a:pt x="1782" y="9546"/>
                    <a:pt x="1455" y="8915"/>
                    <a:pt x="1335" y="8214"/>
                  </a:cubicBezTo>
                  <a:cubicBezTo>
                    <a:pt x="797" y="9004"/>
                    <a:pt x="0" y="9395"/>
                    <a:pt x="0" y="9395"/>
                  </a:cubicBezTo>
                  <a:cubicBezTo>
                    <a:pt x="0" y="7345"/>
                    <a:pt x="1282" y="4570"/>
                    <a:pt x="1282" y="4570"/>
                  </a:cubicBezTo>
                  <a:lnTo>
                    <a:pt x="1282" y="3555"/>
                  </a:lnTo>
                  <a:cubicBezTo>
                    <a:pt x="1282" y="1591"/>
                    <a:pt x="2888" y="0"/>
                    <a:pt x="4868" y="0"/>
                  </a:cubicBezTo>
                  <a:cubicBezTo>
                    <a:pt x="6849" y="0"/>
                    <a:pt x="8454" y="1591"/>
                    <a:pt x="8454" y="3555"/>
                  </a:cubicBezTo>
                  <a:lnTo>
                    <a:pt x="8454" y="4570"/>
                  </a:lnTo>
                  <a:cubicBezTo>
                    <a:pt x="8454" y="4570"/>
                    <a:pt x="9734" y="7345"/>
                    <a:pt x="9734" y="9395"/>
                  </a:cubicBezTo>
                  <a:cubicBezTo>
                    <a:pt x="9735" y="9395"/>
                    <a:pt x="8938" y="9004"/>
                    <a:pt x="8400" y="8214"/>
                  </a:cubicBezTo>
                  <a:close/>
                  <a:moveTo>
                    <a:pt x="8400" y="8214"/>
                  </a:move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文本框 59">
              <a:extLst>
                <a:ext uri="{FF2B5EF4-FFF2-40B4-BE49-F238E27FC236}">
                  <a16:creationId xmlns:a16="http://schemas.microsoft.com/office/drawing/2014/main" xmlns="" id="{18E8D73F-80F4-4A4C-8E26-4414AE9F574F}"/>
                </a:ext>
              </a:extLst>
            </p:cNvPr>
            <p:cNvSpPr txBox="1"/>
            <p:nvPr/>
          </p:nvSpPr>
          <p:spPr>
            <a:xfrm>
              <a:off x="1341593" y="5701633"/>
              <a:ext cx="2674794" cy="378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QQ</a:t>
              </a:r>
              <a:r>
                <a: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：</a:t>
              </a:r>
              <a:r>
                <a:rPr lang="en-US" altLang="zh-CN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2392341579</a:t>
              </a:r>
              <a:endPara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A18FD76A-C6C9-4A01-8705-8BAC574897A3}"/>
              </a:ext>
            </a:extLst>
          </p:cNvPr>
          <p:cNvGrpSpPr/>
          <p:nvPr/>
        </p:nvGrpSpPr>
        <p:grpSpPr>
          <a:xfrm>
            <a:off x="6816725" y="1913804"/>
            <a:ext cx="2133854" cy="506893"/>
            <a:chOff x="932179" y="2915920"/>
            <a:chExt cx="2133854" cy="506893"/>
          </a:xfrm>
        </p:grpSpPr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xmlns="" id="{7E803820-B12A-4C29-8EBE-33187E578AD7}"/>
                </a:ext>
              </a:extLst>
            </p:cNvPr>
            <p:cNvSpPr/>
            <p:nvPr/>
          </p:nvSpPr>
          <p:spPr>
            <a:xfrm>
              <a:off x="932180" y="2915920"/>
              <a:ext cx="2133853" cy="50689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文本框 9">
              <a:extLst>
                <a:ext uri="{FF2B5EF4-FFF2-40B4-BE49-F238E27FC236}">
                  <a16:creationId xmlns:a16="http://schemas.microsoft.com/office/drawing/2014/main" xmlns="" id="{B69D5052-49EB-428A-ACD8-D6C1800C7F33}"/>
                </a:ext>
              </a:extLst>
            </p:cNvPr>
            <p:cNvSpPr txBox="1"/>
            <p:nvPr/>
          </p:nvSpPr>
          <p:spPr>
            <a:xfrm>
              <a:off x="932179" y="2938534"/>
              <a:ext cx="21338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关 于 素 材</a:t>
              </a: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FB25ABE2-B914-4C3C-BDD9-2218B6DEB3A6}"/>
              </a:ext>
            </a:extLst>
          </p:cNvPr>
          <p:cNvSpPr txBox="1"/>
          <p:nvPr/>
        </p:nvSpPr>
        <p:spPr>
          <a:xfrm>
            <a:off x="6816725" y="2744788"/>
            <a:ext cx="4614000" cy="876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4572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校徽、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logo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等素材来自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湖北大学视觉形象识别系统（试行）。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CAF8BDC5-2B51-4CA7-A758-237949491716}"/>
              </a:ext>
            </a:extLst>
          </p:cNvPr>
          <p:cNvSpPr txBox="1"/>
          <p:nvPr/>
        </p:nvSpPr>
        <p:spPr>
          <a:xfrm>
            <a:off x="6816725" y="3598387"/>
            <a:ext cx="3913007" cy="460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45720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网站：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http://vi.hubu.edu.cn/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 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AC504FAD-F37D-4596-A2D8-5DCFC4F0D826}"/>
              </a:ext>
            </a:extLst>
          </p:cNvPr>
          <p:cNvSpPr txBox="1"/>
          <p:nvPr/>
        </p:nvSpPr>
        <p:spPr>
          <a:xfrm>
            <a:off x="6816725" y="4315481"/>
            <a:ext cx="4614000" cy="876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4572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图片素材来自湖北大学官方微博、微信、官网；如若侵权，请第一时间联系作者删除。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98703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776DC556-24F6-4FDA-93A1-8D14192B784C}"/>
              </a:ext>
            </a:extLst>
          </p:cNvPr>
          <p:cNvSpPr>
            <a:spLocks/>
          </p:cNvSpPr>
          <p:nvPr/>
        </p:nvSpPr>
        <p:spPr>
          <a:xfrm>
            <a:off x="372266" y="1582022"/>
            <a:ext cx="11484771" cy="4866644"/>
          </a:xfrm>
          <a:prstGeom prst="roundRect">
            <a:avLst>
              <a:gd name="adj" fmla="val 1074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C1E3862B-0251-4564-985D-37B99C3F426A}"/>
              </a:ext>
            </a:extLst>
          </p:cNvPr>
          <p:cNvSpPr/>
          <p:nvPr/>
        </p:nvSpPr>
        <p:spPr>
          <a:xfrm>
            <a:off x="334963" y="401198"/>
            <a:ext cx="1232055" cy="3548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9">
            <a:extLst>
              <a:ext uri="{FF2B5EF4-FFF2-40B4-BE49-F238E27FC236}">
                <a16:creationId xmlns:a16="http://schemas.microsoft.com/office/drawing/2014/main" xmlns="" id="{FA29FC13-FBAB-4E1F-8727-F676E4ED18F9}"/>
              </a:ext>
            </a:extLst>
          </p:cNvPr>
          <p:cNvSpPr txBox="1"/>
          <p:nvPr/>
        </p:nvSpPr>
        <p:spPr>
          <a:xfrm>
            <a:off x="402350" y="409334"/>
            <a:ext cx="109728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dirty="0">
                <a:solidFill>
                  <a:srgbClr val="0A714F"/>
                </a:solidFill>
                <a:cs typeface="+mn-ea"/>
                <a:sym typeface="+mn-lt"/>
              </a:rPr>
              <a:t>备用图标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A714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4" name="任意多边形: 形状 363">
            <a:extLst>
              <a:ext uri="{FF2B5EF4-FFF2-40B4-BE49-F238E27FC236}">
                <a16:creationId xmlns:a16="http://schemas.microsoft.com/office/drawing/2014/main" xmlns="" id="{4D7878D6-AD11-457F-B7BE-B4306E28D4FA}"/>
              </a:ext>
            </a:extLst>
          </p:cNvPr>
          <p:cNvSpPr/>
          <p:nvPr/>
        </p:nvSpPr>
        <p:spPr>
          <a:xfrm>
            <a:off x="873793" y="1925772"/>
            <a:ext cx="543498" cy="354827"/>
          </a:xfrm>
          <a:custGeom>
            <a:avLst/>
            <a:gdLst>
              <a:gd name="connsiteX0" fmla="*/ 280089 w 703452"/>
              <a:gd name="connsiteY0" fmla="*/ 299756 h 459254"/>
              <a:gd name="connsiteX1" fmla="*/ 280035 w 703452"/>
              <a:gd name="connsiteY1" fmla="*/ 327757 h 459254"/>
              <a:gd name="connsiteX2" fmla="*/ 281465 w 703452"/>
              <a:gd name="connsiteY2" fmla="*/ 334371 h 459254"/>
              <a:gd name="connsiteX3" fmla="*/ 317600 w 703452"/>
              <a:gd name="connsiteY3" fmla="*/ 349418 h 459254"/>
              <a:gd name="connsiteX4" fmla="*/ 317647 w 703452"/>
              <a:gd name="connsiteY4" fmla="*/ 321410 h 459254"/>
              <a:gd name="connsiteX5" fmla="*/ 316225 w 703452"/>
              <a:gd name="connsiteY5" fmla="*/ 314796 h 459254"/>
              <a:gd name="connsiteX6" fmla="*/ 261998 w 703452"/>
              <a:gd name="connsiteY6" fmla="*/ 259950 h 459254"/>
              <a:gd name="connsiteX7" fmla="*/ 266226 w 703452"/>
              <a:gd name="connsiteY7" fmla="*/ 260852 h 459254"/>
              <a:gd name="connsiteX8" fmla="*/ 331639 w 703452"/>
              <a:gd name="connsiteY8" fmla="*/ 288088 h 459254"/>
              <a:gd name="connsiteX9" fmla="*/ 348232 w 703452"/>
              <a:gd name="connsiteY9" fmla="*/ 321464 h 459254"/>
              <a:gd name="connsiteX10" fmla="*/ 348148 w 703452"/>
              <a:gd name="connsiteY10" fmla="*/ 368793 h 459254"/>
              <a:gd name="connsiteX11" fmla="*/ 335692 w 703452"/>
              <a:gd name="connsiteY11" fmla="*/ 389217 h 459254"/>
              <a:gd name="connsiteX12" fmla="*/ 331463 w 703452"/>
              <a:gd name="connsiteY12" fmla="*/ 388315 h 459254"/>
              <a:gd name="connsiteX13" fmla="*/ 266042 w 703452"/>
              <a:gd name="connsiteY13" fmla="*/ 361079 h 459254"/>
              <a:gd name="connsiteX14" fmla="*/ 249450 w 703452"/>
              <a:gd name="connsiteY14" fmla="*/ 327703 h 459254"/>
              <a:gd name="connsiteX15" fmla="*/ 249534 w 703452"/>
              <a:gd name="connsiteY15" fmla="*/ 280373 h 459254"/>
              <a:gd name="connsiteX16" fmla="*/ 261998 w 703452"/>
              <a:gd name="connsiteY16" fmla="*/ 259950 h 459254"/>
              <a:gd name="connsiteX17" fmla="*/ 620628 w 703452"/>
              <a:gd name="connsiteY17" fmla="*/ 193864 h 459254"/>
              <a:gd name="connsiteX18" fmla="*/ 405250 w 703452"/>
              <a:gd name="connsiteY18" fmla="*/ 279586 h 459254"/>
              <a:gd name="connsiteX19" fmla="*/ 405250 w 703452"/>
              <a:gd name="connsiteY19" fmla="*/ 408592 h 459254"/>
              <a:gd name="connsiteX20" fmla="*/ 476191 w 703452"/>
              <a:gd name="connsiteY20" fmla="*/ 379744 h 459254"/>
              <a:gd name="connsiteX21" fmla="*/ 499299 w 703452"/>
              <a:gd name="connsiteY21" fmla="*/ 277216 h 459254"/>
              <a:gd name="connsiteX22" fmla="*/ 508351 w 703452"/>
              <a:gd name="connsiteY22" fmla="*/ 266450 h 459254"/>
              <a:gd name="connsiteX23" fmla="*/ 599464 w 703452"/>
              <a:gd name="connsiteY23" fmla="*/ 228692 h 459254"/>
              <a:gd name="connsiteX24" fmla="*/ 612203 w 703452"/>
              <a:gd name="connsiteY24" fmla="*/ 226160 h 459254"/>
              <a:gd name="connsiteX25" fmla="*/ 645471 w 703452"/>
              <a:gd name="connsiteY25" fmla="*/ 259446 h 459254"/>
              <a:gd name="connsiteX26" fmla="*/ 645471 w 703452"/>
              <a:gd name="connsiteY26" fmla="*/ 264890 h 459254"/>
              <a:gd name="connsiteX27" fmla="*/ 622479 w 703452"/>
              <a:gd name="connsiteY27" fmla="*/ 296545 h 459254"/>
              <a:gd name="connsiteX28" fmla="*/ 620621 w 703452"/>
              <a:gd name="connsiteY28" fmla="*/ 299107 h 459254"/>
              <a:gd name="connsiteX29" fmla="*/ 620621 w 703452"/>
              <a:gd name="connsiteY29" fmla="*/ 307334 h 459254"/>
              <a:gd name="connsiteX30" fmla="*/ 620809 w 703452"/>
              <a:gd name="connsiteY30" fmla="*/ 308333 h 459254"/>
              <a:gd name="connsiteX31" fmla="*/ 624291 w 703452"/>
              <a:gd name="connsiteY31" fmla="*/ 309842 h 459254"/>
              <a:gd name="connsiteX32" fmla="*/ 631715 w 703452"/>
              <a:gd name="connsiteY32" fmla="*/ 306952 h 459254"/>
              <a:gd name="connsiteX33" fmla="*/ 672867 w 703452"/>
              <a:gd name="connsiteY33" fmla="*/ 246700 h 459254"/>
              <a:gd name="connsiteX34" fmla="*/ 672867 w 703452"/>
              <a:gd name="connsiteY34" fmla="*/ 229289 h 459254"/>
              <a:gd name="connsiteX35" fmla="*/ 670162 w 703452"/>
              <a:gd name="connsiteY35" fmla="*/ 215183 h 459254"/>
              <a:gd name="connsiteX36" fmla="*/ 620628 w 703452"/>
              <a:gd name="connsiteY36" fmla="*/ 193864 h 459254"/>
              <a:gd name="connsiteX37" fmla="*/ 73748 w 703452"/>
              <a:gd name="connsiteY37" fmla="*/ 180750 h 459254"/>
              <a:gd name="connsiteX38" fmla="*/ 139169 w 703452"/>
              <a:gd name="connsiteY38" fmla="*/ 207986 h 459254"/>
              <a:gd name="connsiteX39" fmla="*/ 155762 w 703452"/>
              <a:gd name="connsiteY39" fmla="*/ 241362 h 459254"/>
              <a:gd name="connsiteX40" fmla="*/ 155678 w 703452"/>
              <a:gd name="connsiteY40" fmla="*/ 288691 h 459254"/>
              <a:gd name="connsiteX41" fmla="*/ 138993 w 703452"/>
              <a:gd name="connsiteY41" fmla="*/ 308213 h 459254"/>
              <a:gd name="connsiteX42" fmla="*/ 73572 w 703452"/>
              <a:gd name="connsiteY42" fmla="*/ 280938 h 459254"/>
              <a:gd name="connsiteX43" fmla="*/ 56980 w 703452"/>
              <a:gd name="connsiteY43" fmla="*/ 247601 h 459254"/>
              <a:gd name="connsiteX44" fmla="*/ 57064 w 703452"/>
              <a:gd name="connsiteY44" fmla="*/ 200271 h 459254"/>
              <a:gd name="connsiteX45" fmla="*/ 73748 w 703452"/>
              <a:gd name="connsiteY45" fmla="*/ 180750 h 459254"/>
              <a:gd name="connsiteX46" fmla="*/ 30852 w 703452"/>
              <a:gd name="connsiteY46" fmla="*/ 133115 h 459254"/>
              <a:gd name="connsiteX47" fmla="*/ 30585 w 703452"/>
              <a:gd name="connsiteY47" fmla="*/ 271909 h 459254"/>
              <a:gd name="connsiteX48" fmla="*/ 41970 w 703452"/>
              <a:gd name="connsiteY48" fmla="*/ 276642 h 459254"/>
              <a:gd name="connsiteX49" fmla="*/ 49784 w 703452"/>
              <a:gd name="connsiteY49" fmla="*/ 283951 h 459254"/>
              <a:gd name="connsiteX50" fmla="*/ 59664 w 703452"/>
              <a:gd name="connsiteY50" fmla="*/ 303909 h 459254"/>
              <a:gd name="connsiteX51" fmla="*/ 152183 w 703452"/>
              <a:gd name="connsiteY51" fmla="*/ 342422 h 459254"/>
              <a:gd name="connsiteX52" fmla="*/ 162199 w 703452"/>
              <a:gd name="connsiteY52" fmla="*/ 337070 h 459254"/>
              <a:gd name="connsiteX53" fmla="*/ 175542 w 703452"/>
              <a:gd name="connsiteY53" fmla="*/ 312090 h 459254"/>
              <a:gd name="connsiteX54" fmla="*/ 198327 w 703452"/>
              <a:gd name="connsiteY54" fmla="*/ 297486 h 459254"/>
              <a:gd name="connsiteX55" fmla="*/ 200071 w 703452"/>
              <a:gd name="connsiteY55" fmla="*/ 297547 h 459254"/>
              <a:gd name="connsiteX56" fmla="*/ 230388 w 703452"/>
              <a:gd name="connsiteY56" fmla="*/ 325264 h 459254"/>
              <a:gd name="connsiteX57" fmla="*/ 243624 w 703452"/>
              <a:gd name="connsiteY57" fmla="*/ 361316 h 459254"/>
              <a:gd name="connsiteX58" fmla="*/ 264444 w 703452"/>
              <a:gd name="connsiteY58" fmla="*/ 389126 h 459254"/>
              <a:gd name="connsiteX59" fmla="*/ 351948 w 703452"/>
              <a:gd name="connsiteY59" fmla="*/ 425575 h 459254"/>
              <a:gd name="connsiteX60" fmla="*/ 357224 w 703452"/>
              <a:gd name="connsiteY60" fmla="*/ 419389 h 459254"/>
              <a:gd name="connsiteX61" fmla="*/ 370322 w 703452"/>
              <a:gd name="connsiteY61" fmla="*/ 414106 h 459254"/>
              <a:gd name="connsiteX62" fmla="*/ 374389 w 703452"/>
              <a:gd name="connsiteY62" fmla="*/ 414496 h 459254"/>
              <a:gd name="connsiteX63" fmla="*/ 374665 w 703452"/>
              <a:gd name="connsiteY63" fmla="*/ 276237 h 459254"/>
              <a:gd name="connsiteX64" fmla="*/ 245963 w 703452"/>
              <a:gd name="connsiteY64" fmla="*/ 33293 h 459254"/>
              <a:gd name="connsiteX65" fmla="*/ 55710 w 703452"/>
              <a:gd name="connsiteY65" fmla="*/ 110314 h 459254"/>
              <a:gd name="connsiteX66" fmla="*/ 119281 w 703452"/>
              <a:gd name="connsiteY66" fmla="*/ 136785 h 459254"/>
              <a:gd name="connsiteX67" fmla="*/ 124763 w 703452"/>
              <a:gd name="connsiteY67" fmla="*/ 116086 h 459254"/>
              <a:gd name="connsiteX68" fmla="*/ 133686 w 703452"/>
              <a:gd name="connsiteY68" fmla="*/ 105879 h 459254"/>
              <a:gd name="connsiteX69" fmla="*/ 224799 w 703452"/>
              <a:gd name="connsiteY69" fmla="*/ 68122 h 459254"/>
              <a:gd name="connsiteX70" fmla="*/ 237539 w 703452"/>
              <a:gd name="connsiteY70" fmla="*/ 65590 h 459254"/>
              <a:gd name="connsiteX71" fmla="*/ 270806 w 703452"/>
              <a:gd name="connsiteY71" fmla="*/ 98875 h 459254"/>
              <a:gd name="connsiteX72" fmla="*/ 270806 w 703452"/>
              <a:gd name="connsiteY72" fmla="*/ 104319 h 459254"/>
              <a:gd name="connsiteX73" fmla="*/ 247814 w 703452"/>
              <a:gd name="connsiteY73" fmla="*/ 135974 h 459254"/>
              <a:gd name="connsiteX74" fmla="*/ 245956 w 703452"/>
              <a:gd name="connsiteY74" fmla="*/ 138536 h 459254"/>
              <a:gd name="connsiteX75" fmla="*/ 245956 w 703452"/>
              <a:gd name="connsiteY75" fmla="*/ 146763 h 459254"/>
              <a:gd name="connsiteX76" fmla="*/ 246144 w 703452"/>
              <a:gd name="connsiteY76" fmla="*/ 147762 h 459254"/>
              <a:gd name="connsiteX77" fmla="*/ 249626 w 703452"/>
              <a:gd name="connsiteY77" fmla="*/ 149271 h 459254"/>
              <a:gd name="connsiteX78" fmla="*/ 257050 w 703452"/>
              <a:gd name="connsiteY78" fmla="*/ 146381 h 459254"/>
              <a:gd name="connsiteX79" fmla="*/ 298203 w 703452"/>
              <a:gd name="connsiteY79" fmla="*/ 86129 h 459254"/>
              <a:gd name="connsiteX80" fmla="*/ 298203 w 703452"/>
              <a:gd name="connsiteY80" fmla="*/ 68718 h 459254"/>
              <a:gd name="connsiteX81" fmla="*/ 295497 w 703452"/>
              <a:gd name="connsiteY81" fmla="*/ 54612 h 459254"/>
              <a:gd name="connsiteX82" fmla="*/ 245963 w 703452"/>
              <a:gd name="connsiteY82" fmla="*/ 33293 h 459254"/>
              <a:gd name="connsiteX83" fmla="*/ 260057 w 703452"/>
              <a:gd name="connsiteY83" fmla="*/ 0 h 459254"/>
              <a:gd name="connsiteX84" fmla="*/ 328788 w 703452"/>
              <a:gd name="connsiteY84" fmla="*/ 68718 h 459254"/>
              <a:gd name="connsiteX85" fmla="*/ 328788 w 703452"/>
              <a:gd name="connsiteY85" fmla="*/ 86129 h 459254"/>
              <a:gd name="connsiteX86" fmla="*/ 268153 w 703452"/>
              <a:gd name="connsiteY86" fmla="*/ 174871 h 459254"/>
              <a:gd name="connsiteX87" fmla="*/ 260737 w 703452"/>
              <a:gd name="connsiteY87" fmla="*/ 177761 h 459254"/>
              <a:gd name="connsiteX88" fmla="*/ 248625 w 703452"/>
              <a:gd name="connsiteY88" fmla="*/ 180039 h 459254"/>
              <a:gd name="connsiteX89" fmla="*/ 215379 w 703452"/>
              <a:gd name="connsiteY89" fmla="*/ 146763 h 459254"/>
              <a:gd name="connsiteX90" fmla="*/ 215379 w 703452"/>
              <a:gd name="connsiteY90" fmla="*/ 138536 h 459254"/>
              <a:gd name="connsiteX91" fmla="*/ 238317 w 703452"/>
              <a:gd name="connsiteY91" fmla="*/ 106880 h 459254"/>
              <a:gd name="connsiteX92" fmla="*/ 240191 w 703452"/>
              <a:gd name="connsiteY92" fmla="*/ 104319 h 459254"/>
              <a:gd name="connsiteX93" fmla="*/ 240191 w 703452"/>
              <a:gd name="connsiteY93" fmla="*/ 98875 h 459254"/>
              <a:gd name="connsiteX94" fmla="*/ 239986 w 703452"/>
              <a:gd name="connsiteY94" fmla="*/ 97844 h 459254"/>
              <a:gd name="connsiteX95" fmla="*/ 236460 w 703452"/>
              <a:gd name="connsiteY95" fmla="*/ 96383 h 459254"/>
              <a:gd name="connsiteX96" fmla="*/ 152351 w 703452"/>
              <a:gd name="connsiteY96" fmla="*/ 131234 h 459254"/>
              <a:gd name="connsiteX97" fmla="*/ 147764 w 703452"/>
              <a:gd name="connsiteY97" fmla="*/ 148644 h 459254"/>
              <a:gd name="connsiteX98" fmla="*/ 393972 w 703452"/>
              <a:gd name="connsiteY98" fmla="*/ 251157 h 459254"/>
              <a:gd name="connsiteX99" fmla="*/ 609320 w 703452"/>
              <a:gd name="connsiteY99" fmla="*/ 165443 h 459254"/>
              <a:gd name="connsiteX100" fmla="*/ 634719 w 703452"/>
              <a:gd name="connsiteY100" fmla="*/ 160574 h 459254"/>
              <a:gd name="connsiteX101" fmla="*/ 703452 w 703452"/>
              <a:gd name="connsiteY101" fmla="*/ 229289 h 459254"/>
              <a:gd name="connsiteX102" fmla="*/ 703452 w 703452"/>
              <a:gd name="connsiteY102" fmla="*/ 246700 h 459254"/>
              <a:gd name="connsiteX103" fmla="*/ 642818 w 703452"/>
              <a:gd name="connsiteY103" fmla="*/ 335442 h 459254"/>
              <a:gd name="connsiteX104" fmla="*/ 635401 w 703452"/>
              <a:gd name="connsiteY104" fmla="*/ 338331 h 459254"/>
              <a:gd name="connsiteX105" fmla="*/ 623401 w 703452"/>
              <a:gd name="connsiteY105" fmla="*/ 340590 h 459254"/>
              <a:gd name="connsiteX106" fmla="*/ 590074 w 703452"/>
              <a:gd name="connsiteY106" fmla="*/ 307365 h 459254"/>
              <a:gd name="connsiteX107" fmla="*/ 590074 w 703452"/>
              <a:gd name="connsiteY107" fmla="*/ 299137 h 459254"/>
              <a:gd name="connsiteX108" fmla="*/ 613013 w 703452"/>
              <a:gd name="connsiteY108" fmla="*/ 267481 h 459254"/>
              <a:gd name="connsiteX109" fmla="*/ 614886 w 703452"/>
              <a:gd name="connsiteY109" fmla="*/ 264921 h 459254"/>
              <a:gd name="connsiteX110" fmla="*/ 614886 w 703452"/>
              <a:gd name="connsiteY110" fmla="*/ 259476 h 459254"/>
              <a:gd name="connsiteX111" fmla="*/ 613686 w 703452"/>
              <a:gd name="connsiteY111" fmla="*/ 257236 h 459254"/>
              <a:gd name="connsiteX112" fmla="*/ 611155 w 703452"/>
              <a:gd name="connsiteY112" fmla="*/ 256984 h 459254"/>
              <a:gd name="connsiteX113" fmla="*/ 527398 w 703452"/>
              <a:gd name="connsiteY113" fmla="*/ 291667 h 459254"/>
              <a:gd name="connsiteX114" fmla="*/ 504291 w 703452"/>
              <a:gd name="connsiteY114" fmla="*/ 394263 h 459254"/>
              <a:gd name="connsiteX115" fmla="*/ 495115 w 703452"/>
              <a:gd name="connsiteY115" fmla="*/ 405068 h 459254"/>
              <a:gd name="connsiteX116" fmla="*/ 395715 w 703452"/>
              <a:gd name="connsiteY116" fmla="*/ 445485 h 459254"/>
              <a:gd name="connsiteX117" fmla="*/ 391762 w 703452"/>
              <a:gd name="connsiteY117" fmla="*/ 446434 h 459254"/>
              <a:gd name="connsiteX118" fmla="*/ 389957 w 703452"/>
              <a:gd name="connsiteY118" fmla="*/ 446610 h 459254"/>
              <a:gd name="connsiteX119" fmla="*/ 388183 w 703452"/>
              <a:gd name="connsiteY119" fmla="*/ 446548 h 459254"/>
              <a:gd name="connsiteX120" fmla="*/ 375307 w 703452"/>
              <a:gd name="connsiteY120" fmla="*/ 445310 h 459254"/>
              <a:gd name="connsiteX121" fmla="*/ 367967 w 703452"/>
              <a:gd name="connsiteY121" fmla="*/ 453897 h 459254"/>
              <a:gd name="connsiteX122" fmla="*/ 350464 w 703452"/>
              <a:gd name="connsiteY122" fmla="*/ 458079 h 459254"/>
              <a:gd name="connsiteX123" fmla="*/ 252692 w 703452"/>
              <a:gd name="connsiteY123" fmla="*/ 417340 h 459254"/>
              <a:gd name="connsiteX124" fmla="*/ 214912 w 703452"/>
              <a:gd name="connsiteY124" fmla="*/ 371838 h 459254"/>
              <a:gd name="connsiteX125" fmla="*/ 201676 w 703452"/>
              <a:gd name="connsiteY125" fmla="*/ 335785 h 459254"/>
              <a:gd name="connsiteX126" fmla="*/ 199773 w 703452"/>
              <a:gd name="connsiteY126" fmla="*/ 331626 h 459254"/>
              <a:gd name="connsiteX127" fmla="*/ 189175 w 703452"/>
              <a:gd name="connsiteY127" fmla="*/ 351461 h 459254"/>
              <a:gd name="connsiteX128" fmla="*/ 140423 w 703452"/>
              <a:gd name="connsiteY128" fmla="*/ 370576 h 459254"/>
              <a:gd name="connsiteX129" fmla="*/ 42658 w 703452"/>
              <a:gd name="connsiteY129" fmla="*/ 329867 h 459254"/>
              <a:gd name="connsiteX130" fmla="*/ 34836 w 703452"/>
              <a:gd name="connsiteY130" fmla="*/ 322557 h 459254"/>
              <a:gd name="connsiteX131" fmla="*/ 24942 w 703452"/>
              <a:gd name="connsiteY131" fmla="*/ 302677 h 459254"/>
              <a:gd name="connsiteX132" fmla="*/ 9412 w 703452"/>
              <a:gd name="connsiteY132" fmla="*/ 296216 h 459254"/>
              <a:gd name="connsiteX133" fmla="*/ 0 w 703452"/>
              <a:gd name="connsiteY133" fmla="*/ 282071 h 459254"/>
              <a:gd name="connsiteX134" fmla="*/ 306 w 703452"/>
              <a:gd name="connsiteY134" fmla="*/ 110176 h 459254"/>
              <a:gd name="connsiteX135" fmla="*/ 7126 w 703452"/>
              <a:gd name="connsiteY135" fmla="*/ 97445 h 459254"/>
              <a:gd name="connsiteX136" fmla="*/ 9635 w 703452"/>
              <a:gd name="connsiteY136" fmla="*/ 96191 h 459254"/>
              <a:gd name="connsiteX137" fmla="*/ 234571 w 703452"/>
              <a:gd name="connsiteY137" fmla="*/ 4902 h 459254"/>
              <a:gd name="connsiteX138" fmla="*/ 260057 w 703452"/>
              <a:gd name="connsiteY138" fmla="*/ 0 h 459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703452" h="459254">
                <a:moveTo>
                  <a:pt x="280089" y="299756"/>
                </a:moveTo>
                <a:lnTo>
                  <a:pt x="280035" y="327757"/>
                </a:lnTo>
                <a:cubicBezTo>
                  <a:pt x="280068" y="330034"/>
                  <a:pt x="280554" y="332283"/>
                  <a:pt x="281465" y="334371"/>
                </a:cubicBezTo>
                <a:lnTo>
                  <a:pt x="317600" y="349418"/>
                </a:lnTo>
                <a:lnTo>
                  <a:pt x="317647" y="321410"/>
                </a:lnTo>
                <a:cubicBezTo>
                  <a:pt x="317614" y="319133"/>
                  <a:pt x="317131" y="316885"/>
                  <a:pt x="316225" y="314796"/>
                </a:cubicBezTo>
                <a:close/>
                <a:moveTo>
                  <a:pt x="261998" y="259950"/>
                </a:moveTo>
                <a:cubicBezTo>
                  <a:pt x="263452" y="259967"/>
                  <a:pt x="264891" y="260274"/>
                  <a:pt x="266226" y="260852"/>
                </a:cubicBezTo>
                <a:lnTo>
                  <a:pt x="331639" y="288088"/>
                </a:lnTo>
                <a:cubicBezTo>
                  <a:pt x="340830" y="291912"/>
                  <a:pt x="348232" y="306860"/>
                  <a:pt x="348232" y="321464"/>
                </a:cubicBezTo>
                <a:lnTo>
                  <a:pt x="348148" y="368793"/>
                </a:lnTo>
                <a:cubicBezTo>
                  <a:pt x="348124" y="381081"/>
                  <a:pt x="342841" y="389217"/>
                  <a:pt x="335692" y="389217"/>
                </a:cubicBezTo>
                <a:cubicBezTo>
                  <a:pt x="334236" y="389201"/>
                  <a:pt x="332798" y="388894"/>
                  <a:pt x="331463" y="388315"/>
                </a:cubicBezTo>
                <a:lnTo>
                  <a:pt x="266042" y="361079"/>
                </a:lnTo>
                <a:cubicBezTo>
                  <a:pt x="256851" y="357255"/>
                  <a:pt x="249427" y="342307"/>
                  <a:pt x="249450" y="327703"/>
                </a:cubicBezTo>
                <a:lnTo>
                  <a:pt x="249534" y="280373"/>
                </a:lnTo>
                <a:cubicBezTo>
                  <a:pt x="249557" y="268086"/>
                  <a:pt x="254849" y="259950"/>
                  <a:pt x="261998" y="259950"/>
                </a:cubicBezTo>
                <a:close/>
                <a:moveTo>
                  <a:pt x="620628" y="193864"/>
                </a:moveTo>
                <a:lnTo>
                  <a:pt x="405250" y="279586"/>
                </a:lnTo>
                <a:lnTo>
                  <a:pt x="405250" y="408592"/>
                </a:lnTo>
                <a:lnTo>
                  <a:pt x="476191" y="379744"/>
                </a:lnTo>
                <a:lnTo>
                  <a:pt x="499299" y="277216"/>
                </a:lnTo>
                <a:cubicBezTo>
                  <a:pt x="500389" y="272369"/>
                  <a:pt x="503764" y="268355"/>
                  <a:pt x="508351" y="266450"/>
                </a:cubicBezTo>
                <a:lnTo>
                  <a:pt x="599464" y="228692"/>
                </a:lnTo>
                <a:cubicBezTo>
                  <a:pt x="603502" y="227020"/>
                  <a:pt x="607832" y="226160"/>
                  <a:pt x="612203" y="226160"/>
                </a:cubicBezTo>
                <a:cubicBezTo>
                  <a:pt x="630581" y="226165"/>
                  <a:pt x="645476" y="241068"/>
                  <a:pt x="645471" y="259446"/>
                </a:cubicBezTo>
                <a:lnTo>
                  <a:pt x="645471" y="264890"/>
                </a:lnTo>
                <a:cubicBezTo>
                  <a:pt x="645494" y="279314"/>
                  <a:pt x="636204" y="292106"/>
                  <a:pt x="622479" y="296545"/>
                </a:cubicBezTo>
                <a:cubicBezTo>
                  <a:pt x="621368" y="296905"/>
                  <a:pt x="620617" y="297939"/>
                  <a:pt x="620621" y="299107"/>
                </a:cubicBezTo>
                <a:lnTo>
                  <a:pt x="620621" y="307334"/>
                </a:lnTo>
                <a:cubicBezTo>
                  <a:pt x="620619" y="307676"/>
                  <a:pt x="620683" y="308015"/>
                  <a:pt x="620809" y="308333"/>
                </a:cubicBezTo>
                <a:cubicBezTo>
                  <a:pt x="621353" y="309711"/>
                  <a:pt x="622912" y="310386"/>
                  <a:pt x="624291" y="309842"/>
                </a:cubicBezTo>
                <a:lnTo>
                  <a:pt x="631715" y="306952"/>
                </a:lnTo>
                <a:cubicBezTo>
                  <a:pt x="656604" y="297349"/>
                  <a:pt x="672977" y="273375"/>
                  <a:pt x="672867" y="246700"/>
                </a:cubicBezTo>
                <a:lnTo>
                  <a:pt x="672867" y="229289"/>
                </a:lnTo>
                <a:cubicBezTo>
                  <a:pt x="672867" y="224458"/>
                  <a:pt x="671949" y="219671"/>
                  <a:pt x="670162" y="215183"/>
                </a:cubicBezTo>
                <a:cubicBezTo>
                  <a:pt x="662371" y="195617"/>
                  <a:pt x="640194" y="186073"/>
                  <a:pt x="620628" y="193864"/>
                </a:cubicBezTo>
                <a:close/>
                <a:moveTo>
                  <a:pt x="73748" y="180750"/>
                </a:moveTo>
                <a:lnTo>
                  <a:pt x="139169" y="207986"/>
                </a:lnTo>
                <a:cubicBezTo>
                  <a:pt x="148360" y="211810"/>
                  <a:pt x="155762" y="226758"/>
                  <a:pt x="155762" y="241362"/>
                </a:cubicBezTo>
                <a:lnTo>
                  <a:pt x="155678" y="288691"/>
                </a:lnTo>
                <a:cubicBezTo>
                  <a:pt x="155647" y="303304"/>
                  <a:pt x="148169" y="312035"/>
                  <a:pt x="138993" y="308213"/>
                </a:cubicBezTo>
                <a:lnTo>
                  <a:pt x="73572" y="280938"/>
                </a:lnTo>
                <a:cubicBezTo>
                  <a:pt x="64381" y="277116"/>
                  <a:pt x="56957" y="262167"/>
                  <a:pt x="56980" y="247601"/>
                </a:cubicBezTo>
                <a:lnTo>
                  <a:pt x="57064" y="200271"/>
                </a:lnTo>
                <a:cubicBezTo>
                  <a:pt x="57087" y="185659"/>
                  <a:pt x="64572" y="176927"/>
                  <a:pt x="73748" y="180750"/>
                </a:cubicBezTo>
                <a:close/>
                <a:moveTo>
                  <a:pt x="30852" y="133115"/>
                </a:moveTo>
                <a:lnTo>
                  <a:pt x="30585" y="271909"/>
                </a:lnTo>
                <a:lnTo>
                  <a:pt x="41970" y="276642"/>
                </a:lnTo>
                <a:cubicBezTo>
                  <a:pt x="45372" y="278054"/>
                  <a:pt x="48148" y="280651"/>
                  <a:pt x="49784" y="283951"/>
                </a:cubicBezTo>
                <a:lnTo>
                  <a:pt x="59664" y="303909"/>
                </a:lnTo>
                <a:lnTo>
                  <a:pt x="152183" y="342422"/>
                </a:lnTo>
                <a:cubicBezTo>
                  <a:pt x="154377" y="343294"/>
                  <a:pt x="158055" y="344823"/>
                  <a:pt x="162199" y="337070"/>
                </a:cubicBezTo>
                <a:lnTo>
                  <a:pt x="175542" y="312090"/>
                </a:lnTo>
                <a:cubicBezTo>
                  <a:pt x="179773" y="303313"/>
                  <a:pt x="188586" y="297664"/>
                  <a:pt x="198327" y="297486"/>
                </a:cubicBezTo>
                <a:cubicBezTo>
                  <a:pt x="198909" y="297486"/>
                  <a:pt x="199482" y="297508"/>
                  <a:pt x="200071" y="297547"/>
                </a:cubicBezTo>
                <a:cubicBezTo>
                  <a:pt x="212802" y="298434"/>
                  <a:pt x="224439" y="309054"/>
                  <a:pt x="230388" y="325264"/>
                </a:cubicBezTo>
                <a:lnTo>
                  <a:pt x="243624" y="361316"/>
                </a:lnTo>
                <a:cubicBezTo>
                  <a:pt x="249748" y="377992"/>
                  <a:pt x="258672" y="386717"/>
                  <a:pt x="264444" y="389126"/>
                </a:cubicBezTo>
                <a:lnTo>
                  <a:pt x="351948" y="425575"/>
                </a:lnTo>
                <a:lnTo>
                  <a:pt x="357224" y="419389"/>
                </a:lnTo>
                <a:cubicBezTo>
                  <a:pt x="360467" y="415596"/>
                  <a:pt x="365355" y="413625"/>
                  <a:pt x="370322" y="414106"/>
                </a:cubicBezTo>
                <a:lnTo>
                  <a:pt x="374389" y="414496"/>
                </a:lnTo>
                <a:lnTo>
                  <a:pt x="374665" y="276237"/>
                </a:lnTo>
                <a:close/>
                <a:moveTo>
                  <a:pt x="245963" y="33293"/>
                </a:moveTo>
                <a:lnTo>
                  <a:pt x="55710" y="110314"/>
                </a:lnTo>
                <a:lnTo>
                  <a:pt x="119281" y="136785"/>
                </a:lnTo>
                <a:lnTo>
                  <a:pt x="124763" y="116086"/>
                </a:lnTo>
                <a:cubicBezTo>
                  <a:pt x="125985" y="111480"/>
                  <a:pt x="129284" y="107705"/>
                  <a:pt x="133686" y="105879"/>
                </a:cubicBezTo>
                <a:lnTo>
                  <a:pt x="224799" y="68122"/>
                </a:lnTo>
                <a:cubicBezTo>
                  <a:pt x="228838" y="66450"/>
                  <a:pt x="233167" y="65589"/>
                  <a:pt x="237539" y="65590"/>
                </a:cubicBezTo>
                <a:cubicBezTo>
                  <a:pt x="255916" y="65595"/>
                  <a:pt x="270811" y="80497"/>
                  <a:pt x="270806" y="98875"/>
                </a:cubicBezTo>
                <a:lnTo>
                  <a:pt x="270806" y="104319"/>
                </a:lnTo>
                <a:cubicBezTo>
                  <a:pt x="270830" y="118743"/>
                  <a:pt x="261539" y="131535"/>
                  <a:pt x="247814" y="135974"/>
                </a:cubicBezTo>
                <a:cubicBezTo>
                  <a:pt x="246704" y="136334"/>
                  <a:pt x="245953" y="137369"/>
                  <a:pt x="245956" y="138536"/>
                </a:cubicBezTo>
                <a:lnTo>
                  <a:pt x="245956" y="146763"/>
                </a:lnTo>
                <a:cubicBezTo>
                  <a:pt x="245955" y="147105"/>
                  <a:pt x="246018" y="147443"/>
                  <a:pt x="246144" y="147762"/>
                </a:cubicBezTo>
                <a:cubicBezTo>
                  <a:pt x="246688" y="149140"/>
                  <a:pt x="248247" y="149815"/>
                  <a:pt x="249626" y="149271"/>
                </a:cubicBezTo>
                <a:lnTo>
                  <a:pt x="257050" y="146381"/>
                </a:lnTo>
                <a:cubicBezTo>
                  <a:pt x="281939" y="136778"/>
                  <a:pt x="298313" y="112804"/>
                  <a:pt x="298203" y="86129"/>
                </a:cubicBezTo>
                <a:lnTo>
                  <a:pt x="298203" y="68718"/>
                </a:lnTo>
                <a:cubicBezTo>
                  <a:pt x="298203" y="63887"/>
                  <a:pt x="297284" y="59100"/>
                  <a:pt x="295497" y="54612"/>
                </a:cubicBezTo>
                <a:cubicBezTo>
                  <a:pt x="287706" y="35047"/>
                  <a:pt x="265529" y="25502"/>
                  <a:pt x="245963" y="33293"/>
                </a:cubicBezTo>
                <a:close/>
                <a:moveTo>
                  <a:pt x="260057" y="0"/>
                </a:moveTo>
                <a:cubicBezTo>
                  <a:pt x="298013" y="-4"/>
                  <a:pt x="328784" y="30763"/>
                  <a:pt x="328788" y="68718"/>
                </a:cubicBezTo>
                <a:lnTo>
                  <a:pt x="328788" y="86129"/>
                </a:lnTo>
                <a:cubicBezTo>
                  <a:pt x="328948" y="125425"/>
                  <a:pt x="304821" y="160738"/>
                  <a:pt x="268153" y="174871"/>
                </a:cubicBezTo>
                <a:lnTo>
                  <a:pt x="260737" y="177761"/>
                </a:lnTo>
                <a:cubicBezTo>
                  <a:pt x="256876" y="179268"/>
                  <a:pt x="252768" y="180041"/>
                  <a:pt x="248625" y="180039"/>
                </a:cubicBezTo>
                <a:cubicBezTo>
                  <a:pt x="230256" y="180030"/>
                  <a:pt x="215371" y="165133"/>
                  <a:pt x="215379" y="146763"/>
                </a:cubicBezTo>
                <a:lnTo>
                  <a:pt x="215379" y="138536"/>
                </a:lnTo>
                <a:cubicBezTo>
                  <a:pt x="215348" y="124125"/>
                  <a:pt x="224614" y="111339"/>
                  <a:pt x="238317" y="106880"/>
                </a:cubicBezTo>
                <a:cubicBezTo>
                  <a:pt x="239434" y="106526"/>
                  <a:pt x="240192" y="105491"/>
                  <a:pt x="240191" y="104319"/>
                </a:cubicBezTo>
                <a:lnTo>
                  <a:pt x="240191" y="98875"/>
                </a:lnTo>
                <a:cubicBezTo>
                  <a:pt x="240191" y="98521"/>
                  <a:pt x="240121" y="98170"/>
                  <a:pt x="239986" y="97844"/>
                </a:cubicBezTo>
                <a:cubicBezTo>
                  <a:pt x="239415" y="96466"/>
                  <a:pt x="237836" y="95812"/>
                  <a:pt x="236460" y="96383"/>
                </a:cubicBezTo>
                <a:lnTo>
                  <a:pt x="152351" y="131234"/>
                </a:lnTo>
                <a:lnTo>
                  <a:pt x="147764" y="148644"/>
                </a:lnTo>
                <a:lnTo>
                  <a:pt x="393972" y="251157"/>
                </a:lnTo>
                <a:lnTo>
                  <a:pt x="609320" y="165443"/>
                </a:lnTo>
                <a:cubicBezTo>
                  <a:pt x="617402" y="162227"/>
                  <a:pt x="626020" y="160575"/>
                  <a:pt x="634719" y="160574"/>
                </a:cubicBezTo>
                <a:cubicBezTo>
                  <a:pt x="672675" y="160568"/>
                  <a:pt x="703447" y="191334"/>
                  <a:pt x="703452" y="229289"/>
                </a:cubicBezTo>
                <a:lnTo>
                  <a:pt x="703452" y="246700"/>
                </a:lnTo>
                <a:cubicBezTo>
                  <a:pt x="703613" y="285996"/>
                  <a:pt x="679485" y="321308"/>
                  <a:pt x="642818" y="335442"/>
                </a:cubicBezTo>
                <a:lnTo>
                  <a:pt x="635401" y="338331"/>
                </a:lnTo>
                <a:cubicBezTo>
                  <a:pt x="631575" y="339818"/>
                  <a:pt x="627506" y="340584"/>
                  <a:pt x="623401" y="340590"/>
                </a:cubicBezTo>
                <a:cubicBezTo>
                  <a:pt x="605024" y="340618"/>
                  <a:pt x="590103" y="325742"/>
                  <a:pt x="590074" y="307365"/>
                </a:cubicBezTo>
                <a:lnTo>
                  <a:pt x="590074" y="299137"/>
                </a:lnTo>
                <a:cubicBezTo>
                  <a:pt x="590043" y="284726"/>
                  <a:pt x="599310" y="271941"/>
                  <a:pt x="613013" y="267481"/>
                </a:cubicBezTo>
                <a:cubicBezTo>
                  <a:pt x="614129" y="267127"/>
                  <a:pt x="614888" y="266092"/>
                  <a:pt x="614886" y="264921"/>
                </a:cubicBezTo>
                <a:lnTo>
                  <a:pt x="614886" y="259476"/>
                </a:lnTo>
                <a:cubicBezTo>
                  <a:pt x="614912" y="258569"/>
                  <a:pt x="614456" y="257716"/>
                  <a:pt x="613686" y="257236"/>
                </a:cubicBezTo>
                <a:cubicBezTo>
                  <a:pt x="612945" y="256713"/>
                  <a:pt x="611984" y="256618"/>
                  <a:pt x="611155" y="256984"/>
                </a:cubicBezTo>
                <a:lnTo>
                  <a:pt x="527398" y="291667"/>
                </a:lnTo>
                <a:lnTo>
                  <a:pt x="504291" y="394263"/>
                </a:lnTo>
                <a:cubicBezTo>
                  <a:pt x="503187" y="399150"/>
                  <a:pt x="499759" y="403187"/>
                  <a:pt x="495115" y="405068"/>
                </a:cubicBezTo>
                <a:lnTo>
                  <a:pt x="395715" y="445485"/>
                </a:lnTo>
                <a:cubicBezTo>
                  <a:pt x="394445" y="445977"/>
                  <a:pt x="393116" y="446296"/>
                  <a:pt x="391762" y="446434"/>
                </a:cubicBezTo>
                <a:lnTo>
                  <a:pt x="389957" y="446610"/>
                </a:lnTo>
                <a:lnTo>
                  <a:pt x="388183" y="446548"/>
                </a:lnTo>
                <a:lnTo>
                  <a:pt x="375307" y="445310"/>
                </a:lnTo>
                <a:lnTo>
                  <a:pt x="367967" y="453897"/>
                </a:lnTo>
                <a:cubicBezTo>
                  <a:pt x="363657" y="458939"/>
                  <a:pt x="356588" y="460628"/>
                  <a:pt x="350464" y="458079"/>
                </a:cubicBezTo>
                <a:lnTo>
                  <a:pt x="252692" y="417340"/>
                </a:lnTo>
                <a:cubicBezTo>
                  <a:pt x="236888" y="410757"/>
                  <a:pt x="223117" y="394172"/>
                  <a:pt x="214912" y="371838"/>
                </a:cubicBezTo>
                <a:lnTo>
                  <a:pt x="201676" y="335785"/>
                </a:lnTo>
                <a:cubicBezTo>
                  <a:pt x="201159" y="334349"/>
                  <a:pt x="200522" y="332957"/>
                  <a:pt x="199773" y="331626"/>
                </a:cubicBezTo>
                <a:lnTo>
                  <a:pt x="189175" y="351461"/>
                </a:lnTo>
                <a:cubicBezTo>
                  <a:pt x="178707" y="371035"/>
                  <a:pt x="159577" y="378566"/>
                  <a:pt x="140423" y="370576"/>
                </a:cubicBezTo>
                <a:lnTo>
                  <a:pt x="42658" y="329867"/>
                </a:lnTo>
                <a:cubicBezTo>
                  <a:pt x="39255" y="328453"/>
                  <a:pt x="36478" y="325857"/>
                  <a:pt x="34836" y="322557"/>
                </a:cubicBezTo>
                <a:lnTo>
                  <a:pt x="24942" y="302677"/>
                </a:lnTo>
                <a:lnTo>
                  <a:pt x="9412" y="296216"/>
                </a:lnTo>
                <a:cubicBezTo>
                  <a:pt x="3703" y="293838"/>
                  <a:pt x="-11" y="288256"/>
                  <a:pt x="0" y="282071"/>
                </a:cubicBezTo>
                <a:lnTo>
                  <a:pt x="306" y="110176"/>
                </a:lnTo>
                <a:cubicBezTo>
                  <a:pt x="306" y="105059"/>
                  <a:pt x="2866" y="100280"/>
                  <a:pt x="7126" y="97445"/>
                </a:cubicBezTo>
                <a:cubicBezTo>
                  <a:pt x="7922" y="96950"/>
                  <a:pt x="8761" y="96529"/>
                  <a:pt x="9635" y="96191"/>
                </a:cubicBezTo>
                <a:lnTo>
                  <a:pt x="234571" y="4902"/>
                </a:lnTo>
                <a:cubicBezTo>
                  <a:pt x="242678" y="1665"/>
                  <a:pt x="251327" y="1"/>
                  <a:pt x="260057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7" name="任意多边形: 形状 366">
            <a:extLst>
              <a:ext uri="{FF2B5EF4-FFF2-40B4-BE49-F238E27FC236}">
                <a16:creationId xmlns:a16="http://schemas.microsoft.com/office/drawing/2014/main" xmlns="" id="{8291957C-F001-4814-B786-5E2C056CE0A9}"/>
              </a:ext>
            </a:extLst>
          </p:cNvPr>
          <p:cNvSpPr/>
          <p:nvPr/>
        </p:nvSpPr>
        <p:spPr>
          <a:xfrm>
            <a:off x="2008244" y="1887794"/>
            <a:ext cx="448979" cy="448977"/>
          </a:xfrm>
          <a:custGeom>
            <a:avLst/>
            <a:gdLst>
              <a:gd name="connsiteX0" fmla="*/ 259430 w 581116"/>
              <a:gd name="connsiteY0" fmla="*/ 405251 h 581113"/>
              <a:gd name="connsiteX1" fmla="*/ 356774 w 581116"/>
              <a:gd name="connsiteY1" fmla="*/ 405251 h 581113"/>
              <a:gd name="connsiteX2" fmla="*/ 557556 w 581116"/>
              <a:gd name="connsiteY2" fmla="*/ 405251 h 581113"/>
              <a:gd name="connsiteX3" fmla="*/ 356537 w 581116"/>
              <a:gd name="connsiteY3" fmla="*/ 573468 h 581113"/>
              <a:gd name="connsiteX4" fmla="*/ 175154 w 581116"/>
              <a:gd name="connsiteY4" fmla="*/ 320063 h 581113"/>
              <a:gd name="connsiteX5" fmla="*/ 193383 w 581116"/>
              <a:gd name="connsiteY5" fmla="*/ 351627 h 581113"/>
              <a:gd name="connsiteX6" fmla="*/ 193199 w 581116"/>
              <a:gd name="connsiteY6" fmla="*/ 351726 h 581113"/>
              <a:gd name="connsiteX7" fmla="*/ 324470 w 581116"/>
              <a:gd name="connsiteY7" fmla="*/ 579079 h 581113"/>
              <a:gd name="connsiteX8" fmla="*/ 290558 w 581116"/>
              <a:gd name="connsiteY8" fmla="*/ 581113 h 581113"/>
              <a:gd name="connsiteX9" fmla="*/ 77948 w 581116"/>
              <a:gd name="connsiteY9" fmla="*/ 488479 h 581113"/>
              <a:gd name="connsiteX10" fmla="*/ 12412 w 581116"/>
              <a:gd name="connsiteY10" fmla="*/ 206449 h 581113"/>
              <a:gd name="connsiteX11" fmla="*/ 205433 w 581116"/>
              <a:gd name="connsiteY11" fmla="*/ 206449 h 581113"/>
              <a:gd name="connsiteX12" fmla="*/ 57051 w 581116"/>
              <a:gd name="connsiteY12" fmla="*/ 463453 h 581113"/>
              <a:gd name="connsiteX13" fmla="*/ 12412 w 581116"/>
              <a:gd name="connsiteY13" fmla="*/ 206449 h 581113"/>
              <a:gd name="connsiteX14" fmla="*/ 523935 w 581116"/>
              <a:gd name="connsiteY14" fmla="*/ 117478 h 581113"/>
              <a:gd name="connsiteX15" fmla="*/ 568704 w 581116"/>
              <a:gd name="connsiteY15" fmla="*/ 374666 h 581113"/>
              <a:gd name="connsiteX16" fmla="*/ 375446 w 581116"/>
              <a:gd name="connsiteY16" fmla="*/ 374666 h 581113"/>
              <a:gd name="connsiteX17" fmla="*/ 224579 w 581116"/>
              <a:gd name="connsiteY17" fmla="*/ 7647 h 581113"/>
              <a:gd name="connsiteX18" fmla="*/ 321685 w 581116"/>
              <a:gd name="connsiteY18" fmla="*/ 175864 h 581113"/>
              <a:gd name="connsiteX19" fmla="*/ 224342 w 581116"/>
              <a:gd name="connsiteY19" fmla="*/ 175864 h 581113"/>
              <a:gd name="connsiteX20" fmla="*/ 23552 w 581116"/>
              <a:gd name="connsiteY20" fmla="*/ 175864 h 581113"/>
              <a:gd name="connsiteX21" fmla="*/ 224579 w 581116"/>
              <a:gd name="connsiteY21" fmla="*/ 7647 h 581113"/>
              <a:gd name="connsiteX22" fmla="*/ 290558 w 581116"/>
              <a:gd name="connsiteY22" fmla="*/ 0 h 581113"/>
              <a:gd name="connsiteX23" fmla="*/ 503077 w 581116"/>
              <a:gd name="connsiteY23" fmla="*/ 92520 h 581113"/>
              <a:gd name="connsiteX24" fmla="*/ 405840 w 581116"/>
              <a:gd name="connsiteY24" fmla="*/ 260835 h 581113"/>
              <a:gd name="connsiteX25" fmla="*/ 387734 w 581116"/>
              <a:gd name="connsiteY25" fmla="*/ 229486 h 581113"/>
              <a:gd name="connsiteX26" fmla="*/ 387910 w 581116"/>
              <a:gd name="connsiteY26" fmla="*/ 229387 h 581113"/>
              <a:gd name="connsiteX27" fmla="*/ 256647 w 581116"/>
              <a:gd name="connsiteY27" fmla="*/ 2034 h 581113"/>
              <a:gd name="connsiteX28" fmla="*/ 290558 w 581116"/>
              <a:gd name="connsiteY28" fmla="*/ 0 h 581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81116" h="581113">
                <a:moveTo>
                  <a:pt x="259430" y="405251"/>
                </a:moveTo>
                <a:lnTo>
                  <a:pt x="356774" y="405251"/>
                </a:lnTo>
                <a:lnTo>
                  <a:pt x="557556" y="405251"/>
                </a:lnTo>
                <a:cubicBezTo>
                  <a:pt x="521019" y="490030"/>
                  <a:pt x="446429" y="552449"/>
                  <a:pt x="356537" y="573468"/>
                </a:cubicBezTo>
                <a:close/>
                <a:moveTo>
                  <a:pt x="175154" y="320063"/>
                </a:moveTo>
                <a:lnTo>
                  <a:pt x="193383" y="351627"/>
                </a:lnTo>
                <a:lnTo>
                  <a:pt x="193199" y="351726"/>
                </a:lnTo>
                <a:lnTo>
                  <a:pt x="324470" y="579079"/>
                </a:lnTo>
                <a:cubicBezTo>
                  <a:pt x="313215" y="580411"/>
                  <a:pt x="301892" y="581090"/>
                  <a:pt x="290558" y="581113"/>
                </a:cubicBezTo>
                <a:cubicBezTo>
                  <a:pt x="209881" y="581189"/>
                  <a:pt x="132827" y="547617"/>
                  <a:pt x="77948" y="488479"/>
                </a:cubicBezTo>
                <a:close/>
                <a:moveTo>
                  <a:pt x="12412" y="206449"/>
                </a:moveTo>
                <a:lnTo>
                  <a:pt x="205433" y="206449"/>
                </a:lnTo>
                <a:lnTo>
                  <a:pt x="57051" y="463453"/>
                </a:lnTo>
                <a:cubicBezTo>
                  <a:pt x="2419" y="389643"/>
                  <a:pt x="-14131" y="294359"/>
                  <a:pt x="12412" y="206449"/>
                </a:cubicBezTo>
                <a:close/>
                <a:moveTo>
                  <a:pt x="523935" y="117478"/>
                </a:moveTo>
                <a:cubicBezTo>
                  <a:pt x="578669" y="191313"/>
                  <a:pt x="595269" y="286680"/>
                  <a:pt x="568704" y="374666"/>
                </a:cubicBezTo>
                <a:lnTo>
                  <a:pt x="375446" y="374666"/>
                </a:lnTo>
                <a:close/>
                <a:moveTo>
                  <a:pt x="224579" y="7647"/>
                </a:moveTo>
                <a:lnTo>
                  <a:pt x="321685" y="175864"/>
                </a:lnTo>
                <a:lnTo>
                  <a:pt x="224342" y="175864"/>
                </a:lnTo>
                <a:lnTo>
                  <a:pt x="23552" y="175864"/>
                </a:lnTo>
                <a:cubicBezTo>
                  <a:pt x="60093" y="91086"/>
                  <a:pt x="134685" y="28667"/>
                  <a:pt x="224579" y="7647"/>
                </a:cubicBezTo>
                <a:close/>
                <a:moveTo>
                  <a:pt x="290558" y="0"/>
                </a:moveTo>
                <a:cubicBezTo>
                  <a:pt x="371186" y="-78"/>
                  <a:pt x="448199" y="33450"/>
                  <a:pt x="503077" y="92520"/>
                </a:cubicBezTo>
                <a:lnTo>
                  <a:pt x="405840" y="260835"/>
                </a:lnTo>
                <a:lnTo>
                  <a:pt x="387734" y="229486"/>
                </a:lnTo>
                <a:lnTo>
                  <a:pt x="387910" y="229387"/>
                </a:lnTo>
                <a:lnTo>
                  <a:pt x="256647" y="2034"/>
                </a:lnTo>
                <a:cubicBezTo>
                  <a:pt x="267903" y="703"/>
                  <a:pt x="279225" y="23"/>
                  <a:pt x="290558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3" name="任意多边形: 形状 372">
            <a:extLst>
              <a:ext uri="{FF2B5EF4-FFF2-40B4-BE49-F238E27FC236}">
                <a16:creationId xmlns:a16="http://schemas.microsoft.com/office/drawing/2014/main" xmlns="" id="{FA8D16F4-CEB5-4BE9-BA05-BCF78A2618DF}"/>
              </a:ext>
            </a:extLst>
          </p:cNvPr>
          <p:cNvSpPr/>
          <p:nvPr/>
        </p:nvSpPr>
        <p:spPr>
          <a:xfrm>
            <a:off x="3084242" y="1946160"/>
            <a:ext cx="519868" cy="283565"/>
          </a:xfrm>
          <a:custGeom>
            <a:avLst/>
            <a:gdLst>
              <a:gd name="connsiteX0" fmla="*/ 99416 w 672867"/>
              <a:gd name="connsiteY0" fmla="*/ 168217 h 367019"/>
              <a:gd name="connsiteX1" fmla="*/ 206463 w 672867"/>
              <a:gd name="connsiteY1" fmla="*/ 168217 h 367019"/>
              <a:gd name="connsiteX2" fmla="*/ 206463 w 672867"/>
              <a:gd name="connsiteY2" fmla="*/ 198802 h 367019"/>
              <a:gd name="connsiteX3" fmla="*/ 99416 w 672867"/>
              <a:gd name="connsiteY3" fmla="*/ 198802 h 367019"/>
              <a:gd name="connsiteX4" fmla="*/ 443496 w 672867"/>
              <a:gd name="connsiteY4" fmla="*/ 129986 h 367019"/>
              <a:gd name="connsiteX5" fmla="*/ 474081 w 672867"/>
              <a:gd name="connsiteY5" fmla="*/ 129986 h 367019"/>
              <a:gd name="connsiteX6" fmla="*/ 474081 w 672867"/>
              <a:gd name="connsiteY6" fmla="*/ 168217 h 367019"/>
              <a:gd name="connsiteX7" fmla="*/ 512312 w 672867"/>
              <a:gd name="connsiteY7" fmla="*/ 168217 h 367019"/>
              <a:gd name="connsiteX8" fmla="*/ 512312 w 672867"/>
              <a:gd name="connsiteY8" fmla="*/ 198802 h 367019"/>
              <a:gd name="connsiteX9" fmla="*/ 474081 w 672867"/>
              <a:gd name="connsiteY9" fmla="*/ 198802 h 367019"/>
              <a:gd name="connsiteX10" fmla="*/ 474081 w 672867"/>
              <a:gd name="connsiteY10" fmla="*/ 237033 h 367019"/>
              <a:gd name="connsiteX11" fmla="*/ 443496 w 672867"/>
              <a:gd name="connsiteY11" fmla="*/ 237033 h 367019"/>
              <a:gd name="connsiteX12" fmla="*/ 443496 w 672867"/>
              <a:gd name="connsiteY12" fmla="*/ 198802 h 367019"/>
              <a:gd name="connsiteX13" fmla="*/ 405265 w 672867"/>
              <a:gd name="connsiteY13" fmla="*/ 198802 h 367019"/>
              <a:gd name="connsiteX14" fmla="*/ 405265 w 672867"/>
              <a:gd name="connsiteY14" fmla="*/ 168217 h 367019"/>
              <a:gd name="connsiteX15" fmla="*/ 443496 w 672867"/>
              <a:gd name="connsiteY15" fmla="*/ 168217 h 367019"/>
              <a:gd name="connsiteX16" fmla="*/ 45877 w 672867"/>
              <a:gd name="connsiteY16" fmla="*/ 45877 h 367019"/>
              <a:gd name="connsiteX17" fmla="*/ 45877 w 672867"/>
              <a:gd name="connsiteY17" fmla="*/ 321142 h 367019"/>
              <a:gd name="connsiteX18" fmla="*/ 565820 w 672867"/>
              <a:gd name="connsiteY18" fmla="*/ 321142 h 367019"/>
              <a:gd name="connsiteX19" fmla="*/ 565820 w 672867"/>
              <a:gd name="connsiteY19" fmla="*/ 45877 h 367019"/>
              <a:gd name="connsiteX20" fmla="*/ 30585 w 672867"/>
              <a:gd name="connsiteY20" fmla="*/ 0 h 367019"/>
              <a:gd name="connsiteX21" fmla="*/ 581113 w 672867"/>
              <a:gd name="connsiteY21" fmla="*/ 0 h 367019"/>
              <a:gd name="connsiteX22" fmla="*/ 611697 w 672867"/>
              <a:gd name="connsiteY22" fmla="*/ 30585 h 367019"/>
              <a:gd name="connsiteX23" fmla="*/ 611697 w 672867"/>
              <a:gd name="connsiteY23" fmla="*/ 114694 h 367019"/>
              <a:gd name="connsiteX24" fmla="*/ 642282 w 672867"/>
              <a:gd name="connsiteY24" fmla="*/ 114694 h 367019"/>
              <a:gd name="connsiteX25" fmla="*/ 672867 w 672867"/>
              <a:gd name="connsiteY25" fmla="*/ 145278 h 367019"/>
              <a:gd name="connsiteX26" fmla="*/ 672867 w 672867"/>
              <a:gd name="connsiteY26" fmla="*/ 221741 h 367019"/>
              <a:gd name="connsiteX27" fmla="*/ 642282 w 672867"/>
              <a:gd name="connsiteY27" fmla="*/ 252326 h 367019"/>
              <a:gd name="connsiteX28" fmla="*/ 611697 w 672867"/>
              <a:gd name="connsiteY28" fmla="*/ 252326 h 367019"/>
              <a:gd name="connsiteX29" fmla="*/ 611697 w 672867"/>
              <a:gd name="connsiteY29" fmla="*/ 336434 h 367019"/>
              <a:gd name="connsiteX30" fmla="*/ 581113 w 672867"/>
              <a:gd name="connsiteY30" fmla="*/ 367019 h 367019"/>
              <a:gd name="connsiteX31" fmla="*/ 30585 w 672867"/>
              <a:gd name="connsiteY31" fmla="*/ 367019 h 367019"/>
              <a:gd name="connsiteX32" fmla="*/ 0 w 672867"/>
              <a:gd name="connsiteY32" fmla="*/ 336434 h 367019"/>
              <a:gd name="connsiteX33" fmla="*/ 0 w 672867"/>
              <a:gd name="connsiteY33" fmla="*/ 30585 h 367019"/>
              <a:gd name="connsiteX34" fmla="*/ 30585 w 672867"/>
              <a:gd name="connsiteY34" fmla="*/ 0 h 367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72867" h="367019">
                <a:moveTo>
                  <a:pt x="99416" y="168217"/>
                </a:moveTo>
                <a:lnTo>
                  <a:pt x="206463" y="168217"/>
                </a:lnTo>
                <a:lnTo>
                  <a:pt x="206463" y="198802"/>
                </a:lnTo>
                <a:lnTo>
                  <a:pt x="99416" y="198802"/>
                </a:lnTo>
                <a:close/>
                <a:moveTo>
                  <a:pt x="443496" y="129986"/>
                </a:moveTo>
                <a:lnTo>
                  <a:pt x="474081" y="129986"/>
                </a:lnTo>
                <a:lnTo>
                  <a:pt x="474081" y="168217"/>
                </a:lnTo>
                <a:lnTo>
                  <a:pt x="512312" y="168217"/>
                </a:lnTo>
                <a:lnTo>
                  <a:pt x="512312" y="198802"/>
                </a:lnTo>
                <a:lnTo>
                  <a:pt x="474081" y="198802"/>
                </a:lnTo>
                <a:lnTo>
                  <a:pt x="474081" y="237033"/>
                </a:lnTo>
                <a:lnTo>
                  <a:pt x="443496" y="237033"/>
                </a:lnTo>
                <a:lnTo>
                  <a:pt x="443496" y="198802"/>
                </a:lnTo>
                <a:lnTo>
                  <a:pt x="405265" y="198802"/>
                </a:lnTo>
                <a:lnTo>
                  <a:pt x="405265" y="168217"/>
                </a:lnTo>
                <a:lnTo>
                  <a:pt x="443496" y="168217"/>
                </a:lnTo>
                <a:close/>
                <a:moveTo>
                  <a:pt x="45877" y="45877"/>
                </a:moveTo>
                <a:lnTo>
                  <a:pt x="45877" y="321142"/>
                </a:lnTo>
                <a:lnTo>
                  <a:pt x="565820" y="321142"/>
                </a:lnTo>
                <a:lnTo>
                  <a:pt x="565820" y="45877"/>
                </a:lnTo>
                <a:close/>
                <a:moveTo>
                  <a:pt x="30585" y="0"/>
                </a:moveTo>
                <a:lnTo>
                  <a:pt x="581113" y="0"/>
                </a:lnTo>
                <a:cubicBezTo>
                  <a:pt x="598004" y="0"/>
                  <a:pt x="611697" y="13693"/>
                  <a:pt x="611697" y="30585"/>
                </a:cubicBezTo>
                <a:lnTo>
                  <a:pt x="611697" y="114694"/>
                </a:lnTo>
                <a:lnTo>
                  <a:pt x="642282" y="114694"/>
                </a:lnTo>
                <a:cubicBezTo>
                  <a:pt x="659174" y="114694"/>
                  <a:pt x="672867" y="128387"/>
                  <a:pt x="672867" y="145278"/>
                </a:cubicBezTo>
                <a:lnTo>
                  <a:pt x="672867" y="221741"/>
                </a:lnTo>
                <a:cubicBezTo>
                  <a:pt x="672867" y="238632"/>
                  <a:pt x="659174" y="252326"/>
                  <a:pt x="642282" y="252326"/>
                </a:cubicBezTo>
                <a:lnTo>
                  <a:pt x="611697" y="252326"/>
                </a:lnTo>
                <a:lnTo>
                  <a:pt x="611697" y="336434"/>
                </a:lnTo>
                <a:cubicBezTo>
                  <a:pt x="611697" y="353326"/>
                  <a:pt x="598004" y="367019"/>
                  <a:pt x="581113" y="367019"/>
                </a:cubicBezTo>
                <a:lnTo>
                  <a:pt x="30585" y="367019"/>
                </a:lnTo>
                <a:cubicBezTo>
                  <a:pt x="13693" y="367019"/>
                  <a:pt x="0" y="353326"/>
                  <a:pt x="0" y="336434"/>
                </a:cubicBezTo>
                <a:lnTo>
                  <a:pt x="0" y="30585"/>
                </a:lnTo>
                <a:cubicBezTo>
                  <a:pt x="0" y="13693"/>
                  <a:pt x="13693" y="0"/>
                  <a:pt x="30585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4" name="任意多边形: 形状 373">
            <a:extLst>
              <a:ext uri="{FF2B5EF4-FFF2-40B4-BE49-F238E27FC236}">
                <a16:creationId xmlns:a16="http://schemas.microsoft.com/office/drawing/2014/main" xmlns="" id="{5075EB31-D6EE-4332-8B21-59CADF32FFD0}"/>
              </a:ext>
            </a:extLst>
          </p:cNvPr>
          <p:cNvSpPr/>
          <p:nvPr/>
        </p:nvSpPr>
        <p:spPr>
          <a:xfrm>
            <a:off x="4197804" y="1873550"/>
            <a:ext cx="484422" cy="478514"/>
          </a:xfrm>
          <a:custGeom>
            <a:avLst/>
            <a:gdLst>
              <a:gd name="connsiteX0" fmla="*/ 202795 w 626990"/>
              <a:gd name="connsiteY0" fmla="*/ 512343 h 619343"/>
              <a:gd name="connsiteX1" fmla="*/ 214339 w 626990"/>
              <a:gd name="connsiteY1" fmla="*/ 514273 h 619343"/>
              <a:gd name="connsiteX2" fmla="*/ 214759 w 626990"/>
              <a:gd name="connsiteY2" fmla="*/ 514544 h 619343"/>
              <a:gd name="connsiteX3" fmla="*/ 313242 w 626990"/>
              <a:gd name="connsiteY3" fmla="*/ 578328 h 619343"/>
              <a:gd name="connsiteX4" fmla="*/ 412544 w 626990"/>
              <a:gd name="connsiteY4" fmla="*/ 517396 h 619343"/>
              <a:gd name="connsiteX5" fmla="*/ 433578 w 626990"/>
              <a:gd name="connsiteY5" fmla="*/ 522435 h 619343"/>
              <a:gd name="connsiteX6" fmla="*/ 428540 w 626990"/>
              <a:gd name="connsiteY6" fmla="*/ 543470 h 619343"/>
              <a:gd name="connsiteX7" fmla="*/ 321010 w 626990"/>
              <a:gd name="connsiteY7" fmla="*/ 609441 h 619343"/>
              <a:gd name="connsiteX8" fmla="*/ 313020 w 626990"/>
              <a:gd name="connsiteY8" fmla="*/ 611696 h 619343"/>
              <a:gd name="connsiteX9" fmla="*/ 304709 w 626990"/>
              <a:gd name="connsiteY9" fmla="*/ 609242 h 619343"/>
              <a:gd name="connsiteX10" fmla="*/ 198135 w 626990"/>
              <a:gd name="connsiteY10" fmla="*/ 540212 h 619343"/>
              <a:gd name="connsiteX11" fmla="*/ 193268 w 626990"/>
              <a:gd name="connsiteY11" fmla="*/ 519141 h 619343"/>
              <a:gd name="connsiteX12" fmla="*/ 202795 w 626990"/>
              <a:gd name="connsiteY12" fmla="*/ 512343 h 619343"/>
              <a:gd name="connsiteX13" fmla="*/ 382310 w 626990"/>
              <a:gd name="connsiteY13" fmla="*/ 418813 h 619343"/>
              <a:gd name="connsiteX14" fmla="*/ 497233 w 626990"/>
              <a:gd name="connsiteY14" fmla="*/ 488440 h 619343"/>
              <a:gd name="connsiteX15" fmla="*/ 497233 w 626990"/>
              <a:gd name="connsiteY15" fmla="*/ 619343 h 619343"/>
              <a:gd name="connsiteX16" fmla="*/ 415189 w 626990"/>
              <a:gd name="connsiteY16" fmla="*/ 569642 h 619343"/>
              <a:gd name="connsiteX17" fmla="*/ 436545 w 626990"/>
              <a:gd name="connsiteY17" fmla="*/ 556499 h 619343"/>
              <a:gd name="connsiteX18" fmla="*/ 446615 w 626990"/>
              <a:gd name="connsiteY18" fmla="*/ 514429 h 619343"/>
              <a:gd name="connsiteX19" fmla="*/ 404546 w 626990"/>
              <a:gd name="connsiteY19" fmla="*/ 504359 h 619343"/>
              <a:gd name="connsiteX20" fmla="*/ 382310 w 626990"/>
              <a:gd name="connsiteY20" fmla="*/ 518008 h 619343"/>
              <a:gd name="connsiteX21" fmla="*/ 382310 w 626990"/>
              <a:gd name="connsiteY21" fmla="*/ 431055 h 619343"/>
              <a:gd name="connsiteX22" fmla="*/ 0 w 626990"/>
              <a:gd name="connsiteY22" fmla="*/ 418813 h 619343"/>
              <a:gd name="connsiteX23" fmla="*/ 114923 w 626990"/>
              <a:gd name="connsiteY23" fmla="*/ 488440 h 619343"/>
              <a:gd name="connsiteX24" fmla="*/ 114923 w 626990"/>
              <a:gd name="connsiteY24" fmla="*/ 619343 h 619343"/>
              <a:gd name="connsiteX25" fmla="*/ 0 w 626990"/>
              <a:gd name="connsiteY25" fmla="*/ 549686 h 619343"/>
              <a:gd name="connsiteX26" fmla="*/ 0 w 626990"/>
              <a:gd name="connsiteY26" fmla="*/ 431055 h 619343"/>
              <a:gd name="connsiteX27" fmla="*/ 626990 w 626990"/>
              <a:gd name="connsiteY27" fmla="*/ 418744 h 619343"/>
              <a:gd name="connsiteX28" fmla="*/ 626990 w 626990"/>
              <a:gd name="connsiteY28" fmla="*/ 549686 h 619343"/>
              <a:gd name="connsiteX29" fmla="*/ 512067 w 626990"/>
              <a:gd name="connsiteY29" fmla="*/ 619342 h 619343"/>
              <a:gd name="connsiteX30" fmla="*/ 512067 w 626990"/>
              <a:gd name="connsiteY30" fmla="*/ 488363 h 619343"/>
              <a:gd name="connsiteX31" fmla="*/ 244679 w 626990"/>
              <a:gd name="connsiteY31" fmla="*/ 418744 h 619343"/>
              <a:gd name="connsiteX32" fmla="*/ 244679 w 626990"/>
              <a:gd name="connsiteY32" fmla="*/ 515698 h 619343"/>
              <a:gd name="connsiteX33" fmla="*/ 223070 w 626990"/>
              <a:gd name="connsiteY33" fmla="*/ 501705 h 619343"/>
              <a:gd name="connsiteX34" fmla="*/ 181096 w 626990"/>
              <a:gd name="connsiteY34" fmla="*/ 510686 h 619343"/>
              <a:gd name="connsiteX35" fmla="*/ 189824 w 626990"/>
              <a:gd name="connsiteY35" fmla="*/ 553050 h 619343"/>
              <a:gd name="connsiteX36" fmla="*/ 213658 w 626990"/>
              <a:gd name="connsiteY36" fmla="*/ 568488 h 619343"/>
              <a:gd name="connsiteX37" fmla="*/ 129756 w 626990"/>
              <a:gd name="connsiteY37" fmla="*/ 619342 h 619343"/>
              <a:gd name="connsiteX38" fmla="*/ 129756 w 626990"/>
              <a:gd name="connsiteY38" fmla="*/ 488363 h 619343"/>
              <a:gd name="connsiteX39" fmla="*/ 474065 w 626990"/>
              <a:gd name="connsiteY39" fmla="*/ 345784 h 619343"/>
              <a:gd name="connsiteX40" fmla="*/ 474065 w 626990"/>
              <a:gd name="connsiteY40" fmla="*/ 380192 h 619343"/>
              <a:gd name="connsiteX41" fmla="*/ 504650 w 626990"/>
              <a:gd name="connsiteY41" fmla="*/ 410777 h 619343"/>
              <a:gd name="connsiteX42" fmla="*/ 535235 w 626990"/>
              <a:gd name="connsiteY42" fmla="*/ 380192 h 619343"/>
              <a:gd name="connsiteX43" fmla="*/ 535235 w 626990"/>
              <a:gd name="connsiteY43" fmla="*/ 345784 h 619343"/>
              <a:gd name="connsiteX44" fmla="*/ 626989 w 626990"/>
              <a:gd name="connsiteY44" fmla="*/ 401425 h 619343"/>
              <a:gd name="connsiteX45" fmla="*/ 574345 w 626990"/>
              <a:gd name="connsiteY45" fmla="*/ 433280 h 619343"/>
              <a:gd name="connsiteX46" fmla="*/ 560077 w 626990"/>
              <a:gd name="connsiteY46" fmla="*/ 441951 h 619343"/>
              <a:gd name="connsiteX47" fmla="*/ 504650 w 626990"/>
              <a:gd name="connsiteY47" fmla="*/ 475594 h 619343"/>
              <a:gd name="connsiteX48" fmla="*/ 382310 w 626990"/>
              <a:gd name="connsiteY48" fmla="*/ 401425 h 619343"/>
              <a:gd name="connsiteX49" fmla="*/ 437738 w 626990"/>
              <a:gd name="connsiteY49" fmla="*/ 367782 h 619343"/>
              <a:gd name="connsiteX50" fmla="*/ 452005 w 626990"/>
              <a:gd name="connsiteY50" fmla="*/ 359135 h 619343"/>
              <a:gd name="connsiteX51" fmla="*/ 91754 w 626990"/>
              <a:gd name="connsiteY51" fmla="*/ 345784 h 619343"/>
              <a:gd name="connsiteX52" fmla="*/ 91754 w 626990"/>
              <a:gd name="connsiteY52" fmla="*/ 380192 h 619343"/>
              <a:gd name="connsiteX53" fmla="*/ 122339 w 626990"/>
              <a:gd name="connsiteY53" fmla="*/ 410777 h 619343"/>
              <a:gd name="connsiteX54" fmla="*/ 152924 w 626990"/>
              <a:gd name="connsiteY54" fmla="*/ 380192 h 619343"/>
              <a:gd name="connsiteX55" fmla="*/ 152924 w 626990"/>
              <a:gd name="connsiteY55" fmla="*/ 345784 h 619343"/>
              <a:gd name="connsiteX56" fmla="*/ 244679 w 626990"/>
              <a:gd name="connsiteY56" fmla="*/ 401425 h 619343"/>
              <a:gd name="connsiteX57" fmla="*/ 192034 w 626990"/>
              <a:gd name="connsiteY57" fmla="*/ 433280 h 619343"/>
              <a:gd name="connsiteX58" fmla="*/ 177767 w 626990"/>
              <a:gd name="connsiteY58" fmla="*/ 441951 h 619343"/>
              <a:gd name="connsiteX59" fmla="*/ 122339 w 626990"/>
              <a:gd name="connsiteY59" fmla="*/ 475594 h 619343"/>
              <a:gd name="connsiteX60" fmla="*/ 0 w 626990"/>
              <a:gd name="connsiteY60" fmla="*/ 401425 h 619343"/>
              <a:gd name="connsiteX61" fmla="*/ 55428 w 626990"/>
              <a:gd name="connsiteY61" fmla="*/ 367782 h 619343"/>
              <a:gd name="connsiteX62" fmla="*/ 69695 w 626990"/>
              <a:gd name="connsiteY62" fmla="*/ 359142 h 619343"/>
              <a:gd name="connsiteX63" fmla="*/ 385721 w 626990"/>
              <a:gd name="connsiteY63" fmla="*/ 184416 h 619343"/>
              <a:gd name="connsiteX64" fmla="*/ 397412 w 626990"/>
              <a:gd name="connsiteY64" fmla="*/ 185037 h 619343"/>
              <a:gd name="connsiteX65" fmla="*/ 511241 w 626990"/>
              <a:gd name="connsiteY65" fmla="*/ 239417 h 619343"/>
              <a:gd name="connsiteX66" fmla="*/ 519942 w 626990"/>
              <a:gd name="connsiteY66" fmla="*/ 253180 h 619343"/>
              <a:gd name="connsiteX67" fmla="*/ 519942 w 626990"/>
              <a:gd name="connsiteY67" fmla="*/ 380154 h 619343"/>
              <a:gd name="connsiteX68" fmla="*/ 504650 w 626990"/>
              <a:gd name="connsiteY68" fmla="*/ 395446 h 619343"/>
              <a:gd name="connsiteX69" fmla="*/ 489357 w 626990"/>
              <a:gd name="connsiteY69" fmla="*/ 380154 h 619343"/>
              <a:gd name="connsiteX70" fmla="*/ 489357 w 626990"/>
              <a:gd name="connsiteY70" fmla="*/ 262822 h 619343"/>
              <a:gd name="connsiteX71" fmla="*/ 384222 w 626990"/>
              <a:gd name="connsiteY71" fmla="*/ 212641 h 619343"/>
              <a:gd name="connsiteX72" fmla="*/ 377015 w 626990"/>
              <a:gd name="connsiteY72" fmla="*/ 192244 h 619343"/>
              <a:gd name="connsiteX73" fmla="*/ 385721 w 626990"/>
              <a:gd name="connsiteY73" fmla="*/ 184416 h 619343"/>
              <a:gd name="connsiteX74" fmla="*/ 241268 w 626990"/>
              <a:gd name="connsiteY74" fmla="*/ 184379 h 619343"/>
              <a:gd name="connsiteX75" fmla="*/ 249974 w 626990"/>
              <a:gd name="connsiteY75" fmla="*/ 192207 h 619343"/>
              <a:gd name="connsiteX76" fmla="*/ 242768 w 626990"/>
              <a:gd name="connsiteY76" fmla="*/ 212603 h 619343"/>
              <a:gd name="connsiteX77" fmla="*/ 137632 w 626990"/>
              <a:gd name="connsiteY77" fmla="*/ 262824 h 619343"/>
              <a:gd name="connsiteX78" fmla="*/ 137632 w 626990"/>
              <a:gd name="connsiteY78" fmla="*/ 380155 h 619343"/>
              <a:gd name="connsiteX79" fmla="*/ 122339 w 626990"/>
              <a:gd name="connsiteY79" fmla="*/ 395447 h 619343"/>
              <a:gd name="connsiteX80" fmla="*/ 107047 w 626990"/>
              <a:gd name="connsiteY80" fmla="*/ 380155 h 619343"/>
              <a:gd name="connsiteX81" fmla="*/ 107047 w 626990"/>
              <a:gd name="connsiteY81" fmla="*/ 253182 h 619343"/>
              <a:gd name="connsiteX82" fmla="*/ 115756 w 626990"/>
              <a:gd name="connsiteY82" fmla="*/ 239388 h 619343"/>
              <a:gd name="connsiteX83" fmla="*/ 229577 w 626990"/>
              <a:gd name="connsiteY83" fmla="*/ 185000 h 619343"/>
              <a:gd name="connsiteX84" fmla="*/ 241268 w 626990"/>
              <a:gd name="connsiteY84" fmla="*/ 184379 h 619343"/>
              <a:gd name="connsiteX85" fmla="*/ 191155 w 626990"/>
              <a:gd name="connsiteY85" fmla="*/ 91570 h 619343"/>
              <a:gd name="connsiteX86" fmla="*/ 306078 w 626990"/>
              <a:gd name="connsiteY86" fmla="*/ 161189 h 619343"/>
              <a:gd name="connsiteX87" fmla="*/ 306078 w 626990"/>
              <a:gd name="connsiteY87" fmla="*/ 292085 h 619343"/>
              <a:gd name="connsiteX88" fmla="*/ 220462 w 626990"/>
              <a:gd name="connsiteY88" fmla="*/ 240205 h 619343"/>
              <a:gd name="connsiteX89" fmla="*/ 249366 w 626990"/>
              <a:gd name="connsiteY89" fmla="*/ 226396 h 619343"/>
              <a:gd name="connsiteX90" fmla="*/ 266761 w 626990"/>
              <a:gd name="connsiteY90" fmla="*/ 198792 h 619343"/>
              <a:gd name="connsiteX91" fmla="*/ 236168 w 626990"/>
              <a:gd name="connsiteY91" fmla="*/ 168216 h 619343"/>
              <a:gd name="connsiteX92" fmla="*/ 222986 w 626990"/>
              <a:gd name="connsiteY92" fmla="*/ 171205 h 619343"/>
              <a:gd name="connsiteX93" fmla="*/ 191155 w 626990"/>
              <a:gd name="connsiteY93" fmla="*/ 186383 h 619343"/>
              <a:gd name="connsiteX94" fmla="*/ 435834 w 626990"/>
              <a:gd name="connsiteY94" fmla="*/ 91494 h 619343"/>
              <a:gd name="connsiteX95" fmla="*/ 435834 w 626990"/>
              <a:gd name="connsiteY95" fmla="*/ 186414 h 619343"/>
              <a:gd name="connsiteX96" fmla="*/ 404011 w 626990"/>
              <a:gd name="connsiteY96" fmla="*/ 171221 h 619343"/>
              <a:gd name="connsiteX97" fmla="*/ 390821 w 626990"/>
              <a:gd name="connsiteY97" fmla="*/ 168216 h 619343"/>
              <a:gd name="connsiteX98" fmla="*/ 363270 w 626990"/>
              <a:gd name="connsiteY98" fmla="*/ 185597 h 619343"/>
              <a:gd name="connsiteX99" fmla="*/ 377654 w 626990"/>
              <a:gd name="connsiteY99" fmla="*/ 226389 h 619343"/>
              <a:gd name="connsiteX100" fmla="*/ 406549 w 626990"/>
              <a:gd name="connsiteY100" fmla="*/ 240197 h 619343"/>
              <a:gd name="connsiteX101" fmla="*/ 320911 w 626990"/>
              <a:gd name="connsiteY101" fmla="*/ 292085 h 619343"/>
              <a:gd name="connsiteX102" fmla="*/ 320911 w 626990"/>
              <a:gd name="connsiteY102" fmla="*/ 161113 h 619343"/>
              <a:gd name="connsiteX103" fmla="*/ 313494 w 626990"/>
              <a:gd name="connsiteY103" fmla="*/ 0 h 619343"/>
              <a:gd name="connsiteX104" fmla="*/ 435834 w 626990"/>
              <a:gd name="connsiteY104" fmla="*/ 74145 h 619343"/>
              <a:gd name="connsiteX105" fmla="*/ 383190 w 626990"/>
              <a:gd name="connsiteY105" fmla="*/ 106030 h 619343"/>
              <a:gd name="connsiteX106" fmla="*/ 368922 w 626990"/>
              <a:gd name="connsiteY106" fmla="*/ 114701 h 619343"/>
              <a:gd name="connsiteX107" fmla="*/ 313494 w 626990"/>
              <a:gd name="connsiteY107" fmla="*/ 148291 h 619343"/>
              <a:gd name="connsiteX108" fmla="*/ 191155 w 626990"/>
              <a:gd name="connsiteY108" fmla="*/ 74145 h 619343"/>
              <a:gd name="connsiteX109" fmla="*/ 246582 w 626990"/>
              <a:gd name="connsiteY109" fmla="*/ 40556 h 619343"/>
              <a:gd name="connsiteX110" fmla="*/ 260850 w 626990"/>
              <a:gd name="connsiteY110" fmla="*/ 31884 h 61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626990" h="619343">
                <a:moveTo>
                  <a:pt x="202795" y="512343"/>
                </a:moveTo>
                <a:cubicBezTo>
                  <a:pt x="206608" y="511462"/>
                  <a:pt x="210758" y="512036"/>
                  <a:pt x="214339" y="514273"/>
                </a:cubicBezTo>
                <a:cubicBezTo>
                  <a:pt x="214480" y="514360"/>
                  <a:pt x="214620" y="514452"/>
                  <a:pt x="214759" y="514544"/>
                </a:cubicBezTo>
                <a:lnTo>
                  <a:pt x="313242" y="578328"/>
                </a:lnTo>
                <a:lnTo>
                  <a:pt x="412544" y="517396"/>
                </a:lnTo>
                <a:cubicBezTo>
                  <a:pt x="419743" y="512979"/>
                  <a:pt x="429161" y="515235"/>
                  <a:pt x="433578" y="522435"/>
                </a:cubicBezTo>
                <a:cubicBezTo>
                  <a:pt x="437996" y="529634"/>
                  <a:pt x="435740" y="539052"/>
                  <a:pt x="428540" y="543470"/>
                </a:cubicBezTo>
                <a:lnTo>
                  <a:pt x="321010" y="609441"/>
                </a:lnTo>
                <a:cubicBezTo>
                  <a:pt x="318605" y="610915"/>
                  <a:pt x="315841" y="611695"/>
                  <a:pt x="313020" y="611696"/>
                </a:cubicBezTo>
                <a:cubicBezTo>
                  <a:pt x="310071" y="611697"/>
                  <a:pt x="307185" y="610844"/>
                  <a:pt x="304709" y="609242"/>
                </a:cubicBezTo>
                <a:lnTo>
                  <a:pt x="198135" y="540212"/>
                </a:lnTo>
                <a:cubicBezTo>
                  <a:pt x="190972" y="535738"/>
                  <a:pt x="188793" y="526304"/>
                  <a:pt x="193268" y="519141"/>
                </a:cubicBezTo>
                <a:cubicBezTo>
                  <a:pt x="195505" y="515559"/>
                  <a:pt x="198982" y="513224"/>
                  <a:pt x="202795" y="512343"/>
                </a:cubicBezTo>
                <a:close/>
                <a:moveTo>
                  <a:pt x="382310" y="418813"/>
                </a:moveTo>
                <a:lnTo>
                  <a:pt x="497233" y="488440"/>
                </a:lnTo>
                <a:lnTo>
                  <a:pt x="497233" y="619343"/>
                </a:lnTo>
                <a:lnTo>
                  <a:pt x="415189" y="569642"/>
                </a:lnTo>
                <a:lnTo>
                  <a:pt x="436545" y="556499"/>
                </a:lnTo>
                <a:cubicBezTo>
                  <a:pt x="450942" y="547662"/>
                  <a:pt x="455451" y="528827"/>
                  <a:pt x="446615" y="514429"/>
                </a:cubicBezTo>
                <a:cubicBezTo>
                  <a:pt x="437778" y="500032"/>
                  <a:pt x="418943" y="495522"/>
                  <a:pt x="404546" y="504359"/>
                </a:cubicBezTo>
                <a:lnTo>
                  <a:pt x="382310" y="518008"/>
                </a:lnTo>
                <a:lnTo>
                  <a:pt x="382310" y="431055"/>
                </a:lnTo>
                <a:close/>
                <a:moveTo>
                  <a:pt x="0" y="418813"/>
                </a:moveTo>
                <a:lnTo>
                  <a:pt x="114923" y="488440"/>
                </a:lnTo>
                <a:lnTo>
                  <a:pt x="114923" y="619343"/>
                </a:lnTo>
                <a:lnTo>
                  <a:pt x="0" y="549686"/>
                </a:lnTo>
                <a:lnTo>
                  <a:pt x="0" y="431055"/>
                </a:lnTo>
                <a:close/>
                <a:moveTo>
                  <a:pt x="626990" y="418744"/>
                </a:moveTo>
                <a:lnTo>
                  <a:pt x="626990" y="549686"/>
                </a:lnTo>
                <a:lnTo>
                  <a:pt x="512067" y="619342"/>
                </a:lnTo>
                <a:lnTo>
                  <a:pt x="512067" y="488363"/>
                </a:lnTo>
                <a:close/>
                <a:moveTo>
                  <a:pt x="244679" y="418744"/>
                </a:moveTo>
                <a:lnTo>
                  <a:pt x="244679" y="515698"/>
                </a:lnTo>
                <a:lnTo>
                  <a:pt x="223070" y="501705"/>
                </a:lnTo>
                <a:cubicBezTo>
                  <a:pt x="208975" y="492730"/>
                  <a:pt x="190284" y="496728"/>
                  <a:pt x="181096" y="510686"/>
                </a:cubicBezTo>
                <a:cubicBezTo>
                  <a:pt x="171808" y="524795"/>
                  <a:pt x="175716" y="543762"/>
                  <a:pt x="189824" y="553050"/>
                </a:cubicBezTo>
                <a:lnTo>
                  <a:pt x="213658" y="568488"/>
                </a:lnTo>
                <a:lnTo>
                  <a:pt x="129756" y="619342"/>
                </a:lnTo>
                <a:lnTo>
                  <a:pt x="129756" y="488363"/>
                </a:lnTo>
                <a:close/>
                <a:moveTo>
                  <a:pt x="474065" y="345784"/>
                </a:moveTo>
                <a:lnTo>
                  <a:pt x="474065" y="380192"/>
                </a:lnTo>
                <a:cubicBezTo>
                  <a:pt x="474065" y="397083"/>
                  <a:pt x="487758" y="410777"/>
                  <a:pt x="504650" y="410777"/>
                </a:cubicBezTo>
                <a:cubicBezTo>
                  <a:pt x="521541" y="410777"/>
                  <a:pt x="535235" y="397083"/>
                  <a:pt x="535235" y="380192"/>
                </a:cubicBezTo>
                <a:lnTo>
                  <a:pt x="535235" y="345784"/>
                </a:lnTo>
                <a:lnTo>
                  <a:pt x="626989" y="401425"/>
                </a:lnTo>
                <a:lnTo>
                  <a:pt x="574345" y="433280"/>
                </a:lnTo>
                <a:lnTo>
                  <a:pt x="560077" y="441951"/>
                </a:lnTo>
                <a:lnTo>
                  <a:pt x="504650" y="475594"/>
                </a:lnTo>
                <a:lnTo>
                  <a:pt x="382310" y="401425"/>
                </a:lnTo>
                <a:lnTo>
                  <a:pt x="437738" y="367782"/>
                </a:lnTo>
                <a:lnTo>
                  <a:pt x="452005" y="359135"/>
                </a:lnTo>
                <a:close/>
                <a:moveTo>
                  <a:pt x="91754" y="345784"/>
                </a:moveTo>
                <a:lnTo>
                  <a:pt x="91754" y="380192"/>
                </a:lnTo>
                <a:cubicBezTo>
                  <a:pt x="91754" y="397083"/>
                  <a:pt x="105448" y="410777"/>
                  <a:pt x="122339" y="410777"/>
                </a:cubicBezTo>
                <a:cubicBezTo>
                  <a:pt x="139231" y="410777"/>
                  <a:pt x="152924" y="397083"/>
                  <a:pt x="152924" y="380192"/>
                </a:cubicBezTo>
                <a:lnTo>
                  <a:pt x="152924" y="345784"/>
                </a:lnTo>
                <a:lnTo>
                  <a:pt x="244679" y="401425"/>
                </a:lnTo>
                <a:lnTo>
                  <a:pt x="192034" y="433280"/>
                </a:lnTo>
                <a:lnTo>
                  <a:pt x="177767" y="441951"/>
                </a:lnTo>
                <a:lnTo>
                  <a:pt x="122339" y="475594"/>
                </a:lnTo>
                <a:lnTo>
                  <a:pt x="0" y="401425"/>
                </a:lnTo>
                <a:lnTo>
                  <a:pt x="55428" y="367782"/>
                </a:lnTo>
                <a:lnTo>
                  <a:pt x="69695" y="359142"/>
                </a:lnTo>
                <a:close/>
                <a:moveTo>
                  <a:pt x="385721" y="184416"/>
                </a:moveTo>
                <a:cubicBezTo>
                  <a:pt x="389412" y="183112"/>
                  <a:pt x="393601" y="183216"/>
                  <a:pt x="397412" y="185037"/>
                </a:cubicBezTo>
                <a:lnTo>
                  <a:pt x="511241" y="239417"/>
                </a:lnTo>
                <a:cubicBezTo>
                  <a:pt x="516546" y="241952"/>
                  <a:pt x="519929" y="247301"/>
                  <a:pt x="519942" y="253180"/>
                </a:cubicBezTo>
                <a:lnTo>
                  <a:pt x="519942" y="380154"/>
                </a:lnTo>
                <a:cubicBezTo>
                  <a:pt x="519942" y="388600"/>
                  <a:pt x="513096" y="395446"/>
                  <a:pt x="504650" y="395446"/>
                </a:cubicBezTo>
                <a:cubicBezTo>
                  <a:pt x="496204" y="395446"/>
                  <a:pt x="489357" y="388600"/>
                  <a:pt x="489357" y="380154"/>
                </a:cubicBezTo>
                <a:lnTo>
                  <a:pt x="489357" y="262822"/>
                </a:lnTo>
                <a:lnTo>
                  <a:pt x="384222" y="212641"/>
                </a:lnTo>
                <a:cubicBezTo>
                  <a:pt x="376599" y="208998"/>
                  <a:pt x="373373" y="199866"/>
                  <a:pt x="377015" y="192244"/>
                </a:cubicBezTo>
                <a:cubicBezTo>
                  <a:pt x="378836" y="188433"/>
                  <a:pt x="382030" y="185720"/>
                  <a:pt x="385721" y="184416"/>
                </a:cubicBezTo>
                <a:close/>
                <a:moveTo>
                  <a:pt x="241268" y="184379"/>
                </a:moveTo>
                <a:cubicBezTo>
                  <a:pt x="244959" y="185683"/>
                  <a:pt x="248153" y="188396"/>
                  <a:pt x="249974" y="192207"/>
                </a:cubicBezTo>
                <a:cubicBezTo>
                  <a:pt x="253616" y="199829"/>
                  <a:pt x="250390" y="208961"/>
                  <a:pt x="242768" y="212603"/>
                </a:cubicBezTo>
                <a:lnTo>
                  <a:pt x="137632" y="262824"/>
                </a:lnTo>
                <a:lnTo>
                  <a:pt x="137632" y="380155"/>
                </a:lnTo>
                <a:cubicBezTo>
                  <a:pt x="137632" y="388600"/>
                  <a:pt x="130785" y="395447"/>
                  <a:pt x="122339" y="395447"/>
                </a:cubicBezTo>
                <a:cubicBezTo>
                  <a:pt x="113893" y="395447"/>
                  <a:pt x="107047" y="388600"/>
                  <a:pt x="107047" y="380155"/>
                </a:cubicBezTo>
                <a:lnTo>
                  <a:pt x="107047" y="253182"/>
                </a:lnTo>
                <a:cubicBezTo>
                  <a:pt x="107051" y="247290"/>
                  <a:pt x="110438" y="241924"/>
                  <a:pt x="115756" y="239388"/>
                </a:cubicBezTo>
                <a:lnTo>
                  <a:pt x="229577" y="185000"/>
                </a:lnTo>
                <a:cubicBezTo>
                  <a:pt x="233389" y="183179"/>
                  <a:pt x="237577" y="183075"/>
                  <a:pt x="241268" y="184379"/>
                </a:cubicBezTo>
                <a:close/>
                <a:moveTo>
                  <a:pt x="191155" y="91570"/>
                </a:moveTo>
                <a:lnTo>
                  <a:pt x="306078" y="161189"/>
                </a:lnTo>
                <a:lnTo>
                  <a:pt x="306078" y="292085"/>
                </a:lnTo>
                <a:lnTo>
                  <a:pt x="220462" y="240205"/>
                </a:lnTo>
                <a:lnTo>
                  <a:pt x="249366" y="226396"/>
                </a:lnTo>
                <a:cubicBezTo>
                  <a:pt x="259997" y="221314"/>
                  <a:pt x="266765" y="210577"/>
                  <a:pt x="266761" y="198792"/>
                </a:cubicBezTo>
                <a:cubicBezTo>
                  <a:pt x="266756" y="181900"/>
                  <a:pt x="253059" y="168211"/>
                  <a:pt x="236168" y="168216"/>
                </a:cubicBezTo>
                <a:cubicBezTo>
                  <a:pt x="231605" y="168204"/>
                  <a:pt x="227098" y="169227"/>
                  <a:pt x="222986" y="171205"/>
                </a:cubicBezTo>
                <a:lnTo>
                  <a:pt x="191155" y="186383"/>
                </a:lnTo>
                <a:close/>
                <a:moveTo>
                  <a:pt x="435834" y="91494"/>
                </a:moveTo>
                <a:lnTo>
                  <a:pt x="435834" y="186414"/>
                </a:lnTo>
                <a:lnTo>
                  <a:pt x="404011" y="171221"/>
                </a:lnTo>
                <a:cubicBezTo>
                  <a:pt x="399896" y="169236"/>
                  <a:pt x="395387" y="168209"/>
                  <a:pt x="390821" y="168216"/>
                </a:cubicBezTo>
                <a:cubicBezTo>
                  <a:pt x="379059" y="168231"/>
                  <a:pt x="368348" y="174987"/>
                  <a:pt x="363270" y="185597"/>
                </a:cubicBezTo>
                <a:cubicBezTo>
                  <a:pt x="355978" y="200833"/>
                  <a:pt x="362417" y="219096"/>
                  <a:pt x="377654" y="226389"/>
                </a:cubicBezTo>
                <a:lnTo>
                  <a:pt x="406549" y="240197"/>
                </a:lnTo>
                <a:lnTo>
                  <a:pt x="320911" y="292085"/>
                </a:lnTo>
                <a:lnTo>
                  <a:pt x="320911" y="161113"/>
                </a:lnTo>
                <a:close/>
                <a:moveTo>
                  <a:pt x="313494" y="0"/>
                </a:moveTo>
                <a:lnTo>
                  <a:pt x="435834" y="74145"/>
                </a:lnTo>
                <a:lnTo>
                  <a:pt x="383190" y="106030"/>
                </a:lnTo>
                <a:lnTo>
                  <a:pt x="368922" y="114701"/>
                </a:lnTo>
                <a:lnTo>
                  <a:pt x="313494" y="148291"/>
                </a:lnTo>
                <a:lnTo>
                  <a:pt x="191155" y="74145"/>
                </a:lnTo>
                <a:lnTo>
                  <a:pt x="246582" y="40556"/>
                </a:lnTo>
                <a:lnTo>
                  <a:pt x="260850" y="3188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8" name="任意多边形: 形状 377">
            <a:extLst>
              <a:ext uri="{FF2B5EF4-FFF2-40B4-BE49-F238E27FC236}">
                <a16:creationId xmlns:a16="http://schemas.microsoft.com/office/drawing/2014/main" xmlns="" id="{BA59D245-CD42-493F-AD9F-75C766C890D3}"/>
              </a:ext>
            </a:extLst>
          </p:cNvPr>
          <p:cNvSpPr/>
          <p:nvPr/>
        </p:nvSpPr>
        <p:spPr>
          <a:xfrm>
            <a:off x="5289825" y="1916976"/>
            <a:ext cx="531664" cy="366271"/>
          </a:xfrm>
          <a:custGeom>
            <a:avLst/>
            <a:gdLst>
              <a:gd name="connsiteX0" fmla="*/ 313495 w 688135"/>
              <a:gd name="connsiteY0" fmla="*/ 344080 h 474066"/>
              <a:gd name="connsiteX1" fmla="*/ 447320 w 688135"/>
              <a:gd name="connsiteY1" fmla="*/ 344080 h 474066"/>
              <a:gd name="connsiteX2" fmla="*/ 437180 w 688135"/>
              <a:gd name="connsiteY2" fmla="*/ 374665 h 474066"/>
              <a:gd name="connsiteX3" fmla="*/ 313495 w 688135"/>
              <a:gd name="connsiteY3" fmla="*/ 374665 h 474066"/>
              <a:gd name="connsiteX4" fmla="*/ 500845 w 688135"/>
              <a:gd name="connsiteY4" fmla="*/ 324639 h 474066"/>
              <a:gd name="connsiteX5" fmla="*/ 489502 w 688135"/>
              <a:gd name="connsiteY5" fmla="*/ 329061 h 474066"/>
              <a:gd name="connsiteX6" fmla="*/ 480732 w 688135"/>
              <a:gd name="connsiteY6" fmla="*/ 355685 h 474066"/>
              <a:gd name="connsiteX7" fmla="*/ 485435 w 688135"/>
              <a:gd name="connsiteY7" fmla="*/ 360388 h 474066"/>
              <a:gd name="connsiteX8" fmla="*/ 512059 w 688135"/>
              <a:gd name="connsiteY8" fmla="*/ 351618 h 474066"/>
              <a:gd name="connsiteX9" fmla="*/ 512363 w 688135"/>
              <a:gd name="connsiteY9" fmla="*/ 351313 h 474066"/>
              <a:gd name="connsiteX10" fmla="*/ 512059 w 688135"/>
              <a:gd name="connsiteY10" fmla="*/ 329375 h 474066"/>
              <a:gd name="connsiteX11" fmla="*/ 500845 w 688135"/>
              <a:gd name="connsiteY11" fmla="*/ 324639 h 474066"/>
              <a:gd name="connsiteX12" fmla="*/ 215042 w 688135"/>
              <a:gd name="connsiteY12" fmla="*/ 286686 h 474066"/>
              <a:gd name="connsiteX13" fmla="*/ 219514 w 688135"/>
              <a:gd name="connsiteY13" fmla="*/ 287697 h 474066"/>
              <a:gd name="connsiteX14" fmla="*/ 251828 w 688135"/>
              <a:gd name="connsiteY14" fmla="*/ 339400 h 474066"/>
              <a:gd name="connsiteX15" fmla="*/ 251804 w 688135"/>
              <a:gd name="connsiteY15" fmla="*/ 339385 h 474066"/>
              <a:gd name="connsiteX16" fmla="*/ 252303 w 688135"/>
              <a:gd name="connsiteY16" fmla="*/ 341221 h 474066"/>
              <a:gd name="connsiteX17" fmla="*/ 248830 w 688135"/>
              <a:gd name="connsiteY17" fmla="*/ 344568 h 474066"/>
              <a:gd name="connsiteX18" fmla="*/ 225891 w 688135"/>
              <a:gd name="connsiteY18" fmla="*/ 344568 h 474066"/>
              <a:gd name="connsiteX19" fmla="*/ 224874 w 688135"/>
              <a:gd name="connsiteY19" fmla="*/ 335783 h 474066"/>
              <a:gd name="connsiteX20" fmla="*/ 204551 w 688135"/>
              <a:gd name="connsiteY20" fmla="*/ 302905 h 474066"/>
              <a:gd name="connsiteX21" fmla="*/ 214032 w 688135"/>
              <a:gd name="connsiteY21" fmla="*/ 287697 h 474066"/>
              <a:gd name="connsiteX22" fmla="*/ 215042 w 688135"/>
              <a:gd name="connsiteY22" fmla="*/ 286686 h 474066"/>
              <a:gd name="connsiteX23" fmla="*/ 313495 w 688135"/>
              <a:gd name="connsiteY23" fmla="*/ 282910 h 474066"/>
              <a:gd name="connsiteX24" fmla="*/ 485933 w 688135"/>
              <a:gd name="connsiteY24" fmla="*/ 282910 h 474066"/>
              <a:gd name="connsiteX25" fmla="*/ 458475 w 688135"/>
              <a:gd name="connsiteY25" fmla="*/ 310437 h 474066"/>
              <a:gd name="connsiteX26" fmla="*/ 457458 w 688135"/>
              <a:gd name="connsiteY26" fmla="*/ 313495 h 474066"/>
              <a:gd name="connsiteX27" fmla="*/ 313495 w 688135"/>
              <a:gd name="connsiteY27" fmla="*/ 313495 h 474066"/>
              <a:gd name="connsiteX28" fmla="*/ 161900 w 688135"/>
              <a:gd name="connsiteY28" fmla="*/ 268764 h 474066"/>
              <a:gd name="connsiteX29" fmla="*/ 140636 w 688135"/>
              <a:gd name="connsiteY29" fmla="*/ 303348 h 474066"/>
              <a:gd name="connsiteX30" fmla="*/ 154117 w 688135"/>
              <a:gd name="connsiteY30" fmla="*/ 295144 h 474066"/>
              <a:gd name="connsiteX31" fmla="*/ 162305 w 688135"/>
              <a:gd name="connsiteY31" fmla="*/ 302431 h 474066"/>
              <a:gd name="connsiteX32" fmla="*/ 170510 w 688135"/>
              <a:gd name="connsiteY32" fmla="*/ 295144 h 474066"/>
              <a:gd name="connsiteX33" fmla="*/ 182652 w 688135"/>
              <a:gd name="connsiteY33" fmla="*/ 302522 h 474066"/>
              <a:gd name="connsiteX34" fmla="*/ 161464 w 688135"/>
              <a:gd name="connsiteY34" fmla="*/ 254550 h 474066"/>
              <a:gd name="connsiteX35" fmla="*/ 161900 w 688135"/>
              <a:gd name="connsiteY35" fmla="*/ 254596 h 474066"/>
              <a:gd name="connsiteX36" fmla="*/ 162336 w 688135"/>
              <a:gd name="connsiteY36" fmla="*/ 254550 h 474066"/>
              <a:gd name="connsiteX37" fmla="*/ 165104 w 688135"/>
              <a:gd name="connsiteY37" fmla="*/ 255866 h 474066"/>
              <a:gd name="connsiteX38" fmla="*/ 216640 w 688135"/>
              <a:gd name="connsiteY38" fmla="*/ 339706 h 474066"/>
              <a:gd name="connsiteX39" fmla="*/ 216884 w 688135"/>
              <a:gd name="connsiteY39" fmla="*/ 343185 h 474066"/>
              <a:gd name="connsiteX40" fmla="*/ 214024 w 688135"/>
              <a:gd name="connsiteY40" fmla="*/ 344584 h 474066"/>
              <a:gd name="connsiteX41" fmla="*/ 109776 w 688135"/>
              <a:gd name="connsiteY41" fmla="*/ 344584 h 474066"/>
              <a:gd name="connsiteX42" fmla="*/ 106916 w 688135"/>
              <a:gd name="connsiteY42" fmla="*/ 343185 h 474066"/>
              <a:gd name="connsiteX43" fmla="*/ 107161 w 688135"/>
              <a:gd name="connsiteY43" fmla="*/ 339706 h 474066"/>
              <a:gd name="connsiteX44" fmla="*/ 158704 w 688135"/>
              <a:gd name="connsiteY44" fmla="*/ 255866 h 474066"/>
              <a:gd name="connsiteX45" fmla="*/ 161464 w 688135"/>
              <a:gd name="connsiteY45" fmla="*/ 254550 h 474066"/>
              <a:gd name="connsiteX46" fmla="*/ 131102 w 688135"/>
              <a:gd name="connsiteY46" fmla="*/ 252677 h 474066"/>
              <a:gd name="connsiteX47" fmla="*/ 138214 w 688135"/>
              <a:gd name="connsiteY47" fmla="*/ 259788 h 474066"/>
              <a:gd name="connsiteX48" fmla="*/ 131102 w 688135"/>
              <a:gd name="connsiteY48" fmla="*/ 266900 h 474066"/>
              <a:gd name="connsiteX49" fmla="*/ 123991 w 688135"/>
              <a:gd name="connsiteY49" fmla="*/ 259788 h 474066"/>
              <a:gd name="connsiteX50" fmla="*/ 131102 w 688135"/>
              <a:gd name="connsiteY50" fmla="*/ 252677 h 474066"/>
              <a:gd name="connsiteX51" fmla="*/ 99400 w 688135"/>
              <a:gd name="connsiteY51" fmla="*/ 244679 h 474066"/>
              <a:gd name="connsiteX52" fmla="*/ 99400 w 688135"/>
              <a:gd name="connsiteY52" fmla="*/ 351726 h 474066"/>
              <a:gd name="connsiteX53" fmla="*/ 259971 w 688135"/>
              <a:gd name="connsiteY53" fmla="*/ 351726 h 474066"/>
              <a:gd name="connsiteX54" fmla="*/ 259971 w 688135"/>
              <a:gd name="connsiteY54" fmla="*/ 244679 h 474066"/>
              <a:gd name="connsiteX55" fmla="*/ 313495 w 688135"/>
              <a:gd name="connsiteY55" fmla="*/ 221740 h 474066"/>
              <a:gd name="connsiteX56" fmla="*/ 535235 w 688135"/>
              <a:gd name="connsiteY56" fmla="*/ 221740 h 474066"/>
              <a:gd name="connsiteX57" fmla="*/ 535235 w 688135"/>
              <a:gd name="connsiteY57" fmla="*/ 233500 h 474066"/>
              <a:gd name="connsiteX58" fmla="*/ 516448 w 688135"/>
              <a:gd name="connsiteY58" fmla="*/ 252325 h 474066"/>
              <a:gd name="connsiteX59" fmla="*/ 313495 w 688135"/>
              <a:gd name="connsiteY59" fmla="*/ 252325 h 474066"/>
              <a:gd name="connsiteX60" fmla="*/ 76462 w 688135"/>
              <a:gd name="connsiteY60" fmla="*/ 221740 h 474066"/>
              <a:gd name="connsiteX61" fmla="*/ 282910 w 688135"/>
              <a:gd name="connsiteY61" fmla="*/ 221740 h 474066"/>
              <a:gd name="connsiteX62" fmla="*/ 282910 w 688135"/>
              <a:gd name="connsiteY62" fmla="*/ 374664 h 474066"/>
              <a:gd name="connsiteX63" fmla="*/ 76462 w 688135"/>
              <a:gd name="connsiteY63" fmla="*/ 374664 h 474066"/>
              <a:gd name="connsiteX64" fmla="*/ 613655 w 688135"/>
              <a:gd name="connsiteY64" fmla="*/ 187377 h 474066"/>
              <a:gd name="connsiteX65" fmla="*/ 653752 w 688135"/>
              <a:gd name="connsiteY65" fmla="*/ 227467 h 474066"/>
              <a:gd name="connsiteX66" fmla="*/ 518635 w 688135"/>
              <a:gd name="connsiteY66" fmla="*/ 362574 h 474066"/>
              <a:gd name="connsiteX67" fmla="*/ 458811 w 688135"/>
              <a:gd name="connsiteY67" fmla="*/ 382309 h 474066"/>
              <a:gd name="connsiteX68" fmla="*/ 478546 w 688135"/>
              <a:gd name="connsiteY68" fmla="*/ 322799 h 474066"/>
              <a:gd name="connsiteX69" fmla="*/ 76462 w 688135"/>
              <a:gd name="connsiteY69" fmla="*/ 160570 h 474066"/>
              <a:gd name="connsiteX70" fmla="*/ 535235 w 688135"/>
              <a:gd name="connsiteY70" fmla="*/ 160570 h 474066"/>
              <a:gd name="connsiteX71" fmla="*/ 535235 w 688135"/>
              <a:gd name="connsiteY71" fmla="*/ 191155 h 474066"/>
              <a:gd name="connsiteX72" fmla="*/ 76462 w 688135"/>
              <a:gd name="connsiteY72" fmla="*/ 191155 h 474066"/>
              <a:gd name="connsiteX73" fmla="*/ 644544 w 688135"/>
              <a:gd name="connsiteY73" fmla="*/ 156482 h 474066"/>
              <a:gd name="connsiteX74" fmla="*/ 662201 w 688135"/>
              <a:gd name="connsiteY74" fmla="*/ 156678 h 474066"/>
              <a:gd name="connsiteX75" fmla="*/ 684435 w 688135"/>
              <a:gd name="connsiteY75" fmla="*/ 178921 h 474066"/>
              <a:gd name="connsiteX76" fmla="*/ 685206 w 688135"/>
              <a:gd name="connsiteY76" fmla="*/ 179723 h 474066"/>
              <a:gd name="connsiteX77" fmla="*/ 684084 w 688135"/>
              <a:gd name="connsiteY77" fmla="*/ 196446 h 474066"/>
              <a:gd name="connsiteX78" fmla="*/ 662162 w 688135"/>
              <a:gd name="connsiteY78" fmla="*/ 218368 h 474066"/>
              <a:gd name="connsiteX79" fmla="*/ 622402 w 688135"/>
              <a:gd name="connsiteY79" fmla="*/ 178608 h 474066"/>
              <a:gd name="connsiteX80" fmla="*/ 644347 w 688135"/>
              <a:gd name="connsiteY80" fmla="*/ 156678 h 474066"/>
              <a:gd name="connsiteX81" fmla="*/ 644544 w 688135"/>
              <a:gd name="connsiteY81" fmla="*/ 156482 h 474066"/>
              <a:gd name="connsiteX82" fmla="*/ 527589 w 688135"/>
              <a:gd name="connsiteY82" fmla="*/ 45877 h 474066"/>
              <a:gd name="connsiteX83" fmla="*/ 512297 w 688135"/>
              <a:gd name="connsiteY83" fmla="*/ 61170 h 474066"/>
              <a:gd name="connsiteX84" fmla="*/ 527589 w 688135"/>
              <a:gd name="connsiteY84" fmla="*/ 76462 h 474066"/>
              <a:gd name="connsiteX85" fmla="*/ 542882 w 688135"/>
              <a:gd name="connsiteY85" fmla="*/ 61170 h 474066"/>
              <a:gd name="connsiteX86" fmla="*/ 527589 w 688135"/>
              <a:gd name="connsiteY86" fmla="*/ 45877 h 474066"/>
              <a:gd name="connsiteX87" fmla="*/ 474066 w 688135"/>
              <a:gd name="connsiteY87" fmla="*/ 45877 h 474066"/>
              <a:gd name="connsiteX88" fmla="*/ 458773 w 688135"/>
              <a:gd name="connsiteY88" fmla="*/ 61170 h 474066"/>
              <a:gd name="connsiteX89" fmla="*/ 474066 w 688135"/>
              <a:gd name="connsiteY89" fmla="*/ 76462 h 474066"/>
              <a:gd name="connsiteX90" fmla="*/ 489358 w 688135"/>
              <a:gd name="connsiteY90" fmla="*/ 61170 h 474066"/>
              <a:gd name="connsiteX91" fmla="*/ 474066 w 688135"/>
              <a:gd name="connsiteY91" fmla="*/ 45877 h 474066"/>
              <a:gd name="connsiteX92" fmla="*/ 420542 w 688135"/>
              <a:gd name="connsiteY92" fmla="*/ 45877 h 474066"/>
              <a:gd name="connsiteX93" fmla="*/ 405250 w 688135"/>
              <a:gd name="connsiteY93" fmla="*/ 61170 h 474066"/>
              <a:gd name="connsiteX94" fmla="*/ 420542 w 688135"/>
              <a:gd name="connsiteY94" fmla="*/ 76462 h 474066"/>
              <a:gd name="connsiteX95" fmla="*/ 435835 w 688135"/>
              <a:gd name="connsiteY95" fmla="*/ 61170 h 474066"/>
              <a:gd name="connsiteX96" fmla="*/ 420542 w 688135"/>
              <a:gd name="connsiteY96" fmla="*/ 45877 h 474066"/>
              <a:gd name="connsiteX97" fmla="*/ 0 w 688135"/>
              <a:gd name="connsiteY97" fmla="*/ 0 h 474066"/>
              <a:gd name="connsiteX98" fmla="*/ 611698 w 688135"/>
              <a:gd name="connsiteY98" fmla="*/ 0 h 474066"/>
              <a:gd name="connsiteX99" fmla="*/ 611698 w 688135"/>
              <a:gd name="connsiteY99" fmla="*/ 156862 h 474066"/>
              <a:gd name="connsiteX100" fmla="*/ 565820 w 688135"/>
              <a:gd name="connsiteY100" fmla="*/ 202839 h 474066"/>
              <a:gd name="connsiteX101" fmla="*/ 565820 w 688135"/>
              <a:gd name="connsiteY101" fmla="*/ 122340 h 474066"/>
              <a:gd name="connsiteX102" fmla="*/ 45877 w 688135"/>
              <a:gd name="connsiteY102" fmla="*/ 122340 h 474066"/>
              <a:gd name="connsiteX103" fmla="*/ 45877 w 688135"/>
              <a:gd name="connsiteY103" fmla="*/ 428189 h 474066"/>
              <a:gd name="connsiteX104" fmla="*/ 565820 w 688135"/>
              <a:gd name="connsiteY104" fmla="*/ 428189 h 474066"/>
              <a:gd name="connsiteX105" fmla="*/ 565820 w 688135"/>
              <a:gd name="connsiteY105" fmla="*/ 347835 h 474066"/>
              <a:gd name="connsiteX106" fmla="*/ 611698 w 688135"/>
              <a:gd name="connsiteY106" fmla="*/ 301957 h 474066"/>
              <a:gd name="connsiteX107" fmla="*/ 611698 w 688135"/>
              <a:gd name="connsiteY107" fmla="*/ 474066 h 474066"/>
              <a:gd name="connsiteX108" fmla="*/ 0 w 688135"/>
              <a:gd name="connsiteY108" fmla="*/ 474066 h 474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688135" h="474066">
                <a:moveTo>
                  <a:pt x="313495" y="344080"/>
                </a:moveTo>
                <a:lnTo>
                  <a:pt x="447320" y="344080"/>
                </a:lnTo>
                <a:lnTo>
                  <a:pt x="437180" y="374665"/>
                </a:lnTo>
                <a:lnTo>
                  <a:pt x="313495" y="374665"/>
                </a:lnTo>
                <a:close/>
                <a:moveTo>
                  <a:pt x="500845" y="324639"/>
                </a:moveTo>
                <a:cubicBezTo>
                  <a:pt x="496775" y="324582"/>
                  <a:pt x="492685" y="326052"/>
                  <a:pt x="489502" y="329061"/>
                </a:cubicBezTo>
                <a:lnTo>
                  <a:pt x="480732" y="355685"/>
                </a:lnTo>
                <a:lnTo>
                  <a:pt x="485435" y="360388"/>
                </a:lnTo>
                <a:lnTo>
                  <a:pt x="512059" y="351618"/>
                </a:lnTo>
                <a:cubicBezTo>
                  <a:pt x="512163" y="351517"/>
                  <a:pt x="512264" y="351416"/>
                  <a:pt x="512363" y="351313"/>
                </a:cubicBezTo>
                <a:cubicBezTo>
                  <a:pt x="518337" y="345171"/>
                  <a:pt x="518202" y="335349"/>
                  <a:pt x="512059" y="329375"/>
                </a:cubicBezTo>
                <a:cubicBezTo>
                  <a:pt x="508962" y="326278"/>
                  <a:pt x="504914" y="324695"/>
                  <a:pt x="500845" y="324639"/>
                </a:cubicBezTo>
                <a:close/>
                <a:moveTo>
                  <a:pt x="215042" y="286686"/>
                </a:moveTo>
                <a:cubicBezTo>
                  <a:pt x="216556" y="285731"/>
                  <a:pt x="218559" y="286183"/>
                  <a:pt x="219514" y="287697"/>
                </a:cubicBezTo>
                <a:lnTo>
                  <a:pt x="251828" y="339400"/>
                </a:lnTo>
                <a:lnTo>
                  <a:pt x="251804" y="339385"/>
                </a:lnTo>
                <a:cubicBezTo>
                  <a:pt x="252141" y="339937"/>
                  <a:pt x="252314" y="340575"/>
                  <a:pt x="252303" y="341221"/>
                </a:cubicBezTo>
                <a:cubicBezTo>
                  <a:pt x="252268" y="343104"/>
                  <a:pt x="250713" y="344603"/>
                  <a:pt x="248830" y="344568"/>
                </a:cubicBezTo>
                <a:lnTo>
                  <a:pt x="225891" y="344568"/>
                </a:lnTo>
                <a:cubicBezTo>
                  <a:pt x="226987" y="341647"/>
                  <a:pt x="226609" y="338377"/>
                  <a:pt x="224874" y="335783"/>
                </a:cubicBezTo>
                <a:lnTo>
                  <a:pt x="204551" y="302905"/>
                </a:lnTo>
                <a:lnTo>
                  <a:pt x="214032" y="287697"/>
                </a:lnTo>
                <a:cubicBezTo>
                  <a:pt x="214290" y="287289"/>
                  <a:pt x="214635" y="286944"/>
                  <a:pt x="215042" y="286686"/>
                </a:cubicBezTo>
                <a:close/>
                <a:moveTo>
                  <a:pt x="313495" y="282910"/>
                </a:moveTo>
                <a:lnTo>
                  <a:pt x="485933" y="282910"/>
                </a:lnTo>
                <a:lnTo>
                  <a:pt x="458475" y="310437"/>
                </a:lnTo>
                <a:lnTo>
                  <a:pt x="457458" y="313495"/>
                </a:lnTo>
                <a:lnTo>
                  <a:pt x="313495" y="313495"/>
                </a:lnTo>
                <a:close/>
                <a:moveTo>
                  <a:pt x="161900" y="268764"/>
                </a:moveTo>
                <a:lnTo>
                  <a:pt x="140636" y="303348"/>
                </a:lnTo>
                <a:lnTo>
                  <a:pt x="154117" y="295144"/>
                </a:lnTo>
                <a:lnTo>
                  <a:pt x="162305" y="302431"/>
                </a:lnTo>
                <a:lnTo>
                  <a:pt x="170510" y="295144"/>
                </a:lnTo>
                <a:lnTo>
                  <a:pt x="182652" y="302522"/>
                </a:lnTo>
                <a:close/>
                <a:moveTo>
                  <a:pt x="161464" y="254550"/>
                </a:moveTo>
                <a:cubicBezTo>
                  <a:pt x="161610" y="254558"/>
                  <a:pt x="161756" y="254573"/>
                  <a:pt x="161900" y="254596"/>
                </a:cubicBezTo>
                <a:cubicBezTo>
                  <a:pt x="162045" y="254573"/>
                  <a:pt x="162190" y="254558"/>
                  <a:pt x="162336" y="254550"/>
                </a:cubicBezTo>
                <a:cubicBezTo>
                  <a:pt x="163416" y="254523"/>
                  <a:pt x="164444" y="255011"/>
                  <a:pt x="165104" y="255866"/>
                </a:cubicBezTo>
                <a:lnTo>
                  <a:pt x="216640" y="339706"/>
                </a:lnTo>
                <a:cubicBezTo>
                  <a:pt x="217377" y="340724"/>
                  <a:pt x="217471" y="342073"/>
                  <a:pt x="216884" y="343185"/>
                </a:cubicBezTo>
                <a:cubicBezTo>
                  <a:pt x="216317" y="344203"/>
                  <a:pt x="215176" y="344761"/>
                  <a:pt x="214024" y="344584"/>
                </a:cubicBezTo>
                <a:lnTo>
                  <a:pt x="109776" y="344584"/>
                </a:lnTo>
                <a:cubicBezTo>
                  <a:pt x="108625" y="344758"/>
                  <a:pt x="107486" y="344201"/>
                  <a:pt x="106916" y="343185"/>
                </a:cubicBezTo>
                <a:cubicBezTo>
                  <a:pt x="106333" y="342072"/>
                  <a:pt x="106428" y="340726"/>
                  <a:pt x="107161" y="339706"/>
                </a:cubicBezTo>
                <a:lnTo>
                  <a:pt x="158704" y="255866"/>
                </a:lnTo>
                <a:cubicBezTo>
                  <a:pt x="159362" y="255012"/>
                  <a:pt x="160387" y="254523"/>
                  <a:pt x="161464" y="254550"/>
                </a:cubicBezTo>
                <a:close/>
                <a:moveTo>
                  <a:pt x="131102" y="252677"/>
                </a:moveTo>
                <a:cubicBezTo>
                  <a:pt x="135030" y="252677"/>
                  <a:pt x="138214" y="255861"/>
                  <a:pt x="138214" y="259788"/>
                </a:cubicBezTo>
                <a:cubicBezTo>
                  <a:pt x="138214" y="263716"/>
                  <a:pt x="135030" y="266900"/>
                  <a:pt x="131102" y="266900"/>
                </a:cubicBezTo>
                <a:cubicBezTo>
                  <a:pt x="127175" y="266900"/>
                  <a:pt x="123991" y="263716"/>
                  <a:pt x="123991" y="259788"/>
                </a:cubicBezTo>
                <a:cubicBezTo>
                  <a:pt x="123991" y="255861"/>
                  <a:pt x="127175" y="252677"/>
                  <a:pt x="131102" y="252677"/>
                </a:cubicBezTo>
                <a:close/>
                <a:moveTo>
                  <a:pt x="99400" y="244679"/>
                </a:moveTo>
                <a:lnTo>
                  <a:pt x="99400" y="351726"/>
                </a:lnTo>
                <a:lnTo>
                  <a:pt x="259971" y="351726"/>
                </a:lnTo>
                <a:lnTo>
                  <a:pt x="259971" y="244679"/>
                </a:lnTo>
                <a:close/>
                <a:moveTo>
                  <a:pt x="313495" y="221740"/>
                </a:moveTo>
                <a:lnTo>
                  <a:pt x="535235" y="221740"/>
                </a:lnTo>
                <a:lnTo>
                  <a:pt x="535235" y="233500"/>
                </a:lnTo>
                <a:lnTo>
                  <a:pt x="516448" y="252325"/>
                </a:lnTo>
                <a:lnTo>
                  <a:pt x="313495" y="252325"/>
                </a:lnTo>
                <a:close/>
                <a:moveTo>
                  <a:pt x="76462" y="221740"/>
                </a:moveTo>
                <a:lnTo>
                  <a:pt x="282910" y="221740"/>
                </a:lnTo>
                <a:lnTo>
                  <a:pt x="282910" y="374664"/>
                </a:lnTo>
                <a:lnTo>
                  <a:pt x="76462" y="374664"/>
                </a:lnTo>
                <a:close/>
                <a:moveTo>
                  <a:pt x="613655" y="187377"/>
                </a:moveTo>
                <a:lnTo>
                  <a:pt x="653752" y="227467"/>
                </a:lnTo>
                <a:lnTo>
                  <a:pt x="518635" y="362574"/>
                </a:lnTo>
                <a:lnTo>
                  <a:pt x="458811" y="382309"/>
                </a:lnTo>
                <a:lnTo>
                  <a:pt x="478546" y="322799"/>
                </a:lnTo>
                <a:close/>
                <a:moveTo>
                  <a:pt x="76462" y="160570"/>
                </a:moveTo>
                <a:lnTo>
                  <a:pt x="535235" y="160570"/>
                </a:lnTo>
                <a:lnTo>
                  <a:pt x="535235" y="191155"/>
                </a:lnTo>
                <a:lnTo>
                  <a:pt x="76462" y="191155"/>
                </a:lnTo>
                <a:close/>
                <a:moveTo>
                  <a:pt x="644544" y="156482"/>
                </a:moveTo>
                <a:cubicBezTo>
                  <a:pt x="649473" y="151660"/>
                  <a:pt x="657379" y="151747"/>
                  <a:pt x="662201" y="156678"/>
                </a:cubicBezTo>
                <a:lnTo>
                  <a:pt x="684435" y="178921"/>
                </a:lnTo>
                <a:cubicBezTo>
                  <a:pt x="684705" y="179176"/>
                  <a:pt x="684962" y="179444"/>
                  <a:pt x="685206" y="179723"/>
                </a:cubicBezTo>
                <a:cubicBezTo>
                  <a:pt x="689514" y="184651"/>
                  <a:pt x="689012" y="192138"/>
                  <a:pt x="684084" y="196446"/>
                </a:cubicBezTo>
                <a:lnTo>
                  <a:pt x="662162" y="218368"/>
                </a:lnTo>
                <a:lnTo>
                  <a:pt x="622402" y="178608"/>
                </a:lnTo>
                <a:lnTo>
                  <a:pt x="644347" y="156678"/>
                </a:lnTo>
                <a:cubicBezTo>
                  <a:pt x="644412" y="156612"/>
                  <a:pt x="644478" y="156546"/>
                  <a:pt x="644544" y="156482"/>
                </a:cubicBezTo>
                <a:close/>
                <a:moveTo>
                  <a:pt x="527589" y="45877"/>
                </a:moveTo>
                <a:cubicBezTo>
                  <a:pt x="519144" y="45877"/>
                  <a:pt x="512297" y="52724"/>
                  <a:pt x="512297" y="61170"/>
                </a:cubicBezTo>
                <a:cubicBezTo>
                  <a:pt x="512297" y="69616"/>
                  <a:pt x="519144" y="76462"/>
                  <a:pt x="527589" y="76462"/>
                </a:cubicBezTo>
                <a:cubicBezTo>
                  <a:pt x="536035" y="76462"/>
                  <a:pt x="542882" y="69616"/>
                  <a:pt x="542882" y="61170"/>
                </a:cubicBezTo>
                <a:cubicBezTo>
                  <a:pt x="542882" y="52724"/>
                  <a:pt x="536035" y="45877"/>
                  <a:pt x="527589" y="45877"/>
                </a:cubicBezTo>
                <a:close/>
                <a:moveTo>
                  <a:pt x="474066" y="45877"/>
                </a:moveTo>
                <a:cubicBezTo>
                  <a:pt x="465620" y="45877"/>
                  <a:pt x="458773" y="52724"/>
                  <a:pt x="458773" y="61170"/>
                </a:cubicBezTo>
                <a:cubicBezTo>
                  <a:pt x="458773" y="69616"/>
                  <a:pt x="465620" y="76462"/>
                  <a:pt x="474066" y="76462"/>
                </a:cubicBezTo>
                <a:cubicBezTo>
                  <a:pt x="482511" y="76462"/>
                  <a:pt x="489358" y="69616"/>
                  <a:pt x="489358" y="61170"/>
                </a:cubicBezTo>
                <a:cubicBezTo>
                  <a:pt x="489358" y="52724"/>
                  <a:pt x="482511" y="45877"/>
                  <a:pt x="474066" y="45877"/>
                </a:cubicBezTo>
                <a:close/>
                <a:moveTo>
                  <a:pt x="420542" y="45877"/>
                </a:moveTo>
                <a:cubicBezTo>
                  <a:pt x="412096" y="45877"/>
                  <a:pt x="405250" y="52724"/>
                  <a:pt x="405250" y="61170"/>
                </a:cubicBezTo>
                <a:cubicBezTo>
                  <a:pt x="405250" y="69616"/>
                  <a:pt x="412096" y="76462"/>
                  <a:pt x="420542" y="76462"/>
                </a:cubicBezTo>
                <a:cubicBezTo>
                  <a:pt x="428988" y="76462"/>
                  <a:pt x="435835" y="69616"/>
                  <a:pt x="435835" y="61170"/>
                </a:cubicBezTo>
                <a:cubicBezTo>
                  <a:pt x="435835" y="52724"/>
                  <a:pt x="428988" y="45877"/>
                  <a:pt x="420542" y="45877"/>
                </a:cubicBezTo>
                <a:close/>
                <a:moveTo>
                  <a:pt x="0" y="0"/>
                </a:moveTo>
                <a:lnTo>
                  <a:pt x="611698" y="0"/>
                </a:lnTo>
                <a:lnTo>
                  <a:pt x="611698" y="156862"/>
                </a:lnTo>
                <a:lnTo>
                  <a:pt x="565820" y="202839"/>
                </a:lnTo>
                <a:lnTo>
                  <a:pt x="565820" y="122340"/>
                </a:lnTo>
                <a:lnTo>
                  <a:pt x="45877" y="122340"/>
                </a:lnTo>
                <a:lnTo>
                  <a:pt x="45877" y="428189"/>
                </a:lnTo>
                <a:lnTo>
                  <a:pt x="565820" y="428189"/>
                </a:lnTo>
                <a:lnTo>
                  <a:pt x="565820" y="347835"/>
                </a:lnTo>
                <a:lnTo>
                  <a:pt x="611698" y="301957"/>
                </a:lnTo>
                <a:lnTo>
                  <a:pt x="611698" y="474066"/>
                </a:lnTo>
                <a:lnTo>
                  <a:pt x="0" y="474066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9" name="任意多边形: 形状 378">
            <a:extLst>
              <a:ext uri="{FF2B5EF4-FFF2-40B4-BE49-F238E27FC236}">
                <a16:creationId xmlns:a16="http://schemas.microsoft.com/office/drawing/2014/main" xmlns="" id="{10AF4554-CECB-40BC-A206-B598B7E10368}"/>
              </a:ext>
            </a:extLst>
          </p:cNvPr>
          <p:cNvSpPr/>
          <p:nvPr/>
        </p:nvSpPr>
        <p:spPr>
          <a:xfrm>
            <a:off x="6375575" y="1916977"/>
            <a:ext cx="531702" cy="366271"/>
          </a:xfrm>
          <a:custGeom>
            <a:avLst/>
            <a:gdLst>
              <a:gd name="connsiteX0" fmla="*/ 240879 w 688184"/>
              <a:gd name="connsiteY0" fmla="*/ 344080 h 474066"/>
              <a:gd name="connsiteX1" fmla="*/ 374688 w 688184"/>
              <a:gd name="connsiteY1" fmla="*/ 344080 h 474066"/>
              <a:gd name="connsiteX2" fmla="*/ 374688 w 688184"/>
              <a:gd name="connsiteY2" fmla="*/ 374665 h 474066"/>
              <a:gd name="connsiteX3" fmla="*/ 250819 w 688184"/>
              <a:gd name="connsiteY3" fmla="*/ 374665 h 474066"/>
              <a:gd name="connsiteX4" fmla="*/ 187069 w 688184"/>
              <a:gd name="connsiteY4" fmla="*/ 324582 h 474066"/>
              <a:gd name="connsiteX5" fmla="*/ 175887 w 688184"/>
              <a:gd name="connsiteY5" fmla="*/ 329552 h 474066"/>
              <a:gd name="connsiteX6" fmla="*/ 175887 w 688184"/>
              <a:gd name="connsiteY6" fmla="*/ 351726 h 474066"/>
              <a:gd name="connsiteX7" fmla="*/ 202648 w 688184"/>
              <a:gd name="connsiteY7" fmla="*/ 360137 h 474066"/>
              <a:gd name="connsiteX8" fmla="*/ 207236 w 688184"/>
              <a:gd name="connsiteY8" fmla="*/ 355549 h 474066"/>
              <a:gd name="connsiteX9" fmla="*/ 198825 w 688184"/>
              <a:gd name="connsiteY9" fmla="*/ 328787 h 474066"/>
              <a:gd name="connsiteX10" fmla="*/ 187069 w 688184"/>
              <a:gd name="connsiteY10" fmla="*/ 324582 h 474066"/>
              <a:gd name="connsiteX11" fmla="*/ 474090 w 688184"/>
              <a:gd name="connsiteY11" fmla="*/ 286733 h 474066"/>
              <a:gd name="connsiteX12" fmla="*/ 474854 w 688184"/>
              <a:gd name="connsiteY12" fmla="*/ 287497 h 474066"/>
              <a:gd name="connsiteX13" fmla="*/ 484030 w 688184"/>
              <a:gd name="connsiteY13" fmla="*/ 302789 h 474066"/>
              <a:gd name="connsiteX14" fmla="*/ 463385 w 688184"/>
              <a:gd name="connsiteY14" fmla="*/ 335669 h 474066"/>
              <a:gd name="connsiteX15" fmla="*/ 462621 w 688184"/>
              <a:gd name="connsiteY15" fmla="*/ 344079 h 474066"/>
              <a:gd name="connsiteX16" fmla="*/ 439682 w 688184"/>
              <a:gd name="connsiteY16" fmla="*/ 344079 h 474066"/>
              <a:gd name="connsiteX17" fmla="*/ 435858 w 688184"/>
              <a:gd name="connsiteY17" fmla="*/ 341021 h 474066"/>
              <a:gd name="connsiteX18" fmla="*/ 436622 w 688184"/>
              <a:gd name="connsiteY18" fmla="*/ 339491 h 474066"/>
              <a:gd name="connsiteX19" fmla="*/ 469502 w 688184"/>
              <a:gd name="connsiteY19" fmla="*/ 287497 h 474066"/>
              <a:gd name="connsiteX20" fmla="*/ 474090 w 688184"/>
              <a:gd name="connsiteY20" fmla="*/ 286733 h 474066"/>
              <a:gd name="connsiteX21" fmla="*/ 201883 w 688184"/>
              <a:gd name="connsiteY21" fmla="*/ 282910 h 474066"/>
              <a:gd name="connsiteX22" fmla="*/ 374688 w 688184"/>
              <a:gd name="connsiteY22" fmla="*/ 282910 h 474066"/>
              <a:gd name="connsiteX23" fmla="*/ 374688 w 688184"/>
              <a:gd name="connsiteY23" fmla="*/ 313495 h 474066"/>
              <a:gd name="connsiteX24" fmla="*/ 230939 w 688184"/>
              <a:gd name="connsiteY24" fmla="*/ 313495 h 474066"/>
              <a:gd name="connsiteX25" fmla="*/ 229410 w 688184"/>
              <a:gd name="connsiteY25" fmla="*/ 310437 h 474066"/>
              <a:gd name="connsiteX26" fmla="*/ 526083 w 688184"/>
              <a:gd name="connsiteY26" fmla="*/ 269147 h 474066"/>
              <a:gd name="connsiteX27" fmla="*/ 505439 w 688184"/>
              <a:gd name="connsiteY27" fmla="*/ 302790 h 474066"/>
              <a:gd name="connsiteX28" fmla="*/ 516908 w 688184"/>
              <a:gd name="connsiteY28" fmla="*/ 295144 h 474066"/>
              <a:gd name="connsiteX29" fmla="*/ 525318 w 688184"/>
              <a:gd name="connsiteY29" fmla="*/ 302790 h 474066"/>
              <a:gd name="connsiteX30" fmla="*/ 533729 w 688184"/>
              <a:gd name="connsiteY30" fmla="*/ 295144 h 474066"/>
              <a:gd name="connsiteX31" fmla="*/ 547493 w 688184"/>
              <a:gd name="connsiteY31" fmla="*/ 303555 h 474066"/>
              <a:gd name="connsiteX32" fmla="*/ 525318 w 688184"/>
              <a:gd name="connsiteY32" fmla="*/ 253854 h 474066"/>
              <a:gd name="connsiteX33" fmla="*/ 526083 w 688184"/>
              <a:gd name="connsiteY33" fmla="*/ 253854 h 474066"/>
              <a:gd name="connsiteX34" fmla="*/ 526848 w 688184"/>
              <a:gd name="connsiteY34" fmla="*/ 253854 h 474066"/>
              <a:gd name="connsiteX35" fmla="*/ 529907 w 688184"/>
              <a:gd name="connsiteY35" fmla="*/ 255383 h 474066"/>
              <a:gd name="connsiteX36" fmla="*/ 581136 w 688184"/>
              <a:gd name="connsiteY36" fmla="*/ 339492 h 474066"/>
              <a:gd name="connsiteX37" fmla="*/ 581136 w 688184"/>
              <a:gd name="connsiteY37" fmla="*/ 343316 h 474066"/>
              <a:gd name="connsiteX38" fmla="*/ 578078 w 688184"/>
              <a:gd name="connsiteY38" fmla="*/ 344844 h 474066"/>
              <a:gd name="connsiteX39" fmla="*/ 474089 w 688184"/>
              <a:gd name="connsiteY39" fmla="*/ 344844 h 474066"/>
              <a:gd name="connsiteX40" fmla="*/ 471030 w 688184"/>
              <a:gd name="connsiteY40" fmla="*/ 343316 h 474066"/>
              <a:gd name="connsiteX41" fmla="*/ 471030 w 688184"/>
              <a:gd name="connsiteY41" fmla="*/ 339492 h 474066"/>
              <a:gd name="connsiteX42" fmla="*/ 522260 w 688184"/>
              <a:gd name="connsiteY42" fmla="*/ 255383 h 474066"/>
              <a:gd name="connsiteX43" fmla="*/ 525318 w 688184"/>
              <a:gd name="connsiteY43" fmla="*/ 253854 h 474066"/>
              <a:gd name="connsiteX44" fmla="*/ 557433 w 688184"/>
              <a:gd name="connsiteY44" fmla="*/ 253089 h 474066"/>
              <a:gd name="connsiteX45" fmla="*/ 564314 w 688184"/>
              <a:gd name="connsiteY45" fmla="*/ 259971 h 474066"/>
              <a:gd name="connsiteX46" fmla="*/ 557433 w 688184"/>
              <a:gd name="connsiteY46" fmla="*/ 266852 h 474066"/>
              <a:gd name="connsiteX47" fmla="*/ 550551 w 688184"/>
              <a:gd name="connsiteY47" fmla="*/ 259971 h 474066"/>
              <a:gd name="connsiteX48" fmla="*/ 557433 w 688184"/>
              <a:gd name="connsiteY48" fmla="*/ 253089 h 474066"/>
              <a:gd name="connsiteX49" fmla="*/ 428212 w 688184"/>
              <a:gd name="connsiteY49" fmla="*/ 244679 h 474066"/>
              <a:gd name="connsiteX50" fmla="*/ 428212 w 688184"/>
              <a:gd name="connsiteY50" fmla="*/ 351726 h 474066"/>
              <a:gd name="connsiteX51" fmla="*/ 588783 w 688184"/>
              <a:gd name="connsiteY51" fmla="*/ 351726 h 474066"/>
              <a:gd name="connsiteX52" fmla="*/ 588783 w 688184"/>
              <a:gd name="connsiteY52" fmla="*/ 244679 h 474066"/>
              <a:gd name="connsiteX53" fmla="*/ 405273 w 688184"/>
              <a:gd name="connsiteY53" fmla="*/ 221740 h 474066"/>
              <a:gd name="connsiteX54" fmla="*/ 611721 w 688184"/>
              <a:gd name="connsiteY54" fmla="*/ 221740 h 474066"/>
              <a:gd name="connsiteX55" fmla="*/ 611721 w 688184"/>
              <a:gd name="connsiteY55" fmla="*/ 374664 h 474066"/>
              <a:gd name="connsiteX56" fmla="*/ 405273 w 688184"/>
              <a:gd name="connsiteY56" fmla="*/ 374664 h 474066"/>
              <a:gd name="connsiteX57" fmla="*/ 152948 w 688184"/>
              <a:gd name="connsiteY57" fmla="*/ 221740 h 474066"/>
              <a:gd name="connsiteX58" fmla="*/ 374688 w 688184"/>
              <a:gd name="connsiteY58" fmla="*/ 221740 h 474066"/>
              <a:gd name="connsiteX59" fmla="*/ 374688 w 688184"/>
              <a:gd name="connsiteY59" fmla="*/ 252325 h 474066"/>
              <a:gd name="connsiteX60" fmla="*/ 172064 w 688184"/>
              <a:gd name="connsiteY60" fmla="*/ 252325 h 474066"/>
              <a:gd name="connsiteX61" fmla="*/ 152948 w 688184"/>
              <a:gd name="connsiteY61" fmla="*/ 233210 h 474066"/>
              <a:gd name="connsiteX62" fmla="*/ 74191 w 688184"/>
              <a:gd name="connsiteY62" fmla="*/ 187332 h 474066"/>
              <a:gd name="connsiteX63" fmla="*/ 209530 w 688184"/>
              <a:gd name="connsiteY63" fmla="*/ 322670 h 474066"/>
              <a:gd name="connsiteX64" fmla="*/ 229410 w 688184"/>
              <a:gd name="connsiteY64" fmla="*/ 382311 h 474066"/>
              <a:gd name="connsiteX65" fmla="*/ 169770 w 688184"/>
              <a:gd name="connsiteY65" fmla="*/ 362431 h 474066"/>
              <a:gd name="connsiteX66" fmla="*/ 34431 w 688184"/>
              <a:gd name="connsiteY66" fmla="*/ 227092 h 474066"/>
              <a:gd name="connsiteX67" fmla="*/ 152948 w 688184"/>
              <a:gd name="connsiteY67" fmla="*/ 160570 h 474066"/>
              <a:gd name="connsiteX68" fmla="*/ 611721 w 688184"/>
              <a:gd name="connsiteY68" fmla="*/ 160570 h 474066"/>
              <a:gd name="connsiteX69" fmla="*/ 611721 w 688184"/>
              <a:gd name="connsiteY69" fmla="*/ 191155 h 474066"/>
              <a:gd name="connsiteX70" fmla="*/ 152948 w 688184"/>
              <a:gd name="connsiteY70" fmla="*/ 191155 h 474066"/>
              <a:gd name="connsiteX71" fmla="*/ 26020 w 688184"/>
              <a:gd name="connsiteY71" fmla="*/ 156747 h 474066"/>
              <a:gd name="connsiteX72" fmla="*/ 43606 w 688184"/>
              <a:gd name="connsiteY72" fmla="*/ 156747 h 474066"/>
              <a:gd name="connsiteX73" fmla="*/ 65781 w 688184"/>
              <a:gd name="connsiteY73" fmla="*/ 178921 h 474066"/>
              <a:gd name="connsiteX74" fmla="*/ 26020 w 688184"/>
              <a:gd name="connsiteY74" fmla="*/ 218682 h 474066"/>
              <a:gd name="connsiteX75" fmla="*/ 3846 w 688184"/>
              <a:gd name="connsiteY75" fmla="*/ 196507 h 474066"/>
              <a:gd name="connsiteX76" fmla="*/ 3081 w 688184"/>
              <a:gd name="connsiteY76" fmla="*/ 179686 h 474066"/>
              <a:gd name="connsiteX77" fmla="*/ 3846 w 688184"/>
              <a:gd name="connsiteY77" fmla="*/ 178921 h 474066"/>
              <a:gd name="connsiteX78" fmla="*/ 267642 w 688184"/>
              <a:gd name="connsiteY78" fmla="*/ 45877 h 474066"/>
              <a:gd name="connsiteX79" fmla="*/ 252349 w 688184"/>
              <a:gd name="connsiteY79" fmla="*/ 61170 h 474066"/>
              <a:gd name="connsiteX80" fmla="*/ 267642 w 688184"/>
              <a:gd name="connsiteY80" fmla="*/ 76462 h 474066"/>
              <a:gd name="connsiteX81" fmla="*/ 282934 w 688184"/>
              <a:gd name="connsiteY81" fmla="*/ 61170 h 474066"/>
              <a:gd name="connsiteX82" fmla="*/ 267642 w 688184"/>
              <a:gd name="connsiteY82" fmla="*/ 45877 h 474066"/>
              <a:gd name="connsiteX83" fmla="*/ 214118 w 688184"/>
              <a:gd name="connsiteY83" fmla="*/ 45877 h 474066"/>
              <a:gd name="connsiteX84" fmla="*/ 198826 w 688184"/>
              <a:gd name="connsiteY84" fmla="*/ 61170 h 474066"/>
              <a:gd name="connsiteX85" fmla="*/ 214118 w 688184"/>
              <a:gd name="connsiteY85" fmla="*/ 76462 h 474066"/>
              <a:gd name="connsiteX86" fmla="*/ 229411 w 688184"/>
              <a:gd name="connsiteY86" fmla="*/ 61170 h 474066"/>
              <a:gd name="connsiteX87" fmla="*/ 214118 w 688184"/>
              <a:gd name="connsiteY87" fmla="*/ 45877 h 474066"/>
              <a:gd name="connsiteX88" fmla="*/ 160595 w 688184"/>
              <a:gd name="connsiteY88" fmla="*/ 45877 h 474066"/>
              <a:gd name="connsiteX89" fmla="*/ 145302 w 688184"/>
              <a:gd name="connsiteY89" fmla="*/ 61170 h 474066"/>
              <a:gd name="connsiteX90" fmla="*/ 160595 w 688184"/>
              <a:gd name="connsiteY90" fmla="*/ 76462 h 474066"/>
              <a:gd name="connsiteX91" fmla="*/ 175887 w 688184"/>
              <a:gd name="connsiteY91" fmla="*/ 61170 h 474066"/>
              <a:gd name="connsiteX92" fmla="*/ 160595 w 688184"/>
              <a:gd name="connsiteY92" fmla="*/ 45877 h 474066"/>
              <a:gd name="connsiteX93" fmla="*/ 76486 w 688184"/>
              <a:gd name="connsiteY93" fmla="*/ 0 h 474066"/>
              <a:gd name="connsiteX94" fmla="*/ 688184 w 688184"/>
              <a:gd name="connsiteY94" fmla="*/ 0 h 474066"/>
              <a:gd name="connsiteX95" fmla="*/ 688184 w 688184"/>
              <a:gd name="connsiteY95" fmla="*/ 474066 h 474066"/>
              <a:gd name="connsiteX96" fmla="*/ 76486 w 688184"/>
              <a:gd name="connsiteY96" fmla="*/ 474066 h 474066"/>
              <a:gd name="connsiteX97" fmla="*/ 76486 w 688184"/>
              <a:gd name="connsiteY97" fmla="*/ 302026 h 474066"/>
              <a:gd name="connsiteX98" fmla="*/ 122364 w 688184"/>
              <a:gd name="connsiteY98" fmla="*/ 347904 h 474066"/>
              <a:gd name="connsiteX99" fmla="*/ 122364 w 688184"/>
              <a:gd name="connsiteY99" fmla="*/ 428189 h 474066"/>
              <a:gd name="connsiteX100" fmla="*/ 642307 w 688184"/>
              <a:gd name="connsiteY100" fmla="*/ 428189 h 474066"/>
              <a:gd name="connsiteX101" fmla="*/ 642307 w 688184"/>
              <a:gd name="connsiteY101" fmla="*/ 122340 h 474066"/>
              <a:gd name="connsiteX102" fmla="*/ 122364 w 688184"/>
              <a:gd name="connsiteY102" fmla="*/ 122340 h 474066"/>
              <a:gd name="connsiteX103" fmla="*/ 122364 w 688184"/>
              <a:gd name="connsiteY103" fmla="*/ 202626 h 474066"/>
              <a:gd name="connsiteX104" fmla="*/ 76486 w 688184"/>
              <a:gd name="connsiteY104" fmla="*/ 156748 h 474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688184" h="474066">
                <a:moveTo>
                  <a:pt x="240879" y="344080"/>
                </a:moveTo>
                <a:lnTo>
                  <a:pt x="374688" y="344080"/>
                </a:lnTo>
                <a:lnTo>
                  <a:pt x="374688" y="374665"/>
                </a:lnTo>
                <a:lnTo>
                  <a:pt x="250819" y="374665"/>
                </a:lnTo>
                <a:close/>
                <a:moveTo>
                  <a:pt x="187069" y="324582"/>
                </a:moveTo>
                <a:cubicBezTo>
                  <a:pt x="182959" y="324773"/>
                  <a:pt x="178945" y="326493"/>
                  <a:pt x="175887" y="329552"/>
                </a:cubicBezTo>
                <a:cubicBezTo>
                  <a:pt x="169770" y="335669"/>
                  <a:pt x="169770" y="345609"/>
                  <a:pt x="175887" y="351726"/>
                </a:cubicBezTo>
                <a:lnTo>
                  <a:pt x="202648" y="360137"/>
                </a:lnTo>
                <a:lnTo>
                  <a:pt x="207236" y="355549"/>
                </a:lnTo>
                <a:lnTo>
                  <a:pt x="198825" y="328787"/>
                </a:lnTo>
                <a:cubicBezTo>
                  <a:pt x="195384" y="325729"/>
                  <a:pt x="191179" y="324391"/>
                  <a:pt x="187069" y="324582"/>
                </a:cubicBezTo>
                <a:close/>
                <a:moveTo>
                  <a:pt x="474090" y="286733"/>
                </a:moveTo>
                <a:cubicBezTo>
                  <a:pt x="474090" y="286733"/>
                  <a:pt x="474854" y="286733"/>
                  <a:pt x="474854" y="287497"/>
                </a:cubicBezTo>
                <a:lnTo>
                  <a:pt x="484030" y="302789"/>
                </a:lnTo>
                <a:lnTo>
                  <a:pt x="463385" y="335669"/>
                </a:lnTo>
                <a:cubicBezTo>
                  <a:pt x="461856" y="337962"/>
                  <a:pt x="461856" y="341021"/>
                  <a:pt x="462621" y="344079"/>
                </a:cubicBezTo>
                <a:lnTo>
                  <a:pt x="439682" y="344079"/>
                </a:lnTo>
                <a:cubicBezTo>
                  <a:pt x="437388" y="344079"/>
                  <a:pt x="435858" y="342550"/>
                  <a:pt x="435858" y="341021"/>
                </a:cubicBezTo>
                <a:cubicBezTo>
                  <a:pt x="435858" y="341021"/>
                  <a:pt x="436622" y="340256"/>
                  <a:pt x="436622" y="339491"/>
                </a:cubicBezTo>
                <a:lnTo>
                  <a:pt x="469502" y="287497"/>
                </a:lnTo>
                <a:cubicBezTo>
                  <a:pt x="470267" y="285968"/>
                  <a:pt x="472560" y="285968"/>
                  <a:pt x="474090" y="286733"/>
                </a:cubicBezTo>
                <a:close/>
                <a:moveTo>
                  <a:pt x="201883" y="282910"/>
                </a:moveTo>
                <a:lnTo>
                  <a:pt x="374688" y="282910"/>
                </a:lnTo>
                <a:lnTo>
                  <a:pt x="374688" y="313495"/>
                </a:lnTo>
                <a:lnTo>
                  <a:pt x="230939" y="313495"/>
                </a:lnTo>
                <a:lnTo>
                  <a:pt x="229410" y="310437"/>
                </a:lnTo>
                <a:close/>
                <a:moveTo>
                  <a:pt x="526083" y="269147"/>
                </a:moveTo>
                <a:lnTo>
                  <a:pt x="505439" y="302790"/>
                </a:lnTo>
                <a:lnTo>
                  <a:pt x="516908" y="295144"/>
                </a:lnTo>
                <a:lnTo>
                  <a:pt x="525318" y="302790"/>
                </a:lnTo>
                <a:lnTo>
                  <a:pt x="533729" y="295144"/>
                </a:lnTo>
                <a:lnTo>
                  <a:pt x="547493" y="303555"/>
                </a:lnTo>
                <a:close/>
                <a:moveTo>
                  <a:pt x="525318" y="253854"/>
                </a:moveTo>
                <a:cubicBezTo>
                  <a:pt x="526083" y="253854"/>
                  <a:pt x="526083" y="253854"/>
                  <a:pt x="526083" y="253854"/>
                </a:cubicBezTo>
                <a:cubicBezTo>
                  <a:pt x="526848" y="253854"/>
                  <a:pt x="526848" y="253854"/>
                  <a:pt x="526848" y="253854"/>
                </a:cubicBezTo>
                <a:cubicBezTo>
                  <a:pt x="528377" y="253854"/>
                  <a:pt x="529142" y="254618"/>
                  <a:pt x="529907" y="255383"/>
                </a:cubicBezTo>
                <a:lnTo>
                  <a:pt x="581136" y="339492"/>
                </a:lnTo>
                <a:cubicBezTo>
                  <a:pt x="581901" y="341021"/>
                  <a:pt x="581901" y="342551"/>
                  <a:pt x="581136" y="343316"/>
                </a:cubicBezTo>
                <a:cubicBezTo>
                  <a:pt x="580372" y="344080"/>
                  <a:pt x="579607" y="344844"/>
                  <a:pt x="578078" y="344844"/>
                </a:cubicBezTo>
                <a:lnTo>
                  <a:pt x="474089" y="344844"/>
                </a:lnTo>
                <a:cubicBezTo>
                  <a:pt x="472559" y="344844"/>
                  <a:pt x="471795" y="344080"/>
                  <a:pt x="471030" y="343316"/>
                </a:cubicBezTo>
                <a:cubicBezTo>
                  <a:pt x="471030" y="341786"/>
                  <a:pt x="471030" y="341021"/>
                  <a:pt x="471030" y="339492"/>
                </a:cubicBezTo>
                <a:lnTo>
                  <a:pt x="522260" y="255383"/>
                </a:lnTo>
                <a:cubicBezTo>
                  <a:pt x="523025" y="254618"/>
                  <a:pt x="524554" y="253854"/>
                  <a:pt x="525318" y="253854"/>
                </a:cubicBezTo>
                <a:close/>
                <a:moveTo>
                  <a:pt x="557433" y="253089"/>
                </a:moveTo>
                <a:cubicBezTo>
                  <a:pt x="561233" y="253089"/>
                  <a:pt x="564314" y="256170"/>
                  <a:pt x="564314" y="259971"/>
                </a:cubicBezTo>
                <a:cubicBezTo>
                  <a:pt x="564314" y="263771"/>
                  <a:pt x="561233" y="266852"/>
                  <a:pt x="557433" y="266852"/>
                </a:cubicBezTo>
                <a:cubicBezTo>
                  <a:pt x="553632" y="266852"/>
                  <a:pt x="550551" y="263771"/>
                  <a:pt x="550551" y="259971"/>
                </a:cubicBezTo>
                <a:cubicBezTo>
                  <a:pt x="550551" y="256170"/>
                  <a:pt x="553632" y="253089"/>
                  <a:pt x="557433" y="253089"/>
                </a:cubicBezTo>
                <a:close/>
                <a:moveTo>
                  <a:pt x="428212" y="244679"/>
                </a:moveTo>
                <a:lnTo>
                  <a:pt x="428212" y="351726"/>
                </a:lnTo>
                <a:lnTo>
                  <a:pt x="588783" y="351726"/>
                </a:lnTo>
                <a:lnTo>
                  <a:pt x="588783" y="244679"/>
                </a:lnTo>
                <a:close/>
                <a:moveTo>
                  <a:pt x="405273" y="221740"/>
                </a:moveTo>
                <a:lnTo>
                  <a:pt x="611721" y="221740"/>
                </a:lnTo>
                <a:lnTo>
                  <a:pt x="611721" y="374664"/>
                </a:lnTo>
                <a:lnTo>
                  <a:pt x="405273" y="374664"/>
                </a:lnTo>
                <a:close/>
                <a:moveTo>
                  <a:pt x="152948" y="221740"/>
                </a:moveTo>
                <a:lnTo>
                  <a:pt x="374688" y="221740"/>
                </a:lnTo>
                <a:lnTo>
                  <a:pt x="374688" y="252325"/>
                </a:lnTo>
                <a:lnTo>
                  <a:pt x="172064" y="252325"/>
                </a:lnTo>
                <a:lnTo>
                  <a:pt x="152948" y="233210"/>
                </a:lnTo>
                <a:close/>
                <a:moveTo>
                  <a:pt x="74191" y="187332"/>
                </a:moveTo>
                <a:lnTo>
                  <a:pt x="209530" y="322670"/>
                </a:lnTo>
                <a:lnTo>
                  <a:pt x="229410" y="382311"/>
                </a:lnTo>
                <a:lnTo>
                  <a:pt x="169770" y="362431"/>
                </a:lnTo>
                <a:lnTo>
                  <a:pt x="34431" y="227092"/>
                </a:lnTo>
                <a:close/>
                <a:moveTo>
                  <a:pt x="152948" y="160570"/>
                </a:moveTo>
                <a:lnTo>
                  <a:pt x="611721" y="160570"/>
                </a:lnTo>
                <a:lnTo>
                  <a:pt x="611721" y="191155"/>
                </a:lnTo>
                <a:lnTo>
                  <a:pt x="152948" y="191155"/>
                </a:lnTo>
                <a:close/>
                <a:moveTo>
                  <a:pt x="26020" y="156747"/>
                </a:moveTo>
                <a:cubicBezTo>
                  <a:pt x="30608" y="152159"/>
                  <a:pt x="39018" y="152159"/>
                  <a:pt x="43606" y="156747"/>
                </a:cubicBezTo>
                <a:lnTo>
                  <a:pt x="65781" y="178921"/>
                </a:lnTo>
                <a:lnTo>
                  <a:pt x="26020" y="218682"/>
                </a:lnTo>
                <a:lnTo>
                  <a:pt x="3846" y="196507"/>
                </a:lnTo>
                <a:cubicBezTo>
                  <a:pt x="-742" y="191920"/>
                  <a:pt x="-1506" y="184273"/>
                  <a:pt x="3081" y="179686"/>
                </a:cubicBezTo>
                <a:cubicBezTo>
                  <a:pt x="3081" y="179686"/>
                  <a:pt x="3081" y="178921"/>
                  <a:pt x="3846" y="178921"/>
                </a:cubicBezTo>
                <a:close/>
                <a:moveTo>
                  <a:pt x="267642" y="45877"/>
                </a:moveTo>
                <a:cubicBezTo>
                  <a:pt x="259231" y="45877"/>
                  <a:pt x="252349" y="52759"/>
                  <a:pt x="252349" y="61170"/>
                </a:cubicBezTo>
                <a:cubicBezTo>
                  <a:pt x="252349" y="69581"/>
                  <a:pt x="259231" y="76462"/>
                  <a:pt x="267642" y="76462"/>
                </a:cubicBezTo>
                <a:cubicBezTo>
                  <a:pt x="276052" y="76462"/>
                  <a:pt x="282934" y="69581"/>
                  <a:pt x="282934" y="61170"/>
                </a:cubicBezTo>
                <a:cubicBezTo>
                  <a:pt x="282934" y="52759"/>
                  <a:pt x="276052" y="45877"/>
                  <a:pt x="267642" y="45877"/>
                </a:cubicBezTo>
                <a:close/>
                <a:moveTo>
                  <a:pt x="214118" y="45877"/>
                </a:moveTo>
                <a:cubicBezTo>
                  <a:pt x="205708" y="45877"/>
                  <a:pt x="198826" y="52759"/>
                  <a:pt x="198826" y="61170"/>
                </a:cubicBezTo>
                <a:cubicBezTo>
                  <a:pt x="198826" y="69581"/>
                  <a:pt x="205708" y="76462"/>
                  <a:pt x="214118" y="76462"/>
                </a:cubicBezTo>
                <a:cubicBezTo>
                  <a:pt x="222530" y="76462"/>
                  <a:pt x="229411" y="69581"/>
                  <a:pt x="229411" y="61170"/>
                </a:cubicBezTo>
                <a:cubicBezTo>
                  <a:pt x="229411" y="52759"/>
                  <a:pt x="222530" y="45877"/>
                  <a:pt x="214118" y="45877"/>
                </a:cubicBezTo>
                <a:close/>
                <a:moveTo>
                  <a:pt x="160595" y="45877"/>
                </a:moveTo>
                <a:cubicBezTo>
                  <a:pt x="152184" y="45877"/>
                  <a:pt x="145302" y="52759"/>
                  <a:pt x="145302" y="61170"/>
                </a:cubicBezTo>
                <a:cubicBezTo>
                  <a:pt x="145302" y="69581"/>
                  <a:pt x="152184" y="76462"/>
                  <a:pt x="160595" y="76462"/>
                </a:cubicBezTo>
                <a:cubicBezTo>
                  <a:pt x="169006" y="76462"/>
                  <a:pt x="175887" y="69581"/>
                  <a:pt x="175887" y="61170"/>
                </a:cubicBezTo>
                <a:cubicBezTo>
                  <a:pt x="175887" y="52759"/>
                  <a:pt x="169006" y="45877"/>
                  <a:pt x="160595" y="45877"/>
                </a:cubicBezTo>
                <a:close/>
                <a:moveTo>
                  <a:pt x="76486" y="0"/>
                </a:moveTo>
                <a:lnTo>
                  <a:pt x="688184" y="0"/>
                </a:lnTo>
                <a:lnTo>
                  <a:pt x="688184" y="474066"/>
                </a:lnTo>
                <a:lnTo>
                  <a:pt x="76486" y="474066"/>
                </a:lnTo>
                <a:lnTo>
                  <a:pt x="76486" y="302026"/>
                </a:lnTo>
                <a:lnTo>
                  <a:pt x="122364" y="347904"/>
                </a:lnTo>
                <a:lnTo>
                  <a:pt x="122364" y="428189"/>
                </a:lnTo>
                <a:lnTo>
                  <a:pt x="642307" y="428189"/>
                </a:lnTo>
                <a:lnTo>
                  <a:pt x="642307" y="122340"/>
                </a:lnTo>
                <a:lnTo>
                  <a:pt x="122364" y="122340"/>
                </a:lnTo>
                <a:lnTo>
                  <a:pt x="122364" y="202626"/>
                </a:lnTo>
                <a:lnTo>
                  <a:pt x="76486" y="15674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1" name="图形 20" descr="蓝牙">
            <a:extLst>
              <a:ext uri="{FF2B5EF4-FFF2-40B4-BE49-F238E27FC236}">
                <a16:creationId xmlns:a16="http://schemas.microsoft.com/office/drawing/2014/main" xmlns="" id="{CD5A9DA3-8152-430C-8A52-BF40A817CE03}"/>
              </a:ext>
            </a:extLst>
          </p:cNvPr>
          <p:cNvSpPr>
            <a:spLocks/>
          </p:cNvSpPr>
          <p:nvPr/>
        </p:nvSpPr>
        <p:spPr>
          <a:xfrm>
            <a:off x="7491959" y="1846105"/>
            <a:ext cx="531664" cy="567129"/>
          </a:xfrm>
          <a:custGeom>
            <a:avLst/>
            <a:gdLst>
              <a:gd name="connsiteX0" fmla="*/ 169355 w 405383"/>
              <a:gd name="connsiteY0" fmla="*/ 804482 h 804481"/>
              <a:gd name="connsiteX1" fmla="*/ 169355 w 405383"/>
              <a:gd name="connsiteY1" fmla="*/ 471583 h 804481"/>
              <a:gd name="connsiteX2" fmla="*/ 40386 w 405383"/>
              <a:gd name="connsiteY2" fmla="*/ 600551 h 804481"/>
              <a:gd name="connsiteX3" fmla="*/ 0 w 405383"/>
              <a:gd name="connsiteY3" fmla="*/ 560165 h 804481"/>
              <a:gd name="connsiteX4" fmla="*/ 157925 w 405383"/>
              <a:gd name="connsiteY4" fmla="*/ 402241 h 804481"/>
              <a:gd name="connsiteX5" fmla="*/ 0 w 405383"/>
              <a:gd name="connsiteY5" fmla="*/ 244316 h 804481"/>
              <a:gd name="connsiteX6" fmla="*/ 40386 w 405383"/>
              <a:gd name="connsiteY6" fmla="*/ 203930 h 804481"/>
              <a:gd name="connsiteX7" fmla="*/ 169355 w 405383"/>
              <a:gd name="connsiteY7" fmla="*/ 332899 h 804481"/>
              <a:gd name="connsiteX8" fmla="*/ 169355 w 405383"/>
              <a:gd name="connsiteY8" fmla="*/ 0 h 804481"/>
              <a:gd name="connsiteX9" fmla="*/ 405384 w 405383"/>
              <a:gd name="connsiteY9" fmla="*/ 235553 h 804481"/>
              <a:gd name="connsiteX10" fmla="*/ 238697 w 405383"/>
              <a:gd name="connsiteY10" fmla="*/ 402241 h 804481"/>
              <a:gd name="connsiteX11" fmla="*/ 405384 w 405383"/>
              <a:gd name="connsiteY11" fmla="*/ 568928 h 804481"/>
              <a:gd name="connsiteX12" fmla="*/ 226505 w 405383"/>
              <a:gd name="connsiteY12" fmla="*/ 471107 h 804481"/>
              <a:gd name="connsiteX13" fmla="*/ 226505 w 405383"/>
              <a:gd name="connsiteY13" fmla="*/ 666750 h 804481"/>
              <a:gd name="connsiteX14" fmla="*/ 324517 w 405383"/>
              <a:gd name="connsiteY14" fmla="*/ 568928 h 804481"/>
              <a:gd name="connsiteX15" fmla="*/ 226505 w 405383"/>
              <a:gd name="connsiteY15" fmla="*/ 137732 h 804481"/>
              <a:gd name="connsiteX16" fmla="*/ 226505 w 405383"/>
              <a:gd name="connsiteY16" fmla="*/ 333661 h 804481"/>
              <a:gd name="connsiteX17" fmla="*/ 324517 w 405383"/>
              <a:gd name="connsiteY17" fmla="*/ 235553 h 804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5383" h="804481">
                <a:moveTo>
                  <a:pt x="169355" y="804482"/>
                </a:moveTo>
                <a:lnTo>
                  <a:pt x="169355" y="471583"/>
                </a:lnTo>
                <a:lnTo>
                  <a:pt x="40386" y="600551"/>
                </a:lnTo>
                <a:lnTo>
                  <a:pt x="0" y="560165"/>
                </a:lnTo>
                <a:lnTo>
                  <a:pt x="157925" y="402241"/>
                </a:lnTo>
                <a:lnTo>
                  <a:pt x="0" y="244316"/>
                </a:lnTo>
                <a:lnTo>
                  <a:pt x="40386" y="203930"/>
                </a:lnTo>
                <a:lnTo>
                  <a:pt x="169355" y="332899"/>
                </a:lnTo>
                <a:lnTo>
                  <a:pt x="169355" y="0"/>
                </a:lnTo>
                <a:lnTo>
                  <a:pt x="405384" y="235553"/>
                </a:lnTo>
                <a:lnTo>
                  <a:pt x="238697" y="402241"/>
                </a:lnTo>
                <a:lnTo>
                  <a:pt x="405384" y="568928"/>
                </a:lnTo>
                <a:close/>
                <a:moveTo>
                  <a:pt x="226505" y="471107"/>
                </a:moveTo>
                <a:lnTo>
                  <a:pt x="226505" y="666750"/>
                </a:lnTo>
                <a:lnTo>
                  <a:pt x="324517" y="568928"/>
                </a:lnTo>
                <a:close/>
                <a:moveTo>
                  <a:pt x="226505" y="137732"/>
                </a:moveTo>
                <a:lnTo>
                  <a:pt x="226505" y="333661"/>
                </a:lnTo>
                <a:lnTo>
                  <a:pt x="324517" y="235553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2" name="图形 22" descr="计算器">
            <a:extLst>
              <a:ext uri="{FF2B5EF4-FFF2-40B4-BE49-F238E27FC236}">
                <a16:creationId xmlns:a16="http://schemas.microsoft.com/office/drawing/2014/main" xmlns="" id="{E5B8B79A-954A-4AE1-849B-22614C781137}"/>
              </a:ext>
            </a:extLst>
          </p:cNvPr>
          <p:cNvSpPr>
            <a:spLocks/>
          </p:cNvSpPr>
          <p:nvPr/>
        </p:nvSpPr>
        <p:spPr>
          <a:xfrm>
            <a:off x="8646098" y="1919359"/>
            <a:ext cx="493875" cy="493875"/>
          </a:xfrm>
          <a:custGeom>
            <a:avLst/>
            <a:gdLst>
              <a:gd name="connsiteX0" fmla="*/ 438150 w 533400"/>
              <a:gd name="connsiteY0" fmla="*/ 247650 h 762000"/>
              <a:gd name="connsiteX1" fmla="*/ 95250 w 533400"/>
              <a:gd name="connsiteY1" fmla="*/ 247650 h 762000"/>
              <a:gd name="connsiteX2" fmla="*/ 95250 w 533400"/>
              <a:gd name="connsiteY2" fmla="*/ 95250 h 762000"/>
              <a:gd name="connsiteX3" fmla="*/ 438150 w 533400"/>
              <a:gd name="connsiteY3" fmla="*/ 95250 h 762000"/>
              <a:gd name="connsiteX4" fmla="*/ 438150 w 533400"/>
              <a:gd name="connsiteY4" fmla="*/ 247650 h 762000"/>
              <a:gd name="connsiteX5" fmla="*/ 438150 w 533400"/>
              <a:gd name="connsiteY5" fmla="*/ 381000 h 762000"/>
              <a:gd name="connsiteX6" fmla="*/ 381000 w 533400"/>
              <a:gd name="connsiteY6" fmla="*/ 381000 h 762000"/>
              <a:gd name="connsiteX7" fmla="*/ 381000 w 533400"/>
              <a:gd name="connsiteY7" fmla="*/ 323850 h 762000"/>
              <a:gd name="connsiteX8" fmla="*/ 438150 w 533400"/>
              <a:gd name="connsiteY8" fmla="*/ 323850 h 762000"/>
              <a:gd name="connsiteX9" fmla="*/ 438150 w 533400"/>
              <a:gd name="connsiteY9" fmla="*/ 381000 h 762000"/>
              <a:gd name="connsiteX10" fmla="*/ 438150 w 533400"/>
              <a:gd name="connsiteY10" fmla="*/ 476250 h 762000"/>
              <a:gd name="connsiteX11" fmla="*/ 381000 w 533400"/>
              <a:gd name="connsiteY11" fmla="*/ 476250 h 762000"/>
              <a:gd name="connsiteX12" fmla="*/ 381000 w 533400"/>
              <a:gd name="connsiteY12" fmla="*/ 419100 h 762000"/>
              <a:gd name="connsiteX13" fmla="*/ 438150 w 533400"/>
              <a:gd name="connsiteY13" fmla="*/ 419100 h 762000"/>
              <a:gd name="connsiteX14" fmla="*/ 438150 w 533400"/>
              <a:gd name="connsiteY14" fmla="*/ 476250 h 762000"/>
              <a:gd name="connsiteX15" fmla="*/ 438150 w 533400"/>
              <a:gd name="connsiteY15" fmla="*/ 571500 h 762000"/>
              <a:gd name="connsiteX16" fmla="*/ 381000 w 533400"/>
              <a:gd name="connsiteY16" fmla="*/ 571500 h 762000"/>
              <a:gd name="connsiteX17" fmla="*/ 381000 w 533400"/>
              <a:gd name="connsiteY17" fmla="*/ 514350 h 762000"/>
              <a:gd name="connsiteX18" fmla="*/ 438150 w 533400"/>
              <a:gd name="connsiteY18" fmla="*/ 514350 h 762000"/>
              <a:gd name="connsiteX19" fmla="*/ 438150 w 533400"/>
              <a:gd name="connsiteY19" fmla="*/ 571500 h 762000"/>
              <a:gd name="connsiteX20" fmla="*/ 438150 w 533400"/>
              <a:gd name="connsiteY20" fmla="*/ 666750 h 762000"/>
              <a:gd name="connsiteX21" fmla="*/ 381000 w 533400"/>
              <a:gd name="connsiteY21" fmla="*/ 666750 h 762000"/>
              <a:gd name="connsiteX22" fmla="*/ 381000 w 533400"/>
              <a:gd name="connsiteY22" fmla="*/ 609600 h 762000"/>
              <a:gd name="connsiteX23" fmla="*/ 438150 w 533400"/>
              <a:gd name="connsiteY23" fmla="*/ 609600 h 762000"/>
              <a:gd name="connsiteX24" fmla="*/ 438150 w 533400"/>
              <a:gd name="connsiteY24" fmla="*/ 666750 h 762000"/>
              <a:gd name="connsiteX25" fmla="*/ 342900 w 533400"/>
              <a:gd name="connsiteY25" fmla="*/ 381000 h 762000"/>
              <a:gd name="connsiteX26" fmla="*/ 285750 w 533400"/>
              <a:gd name="connsiteY26" fmla="*/ 381000 h 762000"/>
              <a:gd name="connsiteX27" fmla="*/ 285750 w 533400"/>
              <a:gd name="connsiteY27" fmla="*/ 323850 h 762000"/>
              <a:gd name="connsiteX28" fmla="*/ 342900 w 533400"/>
              <a:gd name="connsiteY28" fmla="*/ 323850 h 762000"/>
              <a:gd name="connsiteX29" fmla="*/ 342900 w 533400"/>
              <a:gd name="connsiteY29" fmla="*/ 381000 h 762000"/>
              <a:gd name="connsiteX30" fmla="*/ 342900 w 533400"/>
              <a:gd name="connsiteY30" fmla="*/ 476250 h 762000"/>
              <a:gd name="connsiteX31" fmla="*/ 285750 w 533400"/>
              <a:gd name="connsiteY31" fmla="*/ 476250 h 762000"/>
              <a:gd name="connsiteX32" fmla="*/ 285750 w 533400"/>
              <a:gd name="connsiteY32" fmla="*/ 419100 h 762000"/>
              <a:gd name="connsiteX33" fmla="*/ 342900 w 533400"/>
              <a:gd name="connsiteY33" fmla="*/ 419100 h 762000"/>
              <a:gd name="connsiteX34" fmla="*/ 342900 w 533400"/>
              <a:gd name="connsiteY34" fmla="*/ 476250 h 762000"/>
              <a:gd name="connsiteX35" fmla="*/ 342900 w 533400"/>
              <a:gd name="connsiteY35" fmla="*/ 571500 h 762000"/>
              <a:gd name="connsiteX36" fmla="*/ 285750 w 533400"/>
              <a:gd name="connsiteY36" fmla="*/ 571500 h 762000"/>
              <a:gd name="connsiteX37" fmla="*/ 285750 w 533400"/>
              <a:gd name="connsiteY37" fmla="*/ 514350 h 762000"/>
              <a:gd name="connsiteX38" fmla="*/ 342900 w 533400"/>
              <a:gd name="connsiteY38" fmla="*/ 514350 h 762000"/>
              <a:gd name="connsiteX39" fmla="*/ 342900 w 533400"/>
              <a:gd name="connsiteY39" fmla="*/ 571500 h 762000"/>
              <a:gd name="connsiteX40" fmla="*/ 342900 w 533400"/>
              <a:gd name="connsiteY40" fmla="*/ 666750 h 762000"/>
              <a:gd name="connsiteX41" fmla="*/ 285750 w 533400"/>
              <a:gd name="connsiteY41" fmla="*/ 666750 h 762000"/>
              <a:gd name="connsiteX42" fmla="*/ 285750 w 533400"/>
              <a:gd name="connsiteY42" fmla="*/ 609600 h 762000"/>
              <a:gd name="connsiteX43" fmla="*/ 342900 w 533400"/>
              <a:gd name="connsiteY43" fmla="*/ 609600 h 762000"/>
              <a:gd name="connsiteX44" fmla="*/ 342900 w 533400"/>
              <a:gd name="connsiteY44" fmla="*/ 666750 h 762000"/>
              <a:gd name="connsiteX45" fmla="*/ 247650 w 533400"/>
              <a:gd name="connsiteY45" fmla="*/ 381000 h 762000"/>
              <a:gd name="connsiteX46" fmla="*/ 190500 w 533400"/>
              <a:gd name="connsiteY46" fmla="*/ 381000 h 762000"/>
              <a:gd name="connsiteX47" fmla="*/ 190500 w 533400"/>
              <a:gd name="connsiteY47" fmla="*/ 323850 h 762000"/>
              <a:gd name="connsiteX48" fmla="*/ 247650 w 533400"/>
              <a:gd name="connsiteY48" fmla="*/ 323850 h 762000"/>
              <a:gd name="connsiteX49" fmla="*/ 247650 w 533400"/>
              <a:gd name="connsiteY49" fmla="*/ 381000 h 762000"/>
              <a:gd name="connsiteX50" fmla="*/ 247650 w 533400"/>
              <a:gd name="connsiteY50" fmla="*/ 476250 h 762000"/>
              <a:gd name="connsiteX51" fmla="*/ 190500 w 533400"/>
              <a:gd name="connsiteY51" fmla="*/ 476250 h 762000"/>
              <a:gd name="connsiteX52" fmla="*/ 190500 w 533400"/>
              <a:gd name="connsiteY52" fmla="*/ 419100 h 762000"/>
              <a:gd name="connsiteX53" fmla="*/ 247650 w 533400"/>
              <a:gd name="connsiteY53" fmla="*/ 419100 h 762000"/>
              <a:gd name="connsiteX54" fmla="*/ 247650 w 533400"/>
              <a:gd name="connsiteY54" fmla="*/ 476250 h 762000"/>
              <a:gd name="connsiteX55" fmla="*/ 247650 w 533400"/>
              <a:gd name="connsiteY55" fmla="*/ 571500 h 762000"/>
              <a:gd name="connsiteX56" fmla="*/ 190500 w 533400"/>
              <a:gd name="connsiteY56" fmla="*/ 571500 h 762000"/>
              <a:gd name="connsiteX57" fmla="*/ 190500 w 533400"/>
              <a:gd name="connsiteY57" fmla="*/ 514350 h 762000"/>
              <a:gd name="connsiteX58" fmla="*/ 247650 w 533400"/>
              <a:gd name="connsiteY58" fmla="*/ 514350 h 762000"/>
              <a:gd name="connsiteX59" fmla="*/ 247650 w 533400"/>
              <a:gd name="connsiteY59" fmla="*/ 571500 h 762000"/>
              <a:gd name="connsiteX60" fmla="*/ 247650 w 533400"/>
              <a:gd name="connsiteY60" fmla="*/ 666750 h 762000"/>
              <a:gd name="connsiteX61" fmla="*/ 95250 w 533400"/>
              <a:gd name="connsiteY61" fmla="*/ 666750 h 762000"/>
              <a:gd name="connsiteX62" fmla="*/ 95250 w 533400"/>
              <a:gd name="connsiteY62" fmla="*/ 609600 h 762000"/>
              <a:gd name="connsiteX63" fmla="*/ 247650 w 533400"/>
              <a:gd name="connsiteY63" fmla="*/ 609600 h 762000"/>
              <a:gd name="connsiteX64" fmla="*/ 247650 w 533400"/>
              <a:gd name="connsiteY64" fmla="*/ 666750 h 762000"/>
              <a:gd name="connsiteX65" fmla="*/ 95250 w 533400"/>
              <a:gd name="connsiteY65" fmla="*/ 514350 h 762000"/>
              <a:gd name="connsiteX66" fmla="*/ 152400 w 533400"/>
              <a:gd name="connsiteY66" fmla="*/ 514350 h 762000"/>
              <a:gd name="connsiteX67" fmla="*/ 152400 w 533400"/>
              <a:gd name="connsiteY67" fmla="*/ 571500 h 762000"/>
              <a:gd name="connsiteX68" fmla="*/ 95250 w 533400"/>
              <a:gd name="connsiteY68" fmla="*/ 571500 h 762000"/>
              <a:gd name="connsiteX69" fmla="*/ 95250 w 533400"/>
              <a:gd name="connsiteY69" fmla="*/ 514350 h 762000"/>
              <a:gd name="connsiteX70" fmla="*/ 95250 w 533400"/>
              <a:gd name="connsiteY70" fmla="*/ 419100 h 762000"/>
              <a:gd name="connsiteX71" fmla="*/ 152400 w 533400"/>
              <a:gd name="connsiteY71" fmla="*/ 419100 h 762000"/>
              <a:gd name="connsiteX72" fmla="*/ 152400 w 533400"/>
              <a:gd name="connsiteY72" fmla="*/ 476250 h 762000"/>
              <a:gd name="connsiteX73" fmla="*/ 95250 w 533400"/>
              <a:gd name="connsiteY73" fmla="*/ 476250 h 762000"/>
              <a:gd name="connsiteX74" fmla="*/ 95250 w 533400"/>
              <a:gd name="connsiteY74" fmla="*/ 419100 h 762000"/>
              <a:gd name="connsiteX75" fmla="*/ 95250 w 533400"/>
              <a:gd name="connsiteY75" fmla="*/ 323850 h 762000"/>
              <a:gd name="connsiteX76" fmla="*/ 152400 w 533400"/>
              <a:gd name="connsiteY76" fmla="*/ 323850 h 762000"/>
              <a:gd name="connsiteX77" fmla="*/ 152400 w 533400"/>
              <a:gd name="connsiteY77" fmla="*/ 381000 h 762000"/>
              <a:gd name="connsiteX78" fmla="*/ 95250 w 533400"/>
              <a:gd name="connsiteY78" fmla="*/ 381000 h 762000"/>
              <a:gd name="connsiteX79" fmla="*/ 95250 w 533400"/>
              <a:gd name="connsiteY79" fmla="*/ 323850 h 762000"/>
              <a:gd name="connsiteX80" fmla="*/ 495300 w 533400"/>
              <a:gd name="connsiteY80" fmla="*/ 0 h 762000"/>
              <a:gd name="connsiteX81" fmla="*/ 38100 w 533400"/>
              <a:gd name="connsiteY81" fmla="*/ 0 h 762000"/>
              <a:gd name="connsiteX82" fmla="*/ 0 w 533400"/>
              <a:gd name="connsiteY82" fmla="*/ 38100 h 762000"/>
              <a:gd name="connsiteX83" fmla="*/ 0 w 533400"/>
              <a:gd name="connsiteY83" fmla="*/ 723900 h 762000"/>
              <a:gd name="connsiteX84" fmla="*/ 38100 w 533400"/>
              <a:gd name="connsiteY84" fmla="*/ 762000 h 762000"/>
              <a:gd name="connsiteX85" fmla="*/ 495300 w 533400"/>
              <a:gd name="connsiteY85" fmla="*/ 762000 h 762000"/>
              <a:gd name="connsiteX86" fmla="*/ 533400 w 533400"/>
              <a:gd name="connsiteY86" fmla="*/ 723900 h 762000"/>
              <a:gd name="connsiteX87" fmla="*/ 533400 w 533400"/>
              <a:gd name="connsiteY87" fmla="*/ 38100 h 762000"/>
              <a:gd name="connsiteX88" fmla="*/ 495300 w 533400"/>
              <a:gd name="connsiteY88" fmla="*/ 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533400" h="762000">
                <a:moveTo>
                  <a:pt x="438150" y="247650"/>
                </a:moveTo>
                <a:lnTo>
                  <a:pt x="95250" y="247650"/>
                </a:lnTo>
                <a:lnTo>
                  <a:pt x="95250" y="95250"/>
                </a:lnTo>
                <a:lnTo>
                  <a:pt x="438150" y="95250"/>
                </a:lnTo>
                <a:lnTo>
                  <a:pt x="438150" y="247650"/>
                </a:lnTo>
                <a:close/>
                <a:moveTo>
                  <a:pt x="438150" y="381000"/>
                </a:moveTo>
                <a:lnTo>
                  <a:pt x="381000" y="381000"/>
                </a:lnTo>
                <a:lnTo>
                  <a:pt x="381000" y="323850"/>
                </a:lnTo>
                <a:lnTo>
                  <a:pt x="438150" y="323850"/>
                </a:lnTo>
                <a:lnTo>
                  <a:pt x="438150" y="381000"/>
                </a:lnTo>
                <a:close/>
                <a:moveTo>
                  <a:pt x="438150" y="476250"/>
                </a:moveTo>
                <a:lnTo>
                  <a:pt x="381000" y="476250"/>
                </a:lnTo>
                <a:lnTo>
                  <a:pt x="381000" y="419100"/>
                </a:lnTo>
                <a:lnTo>
                  <a:pt x="438150" y="419100"/>
                </a:lnTo>
                <a:lnTo>
                  <a:pt x="438150" y="476250"/>
                </a:lnTo>
                <a:close/>
                <a:moveTo>
                  <a:pt x="438150" y="571500"/>
                </a:moveTo>
                <a:lnTo>
                  <a:pt x="381000" y="571500"/>
                </a:lnTo>
                <a:lnTo>
                  <a:pt x="381000" y="514350"/>
                </a:lnTo>
                <a:lnTo>
                  <a:pt x="438150" y="514350"/>
                </a:lnTo>
                <a:lnTo>
                  <a:pt x="438150" y="571500"/>
                </a:lnTo>
                <a:close/>
                <a:moveTo>
                  <a:pt x="438150" y="666750"/>
                </a:moveTo>
                <a:lnTo>
                  <a:pt x="381000" y="666750"/>
                </a:lnTo>
                <a:lnTo>
                  <a:pt x="381000" y="609600"/>
                </a:lnTo>
                <a:lnTo>
                  <a:pt x="438150" y="609600"/>
                </a:lnTo>
                <a:lnTo>
                  <a:pt x="438150" y="666750"/>
                </a:lnTo>
                <a:close/>
                <a:moveTo>
                  <a:pt x="342900" y="381000"/>
                </a:moveTo>
                <a:lnTo>
                  <a:pt x="285750" y="381000"/>
                </a:lnTo>
                <a:lnTo>
                  <a:pt x="285750" y="323850"/>
                </a:lnTo>
                <a:lnTo>
                  <a:pt x="342900" y="323850"/>
                </a:lnTo>
                <a:lnTo>
                  <a:pt x="342900" y="381000"/>
                </a:lnTo>
                <a:close/>
                <a:moveTo>
                  <a:pt x="342900" y="476250"/>
                </a:moveTo>
                <a:lnTo>
                  <a:pt x="285750" y="476250"/>
                </a:lnTo>
                <a:lnTo>
                  <a:pt x="285750" y="419100"/>
                </a:lnTo>
                <a:lnTo>
                  <a:pt x="342900" y="419100"/>
                </a:lnTo>
                <a:lnTo>
                  <a:pt x="342900" y="476250"/>
                </a:lnTo>
                <a:close/>
                <a:moveTo>
                  <a:pt x="342900" y="571500"/>
                </a:moveTo>
                <a:lnTo>
                  <a:pt x="285750" y="571500"/>
                </a:lnTo>
                <a:lnTo>
                  <a:pt x="285750" y="514350"/>
                </a:lnTo>
                <a:lnTo>
                  <a:pt x="342900" y="514350"/>
                </a:lnTo>
                <a:lnTo>
                  <a:pt x="342900" y="571500"/>
                </a:lnTo>
                <a:close/>
                <a:moveTo>
                  <a:pt x="342900" y="666750"/>
                </a:moveTo>
                <a:lnTo>
                  <a:pt x="285750" y="666750"/>
                </a:lnTo>
                <a:lnTo>
                  <a:pt x="285750" y="609600"/>
                </a:lnTo>
                <a:lnTo>
                  <a:pt x="342900" y="609600"/>
                </a:lnTo>
                <a:lnTo>
                  <a:pt x="342900" y="666750"/>
                </a:lnTo>
                <a:close/>
                <a:moveTo>
                  <a:pt x="247650" y="381000"/>
                </a:moveTo>
                <a:lnTo>
                  <a:pt x="190500" y="381000"/>
                </a:lnTo>
                <a:lnTo>
                  <a:pt x="190500" y="323850"/>
                </a:lnTo>
                <a:lnTo>
                  <a:pt x="247650" y="323850"/>
                </a:lnTo>
                <a:lnTo>
                  <a:pt x="247650" y="381000"/>
                </a:lnTo>
                <a:close/>
                <a:moveTo>
                  <a:pt x="247650" y="476250"/>
                </a:moveTo>
                <a:lnTo>
                  <a:pt x="190500" y="476250"/>
                </a:lnTo>
                <a:lnTo>
                  <a:pt x="190500" y="419100"/>
                </a:lnTo>
                <a:lnTo>
                  <a:pt x="247650" y="419100"/>
                </a:lnTo>
                <a:lnTo>
                  <a:pt x="247650" y="476250"/>
                </a:lnTo>
                <a:close/>
                <a:moveTo>
                  <a:pt x="247650" y="571500"/>
                </a:moveTo>
                <a:lnTo>
                  <a:pt x="190500" y="571500"/>
                </a:lnTo>
                <a:lnTo>
                  <a:pt x="190500" y="514350"/>
                </a:lnTo>
                <a:lnTo>
                  <a:pt x="247650" y="514350"/>
                </a:lnTo>
                <a:lnTo>
                  <a:pt x="247650" y="571500"/>
                </a:lnTo>
                <a:close/>
                <a:moveTo>
                  <a:pt x="247650" y="666750"/>
                </a:moveTo>
                <a:lnTo>
                  <a:pt x="95250" y="666750"/>
                </a:lnTo>
                <a:lnTo>
                  <a:pt x="95250" y="609600"/>
                </a:lnTo>
                <a:lnTo>
                  <a:pt x="247650" y="609600"/>
                </a:lnTo>
                <a:lnTo>
                  <a:pt x="247650" y="666750"/>
                </a:lnTo>
                <a:close/>
                <a:moveTo>
                  <a:pt x="95250" y="514350"/>
                </a:moveTo>
                <a:lnTo>
                  <a:pt x="152400" y="514350"/>
                </a:lnTo>
                <a:lnTo>
                  <a:pt x="152400" y="571500"/>
                </a:lnTo>
                <a:lnTo>
                  <a:pt x="95250" y="571500"/>
                </a:lnTo>
                <a:lnTo>
                  <a:pt x="95250" y="514350"/>
                </a:lnTo>
                <a:close/>
                <a:moveTo>
                  <a:pt x="95250" y="419100"/>
                </a:moveTo>
                <a:lnTo>
                  <a:pt x="152400" y="419100"/>
                </a:lnTo>
                <a:lnTo>
                  <a:pt x="152400" y="476250"/>
                </a:lnTo>
                <a:lnTo>
                  <a:pt x="95250" y="476250"/>
                </a:lnTo>
                <a:lnTo>
                  <a:pt x="95250" y="419100"/>
                </a:lnTo>
                <a:close/>
                <a:moveTo>
                  <a:pt x="95250" y="323850"/>
                </a:moveTo>
                <a:lnTo>
                  <a:pt x="152400" y="323850"/>
                </a:lnTo>
                <a:lnTo>
                  <a:pt x="152400" y="381000"/>
                </a:lnTo>
                <a:lnTo>
                  <a:pt x="95250" y="381000"/>
                </a:lnTo>
                <a:lnTo>
                  <a:pt x="95250" y="323850"/>
                </a:lnTo>
                <a:close/>
                <a:moveTo>
                  <a:pt x="495300" y="0"/>
                </a:moveTo>
                <a:lnTo>
                  <a:pt x="38100" y="0"/>
                </a:lnTo>
                <a:cubicBezTo>
                  <a:pt x="17145" y="0"/>
                  <a:pt x="0" y="17145"/>
                  <a:pt x="0" y="38100"/>
                </a:cubicBezTo>
                <a:lnTo>
                  <a:pt x="0" y="723900"/>
                </a:lnTo>
                <a:cubicBezTo>
                  <a:pt x="0" y="744855"/>
                  <a:pt x="17145" y="762000"/>
                  <a:pt x="38100" y="762000"/>
                </a:cubicBezTo>
                <a:lnTo>
                  <a:pt x="495300" y="762000"/>
                </a:lnTo>
                <a:cubicBezTo>
                  <a:pt x="516255" y="762000"/>
                  <a:pt x="533400" y="744855"/>
                  <a:pt x="533400" y="723900"/>
                </a:cubicBezTo>
                <a:lnTo>
                  <a:pt x="533400" y="38100"/>
                </a:lnTo>
                <a:cubicBezTo>
                  <a:pt x="533400" y="17145"/>
                  <a:pt x="516255" y="0"/>
                  <a:pt x="495300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0" name="任意多边形: 形状 379">
            <a:extLst>
              <a:ext uri="{FF2B5EF4-FFF2-40B4-BE49-F238E27FC236}">
                <a16:creationId xmlns:a16="http://schemas.microsoft.com/office/drawing/2014/main" xmlns="" id="{79D490F9-F7AF-43FC-A324-6361F375741F}"/>
              </a:ext>
            </a:extLst>
          </p:cNvPr>
          <p:cNvSpPr/>
          <p:nvPr/>
        </p:nvSpPr>
        <p:spPr>
          <a:xfrm>
            <a:off x="9707251" y="1908638"/>
            <a:ext cx="472608" cy="389901"/>
          </a:xfrm>
          <a:custGeom>
            <a:avLst/>
            <a:gdLst>
              <a:gd name="connsiteX0" fmla="*/ 305848 w 611698"/>
              <a:gd name="connsiteY0" fmla="*/ 229387 h 504650"/>
              <a:gd name="connsiteX1" fmla="*/ 229386 w 611698"/>
              <a:gd name="connsiteY1" fmla="*/ 305849 h 504650"/>
              <a:gd name="connsiteX2" fmla="*/ 305848 w 611698"/>
              <a:gd name="connsiteY2" fmla="*/ 382311 h 504650"/>
              <a:gd name="connsiteX3" fmla="*/ 382310 w 611698"/>
              <a:gd name="connsiteY3" fmla="*/ 305849 h 504650"/>
              <a:gd name="connsiteX4" fmla="*/ 305848 w 611698"/>
              <a:gd name="connsiteY4" fmla="*/ 229387 h 504650"/>
              <a:gd name="connsiteX5" fmla="*/ 305848 w 611698"/>
              <a:gd name="connsiteY5" fmla="*/ 198802 h 504650"/>
              <a:gd name="connsiteX6" fmla="*/ 412895 w 611698"/>
              <a:gd name="connsiteY6" fmla="*/ 305849 h 504650"/>
              <a:gd name="connsiteX7" fmla="*/ 305848 w 611698"/>
              <a:gd name="connsiteY7" fmla="*/ 412896 h 504650"/>
              <a:gd name="connsiteX8" fmla="*/ 198801 w 611698"/>
              <a:gd name="connsiteY8" fmla="*/ 305849 h 504650"/>
              <a:gd name="connsiteX9" fmla="*/ 305848 w 611698"/>
              <a:gd name="connsiteY9" fmla="*/ 198802 h 504650"/>
              <a:gd name="connsiteX10" fmla="*/ 305849 w 611698"/>
              <a:gd name="connsiteY10" fmla="*/ 168217 h 504650"/>
              <a:gd name="connsiteX11" fmla="*/ 168217 w 611698"/>
              <a:gd name="connsiteY11" fmla="*/ 305849 h 504650"/>
              <a:gd name="connsiteX12" fmla="*/ 305849 w 611698"/>
              <a:gd name="connsiteY12" fmla="*/ 443480 h 504650"/>
              <a:gd name="connsiteX13" fmla="*/ 443481 w 611698"/>
              <a:gd name="connsiteY13" fmla="*/ 305849 h 504650"/>
              <a:gd name="connsiteX14" fmla="*/ 305849 w 611698"/>
              <a:gd name="connsiteY14" fmla="*/ 168217 h 504650"/>
              <a:gd name="connsiteX15" fmla="*/ 61170 w 611698"/>
              <a:gd name="connsiteY15" fmla="*/ 137632 h 504650"/>
              <a:gd name="connsiteX16" fmla="*/ 61170 w 611698"/>
              <a:gd name="connsiteY16" fmla="*/ 198801 h 504650"/>
              <a:gd name="connsiteX17" fmla="*/ 152924 w 611698"/>
              <a:gd name="connsiteY17" fmla="*/ 198801 h 504650"/>
              <a:gd name="connsiteX18" fmla="*/ 152924 w 611698"/>
              <a:gd name="connsiteY18" fmla="*/ 137632 h 504650"/>
              <a:gd name="connsiteX19" fmla="*/ 229387 w 611698"/>
              <a:gd name="connsiteY19" fmla="*/ 0 h 504650"/>
              <a:gd name="connsiteX20" fmla="*/ 382311 w 611698"/>
              <a:gd name="connsiteY20" fmla="*/ 0 h 504650"/>
              <a:gd name="connsiteX21" fmla="*/ 428189 w 611698"/>
              <a:gd name="connsiteY21" fmla="*/ 76462 h 504650"/>
              <a:gd name="connsiteX22" fmla="*/ 581113 w 611698"/>
              <a:gd name="connsiteY22" fmla="*/ 76462 h 504650"/>
              <a:gd name="connsiteX23" fmla="*/ 611698 w 611698"/>
              <a:gd name="connsiteY23" fmla="*/ 107047 h 504650"/>
              <a:gd name="connsiteX24" fmla="*/ 611698 w 611698"/>
              <a:gd name="connsiteY24" fmla="*/ 474065 h 504650"/>
              <a:gd name="connsiteX25" fmla="*/ 581113 w 611698"/>
              <a:gd name="connsiteY25" fmla="*/ 504650 h 504650"/>
              <a:gd name="connsiteX26" fmla="*/ 30585 w 611698"/>
              <a:gd name="connsiteY26" fmla="*/ 504650 h 504650"/>
              <a:gd name="connsiteX27" fmla="*/ 0 w 611698"/>
              <a:gd name="connsiteY27" fmla="*/ 474065 h 504650"/>
              <a:gd name="connsiteX28" fmla="*/ 0 w 611698"/>
              <a:gd name="connsiteY28" fmla="*/ 107047 h 504650"/>
              <a:gd name="connsiteX29" fmla="*/ 30585 w 611698"/>
              <a:gd name="connsiteY29" fmla="*/ 76462 h 504650"/>
              <a:gd name="connsiteX30" fmla="*/ 183509 w 611698"/>
              <a:gd name="connsiteY30" fmla="*/ 76462 h 504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11698" h="504650">
                <a:moveTo>
                  <a:pt x="305848" y="229387"/>
                </a:moveTo>
                <a:cubicBezTo>
                  <a:pt x="263029" y="229387"/>
                  <a:pt x="229386" y="263030"/>
                  <a:pt x="229386" y="305849"/>
                </a:cubicBezTo>
                <a:cubicBezTo>
                  <a:pt x="229386" y="348668"/>
                  <a:pt x="263029" y="382311"/>
                  <a:pt x="305848" y="382311"/>
                </a:cubicBezTo>
                <a:cubicBezTo>
                  <a:pt x="348667" y="382311"/>
                  <a:pt x="382310" y="348668"/>
                  <a:pt x="382310" y="305849"/>
                </a:cubicBezTo>
                <a:cubicBezTo>
                  <a:pt x="382310" y="263030"/>
                  <a:pt x="348667" y="229387"/>
                  <a:pt x="305848" y="229387"/>
                </a:cubicBezTo>
                <a:close/>
                <a:moveTo>
                  <a:pt x="305848" y="198802"/>
                </a:moveTo>
                <a:cubicBezTo>
                  <a:pt x="365488" y="198802"/>
                  <a:pt x="412895" y="246209"/>
                  <a:pt x="412895" y="305849"/>
                </a:cubicBezTo>
                <a:cubicBezTo>
                  <a:pt x="412895" y="365490"/>
                  <a:pt x="365488" y="412896"/>
                  <a:pt x="305848" y="412896"/>
                </a:cubicBezTo>
                <a:cubicBezTo>
                  <a:pt x="246208" y="412896"/>
                  <a:pt x="198801" y="365490"/>
                  <a:pt x="198801" y="305849"/>
                </a:cubicBezTo>
                <a:cubicBezTo>
                  <a:pt x="198801" y="246209"/>
                  <a:pt x="246208" y="198802"/>
                  <a:pt x="305848" y="198802"/>
                </a:cubicBezTo>
                <a:close/>
                <a:moveTo>
                  <a:pt x="305849" y="168217"/>
                </a:moveTo>
                <a:cubicBezTo>
                  <a:pt x="229387" y="168217"/>
                  <a:pt x="168217" y="229386"/>
                  <a:pt x="168217" y="305849"/>
                </a:cubicBezTo>
                <a:cubicBezTo>
                  <a:pt x="168217" y="382311"/>
                  <a:pt x="229387" y="443480"/>
                  <a:pt x="305849" y="443480"/>
                </a:cubicBezTo>
                <a:cubicBezTo>
                  <a:pt x="382311" y="443480"/>
                  <a:pt x="443481" y="382311"/>
                  <a:pt x="443481" y="305849"/>
                </a:cubicBezTo>
                <a:cubicBezTo>
                  <a:pt x="443481" y="229386"/>
                  <a:pt x="382311" y="168217"/>
                  <a:pt x="305849" y="168217"/>
                </a:cubicBezTo>
                <a:close/>
                <a:moveTo>
                  <a:pt x="61170" y="137632"/>
                </a:moveTo>
                <a:lnTo>
                  <a:pt x="61170" y="198801"/>
                </a:lnTo>
                <a:lnTo>
                  <a:pt x="152924" y="198801"/>
                </a:lnTo>
                <a:lnTo>
                  <a:pt x="152924" y="137632"/>
                </a:lnTo>
                <a:close/>
                <a:moveTo>
                  <a:pt x="229387" y="0"/>
                </a:moveTo>
                <a:lnTo>
                  <a:pt x="382311" y="0"/>
                </a:lnTo>
                <a:lnTo>
                  <a:pt x="428189" y="76462"/>
                </a:lnTo>
                <a:lnTo>
                  <a:pt x="581113" y="76462"/>
                </a:lnTo>
                <a:cubicBezTo>
                  <a:pt x="597935" y="76462"/>
                  <a:pt x="611698" y="90225"/>
                  <a:pt x="611698" y="107047"/>
                </a:cubicBezTo>
                <a:lnTo>
                  <a:pt x="611698" y="474065"/>
                </a:lnTo>
                <a:cubicBezTo>
                  <a:pt x="611698" y="490887"/>
                  <a:pt x="597935" y="504650"/>
                  <a:pt x="581113" y="504650"/>
                </a:cubicBezTo>
                <a:lnTo>
                  <a:pt x="30585" y="504650"/>
                </a:lnTo>
                <a:cubicBezTo>
                  <a:pt x="13763" y="504650"/>
                  <a:pt x="0" y="490887"/>
                  <a:pt x="0" y="474065"/>
                </a:cubicBezTo>
                <a:lnTo>
                  <a:pt x="0" y="107047"/>
                </a:lnTo>
                <a:cubicBezTo>
                  <a:pt x="0" y="90225"/>
                  <a:pt x="13763" y="76462"/>
                  <a:pt x="30585" y="76462"/>
                </a:cubicBezTo>
                <a:lnTo>
                  <a:pt x="183509" y="76462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5" name="任意多边形: 形状 394">
            <a:extLst>
              <a:ext uri="{FF2B5EF4-FFF2-40B4-BE49-F238E27FC236}">
                <a16:creationId xmlns:a16="http://schemas.microsoft.com/office/drawing/2014/main" xmlns="" id="{64CEA49B-E461-45EF-BA4C-D406B76C03F7}"/>
              </a:ext>
            </a:extLst>
          </p:cNvPr>
          <p:cNvSpPr/>
          <p:nvPr/>
        </p:nvSpPr>
        <p:spPr>
          <a:xfrm>
            <a:off x="10851981" y="1873515"/>
            <a:ext cx="360130" cy="486196"/>
          </a:xfrm>
          <a:custGeom>
            <a:avLst/>
            <a:gdLst>
              <a:gd name="connsiteX0" fmla="*/ 363644 w 466118"/>
              <a:gd name="connsiteY0" fmla="*/ 477660 h 629285"/>
              <a:gd name="connsiteX1" fmla="*/ 271048 w 466118"/>
              <a:gd name="connsiteY1" fmla="*/ 518338 h 629285"/>
              <a:gd name="connsiteX2" fmla="*/ 393770 w 466118"/>
              <a:gd name="connsiteY2" fmla="*/ 572244 h 629285"/>
              <a:gd name="connsiteX3" fmla="*/ 417550 w 466118"/>
              <a:gd name="connsiteY3" fmla="*/ 582643 h 629285"/>
              <a:gd name="connsiteX4" fmla="*/ 102220 w 466118"/>
              <a:gd name="connsiteY4" fmla="*/ 477507 h 629285"/>
              <a:gd name="connsiteX5" fmla="*/ 48237 w 466118"/>
              <a:gd name="connsiteY5" fmla="*/ 582719 h 629285"/>
              <a:gd name="connsiteX6" fmla="*/ 194968 w 466118"/>
              <a:gd name="connsiteY6" fmla="*/ 518262 h 629285"/>
              <a:gd name="connsiteX7" fmla="*/ 231900 w 466118"/>
              <a:gd name="connsiteY7" fmla="*/ 390493 h 629285"/>
              <a:gd name="connsiteX8" fmla="*/ 133799 w 466118"/>
              <a:gd name="connsiteY8" fmla="*/ 458010 h 629285"/>
              <a:gd name="connsiteX9" fmla="*/ 233046 w 466118"/>
              <a:gd name="connsiteY9" fmla="*/ 501593 h 629285"/>
              <a:gd name="connsiteX10" fmla="*/ 331912 w 466118"/>
              <a:gd name="connsiteY10" fmla="*/ 458162 h 629285"/>
              <a:gd name="connsiteX11" fmla="*/ 168818 w 466118"/>
              <a:gd name="connsiteY11" fmla="*/ 347827 h 629285"/>
              <a:gd name="connsiteX12" fmla="*/ 129669 w 466118"/>
              <a:gd name="connsiteY12" fmla="*/ 423525 h 629285"/>
              <a:gd name="connsiteX13" fmla="*/ 204679 w 466118"/>
              <a:gd name="connsiteY13" fmla="*/ 372066 h 629285"/>
              <a:gd name="connsiteX14" fmla="*/ 296128 w 466118"/>
              <a:gd name="connsiteY14" fmla="*/ 346375 h 629285"/>
              <a:gd name="connsiteX15" fmla="*/ 258891 w 466118"/>
              <a:gd name="connsiteY15" fmla="*/ 371837 h 629285"/>
              <a:gd name="connsiteX16" fmla="*/ 336117 w 466118"/>
              <a:gd name="connsiteY16" fmla="*/ 424061 h 629285"/>
              <a:gd name="connsiteX17" fmla="*/ 232894 w 466118"/>
              <a:gd name="connsiteY17" fmla="*/ 223118 h 629285"/>
              <a:gd name="connsiteX18" fmla="*/ 182658 w 466118"/>
              <a:gd name="connsiteY18" fmla="*/ 321142 h 629285"/>
              <a:gd name="connsiteX19" fmla="*/ 185869 w 466118"/>
              <a:gd name="connsiteY19" fmla="*/ 322825 h 629285"/>
              <a:gd name="connsiteX20" fmla="*/ 231746 w 466118"/>
              <a:gd name="connsiteY20" fmla="*/ 353409 h 629285"/>
              <a:gd name="connsiteX21" fmla="*/ 282059 w 466118"/>
              <a:gd name="connsiteY21" fmla="*/ 318771 h 629285"/>
              <a:gd name="connsiteX22" fmla="*/ 221424 w 466118"/>
              <a:gd name="connsiteY22" fmla="*/ 122981 h 629285"/>
              <a:gd name="connsiteX23" fmla="*/ 261247 w 466118"/>
              <a:gd name="connsiteY23" fmla="*/ 139864 h 629285"/>
              <a:gd name="connsiteX24" fmla="*/ 244363 w 466118"/>
              <a:gd name="connsiteY24" fmla="*/ 179687 h 629285"/>
              <a:gd name="connsiteX25" fmla="*/ 246886 w 466118"/>
              <a:gd name="connsiteY25" fmla="*/ 183052 h 629285"/>
              <a:gd name="connsiteX26" fmla="*/ 464803 w 466118"/>
              <a:gd name="connsiteY26" fmla="*/ 607417 h 629285"/>
              <a:gd name="connsiteX27" fmla="*/ 464803 w 466118"/>
              <a:gd name="connsiteY27" fmla="*/ 607876 h 629285"/>
              <a:gd name="connsiteX28" fmla="*/ 466103 w 466118"/>
              <a:gd name="connsiteY28" fmla="*/ 611775 h 629285"/>
              <a:gd name="connsiteX29" fmla="*/ 465491 w 466118"/>
              <a:gd name="connsiteY29" fmla="*/ 616362 h 629285"/>
              <a:gd name="connsiteX30" fmla="*/ 465491 w 466118"/>
              <a:gd name="connsiteY30" fmla="*/ 617204 h 629285"/>
              <a:gd name="connsiteX31" fmla="*/ 464421 w 466118"/>
              <a:gd name="connsiteY31" fmla="*/ 620874 h 629285"/>
              <a:gd name="connsiteX32" fmla="*/ 463503 w 466118"/>
              <a:gd name="connsiteY32" fmla="*/ 622403 h 629285"/>
              <a:gd name="connsiteX33" fmla="*/ 461898 w 466118"/>
              <a:gd name="connsiteY33" fmla="*/ 624774 h 629285"/>
              <a:gd name="connsiteX34" fmla="*/ 459145 w 466118"/>
              <a:gd name="connsiteY34" fmla="*/ 626991 h 629285"/>
              <a:gd name="connsiteX35" fmla="*/ 458457 w 466118"/>
              <a:gd name="connsiteY35" fmla="*/ 627450 h 629285"/>
              <a:gd name="connsiteX36" fmla="*/ 455628 w 466118"/>
              <a:gd name="connsiteY36" fmla="*/ 628750 h 629285"/>
              <a:gd name="connsiteX37" fmla="*/ 454558 w 466118"/>
              <a:gd name="connsiteY37" fmla="*/ 628750 h 629285"/>
              <a:gd name="connsiteX38" fmla="*/ 450810 w 466118"/>
              <a:gd name="connsiteY38" fmla="*/ 629285 h 629285"/>
              <a:gd name="connsiteX39" fmla="*/ 444693 w 466118"/>
              <a:gd name="connsiteY39" fmla="*/ 627985 h 629285"/>
              <a:gd name="connsiteX40" fmla="*/ 233046 w 466118"/>
              <a:gd name="connsiteY40" fmla="*/ 535007 h 629285"/>
              <a:gd name="connsiteX41" fmla="*/ 21093 w 466118"/>
              <a:gd name="connsiteY41" fmla="*/ 628214 h 629285"/>
              <a:gd name="connsiteX42" fmla="*/ 17041 w 466118"/>
              <a:gd name="connsiteY42" fmla="*/ 629285 h 629285"/>
              <a:gd name="connsiteX43" fmla="*/ 16047 w 466118"/>
              <a:gd name="connsiteY43" fmla="*/ 629285 h 629285"/>
              <a:gd name="connsiteX44" fmla="*/ 14976 w 466118"/>
              <a:gd name="connsiteY44" fmla="*/ 629285 h 629285"/>
              <a:gd name="connsiteX45" fmla="*/ 13294 w 466118"/>
              <a:gd name="connsiteY45" fmla="*/ 627908 h 629285"/>
              <a:gd name="connsiteX46" fmla="*/ 11306 w 466118"/>
              <a:gd name="connsiteY46" fmla="*/ 627908 h 629285"/>
              <a:gd name="connsiteX47" fmla="*/ 9012 w 466118"/>
              <a:gd name="connsiteY47" fmla="*/ 627067 h 629285"/>
              <a:gd name="connsiteX48" fmla="*/ 7177 w 466118"/>
              <a:gd name="connsiteY48" fmla="*/ 626227 h 629285"/>
              <a:gd name="connsiteX49" fmla="*/ 5036 w 466118"/>
              <a:gd name="connsiteY49" fmla="*/ 624544 h 629285"/>
              <a:gd name="connsiteX50" fmla="*/ 3813 w 466118"/>
              <a:gd name="connsiteY50" fmla="*/ 623627 h 629285"/>
              <a:gd name="connsiteX51" fmla="*/ 2284 w 466118"/>
              <a:gd name="connsiteY51" fmla="*/ 621409 h 629285"/>
              <a:gd name="connsiteX52" fmla="*/ 1213 w 466118"/>
              <a:gd name="connsiteY52" fmla="*/ 619727 h 629285"/>
              <a:gd name="connsiteX53" fmla="*/ 143 w 466118"/>
              <a:gd name="connsiteY53" fmla="*/ 616134 h 629285"/>
              <a:gd name="connsiteX54" fmla="*/ 143 w 466118"/>
              <a:gd name="connsiteY54" fmla="*/ 615216 h 629285"/>
              <a:gd name="connsiteX55" fmla="*/ 143 w 466118"/>
              <a:gd name="connsiteY55" fmla="*/ 611393 h 629285"/>
              <a:gd name="connsiteX56" fmla="*/ 1443 w 466118"/>
              <a:gd name="connsiteY56" fmla="*/ 607493 h 629285"/>
              <a:gd name="connsiteX57" fmla="*/ 1443 w 466118"/>
              <a:gd name="connsiteY57" fmla="*/ 607034 h 629285"/>
              <a:gd name="connsiteX58" fmla="*/ 219360 w 466118"/>
              <a:gd name="connsiteY58" fmla="*/ 182669 h 629285"/>
              <a:gd name="connsiteX59" fmla="*/ 221424 w 466118"/>
              <a:gd name="connsiteY59" fmla="*/ 179687 h 629285"/>
              <a:gd name="connsiteX60" fmla="*/ 204540 w 466118"/>
              <a:gd name="connsiteY60" fmla="*/ 162803 h 629285"/>
              <a:gd name="connsiteX61" fmla="*/ 221424 w 466118"/>
              <a:gd name="connsiteY61" fmla="*/ 122981 h 629285"/>
              <a:gd name="connsiteX62" fmla="*/ 297888 w 466118"/>
              <a:gd name="connsiteY62" fmla="*/ 86403 h 629285"/>
              <a:gd name="connsiteX63" fmla="*/ 297888 w 466118"/>
              <a:gd name="connsiteY63" fmla="*/ 216389 h 629285"/>
              <a:gd name="connsiteX64" fmla="*/ 276478 w 466118"/>
              <a:gd name="connsiteY64" fmla="*/ 194980 h 629285"/>
              <a:gd name="connsiteX65" fmla="*/ 294064 w 466118"/>
              <a:gd name="connsiteY65" fmla="*/ 151396 h 629285"/>
              <a:gd name="connsiteX66" fmla="*/ 276478 w 466118"/>
              <a:gd name="connsiteY66" fmla="*/ 107812 h 629285"/>
              <a:gd name="connsiteX67" fmla="*/ 167902 w 466118"/>
              <a:gd name="connsiteY67" fmla="*/ 86403 h 629285"/>
              <a:gd name="connsiteX68" fmla="*/ 189312 w 466118"/>
              <a:gd name="connsiteY68" fmla="*/ 107812 h 629285"/>
              <a:gd name="connsiteX69" fmla="*/ 189312 w 466118"/>
              <a:gd name="connsiteY69" fmla="*/ 194980 h 629285"/>
              <a:gd name="connsiteX70" fmla="*/ 167902 w 466118"/>
              <a:gd name="connsiteY70" fmla="*/ 216389 h 629285"/>
              <a:gd name="connsiteX71" fmla="*/ 167902 w 466118"/>
              <a:gd name="connsiteY71" fmla="*/ 86403 h 629285"/>
              <a:gd name="connsiteX72" fmla="*/ 340705 w 466118"/>
              <a:gd name="connsiteY72" fmla="*/ 43583 h 629285"/>
              <a:gd name="connsiteX73" fmla="*/ 342229 w 466118"/>
              <a:gd name="connsiteY73" fmla="*/ 45107 h 629285"/>
              <a:gd name="connsiteX74" fmla="*/ 340705 w 466118"/>
              <a:gd name="connsiteY74" fmla="*/ 259207 h 629285"/>
              <a:gd name="connsiteX75" fmla="*/ 319296 w 466118"/>
              <a:gd name="connsiteY75" fmla="*/ 237797 h 629285"/>
              <a:gd name="connsiteX76" fmla="*/ 319844 w 466118"/>
              <a:gd name="connsiteY76" fmla="*/ 237249 h 629285"/>
              <a:gd name="connsiteX77" fmla="*/ 319296 w 466118"/>
              <a:gd name="connsiteY77" fmla="*/ 64992 h 629285"/>
              <a:gd name="connsiteX78" fmla="*/ 125082 w 466118"/>
              <a:gd name="connsiteY78" fmla="*/ 43583 h 629285"/>
              <a:gd name="connsiteX79" fmla="*/ 146492 w 466118"/>
              <a:gd name="connsiteY79" fmla="*/ 64992 h 629285"/>
              <a:gd name="connsiteX80" fmla="*/ 145944 w 466118"/>
              <a:gd name="connsiteY80" fmla="*/ 65541 h 629285"/>
              <a:gd name="connsiteX81" fmla="*/ 146492 w 466118"/>
              <a:gd name="connsiteY81" fmla="*/ 237797 h 629285"/>
              <a:gd name="connsiteX82" fmla="*/ 125082 w 466118"/>
              <a:gd name="connsiteY82" fmla="*/ 259207 h 629285"/>
              <a:gd name="connsiteX83" fmla="*/ 123558 w 466118"/>
              <a:gd name="connsiteY83" fmla="*/ 257683 h 629285"/>
              <a:gd name="connsiteX84" fmla="*/ 125082 w 466118"/>
              <a:gd name="connsiteY84" fmla="*/ 43583 h 629285"/>
              <a:gd name="connsiteX85" fmla="*/ 384289 w 466118"/>
              <a:gd name="connsiteY85" fmla="*/ 0 h 629285"/>
              <a:gd name="connsiteX86" fmla="*/ 384305 w 466118"/>
              <a:gd name="connsiteY86" fmla="*/ 15 h 629285"/>
              <a:gd name="connsiteX87" fmla="*/ 384289 w 466118"/>
              <a:gd name="connsiteY87" fmla="*/ 302790 h 629285"/>
              <a:gd name="connsiteX88" fmla="*/ 362880 w 466118"/>
              <a:gd name="connsiteY88" fmla="*/ 281381 h 629285"/>
              <a:gd name="connsiteX89" fmla="*/ 362880 w 466118"/>
              <a:gd name="connsiteY89" fmla="*/ 21409 h 629285"/>
              <a:gd name="connsiteX90" fmla="*/ 81499 w 466118"/>
              <a:gd name="connsiteY90" fmla="*/ 0 h 629285"/>
              <a:gd name="connsiteX91" fmla="*/ 102909 w 466118"/>
              <a:gd name="connsiteY91" fmla="*/ 21409 h 629285"/>
              <a:gd name="connsiteX92" fmla="*/ 102909 w 466118"/>
              <a:gd name="connsiteY92" fmla="*/ 281381 h 629285"/>
              <a:gd name="connsiteX93" fmla="*/ 81499 w 466118"/>
              <a:gd name="connsiteY93" fmla="*/ 302790 h 629285"/>
              <a:gd name="connsiteX94" fmla="*/ 81484 w 466118"/>
              <a:gd name="connsiteY94" fmla="*/ 302775 h 629285"/>
              <a:gd name="connsiteX95" fmla="*/ 81499 w 466118"/>
              <a:gd name="connsiteY95" fmla="*/ 0 h 62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466118" h="629285">
                <a:moveTo>
                  <a:pt x="363644" y="477660"/>
                </a:moveTo>
                <a:lnTo>
                  <a:pt x="271048" y="518338"/>
                </a:lnTo>
                <a:lnTo>
                  <a:pt x="393770" y="572244"/>
                </a:lnTo>
                <a:lnTo>
                  <a:pt x="417550" y="582643"/>
                </a:lnTo>
                <a:close/>
                <a:moveTo>
                  <a:pt x="102220" y="477507"/>
                </a:moveTo>
                <a:lnTo>
                  <a:pt x="48237" y="582719"/>
                </a:lnTo>
                <a:lnTo>
                  <a:pt x="194968" y="518262"/>
                </a:lnTo>
                <a:close/>
                <a:moveTo>
                  <a:pt x="231900" y="390493"/>
                </a:moveTo>
                <a:lnTo>
                  <a:pt x="133799" y="458010"/>
                </a:lnTo>
                <a:lnTo>
                  <a:pt x="233046" y="501593"/>
                </a:lnTo>
                <a:lnTo>
                  <a:pt x="331912" y="458162"/>
                </a:lnTo>
                <a:close/>
                <a:moveTo>
                  <a:pt x="168818" y="347827"/>
                </a:moveTo>
                <a:lnTo>
                  <a:pt x="129669" y="423525"/>
                </a:lnTo>
                <a:lnTo>
                  <a:pt x="204679" y="372066"/>
                </a:lnTo>
                <a:close/>
                <a:moveTo>
                  <a:pt x="296128" y="346375"/>
                </a:moveTo>
                <a:lnTo>
                  <a:pt x="258891" y="371837"/>
                </a:lnTo>
                <a:lnTo>
                  <a:pt x="336117" y="424061"/>
                </a:lnTo>
                <a:close/>
                <a:moveTo>
                  <a:pt x="232894" y="223118"/>
                </a:moveTo>
                <a:lnTo>
                  <a:pt x="182658" y="321142"/>
                </a:lnTo>
                <a:cubicBezTo>
                  <a:pt x="183795" y="321565"/>
                  <a:pt x="184874" y="322130"/>
                  <a:pt x="185869" y="322825"/>
                </a:cubicBezTo>
                <a:lnTo>
                  <a:pt x="231746" y="353409"/>
                </a:lnTo>
                <a:lnTo>
                  <a:pt x="282059" y="318771"/>
                </a:lnTo>
                <a:close/>
                <a:moveTo>
                  <a:pt x="221424" y="122981"/>
                </a:moveTo>
                <a:cubicBezTo>
                  <a:pt x="237083" y="116647"/>
                  <a:pt x="254912" y="124206"/>
                  <a:pt x="261247" y="139864"/>
                </a:cubicBezTo>
                <a:cubicBezTo>
                  <a:pt x="267581" y="155524"/>
                  <a:pt x="260022" y="173353"/>
                  <a:pt x="244363" y="179687"/>
                </a:cubicBezTo>
                <a:cubicBezTo>
                  <a:pt x="245372" y="180672"/>
                  <a:pt x="246223" y="181807"/>
                  <a:pt x="246886" y="183052"/>
                </a:cubicBezTo>
                <a:lnTo>
                  <a:pt x="464803" y="607417"/>
                </a:lnTo>
                <a:cubicBezTo>
                  <a:pt x="464803" y="607876"/>
                  <a:pt x="464803" y="607876"/>
                  <a:pt x="464803" y="607876"/>
                </a:cubicBezTo>
                <a:cubicBezTo>
                  <a:pt x="465429" y="609102"/>
                  <a:pt x="465868" y="610417"/>
                  <a:pt x="466103" y="611775"/>
                </a:cubicBezTo>
                <a:cubicBezTo>
                  <a:pt x="466179" y="613329"/>
                  <a:pt x="465972" y="614883"/>
                  <a:pt x="465491" y="616362"/>
                </a:cubicBezTo>
                <a:cubicBezTo>
                  <a:pt x="465491" y="616668"/>
                  <a:pt x="465491" y="617204"/>
                  <a:pt x="465491" y="617204"/>
                </a:cubicBezTo>
                <a:cubicBezTo>
                  <a:pt x="465298" y="618470"/>
                  <a:pt x="464938" y="619703"/>
                  <a:pt x="464421" y="620874"/>
                </a:cubicBezTo>
                <a:cubicBezTo>
                  <a:pt x="464143" y="621400"/>
                  <a:pt x="463837" y="621911"/>
                  <a:pt x="463503" y="622403"/>
                </a:cubicBezTo>
                <a:cubicBezTo>
                  <a:pt x="463031" y="623234"/>
                  <a:pt x="462494" y="624026"/>
                  <a:pt x="461898" y="624774"/>
                </a:cubicBezTo>
                <a:cubicBezTo>
                  <a:pt x="461069" y="625617"/>
                  <a:pt x="460146" y="626361"/>
                  <a:pt x="459145" y="626991"/>
                </a:cubicBezTo>
                <a:lnTo>
                  <a:pt x="458457" y="627450"/>
                </a:lnTo>
                <a:cubicBezTo>
                  <a:pt x="457545" y="627947"/>
                  <a:pt x="456599" y="628381"/>
                  <a:pt x="455628" y="628750"/>
                </a:cubicBezTo>
                <a:lnTo>
                  <a:pt x="454558" y="628750"/>
                </a:lnTo>
                <a:cubicBezTo>
                  <a:pt x="453336" y="629082"/>
                  <a:pt x="452077" y="629262"/>
                  <a:pt x="450810" y="629285"/>
                </a:cubicBezTo>
                <a:cubicBezTo>
                  <a:pt x="448701" y="629304"/>
                  <a:pt x="446614" y="628860"/>
                  <a:pt x="444693" y="627985"/>
                </a:cubicBezTo>
                <a:lnTo>
                  <a:pt x="233046" y="535007"/>
                </a:lnTo>
                <a:lnTo>
                  <a:pt x="21093" y="628214"/>
                </a:lnTo>
                <a:cubicBezTo>
                  <a:pt x="19811" y="628791"/>
                  <a:pt x="18442" y="629153"/>
                  <a:pt x="17041" y="629285"/>
                </a:cubicBezTo>
                <a:lnTo>
                  <a:pt x="16047" y="629285"/>
                </a:lnTo>
                <a:lnTo>
                  <a:pt x="14976" y="629285"/>
                </a:lnTo>
                <a:lnTo>
                  <a:pt x="13294" y="627908"/>
                </a:lnTo>
                <a:lnTo>
                  <a:pt x="11306" y="627908"/>
                </a:lnTo>
                <a:lnTo>
                  <a:pt x="9012" y="627067"/>
                </a:lnTo>
                <a:cubicBezTo>
                  <a:pt x="8387" y="626819"/>
                  <a:pt x="7775" y="626538"/>
                  <a:pt x="7177" y="626227"/>
                </a:cubicBezTo>
                <a:cubicBezTo>
                  <a:pt x="6413" y="625733"/>
                  <a:pt x="5697" y="625169"/>
                  <a:pt x="5036" y="624544"/>
                </a:cubicBezTo>
                <a:cubicBezTo>
                  <a:pt x="4610" y="624263"/>
                  <a:pt x="4202" y="623957"/>
                  <a:pt x="3813" y="623627"/>
                </a:cubicBezTo>
                <a:cubicBezTo>
                  <a:pt x="3260" y="622918"/>
                  <a:pt x="2749" y="622178"/>
                  <a:pt x="2284" y="621409"/>
                </a:cubicBezTo>
                <a:cubicBezTo>
                  <a:pt x="1978" y="620798"/>
                  <a:pt x="1213" y="619727"/>
                  <a:pt x="1213" y="619727"/>
                </a:cubicBezTo>
                <a:cubicBezTo>
                  <a:pt x="710" y="618578"/>
                  <a:pt x="351" y="617371"/>
                  <a:pt x="143" y="616134"/>
                </a:cubicBezTo>
                <a:cubicBezTo>
                  <a:pt x="143" y="615828"/>
                  <a:pt x="143" y="615216"/>
                  <a:pt x="143" y="615216"/>
                </a:cubicBezTo>
                <a:cubicBezTo>
                  <a:pt x="-47" y="613949"/>
                  <a:pt x="-47" y="612659"/>
                  <a:pt x="143" y="611393"/>
                </a:cubicBezTo>
                <a:cubicBezTo>
                  <a:pt x="378" y="610035"/>
                  <a:pt x="816" y="608720"/>
                  <a:pt x="1443" y="607493"/>
                </a:cubicBezTo>
                <a:cubicBezTo>
                  <a:pt x="1443" y="607034"/>
                  <a:pt x="1443" y="607034"/>
                  <a:pt x="1443" y="607034"/>
                </a:cubicBezTo>
                <a:lnTo>
                  <a:pt x="219360" y="182669"/>
                </a:lnTo>
                <a:cubicBezTo>
                  <a:pt x="219913" y="181588"/>
                  <a:pt x="220608" y="180585"/>
                  <a:pt x="221424" y="179687"/>
                </a:cubicBezTo>
                <a:cubicBezTo>
                  <a:pt x="213742" y="176579"/>
                  <a:pt x="207649" y="170486"/>
                  <a:pt x="204540" y="162803"/>
                </a:cubicBezTo>
                <a:cubicBezTo>
                  <a:pt x="198207" y="147144"/>
                  <a:pt x="205765" y="129315"/>
                  <a:pt x="221424" y="122981"/>
                </a:cubicBezTo>
                <a:close/>
                <a:moveTo>
                  <a:pt x="297888" y="86403"/>
                </a:moveTo>
                <a:cubicBezTo>
                  <a:pt x="333576" y="122383"/>
                  <a:pt x="333576" y="180409"/>
                  <a:pt x="297888" y="216389"/>
                </a:cubicBezTo>
                <a:lnTo>
                  <a:pt x="276478" y="194980"/>
                </a:lnTo>
                <a:cubicBezTo>
                  <a:pt x="287783" y="183290"/>
                  <a:pt x="294091" y="167657"/>
                  <a:pt x="294064" y="151396"/>
                </a:cubicBezTo>
                <a:cubicBezTo>
                  <a:pt x="294240" y="135105"/>
                  <a:pt x="287910" y="119419"/>
                  <a:pt x="276478" y="107812"/>
                </a:cubicBezTo>
                <a:close/>
                <a:moveTo>
                  <a:pt x="167902" y="86403"/>
                </a:moveTo>
                <a:lnTo>
                  <a:pt x="189312" y="107812"/>
                </a:lnTo>
                <a:cubicBezTo>
                  <a:pt x="165851" y="132132"/>
                  <a:pt x="165851" y="170660"/>
                  <a:pt x="189312" y="194980"/>
                </a:cubicBezTo>
                <a:lnTo>
                  <a:pt x="167902" y="216389"/>
                </a:lnTo>
                <a:cubicBezTo>
                  <a:pt x="132214" y="180409"/>
                  <a:pt x="132214" y="122383"/>
                  <a:pt x="167902" y="86403"/>
                </a:cubicBezTo>
                <a:close/>
                <a:moveTo>
                  <a:pt x="340705" y="43583"/>
                </a:moveTo>
                <a:cubicBezTo>
                  <a:pt x="341217" y="44088"/>
                  <a:pt x="341725" y="44595"/>
                  <a:pt x="342229" y="45107"/>
                </a:cubicBezTo>
                <a:cubicBezTo>
                  <a:pt x="400930" y="104649"/>
                  <a:pt x="400248" y="200505"/>
                  <a:pt x="340705" y="259207"/>
                </a:cubicBezTo>
                <a:lnTo>
                  <a:pt x="319296" y="237797"/>
                </a:lnTo>
                <a:cubicBezTo>
                  <a:pt x="319480" y="237615"/>
                  <a:pt x="319662" y="237433"/>
                  <a:pt x="319844" y="237249"/>
                </a:cubicBezTo>
                <a:cubicBezTo>
                  <a:pt x="367260" y="189530"/>
                  <a:pt x="367015" y="112408"/>
                  <a:pt x="319296" y="64992"/>
                </a:cubicBezTo>
                <a:close/>
                <a:moveTo>
                  <a:pt x="125082" y="43583"/>
                </a:moveTo>
                <a:lnTo>
                  <a:pt x="146492" y="64992"/>
                </a:lnTo>
                <a:cubicBezTo>
                  <a:pt x="146308" y="65175"/>
                  <a:pt x="146125" y="65357"/>
                  <a:pt x="145944" y="65541"/>
                </a:cubicBezTo>
                <a:cubicBezTo>
                  <a:pt x="98527" y="113260"/>
                  <a:pt x="98773" y="190382"/>
                  <a:pt x="146492" y="237797"/>
                </a:cubicBezTo>
                <a:lnTo>
                  <a:pt x="125082" y="259207"/>
                </a:lnTo>
                <a:cubicBezTo>
                  <a:pt x="124570" y="258702"/>
                  <a:pt x="124063" y="258195"/>
                  <a:pt x="123558" y="257683"/>
                </a:cubicBezTo>
                <a:cubicBezTo>
                  <a:pt x="64858" y="198141"/>
                  <a:pt x="65539" y="102284"/>
                  <a:pt x="125082" y="43583"/>
                </a:cubicBezTo>
                <a:close/>
                <a:moveTo>
                  <a:pt x="384289" y="0"/>
                </a:moveTo>
                <a:cubicBezTo>
                  <a:pt x="384295" y="5"/>
                  <a:pt x="384300" y="10"/>
                  <a:pt x="384305" y="15"/>
                </a:cubicBezTo>
                <a:cubicBezTo>
                  <a:pt x="467909" y="83629"/>
                  <a:pt x="467903" y="219186"/>
                  <a:pt x="384289" y="302790"/>
                </a:cubicBezTo>
                <a:lnTo>
                  <a:pt x="362880" y="281381"/>
                </a:lnTo>
                <a:cubicBezTo>
                  <a:pt x="434257" y="209421"/>
                  <a:pt x="434257" y="93369"/>
                  <a:pt x="362880" y="21409"/>
                </a:cubicBezTo>
                <a:close/>
                <a:moveTo>
                  <a:pt x="81499" y="0"/>
                </a:moveTo>
                <a:lnTo>
                  <a:pt x="102909" y="21409"/>
                </a:lnTo>
                <a:cubicBezTo>
                  <a:pt x="31532" y="93369"/>
                  <a:pt x="31532" y="209421"/>
                  <a:pt x="102909" y="281381"/>
                </a:cubicBezTo>
                <a:lnTo>
                  <a:pt x="81499" y="302790"/>
                </a:lnTo>
                <a:cubicBezTo>
                  <a:pt x="81494" y="302784"/>
                  <a:pt x="81490" y="302780"/>
                  <a:pt x="81484" y="302775"/>
                </a:cubicBezTo>
                <a:cubicBezTo>
                  <a:pt x="-2120" y="219161"/>
                  <a:pt x="-2114" y="83604"/>
                  <a:pt x="81499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5" name="任意多边形: 形状 364">
            <a:extLst>
              <a:ext uri="{FF2B5EF4-FFF2-40B4-BE49-F238E27FC236}">
                <a16:creationId xmlns:a16="http://schemas.microsoft.com/office/drawing/2014/main" xmlns="" id="{EA98C90A-6279-4C66-9868-EB6BED5AFC1D}"/>
              </a:ext>
            </a:extLst>
          </p:cNvPr>
          <p:cNvSpPr/>
          <p:nvPr/>
        </p:nvSpPr>
        <p:spPr>
          <a:xfrm>
            <a:off x="957173" y="2808690"/>
            <a:ext cx="307194" cy="543498"/>
          </a:xfrm>
          <a:custGeom>
            <a:avLst/>
            <a:gdLst>
              <a:gd name="connsiteX0" fmla="*/ 84108 w 397603"/>
              <a:gd name="connsiteY0" fmla="*/ 512297 h 703452"/>
              <a:gd name="connsiteX1" fmla="*/ 313495 w 397603"/>
              <a:gd name="connsiteY1" fmla="*/ 512297 h 703452"/>
              <a:gd name="connsiteX2" fmla="*/ 313495 w 397603"/>
              <a:gd name="connsiteY2" fmla="*/ 535236 h 703452"/>
              <a:gd name="connsiteX3" fmla="*/ 84108 w 397603"/>
              <a:gd name="connsiteY3" fmla="*/ 535236 h 703452"/>
              <a:gd name="connsiteX4" fmla="*/ 84108 w 397603"/>
              <a:gd name="connsiteY4" fmla="*/ 458774 h 703452"/>
              <a:gd name="connsiteX5" fmla="*/ 313495 w 397603"/>
              <a:gd name="connsiteY5" fmla="*/ 458774 h 703452"/>
              <a:gd name="connsiteX6" fmla="*/ 313495 w 397603"/>
              <a:gd name="connsiteY6" fmla="*/ 481713 h 703452"/>
              <a:gd name="connsiteX7" fmla="*/ 84108 w 397603"/>
              <a:gd name="connsiteY7" fmla="*/ 481713 h 703452"/>
              <a:gd name="connsiteX8" fmla="*/ 197845 w 397603"/>
              <a:gd name="connsiteY8" fmla="*/ 206448 h 703452"/>
              <a:gd name="connsiteX9" fmla="*/ 163438 w 397603"/>
              <a:gd name="connsiteY9" fmla="*/ 240857 h 703452"/>
              <a:gd name="connsiteX10" fmla="*/ 197845 w 397603"/>
              <a:gd name="connsiteY10" fmla="*/ 275264 h 703452"/>
              <a:gd name="connsiteX11" fmla="*/ 232254 w 397603"/>
              <a:gd name="connsiteY11" fmla="*/ 240857 h 703452"/>
              <a:gd name="connsiteX12" fmla="*/ 197845 w 397603"/>
              <a:gd name="connsiteY12" fmla="*/ 206448 h 703452"/>
              <a:gd name="connsiteX13" fmla="*/ 197845 w 397603"/>
              <a:gd name="connsiteY13" fmla="*/ 160571 h 703452"/>
              <a:gd name="connsiteX14" fmla="*/ 226989 w 397603"/>
              <a:gd name="connsiteY14" fmla="*/ 166087 h 703452"/>
              <a:gd name="connsiteX15" fmla="*/ 272511 w 397603"/>
              <a:gd name="connsiteY15" fmla="*/ 270103 h 703452"/>
              <a:gd name="connsiteX16" fmla="*/ 236039 w 397603"/>
              <a:gd name="connsiteY16" fmla="*/ 350388 h 703452"/>
              <a:gd name="connsiteX17" fmla="*/ 204689 w 397603"/>
              <a:gd name="connsiteY17" fmla="*/ 416146 h 703452"/>
              <a:gd name="connsiteX18" fmla="*/ 201140 w 397603"/>
              <a:gd name="connsiteY18" fmla="*/ 419695 h 703452"/>
              <a:gd name="connsiteX19" fmla="*/ 190926 w 397603"/>
              <a:gd name="connsiteY19" fmla="*/ 416146 h 703452"/>
              <a:gd name="connsiteX20" fmla="*/ 159577 w 397603"/>
              <a:gd name="connsiteY20" fmla="*/ 350388 h 703452"/>
              <a:gd name="connsiteX21" fmla="*/ 123104 w 397603"/>
              <a:gd name="connsiteY21" fmla="*/ 270103 h 703452"/>
              <a:gd name="connsiteX22" fmla="*/ 117587 w 397603"/>
              <a:gd name="connsiteY22" fmla="*/ 240883 h 703452"/>
              <a:gd name="connsiteX23" fmla="*/ 197845 w 397603"/>
              <a:gd name="connsiteY23" fmla="*/ 160571 h 703452"/>
              <a:gd name="connsiteX24" fmla="*/ 30585 w 397603"/>
              <a:gd name="connsiteY24" fmla="*/ 84108 h 703452"/>
              <a:gd name="connsiteX25" fmla="*/ 30585 w 397603"/>
              <a:gd name="connsiteY25" fmla="*/ 619344 h 703452"/>
              <a:gd name="connsiteX26" fmla="*/ 367018 w 397603"/>
              <a:gd name="connsiteY26" fmla="*/ 619344 h 703452"/>
              <a:gd name="connsiteX27" fmla="*/ 367018 w 397603"/>
              <a:gd name="connsiteY27" fmla="*/ 84108 h 703452"/>
              <a:gd name="connsiteX28" fmla="*/ 172040 w 397603"/>
              <a:gd name="connsiteY28" fmla="*/ 30585 h 703452"/>
              <a:gd name="connsiteX29" fmla="*/ 160571 w 397603"/>
              <a:gd name="connsiteY29" fmla="*/ 42054 h 703452"/>
              <a:gd name="connsiteX30" fmla="*/ 172040 w 397603"/>
              <a:gd name="connsiteY30" fmla="*/ 53523 h 703452"/>
              <a:gd name="connsiteX31" fmla="*/ 225564 w 397603"/>
              <a:gd name="connsiteY31" fmla="*/ 53523 h 703452"/>
              <a:gd name="connsiteX32" fmla="*/ 237033 w 397603"/>
              <a:gd name="connsiteY32" fmla="*/ 42054 h 703452"/>
              <a:gd name="connsiteX33" fmla="*/ 225564 w 397603"/>
              <a:gd name="connsiteY33" fmla="*/ 30585 h 703452"/>
              <a:gd name="connsiteX34" fmla="*/ 30585 w 397603"/>
              <a:gd name="connsiteY34" fmla="*/ 0 h 703452"/>
              <a:gd name="connsiteX35" fmla="*/ 367018 w 397603"/>
              <a:gd name="connsiteY35" fmla="*/ 0 h 703452"/>
              <a:gd name="connsiteX36" fmla="*/ 397603 w 397603"/>
              <a:gd name="connsiteY36" fmla="*/ 30585 h 703452"/>
              <a:gd name="connsiteX37" fmla="*/ 397603 w 397603"/>
              <a:gd name="connsiteY37" fmla="*/ 672867 h 703452"/>
              <a:gd name="connsiteX38" fmla="*/ 367018 w 397603"/>
              <a:gd name="connsiteY38" fmla="*/ 703452 h 703452"/>
              <a:gd name="connsiteX39" fmla="*/ 30585 w 397603"/>
              <a:gd name="connsiteY39" fmla="*/ 703452 h 703452"/>
              <a:gd name="connsiteX40" fmla="*/ 0 w 397603"/>
              <a:gd name="connsiteY40" fmla="*/ 672867 h 703452"/>
              <a:gd name="connsiteX41" fmla="*/ 0 w 397603"/>
              <a:gd name="connsiteY41" fmla="*/ 30585 h 703452"/>
              <a:gd name="connsiteX42" fmla="*/ 30585 w 397603"/>
              <a:gd name="connsiteY42" fmla="*/ 0 h 703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97603" h="703452">
                <a:moveTo>
                  <a:pt x="84108" y="512297"/>
                </a:moveTo>
                <a:lnTo>
                  <a:pt x="313495" y="512297"/>
                </a:lnTo>
                <a:lnTo>
                  <a:pt x="313495" y="535236"/>
                </a:lnTo>
                <a:lnTo>
                  <a:pt x="84108" y="535236"/>
                </a:lnTo>
                <a:close/>
                <a:moveTo>
                  <a:pt x="84108" y="458774"/>
                </a:moveTo>
                <a:lnTo>
                  <a:pt x="313495" y="458774"/>
                </a:lnTo>
                <a:lnTo>
                  <a:pt x="313495" y="481713"/>
                </a:lnTo>
                <a:lnTo>
                  <a:pt x="84108" y="481713"/>
                </a:lnTo>
                <a:close/>
                <a:moveTo>
                  <a:pt x="197845" y="206448"/>
                </a:moveTo>
                <a:cubicBezTo>
                  <a:pt x="178843" y="206448"/>
                  <a:pt x="163438" y="221853"/>
                  <a:pt x="163438" y="240857"/>
                </a:cubicBezTo>
                <a:cubicBezTo>
                  <a:pt x="163438" y="259859"/>
                  <a:pt x="178843" y="275264"/>
                  <a:pt x="197845" y="275264"/>
                </a:cubicBezTo>
                <a:cubicBezTo>
                  <a:pt x="216849" y="275264"/>
                  <a:pt x="232254" y="259859"/>
                  <a:pt x="232254" y="240857"/>
                </a:cubicBezTo>
                <a:cubicBezTo>
                  <a:pt x="232254" y="221853"/>
                  <a:pt x="216849" y="206448"/>
                  <a:pt x="197845" y="206448"/>
                </a:cubicBezTo>
                <a:close/>
                <a:moveTo>
                  <a:pt x="197845" y="160571"/>
                </a:moveTo>
                <a:cubicBezTo>
                  <a:pt x="207819" y="160584"/>
                  <a:pt x="217701" y="162454"/>
                  <a:pt x="226989" y="166087"/>
                </a:cubicBezTo>
                <a:cubicBezTo>
                  <a:pt x="268282" y="182240"/>
                  <a:pt x="288663" y="228810"/>
                  <a:pt x="272511" y="270103"/>
                </a:cubicBezTo>
                <a:lnTo>
                  <a:pt x="236039" y="350388"/>
                </a:lnTo>
                <a:lnTo>
                  <a:pt x="204689" y="416146"/>
                </a:lnTo>
                <a:cubicBezTo>
                  <a:pt x="203939" y="417695"/>
                  <a:pt x="202688" y="418944"/>
                  <a:pt x="201140" y="419695"/>
                </a:cubicBezTo>
                <a:cubicBezTo>
                  <a:pt x="197340" y="421535"/>
                  <a:pt x="192766" y="419947"/>
                  <a:pt x="190926" y="416146"/>
                </a:cubicBezTo>
                <a:lnTo>
                  <a:pt x="159577" y="350388"/>
                </a:lnTo>
                <a:lnTo>
                  <a:pt x="123104" y="270103"/>
                </a:lnTo>
                <a:cubicBezTo>
                  <a:pt x="119461" y="260791"/>
                  <a:pt x="117591" y="250882"/>
                  <a:pt x="117587" y="240883"/>
                </a:cubicBezTo>
                <a:cubicBezTo>
                  <a:pt x="117573" y="196542"/>
                  <a:pt x="153505" y="160585"/>
                  <a:pt x="197845" y="160571"/>
                </a:cubicBezTo>
                <a:close/>
                <a:moveTo>
                  <a:pt x="30585" y="84108"/>
                </a:moveTo>
                <a:lnTo>
                  <a:pt x="30585" y="619344"/>
                </a:lnTo>
                <a:lnTo>
                  <a:pt x="367018" y="619344"/>
                </a:lnTo>
                <a:lnTo>
                  <a:pt x="367018" y="84108"/>
                </a:lnTo>
                <a:close/>
                <a:moveTo>
                  <a:pt x="172040" y="30585"/>
                </a:moveTo>
                <a:cubicBezTo>
                  <a:pt x="165706" y="30585"/>
                  <a:pt x="160571" y="35720"/>
                  <a:pt x="160571" y="42054"/>
                </a:cubicBezTo>
                <a:cubicBezTo>
                  <a:pt x="160571" y="48388"/>
                  <a:pt x="165706" y="53523"/>
                  <a:pt x="172040" y="53523"/>
                </a:cubicBezTo>
                <a:lnTo>
                  <a:pt x="225564" y="53523"/>
                </a:lnTo>
                <a:cubicBezTo>
                  <a:pt x="231897" y="53523"/>
                  <a:pt x="237033" y="48388"/>
                  <a:pt x="237033" y="42054"/>
                </a:cubicBezTo>
                <a:cubicBezTo>
                  <a:pt x="237033" y="35720"/>
                  <a:pt x="231897" y="30585"/>
                  <a:pt x="225564" y="30585"/>
                </a:cubicBezTo>
                <a:close/>
                <a:moveTo>
                  <a:pt x="30585" y="0"/>
                </a:moveTo>
                <a:lnTo>
                  <a:pt x="367018" y="0"/>
                </a:lnTo>
                <a:cubicBezTo>
                  <a:pt x="383889" y="50"/>
                  <a:pt x="397553" y="13714"/>
                  <a:pt x="397603" y="30585"/>
                </a:cubicBezTo>
                <a:lnTo>
                  <a:pt x="397603" y="672867"/>
                </a:lnTo>
                <a:cubicBezTo>
                  <a:pt x="397553" y="689738"/>
                  <a:pt x="383889" y="703402"/>
                  <a:pt x="367018" y="703452"/>
                </a:cubicBezTo>
                <a:lnTo>
                  <a:pt x="30585" y="703452"/>
                </a:lnTo>
                <a:cubicBezTo>
                  <a:pt x="13714" y="703402"/>
                  <a:pt x="51" y="689738"/>
                  <a:pt x="0" y="672867"/>
                </a:cubicBezTo>
                <a:lnTo>
                  <a:pt x="0" y="30585"/>
                </a:lnTo>
                <a:cubicBezTo>
                  <a:pt x="51" y="13714"/>
                  <a:pt x="13714" y="50"/>
                  <a:pt x="30585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9" name="任意多边形: 形状 368">
            <a:extLst>
              <a:ext uri="{FF2B5EF4-FFF2-40B4-BE49-F238E27FC236}">
                <a16:creationId xmlns:a16="http://schemas.microsoft.com/office/drawing/2014/main" xmlns="" id="{60044913-F81F-472D-BECE-E39500950CC4}"/>
              </a:ext>
            </a:extLst>
          </p:cNvPr>
          <p:cNvSpPr/>
          <p:nvPr/>
        </p:nvSpPr>
        <p:spPr>
          <a:xfrm>
            <a:off x="1995869" y="2825401"/>
            <a:ext cx="485013" cy="488558"/>
          </a:xfrm>
          <a:custGeom>
            <a:avLst/>
            <a:gdLst>
              <a:gd name="connsiteX0" fmla="*/ 45877 w 627755"/>
              <a:gd name="connsiteY0" fmla="*/ 334140 h 632343"/>
              <a:gd name="connsiteX1" fmla="*/ 45877 w 627755"/>
              <a:gd name="connsiteY1" fmla="*/ 510004 h 632343"/>
              <a:gd name="connsiteX2" fmla="*/ 321142 w 627755"/>
              <a:gd name="connsiteY2" fmla="*/ 510004 h 632343"/>
              <a:gd name="connsiteX3" fmla="*/ 321142 w 627755"/>
              <a:gd name="connsiteY3" fmla="*/ 334140 h 632343"/>
              <a:gd name="connsiteX4" fmla="*/ 480182 w 627755"/>
              <a:gd name="connsiteY4" fmla="*/ 288263 h 632343"/>
              <a:gd name="connsiteX5" fmla="*/ 531412 w 627755"/>
              <a:gd name="connsiteY5" fmla="*/ 288263 h 632343"/>
              <a:gd name="connsiteX6" fmla="*/ 533706 w 627755"/>
              <a:gd name="connsiteY6" fmla="*/ 295145 h 632343"/>
              <a:gd name="connsiteX7" fmla="*/ 458772 w 627755"/>
              <a:gd name="connsiteY7" fmla="*/ 426659 h 632343"/>
              <a:gd name="connsiteX8" fmla="*/ 458772 w 627755"/>
              <a:gd name="connsiteY8" fmla="*/ 458009 h 632343"/>
              <a:gd name="connsiteX9" fmla="*/ 402955 w 627755"/>
              <a:gd name="connsiteY9" fmla="*/ 402956 h 632343"/>
              <a:gd name="connsiteX10" fmla="*/ 458772 w 627755"/>
              <a:gd name="connsiteY10" fmla="*/ 346374 h 632343"/>
              <a:gd name="connsiteX11" fmla="*/ 458772 w 627755"/>
              <a:gd name="connsiteY11" fmla="*/ 377724 h 632343"/>
              <a:gd name="connsiteX12" fmla="*/ 491651 w 627755"/>
              <a:gd name="connsiteY12" fmla="*/ 323436 h 632343"/>
              <a:gd name="connsiteX13" fmla="*/ 480182 w 627755"/>
              <a:gd name="connsiteY13" fmla="*/ 288263 h 632343"/>
              <a:gd name="connsiteX14" fmla="*/ 24468 w 627755"/>
              <a:gd name="connsiteY14" fmla="*/ 288263 h 632343"/>
              <a:gd name="connsiteX15" fmla="*/ 342551 w 627755"/>
              <a:gd name="connsiteY15" fmla="*/ 288263 h 632343"/>
              <a:gd name="connsiteX16" fmla="*/ 367019 w 627755"/>
              <a:gd name="connsiteY16" fmla="*/ 312731 h 632343"/>
              <a:gd name="connsiteX17" fmla="*/ 367019 w 627755"/>
              <a:gd name="connsiteY17" fmla="*/ 531413 h 632343"/>
              <a:gd name="connsiteX18" fmla="*/ 342551 w 627755"/>
              <a:gd name="connsiteY18" fmla="*/ 555881 h 632343"/>
              <a:gd name="connsiteX19" fmla="*/ 221741 w 627755"/>
              <a:gd name="connsiteY19" fmla="*/ 555881 h 632343"/>
              <a:gd name="connsiteX20" fmla="*/ 221741 w 627755"/>
              <a:gd name="connsiteY20" fmla="*/ 586466 h 632343"/>
              <a:gd name="connsiteX21" fmla="*/ 275264 w 627755"/>
              <a:gd name="connsiteY21" fmla="*/ 586466 h 632343"/>
              <a:gd name="connsiteX22" fmla="*/ 275264 w 627755"/>
              <a:gd name="connsiteY22" fmla="*/ 632343 h 632343"/>
              <a:gd name="connsiteX23" fmla="*/ 91755 w 627755"/>
              <a:gd name="connsiteY23" fmla="*/ 632343 h 632343"/>
              <a:gd name="connsiteX24" fmla="*/ 91755 w 627755"/>
              <a:gd name="connsiteY24" fmla="*/ 586466 h 632343"/>
              <a:gd name="connsiteX25" fmla="*/ 145278 w 627755"/>
              <a:gd name="connsiteY25" fmla="*/ 586466 h 632343"/>
              <a:gd name="connsiteX26" fmla="*/ 145278 w 627755"/>
              <a:gd name="connsiteY26" fmla="*/ 555881 h 632343"/>
              <a:gd name="connsiteX27" fmla="*/ 24468 w 627755"/>
              <a:gd name="connsiteY27" fmla="*/ 555881 h 632343"/>
              <a:gd name="connsiteX28" fmla="*/ 0 w 627755"/>
              <a:gd name="connsiteY28" fmla="*/ 531413 h 632343"/>
              <a:gd name="connsiteX29" fmla="*/ 0 w 627755"/>
              <a:gd name="connsiteY29" fmla="*/ 312731 h 632343"/>
              <a:gd name="connsiteX30" fmla="*/ 24468 w 627755"/>
              <a:gd name="connsiteY30" fmla="*/ 288263 h 632343"/>
              <a:gd name="connsiteX31" fmla="*/ 142983 w 627755"/>
              <a:gd name="connsiteY31" fmla="*/ 87931 h 632343"/>
              <a:gd name="connsiteX32" fmla="*/ 198800 w 627755"/>
              <a:gd name="connsiteY32" fmla="*/ 142984 h 632343"/>
              <a:gd name="connsiteX33" fmla="*/ 142983 w 627755"/>
              <a:gd name="connsiteY33" fmla="*/ 199566 h 632343"/>
              <a:gd name="connsiteX34" fmla="*/ 142983 w 627755"/>
              <a:gd name="connsiteY34" fmla="*/ 168217 h 632343"/>
              <a:gd name="connsiteX35" fmla="*/ 110104 w 627755"/>
              <a:gd name="connsiteY35" fmla="*/ 222505 h 632343"/>
              <a:gd name="connsiteX36" fmla="*/ 121574 w 627755"/>
              <a:gd name="connsiteY36" fmla="*/ 257677 h 632343"/>
              <a:gd name="connsiteX37" fmla="*/ 70344 w 627755"/>
              <a:gd name="connsiteY37" fmla="*/ 257677 h 632343"/>
              <a:gd name="connsiteX38" fmla="*/ 68050 w 627755"/>
              <a:gd name="connsiteY38" fmla="*/ 250796 h 632343"/>
              <a:gd name="connsiteX39" fmla="*/ 142983 w 627755"/>
              <a:gd name="connsiteY39" fmla="*/ 119281 h 632343"/>
              <a:gd name="connsiteX40" fmla="*/ 402191 w 627755"/>
              <a:gd name="connsiteY40" fmla="*/ 45877 h 632343"/>
              <a:gd name="connsiteX41" fmla="*/ 388428 w 627755"/>
              <a:gd name="connsiteY41" fmla="*/ 47406 h 632343"/>
              <a:gd name="connsiteX42" fmla="*/ 343315 w 627755"/>
              <a:gd name="connsiteY42" fmla="*/ 104754 h 632343"/>
              <a:gd name="connsiteX43" fmla="*/ 343315 w 627755"/>
              <a:gd name="connsiteY43" fmla="*/ 120046 h 632343"/>
              <a:gd name="connsiteX44" fmla="*/ 329551 w 627755"/>
              <a:gd name="connsiteY44" fmla="*/ 117752 h 632343"/>
              <a:gd name="connsiteX45" fmla="*/ 321905 w 627755"/>
              <a:gd name="connsiteY45" fmla="*/ 116988 h 632343"/>
              <a:gd name="connsiteX46" fmla="*/ 284439 w 627755"/>
              <a:gd name="connsiteY46" fmla="*/ 136103 h 632343"/>
              <a:gd name="connsiteX47" fmla="*/ 279087 w 627755"/>
              <a:gd name="connsiteY47" fmla="*/ 185039 h 632343"/>
              <a:gd name="connsiteX48" fmla="*/ 319612 w 627755"/>
              <a:gd name="connsiteY48" fmla="*/ 211801 h 632343"/>
              <a:gd name="connsiteX49" fmla="*/ 545940 w 627755"/>
              <a:gd name="connsiteY49" fmla="*/ 211801 h 632343"/>
              <a:gd name="connsiteX50" fmla="*/ 582642 w 627755"/>
              <a:gd name="connsiteY50" fmla="*/ 176628 h 632343"/>
              <a:gd name="connsiteX51" fmla="*/ 546705 w 627755"/>
              <a:gd name="connsiteY51" fmla="*/ 140690 h 632343"/>
              <a:gd name="connsiteX52" fmla="*/ 531412 w 627755"/>
              <a:gd name="connsiteY52" fmla="*/ 140690 h 632343"/>
              <a:gd name="connsiteX53" fmla="*/ 531412 w 627755"/>
              <a:gd name="connsiteY53" fmla="*/ 128457 h 632343"/>
              <a:gd name="connsiteX54" fmla="*/ 511532 w 627755"/>
              <a:gd name="connsiteY54" fmla="*/ 89461 h 632343"/>
              <a:gd name="connsiteX55" fmla="*/ 484006 w 627755"/>
              <a:gd name="connsiteY55" fmla="*/ 81050 h 632343"/>
              <a:gd name="connsiteX56" fmla="*/ 468713 w 627755"/>
              <a:gd name="connsiteY56" fmla="*/ 83344 h 632343"/>
              <a:gd name="connsiteX57" fmla="*/ 458773 w 627755"/>
              <a:gd name="connsiteY57" fmla="*/ 87167 h 632343"/>
              <a:gd name="connsiteX58" fmla="*/ 454185 w 627755"/>
              <a:gd name="connsiteY58" fmla="*/ 77991 h 632343"/>
              <a:gd name="connsiteX59" fmla="*/ 402191 w 627755"/>
              <a:gd name="connsiteY59" fmla="*/ 45877 h 632343"/>
              <a:gd name="connsiteX60" fmla="*/ 402191 w 627755"/>
              <a:gd name="connsiteY60" fmla="*/ 0 h 632343"/>
              <a:gd name="connsiteX61" fmla="*/ 480947 w 627755"/>
              <a:gd name="connsiteY61" fmla="*/ 37466 h 632343"/>
              <a:gd name="connsiteX62" fmla="*/ 493181 w 627755"/>
              <a:gd name="connsiteY62" fmla="*/ 36702 h 632343"/>
              <a:gd name="connsiteX63" fmla="*/ 568879 w 627755"/>
              <a:gd name="connsiteY63" fmla="*/ 100165 h 632343"/>
              <a:gd name="connsiteX64" fmla="*/ 627755 w 627755"/>
              <a:gd name="connsiteY64" fmla="*/ 177392 h 632343"/>
              <a:gd name="connsiteX65" fmla="*/ 550528 w 627755"/>
              <a:gd name="connsiteY65" fmla="*/ 257678 h 632343"/>
              <a:gd name="connsiteX66" fmla="*/ 321141 w 627755"/>
              <a:gd name="connsiteY66" fmla="*/ 257678 h 632343"/>
              <a:gd name="connsiteX67" fmla="*/ 229386 w 627755"/>
              <a:gd name="connsiteY67" fmla="*/ 165158 h 632343"/>
              <a:gd name="connsiteX68" fmla="*/ 304319 w 627755"/>
              <a:gd name="connsiteY68" fmla="*/ 74169 h 632343"/>
              <a:gd name="connsiteX69" fmla="*/ 402191 w 627755"/>
              <a:gd name="connsiteY69" fmla="*/ 0 h 63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27755" h="632343">
                <a:moveTo>
                  <a:pt x="45877" y="334140"/>
                </a:moveTo>
                <a:lnTo>
                  <a:pt x="45877" y="510004"/>
                </a:lnTo>
                <a:lnTo>
                  <a:pt x="321142" y="510004"/>
                </a:lnTo>
                <a:lnTo>
                  <a:pt x="321142" y="334140"/>
                </a:lnTo>
                <a:close/>
                <a:moveTo>
                  <a:pt x="480182" y="288263"/>
                </a:moveTo>
                <a:lnTo>
                  <a:pt x="531412" y="288263"/>
                </a:lnTo>
                <a:cubicBezTo>
                  <a:pt x="532176" y="290557"/>
                  <a:pt x="532941" y="292851"/>
                  <a:pt x="533706" y="295145"/>
                </a:cubicBezTo>
                <a:cubicBezTo>
                  <a:pt x="549762" y="352491"/>
                  <a:pt x="516119" y="411367"/>
                  <a:pt x="458772" y="426659"/>
                </a:cubicBezTo>
                <a:lnTo>
                  <a:pt x="458772" y="458009"/>
                </a:lnTo>
                <a:lnTo>
                  <a:pt x="402955" y="402956"/>
                </a:lnTo>
                <a:lnTo>
                  <a:pt x="458772" y="346374"/>
                </a:lnTo>
                <a:lnTo>
                  <a:pt x="458772" y="377724"/>
                </a:lnTo>
                <a:cubicBezTo>
                  <a:pt x="478652" y="367019"/>
                  <a:pt x="491651" y="346374"/>
                  <a:pt x="491651" y="323436"/>
                </a:cubicBezTo>
                <a:cubicBezTo>
                  <a:pt x="491651" y="311202"/>
                  <a:pt x="487829" y="298203"/>
                  <a:pt x="480182" y="288263"/>
                </a:cubicBezTo>
                <a:close/>
                <a:moveTo>
                  <a:pt x="24468" y="288263"/>
                </a:moveTo>
                <a:lnTo>
                  <a:pt x="342551" y="288263"/>
                </a:lnTo>
                <a:cubicBezTo>
                  <a:pt x="356314" y="288263"/>
                  <a:pt x="367019" y="298968"/>
                  <a:pt x="367019" y="312731"/>
                </a:cubicBezTo>
                <a:lnTo>
                  <a:pt x="367019" y="531413"/>
                </a:lnTo>
                <a:cubicBezTo>
                  <a:pt x="367019" y="545176"/>
                  <a:pt x="356314" y="555881"/>
                  <a:pt x="342551" y="555881"/>
                </a:cubicBezTo>
                <a:lnTo>
                  <a:pt x="221741" y="555881"/>
                </a:lnTo>
                <a:lnTo>
                  <a:pt x="221741" y="586466"/>
                </a:lnTo>
                <a:lnTo>
                  <a:pt x="275264" y="586466"/>
                </a:lnTo>
                <a:lnTo>
                  <a:pt x="275264" y="632343"/>
                </a:lnTo>
                <a:lnTo>
                  <a:pt x="91755" y="632343"/>
                </a:lnTo>
                <a:lnTo>
                  <a:pt x="91755" y="586466"/>
                </a:lnTo>
                <a:lnTo>
                  <a:pt x="145278" y="586466"/>
                </a:lnTo>
                <a:lnTo>
                  <a:pt x="145278" y="555881"/>
                </a:lnTo>
                <a:lnTo>
                  <a:pt x="24468" y="555881"/>
                </a:lnTo>
                <a:cubicBezTo>
                  <a:pt x="10705" y="555881"/>
                  <a:pt x="0" y="545176"/>
                  <a:pt x="0" y="531413"/>
                </a:cubicBezTo>
                <a:lnTo>
                  <a:pt x="0" y="312731"/>
                </a:lnTo>
                <a:cubicBezTo>
                  <a:pt x="0" y="298968"/>
                  <a:pt x="10705" y="288263"/>
                  <a:pt x="24468" y="288263"/>
                </a:cubicBezTo>
                <a:close/>
                <a:moveTo>
                  <a:pt x="142983" y="87931"/>
                </a:moveTo>
                <a:lnTo>
                  <a:pt x="198800" y="142984"/>
                </a:lnTo>
                <a:lnTo>
                  <a:pt x="142983" y="199566"/>
                </a:lnTo>
                <a:lnTo>
                  <a:pt x="142983" y="168217"/>
                </a:lnTo>
                <a:cubicBezTo>
                  <a:pt x="123103" y="178922"/>
                  <a:pt x="110104" y="199566"/>
                  <a:pt x="110104" y="222505"/>
                </a:cubicBezTo>
                <a:cubicBezTo>
                  <a:pt x="110104" y="234738"/>
                  <a:pt x="115457" y="250031"/>
                  <a:pt x="121574" y="257677"/>
                </a:cubicBezTo>
                <a:lnTo>
                  <a:pt x="70344" y="257677"/>
                </a:lnTo>
                <a:cubicBezTo>
                  <a:pt x="69579" y="255384"/>
                  <a:pt x="68814" y="253089"/>
                  <a:pt x="68050" y="250796"/>
                </a:cubicBezTo>
                <a:cubicBezTo>
                  <a:pt x="51993" y="193449"/>
                  <a:pt x="85636" y="134573"/>
                  <a:pt x="142983" y="119281"/>
                </a:cubicBezTo>
                <a:close/>
                <a:moveTo>
                  <a:pt x="402191" y="45877"/>
                </a:moveTo>
                <a:cubicBezTo>
                  <a:pt x="397603" y="45877"/>
                  <a:pt x="393015" y="46641"/>
                  <a:pt x="388428" y="47406"/>
                </a:cubicBezTo>
                <a:cubicBezTo>
                  <a:pt x="361666" y="53523"/>
                  <a:pt x="343315" y="77226"/>
                  <a:pt x="343315" y="104754"/>
                </a:cubicBezTo>
                <a:lnTo>
                  <a:pt x="343315" y="120046"/>
                </a:lnTo>
                <a:lnTo>
                  <a:pt x="329551" y="117752"/>
                </a:lnTo>
                <a:cubicBezTo>
                  <a:pt x="327258" y="116988"/>
                  <a:pt x="324199" y="116988"/>
                  <a:pt x="321905" y="116988"/>
                </a:cubicBezTo>
                <a:cubicBezTo>
                  <a:pt x="307378" y="116988"/>
                  <a:pt x="293614" y="123869"/>
                  <a:pt x="284439" y="136103"/>
                </a:cubicBezTo>
                <a:cubicBezTo>
                  <a:pt x="273734" y="150631"/>
                  <a:pt x="272205" y="168982"/>
                  <a:pt x="279087" y="185039"/>
                </a:cubicBezTo>
                <a:cubicBezTo>
                  <a:pt x="286733" y="200331"/>
                  <a:pt x="302026" y="210271"/>
                  <a:pt x="319612" y="211801"/>
                </a:cubicBezTo>
                <a:lnTo>
                  <a:pt x="545940" y="211801"/>
                </a:lnTo>
                <a:cubicBezTo>
                  <a:pt x="565820" y="211801"/>
                  <a:pt x="581878" y="195743"/>
                  <a:pt x="582642" y="176628"/>
                </a:cubicBezTo>
                <a:cubicBezTo>
                  <a:pt x="582642" y="156747"/>
                  <a:pt x="566585" y="140690"/>
                  <a:pt x="546705" y="140690"/>
                </a:cubicBezTo>
                <a:lnTo>
                  <a:pt x="531412" y="140690"/>
                </a:lnTo>
                <a:lnTo>
                  <a:pt x="531412" y="128457"/>
                </a:lnTo>
                <a:cubicBezTo>
                  <a:pt x="531412" y="113164"/>
                  <a:pt x="523766" y="98637"/>
                  <a:pt x="511532" y="89461"/>
                </a:cubicBezTo>
                <a:cubicBezTo>
                  <a:pt x="503121" y="84108"/>
                  <a:pt x="493946" y="81050"/>
                  <a:pt x="484006" y="81050"/>
                </a:cubicBezTo>
                <a:cubicBezTo>
                  <a:pt x="478653" y="81050"/>
                  <a:pt x="473301" y="81815"/>
                  <a:pt x="468713" y="83344"/>
                </a:cubicBezTo>
                <a:lnTo>
                  <a:pt x="458773" y="87167"/>
                </a:lnTo>
                <a:lnTo>
                  <a:pt x="454185" y="77991"/>
                </a:lnTo>
                <a:cubicBezTo>
                  <a:pt x="444245" y="58111"/>
                  <a:pt x="424365" y="45877"/>
                  <a:pt x="402191" y="45877"/>
                </a:cubicBezTo>
                <a:close/>
                <a:moveTo>
                  <a:pt x="402191" y="0"/>
                </a:moveTo>
                <a:cubicBezTo>
                  <a:pt x="434305" y="0"/>
                  <a:pt x="462596" y="14527"/>
                  <a:pt x="480947" y="37466"/>
                </a:cubicBezTo>
                <a:cubicBezTo>
                  <a:pt x="484770" y="37466"/>
                  <a:pt x="489358" y="36702"/>
                  <a:pt x="493181" y="36702"/>
                </a:cubicBezTo>
                <a:cubicBezTo>
                  <a:pt x="530647" y="36702"/>
                  <a:pt x="562762" y="64228"/>
                  <a:pt x="568879" y="100165"/>
                </a:cubicBezTo>
                <a:cubicBezTo>
                  <a:pt x="602522" y="110106"/>
                  <a:pt x="627755" y="140690"/>
                  <a:pt x="627755" y="177392"/>
                </a:cubicBezTo>
                <a:cubicBezTo>
                  <a:pt x="627755" y="221740"/>
                  <a:pt x="594876" y="257678"/>
                  <a:pt x="550528" y="257678"/>
                </a:cubicBezTo>
                <a:cubicBezTo>
                  <a:pt x="547469" y="257678"/>
                  <a:pt x="321141" y="257678"/>
                  <a:pt x="321141" y="257678"/>
                </a:cubicBezTo>
                <a:cubicBezTo>
                  <a:pt x="270676" y="257678"/>
                  <a:pt x="229386" y="216388"/>
                  <a:pt x="229386" y="165158"/>
                </a:cubicBezTo>
                <a:cubicBezTo>
                  <a:pt x="229386" y="120046"/>
                  <a:pt x="261500" y="82579"/>
                  <a:pt x="304319" y="74169"/>
                </a:cubicBezTo>
                <a:cubicBezTo>
                  <a:pt x="316553" y="31349"/>
                  <a:pt x="355549" y="0"/>
                  <a:pt x="402191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2" name="任意多边形: 形状 371">
            <a:extLst>
              <a:ext uri="{FF2B5EF4-FFF2-40B4-BE49-F238E27FC236}">
                <a16:creationId xmlns:a16="http://schemas.microsoft.com/office/drawing/2014/main" xmlns="" id="{2894DE65-0121-4CEB-8FFE-15EB07B32237}"/>
              </a:ext>
            </a:extLst>
          </p:cNvPr>
          <p:cNvSpPr/>
          <p:nvPr/>
        </p:nvSpPr>
        <p:spPr>
          <a:xfrm>
            <a:off x="3100918" y="2871224"/>
            <a:ext cx="472608" cy="366271"/>
          </a:xfrm>
          <a:custGeom>
            <a:avLst/>
            <a:gdLst>
              <a:gd name="connsiteX0" fmla="*/ 229386 w 611698"/>
              <a:gd name="connsiteY0" fmla="*/ 321141 h 474066"/>
              <a:gd name="connsiteX1" fmla="*/ 351726 w 611698"/>
              <a:gd name="connsiteY1" fmla="*/ 321141 h 474066"/>
              <a:gd name="connsiteX2" fmla="*/ 351726 w 611698"/>
              <a:gd name="connsiteY2" fmla="*/ 351726 h 474066"/>
              <a:gd name="connsiteX3" fmla="*/ 229386 w 611698"/>
              <a:gd name="connsiteY3" fmla="*/ 351726 h 474066"/>
              <a:gd name="connsiteX4" fmla="*/ 129220 w 611698"/>
              <a:gd name="connsiteY4" fmla="*/ 176627 h 474066"/>
              <a:gd name="connsiteX5" fmla="*/ 216388 w 611698"/>
              <a:gd name="connsiteY5" fmla="*/ 263794 h 474066"/>
              <a:gd name="connsiteX6" fmla="*/ 129220 w 611698"/>
              <a:gd name="connsiteY6" fmla="*/ 350961 h 474066"/>
              <a:gd name="connsiteX7" fmla="*/ 107811 w 611698"/>
              <a:gd name="connsiteY7" fmla="*/ 329552 h 474066"/>
              <a:gd name="connsiteX8" fmla="*/ 173569 w 611698"/>
              <a:gd name="connsiteY8" fmla="*/ 263794 h 474066"/>
              <a:gd name="connsiteX9" fmla="*/ 107811 w 611698"/>
              <a:gd name="connsiteY9" fmla="*/ 198036 h 474066"/>
              <a:gd name="connsiteX10" fmla="*/ 45877 w 611698"/>
              <a:gd name="connsiteY10" fmla="*/ 122339 h 474066"/>
              <a:gd name="connsiteX11" fmla="*/ 45877 w 611698"/>
              <a:gd name="connsiteY11" fmla="*/ 428189 h 474066"/>
              <a:gd name="connsiteX12" fmla="*/ 565821 w 611698"/>
              <a:gd name="connsiteY12" fmla="*/ 428189 h 474066"/>
              <a:gd name="connsiteX13" fmla="*/ 565821 w 611698"/>
              <a:gd name="connsiteY13" fmla="*/ 122339 h 474066"/>
              <a:gd name="connsiteX14" fmla="*/ 527590 w 611698"/>
              <a:gd name="connsiteY14" fmla="*/ 45877 h 474066"/>
              <a:gd name="connsiteX15" fmla="*/ 512297 w 611698"/>
              <a:gd name="connsiteY15" fmla="*/ 61170 h 474066"/>
              <a:gd name="connsiteX16" fmla="*/ 527590 w 611698"/>
              <a:gd name="connsiteY16" fmla="*/ 76462 h 474066"/>
              <a:gd name="connsiteX17" fmla="*/ 542882 w 611698"/>
              <a:gd name="connsiteY17" fmla="*/ 61170 h 474066"/>
              <a:gd name="connsiteX18" fmla="*/ 527590 w 611698"/>
              <a:gd name="connsiteY18" fmla="*/ 45877 h 474066"/>
              <a:gd name="connsiteX19" fmla="*/ 474066 w 611698"/>
              <a:gd name="connsiteY19" fmla="*/ 45877 h 474066"/>
              <a:gd name="connsiteX20" fmla="*/ 458774 w 611698"/>
              <a:gd name="connsiteY20" fmla="*/ 61170 h 474066"/>
              <a:gd name="connsiteX21" fmla="*/ 474066 w 611698"/>
              <a:gd name="connsiteY21" fmla="*/ 76462 h 474066"/>
              <a:gd name="connsiteX22" fmla="*/ 489359 w 611698"/>
              <a:gd name="connsiteY22" fmla="*/ 61170 h 474066"/>
              <a:gd name="connsiteX23" fmla="*/ 474066 w 611698"/>
              <a:gd name="connsiteY23" fmla="*/ 45877 h 474066"/>
              <a:gd name="connsiteX24" fmla="*/ 420543 w 611698"/>
              <a:gd name="connsiteY24" fmla="*/ 45877 h 474066"/>
              <a:gd name="connsiteX25" fmla="*/ 405250 w 611698"/>
              <a:gd name="connsiteY25" fmla="*/ 61170 h 474066"/>
              <a:gd name="connsiteX26" fmla="*/ 420543 w 611698"/>
              <a:gd name="connsiteY26" fmla="*/ 76462 h 474066"/>
              <a:gd name="connsiteX27" fmla="*/ 435835 w 611698"/>
              <a:gd name="connsiteY27" fmla="*/ 61170 h 474066"/>
              <a:gd name="connsiteX28" fmla="*/ 420543 w 611698"/>
              <a:gd name="connsiteY28" fmla="*/ 45877 h 474066"/>
              <a:gd name="connsiteX29" fmla="*/ 0 w 611698"/>
              <a:gd name="connsiteY29" fmla="*/ 0 h 474066"/>
              <a:gd name="connsiteX30" fmla="*/ 611698 w 611698"/>
              <a:gd name="connsiteY30" fmla="*/ 0 h 474066"/>
              <a:gd name="connsiteX31" fmla="*/ 611698 w 611698"/>
              <a:gd name="connsiteY31" fmla="*/ 474066 h 474066"/>
              <a:gd name="connsiteX32" fmla="*/ 0 w 611698"/>
              <a:gd name="connsiteY32" fmla="*/ 474066 h 474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11698" h="474066">
                <a:moveTo>
                  <a:pt x="229386" y="321141"/>
                </a:moveTo>
                <a:lnTo>
                  <a:pt x="351726" y="321141"/>
                </a:lnTo>
                <a:lnTo>
                  <a:pt x="351726" y="351726"/>
                </a:lnTo>
                <a:lnTo>
                  <a:pt x="229386" y="351726"/>
                </a:lnTo>
                <a:close/>
                <a:moveTo>
                  <a:pt x="129220" y="176627"/>
                </a:moveTo>
                <a:lnTo>
                  <a:pt x="216388" y="263794"/>
                </a:lnTo>
                <a:lnTo>
                  <a:pt x="129220" y="350961"/>
                </a:lnTo>
                <a:lnTo>
                  <a:pt x="107811" y="329552"/>
                </a:lnTo>
                <a:lnTo>
                  <a:pt x="173569" y="263794"/>
                </a:lnTo>
                <a:lnTo>
                  <a:pt x="107811" y="198036"/>
                </a:lnTo>
                <a:close/>
                <a:moveTo>
                  <a:pt x="45877" y="122339"/>
                </a:moveTo>
                <a:lnTo>
                  <a:pt x="45877" y="428189"/>
                </a:lnTo>
                <a:lnTo>
                  <a:pt x="565821" y="428189"/>
                </a:lnTo>
                <a:lnTo>
                  <a:pt x="565821" y="122339"/>
                </a:lnTo>
                <a:close/>
                <a:moveTo>
                  <a:pt x="527590" y="45877"/>
                </a:moveTo>
                <a:cubicBezTo>
                  <a:pt x="519179" y="45877"/>
                  <a:pt x="512297" y="52759"/>
                  <a:pt x="512297" y="61170"/>
                </a:cubicBezTo>
                <a:cubicBezTo>
                  <a:pt x="512297" y="69581"/>
                  <a:pt x="519179" y="76462"/>
                  <a:pt x="527590" y="76462"/>
                </a:cubicBezTo>
                <a:cubicBezTo>
                  <a:pt x="536001" y="76462"/>
                  <a:pt x="542882" y="69581"/>
                  <a:pt x="542882" y="61170"/>
                </a:cubicBezTo>
                <a:cubicBezTo>
                  <a:pt x="542882" y="52759"/>
                  <a:pt x="536001" y="45877"/>
                  <a:pt x="527590" y="45877"/>
                </a:cubicBezTo>
                <a:close/>
                <a:moveTo>
                  <a:pt x="474066" y="45877"/>
                </a:moveTo>
                <a:cubicBezTo>
                  <a:pt x="465656" y="45877"/>
                  <a:pt x="458774" y="52759"/>
                  <a:pt x="458774" y="61170"/>
                </a:cubicBezTo>
                <a:cubicBezTo>
                  <a:pt x="458774" y="69581"/>
                  <a:pt x="465656" y="76462"/>
                  <a:pt x="474066" y="76462"/>
                </a:cubicBezTo>
                <a:cubicBezTo>
                  <a:pt x="482477" y="76462"/>
                  <a:pt x="489359" y="69581"/>
                  <a:pt x="489359" y="61170"/>
                </a:cubicBezTo>
                <a:cubicBezTo>
                  <a:pt x="489359" y="52759"/>
                  <a:pt x="482477" y="45877"/>
                  <a:pt x="474066" y="45877"/>
                </a:cubicBezTo>
                <a:close/>
                <a:moveTo>
                  <a:pt x="420543" y="45877"/>
                </a:moveTo>
                <a:cubicBezTo>
                  <a:pt x="412132" y="45877"/>
                  <a:pt x="405250" y="52759"/>
                  <a:pt x="405250" y="61170"/>
                </a:cubicBezTo>
                <a:cubicBezTo>
                  <a:pt x="405250" y="69581"/>
                  <a:pt x="412132" y="76462"/>
                  <a:pt x="420543" y="76462"/>
                </a:cubicBezTo>
                <a:cubicBezTo>
                  <a:pt x="428954" y="76462"/>
                  <a:pt x="435835" y="69581"/>
                  <a:pt x="435835" y="61170"/>
                </a:cubicBezTo>
                <a:cubicBezTo>
                  <a:pt x="435835" y="52759"/>
                  <a:pt x="428954" y="45877"/>
                  <a:pt x="420543" y="45877"/>
                </a:cubicBezTo>
                <a:close/>
                <a:moveTo>
                  <a:pt x="0" y="0"/>
                </a:moveTo>
                <a:lnTo>
                  <a:pt x="611698" y="0"/>
                </a:lnTo>
                <a:lnTo>
                  <a:pt x="611698" y="474066"/>
                </a:lnTo>
                <a:lnTo>
                  <a:pt x="0" y="474066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5" name="任意多边形: 形状 374">
            <a:extLst>
              <a:ext uri="{FF2B5EF4-FFF2-40B4-BE49-F238E27FC236}">
                <a16:creationId xmlns:a16="http://schemas.microsoft.com/office/drawing/2014/main" xmlns="" id="{281E04C9-C1DB-4CAE-95C9-59BAF114FB0A}"/>
              </a:ext>
            </a:extLst>
          </p:cNvPr>
          <p:cNvSpPr/>
          <p:nvPr/>
        </p:nvSpPr>
        <p:spPr>
          <a:xfrm>
            <a:off x="4201973" y="2871224"/>
            <a:ext cx="472608" cy="366271"/>
          </a:xfrm>
          <a:custGeom>
            <a:avLst/>
            <a:gdLst>
              <a:gd name="connsiteX0" fmla="*/ 260735 w 611698"/>
              <a:gd name="connsiteY0" fmla="*/ 321141 h 474066"/>
              <a:gd name="connsiteX1" fmla="*/ 383075 w 611698"/>
              <a:gd name="connsiteY1" fmla="*/ 321141 h 474066"/>
              <a:gd name="connsiteX2" fmla="*/ 383075 w 611698"/>
              <a:gd name="connsiteY2" fmla="*/ 351726 h 474066"/>
              <a:gd name="connsiteX3" fmla="*/ 260735 w 611698"/>
              <a:gd name="connsiteY3" fmla="*/ 351726 h 474066"/>
              <a:gd name="connsiteX4" fmla="*/ 483240 w 611698"/>
              <a:gd name="connsiteY4" fmla="*/ 176627 h 474066"/>
              <a:gd name="connsiteX5" fmla="*/ 504649 w 611698"/>
              <a:gd name="connsiteY5" fmla="*/ 198036 h 474066"/>
              <a:gd name="connsiteX6" fmla="*/ 438892 w 611698"/>
              <a:gd name="connsiteY6" fmla="*/ 263794 h 474066"/>
              <a:gd name="connsiteX7" fmla="*/ 504649 w 611698"/>
              <a:gd name="connsiteY7" fmla="*/ 329552 h 474066"/>
              <a:gd name="connsiteX8" fmla="*/ 483240 w 611698"/>
              <a:gd name="connsiteY8" fmla="*/ 350961 h 474066"/>
              <a:gd name="connsiteX9" fmla="*/ 396073 w 611698"/>
              <a:gd name="connsiteY9" fmla="*/ 263794 h 474066"/>
              <a:gd name="connsiteX10" fmla="*/ 45877 w 611698"/>
              <a:gd name="connsiteY10" fmla="*/ 122339 h 474066"/>
              <a:gd name="connsiteX11" fmla="*/ 45877 w 611698"/>
              <a:gd name="connsiteY11" fmla="*/ 428189 h 474066"/>
              <a:gd name="connsiteX12" fmla="*/ 565821 w 611698"/>
              <a:gd name="connsiteY12" fmla="*/ 428189 h 474066"/>
              <a:gd name="connsiteX13" fmla="*/ 565821 w 611698"/>
              <a:gd name="connsiteY13" fmla="*/ 122339 h 474066"/>
              <a:gd name="connsiteX14" fmla="*/ 191155 w 611698"/>
              <a:gd name="connsiteY14" fmla="*/ 45877 h 474066"/>
              <a:gd name="connsiteX15" fmla="*/ 175863 w 611698"/>
              <a:gd name="connsiteY15" fmla="*/ 61170 h 474066"/>
              <a:gd name="connsiteX16" fmla="*/ 191155 w 611698"/>
              <a:gd name="connsiteY16" fmla="*/ 76462 h 474066"/>
              <a:gd name="connsiteX17" fmla="*/ 206448 w 611698"/>
              <a:gd name="connsiteY17" fmla="*/ 61170 h 474066"/>
              <a:gd name="connsiteX18" fmla="*/ 191155 w 611698"/>
              <a:gd name="connsiteY18" fmla="*/ 45877 h 474066"/>
              <a:gd name="connsiteX19" fmla="*/ 137632 w 611698"/>
              <a:gd name="connsiteY19" fmla="*/ 45877 h 474066"/>
              <a:gd name="connsiteX20" fmla="*/ 122339 w 611698"/>
              <a:gd name="connsiteY20" fmla="*/ 61170 h 474066"/>
              <a:gd name="connsiteX21" fmla="*/ 137632 w 611698"/>
              <a:gd name="connsiteY21" fmla="*/ 76462 h 474066"/>
              <a:gd name="connsiteX22" fmla="*/ 152924 w 611698"/>
              <a:gd name="connsiteY22" fmla="*/ 61170 h 474066"/>
              <a:gd name="connsiteX23" fmla="*/ 137632 w 611698"/>
              <a:gd name="connsiteY23" fmla="*/ 45877 h 474066"/>
              <a:gd name="connsiteX24" fmla="*/ 84108 w 611698"/>
              <a:gd name="connsiteY24" fmla="*/ 45877 h 474066"/>
              <a:gd name="connsiteX25" fmla="*/ 68816 w 611698"/>
              <a:gd name="connsiteY25" fmla="*/ 61170 h 474066"/>
              <a:gd name="connsiteX26" fmla="*/ 84108 w 611698"/>
              <a:gd name="connsiteY26" fmla="*/ 76462 h 474066"/>
              <a:gd name="connsiteX27" fmla="*/ 99401 w 611698"/>
              <a:gd name="connsiteY27" fmla="*/ 61170 h 474066"/>
              <a:gd name="connsiteX28" fmla="*/ 84108 w 611698"/>
              <a:gd name="connsiteY28" fmla="*/ 45877 h 474066"/>
              <a:gd name="connsiteX29" fmla="*/ 0 w 611698"/>
              <a:gd name="connsiteY29" fmla="*/ 0 h 474066"/>
              <a:gd name="connsiteX30" fmla="*/ 611698 w 611698"/>
              <a:gd name="connsiteY30" fmla="*/ 0 h 474066"/>
              <a:gd name="connsiteX31" fmla="*/ 611698 w 611698"/>
              <a:gd name="connsiteY31" fmla="*/ 474066 h 474066"/>
              <a:gd name="connsiteX32" fmla="*/ 0 w 611698"/>
              <a:gd name="connsiteY32" fmla="*/ 474066 h 474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11698" h="474066">
                <a:moveTo>
                  <a:pt x="260735" y="321141"/>
                </a:moveTo>
                <a:lnTo>
                  <a:pt x="383075" y="321141"/>
                </a:lnTo>
                <a:lnTo>
                  <a:pt x="383075" y="351726"/>
                </a:lnTo>
                <a:lnTo>
                  <a:pt x="260735" y="351726"/>
                </a:lnTo>
                <a:close/>
                <a:moveTo>
                  <a:pt x="483240" y="176627"/>
                </a:moveTo>
                <a:lnTo>
                  <a:pt x="504649" y="198036"/>
                </a:lnTo>
                <a:lnTo>
                  <a:pt x="438892" y="263794"/>
                </a:lnTo>
                <a:lnTo>
                  <a:pt x="504649" y="329552"/>
                </a:lnTo>
                <a:lnTo>
                  <a:pt x="483240" y="350961"/>
                </a:lnTo>
                <a:lnTo>
                  <a:pt x="396073" y="263794"/>
                </a:lnTo>
                <a:close/>
                <a:moveTo>
                  <a:pt x="45877" y="122339"/>
                </a:moveTo>
                <a:lnTo>
                  <a:pt x="45877" y="428189"/>
                </a:lnTo>
                <a:lnTo>
                  <a:pt x="565821" y="428189"/>
                </a:lnTo>
                <a:lnTo>
                  <a:pt x="565821" y="122339"/>
                </a:lnTo>
                <a:close/>
                <a:moveTo>
                  <a:pt x="191155" y="45877"/>
                </a:moveTo>
                <a:cubicBezTo>
                  <a:pt x="182745" y="45877"/>
                  <a:pt x="175863" y="52759"/>
                  <a:pt x="175863" y="61170"/>
                </a:cubicBezTo>
                <a:cubicBezTo>
                  <a:pt x="175863" y="69581"/>
                  <a:pt x="182745" y="76462"/>
                  <a:pt x="191155" y="76462"/>
                </a:cubicBezTo>
                <a:cubicBezTo>
                  <a:pt x="199566" y="76462"/>
                  <a:pt x="206448" y="69581"/>
                  <a:pt x="206448" y="61170"/>
                </a:cubicBezTo>
                <a:cubicBezTo>
                  <a:pt x="206448" y="52759"/>
                  <a:pt x="199566" y="45877"/>
                  <a:pt x="191155" y="45877"/>
                </a:cubicBezTo>
                <a:close/>
                <a:moveTo>
                  <a:pt x="137632" y="45877"/>
                </a:moveTo>
                <a:cubicBezTo>
                  <a:pt x="129221" y="45877"/>
                  <a:pt x="122339" y="52759"/>
                  <a:pt x="122339" y="61170"/>
                </a:cubicBezTo>
                <a:cubicBezTo>
                  <a:pt x="122339" y="69581"/>
                  <a:pt x="129221" y="76462"/>
                  <a:pt x="137632" y="76462"/>
                </a:cubicBezTo>
                <a:cubicBezTo>
                  <a:pt x="146043" y="76462"/>
                  <a:pt x="152924" y="69581"/>
                  <a:pt x="152924" y="61170"/>
                </a:cubicBezTo>
                <a:cubicBezTo>
                  <a:pt x="152924" y="52759"/>
                  <a:pt x="146043" y="45877"/>
                  <a:pt x="137632" y="45877"/>
                </a:cubicBezTo>
                <a:close/>
                <a:moveTo>
                  <a:pt x="84108" y="45877"/>
                </a:moveTo>
                <a:cubicBezTo>
                  <a:pt x="75698" y="45877"/>
                  <a:pt x="68816" y="52759"/>
                  <a:pt x="68816" y="61170"/>
                </a:cubicBezTo>
                <a:cubicBezTo>
                  <a:pt x="68816" y="69581"/>
                  <a:pt x="75698" y="76462"/>
                  <a:pt x="84108" y="76462"/>
                </a:cubicBezTo>
                <a:cubicBezTo>
                  <a:pt x="92519" y="76462"/>
                  <a:pt x="99401" y="69581"/>
                  <a:pt x="99401" y="61170"/>
                </a:cubicBezTo>
                <a:cubicBezTo>
                  <a:pt x="99401" y="52759"/>
                  <a:pt x="92519" y="45877"/>
                  <a:pt x="84108" y="45877"/>
                </a:cubicBezTo>
                <a:close/>
                <a:moveTo>
                  <a:pt x="0" y="0"/>
                </a:moveTo>
                <a:lnTo>
                  <a:pt x="611698" y="0"/>
                </a:lnTo>
                <a:lnTo>
                  <a:pt x="611698" y="474066"/>
                </a:lnTo>
                <a:lnTo>
                  <a:pt x="0" y="474066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4" name="任意多边形: 形状 383">
            <a:extLst>
              <a:ext uri="{FF2B5EF4-FFF2-40B4-BE49-F238E27FC236}">
                <a16:creationId xmlns:a16="http://schemas.microsoft.com/office/drawing/2014/main" xmlns="" id="{FDCFD87B-F920-4AAE-AA30-6720846EC4E5}"/>
              </a:ext>
            </a:extLst>
          </p:cNvPr>
          <p:cNvSpPr/>
          <p:nvPr/>
        </p:nvSpPr>
        <p:spPr>
          <a:xfrm>
            <a:off x="5278015" y="2883731"/>
            <a:ext cx="543498" cy="330825"/>
          </a:xfrm>
          <a:custGeom>
            <a:avLst/>
            <a:gdLst>
              <a:gd name="connsiteX0" fmla="*/ 596405 w 703452"/>
              <a:gd name="connsiteY0" fmla="*/ 336434 h 428188"/>
              <a:gd name="connsiteX1" fmla="*/ 573467 w 703452"/>
              <a:gd name="connsiteY1" fmla="*/ 359372 h 428188"/>
              <a:gd name="connsiteX2" fmla="*/ 596405 w 703452"/>
              <a:gd name="connsiteY2" fmla="*/ 382311 h 428188"/>
              <a:gd name="connsiteX3" fmla="*/ 619344 w 703452"/>
              <a:gd name="connsiteY3" fmla="*/ 359372 h 428188"/>
              <a:gd name="connsiteX4" fmla="*/ 596405 w 703452"/>
              <a:gd name="connsiteY4" fmla="*/ 336434 h 428188"/>
              <a:gd name="connsiteX5" fmla="*/ 519943 w 703452"/>
              <a:gd name="connsiteY5" fmla="*/ 107047 h 428188"/>
              <a:gd name="connsiteX6" fmla="*/ 519943 w 703452"/>
              <a:gd name="connsiteY6" fmla="*/ 152924 h 428188"/>
              <a:gd name="connsiteX7" fmla="*/ 672867 w 703452"/>
              <a:gd name="connsiteY7" fmla="*/ 152924 h 428188"/>
              <a:gd name="connsiteX8" fmla="*/ 672867 w 703452"/>
              <a:gd name="connsiteY8" fmla="*/ 107047 h 428188"/>
              <a:gd name="connsiteX9" fmla="*/ 45877 w 703452"/>
              <a:gd name="connsiteY9" fmla="*/ 45877 h 428188"/>
              <a:gd name="connsiteX10" fmla="*/ 45877 w 703452"/>
              <a:gd name="connsiteY10" fmla="*/ 290556 h 428188"/>
              <a:gd name="connsiteX11" fmla="*/ 412895 w 703452"/>
              <a:gd name="connsiteY11" fmla="*/ 290556 h 428188"/>
              <a:gd name="connsiteX12" fmla="*/ 412895 w 703452"/>
              <a:gd name="connsiteY12" fmla="*/ 45877 h 428188"/>
              <a:gd name="connsiteX13" fmla="*/ 519943 w 703452"/>
              <a:gd name="connsiteY13" fmla="*/ 30585 h 428188"/>
              <a:gd name="connsiteX14" fmla="*/ 519943 w 703452"/>
              <a:gd name="connsiteY14" fmla="*/ 76462 h 428188"/>
              <a:gd name="connsiteX15" fmla="*/ 672867 w 703452"/>
              <a:gd name="connsiteY15" fmla="*/ 76462 h 428188"/>
              <a:gd name="connsiteX16" fmla="*/ 672867 w 703452"/>
              <a:gd name="connsiteY16" fmla="*/ 30585 h 428188"/>
              <a:gd name="connsiteX17" fmla="*/ 519943 w 703452"/>
              <a:gd name="connsiteY17" fmla="*/ 0 h 428188"/>
              <a:gd name="connsiteX18" fmla="*/ 672867 w 703452"/>
              <a:gd name="connsiteY18" fmla="*/ 0 h 428188"/>
              <a:gd name="connsiteX19" fmla="*/ 703452 w 703452"/>
              <a:gd name="connsiteY19" fmla="*/ 30585 h 428188"/>
              <a:gd name="connsiteX20" fmla="*/ 703452 w 703452"/>
              <a:gd name="connsiteY20" fmla="*/ 397603 h 428188"/>
              <a:gd name="connsiteX21" fmla="*/ 672867 w 703452"/>
              <a:gd name="connsiteY21" fmla="*/ 428188 h 428188"/>
              <a:gd name="connsiteX22" fmla="*/ 519943 w 703452"/>
              <a:gd name="connsiteY22" fmla="*/ 428188 h 428188"/>
              <a:gd name="connsiteX23" fmla="*/ 489358 w 703452"/>
              <a:gd name="connsiteY23" fmla="*/ 397603 h 428188"/>
              <a:gd name="connsiteX24" fmla="*/ 489358 w 703452"/>
              <a:gd name="connsiteY24" fmla="*/ 30585 h 428188"/>
              <a:gd name="connsiteX25" fmla="*/ 519943 w 703452"/>
              <a:gd name="connsiteY25" fmla="*/ 0 h 428188"/>
              <a:gd name="connsiteX26" fmla="*/ 30585 w 703452"/>
              <a:gd name="connsiteY26" fmla="*/ 0 h 428188"/>
              <a:gd name="connsiteX27" fmla="*/ 428188 w 703452"/>
              <a:gd name="connsiteY27" fmla="*/ 0 h 428188"/>
              <a:gd name="connsiteX28" fmla="*/ 458773 w 703452"/>
              <a:gd name="connsiteY28" fmla="*/ 30585 h 428188"/>
              <a:gd name="connsiteX29" fmla="*/ 458773 w 703452"/>
              <a:gd name="connsiteY29" fmla="*/ 305849 h 428188"/>
              <a:gd name="connsiteX30" fmla="*/ 428188 w 703452"/>
              <a:gd name="connsiteY30" fmla="*/ 336434 h 428188"/>
              <a:gd name="connsiteX31" fmla="*/ 275264 w 703452"/>
              <a:gd name="connsiteY31" fmla="*/ 336434 h 428188"/>
              <a:gd name="connsiteX32" fmla="*/ 275264 w 703452"/>
              <a:gd name="connsiteY32" fmla="*/ 382311 h 428188"/>
              <a:gd name="connsiteX33" fmla="*/ 344080 w 703452"/>
              <a:gd name="connsiteY33" fmla="*/ 382311 h 428188"/>
              <a:gd name="connsiteX34" fmla="*/ 344080 w 703452"/>
              <a:gd name="connsiteY34" fmla="*/ 428188 h 428188"/>
              <a:gd name="connsiteX35" fmla="*/ 114693 w 703452"/>
              <a:gd name="connsiteY35" fmla="*/ 428188 h 428188"/>
              <a:gd name="connsiteX36" fmla="*/ 114693 w 703452"/>
              <a:gd name="connsiteY36" fmla="*/ 382311 h 428188"/>
              <a:gd name="connsiteX37" fmla="*/ 183509 w 703452"/>
              <a:gd name="connsiteY37" fmla="*/ 382311 h 428188"/>
              <a:gd name="connsiteX38" fmla="*/ 183509 w 703452"/>
              <a:gd name="connsiteY38" fmla="*/ 336434 h 428188"/>
              <a:gd name="connsiteX39" fmla="*/ 30585 w 703452"/>
              <a:gd name="connsiteY39" fmla="*/ 336434 h 428188"/>
              <a:gd name="connsiteX40" fmla="*/ 0 w 703452"/>
              <a:gd name="connsiteY40" fmla="*/ 305849 h 428188"/>
              <a:gd name="connsiteX41" fmla="*/ 0 w 703452"/>
              <a:gd name="connsiteY41" fmla="*/ 30585 h 428188"/>
              <a:gd name="connsiteX42" fmla="*/ 30585 w 703452"/>
              <a:gd name="connsiteY42" fmla="*/ 0 h 428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703452" h="428188">
                <a:moveTo>
                  <a:pt x="596405" y="336434"/>
                </a:moveTo>
                <a:cubicBezTo>
                  <a:pt x="583407" y="336434"/>
                  <a:pt x="573467" y="346374"/>
                  <a:pt x="573467" y="359372"/>
                </a:cubicBezTo>
                <a:cubicBezTo>
                  <a:pt x="573467" y="372370"/>
                  <a:pt x="583407" y="382311"/>
                  <a:pt x="596405" y="382311"/>
                </a:cubicBezTo>
                <a:cubicBezTo>
                  <a:pt x="609403" y="382311"/>
                  <a:pt x="619344" y="372370"/>
                  <a:pt x="619344" y="359372"/>
                </a:cubicBezTo>
                <a:cubicBezTo>
                  <a:pt x="619344" y="346374"/>
                  <a:pt x="609403" y="336434"/>
                  <a:pt x="596405" y="336434"/>
                </a:cubicBezTo>
                <a:close/>
                <a:moveTo>
                  <a:pt x="519943" y="107047"/>
                </a:moveTo>
                <a:lnTo>
                  <a:pt x="519943" y="152924"/>
                </a:lnTo>
                <a:lnTo>
                  <a:pt x="672867" y="152924"/>
                </a:lnTo>
                <a:lnTo>
                  <a:pt x="672867" y="107047"/>
                </a:lnTo>
                <a:close/>
                <a:moveTo>
                  <a:pt x="45877" y="45877"/>
                </a:moveTo>
                <a:lnTo>
                  <a:pt x="45877" y="290556"/>
                </a:lnTo>
                <a:lnTo>
                  <a:pt x="412895" y="290556"/>
                </a:lnTo>
                <a:lnTo>
                  <a:pt x="412895" y="45877"/>
                </a:lnTo>
                <a:close/>
                <a:moveTo>
                  <a:pt x="519943" y="30585"/>
                </a:moveTo>
                <a:lnTo>
                  <a:pt x="519943" y="76462"/>
                </a:lnTo>
                <a:lnTo>
                  <a:pt x="672867" y="76462"/>
                </a:lnTo>
                <a:lnTo>
                  <a:pt x="672867" y="30585"/>
                </a:lnTo>
                <a:close/>
                <a:moveTo>
                  <a:pt x="519943" y="0"/>
                </a:moveTo>
                <a:lnTo>
                  <a:pt x="672867" y="0"/>
                </a:lnTo>
                <a:cubicBezTo>
                  <a:pt x="689689" y="0"/>
                  <a:pt x="703452" y="13763"/>
                  <a:pt x="703452" y="30585"/>
                </a:cubicBezTo>
                <a:lnTo>
                  <a:pt x="703452" y="397603"/>
                </a:lnTo>
                <a:cubicBezTo>
                  <a:pt x="703452" y="414425"/>
                  <a:pt x="689689" y="428188"/>
                  <a:pt x="672867" y="428188"/>
                </a:cubicBezTo>
                <a:lnTo>
                  <a:pt x="519943" y="428188"/>
                </a:lnTo>
                <a:cubicBezTo>
                  <a:pt x="503121" y="428188"/>
                  <a:pt x="489358" y="414425"/>
                  <a:pt x="489358" y="397603"/>
                </a:cubicBezTo>
                <a:lnTo>
                  <a:pt x="489358" y="30585"/>
                </a:lnTo>
                <a:cubicBezTo>
                  <a:pt x="489358" y="13763"/>
                  <a:pt x="503121" y="0"/>
                  <a:pt x="519943" y="0"/>
                </a:cubicBezTo>
                <a:close/>
                <a:moveTo>
                  <a:pt x="30585" y="0"/>
                </a:moveTo>
                <a:lnTo>
                  <a:pt x="428188" y="0"/>
                </a:lnTo>
                <a:cubicBezTo>
                  <a:pt x="445010" y="0"/>
                  <a:pt x="458773" y="13763"/>
                  <a:pt x="458773" y="30585"/>
                </a:cubicBezTo>
                <a:lnTo>
                  <a:pt x="458773" y="305849"/>
                </a:lnTo>
                <a:cubicBezTo>
                  <a:pt x="458773" y="322670"/>
                  <a:pt x="445010" y="336434"/>
                  <a:pt x="428188" y="336434"/>
                </a:cubicBezTo>
                <a:lnTo>
                  <a:pt x="275264" y="336434"/>
                </a:lnTo>
                <a:lnTo>
                  <a:pt x="275264" y="382311"/>
                </a:lnTo>
                <a:lnTo>
                  <a:pt x="344080" y="382311"/>
                </a:lnTo>
                <a:lnTo>
                  <a:pt x="344080" y="428188"/>
                </a:lnTo>
                <a:lnTo>
                  <a:pt x="114693" y="428188"/>
                </a:lnTo>
                <a:lnTo>
                  <a:pt x="114693" y="382311"/>
                </a:lnTo>
                <a:lnTo>
                  <a:pt x="183509" y="382311"/>
                </a:lnTo>
                <a:lnTo>
                  <a:pt x="183509" y="336434"/>
                </a:lnTo>
                <a:lnTo>
                  <a:pt x="30585" y="336434"/>
                </a:lnTo>
                <a:cubicBezTo>
                  <a:pt x="13763" y="336434"/>
                  <a:pt x="0" y="322670"/>
                  <a:pt x="0" y="305849"/>
                </a:cubicBezTo>
                <a:lnTo>
                  <a:pt x="0" y="30585"/>
                </a:lnTo>
                <a:cubicBezTo>
                  <a:pt x="0" y="13763"/>
                  <a:pt x="13763" y="0"/>
                  <a:pt x="30585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3" name="任意多边形: 形状 382">
            <a:extLst>
              <a:ext uri="{FF2B5EF4-FFF2-40B4-BE49-F238E27FC236}">
                <a16:creationId xmlns:a16="http://schemas.microsoft.com/office/drawing/2014/main" xmlns="" id="{26798DAD-295C-4CF6-8D53-1D44484DB152}"/>
              </a:ext>
            </a:extLst>
          </p:cNvPr>
          <p:cNvSpPr/>
          <p:nvPr/>
        </p:nvSpPr>
        <p:spPr>
          <a:xfrm>
            <a:off x="6429098" y="2858719"/>
            <a:ext cx="401716" cy="401716"/>
          </a:xfrm>
          <a:custGeom>
            <a:avLst/>
            <a:gdLst>
              <a:gd name="connsiteX0" fmla="*/ 237033 w 519943"/>
              <a:gd name="connsiteY0" fmla="*/ 321141 h 519943"/>
              <a:gd name="connsiteX1" fmla="*/ 282910 w 519943"/>
              <a:gd name="connsiteY1" fmla="*/ 321141 h 519943"/>
              <a:gd name="connsiteX2" fmla="*/ 282910 w 519943"/>
              <a:gd name="connsiteY2" fmla="*/ 367018 h 519943"/>
              <a:gd name="connsiteX3" fmla="*/ 237033 w 519943"/>
              <a:gd name="connsiteY3" fmla="*/ 367018 h 519943"/>
              <a:gd name="connsiteX4" fmla="*/ 259972 w 519943"/>
              <a:gd name="connsiteY4" fmla="*/ 267618 h 519943"/>
              <a:gd name="connsiteX5" fmla="*/ 183509 w 519943"/>
              <a:gd name="connsiteY5" fmla="*/ 344080 h 519943"/>
              <a:gd name="connsiteX6" fmla="*/ 259972 w 519943"/>
              <a:gd name="connsiteY6" fmla="*/ 420542 h 519943"/>
              <a:gd name="connsiteX7" fmla="*/ 336434 w 519943"/>
              <a:gd name="connsiteY7" fmla="*/ 344080 h 519943"/>
              <a:gd name="connsiteX8" fmla="*/ 259972 w 519943"/>
              <a:gd name="connsiteY8" fmla="*/ 267618 h 519943"/>
              <a:gd name="connsiteX9" fmla="*/ 152924 w 519943"/>
              <a:gd name="connsiteY9" fmla="*/ 76462 h 519943"/>
              <a:gd name="connsiteX10" fmla="*/ 198801 w 519943"/>
              <a:gd name="connsiteY10" fmla="*/ 76462 h 519943"/>
              <a:gd name="connsiteX11" fmla="*/ 198801 w 519943"/>
              <a:gd name="connsiteY11" fmla="*/ 191155 h 519943"/>
              <a:gd name="connsiteX12" fmla="*/ 152924 w 519943"/>
              <a:gd name="connsiteY12" fmla="*/ 191155 h 519943"/>
              <a:gd name="connsiteX13" fmla="*/ 122339 w 519943"/>
              <a:gd name="connsiteY13" fmla="*/ 45877 h 519943"/>
              <a:gd name="connsiteX14" fmla="*/ 122339 w 519943"/>
              <a:gd name="connsiteY14" fmla="*/ 221740 h 519943"/>
              <a:gd name="connsiteX15" fmla="*/ 397604 w 519943"/>
              <a:gd name="connsiteY15" fmla="*/ 221740 h 519943"/>
              <a:gd name="connsiteX16" fmla="*/ 397604 w 519943"/>
              <a:gd name="connsiteY16" fmla="*/ 45877 h 519943"/>
              <a:gd name="connsiteX17" fmla="*/ 76462 w 519943"/>
              <a:gd name="connsiteY17" fmla="*/ 0 h 519943"/>
              <a:gd name="connsiteX18" fmla="*/ 122339 w 519943"/>
              <a:gd name="connsiteY18" fmla="*/ 0 h 519943"/>
              <a:gd name="connsiteX19" fmla="*/ 397604 w 519943"/>
              <a:gd name="connsiteY19" fmla="*/ 0 h 519943"/>
              <a:gd name="connsiteX20" fmla="*/ 489358 w 519943"/>
              <a:gd name="connsiteY20" fmla="*/ 0 h 519943"/>
              <a:gd name="connsiteX21" fmla="*/ 519943 w 519943"/>
              <a:gd name="connsiteY21" fmla="*/ 30585 h 519943"/>
              <a:gd name="connsiteX22" fmla="*/ 519943 w 519943"/>
              <a:gd name="connsiteY22" fmla="*/ 489358 h 519943"/>
              <a:gd name="connsiteX23" fmla="*/ 489358 w 519943"/>
              <a:gd name="connsiteY23" fmla="*/ 519943 h 519943"/>
              <a:gd name="connsiteX24" fmla="*/ 30585 w 519943"/>
              <a:gd name="connsiteY24" fmla="*/ 519943 h 519943"/>
              <a:gd name="connsiteX25" fmla="*/ 0 w 519943"/>
              <a:gd name="connsiteY25" fmla="*/ 489358 h 519943"/>
              <a:gd name="connsiteX26" fmla="*/ 0 w 519943"/>
              <a:gd name="connsiteY26" fmla="*/ 76462 h 519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9943" h="519943">
                <a:moveTo>
                  <a:pt x="237033" y="321141"/>
                </a:moveTo>
                <a:lnTo>
                  <a:pt x="282910" y="321141"/>
                </a:lnTo>
                <a:lnTo>
                  <a:pt x="282910" y="367018"/>
                </a:lnTo>
                <a:lnTo>
                  <a:pt x="237033" y="367018"/>
                </a:lnTo>
                <a:close/>
                <a:moveTo>
                  <a:pt x="259972" y="267618"/>
                </a:moveTo>
                <a:cubicBezTo>
                  <a:pt x="217917" y="267618"/>
                  <a:pt x="183509" y="302026"/>
                  <a:pt x="183509" y="344080"/>
                </a:cubicBezTo>
                <a:cubicBezTo>
                  <a:pt x="183509" y="386135"/>
                  <a:pt x="217917" y="420542"/>
                  <a:pt x="259972" y="420542"/>
                </a:cubicBezTo>
                <a:cubicBezTo>
                  <a:pt x="302026" y="420542"/>
                  <a:pt x="336434" y="386135"/>
                  <a:pt x="336434" y="344080"/>
                </a:cubicBezTo>
                <a:cubicBezTo>
                  <a:pt x="336434" y="302026"/>
                  <a:pt x="302026" y="267618"/>
                  <a:pt x="259972" y="267618"/>
                </a:cubicBezTo>
                <a:close/>
                <a:moveTo>
                  <a:pt x="152924" y="76462"/>
                </a:moveTo>
                <a:lnTo>
                  <a:pt x="198801" y="76462"/>
                </a:lnTo>
                <a:lnTo>
                  <a:pt x="198801" y="191155"/>
                </a:lnTo>
                <a:lnTo>
                  <a:pt x="152924" y="191155"/>
                </a:lnTo>
                <a:close/>
                <a:moveTo>
                  <a:pt x="122339" y="45877"/>
                </a:moveTo>
                <a:lnTo>
                  <a:pt x="122339" y="221740"/>
                </a:lnTo>
                <a:lnTo>
                  <a:pt x="397604" y="221740"/>
                </a:lnTo>
                <a:lnTo>
                  <a:pt x="397604" y="45877"/>
                </a:lnTo>
                <a:close/>
                <a:moveTo>
                  <a:pt x="76462" y="0"/>
                </a:moveTo>
                <a:lnTo>
                  <a:pt x="122339" y="0"/>
                </a:lnTo>
                <a:lnTo>
                  <a:pt x="397604" y="0"/>
                </a:lnTo>
                <a:lnTo>
                  <a:pt x="489358" y="0"/>
                </a:lnTo>
                <a:cubicBezTo>
                  <a:pt x="506180" y="0"/>
                  <a:pt x="519943" y="13763"/>
                  <a:pt x="519943" y="30585"/>
                </a:cubicBezTo>
                <a:lnTo>
                  <a:pt x="519943" y="489358"/>
                </a:lnTo>
                <a:cubicBezTo>
                  <a:pt x="519943" y="506180"/>
                  <a:pt x="506180" y="519943"/>
                  <a:pt x="489358" y="519943"/>
                </a:cubicBezTo>
                <a:lnTo>
                  <a:pt x="30585" y="519943"/>
                </a:lnTo>
                <a:cubicBezTo>
                  <a:pt x="13763" y="519943"/>
                  <a:pt x="0" y="506180"/>
                  <a:pt x="0" y="489358"/>
                </a:cubicBezTo>
                <a:lnTo>
                  <a:pt x="0" y="76462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9" name="图形 41" descr="DVD 播放器">
            <a:extLst>
              <a:ext uri="{FF2B5EF4-FFF2-40B4-BE49-F238E27FC236}">
                <a16:creationId xmlns:a16="http://schemas.microsoft.com/office/drawing/2014/main" xmlns="" id="{39323392-1E7E-4A4A-BE1B-1532C2619954}"/>
              </a:ext>
            </a:extLst>
          </p:cNvPr>
          <p:cNvSpPr>
            <a:spLocks/>
          </p:cNvSpPr>
          <p:nvPr/>
        </p:nvSpPr>
        <p:spPr>
          <a:xfrm>
            <a:off x="7471788" y="2800353"/>
            <a:ext cx="567129" cy="567129"/>
          </a:xfrm>
          <a:custGeom>
            <a:avLst/>
            <a:gdLst>
              <a:gd name="connsiteX0" fmla="*/ 733425 w 838200"/>
              <a:gd name="connsiteY0" fmla="*/ 142875 h 266700"/>
              <a:gd name="connsiteX1" fmla="*/ 704850 w 838200"/>
              <a:gd name="connsiteY1" fmla="*/ 114300 h 266700"/>
              <a:gd name="connsiteX2" fmla="*/ 733425 w 838200"/>
              <a:gd name="connsiteY2" fmla="*/ 85725 h 266700"/>
              <a:gd name="connsiteX3" fmla="*/ 762000 w 838200"/>
              <a:gd name="connsiteY3" fmla="*/ 114300 h 266700"/>
              <a:gd name="connsiteX4" fmla="*/ 733425 w 838200"/>
              <a:gd name="connsiteY4" fmla="*/ 142875 h 266700"/>
              <a:gd name="connsiteX5" fmla="*/ 514350 w 838200"/>
              <a:gd name="connsiteY5" fmla="*/ 142875 h 266700"/>
              <a:gd name="connsiteX6" fmla="*/ 457200 w 838200"/>
              <a:gd name="connsiteY6" fmla="*/ 142875 h 266700"/>
              <a:gd name="connsiteX7" fmla="*/ 457200 w 838200"/>
              <a:gd name="connsiteY7" fmla="*/ 85725 h 266700"/>
              <a:gd name="connsiteX8" fmla="*/ 514350 w 838200"/>
              <a:gd name="connsiteY8" fmla="*/ 85725 h 266700"/>
              <a:gd name="connsiteX9" fmla="*/ 514350 w 838200"/>
              <a:gd name="connsiteY9" fmla="*/ 142875 h 266700"/>
              <a:gd name="connsiteX10" fmla="*/ 419100 w 838200"/>
              <a:gd name="connsiteY10" fmla="*/ 142875 h 266700"/>
              <a:gd name="connsiteX11" fmla="*/ 76200 w 838200"/>
              <a:gd name="connsiteY11" fmla="*/ 142875 h 266700"/>
              <a:gd name="connsiteX12" fmla="*/ 76200 w 838200"/>
              <a:gd name="connsiteY12" fmla="*/ 85725 h 266700"/>
              <a:gd name="connsiteX13" fmla="*/ 419100 w 838200"/>
              <a:gd name="connsiteY13" fmla="*/ 85725 h 266700"/>
              <a:gd name="connsiteX14" fmla="*/ 419100 w 838200"/>
              <a:gd name="connsiteY14" fmla="*/ 142875 h 266700"/>
              <a:gd name="connsiteX15" fmla="*/ 800100 w 838200"/>
              <a:gd name="connsiteY15" fmla="*/ 0 h 266700"/>
              <a:gd name="connsiteX16" fmla="*/ 38100 w 838200"/>
              <a:gd name="connsiteY16" fmla="*/ 0 h 266700"/>
              <a:gd name="connsiteX17" fmla="*/ 0 w 838200"/>
              <a:gd name="connsiteY17" fmla="*/ 38100 h 266700"/>
              <a:gd name="connsiteX18" fmla="*/ 0 w 838200"/>
              <a:gd name="connsiteY18" fmla="*/ 190500 h 266700"/>
              <a:gd name="connsiteX19" fmla="*/ 38100 w 838200"/>
              <a:gd name="connsiteY19" fmla="*/ 228600 h 266700"/>
              <a:gd name="connsiteX20" fmla="*/ 76200 w 838200"/>
              <a:gd name="connsiteY20" fmla="*/ 228600 h 266700"/>
              <a:gd name="connsiteX21" fmla="*/ 76200 w 838200"/>
              <a:gd name="connsiteY21" fmla="*/ 266700 h 266700"/>
              <a:gd name="connsiteX22" fmla="*/ 190500 w 838200"/>
              <a:gd name="connsiteY22" fmla="*/ 266700 h 266700"/>
              <a:gd name="connsiteX23" fmla="*/ 190500 w 838200"/>
              <a:gd name="connsiteY23" fmla="*/ 228600 h 266700"/>
              <a:gd name="connsiteX24" fmla="*/ 647700 w 838200"/>
              <a:gd name="connsiteY24" fmla="*/ 228600 h 266700"/>
              <a:gd name="connsiteX25" fmla="*/ 647700 w 838200"/>
              <a:gd name="connsiteY25" fmla="*/ 266700 h 266700"/>
              <a:gd name="connsiteX26" fmla="*/ 762000 w 838200"/>
              <a:gd name="connsiteY26" fmla="*/ 266700 h 266700"/>
              <a:gd name="connsiteX27" fmla="*/ 762000 w 838200"/>
              <a:gd name="connsiteY27" fmla="*/ 228600 h 266700"/>
              <a:gd name="connsiteX28" fmla="*/ 800100 w 838200"/>
              <a:gd name="connsiteY28" fmla="*/ 228600 h 266700"/>
              <a:gd name="connsiteX29" fmla="*/ 838200 w 838200"/>
              <a:gd name="connsiteY29" fmla="*/ 190500 h 266700"/>
              <a:gd name="connsiteX30" fmla="*/ 838200 w 838200"/>
              <a:gd name="connsiteY30" fmla="*/ 38100 h 266700"/>
              <a:gd name="connsiteX31" fmla="*/ 800100 w 838200"/>
              <a:gd name="connsiteY31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838200" h="266700">
                <a:moveTo>
                  <a:pt x="733425" y="142875"/>
                </a:moveTo>
                <a:cubicBezTo>
                  <a:pt x="717233" y="142875"/>
                  <a:pt x="704850" y="130493"/>
                  <a:pt x="704850" y="114300"/>
                </a:cubicBezTo>
                <a:cubicBezTo>
                  <a:pt x="704850" y="98107"/>
                  <a:pt x="717233" y="85725"/>
                  <a:pt x="733425" y="85725"/>
                </a:cubicBezTo>
                <a:cubicBezTo>
                  <a:pt x="749618" y="85725"/>
                  <a:pt x="762000" y="98107"/>
                  <a:pt x="762000" y="114300"/>
                </a:cubicBezTo>
                <a:cubicBezTo>
                  <a:pt x="762000" y="130493"/>
                  <a:pt x="749618" y="142875"/>
                  <a:pt x="733425" y="142875"/>
                </a:cubicBezTo>
                <a:close/>
                <a:moveTo>
                  <a:pt x="514350" y="142875"/>
                </a:moveTo>
                <a:lnTo>
                  <a:pt x="457200" y="142875"/>
                </a:lnTo>
                <a:lnTo>
                  <a:pt x="457200" y="85725"/>
                </a:lnTo>
                <a:lnTo>
                  <a:pt x="514350" y="85725"/>
                </a:lnTo>
                <a:lnTo>
                  <a:pt x="514350" y="142875"/>
                </a:lnTo>
                <a:close/>
                <a:moveTo>
                  <a:pt x="419100" y="142875"/>
                </a:moveTo>
                <a:lnTo>
                  <a:pt x="76200" y="142875"/>
                </a:lnTo>
                <a:lnTo>
                  <a:pt x="76200" y="85725"/>
                </a:lnTo>
                <a:lnTo>
                  <a:pt x="419100" y="85725"/>
                </a:lnTo>
                <a:lnTo>
                  <a:pt x="419100" y="142875"/>
                </a:lnTo>
                <a:close/>
                <a:moveTo>
                  <a:pt x="800100" y="0"/>
                </a:moveTo>
                <a:lnTo>
                  <a:pt x="38100" y="0"/>
                </a:lnTo>
                <a:cubicBezTo>
                  <a:pt x="17145" y="0"/>
                  <a:pt x="0" y="17145"/>
                  <a:pt x="0" y="38100"/>
                </a:cubicBezTo>
                <a:lnTo>
                  <a:pt x="0" y="190500"/>
                </a:lnTo>
                <a:cubicBezTo>
                  <a:pt x="0" y="211455"/>
                  <a:pt x="17145" y="228600"/>
                  <a:pt x="38100" y="228600"/>
                </a:cubicBezTo>
                <a:lnTo>
                  <a:pt x="76200" y="228600"/>
                </a:lnTo>
                <a:lnTo>
                  <a:pt x="76200" y="266700"/>
                </a:lnTo>
                <a:lnTo>
                  <a:pt x="190500" y="266700"/>
                </a:lnTo>
                <a:lnTo>
                  <a:pt x="190500" y="228600"/>
                </a:lnTo>
                <a:lnTo>
                  <a:pt x="647700" y="228600"/>
                </a:lnTo>
                <a:lnTo>
                  <a:pt x="647700" y="266700"/>
                </a:lnTo>
                <a:lnTo>
                  <a:pt x="762000" y="266700"/>
                </a:lnTo>
                <a:lnTo>
                  <a:pt x="762000" y="228600"/>
                </a:lnTo>
                <a:lnTo>
                  <a:pt x="800100" y="228600"/>
                </a:lnTo>
                <a:cubicBezTo>
                  <a:pt x="821055" y="228600"/>
                  <a:pt x="838200" y="211455"/>
                  <a:pt x="838200" y="190500"/>
                </a:cubicBezTo>
                <a:lnTo>
                  <a:pt x="838200" y="38100"/>
                </a:lnTo>
                <a:cubicBezTo>
                  <a:pt x="838200" y="17145"/>
                  <a:pt x="821055" y="0"/>
                  <a:pt x="800100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2" name="任意多边形: 形状 381">
            <a:extLst>
              <a:ext uri="{FF2B5EF4-FFF2-40B4-BE49-F238E27FC236}">
                <a16:creationId xmlns:a16="http://schemas.microsoft.com/office/drawing/2014/main" xmlns="" id="{D27F0255-6545-41AE-BED7-6D9384EF9E7C}"/>
              </a:ext>
            </a:extLst>
          </p:cNvPr>
          <p:cNvSpPr/>
          <p:nvPr/>
        </p:nvSpPr>
        <p:spPr>
          <a:xfrm>
            <a:off x="8631210" y="2858719"/>
            <a:ext cx="401716" cy="401716"/>
          </a:xfrm>
          <a:custGeom>
            <a:avLst/>
            <a:gdLst>
              <a:gd name="connsiteX0" fmla="*/ 367019 w 519943"/>
              <a:gd name="connsiteY0" fmla="*/ 0 h 519943"/>
              <a:gd name="connsiteX1" fmla="*/ 371607 w 519943"/>
              <a:gd name="connsiteY1" fmla="*/ 0 h 519943"/>
              <a:gd name="connsiteX2" fmla="*/ 415190 w 519943"/>
              <a:gd name="connsiteY2" fmla="*/ 17586 h 519943"/>
              <a:gd name="connsiteX3" fmla="*/ 458773 w 519943"/>
              <a:gd name="connsiteY3" fmla="*/ 61170 h 519943"/>
              <a:gd name="connsiteX4" fmla="*/ 458773 w 519943"/>
              <a:gd name="connsiteY4" fmla="*/ 30585 h 519943"/>
              <a:gd name="connsiteX5" fmla="*/ 489358 w 519943"/>
              <a:gd name="connsiteY5" fmla="*/ 0 h 519943"/>
              <a:gd name="connsiteX6" fmla="*/ 519943 w 519943"/>
              <a:gd name="connsiteY6" fmla="*/ 30585 h 519943"/>
              <a:gd name="connsiteX7" fmla="*/ 519943 w 519943"/>
              <a:gd name="connsiteY7" fmla="*/ 275264 h 519943"/>
              <a:gd name="connsiteX8" fmla="*/ 504651 w 519943"/>
              <a:gd name="connsiteY8" fmla="*/ 301261 h 519943"/>
              <a:gd name="connsiteX9" fmla="*/ 504651 w 519943"/>
              <a:gd name="connsiteY9" fmla="*/ 351726 h 519943"/>
              <a:gd name="connsiteX10" fmla="*/ 443481 w 519943"/>
              <a:gd name="connsiteY10" fmla="*/ 412896 h 519943"/>
              <a:gd name="connsiteX11" fmla="*/ 412896 w 519943"/>
              <a:gd name="connsiteY11" fmla="*/ 443481 h 519943"/>
              <a:gd name="connsiteX12" fmla="*/ 412896 w 519943"/>
              <a:gd name="connsiteY12" fmla="*/ 519943 h 519943"/>
              <a:gd name="connsiteX13" fmla="*/ 382311 w 519943"/>
              <a:gd name="connsiteY13" fmla="*/ 519943 h 519943"/>
              <a:gd name="connsiteX14" fmla="*/ 382311 w 519943"/>
              <a:gd name="connsiteY14" fmla="*/ 443481 h 519943"/>
              <a:gd name="connsiteX15" fmla="*/ 443481 w 519943"/>
              <a:gd name="connsiteY15" fmla="*/ 382311 h 519943"/>
              <a:gd name="connsiteX16" fmla="*/ 474066 w 519943"/>
              <a:gd name="connsiteY16" fmla="*/ 351726 h 519943"/>
              <a:gd name="connsiteX17" fmla="*/ 474066 w 519943"/>
              <a:gd name="connsiteY17" fmla="*/ 301261 h 519943"/>
              <a:gd name="connsiteX18" fmla="*/ 458773 w 519943"/>
              <a:gd name="connsiteY18" fmla="*/ 275264 h 519943"/>
              <a:gd name="connsiteX19" fmla="*/ 458773 w 519943"/>
              <a:gd name="connsiteY19" fmla="*/ 168217 h 519943"/>
              <a:gd name="connsiteX20" fmla="*/ 415955 w 519943"/>
              <a:gd name="connsiteY20" fmla="*/ 211801 h 519943"/>
              <a:gd name="connsiteX21" fmla="*/ 372372 w 519943"/>
              <a:gd name="connsiteY21" fmla="*/ 229387 h 519943"/>
              <a:gd name="connsiteX22" fmla="*/ 367019 w 519943"/>
              <a:gd name="connsiteY22" fmla="*/ 229387 h 519943"/>
              <a:gd name="connsiteX23" fmla="*/ 336434 w 519943"/>
              <a:gd name="connsiteY23" fmla="*/ 198802 h 519943"/>
              <a:gd name="connsiteX24" fmla="*/ 336434 w 519943"/>
              <a:gd name="connsiteY24" fmla="*/ 30585 h 519943"/>
              <a:gd name="connsiteX25" fmla="*/ 367019 w 519943"/>
              <a:gd name="connsiteY25" fmla="*/ 0 h 519943"/>
              <a:gd name="connsiteX26" fmla="*/ 30585 w 519943"/>
              <a:gd name="connsiteY26" fmla="*/ 0 h 519943"/>
              <a:gd name="connsiteX27" fmla="*/ 61170 w 519943"/>
              <a:gd name="connsiteY27" fmla="*/ 30585 h 519943"/>
              <a:gd name="connsiteX28" fmla="*/ 61170 w 519943"/>
              <a:gd name="connsiteY28" fmla="*/ 61170 h 519943"/>
              <a:gd name="connsiteX29" fmla="*/ 103988 w 519943"/>
              <a:gd name="connsiteY29" fmla="*/ 17586 h 519943"/>
              <a:gd name="connsiteX30" fmla="*/ 147572 w 519943"/>
              <a:gd name="connsiteY30" fmla="*/ 0 h 519943"/>
              <a:gd name="connsiteX31" fmla="*/ 152924 w 519943"/>
              <a:gd name="connsiteY31" fmla="*/ 0 h 519943"/>
              <a:gd name="connsiteX32" fmla="*/ 183509 w 519943"/>
              <a:gd name="connsiteY32" fmla="*/ 30585 h 519943"/>
              <a:gd name="connsiteX33" fmla="*/ 183509 w 519943"/>
              <a:gd name="connsiteY33" fmla="*/ 198802 h 519943"/>
              <a:gd name="connsiteX34" fmla="*/ 152924 w 519943"/>
              <a:gd name="connsiteY34" fmla="*/ 229387 h 519943"/>
              <a:gd name="connsiteX35" fmla="*/ 148336 w 519943"/>
              <a:gd name="connsiteY35" fmla="*/ 229387 h 519943"/>
              <a:gd name="connsiteX36" fmla="*/ 104753 w 519943"/>
              <a:gd name="connsiteY36" fmla="*/ 211801 h 519943"/>
              <a:gd name="connsiteX37" fmla="*/ 61170 w 519943"/>
              <a:gd name="connsiteY37" fmla="*/ 168217 h 519943"/>
              <a:gd name="connsiteX38" fmla="*/ 61170 w 519943"/>
              <a:gd name="connsiteY38" fmla="*/ 275264 h 519943"/>
              <a:gd name="connsiteX39" fmla="*/ 45877 w 519943"/>
              <a:gd name="connsiteY39" fmla="*/ 301261 h 519943"/>
              <a:gd name="connsiteX40" fmla="*/ 45877 w 519943"/>
              <a:gd name="connsiteY40" fmla="*/ 351726 h 519943"/>
              <a:gd name="connsiteX41" fmla="*/ 76462 w 519943"/>
              <a:gd name="connsiteY41" fmla="*/ 382311 h 519943"/>
              <a:gd name="connsiteX42" fmla="*/ 137632 w 519943"/>
              <a:gd name="connsiteY42" fmla="*/ 443481 h 519943"/>
              <a:gd name="connsiteX43" fmla="*/ 137632 w 519943"/>
              <a:gd name="connsiteY43" fmla="*/ 519943 h 519943"/>
              <a:gd name="connsiteX44" fmla="*/ 107047 w 519943"/>
              <a:gd name="connsiteY44" fmla="*/ 519943 h 519943"/>
              <a:gd name="connsiteX45" fmla="*/ 107047 w 519943"/>
              <a:gd name="connsiteY45" fmla="*/ 443481 h 519943"/>
              <a:gd name="connsiteX46" fmla="*/ 76462 w 519943"/>
              <a:gd name="connsiteY46" fmla="*/ 412896 h 519943"/>
              <a:gd name="connsiteX47" fmla="*/ 15292 w 519943"/>
              <a:gd name="connsiteY47" fmla="*/ 351726 h 519943"/>
              <a:gd name="connsiteX48" fmla="*/ 15292 w 519943"/>
              <a:gd name="connsiteY48" fmla="*/ 301261 h 519943"/>
              <a:gd name="connsiteX49" fmla="*/ 0 w 519943"/>
              <a:gd name="connsiteY49" fmla="*/ 275264 h 519943"/>
              <a:gd name="connsiteX50" fmla="*/ 0 w 519943"/>
              <a:gd name="connsiteY50" fmla="*/ 30585 h 519943"/>
              <a:gd name="connsiteX51" fmla="*/ 30585 w 519943"/>
              <a:gd name="connsiteY51" fmla="*/ 0 h 519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19943" h="519943">
                <a:moveTo>
                  <a:pt x="367019" y="0"/>
                </a:moveTo>
                <a:lnTo>
                  <a:pt x="371607" y="0"/>
                </a:lnTo>
                <a:cubicBezTo>
                  <a:pt x="388428" y="0"/>
                  <a:pt x="403721" y="6117"/>
                  <a:pt x="415190" y="17586"/>
                </a:cubicBezTo>
                <a:lnTo>
                  <a:pt x="458773" y="61170"/>
                </a:lnTo>
                <a:lnTo>
                  <a:pt x="458773" y="30585"/>
                </a:lnTo>
                <a:cubicBezTo>
                  <a:pt x="458773" y="13763"/>
                  <a:pt x="472537" y="0"/>
                  <a:pt x="489358" y="0"/>
                </a:cubicBezTo>
                <a:cubicBezTo>
                  <a:pt x="506180" y="0"/>
                  <a:pt x="519943" y="13763"/>
                  <a:pt x="519943" y="30585"/>
                </a:cubicBezTo>
                <a:lnTo>
                  <a:pt x="519943" y="275264"/>
                </a:lnTo>
                <a:cubicBezTo>
                  <a:pt x="519943" y="285969"/>
                  <a:pt x="513826" y="295909"/>
                  <a:pt x="504651" y="301261"/>
                </a:cubicBezTo>
                <a:lnTo>
                  <a:pt x="504651" y="351726"/>
                </a:lnTo>
                <a:cubicBezTo>
                  <a:pt x="504651" y="385370"/>
                  <a:pt x="477124" y="412896"/>
                  <a:pt x="443481" y="412896"/>
                </a:cubicBezTo>
                <a:cubicBezTo>
                  <a:pt x="426659" y="412896"/>
                  <a:pt x="412896" y="426659"/>
                  <a:pt x="412896" y="443481"/>
                </a:cubicBezTo>
                <a:lnTo>
                  <a:pt x="412896" y="519943"/>
                </a:lnTo>
                <a:lnTo>
                  <a:pt x="382311" y="519943"/>
                </a:lnTo>
                <a:lnTo>
                  <a:pt x="382311" y="443481"/>
                </a:lnTo>
                <a:cubicBezTo>
                  <a:pt x="382311" y="409838"/>
                  <a:pt x="409838" y="382311"/>
                  <a:pt x="443481" y="382311"/>
                </a:cubicBezTo>
                <a:cubicBezTo>
                  <a:pt x="460303" y="382311"/>
                  <a:pt x="474066" y="368548"/>
                  <a:pt x="474066" y="351726"/>
                </a:cubicBezTo>
                <a:lnTo>
                  <a:pt x="474066" y="301261"/>
                </a:lnTo>
                <a:cubicBezTo>
                  <a:pt x="464890" y="296673"/>
                  <a:pt x="458773" y="286734"/>
                  <a:pt x="458773" y="275264"/>
                </a:cubicBezTo>
                <a:lnTo>
                  <a:pt x="458773" y="168217"/>
                </a:lnTo>
                <a:lnTo>
                  <a:pt x="415955" y="211801"/>
                </a:lnTo>
                <a:cubicBezTo>
                  <a:pt x="404486" y="223270"/>
                  <a:pt x="388428" y="229387"/>
                  <a:pt x="372372" y="229387"/>
                </a:cubicBezTo>
                <a:lnTo>
                  <a:pt x="367019" y="229387"/>
                </a:lnTo>
                <a:cubicBezTo>
                  <a:pt x="350197" y="229387"/>
                  <a:pt x="336434" y="215624"/>
                  <a:pt x="336434" y="198802"/>
                </a:cubicBezTo>
                <a:lnTo>
                  <a:pt x="336434" y="30585"/>
                </a:lnTo>
                <a:cubicBezTo>
                  <a:pt x="336434" y="13763"/>
                  <a:pt x="350197" y="0"/>
                  <a:pt x="367019" y="0"/>
                </a:cubicBezTo>
                <a:close/>
                <a:moveTo>
                  <a:pt x="30585" y="0"/>
                </a:moveTo>
                <a:cubicBezTo>
                  <a:pt x="47406" y="0"/>
                  <a:pt x="61170" y="13763"/>
                  <a:pt x="61170" y="30585"/>
                </a:cubicBezTo>
                <a:lnTo>
                  <a:pt x="61170" y="61170"/>
                </a:lnTo>
                <a:lnTo>
                  <a:pt x="103988" y="17586"/>
                </a:lnTo>
                <a:cubicBezTo>
                  <a:pt x="115458" y="6117"/>
                  <a:pt x="131515" y="0"/>
                  <a:pt x="147572" y="0"/>
                </a:cubicBezTo>
                <a:lnTo>
                  <a:pt x="152924" y="0"/>
                </a:lnTo>
                <a:cubicBezTo>
                  <a:pt x="169746" y="0"/>
                  <a:pt x="183509" y="13763"/>
                  <a:pt x="183509" y="30585"/>
                </a:cubicBezTo>
                <a:lnTo>
                  <a:pt x="183509" y="198802"/>
                </a:lnTo>
                <a:cubicBezTo>
                  <a:pt x="183509" y="215624"/>
                  <a:pt x="169746" y="229387"/>
                  <a:pt x="152924" y="229387"/>
                </a:cubicBezTo>
                <a:lnTo>
                  <a:pt x="148336" y="229387"/>
                </a:lnTo>
                <a:cubicBezTo>
                  <a:pt x="131515" y="229387"/>
                  <a:pt x="116222" y="223270"/>
                  <a:pt x="104753" y="211801"/>
                </a:cubicBezTo>
                <a:lnTo>
                  <a:pt x="61170" y="168217"/>
                </a:lnTo>
                <a:lnTo>
                  <a:pt x="61170" y="275264"/>
                </a:lnTo>
                <a:cubicBezTo>
                  <a:pt x="61170" y="285969"/>
                  <a:pt x="55053" y="295909"/>
                  <a:pt x="45877" y="301261"/>
                </a:cubicBezTo>
                <a:lnTo>
                  <a:pt x="45877" y="351726"/>
                </a:lnTo>
                <a:cubicBezTo>
                  <a:pt x="45877" y="368548"/>
                  <a:pt x="59640" y="382311"/>
                  <a:pt x="76462" y="382311"/>
                </a:cubicBezTo>
                <a:cubicBezTo>
                  <a:pt x="110105" y="382311"/>
                  <a:pt x="137632" y="409838"/>
                  <a:pt x="137632" y="443481"/>
                </a:cubicBezTo>
                <a:lnTo>
                  <a:pt x="137632" y="519943"/>
                </a:lnTo>
                <a:lnTo>
                  <a:pt x="107047" y="519943"/>
                </a:lnTo>
                <a:lnTo>
                  <a:pt x="107047" y="443481"/>
                </a:lnTo>
                <a:cubicBezTo>
                  <a:pt x="107047" y="426659"/>
                  <a:pt x="93284" y="412896"/>
                  <a:pt x="76462" y="412896"/>
                </a:cubicBezTo>
                <a:cubicBezTo>
                  <a:pt x="42819" y="412896"/>
                  <a:pt x="15292" y="385370"/>
                  <a:pt x="15292" y="351726"/>
                </a:cubicBezTo>
                <a:lnTo>
                  <a:pt x="15292" y="301261"/>
                </a:lnTo>
                <a:cubicBezTo>
                  <a:pt x="6117" y="296673"/>
                  <a:pt x="0" y="286734"/>
                  <a:pt x="0" y="275264"/>
                </a:cubicBezTo>
                <a:lnTo>
                  <a:pt x="0" y="30585"/>
                </a:lnTo>
                <a:cubicBezTo>
                  <a:pt x="0" y="13763"/>
                  <a:pt x="13763" y="0"/>
                  <a:pt x="30585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3" name="图形 45" descr="电力塔">
            <a:extLst>
              <a:ext uri="{FF2B5EF4-FFF2-40B4-BE49-F238E27FC236}">
                <a16:creationId xmlns:a16="http://schemas.microsoft.com/office/drawing/2014/main" xmlns="" id="{2947E715-095A-4837-89D7-BB1D8203A2F2}"/>
              </a:ext>
            </a:extLst>
          </p:cNvPr>
          <p:cNvSpPr>
            <a:spLocks/>
          </p:cNvSpPr>
          <p:nvPr/>
        </p:nvSpPr>
        <p:spPr>
          <a:xfrm>
            <a:off x="9673899" y="2800353"/>
            <a:ext cx="567129" cy="567129"/>
          </a:xfrm>
          <a:custGeom>
            <a:avLst/>
            <a:gdLst>
              <a:gd name="connsiteX0" fmla="*/ 609600 w 628650"/>
              <a:gd name="connsiteY0" fmla="*/ 323860 h 875495"/>
              <a:gd name="connsiteX1" fmla="*/ 628650 w 628650"/>
              <a:gd name="connsiteY1" fmla="*/ 304810 h 875495"/>
              <a:gd name="connsiteX2" fmla="*/ 628650 w 628650"/>
              <a:gd name="connsiteY2" fmla="*/ 257185 h 875495"/>
              <a:gd name="connsiteX3" fmla="*/ 617487 w 628650"/>
              <a:gd name="connsiteY3" fmla="*/ 239840 h 875495"/>
              <a:gd name="connsiteX4" fmla="*/ 407937 w 628650"/>
              <a:gd name="connsiteY4" fmla="*/ 144590 h 875495"/>
              <a:gd name="connsiteX5" fmla="*/ 403422 w 628650"/>
              <a:gd name="connsiteY5" fmla="*/ 143247 h 875495"/>
              <a:gd name="connsiteX6" fmla="*/ 399926 w 628650"/>
              <a:gd name="connsiteY6" fmla="*/ 112186 h 875495"/>
              <a:gd name="connsiteX7" fmla="*/ 396611 w 628650"/>
              <a:gd name="connsiteY7" fmla="*/ 103384 h 875495"/>
              <a:gd name="connsiteX8" fmla="*/ 329936 w 628650"/>
              <a:gd name="connsiteY8" fmla="*/ 8134 h 875495"/>
              <a:gd name="connsiteX9" fmla="*/ 303407 w 628650"/>
              <a:gd name="connsiteY9" fmla="*/ 3440 h 875495"/>
              <a:gd name="connsiteX10" fmla="*/ 298714 w 628650"/>
              <a:gd name="connsiteY10" fmla="*/ 8134 h 875495"/>
              <a:gd name="connsiteX11" fmla="*/ 232039 w 628650"/>
              <a:gd name="connsiteY11" fmla="*/ 103384 h 875495"/>
              <a:gd name="connsiteX12" fmla="*/ 228724 w 628650"/>
              <a:gd name="connsiteY12" fmla="*/ 112186 h 875495"/>
              <a:gd name="connsiteX13" fmla="*/ 225228 w 628650"/>
              <a:gd name="connsiteY13" fmla="*/ 143247 h 875495"/>
              <a:gd name="connsiteX14" fmla="*/ 220713 w 628650"/>
              <a:gd name="connsiteY14" fmla="*/ 144590 h 875495"/>
              <a:gd name="connsiteX15" fmla="*/ 11163 w 628650"/>
              <a:gd name="connsiteY15" fmla="*/ 239840 h 875495"/>
              <a:gd name="connsiteX16" fmla="*/ 0 w 628650"/>
              <a:gd name="connsiteY16" fmla="*/ 257185 h 875495"/>
              <a:gd name="connsiteX17" fmla="*/ 0 w 628650"/>
              <a:gd name="connsiteY17" fmla="*/ 304810 h 875495"/>
              <a:gd name="connsiteX18" fmla="*/ 19050 w 628650"/>
              <a:gd name="connsiteY18" fmla="*/ 323860 h 875495"/>
              <a:gd name="connsiteX19" fmla="*/ 38100 w 628650"/>
              <a:gd name="connsiteY19" fmla="*/ 304810 h 875495"/>
              <a:gd name="connsiteX20" fmla="*/ 38100 w 628650"/>
              <a:gd name="connsiteY20" fmla="*/ 276235 h 875495"/>
              <a:gd name="connsiteX21" fmla="*/ 210322 w 628650"/>
              <a:gd name="connsiteY21" fmla="*/ 276235 h 875495"/>
              <a:gd name="connsiteX22" fmla="*/ 200539 w 628650"/>
              <a:gd name="connsiteY22" fmla="*/ 363331 h 875495"/>
              <a:gd name="connsiteX23" fmla="*/ 11201 w 628650"/>
              <a:gd name="connsiteY23" fmla="*/ 449390 h 875495"/>
              <a:gd name="connsiteX24" fmla="*/ 0 w 628650"/>
              <a:gd name="connsiteY24" fmla="*/ 466735 h 875495"/>
              <a:gd name="connsiteX25" fmla="*/ 0 w 628650"/>
              <a:gd name="connsiteY25" fmla="*/ 514360 h 875495"/>
              <a:gd name="connsiteX26" fmla="*/ 19050 w 628650"/>
              <a:gd name="connsiteY26" fmla="*/ 533410 h 875495"/>
              <a:gd name="connsiteX27" fmla="*/ 38100 w 628650"/>
              <a:gd name="connsiteY27" fmla="*/ 514360 h 875495"/>
              <a:gd name="connsiteX28" fmla="*/ 38100 w 628650"/>
              <a:gd name="connsiteY28" fmla="*/ 485785 h 875495"/>
              <a:gd name="connsiteX29" fmla="*/ 186776 w 628650"/>
              <a:gd name="connsiteY29" fmla="*/ 485785 h 875495"/>
              <a:gd name="connsiteX30" fmla="*/ 181423 w 628650"/>
              <a:gd name="connsiteY30" fmla="*/ 533476 h 875495"/>
              <a:gd name="connsiteX31" fmla="*/ 55455 w 628650"/>
              <a:gd name="connsiteY31" fmla="*/ 848687 h 875495"/>
              <a:gd name="connsiteX32" fmla="*/ 66071 w 628650"/>
              <a:gd name="connsiteY32" fmla="*/ 873447 h 875495"/>
              <a:gd name="connsiteX33" fmla="*/ 80620 w 628650"/>
              <a:gd name="connsiteY33" fmla="*/ 873281 h 875495"/>
              <a:gd name="connsiteX34" fmla="*/ 313858 w 628650"/>
              <a:gd name="connsiteY34" fmla="*/ 773830 h 875495"/>
              <a:gd name="connsiteX35" fmla="*/ 548488 w 628650"/>
              <a:gd name="connsiteY35" fmla="*/ 873957 h 875495"/>
              <a:gd name="connsiteX36" fmla="*/ 573492 w 628650"/>
              <a:gd name="connsiteY36" fmla="*/ 863928 h 875495"/>
              <a:gd name="connsiteX37" fmla="*/ 573662 w 628650"/>
              <a:gd name="connsiteY37" fmla="*/ 849363 h 875495"/>
              <a:gd name="connsiteX38" fmla="*/ 447304 w 628650"/>
              <a:gd name="connsiteY38" fmla="*/ 533486 h 875495"/>
              <a:gd name="connsiteX39" fmla="*/ 441960 w 628650"/>
              <a:gd name="connsiteY39" fmla="*/ 485785 h 875495"/>
              <a:gd name="connsiteX40" fmla="*/ 590550 w 628650"/>
              <a:gd name="connsiteY40" fmla="*/ 485785 h 875495"/>
              <a:gd name="connsiteX41" fmla="*/ 590550 w 628650"/>
              <a:gd name="connsiteY41" fmla="*/ 514360 h 875495"/>
              <a:gd name="connsiteX42" fmla="*/ 609600 w 628650"/>
              <a:gd name="connsiteY42" fmla="*/ 533410 h 875495"/>
              <a:gd name="connsiteX43" fmla="*/ 628650 w 628650"/>
              <a:gd name="connsiteY43" fmla="*/ 514360 h 875495"/>
              <a:gd name="connsiteX44" fmla="*/ 628650 w 628650"/>
              <a:gd name="connsiteY44" fmla="*/ 466735 h 875495"/>
              <a:gd name="connsiteX45" fmla="*/ 617487 w 628650"/>
              <a:gd name="connsiteY45" fmla="*/ 449390 h 875495"/>
              <a:gd name="connsiteX46" fmla="*/ 428187 w 628650"/>
              <a:gd name="connsiteY46" fmla="*/ 363331 h 875495"/>
              <a:gd name="connsiteX47" fmla="*/ 418395 w 628650"/>
              <a:gd name="connsiteY47" fmla="*/ 276235 h 875495"/>
              <a:gd name="connsiteX48" fmla="*/ 590550 w 628650"/>
              <a:gd name="connsiteY48" fmla="*/ 276235 h 875495"/>
              <a:gd name="connsiteX49" fmla="*/ 590550 w 628650"/>
              <a:gd name="connsiteY49" fmla="*/ 304810 h 875495"/>
              <a:gd name="connsiteX50" fmla="*/ 609600 w 628650"/>
              <a:gd name="connsiteY50" fmla="*/ 323860 h 875495"/>
              <a:gd name="connsiteX51" fmla="*/ 259366 w 628650"/>
              <a:gd name="connsiteY51" fmla="*/ 180985 h 875495"/>
              <a:gd name="connsiteX52" fmla="*/ 369360 w 628650"/>
              <a:gd name="connsiteY52" fmla="*/ 180985 h 875495"/>
              <a:gd name="connsiteX53" fmla="*/ 375780 w 628650"/>
              <a:gd name="connsiteY53" fmla="*/ 238135 h 875495"/>
              <a:gd name="connsiteX54" fmla="*/ 252908 w 628650"/>
              <a:gd name="connsiteY54" fmla="*/ 238135 h 875495"/>
              <a:gd name="connsiteX55" fmla="*/ 314325 w 628650"/>
              <a:gd name="connsiteY55" fmla="*/ 52283 h 875495"/>
              <a:gd name="connsiteX56" fmla="*/ 362607 w 628650"/>
              <a:gd name="connsiteY56" fmla="*/ 121253 h 875495"/>
              <a:gd name="connsiteX57" fmla="*/ 365074 w 628650"/>
              <a:gd name="connsiteY57" fmla="*/ 142885 h 875495"/>
              <a:gd name="connsiteX58" fmla="*/ 263642 w 628650"/>
              <a:gd name="connsiteY58" fmla="*/ 142885 h 875495"/>
              <a:gd name="connsiteX59" fmla="*/ 266081 w 628650"/>
              <a:gd name="connsiteY59" fmla="*/ 121253 h 875495"/>
              <a:gd name="connsiteX60" fmla="*/ 107032 w 628650"/>
              <a:gd name="connsiteY60" fmla="*/ 238135 h 875495"/>
              <a:gd name="connsiteX61" fmla="*/ 220380 w 628650"/>
              <a:gd name="connsiteY61" fmla="*/ 186604 h 875495"/>
              <a:gd name="connsiteX62" fmla="*/ 214608 w 628650"/>
              <a:gd name="connsiteY62" fmla="*/ 238135 h 875495"/>
              <a:gd name="connsiteX63" fmla="*/ 399326 w 628650"/>
              <a:gd name="connsiteY63" fmla="*/ 447685 h 875495"/>
              <a:gd name="connsiteX64" fmla="*/ 229400 w 628650"/>
              <a:gd name="connsiteY64" fmla="*/ 447685 h 875495"/>
              <a:gd name="connsiteX65" fmla="*/ 235820 w 628650"/>
              <a:gd name="connsiteY65" fmla="*/ 390535 h 875495"/>
              <a:gd name="connsiteX66" fmla="*/ 392906 w 628650"/>
              <a:gd name="connsiteY66" fmla="*/ 390535 h 875495"/>
              <a:gd name="connsiteX67" fmla="*/ 107032 w 628650"/>
              <a:gd name="connsiteY67" fmla="*/ 447685 h 875495"/>
              <a:gd name="connsiteX68" fmla="*/ 195615 w 628650"/>
              <a:gd name="connsiteY68" fmla="*/ 407432 h 875495"/>
              <a:gd name="connsiteX69" fmla="*/ 191062 w 628650"/>
              <a:gd name="connsiteY69" fmla="*/ 447685 h 875495"/>
              <a:gd name="connsiteX70" fmla="*/ 420053 w 628650"/>
              <a:gd name="connsiteY70" fmla="*/ 568004 h 875495"/>
              <a:gd name="connsiteX71" fmla="*/ 446237 w 628650"/>
              <a:gd name="connsiteY71" fmla="*/ 633422 h 875495"/>
              <a:gd name="connsiteX72" fmla="*/ 360407 w 628650"/>
              <a:gd name="connsiteY72" fmla="*/ 594846 h 875495"/>
              <a:gd name="connsiteX73" fmla="*/ 447104 w 628650"/>
              <a:gd name="connsiteY73" fmla="*/ 675580 h 875495"/>
              <a:gd name="connsiteX74" fmla="*/ 313858 w 628650"/>
              <a:gd name="connsiteY74" fmla="*/ 732406 h 875495"/>
              <a:gd name="connsiteX75" fmla="*/ 180727 w 628650"/>
              <a:gd name="connsiteY75" fmla="*/ 675580 h 875495"/>
              <a:gd name="connsiteX76" fmla="*/ 313934 w 628650"/>
              <a:gd name="connsiteY76" fmla="*/ 615715 h 875495"/>
              <a:gd name="connsiteX77" fmla="*/ 182690 w 628650"/>
              <a:gd name="connsiteY77" fmla="*/ 632917 h 875495"/>
              <a:gd name="connsiteX78" fmla="*/ 208493 w 628650"/>
              <a:gd name="connsiteY78" fmla="*/ 568338 h 875495"/>
              <a:gd name="connsiteX79" fmla="*/ 267433 w 628650"/>
              <a:gd name="connsiteY79" fmla="*/ 594827 h 875495"/>
              <a:gd name="connsiteX80" fmla="*/ 107823 w 628650"/>
              <a:gd name="connsiteY80" fmla="*/ 820246 h 875495"/>
              <a:gd name="connsiteX81" fmla="*/ 153686 w 628650"/>
              <a:gd name="connsiteY81" fmla="*/ 705479 h 875495"/>
              <a:gd name="connsiteX82" fmla="*/ 265281 w 628650"/>
              <a:gd name="connsiteY82" fmla="*/ 753104 h 875495"/>
              <a:gd name="connsiteX83" fmla="*/ 362388 w 628650"/>
              <a:gd name="connsiteY83" fmla="*/ 753123 h 875495"/>
              <a:gd name="connsiteX84" fmla="*/ 474936 w 628650"/>
              <a:gd name="connsiteY84" fmla="*/ 705145 h 875495"/>
              <a:gd name="connsiteX85" fmla="*/ 521237 w 628650"/>
              <a:gd name="connsiteY85" fmla="*/ 820912 h 875495"/>
              <a:gd name="connsiteX86" fmla="*/ 408699 w 628650"/>
              <a:gd name="connsiteY86" fmla="*/ 531343 h 875495"/>
              <a:gd name="connsiteX87" fmla="*/ 313906 w 628650"/>
              <a:gd name="connsiteY87" fmla="*/ 573948 h 875495"/>
              <a:gd name="connsiteX88" fmla="*/ 219932 w 628650"/>
              <a:gd name="connsiteY88" fmla="*/ 531705 h 875495"/>
              <a:gd name="connsiteX89" fmla="*/ 225114 w 628650"/>
              <a:gd name="connsiteY89" fmla="*/ 485785 h 875495"/>
              <a:gd name="connsiteX90" fmla="*/ 403612 w 628650"/>
              <a:gd name="connsiteY90" fmla="*/ 485785 h 875495"/>
              <a:gd name="connsiteX91" fmla="*/ 521694 w 628650"/>
              <a:gd name="connsiteY91" fmla="*/ 447685 h 875495"/>
              <a:gd name="connsiteX92" fmla="*/ 437664 w 628650"/>
              <a:gd name="connsiteY92" fmla="*/ 447685 h 875495"/>
              <a:gd name="connsiteX93" fmla="*/ 433140 w 628650"/>
              <a:gd name="connsiteY93" fmla="*/ 407432 h 875495"/>
              <a:gd name="connsiteX94" fmla="*/ 388620 w 628650"/>
              <a:gd name="connsiteY94" fmla="*/ 352435 h 875495"/>
              <a:gd name="connsiteX95" fmla="*/ 240097 w 628650"/>
              <a:gd name="connsiteY95" fmla="*/ 352435 h 875495"/>
              <a:gd name="connsiteX96" fmla="*/ 248669 w 628650"/>
              <a:gd name="connsiteY96" fmla="*/ 276235 h 875495"/>
              <a:gd name="connsiteX97" fmla="*/ 380048 w 628650"/>
              <a:gd name="connsiteY97" fmla="*/ 276235 h 875495"/>
              <a:gd name="connsiteX98" fmla="*/ 408327 w 628650"/>
              <a:gd name="connsiteY98" fmla="*/ 186604 h 875495"/>
              <a:gd name="connsiteX99" fmla="*/ 521694 w 628650"/>
              <a:gd name="connsiteY99" fmla="*/ 238135 h 875495"/>
              <a:gd name="connsiteX100" fmla="*/ 414118 w 628650"/>
              <a:gd name="connsiteY100" fmla="*/ 238135 h 875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628650" h="875495">
                <a:moveTo>
                  <a:pt x="609600" y="323860"/>
                </a:moveTo>
                <a:cubicBezTo>
                  <a:pt x="620121" y="323860"/>
                  <a:pt x="628650" y="315331"/>
                  <a:pt x="628650" y="304810"/>
                </a:cubicBezTo>
                <a:lnTo>
                  <a:pt x="628650" y="257185"/>
                </a:lnTo>
                <a:cubicBezTo>
                  <a:pt x="628652" y="249714"/>
                  <a:pt x="624287" y="242932"/>
                  <a:pt x="617487" y="239840"/>
                </a:cubicBezTo>
                <a:lnTo>
                  <a:pt x="407937" y="144590"/>
                </a:lnTo>
                <a:cubicBezTo>
                  <a:pt x="406494" y="143955"/>
                  <a:pt x="404977" y="143505"/>
                  <a:pt x="403422" y="143247"/>
                </a:cubicBezTo>
                <a:lnTo>
                  <a:pt x="399926" y="112186"/>
                </a:lnTo>
                <a:cubicBezTo>
                  <a:pt x="399574" y="109021"/>
                  <a:pt x="398435" y="105995"/>
                  <a:pt x="396611" y="103384"/>
                </a:cubicBezTo>
                <a:lnTo>
                  <a:pt x="329936" y="8134"/>
                </a:lnTo>
                <a:cubicBezTo>
                  <a:pt x="323907" y="-487"/>
                  <a:pt x="312029" y="-2589"/>
                  <a:pt x="303407" y="3440"/>
                </a:cubicBezTo>
                <a:cubicBezTo>
                  <a:pt x="301581" y="4718"/>
                  <a:pt x="299992" y="6307"/>
                  <a:pt x="298714" y="8134"/>
                </a:cubicBezTo>
                <a:lnTo>
                  <a:pt x="232039" y="103384"/>
                </a:lnTo>
                <a:cubicBezTo>
                  <a:pt x="230215" y="105995"/>
                  <a:pt x="229076" y="109021"/>
                  <a:pt x="228724" y="112186"/>
                </a:cubicBezTo>
                <a:lnTo>
                  <a:pt x="225228" y="143247"/>
                </a:lnTo>
                <a:cubicBezTo>
                  <a:pt x="223673" y="143503"/>
                  <a:pt x="222156" y="143954"/>
                  <a:pt x="220713" y="144590"/>
                </a:cubicBezTo>
                <a:lnTo>
                  <a:pt x="11163" y="239840"/>
                </a:lnTo>
                <a:cubicBezTo>
                  <a:pt x="4363" y="242932"/>
                  <a:pt x="-2" y="249714"/>
                  <a:pt x="0" y="257185"/>
                </a:cubicBezTo>
                <a:lnTo>
                  <a:pt x="0" y="304810"/>
                </a:lnTo>
                <a:cubicBezTo>
                  <a:pt x="0" y="315331"/>
                  <a:pt x="8529" y="323860"/>
                  <a:pt x="19050" y="323860"/>
                </a:cubicBezTo>
                <a:cubicBezTo>
                  <a:pt x="29571" y="323860"/>
                  <a:pt x="38100" y="315331"/>
                  <a:pt x="38100" y="304810"/>
                </a:cubicBezTo>
                <a:lnTo>
                  <a:pt x="38100" y="276235"/>
                </a:lnTo>
                <a:lnTo>
                  <a:pt x="210322" y="276235"/>
                </a:lnTo>
                <a:lnTo>
                  <a:pt x="200539" y="363331"/>
                </a:lnTo>
                <a:lnTo>
                  <a:pt x="11201" y="449390"/>
                </a:lnTo>
                <a:cubicBezTo>
                  <a:pt x="4386" y="452471"/>
                  <a:pt x="5" y="459256"/>
                  <a:pt x="0" y="466735"/>
                </a:cubicBezTo>
                <a:lnTo>
                  <a:pt x="0" y="514360"/>
                </a:lnTo>
                <a:cubicBezTo>
                  <a:pt x="0" y="524881"/>
                  <a:pt x="8529" y="533410"/>
                  <a:pt x="19050" y="533410"/>
                </a:cubicBezTo>
                <a:cubicBezTo>
                  <a:pt x="29571" y="533410"/>
                  <a:pt x="38100" y="524881"/>
                  <a:pt x="38100" y="514360"/>
                </a:cubicBezTo>
                <a:lnTo>
                  <a:pt x="38100" y="485785"/>
                </a:lnTo>
                <a:lnTo>
                  <a:pt x="186776" y="485785"/>
                </a:lnTo>
                <a:lnTo>
                  <a:pt x="181423" y="533476"/>
                </a:lnTo>
                <a:lnTo>
                  <a:pt x="55455" y="848687"/>
                </a:lnTo>
                <a:cubicBezTo>
                  <a:pt x="51549" y="858456"/>
                  <a:pt x="56302" y="869542"/>
                  <a:pt x="66071" y="873447"/>
                </a:cubicBezTo>
                <a:cubicBezTo>
                  <a:pt x="70752" y="875319"/>
                  <a:pt x="75983" y="875259"/>
                  <a:pt x="80620" y="873281"/>
                </a:cubicBezTo>
                <a:lnTo>
                  <a:pt x="313858" y="773830"/>
                </a:lnTo>
                <a:lnTo>
                  <a:pt x="548488" y="873957"/>
                </a:lnTo>
                <a:cubicBezTo>
                  <a:pt x="558162" y="878093"/>
                  <a:pt x="569357" y="873603"/>
                  <a:pt x="573492" y="863928"/>
                </a:cubicBezTo>
                <a:cubicBezTo>
                  <a:pt x="575476" y="859288"/>
                  <a:pt x="575537" y="854049"/>
                  <a:pt x="573662" y="849363"/>
                </a:cubicBezTo>
                <a:lnTo>
                  <a:pt x="447304" y="533486"/>
                </a:lnTo>
                <a:lnTo>
                  <a:pt x="441960" y="485785"/>
                </a:lnTo>
                <a:lnTo>
                  <a:pt x="590550" y="485785"/>
                </a:lnTo>
                <a:lnTo>
                  <a:pt x="590550" y="514360"/>
                </a:lnTo>
                <a:cubicBezTo>
                  <a:pt x="590550" y="524881"/>
                  <a:pt x="599079" y="533410"/>
                  <a:pt x="609600" y="533410"/>
                </a:cubicBezTo>
                <a:cubicBezTo>
                  <a:pt x="620121" y="533410"/>
                  <a:pt x="628650" y="524881"/>
                  <a:pt x="628650" y="514360"/>
                </a:cubicBezTo>
                <a:lnTo>
                  <a:pt x="628650" y="466735"/>
                </a:lnTo>
                <a:cubicBezTo>
                  <a:pt x="628652" y="459264"/>
                  <a:pt x="624287" y="452482"/>
                  <a:pt x="617487" y="449390"/>
                </a:cubicBezTo>
                <a:lnTo>
                  <a:pt x="428187" y="363331"/>
                </a:lnTo>
                <a:lnTo>
                  <a:pt x="418395" y="276235"/>
                </a:lnTo>
                <a:lnTo>
                  <a:pt x="590550" y="276235"/>
                </a:lnTo>
                <a:lnTo>
                  <a:pt x="590550" y="304810"/>
                </a:lnTo>
                <a:cubicBezTo>
                  <a:pt x="590550" y="315331"/>
                  <a:pt x="599079" y="323860"/>
                  <a:pt x="609600" y="323860"/>
                </a:cubicBezTo>
                <a:close/>
                <a:moveTo>
                  <a:pt x="259366" y="180985"/>
                </a:moveTo>
                <a:lnTo>
                  <a:pt x="369360" y="180985"/>
                </a:lnTo>
                <a:lnTo>
                  <a:pt x="375780" y="238135"/>
                </a:lnTo>
                <a:lnTo>
                  <a:pt x="252908" y="238135"/>
                </a:lnTo>
                <a:close/>
                <a:moveTo>
                  <a:pt x="314325" y="52283"/>
                </a:moveTo>
                <a:lnTo>
                  <a:pt x="362607" y="121253"/>
                </a:lnTo>
                <a:lnTo>
                  <a:pt x="365074" y="142885"/>
                </a:lnTo>
                <a:lnTo>
                  <a:pt x="263642" y="142885"/>
                </a:lnTo>
                <a:lnTo>
                  <a:pt x="266081" y="121253"/>
                </a:lnTo>
                <a:close/>
                <a:moveTo>
                  <a:pt x="107032" y="238135"/>
                </a:moveTo>
                <a:lnTo>
                  <a:pt x="220380" y="186604"/>
                </a:lnTo>
                <a:lnTo>
                  <a:pt x="214608" y="238135"/>
                </a:lnTo>
                <a:close/>
                <a:moveTo>
                  <a:pt x="399326" y="447685"/>
                </a:moveTo>
                <a:lnTo>
                  <a:pt x="229400" y="447685"/>
                </a:lnTo>
                <a:lnTo>
                  <a:pt x="235820" y="390535"/>
                </a:lnTo>
                <a:lnTo>
                  <a:pt x="392906" y="390535"/>
                </a:lnTo>
                <a:close/>
                <a:moveTo>
                  <a:pt x="107032" y="447685"/>
                </a:moveTo>
                <a:lnTo>
                  <a:pt x="195615" y="407432"/>
                </a:lnTo>
                <a:lnTo>
                  <a:pt x="191062" y="447685"/>
                </a:lnTo>
                <a:close/>
                <a:moveTo>
                  <a:pt x="420053" y="568004"/>
                </a:moveTo>
                <a:lnTo>
                  <a:pt x="446237" y="633422"/>
                </a:lnTo>
                <a:lnTo>
                  <a:pt x="360407" y="594846"/>
                </a:lnTo>
                <a:close/>
                <a:moveTo>
                  <a:pt x="447104" y="675580"/>
                </a:moveTo>
                <a:lnTo>
                  <a:pt x="313858" y="732406"/>
                </a:lnTo>
                <a:lnTo>
                  <a:pt x="180727" y="675580"/>
                </a:lnTo>
                <a:lnTo>
                  <a:pt x="313934" y="615715"/>
                </a:lnTo>
                <a:close/>
                <a:moveTo>
                  <a:pt x="182690" y="632917"/>
                </a:moveTo>
                <a:lnTo>
                  <a:pt x="208493" y="568338"/>
                </a:lnTo>
                <a:lnTo>
                  <a:pt x="267433" y="594827"/>
                </a:lnTo>
                <a:close/>
                <a:moveTo>
                  <a:pt x="107823" y="820246"/>
                </a:moveTo>
                <a:lnTo>
                  <a:pt x="153686" y="705479"/>
                </a:lnTo>
                <a:lnTo>
                  <a:pt x="265281" y="753104"/>
                </a:lnTo>
                <a:close/>
                <a:moveTo>
                  <a:pt x="362388" y="753123"/>
                </a:moveTo>
                <a:lnTo>
                  <a:pt x="474936" y="705145"/>
                </a:lnTo>
                <a:lnTo>
                  <a:pt x="521237" y="820912"/>
                </a:lnTo>
                <a:close/>
                <a:moveTo>
                  <a:pt x="408699" y="531343"/>
                </a:moveTo>
                <a:lnTo>
                  <a:pt x="313906" y="573948"/>
                </a:lnTo>
                <a:lnTo>
                  <a:pt x="219932" y="531705"/>
                </a:lnTo>
                <a:lnTo>
                  <a:pt x="225114" y="485785"/>
                </a:lnTo>
                <a:lnTo>
                  <a:pt x="403612" y="485785"/>
                </a:lnTo>
                <a:close/>
                <a:moveTo>
                  <a:pt x="521694" y="447685"/>
                </a:moveTo>
                <a:lnTo>
                  <a:pt x="437664" y="447685"/>
                </a:lnTo>
                <a:lnTo>
                  <a:pt x="433140" y="407432"/>
                </a:lnTo>
                <a:close/>
                <a:moveTo>
                  <a:pt x="388620" y="352435"/>
                </a:moveTo>
                <a:lnTo>
                  <a:pt x="240097" y="352435"/>
                </a:lnTo>
                <a:lnTo>
                  <a:pt x="248669" y="276235"/>
                </a:lnTo>
                <a:lnTo>
                  <a:pt x="380048" y="276235"/>
                </a:lnTo>
                <a:close/>
                <a:moveTo>
                  <a:pt x="408327" y="186604"/>
                </a:moveTo>
                <a:lnTo>
                  <a:pt x="521694" y="238135"/>
                </a:lnTo>
                <a:lnTo>
                  <a:pt x="414118" y="23813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1" name="任意多边形: 形状 380">
            <a:extLst>
              <a:ext uri="{FF2B5EF4-FFF2-40B4-BE49-F238E27FC236}">
                <a16:creationId xmlns:a16="http://schemas.microsoft.com/office/drawing/2014/main" xmlns="" id="{8721BC93-F74B-4EE9-B032-A1ED2F547C8B}"/>
              </a:ext>
            </a:extLst>
          </p:cNvPr>
          <p:cNvSpPr/>
          <p:nvPr/>
        </p:nvSpPr>
        <p:spPr>
          <a:xfrm>
            <a:off x="10791630" y="2834050"/>
            <a:ext cx="519868" cy="460792"/>
          </a:xfrm>
          <a:custGeom>
            <a:avLst/>
            <a:gdLst>
              <a:gd name="connsiteX0" fmla="*/ 152924 w 672867"/>
              <a:gd name="connsiteY0" fmla="*/ 451127 h 596405"/>
              <a:gd name="connsiteX1" fmla="*/ 519943 w 672867"/>
              <a:gd name="connsiteY1" fmla="*/ 451127 h 596405"/>
              <a:gd name="connsiteX2" fmla="*/ 519943 w 672867"/>
              <a:gd name="connsiteY2" fmla="*/ 596405 h 596405"/>
              <a:gd name="connsiteX3" fmla="*/ 152924 w 672867"/>
              <a:gd name="connsiteY3" fmla="*/ 596405 h 596405"/>
              <a:gd name="connsiteX4" fmla="*/ 76462 w 672867"/>
              <a:gd name="connsiteY4" fmla="*/ 275264 h 596405"/>
              <a:gd name="connsiteX5" fmla="*/ 45877 w 672867"/>
              <a:gd name="connsiteY5" fmla="*/ 305849 h 596405"/>
              <a:gd name="connsiteX6" fmla="*/ 76462 w 672867"/>
              <a:gd name="connsiteY6" fmla="*/ 336434 h 596405"/>
              <a:gd name="connsiteX7" fmla="*/ 107047 w 672867"/>
              <a:gd name="connsiteY7" fmla="*/ 305849 h 596405"/>
              <a:gd name="connsiteX8" fmla="*/ 76462 w 672867"/>
              <a:gd name="connsiteY8" fmla="*/ 275264 h 596405"/>
              <a:gd name="connsiteX9" fmla="*/ 229386 w 672867"/>
              <a:gd name="connsiteY9" fmla="*/ 244679 h 596405"/>
              <a:gd name="connsiteX10" fmla="*/ 443480 w 672867"/>
              <a:gd name="connsiteY10" fmla="*/ 244679 h 596405"/>
              <a:gd name="connsiteX11" fmla="*/ 443480 w 672867"/>
              <a:gd name="connsiteY11" fmla="*/ 275264 h 596405"/>
              <a:gd name="connsiteX12" fmla="*/ 229386 w 672867"/>
              <a:gd name="connsiteY12" fmla="*/ 275264 h 596405"/>
              <a:gd name="connsiteX13" fmla="*/ 229386 w 672867"/>
              <a:gd name="connsiteY13" fmla="*/ 183510 h 596405"/>
              <a:gd name="connsiteX14" fmla="*/ 443480 w 672867"/>
              <a:gd name="connsiteY14" fmla="*/ 183510 h 596405"/>
              <a:gd name="connsiteX15" fmla="*/ 443480 w 672867"/>
              <a:gd name="connsiteY15" fmla="*/ 214095 h 596405"/>
              <a:gd name="connsiteX16" fmla="*/ 229386 w 672867"/>
              <a:gd name="connsiteY16" fmla="*/ 214095 h 596405"/>
              <a:gd name="connsiteX17" fmla="*/ 229386 w 672867"/>
              <a:gd name="connsiteY17" fmla="*/ 122340 h 596405"/>
              <a:gd name="connsiteX18" fmla="*/ 336433 w 672867"/>
              <a:gd name="connsiteY18" fmla="*/ 122340 h 596405"/>
              <a:gd name="connsiteX19" fmla="*/ 336433 w 672867"/>
              <a:gd name="connsiteY19" fmla="*/ 152925 h 596405"/>
              <a:gd name="connsiteX20" fmla="*/ 229386 w 672867"/>
              <a:gd name="connsiteY20" fmla="*/ 152925 h 596405"/>
              <a:gd name="connsiteX21" fmla="*/ 412896 w 672867"/>
              <a:gd name="connsiteY21" fmla="*/ 48936 h 596405"/>
              <a:gd name="connsiteX22" fmla="*/ 412896 w 672867"/>
              <a:gd name="connsiteY22" fmla="*/ 107047 h 596405"/>
              <a:gd name="connsiteX23" fmla="*/ 465655 w 672867"/>
              <a:gd name="connsiteY23" fmla="*/ 107047 h 596405"/>
              <a:gd name="connsiteX24" fmla="*/ 198802 w 672867"/>
              <a:gd name="connsiteY24" fmla="*/ 45877 h 596405"/>
              <a:gd name="connsiteX25" fmla="*/ 198802 w 672867"/>
              <a:gd name="connsiteY25" fmla="*/ 305849 h 596405"/>
              <a:gd name="connsiteX26" fmla="*/ 474065 w 672867"/>
              <a:gd name="connsiteY26" fmla="*/ 305849 h 596405"/>
              <a:gd name="connsiteX27" fmla="*/ 474065 w 672867"/>
              <a:gd name="connsiteY27" fmla="*/ 229386 h 596405"/>
              <a:gd name="connsiteX28" fmla="*/ 474065 w 672867"/>
              <a:gd name="connsiteY28" fmla="*/ 152924 h 596405"/>
              <a:gd name="connsiteX29" fmla="*/ 367018 w 672867"/>
              <a:gd name="connsiteY29" fmla="*/ 152924 h 596405"/>
              <a:gd name="connsiteX30" fmla="*/ 367018 w 672867"/>
              <a:gd name="connsiteY30" fmla="*/ 45877 h 596405"/>
              <a:gd name="connsiteX31" fmla="*/ 152924 w 672867"/>
              <a:gd name="connsiteY31" fmla="*/ 0 h 596405"/>
              <a:gd name="connsiteX32" fmla="*/ 430482 w 672867"/>
              <a:gd name="connsiteY32" fmla="*/ 0 h 596405"/>
              <a:gd name="connsiteX33" fmla="*/ 519943 w 672867"/>
              <a:gd name="connsiteY33" fmla="*/ 97871 h 596405"/>
              <a:gd name="connsiteX34" fmla="*/ 519943 w 672867"/>
              <a:gd name="connsiteY34" fmla="*/ 229386 h 596405"/>
              <a:gd name="connsiteX35" fmla="*/ 642282 w 672867"/>
              <a:gd name="connsiteY35" fmla="*/ 229386 h 596405"/>
              <a:gd name="connsiteX36" fmla="*/ 672867 w 672867"/>
              <a:gd name="connsiteY36" fmla="*/ 259972 h 596405"/>
              <a:gd name="connsiteX37" fmla="*/ 672867 w 672867"/>
              <a:gd name="connsiteY37" fmla="*/ 565820 h 596405"/>
              <a:gd name="connsiteX38" fmla="*/ 642282 w 672867"/>
              <a:gd name="connsiteY38" fmla="*/ 596405 h 596405"/>
              <a:gd name="connsiteX39" fmla="*/ 550528 w 672867"/>
              <a:gd name="connsiteY39" fmla="*/ 596405 h 596405"/>
              <a:gd name="connsiteX40" fmla="*/ 550528 w 672867"/>
              <a:gd name="connsiteY40" fmla="*/ 420542 h 596405"/>
              <a:gd name="connsiteX41" fmla="*/ 122339 w 672867"/>
              <a:gd name="connsiteY41" fmla="*/ 420542 h 596405"/>
              <a:gd name="connsiteX42" fmla="*/ 122339 w 672867"/>
              <a:gd name="connsiteY42" fmla="*/ 596405 h 596405"/>
              <a:gd name="connsiteX43" fmla="*/ 30585 w 672867"/>
              <a:gd name="connsiteY43" fmla="*/ 596405 h 596405"/>
              <a:gd name="connsiteX44" fmla="*/ 0 w 672867"/>
              <a:gd name="connsiteY44" fmla="*/ 565820 h 596405"/>
              <a:gd name="connsiteX45" fmla="*/ 0 w 672867"/>
              <a:gd name="connsiteY45" fmla="*/ 259972 h 596405"/>
              <a:gd name="connsiteX46" fmla="*/ 30585 w 672867"/>
              <a:gd name="connsiteY46" fmla="*/ 229386 h 596405"/>
              <a:gd name="connsiteX47" fmla="*/ 152924 w 672867"/>
              <a:gd name="connsiteY47" fmla="*/ 229386 h 596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72867" h="596405">
                <a:moveTo>
                  <a:pt x="152924" y="451127"/>
                </a:moveTo>
                <a:lnTo>
                  <a:pt x="519943" y="451127"/>
                </a:lnTo>
                <a:lnTo>
                  <a:pt x="519943" y="596405"/>
                </a:lnTo>
                <a:lnTo>
                  <a:pt x="152924" y="596405"/>
                </a:lnTo>
                <a:close/>
                <a:moveTo>
                  <a:pt x="76462" y="275264"/>
                </a:moveTo>
                <a:cubicBezTo>
                  <a:pt x="59640" y="275264"/>
                  <a:pt x="45877" y="289027"/>
                  <a:pt x="45877" y="305849"/>
                </a:cubicBezTo>
                <a:cubicBezTo>
                  <a:pt x="45877" y="322671"/>
                  <a:pt x="59640" y="336434"/>
                  <a:pt x="76462" y="336434"/>
                </a:cubicBezTo>
                <a:cubicBezTo>
                  <a:pt x="93284" y="336434"/>
                  <a:pt x="107047" y="322671"/>
                  <a:pt x="107047" y="305849"/>
                </a:cubicBezTo>
                <a:cubicBezTo>
                  <a:pt x="107047" y="289027"/>
                  <a:pt x="93284" y="275264"/>
                  <a:pt x="76462" y="275264"/>
                </a:cubicBezTo>
                <a:close/>
                <a:moveTo>
                  <a:pt x="229386" y="244679"/>
                </a:moveTo>
                <a:lnTo>
                  <a:pt x="443480" y="244679"/>
                </a:lnTo>
                <a:lnTo>
                  <a:pt x="443480" y="275264"/>
                </a:lnTo>
                <a:lnTo>
                  <a:pt x="229386" y="275264"/>
                </a:lnTo>
                <a:close/>
                <a:moveTo>
                  <a:pt x="229386" y="183510"/>
                </a:moveTo>
                <a:lnTo>
                  <a:pt x="443480" y="183510"/>
                </a:lnTo>
                <a:lnTo>
                  <a:pt x="443480" y="214095"/>
                </a:lnTo>
                <a:lnTo>
                  <a:pt x="229386" y="214095"/>
                </a:lnTo>
                <a:close/>
                <a:moveTo>
                  <a:pt x="229386" y="122340"/>
                </a:moveTo>
                <a:lnTo>
                  <a:pt x="336433" y="122340"/>
                </a:lnTo>
                <a:lnTo>
                  <a:pt x="336433" y="152925"/>
                </a:lnTo>
                <a:lnTo>
                  <a:pt x="229386" y="152925"/>
                </a:lnTo>
                <a:close/>
                <a:moveTo>
                  <a:pt x="412896" y="48936"/>
                </a:moveTo>
                <a:lnTo>
                  <a:pt x="412896" y="107047"/>
                </a:lnTo>
                <a:lnTo>
                  <a:pt x="465655" y="107047"/>
                </a:lnTo>
                <a:close/>
                <a:moveTo>
                  <a:pt x="198802" y="45877"/>
                </a:moveTo>
                <a:lnTo>
                  <a:pt x="198802" y="305849"/>
                </a:lnTo>
                <a:lnTo>
                  <a:pt x="474065" y="305849"/>
                </a:lnTo>
                <a:lnTo>
                  <a:pt x="474065" y="229386"/>
                </a:lnTo>
                <a:lnTo>
                  <a:pt x="474065" y="152924"/>
                </a:lnTo>
                <a:lnTo>
                  <a:pt x="367018" y="152924"/>
                </a:lnTo>
                <a:lnTo>
                  <a:pt x="367018" y="45877"/>
                </a:lnTo>
                <a:close/>
                <a:moveTo>
                  <a:pt x="152924" y="0"/>
                </a:moveTo>
                <a:lnTo>
                  <a:pt x="430482" y="0"/>
                </a:lnTo>
                <a:lnTo>
                  <a:pt x="519943" y="97871"/>
                </a:lnTo>
                <a:lnTo>
                  <a:pt x="519943" y="229386"/>
                </a:lnTo>
                <a:lnTo>
                  <a:pt x="642282" y="229386"/>
                </a:lnTo>
                <a:cubicBezTo>
                  <a:pt x="659104" y="229386"/>
                  <a:pt x="672867" y="243150"/>
                  <a:pt x="672867" y="259972"/>
                </a:cubicBezTo>
                <a:lnTo>
                  <a:pt x="672867" y="565820"/>
                </a:lnTo>
                <a:cubicBezTo>
                  <a:pt x="672867" y="582642"/>
                  <a:pt x="659104" y="596405"/>
                  <a:pt x="642282" y="596405"/>
                </a:cubicBezTo>
                <a:lnTo>
                  <a:pt x="550528" y="596405"/>
                </a:lnTo>
                <a:lnTo>
                  <a:pt x="550528" y="420542"/>
                </a:lnTo>
                <a:lnTo>
                  <a:pt x="122339" y="420542"/>
                </a:lnTo>
                <a:lnTo>
                  <a:pt x="122339" y="596405"/>
                </a:lnTo>
                <a:lnTo>
                  <a:pt x="30585" y="596405"/>
                </a:lnTo>
                <a:cubicBezTo>
                  <a:pt x="13763" y="596405"/>
                  <a:pt x="0" y="582642"/>
                  <a:pt x="0" y="565820"/>
                </a:cubicBezTo>
                <a:lnTo>
                  <a:pt x="0" y="259972"/>
                </a:lnTo>
                <a:cubicBezTo>
                  <a:pt x="0" y="243150"/>
                  <a:pt x="13763" y="229386"/>
                  <a:pt x="30585" y="229386"/>
                </a:cubicBezTo>
                <a:lnTo>
                  <a:pt x="152924" y="229386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6" name="任意多边形: 形状 365">
            <a:extLst>
              <a:ext uri="{FF2B5EF4-FFF2-40B4-BE49-F238E27FC236}">
                <a16:creationId xmlns:a16="http://schemas.microsoft.com/office/drawing/2014/main" xmlns="" id="{883330AD-B57D-4A1C-8AAB-DDC7F22AEF9E}"/>
              </a:ext>
            </a:extLst>
          </p:cNvPr>
          <p:cNvSpPr/>
          <p:nvPr/>
        </p:nvSpPr>
        <p:spPr>
          <a:xfrm>
            <a:off x="982290" y="3793714"/>
            <a:ext cx="236743" cy="466846"/>
          </a:xfrm>
          <a:custGeom>
            <a:avLst/>
            <a:gdLst>
              <a:gd name="connsiteX0" fmla="*/ 103249 w 306417"/>
              <a:gd name="connsiteY0" fmla="*/ 558287 h 604241"/>
              <a:gd name="connsiteX1" fmla="*/ 202650 w 306417"/>
              <a:gd name="connsiteY1" fmla="*/ 558287 h 604241"/>
              <a:gd name="connsiteX2" fmla="*/ 152950 w 306417"/>
              <a:gd name="connsiteY2" fmla="*/ 604241 h 604241"/>
              <a:gd name="connsiteX3" fmla="*/ 103249 w 306417"/>
              <a:gd name="connsiteY3" fmla="*/ 558287 h 604241"/>
              <a:gd name="connsiteX4" fmla="*/ 263582 w 306417"/>
              <a:gd name="connsiteY4" fmla="*/ 138304 h 604241"/>
              <a:gd name="connsiteX5" fmla="*/ 303534 w 306417"/>
              <a:gd name="connsiteY5" fmla="*/ 154857 h 604241"/>
              <a:gd name="connsiteX6" fmla="*/ 286987 w 306417"/>
              <a:gd name="connsiteY6" fmla="*/ 194786 h 604241"/>
              <a:gd name="connsiteX7" fmla="*/ 110528 w 306417"/>
              <a:gd name="connsiteY7" fmla="*/ 267884 h 604241"/>
              <a:gd name="connsiteX8" fmla="*/ 118770 w 306417"/>
              <a:gd name="connsiteY8" fmla="*/ 271294 h 604241"/>
              <a:gd name="connsiteX9" fmla="*/ 137657 w 306417"/>
              <a:gd name="connsiteY9" fmla="*/ 299585 h 604241"/>
              <a:gd name="connsiteX10" fmla="*/ 137657 w 306417"/>
              <a:gd name="connsiteY10" fmla="*/ 367132 h 604241"/>
              <a:gd name="connsiteX11" fmla="*/ 168242 w 306417"/>
              <a:gd name="connsiteY11" fmla="*/ 367132 h 604241"/>
              <a:gd name="connsiteX12" fmla="*/ 168242 w 306417"/>
              <a:gd name="connsiteY12" fmla="*/ 299615 h 604241"/>
              <a:gd name="connsiteX13" fmla="*/ 187128 w 306417"/>
              <a:gd name="connsiteY13" fmla="*/ 271325 h 604241"/>
              <a:gd name="connsiteX14" fmla="*/ 263590 w 306417"/>
              <a:gd name="connsiteY14" fmla="*/ 239654 h 604241"/>
              <a:gd name="connsiteX15" fmla="*/ 303058 w 306417"/>
              <a:gd name="connsiteY15" fmla="*/ 256010 h 604241"/>
              <a:gd name="connsiteX16" fmla="*/ 286987 w 306417"/>
              <a:gd name="connsiteY16" fmla="*/ 296168 h 604241"/>
              <a:gd name="connsiteX17" fmla="*/ 229411 w 306417"/>
              <a:gd name="connsiteY17" fmla="*/ 320024 h 604241"/>
              <a:gd name="connsiteX18" fmla="*/ 229411 w 306417"/>
              <a:gd name="connsiteY18" fmla="*/ 367132 h 604241"/>
              <a:gd name="connsiteX19" fmla="*/ 259996 w 306417"/>
              <a:gd name="connsiteY19" fmla="*/ 367132 h 604241"/>
              <a:gd name="connsiteX20" fmla="*/ 259996 w 306417"/>
              <a:gd name="connsiteY20" fmla="*/ 497117 h 604241"/>
              <a:gd name="connsiteX21" fmla="*/ 229411 w 306417"/>
              <a:gd name="connsiteY21" fmla="*/ 527702 h 604241"/>
              <a:gd name="connsiteX22" fmla="*/ 76487 w 306417"/>
              <a:gd name="connsiteY22" fmla="*/ 527702 h 604241"/>
              <a:gd name="connsiteX23" fmla="*/ 45902 w 306417"/>
              <a:gd name="connsiteY23" fmla="*/ 497117 h 604241"/>
              <a:gd name="connsiteX24" fmla="*/ 45902 w 306417"/>
              <a:gd name="connsiteY24" fmla="*/ 367132 h 604241"/>
              <a:gd name="connsiteX25" fmla="*/ 76487 w 306417"/>
              <a:gd name="connsiteY25" fmla="*/ 367132 h 604241"/>
              <a:gd name="connsiteX26" fmla="*/ 76487 w 306417"/>
              <a:gd name="connsiteY26" fmla="*/ 320024 h 604241"/>
              <a:gd name="connsiteX27" fmla="*/ 18903 w 306417"/>
              <a:gd name="connsiteY27" fmla="*/ 296168 h 604241"/>
              <a:gd name="connsiteX28" fmla="*/ 2351 w 306417"/>
              <a:gd name="connsiteY28" fmla="*/ 279616 h 604241"/>
              <a:gd name="connsiteX29" fmla="*/ 18903 w 306417"/>
              <a:gd name="connsiteY29" fmla="*/ 239654 h 604241"/>
              <a:gd name="connsiteX30" fmla="*/ 264677 w 306417"/>
              <a:gd name="connsiteY30" fmla="*/ 38180 h 604241"/>
              <a:gd name="connsiteX31" fmla="*/ 304305 w 306417"/>
              <a:gd name="connsiteY31" fmla="*/ 55512 h 604241"/>
              <a:gd name="connsiteX32" fmla="*/ 286973 w 306417"/>
              <a:gd name="connsiteY32" fmla="*/ 95141 h 604241"/>
              <a:gd name="connsiteX33" fmla="*/ 42294 w 306417"/>
              <a:gd name="connsiteY33" fmla="*/ 196492 h 604241"/>
              <a:gd name="connsiteX34" fmla="*/ 30610 w 306417"/>
              <a:gd name="connsiteY34" fmla="*/ 198832 h 604241"/>
              <a:gd name="connsiteX35" fmla="*/ 2332 w 306417"/>
              <a:gd name="connsiteY35" fmla="*/ 179942 h 604241"/>
              <a:gd name="connsiteX36" fmla="*/ 18897 w 306417"/>
              <a:gd name="connsiteY36" fmla="*/ 139986 h 604241"/>
              <a:gd name="connsiteX37" fmla="*/ 263576 w 306417"/>
              <a:gd name="connsiteY37" fmla="*/ 38635 h 604241"/>
              <a:gd name="connsiteX38" fmla="*/ 264677 w 306417"/>
              <a:gd name="connsiteY38" fmla="*/ 38180 h 604241"/>
              <a:gd name="connsiteX39" fmla="*/ 111576 w 306417"/>
              <a:gd name="connsiteY39" fmla="*/ 2193 h 604241"/>
              <a:gd name="connsiteX40" fmla="*/ 151044 w 306417"/>
              <a:gd name="connsiteY40" fmla="*/ 18549 h 604241"/>
              <a:gd name="connsiteX41" fmla="*/ 134973 w 306417"/>
              <a:gd name="connsiteY41" fmla="*/ 58706 h 604241"/>
              <a:gd name="connsiteX42" fmla="*/ 42293 w 306417"/>
              <a:gd name="connsiteY42" fmla="*/ 97091 h 604241"/>
              <a:gd name="connsiteX43" fmla="*/ 30609 w 306417"/>
              <a:gd name="connsiteY43" fmla="*/ 99430 h 604241"/>
              <a:gd name="connsiteX44" fmla="*/ 2339 w 306417"/>
              <a:gd name="connsiteY44" fmla="*/ 80541 h 604241"/>
              <a:gd name="connsiteX45" fmla="*/ 18904 w 306417"/>
              <a:gd name="connsiteY45" fmla="*/ 40585 h 604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06417" h="604241">
                <a:moveTo>
                  <a:pt x="103249" y="558287"/>
                </a:moveTo>
                <a:lnTo>
                  <a:pt x="202650" y="558287"/>
                </a:lnTo>
                <a:cubicBezTo>
                  <a:pt x="200614" y="584228"/>
                  <a:pt x="178970" y="604241"/>
                  <a:pt x="152950" y="604241"/>
                </a:cubicBezTo>
                <a:cubicBezTo>
                  <a:pt x="126929" y="604241"/>
                  <a:pt x="105285" y="584228"/>
                  <a:pt x="103249" y="558287"/>
                </a:cubicBezTo>
                <a:close/>
                <a:moveTo>
                  <a:pt x="263582" y="138304"/>
                </a:moveTo>
                <a:cubicBezTo>
                  <a:pt x="279186" y="131847"/>
                  <a:pt x="297071" y="139256"/>
                  <a:pt x="303534" y="154857"/>
                </a:cubicBezTo>
                <a:cubicBezTo>
                  <a:pt x="309977" y="170453"/>
                  <a:pt x="302573" y="188319"/>
                  <a:pt x="286987" y="194786"/>
                </a:cubicBezTo>
                <a:lnTo>
                  <a:pt x="110528" y="267884"/>
                </a:lnTo>
                <a:lnTo>
                  <a:pt x="118770" y="271294"/>
                </a:lnTo>
                <a:cubicBezTo>
                  <a:pt x="130213" y="276031"/>
                  <a:pt x="137670" y="287201"/>
                  <a:pt x="137657" y="299585"/>
                </a:cubicBezTo>
                <a:lnTo>
                  <a:pt x="137657" y="367132"/>
                </a:lnTo>
                <a:lnTo>
                  <a:pt x="168242" y="367132"/>
                </a:lnTo>
                <a:lnTo>
                  <a:pt x="168242" y="299615"/>
                </a:lnTo>
                <a:cubicBezTo>
                  <a:pt x="168229" y="287231"/>
                  <a:pt x="175685" y="276062"/>
                  <a:pt x="187128" y="271325"/>
                </a:cubicBezTo>
                <a:lnTo>
                  <a:pt x="263590" y="239654"/>
                </a:lnTo>
                <a:cubicBezTo>
                  <a:pt x="279005" y="233491"/>
                  <a:pt x="296521" y="240750"/>
                  <a:pt x="303058" y="256010"/>
                </a:cubicBezTo>
                <a:cubicBezTo>
                  <a:pt x="309710" y="271538"/>
                  <a:pt x="302515" y="289516"/>
                  <a:pt x="286987" y="296168"/>
                </a:cubicBezTo>
                <a:lnTo>
                  <a:pt x="229411" y="320024"/>
                </a:lnTo>
                <a:lnTo>
                  <a:pt x="229411" y="367132"/>
                </a:lnTo>
                <a:lnTo>
                  <a:pt x="259996" y="367132"/>
                </a:lnTo>
                <a:lnTo>
                  <a:pt x="259996" y="497117"/>
                </a:lnTo>
                <a:cubicBezTo>
                  <a:pt x="259996" y="514009"/>
                  <a:pt x="246303" y="527702"/>
                  <a:pt x="229411" y="527702"/>
                </a:cubicBezTo>
                <a:lnTo>
                  <a:pt x="76487" y="527702"/>
                </a:lnTo>
                <a:cubicBezTo>
                  <a:pt x="59595" y="527702"/>
                  <a:pt x="45902" y="514009"/>
                  <a:pt x="45902" y="497117"/>
                </a:cubicBezTo>
                <a:lnTo>
                  <a:pt x="45902" y="367132"/>
                </a:lnTo>
                <a:lnTo>
                  <a:pt x="76487" y="367132"/>
                </a:lnTo>
                <a:lnTo>
                  <a:pt x="76487" y="320024"/>
                </a:lnTo>
                <a:lnTo>
                  <a:pt x="18903" y="296168"/>
                </a:lnTo>
                <a:cubicBezTo>
                  <a:pt x="11409" y="293063"/>
                  <a:pt x="5455" y="287109"/>
                  <a:pt x="2351" y="279616"/>
                </a:cubicBezTo>
                <a:cubicBezTo>
                  <a:pt x="-4113" y="264009"/>
                  <a:pt x="3297" y="246118"/>
                  <a:pt x="18903" y="239654"/>
                </a:cubicBezTo>
                <a:close/>
                <a:moveTo>
                  <a:pt x="264677" y="38180"/>
                </a:moveTo>
                <a:cubicBezTo>
                  <a:pt x="280406" y="32022"/>
                  <a:pt x="298149" y="39782"/>
                  <a:pt x="304305" y="55512"/>
                </a:cubicBezTo>
                <a:cubicBezTo>
                  <a:pt x="310463" y="71242"/>
                  <a:pt x="302703" y="88985"/>
                  <a:pt x="286973" y="95141"/>
                </a:cubicBezTo>
                <a:lnTo>
                  <a:pt x="42294" y="196492"/>
                </a:lnTo>
                <a:cubicBezTo>
                  <a:pt x="38592" y="198036"/>
                  <a:pt x="34622" y="198832"/>
                  <a:pt x="30610" y="198832"/>
                </a:cubicBezTo>
                <a:cubicBezTo>
                  <a:pt x="18230" y="198839"/>
                  <a:pt x="7066" y="191382"/>
                  <a:pt x="2332" y="179942"/>
                </a:cubicBezTo>
                <a:cubicBezTo>
                  <a:pt x="-4128" y="164334"/>
                  <a:pt x="3289" y="146446"/>
                  <a:pt x="18897" y="139986"/>
                </a:cubicBezTo>
                <a:lnTo>
                  <a:pt x="263576" y="38635"/>
                </a:lnTo>
                <a:cubicBezTo>
                  <a:pt x="263940" y="38476"/>
                  <a:pt x="264306" y="38324"/>
                  <a:pt x="264677" y="38180"/>
                </a:cubicBezTo>
                <a:close/>
                <a:moveTo>
                  <a:pt x="111576" y="2193"/>
                </a:moveTo>
                <a:cubicBezTo>
                  <a:pt x="126990" y="-3970"/>
                  <a:pt x="144506" y="3289"/>
                  <a:pt x="151044" y="18549"/>
                </a:cubicBezTo>
                <a:cubicBezTo>
                  <a:pt x="157696" y="34076"/>
                  <a:pt x="150501" y="52055"/>
                  <a:pt x="134973" y="58706"/>
                </a:cubicBezTo>
                <a:lnTo>
                  <a:pt x="42293" y="97091"/>
                </a:lnTo>
                <a:cubicBezTo>
                  <a:pt x="38592" y="98635"/>
                  <a:pt x="34621" y="99430"/>
                  <a:pt x="30609" y="99430"/>
                </a:cubicBezTo>
                <a:cubicBezTo>
                  <a:pt x="18232" y="99435"/>
                  <a:pt x="7072" y="91978"/>
                  <a:pt x="2339" y="80541"/>
                </a:cubicBezTo>
                <a:cubicBezTo>
                  <a:pt x="-4121" y="64933"/>
                  <a:pt x="3296" y="47045"/>
                  <a:pt x="18904" y="405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5" name="图形 51" descr="耳机">
            <a:extLst>
              <a:ext uri="{FF2B5EF4-FFF2-40B4-BE49-F238E27FC236}">
                <a16:creationId xmlns:a16="http://schemas.microsoft.com/office/drawing/2014/main" xmlns="" id="{1FDE6956-0340-4BAC-9701-014CB557ED12}"/>
              </a:ext>
            </a:extLst>
          </p:cNvPr>
          <p:cNvSpPr>
            <a:spLocks/>
          </p:cNvSpPr>
          <p:nvPr/>
        </p:nvSpPr>
        <p:spPr>
          <a:xfrm>
            <a:off x="1966511" y="3754601"/>
            <a:ext cx="567129" cy="567129"/>
          </a:xfrm>
          <a:custGeom>
            <a:avLst/>
            <a:gdLst>
              <a:gd name="connsiteX0" fmla="*/ 361950 w 723900"/>
              <a:gd name="connsiteY0" fmla="*/ 0 h 647700"/>
              <a:gd name="connsiteX1" fmla="*/ 0 w 723900"/>
              <a:gd name="connsiteY1" fmla="*/ 361950 h 647700"/>
              <a:gd name="connsiteX2" fmla="*/ 0 w 723900"/>
              <a:gd name="connsiteY2" fmla="*/ 533400 h 647700"/>
              <a:gd name="connsiteX3" fmla="*/ 28575 w 723900"/>
              <a:gd name="connsiteY3" fmla="*/ 561975 h 647700"/>
              <a:gd name="connsiteX4" fmla="*/ 57150 w 723900"/>
              <a:gd name="connsiteY4" fmla="*/ 533400 h 647700"/>
              <a:gd name="connsiteX5" fmla="*/ 57150 w 723900"/>
              <a:gd name="connsiteY5" fmla="*/ 523875 h 647700"/>
              <a:gd name="connsiteX6" fmla="*/ 95250 w 723900"/>
              <a:gd name="connsiteY6" fmla="*/ 523875 h 647700"/>
              <a:gd name="connsiteX7" fmla="*/ 95250 w 723900"/>
              <a:gd name="connsiteY7" fmla="*/ 609600 h 647700"/>
              <a:gd name="connsiteX8" fmla="*/ 133350 w 723900"/>
              <a:gd name="connsiteY8" fmla="*/ 647700 h 647700"/>
              <a:gd name="connsiteX9" fmla="*/ 190500 w 723900"/>
              <a:gd name="connsiteY9" fmla="*/ 647700 h 647700"/>
              <a:gd name="connsiteX10" fmla="*/ 228600 w 723900"/>
              <a:gd name="connsiteY10" fmla="*/ 609600 h 647700"/>
              <a:gd name="connsiteX11" fmla="*/ 228600 w 723900"/>
              <a:gd name="connsiteY11" fmla="*/ 400050 h 647700"/>
              <a:gd name="connsiteX12" fmla="*/ 190500 w 723900"/>
              <a:gd name="connsiteY12" fmla="*/ 361950 h 647700"/>
              <a:gd name="connsiteX13" fmla="*/ 133350 w 723900"/>
              <a:gd name="connsiteY13" fmla="*/ 361950 h 647700"/>
              <a:gd name="connsiteX14" fmla="*/ 95250 w 723900"/>
              <a:gd name="connsiteY14" fmla="*/ 400050 h 647700"/>
              <a:gd name="connsiteX15" fmla="*/ 95250 w 723900"/>
              <a:gd name="connsiteY15" fmla="*/ 485775 h 647700"/>
              <a:gd name="connsiteX16" fmla="*/ 57150 w 723900"/>
              <a:gd name="connsiteY16" fmla="*/ 485775 h 647700"/>
              <a:gd name="connsiteX17" fmla="*/ 57150 w 723900"/>
              <a:gd name="connsiteY17" fmla="*/ 361950 h 647700"/>
              <a:gd name="connsiteX18" fmla="*/ 361950 w 723900"/>
              <a:gd name="connsiteY18" fmla="*/ 57150 h 647700"/>
              <a:gd name="connsiteX19" fmla="*/ 666750 w 723900"/>
              <a:gd name="connsiteY19" fmla="*/ 361950 h 647700"/>
              <a:gd name="connsiteX20" fmla="*/ 666750 w 723900"/>
              <a:gd name="connsiteY20" fmla="*/ 485775 h 647700"/>
              <a:gd name="connsiteX21" fmla="*/ 628650 w 723900"/>
              <a:gd name="connsiteY21" fmla="*/ 485775 h 647700"/>
              <a:gd name="connsiteX22" fmla="*/ 628650 w 723900"/>
              <a:gd name="connsiteY22" fmla="*/ 400050 h 647700"/>
              <a:gd name="connsiteX23" fmla="*/ 590550 w 723900"/>
              <a:gd name="connsiteY23" fmla="*/ 361950 h 647700"/>
              <a:gd name="connsiteX24" fmla="*/ 533400 w 723900"/>
              <a:gd name="connsiteY24" fmla="*/ 361950 h 647700"/>
              <a:gd name="connsiteX25" fmla="*/ 495300 w 723900"/>
              <a:gd name="connsiteY25" fmla="*/ 400050 h 647700"/>
              <a:gd name="connsiteX26" fmla="*/ 495300 w 723900"/>
              <a:gd name="connsiteY26" fmla="*/ 609600 h 647700"/>
              <a:gd name="connsiteX27" fmla="*/ 533400 w 723900"/>
              <a:gd name="connsiteY27" fmla="*/ 647700 h 647700"/>
              <a:gd name="connsiteX28" fmla="*/ 590550 w 723900"/>
              <a:gd name="connsiteY28" fmla="*/ 647700 h 647700"/>
              <a:gd name="connsiteX29" fmla="*/ 628650 w 723900"/>
              <a:gd name="connsiteY29" fmla="*/ 609600 h 647700"/>
              <a:gd name="connsiteX30" fmla="*/ 628650 w 723900"/>
              <a:gd name="connsiteY30" fmla="*/ 523875 h 647700"/>
              <a:gd name="connsiteX31" fmla="*/ 666750 w 723900"/>
              <a:gd name="connsiteY31" fmla="*/ 523875 h 647700"/>
              <a:gd name="connsiteX32" fmla="*/ 666750 w 723900"/>
              <a:gd name="connsiteY32" fmla="*/ 533400 h 647700"/>
              <a:gd name="connsiteX33" fmla="*/ 695325 w 723900"/>
              <a:gd name="connsiteY33" fmla="*/ 561975 h 647700"/>
              <a:gd name="connsiteX34" fmla="*/ 723900 w 723900"/>
              <a:gd name="connsiteY34" fmla="*/ 533400 h 647700"/>
              <a:gd name="connsiteX35" fmla="*/ 723900 w 723900"/>
              <a:gd name="connsiteY35" fmla="*/ 361950 h 647700"/>
              <a:gd name="connsiteX36" fmla="*/ 361950 w 723900"/>
              <a:gd name="connsiteY36" fmla="*/ 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723900" h="647700">
                <a:moveTo>
                  <a:pt x="361950" y="0"/>
                </a:moveTo>
                <a:cubicBezTo>
                  <a:pt x="161925" y="0"/>
                  <a:pt x="0" y="161925"/>
                  <a:pt x="0" y="361950"/>
                </a:cubicBezTo>
                <a:lnTo>
                  <a:pt x="0" y="533400"/>
                </a:lnTo>
                <a:cubicBezTo>
                  <a:pt x="0" y="549593"/>
                  <a:pt x="12383" y="561975"/>
                  <a:pt x="28575" y="561975"/>
                </a:cubicBezTo>
                <a:cubicBezTo>
                  <a:pt x="44768" y="561975"/>
                  <a:pt x="57150" y="549593"/>
                  <a:pt x="57150" y="533400"/>
                </a:cubicBezTo>
                <a:lnTo>
                  <a:pt x="57150" y="523875"/>
                </a:lnTo>
                <a:lnTo>
                  <a:pt x="95250" y="523875"/>
                </a:lnTo>
                <a:lnTo>
                  <a:pt x="95250" y="609600"/>
                </a:lnTo>
                <a:cubicBezTo>
                  <a:pt x="95250" y="630555"/>
                  <a:pt x="112395" y="647700"/>
                  <a:pt x="133350" y="647700"/>
                </a:cubicBezTo>
                <a:lnTo>
                  <a:pt x="190500" y="647700"/>
                </a:lnTo>
                <a:cubicBezTo>
                  <a:pt x="211455" y="647700"/>
                  <a:pt x="228600" y="630555"/>
                  <a:pt x="228600" y="609600"/>
                </a:cubicBezTo>
                <a:lnTo>
                  <a:pt x="228600" y="400050"/>
                </a:lnTo>
                <a:cubicBezTo>
                  <a:pt x="228600" y="379095"/>
                  <a:pt x="211455" y="361950"/>
                  <a:pt x="190500" y="361950"/>
                </a:cubicBezTo>
                <a:lnTo>
                  <a:pt x="133350" y="361950"/>
                </a:lnTo>
                <a:cubicBezTo>
                  <a:pt x="112395" y="361950"/>
                  <a:pt x="95250" y="379095"/>
                  <a:pt x="95250" y="400050"/>
                </a:cubicBezTo>
                <a:lnTo>
                  <a:pt x="95250" y="485775"/>
                </a:lnTo>
                <a:lnTo>
                  <a:pt x="57150" y="485775"/>
                </a:lnTo>
                <a:lnTo>
                  <a:pt x="57150" y="361950"/>
                </a:lnTo>
                <a:cubicBezTo>
                  <a:pt x="57150" y="194310"/>
                  <a:pt x="194310" y="57150"/>
                  <a:pt x="361950" y="57150"/>
                </a:cubicBezTo>
                <a:cubicBezTo>
                  <a:pt x="529590" y="57150"/>
                  <a:pt x="666750" y="194310"/>
                  <a:pt x="666750" y="361950"/>
                </a:cubicBezTo>
                <a:lnTo>
                  <a:pt x="666750" y="485775"/>
                </a:lnTo>
                <a:lnTo>
                  <a:pt x="628650" y="485775"/>
                </a:lnTo>
                <a:lnTo>
                  <a:pt x="628650" y="400050"/>
                </a:lnTo>
                <a:cubicBezTo>
                  <a:pt x="628650" y="379095"/>
                  <a:pt x="611505" y="361950"/>
                  <a:pt x="590550" y="361950"/>
                </a:cubicBezTo>
                <a:lnTo>
                  <a:pt x="533400" y="361950"/>
                </a:lnTo>
                <a:cubicBezTo>
                  <a:pt x="512445" y="361950"/>
                  <a:pt x="495300" y="379095"/>
                  <a:pt x="495300" y="400050"/>
                </a:cubicBezTo>
                <a:lnTo>
                  <a:pt x="495300" y="609600"/>
                </a:lnTo>
                <a:cubicBezTo>
                  <a:pt x="495300" y="630555"/>
                  <a:pt x="512445" y="647700"/>
                  <a:pt x="533400" y="647700"/>
                </a:cubicBezTo>
                <a:lnTo>
                  <a:pt x="590550" y="647700"/>
                </a:lnTo>
                <a:cubicBezTo>
                  <a:pt x="611505" y="647700"/>
                  <a:pt x="628650" y="630555"/>
                  <a:pt x="628650" y="609600"/>
                </a:cubicBezTo>
                <a:lnTo>
                  <a:pt x="628650" y="523875"/>
                </a:lnTo>
                <a:lnTo>
                  <a:pt x="666750" y="523875"/>
                </a:lnTo>
                <a:lnTo>
                  <a:pt x="666750" y="533400"/>
                </a:lnTo>
                <a:cubicBezTo>
                  <a:pt x="666750" y="549593"/>
                  <a:pt x="679133" y="561975"/>
                  <a:pt x="695325" y="561975"/>
                </a:cubicBezTo>
                <a:cubicBezTo>
                  <a:pt x="711518" y="561975"/>
                  <a:pt x="723900" y="549593"/>
                  <a:pt x="723900" y="533400"/>
                </a:cubicBezTo>
                <a:lnTo>
                  <a:pt x="723900" y="361950"/>
                </a:lnTo>
                <a:cubicBezTo>
                  <a:pt x="723900" y="161925"/>
                  <a:pt x="561975" y="0"/>
                  <a:pt x="361950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1" name="任意多边形: 形状 370">
            <a:extLst>
              <a:ext uri="{FF2B5EF4-FFF2-40B4-BE49-F238E27FC236}">
                <a16:creationId xmlns:a16="http://schemas.microsoft.com/office/drawing/2014/main" xmlns="" id="{85F20F2D-FE86-41C2-9E7E-5584CDB74A46}"/>
              </a:ext>
            </a:extLst>
          </p:cNvPr>
          <p:cNvSpPr/>
          <p:nvPr/>
        </p:nvSpPr>
        <p:spPr>
          <a:xfrm>
            <a:off x="3101229" y="3770872"/>
            <a:ext cx="472294" cy="518491"/>
          </a:xfrm>
          <a:custGeom>
            <a:avLst/>
            <a:gdLst>
              <a:gd name="connsiteX0" fmla="*/ 76462 w 611292"/>
              <a:gd name="connsiteY0" fmla="*/ 608310 h 671085"/>
              <a:gd name="connsiteX1" fmla="*/ 122339 w 611292"/>
              <a:gd name="connsiteY1" fmla="*/ 618021 h 671085"/>
              <a:gd name="connsiteX2" fmla="*/ 152924 w 611292"/>
              <a:gd name="connsiteY2" fmla="*/ 625208 h 671085"/>
              <a:gd name="connsiteX3" fmla="*/ 183509 w 611292"/>
              <a:gd name="connsiteY3" fmla="*/ 618021 h 671085"/>
              <a:gd name="connsiteX4" fmla="*/ 229386 w 611292"/>
              <a:gd name="connsiteY4" fmla="*/ 608310 h 671085"/>
              <a:gd name="connsiteX5" fmla="*/ 275264 w 611292"/>
              <a:gd name="connsiteY5" fmla="*/ 618021 h 671085"/>
              <a:gd name="connsiteX6" fmla="*/ 305849 w 611292"/>
              <a:gd name="connsiteY6" fmla="*/ 625208 h 671085"/>
              <a:gd name="connsiteX7" fmla="*/ 336433 w 611292"/>
              <a:gd name="connsiteY7" fmla="*/ 618021 h 671085"/>
              <a:gd name="connsiteX8" fmla="*/ 382311 w 611292"/>
              <a:gd name="connsiteY8" fmla="*/ 608310 h 671085"/>
              <a:gd name="connsiteX9" fmla="*/ 428188 w 611292"/>
              <a:gd name="connsiteY9" fmla="*/ 618021 h 671085"/>
              <a:gd name="connsiteX10" fmla="*/ 458773 w 611292"/>
              <a:gd name="connsiteY10" fmla="*/ 625208 h 671085"/>
              <a:gd name="connsiteX11" fmla="*/ 489358 w 611292"/>
              <a:gd name="connsiteY11" fmla="*/ 618021 h 671085"/>
              <a:gd name="connsiteX12" fmla="*/ 535235 w 611292"/>
              <a:gd name="connsiteY12" fmla="*/ 608310 h 671085"/>
              <a:gd name="connsiteX13" fmla="*/ 581113 w 611292"/>
              <a:gd name="connsiteY13" fmla="*/ 618021 h 671085"/>
              <a:gd name="connsiteX14" fmla="*/ 611292 w 611292"/>
              <a:gd name="connsiteY14" fmla="*/ 625208 h 671085"/>
              <a:gd name="connsiteX15" fmla="*/ 611292 w 611292"/>
              <a:gd name="connsiteY15" fmla="*/ 671085 h 671085"/>
              <a:gd name="connsiteX16" fmla="*/ 565820 w 611292"/>
              <a:gd name="connsiteY16" fmla="*/ 661298 h 671085"/>
              <a:gd name="connsiteX17" fmla="*/ 535235 w 611292"/>
              <a:gd name="connsiteY17" fmla="*/ 654111 h 671085"/>
              <a:gd name="connsiteX18" fmla="*/ 504650 w 611292"/>
              <a:gd name="connsiteY18" fmla="*/ 661375 h 671085"/>
              <a:gd name="connsiteX19" fmla="*/ 458773 w 611292"/>
              <a:gd name="connsiteY19" fmla="*/ 671085 h 671085"/>
              <a:gd name="connsiteX20" fmla="*/ 412896 w 611292"/>
              <a:gd name="connsiteY20" fmla="*/ 661375 h 671085"/>
              <a:gd name="connsiteX21" fmla="*/ 382311 w 611292"/>
              <a:gd name="connsiteY21" fmla="*/ 654111 h 671085"/>
              <a:gd name="connsiteX22" fmla="*/ 351726 w 611292"/>
              <a:gd name="connsiteY22" fmla="*/ 661375 h 671085"/>
              <a:gd name="connsiteX23" fmla="*/ 305849 w 611292"/>
              <a:gd name="connsiteY23" fmla="*/ 671085 h 671085"/>
              <a:gd name="connsiteX24" fmla="*/ 259971 w 611292"/>
              <a:gd name="connsiteY24" fmla="*/ 661298 h 671085"/>
              <a:gd name="connsiteX25" fmla="*/ 229386 w 611292"/>
              <a:gd name="connsiteY25" fmla="*/ 654111 h 671085"/>
              <a:gd name="connsiteX26" fmla="*/ 198802 w 611292"/>
              <a:gd name="connsiteY26" fmla="*/ 661375 h 671085"/>
              <a:gd name="connsiteX27" fmla="*/ 152924 w 611292"/>
              <a:gd name="connsiteY27" fmla="*/ 671085 h 671085"/>
              <a:gd name="connsiteX28" fmla="*/ 107047 w 611292"/>
              <a:gd name="connsiteY28" fmla="*/ 661375 h 671085"/>
              <a:gd name="connsiteX29" fmla="*/ 76462 w 611292"/>
              <a:gd name="connsiteY29" fmla="*/ 654111 h 671085"/>
              <a:gd name="connsiteX30" fmla="*/ 45877 w 611292"/>
              <a:gd name="connsiteY30" fmla="*/ 661375 h 671085"/>
              <a:gd name="connsiteX31" fmla="*/ 0 w 611292"/>
              <a:gd name="connsiteY31" fmla="*/ 671085 h 671085"/>
              <a:gd name="connsiteX32" fmla="*/ 0 w 611292"/>
              <a:gd name="connsiteY32" fmla="*/ 625208 h 671085"/>
              <a:gd name="connsiteX33" fmla="*/ 30585 w 611292"/>
              <a:gd name="connsiteY33" fmla="*/ 618021 h 671085"/>
              <a:gd name="connsiteX34" fmla="*/ 76462 w 611292"/>
              <a:gd name="connsiteY34" fmla="*/ 608310 h 671085"/>
              <a:gd name="connsiteX35" fmla="*/ 76462 w 611292"/>
              <a:gd name="connsiteY35" fmla="*/ 516555 h 671085"/>
              <a:gd name="connsiteX36" fmla="*/ 122339 w 611292"/>
              <a:gd name="connsiteY36" fmla="*/ 526266 h 671085"/>
              <a:gd name="connsiteX37" fmla="*/ 152924 w 611292"/>
              <a:gd name="connsiteY37" fmla="*/ 533453 h 671085"/>
              <a:gd name="connsiteX38" fmla="*/ 183509 w 611292"/>
              <a:gd name="connsiteY38" fmla="*/ 526266 h 671085"/>
              <a:gd name="connsiteX39" fmla="*/ 229386 w 611292"/>
              <a:gd name="connsiteY39" fmla="*/ 516555 h 671085"/>
              <a:gd name="connsiteX40" fmla="*/ 275264 w 611292"/>
              <a:gd name="connsiteY40" fmla="*/ 526266 h 671085"/>
              <a:gd name="connsiteX41" fmla="*/ 305849 w 611292"/>
              <a:gd name="connsiteY41" fmla="*/ 533453 h 671085"/>
              <a:gd name="connsiteX42" fmla="*/ 336433 w 611292"/>
              <a:gd name="connsiteY42" fmla="*/ 526266 h 671085"/>
              <a:gd name="connsiteX43" fmla="*/ 382311 w 611292"/>
              <a:gd name="connsiteY43" fmla="*/ 516555 h 671085"/>
              <a:gd name="connsiteX44" fmla="*/ 428188 w 611292"/>
              <a:gd name="connsiteY44" fmla="*/ 526266 h 671085"/>
              <a:gd name="connsiteX45" fmla="*/ 458773 w 611292"/>
              <a:gd name="connsiteY45" fmla="*/ 533453 h 671085"/>
              <a:gd name="connsiteX46" fmla="*/ 489358 w 611292"/>
              <a:gd name="connsiteY46" fmla="*/ 526266 h 671085"/>
              <a:gd name="connsiteX47" fmla="*/ 535235 w 611292"/>
              <a:gd name="connsiteY47" fmla="*/ 516555 h 671085"/>
              <a:gd name="connsiteX48" fmla="*/ 581113 w 611292"/>
              <a:gd name="connsiteY48" fmla="*/ 526266 h 671085"/>
              <a:gd name="connsiteX49" fmla="*/ 611292 w 611292"/>
              <a:gd name="connsiteY49" fmla="*/ 533453 h 671085"/>
              <a:gd name="connsiteX50" fmla="*/ 611292 w 611292"/>
              <a:gd name="connsiteY50" fmla="*/ 579330 h 671085"/>
              <a:gd name="connsiteX51" fmla="*/ 565820 w 611292"/>
              <a:gd name="connsiteY51" fmla="*/ 569543 h 671085"/>
              <a:gd name="connsiteX52" fmla="*/ 535235 w 611292"/>
              <a:gd name="connsiteY52" fmla="*/ 562356 h 671085"/>
              <a:gd name="connsiteX53" fmla="*/ 504650 w 611292"/>
              <a:gd name="connsiteY53" fmla="*/ 569620 h 671085"/>
              <a:gd name="connsiteX54" fmla="*/ 458773 w 611292"/>
              <a:gd name="connsiteY54" fmla="*/ 579330 h 671085"/>
              <a:gd name="connsiteX55" fmla="*/ 412896 w 611292"/>
              <a:gd name="connsiteY55" fmla="*/ 569620 h 671085"/>
              <a:gd name="connsiteX56" fmla="*/ 382311 w 611292"/>
              <a:gd name="connsiteY56" fmla="*/ 562356 h 671085"/>
              <a:gd name="connsiteX57" fmla="*/ 351726 w 611292"/>
              <a:gd name="connsiteY57" fmla="*/ 569620 h 671085"/>
              <a:gd name="connsiteX58" fmla="*/ 305849 w 611292"/>
              <a:gd name="connsiteY58" fmla="*/ 579330 h 671085"/>
              <a:gd name="connsiteX59" fmla="*/ 259971 w 611292"/>
              <a:gd name="connsiteY59" fmla="*/ 569543 h 671085"/>
              <a:gd name="connsiteX60" fmla="*/ 229386 w 611292"/>
              <a:gd name="connsiteY60" fmla="*/ 562356 h 671085"/>
              <a:gd name="connsiteX61" fmla="*/ 198802 w 611292"/>
              <a:gd name="connsiteY61" fmla="*/ 569620 h 671085"/>
              <a:gd name="connsiteX62" fmla="*/ 152924 w 611292"/>
              <a:gd name="connsiteY62" fmla="*/ 579330 h 671085"/>
              <a:gd name="connsiteX63" fmla="*/ 107047 w 611292"/>
              <a:gd name="connsiteY63" fmla="*/ 569620 h 671085"/>
              <a:gd name="connsiteX64" fmla="*/ 76462 w 611292"/>
              <a:gd name="connsiteY64" fmla="*/ 562356 h 671085"/>
              <a:gd name="connsiteX65" fmla="*/ 45877 w 611292"/>
              <a:gd name="connsiteY65" fmla="*/ 569620 h 671085"/>
              <a:gd name="connsiteX66" fmla="*/ 0 w 611292"/>
              <a:gd name="connsiteY66" fmla="*/ 579330 h 671085"/>
              <a:gd name="connsiteX67" fmla="*/ 0 w 611292"/>
              <a:gd name="connsiteY67" fmla="*/ 533453 h 671085"/>
              <a:gd name="connsiteX68" fmla="*/ 30585 w 611292"/>
              <a:gd name="connsiteY68" fmla="*/ 526266 h 671085"/>
              <a:gd name="connsiteX69" fmla="*/ 76462 w 611292"/>
              <a:gd name="connsiteY69" fmla="*/ 516555 h 671085"/>
              <a:gd name="connsiteX70" fmla="*/ 443076 w 611292"/>
              <a:gd name="connsiteY70" fmla="*/ 414669 h 671085"/>
              <a:gd name="connsiteX71" fmla="*/ 458369 w 611292"/>
              <a:gd name="connsiteY71" fmla="*/ 429962 h 671085"/>
              <a:gd name="connsiteX72" fmla="*/ 458369 w 611292"/>
              <a:gd name="connsiteY72" fmla="*/ 460547 h 671085"/>
              <a:gd name="connsiteX73" fmla="*/ 443076 w 611292"/>
              <a:gd name="connsiteY73" fmla="*/ 475839 h 671085"/>
              <a:gd name="connsiteX74" fmla="*/ 427784 w 611292"/>
              <a:gd name="connsiteY74" fmla="*/ 460547 h 671085"/>
              <a:gd name="connsiteX75" fmla="*/ 427784 w 611292"/>
              <a:gd name="connsiteY75" fmla="*/ 429962 h 671085"/>
              <a:gd name="connsiteX76" fmla="*/ 443076 w 611292"/>
              <a:gd name="connsiteY76" fmla="*/ 414669 h 671085"/>
              <a:gd name="connsiteX77" fmla="*/ 282505 w 611292"/>
              <a:gd name="connsiteY77" fmla="*/ 414669 h 671085"/>
              <a:gd name="connsiteX78" fmla="*/ 297798 w 611292"/>
              <a:gd name="connsiteY78" fmla="*/ 429962 h 671085"/>
              <a:gd name="connsiteX79" fmla="*/ 297798 w 611292"/>
              <a:gd name="connsiteY79" fmla="*/ 460547 h 671085"/>
              <a:gd name="connsiteX80" fmla="*/ 282505 w 611292"/>
              <a:gd name="connsiteY80" fmla="*/ 475839 h 671085"/>
              <a:gd name="connsiteX81" fmla="*/ 267213 w 611292"/>
              <a:gd name="connsiteY81" fmla="*/ 460547 h 671085"/>
              <a:gd name="connsiteX82" fmla="*/ 267213 w 611292"/>
              <a:gd name="connsiteY82" fmla="*/ 429962 h 671085"/>
              <a:gd name="connsiteX83" fmla="*/ 282505 w 611292"/>
              <a:gd name="connsiteY83" fmla="*/ 414669 h 671085"/>
              <a:gd name="connsiteX84" fmla="*/ 121935 w 611292"/>
              <a:gd name="connsiteY84" fmla="*/ 414669 h 671085"/>
              <a:gd name="connsiteX85" fmla="*/ 137228 w 611292"/>
              <a:gd name="connsiteY85" fmla="*/ 429962 h 671085"/>
              <a:gd name="connsiteX86" fmla="*/ 137228 w 611292"/>
              <a:gd name="connsiteY86" fmla="*/ 460547 h 671085"/>
              <a:gd name="connsiteX87" fmla="*/ 121935 w 611292"/>
              <a:gd name="connsiteY87" fmla="*/ 475839 h 671085"/>
              <a:gd name="connsiteX88" fmla="*/ 106643 w 611292"/>
              <a:gd name="connsiteY88" fmla="*/ 460547 h 671085"/>
              <a:gd name="connsiteX89" fmla="*/ 106643 w 611292"/>
              <a:gd name="connsiteY89" fmla="*/ 429962 h 671085"/>
              <a:gd name="connsiteX90" fmla="*/ 121935 w 611292"/>
              <a:gd name="connsiteY90" fmla="*/ 414669 h 671085"/>
              <a:gd name="connsiteX91" fmla="*/ 481308 w 611292"/>
              <a:gd name="connsiteY91" fmla="*/ 353499 h 671085"/>
              <a:gd name="connsiteX92" fmla="*/ 496600 w 611292"/>
              <a:gd name="connsiteY92" fmla="*/ 368792 h 671085"/>
              <a:gd name="connsiteX93" fmla="*/ 496600 w 611292"/>
              <a:gd name="connsiteY93" fmla="*/ 397603 h 671085"/>
              <a:gd name="connsiteX94" fmla="*/ 481308 w 611292"/>
              <a:gd name="connsiteY94" fmla="*/ 412895 h 671085"/>
              <a:gd name="connsiteX95" fmla="*/ 466015 w 611292"/>
              <a:gd name="connsiteY95" fmla="*/ 397603 h 671085"/>
              <a:gd name="connsiteX96" fmla="*/ 466015 w 611292"/>
              <a:gd name="connsiteY96" fmla="*/ 368792 h 671085"/>
              <a:gd name="connsiteX97" fmla="*/ 481308 w 611292"/>
              <a:gd name="connsiteY97" fmla="*/ 353499 h 671085"/>
              <a:gd name="connsiteX98" fmla="*/ 320737 w 611292"/>
              <a:gd name="connsiteY98" fmla="*/ 353499 h 671085"/>
              <a:gd name="connsiteX99" fmla="*/ 336030 w 611292"/>
              <a:gd name="connsiteY99" fmla="*/ 368792 h 671085"/>
              <a:gd name="connsiteX100" fmla="*/ 336030 w 611292"/>
              <a:gd name="connsiteY100" fmla="*/ 397603 h 671085"/>
              <a:gd name="connsiteX101" fmla="*/ 320737 w 611292"/>
              <a:gd name="connsiteY101" fmla="*/ 412895 h 671085"/>
              <a:gd name="connsiteX102" fmla="*/ 305445 w 611292"/>
              <a:gd name="connsiteY102" fmla="*/ 397603 h 671085"/>
              <a:gd name="connsiteX103" fmla="*/ 305445 w 611292"/>
              <a:gd name="connsiteY103" fmla="*/ 368792 h 671085"/>
              <a:gd name="connsiteX104" fmla="*/ 320737 w 611292"/>
              <a:gd name="connsiteY104" fmla="*/ 353499 h 671085"/>
              <a:gd name="connsiteX105" fmla="*/ 160166 w 611292"/>
              <a:gd name="connsiteY105" fmla="*/ 353499 h 671085"/>
              <a:gd name="connsiteX106" fmla="*/ 175459 w 611292"/>
              <a:gd name="connsiteY106" fmla="*/ 368792 h 671085"/>
              <a:gd name="connsiteX107" fmla="*/ 175459 w 611292"/>
              <a:gd name="connsiteY107" fmla="*/ 397603 h 671085"/>
              <a:gd name="connsiteX108" fmla="*/ 160166 w 611292"/>
              <a:gd name="connsiteY108" fmla="*/ 412895 h 671085"/>
              <a:gd name="connsiteX109" fmla="*/ 144874 w 611292"/>
              <a:gd name="connsiteY109" fmla="*/ 397603 h 671085"/>
              <a:gd name="connsiteX110" fmla="*/ 144874 w 611292"/>
              <a:gd name="connsiteY110" fmla="*/ 368792 h 671085"/>
              <a:gd name="connsiteX111" fmla="*/ 160166 w 611292"/>
              <a:gd name="connsiteY111" fmla="*/ 353499 h 671085"/>
              <a:gd name="connsiteX112" fmla="*/ 443076 w 611292"/>
              <a:gd name="connsiteY112" fmla="*/ 290556 h 671085"/>
              <a:gd name="connsiteX113" fmla="*/ 458369 w 611292"/>
              <a:gd name="connsiteY113" fmla="*/ 305849 h 671085"/>
              <a:gd name="connsiteX114" fmla="*/ 458369 w 611292"/>
              <a:gd name="connsiteY114" fmla="*/ 338207 h 671085"/>
              <a:gd name="connsiteX115" fmla="*/ 443076 w 611292"/>
              <a:gd name="connsiteY115" fmla="*/ 353500 h 671085"/>
              <a:gd name="connsiteX116" fmla="*/ 427784 w 611292"/>
              <a:gd name="connsiteY116" fmla="*/ 338207 h 671085"/>
              <a:gd name="connsiteX117" fmla="*/ 427784 w 611292"/>
              <a:gd name="connsiteY117" fmla="*/ 305849 h 671085"/>
              <a:gd name="connsiteX118" fmla="*/ 443076 w 611292"/>
              <a:gd name="connsiteY118" fmla="*/ 290556 h 671085"/>
              <a:gd name="connsiteX119" fmla="*/ 282505 w 611292"/>
              <a:gd name="connsiteY119" fmla="*/ 290556 h 671085"/>
              <a:gd name="connsiteX120" fmla="*/ 297798 w 611292"/>
              <a:gd name="connsiteY120" fmla="*/ 305849 h 671085"/>
              <a:gd name="connsiteX121" fmla="*/ 297798 w 611292"/>
              <a:gd name="connsiteY121" fmla="*/ 338207 h 671085"/>
              <a:gd name="connsiteX122" fmla="*/ 282505 w 611292"/>
              <a:gd name="connsiteY122" fmla="*/ 353500 h 671085"/>
              <a:gd name="connsiteX123" fmla="*/ 267213 w 611292"/>
              <a:gd name="connsiteY123" fmla="*/ 338207 h 671085"/>
              <a:gd name="connsiteX124" fmla="*/ 267213 w 611292"/>
              <a:gd name="connsiteY124" fmla="*/ 305849 h 671085"/>
              <a:gd name="connsiteX125" fmla="*/ 282505 w 611292"/>
              <a:gd name="connsiteY125" fmla="*/ 290556 h 671085"/>
              <a:gd name="connsiteX126" fmla="*/ 121935 w 611292"/>
              <a:gd name="connsiteY126" fmla="*/ 290556 h 671085"/>
              <a:gd name="connsiteX127" fmla="*/ 137228 w 611292"/>
              <a:gd name="connsiteY127" fmla="*/ 305849 h 671085"/>
              <a:gd name="connsiteX128" fmla="*/ 137228 w 611292"/>
              <a:gd name="connsiteY128" fmla="*/ 338207 h 671085"/>
              <a:gd name="connsiteX129" fmla="*/ 121935 w 611292"/>
              <a:gd name="connsiteY129" fmla="*/ 353500 h 671085"/>
              <a:gd name="connsiteX130" fmla="*/ 106643 w 611292"/>
              <a:gd name="connsiteY130" fmla="*/ 338207 h 671085"/>
              <a:gd name="connsiteX131" fmla="*/ 106643 w 611292"/>
              <a:gd name="connsiteY131" fmla="*/ 305849 h 671085"/>
              <a:gd name="connsiteX132" fmla="*/ 121935 w 611292"/>
              <a:gd name="connsiteY132" fmla="*/ 290556 h 671085"/>
              <a:gd name="connsiteX133" fmla="*/ 481308 w 611292"/>
              <a:gd name="connsiteY133" fmla="*/ 231160 h 671085"/>
              <a:gd name="connsiteX134" fmla="*/ 496600 w 611292"/>
              <a:gd name="connsiteY134" fmla="*/ 246453 h 671085"/>
              <a:gd name="connsiteX135" fmla="*/ 496600 w 611292"/>
              <a:gd name="connsiteY135" fmla="*/ 277038 h 671085"/>
              <a:gd name="connsiteX136" fmla="*/ 481308 w 611292"/>
              <a:gd name="connsiteY136" fmla="*/ 292330 h 671085"/>
              <a:gd name="connsiteX137" fmla="*/ 466015 w 611292"/>
              <a:gd name="connsiteY137" fmla="*/ 277038 h 671085"/>
              <a:gd name="connsiteX138" fmla="*/ 466015 w 611292"/>
              <a:gd name="connsiteY138" fmla="*/ 246453 h 671085"/>
              <a:gd name="connsiteX139" fmla="*/ 481308 w 611292"/>
              <a:gd name="connsiteY139" fmla="*/ 231160 h 671085"/>
              <a:gd name="connsiteX140" fmla="*/ 320737 w 611292"/>
              <a:gd name="connsiteY140" fmla="*/ 231160 h 671085"/>
              <a:gd name="connsiteX141" fmla="*/ 336030 w 611292"/>
              <a:gd name="connsiteY141" fmla="*/ 246453 h 671085"/>
              <a:gd name="connsiteX142" fmla="*/ 336030 w 611292"/>
              <a:gd name="connsiteY142" fmla="*/ 277038 h 671085"/>
              <a:gd name="connsiteX143" fmla="*/ 320737 w 611292"/>
              <a:gd name="connsiteY143" fmla="*/ 292330 h 671085"/>
              <a:gd name="connsiteX144" fmla="*/ 305445 w 611292"/>
              <a:gd name="connsiteY144" fmla="*/ 277038 h 671085"/>
              <a:gd name="connsiteX145" fmla="*/ 305445 w 611292"/>
              <a:gd name="connsiteY145" fmla="*/ 246453 h 671085"/>
              <a:gd name="connsiteX146" fmla="*/ 320737 w 611292"/>
              <a:gd name="connsiteY146" fmla="*/ 231160 h 671085"/>
              <a:gd name="connsiteX147" fmla="*/ 160166 w 611292"/>
              <a:gd name="connsiteY147" fmla="*/ 231160 h 671085"/>
              <a:gd name="connsiteX148" fmla="*/ 175459 w 611292"/>
              <a:gd name="connsiteY148" fmla="*/ 246453 h 671085"/>
              <a:gd name="connsiteX149" fmla="*/ 175459 w 611292"/>
              <a:gd name="connsiteY149" fmla="*/ 277038 h 671085"/>
              <a:gd name="connsiteX150" fmla="*/ 160166 w 611292"/>
              <a:gd name="connsiteY150" fmla="*/ 292330 h 671085"/>
              <a:gd name="connsiteX151" fmla="*/ 144874 w 611292"/>
              <a:gd name="connsiteY151" fmla="*/ 277038 h 671085"/>
              <a:gd name="connsiteX152" fmla="*/ 144874 w 611292"/>
              <a:gd name="connsiteY152" fmla="*/ 246453 h 671085"/>
              <a:gd name="connsiteX153" fmla="*/ 160166 w 611292"/>
              <a:gd name="connsiteY153" fmla="*/ 231160 h 671085"/>
              <a:gd name="connsiteX154" fmla="*/ 443076 w 611292"/>
              <a:gd name="connsiteY154" fmla="*/ 160570 h 671085"/>
              <a:gd name="connsiteX155" fmla="*/ 458369 w 611292"/>
              <a:gd name="connsiteY155" fmla="*/ 175862 h 671085"/>
              <a:gd name="connsiteX156" fmla="*/ 458369 w 611292"/>
              <a:gd name="connsiteY156" fmla="*/ 206447 h 671085"/>
              <a:gd name="connsiteX157" fmla="*/ 443076 w 611292"/>
              <a:gd name="connsiteY157" fmla="*/ 221740 h 671085"/>
              <a:gd name="connsiteX158" fmla="*/ 427784 w 611292"/>
              <a:gd name="connsiteY158" fmla="*/ 206447 h 671085"/>
              <a:gd name="connsiteX159" fmla="*/ 427784 w 611292"/>
              <a:gd name="connsiteY159" fmla="*/ 175862 h 671085"/>
              <a:gd name="connsiteX160" fmla="*/ 443076 w 611292"/>
              <a:gd name="connsiteY160" fmla="*/ 160570 h 671085"/>
              <a:gd name="connsiteX161" fmla="*/ 282505 w 611292"/>
              <a:gd name="connsiteY161" fmla="*/ 160570 h 671085"/>
              <a:gd name="connsiteX162" fmla="*/ 297798 w 611292"/>
              <a:gd name="connsiteY162" fmla="*/ 175862 h 671085"/>
              <a:gd name="connsiteX163" fmla="*/ 297798 w 611292"/>
              <a:gd name="connsiteY163" fmla="*/ 206447 h 671085"/>
              <a:gd name="connsiteX164" fmla="*/ 282505 w 611292"/>
              <a:gd name="connsiteY164" fmla="*/ 221740 h 671085"/>
              <a:gd name="connsiteX165" fmla="*/ 267213 w 611292"/>
              <a:gd name="connsiteY165" fmla="*/ 206447 h 671085"/>
              <a:gd name="connsiteX166" fmla="*/ 267213 w 611292"/>
              <a:gd name="connsiteY166" fmla="*/ 175862 h 671085"/>
              <a:gd name="connsiteX167" fmla="*/ 282505 w 611292"/>
              <a:gd name="connsiteY167" fmla="*/ 160570 h 671085"/>
              <a:gd name="connsiteX168" fmla="*/ 121935 w 611292"/>
              <a:gd name="connsiteY168" fmla="*/ 160570 h 671085"/>
              <a:gd name="connsiteX169" fmla="*/ 137228 w 611292"/>
              <a:gd name="connsiteY169" fmla="*/ 175862 h 671085"/>
              <a:gd name="connsiteX170" fmla="*/ 137228 w 611292"/>
              <a:gd name="connsiteY170" fmla="*/ 206447 h 671085"/>
              <a:gd name="connsiteX171" fmla="*/ 121935 w 611292"/>
              <a:gd name="connsiteY171" fmla="*/ 221740 h 671085"/>
              <a:gd name="connsiteX172" fmla="*/ 106643 w 611292"/>
              <a:gd name="connsiteY172" fmla="*/ 206447 h 671085"/>
              <a:gd name="connsiteX173" fmla="*/ 106643 w 611292"/>
              <a:gd name="connsiteY173" fmla="*/ 175862 h 671085"/>
              <a:gd name="connsiteX174" fmla="*/ 121935 w 611292"/>
              <a:gd name="connsiteY174" fmla="*/ 160570 h 671085"/>
              <a:gd name="connsiteX175" fmla="*/ 30180 w 611292"/>
              <a:gd name="connsiteY175" fmla="*/ 0 h 671085"/>
              <a:gd name="connsiteX176" fmla="*/ 60765 w 611292"/>
              <a:gd name="connsiteY176" fmla="*/ 0 h 671085"/>
              <a:gd name="connsiteX177" fmla="*/ 76058 w 611292"/>
              <a:gd name="connsiteY177" fmla="*/ 15292 h 671085"/>
              <a:gd name="connsiteX178" fmla="*/ 76058 w 611292"/>
              <a:gd name="connsiteY178" fmla="*/ 45877 h 671085"/>
              <a:gd name="connsiteX179" fmla="*/ 527185 w 611292"/>
              <a:gd name="connsiteY179" fmla="*/ 45877 h 671085"/>
              <a:gd name="connsiteX180" fmla="*/ 527185 w 611292"/>
              <a:gd name="connsiteY180" fmla="*/ 15292 h 671085"/>
              <a:gd name="connsiteX181" fmla="*/ 542478 w 611292"/>
              <a:gd name="connsiteY181" fmla="*/ 0 h 671085"/>
              <a:gd name="connsiteX182" fmla="*/ 573063 w 611292"/>
              <a:gd name="connsiteY182" fmla="*/ 0 h 671085"/>
              <a:gd name="connsiteX183" fmla="*/ 588355 w 611292"/>
              <a:gd name="connsiteY183" fmla="*/ 15292 h 671085"/>
              <a:gd name="connsiteX184" fmla="*/ 588355 w 611292"/>
              <a:gd name="connsiteY184" fmla="*/ 45877 h 671085"/>
              <a:gd name="connsiteX185" fmla="*/ 610498 w 611292"/>
              <a:gd name="connsiteY185" fmla="*/ 481460 h 671085"/>
              <a:gd name="connsiteX186" fmla="*/ 581114 w 611292"/>
              <a:gd name="connsiteY186" fmla="*/ 474364 h 671085"/>
              <a:gd name="connsiteX187" fmla="*/ 535237 w 611292"/>
              <a:gd name="connsiteY187" fmla="*/ 464653 h 671085"/>
              <a:gd name="connsiteX188" fmla="*/ 519944 w 611292"/>
              <a:gd name="connsiteY188" fmla="*/ 466183 h 671085"/>
              <a:gd name="connsiteX189" fmla="*/ 519944 w 611292"/>
              <a:gd name="connsiteY189" fmla="*/ 175863 h 671085"/>
              <a:gd name="connsiteX190" fmla="*/ 489359 w 611292"/>
              <a:gd name="connsiteY190" fmla="*/ 145278 h 671085"/>
              <a:gd name="connsiteX191" fmla="*/ 435836 w 611292"/>
              <a:gd name="connsiteY191" fmla="*/ 145278 h 671085"/>
              <a:gd name="connsiteX192" fmla="*/ 405251 w 611292"/>
              <a:gd name="connsiteY192" fmla="*/ 175863 h 671085"/>
              <a:gd name="connsiteX193" fmla="*/ 405251 w 611292"/>
              <a:gd name="connsiteY193" fmla="*/ 467459 h 671085"/>
              <a:gd name="connsiteX194" fmla="*/ 382312 w 611292"/>
              <a:gd name="connsiteY194" fmla="*/ 464645 h 671085"/>
              <a:gd name="connsiteX195" fmla="*/ 358968 w 611292"/>
              <a:gd name="connsiteY195" fmla="*/ 467528 h 671085"/>
              <a:gd name="connsiteX196" fmla="*/ 358968 w 611292"/>
              <a:gd name="connsiteY196" fmla="*/ 168217 h 671085"/>
              <a:gd name="connsiteX197" fmla="*/ 328383 w 611292"/>
              <a:gd name="connsiteY197" fmla="*/ 137632 h 671085"/>
              <a:gd name="connsiteX198" fmla="*/ 274860 w 611292"/>
              <a:gd name="connsiteY198" fmla="*/ 137632 h 671085"/>
              <a:gd name="connsiteX199" fmla="*/ 244275 w 611292"/>
              <a:gd name="connsiteY199" fmla="*/ 168217 h 671085"/>
              <a:gd name="connsiteX200" fmla="*/ 244275 w 611292"/>
              <a:gd name="connsiteY200" fmla="*/ 466106 h 671085"/>
              <a:gd name="connsiteX201" fmla="*/ 229388 w 611292"/>
              <a:gd name="connsiteY201" fmla="*/ 464645 h 671085"/>
              <a:gd name="connsiteX202" fmla="*/ 198803 w 611292"/>
              <a:gd name="connsiteY202" fmla="*/ 469386 h 671085"/>
              <a:gd name="connsiteX203" fmla="*/ 198803 w 611292"/>
              <a:gd name="connsiteY203" fmla="*/ 166443 h 671085"/>
              <a:gd name="connsiteX204" fmla="*/ 168218 w 611292"/>
              <a:gd name="connsiteY204" fmla="*/ 135858 h 671085"/>
              <a:gd name="connsiteX205" fmla="*/ 114694 w 611292"/>
              <a:gd name="connsiteY205" fmla="*/ 135858 h 671085"/>
              <a:gd name="connsiteX206" fmla="*/ 84109 w 611292"/>
              <a:gd name="connsiteY206" fmla="*/ 166443 h 671085"/>
              <a:gd name="connsiteX207" fmla="*/ 84109 w 611292"/>
              <a:gd name="connsiteY207" fmla="*/ 465257 h 671085"/>
              <a:gd name="connsiteX208" fmla="*/ 76463 w 611292"/>
              <a:gd name="connsiteY208" fmla="*/ 464645 h 671085"/>
              <a:gd name="connsiteX209" fmla="*/ 30586 w 611292"/>
              <a:gd name="connsiteY209" fmla="*/ 474356 h 671085"/>
              <a:gd name="connsiteX210" fmla="*/ 62 w 611292"/>
              <a:gd name="connsiteY210" fmla="*/ 481536 h 671085"/>
              <a:gd name="connsiteX211" fmla="*/ 14888 w 611292"/>
              <a:gd name="connsiteY211" fmla="*/ 45877 h 671085"/>
              <a:gd name="connsiteX212" fmla="*/ 14888 w 611292"/>
              <a:gd name="connsiteY212" fmla="*/ 15292 h 671085"/>
              <a:gd name="connsiteX213" fmla="*/ 30180 w 611292"/>
              <a:gd name="connsiteY213" fmla="*/ 0 h 671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</a:cxnLst>
            <a:rect l="l" t="t" r="r" b="b"/>
            <a:pathLst>
              <a:path w="611292" h="671085">
                <a:moveTo>
                  <a:pt x="76462" y="608310"/>
                </a:moveTo>
                <a:cubicBezTo>
                  <a:pt x="92198" y="608900"/>
                  <a:pt x="107715" y="612185"/>
                  <a:pt x="122339" y="618021"/>
                </a:cubicBezTo>
                <a:cubicBezTo>
                  <a:pt x="132079" y="622052"/>
                  <a:pt x="142408" y="624480"/>
                  <a:pt x="152924" y="625208"/>
                </a:cubicBezTo>
                <a:cubicBezTo>
                  <a:pt x="163440" y="624480"/>
                  <a:pt x="173769" y="622052"/>
                  <a:pt x="183509" y="618021"/>
                </a:cubicBezTo>
                <a:cubicBezTo>
                  <a:pt x="198134" y="612185"/>
                  <a:pt x="213651" y="608900"/>
                  <a:pt x="229386" y="608310"/>
                </a:cubicBezTo>
                <a:cubicBezTo>
                  <a:pt x="245122" y="608900"/>
                  <a:pt x="260639" y="612185"/>
                  <a:pt x="275264" y="618021"/>
                </a:cubicBezTo>
                <a:cubicBezTo>
                  <a:pt x="285003" y="622052"/>
                  <a:pt x="295332" y="624480"/>
                  <a:pt x="305849" y="625208"/>
                </a:cubicBezTo>
                <a:cubicBezTo>
                  <a:pt x="316365" y="624475"/>
                  <a:pt x="326692" y="622049"/>
                  <a:pt x="336433" y="618021"/>
                </a:cubicBezTo>
                <a:cubicBezTo>
                  <a:pt x="351058" y="612185"/>
                  <a:pt x="366575" y="608900"/>
                  <a:pt x="382311" y="608310"/>
                </a:cubicBezTo>
                <a:cubicBezTo>
                  <a:pt x="398046" y="608900"/>
                  <a:pt x="413563" y="612185"/>
                  <a:pt x="428188" y="618021"/>
                </a:cubicBezTo>
                <a:cubicBezTo>
                  <a:pt x="437927" y="622056"/>
                  <a:pt x="448256" y="624482"/>
                  <a:pt x="458773" y="625208"/>
                </a:cubicBezTo>
                <a:cubicBezTo>
                  <a:pt x="469289" y="624480"/>
                  <a:pt x="479618" y="622052"/>
                  <a:pt x="489358" y="618021"/>
                </a:cubicBezTo>
                <a:cubicBezTo>
                  <a:pt x="503983" y="612185"/>
                  <a:pt x="519501" y="608900"/>
                  <a:pt x="535235" y="608310"/>
                </a:cubicBezTo>
                <a:cubicBezTo>
                  <a:pt x="550971" y="608900"/>
                  <a:pt x="566488" y="612185"/>
                  <a:pt x="581113" y="618021"/>
                </a:cubicBezTo>
                <a:cubicBezTo>
                  <a:pt x="590711" y="622054"/>
                  <a:pt x="600906" y="624482"/>
                  <a:pt x="611292" y="625208"/>
                </a:cubicBezTo>
                <a:lnTo>
                  <a:pt x="611292" y="671085"/>
                </a:lnTo>
                <a:cubicBezTo>
                  <a:pt x="595683" y="670474"/>
                  <a:pt x="580299" y="667162"/>
                  <a:pt x="565820" y="661298"/>
                </a:cubicBezTo>
                <a:cubicBezTo>
                  <a:pt x="556078" y="657274"/>
                  <a:pt x="545751" y="654847"/>
                  <a:pt x="535235" y="654111"/>
                </a:cubicBezTo>
                <a:cubicBezTo>
                  <a:pt x="524716" y="654875"/>
                  <a:pt x="514389" y="657329"/>
                  <a:pt x="504650" y="661375"/>
                </a:cubicBezTo>
                <a:cubicBezTo>
                  <a:pt x="490027" y="667214"/>
                  <a:pt x="474509" y="670498"/>
                  <a:pt x="458773" y="671085"/>
                </a:cubicBezTo>
                <a:cubicBezTo>
                  <a:pt x="443037" y="670499"/>
                  <a:pt x="427520" y="667214"/>
                  <a:pt x="412896" y="661375"/>
                </a:cubicBezTo>
                <a:cubicBezTo>
                  <a:pt x="403157" y="657329"/>
                  <a:pt x="392830" y="654875"/>
                  <a:pt x="382311" y="654111"/>
                </a:cubicBezTo>
                <a:cubicBezTo>
                  <a:pt x="371791" y="654876"/>
                  <a:pt x="361466" y="657329"/>
                  <a:pt x="351726" y="661375"/>
                </a:cubicBezTo>
                <a:cubicBezTo>
                  <a:pt x="337101" y="667214"/>
                  <a:pt x="321584" y="670499"/>
                  <a:pt x="305849" y="671085"/>
                </a:cubicBezTo>
                <a:cubicBezTo>
                  <a:pt x="290109" y="670474"/>
                  <a:pt x="274591" y="667164"/>
                  <a:pt x="259971" y="661298"/>
                </a:cubicBezTo>
                <a:cubicBezTo>
                  <a:pt x="250229" y="657274"/>
                  <a:pt x="239902" y="654847"/>
                  <a:pt x="229386" y="654111"/>
                </a:cubicBezTo>
                <a:cubicBezTo>
                  <a:pt x="218867" y="654871"/>
                  <a:pt x="208540" y="657325"/>
                  <a:pt x="198802" y="661375"/>
                </a:cubicBezTo>
                <a:cubicBezTo>
                  <a:pt x="184177" y="667214"/>
                  <a:pt x="168660" y="670498"/>
                  <a:pt x="152924" y="671085"/>
                </a:cubicBezTo>
                <a:cubicBezTo>
                  <a:pt x="137189" y="670498"/>
                  <a:pt x="121671" y="667214"/>
                  <a:pt x="107047" y="661375"/>
                </a:cubicBezTo>
                <a:cubicBezTo>
                  <a:pt x="97307" y="657329"/>
                  <a:pt x="86981" y="654876"/>
                  <a:pt x="76462" y="654111"/>
                </a:cubicBezTo>
                <a:cubicBezTo>
                  <a:pt x="65943" y="654876"/>
                  <a:pt x="55617" y="657329"/>
                  <a:pt x="45877" y="661375"/>
                </a:cubicBezTo>
                <a:cubicBezTo>
                  <a:pt x="31253" y="667210"/>
                  <a:pt x="15735" y="670495"/>
                  <a:pt x="0" y="671085"/>
                </a:cubicBezTo>
                <a:lnTo>
                  <a:pt x="0" y="625208"/>
                </a:lnTo>
                <a:cubicBezTo>
                  <a:pt x="10515" y="624472"/>
                  <a:pt x="20843" y="622045"/>
                  <a:pt x="30585" y="618021"/>
                </a:cubicBezTo>
                <a:cubicBezTo>
                  <a:pt x="45212" y="612196"/>
                  <a:pt x="60728" y="608912"/>
                  <a:pt x="76462" y="608310"/>
                </a:cubicBezTo>
                <a:close/>
                <a:moveTo>
                  <a:pt x="76462" y="516555"/>
                </a:moveTo>
                <a:cubicBezTo>
                  <a:pt x="92198" y="517145"/>
                  <a:pt x="107715" y="520430"/>
                  <a:pt x="122339" y="526266"/>
                </a:cubicBezTo>
                <a:cubicBezTo>
                  <a:pt x="132079" y="530297"/>
                  <a:pt x="142408" y="532725"/>
                  <a:pt x="152924" y="533453"/>
                </a:cubicBezTo>
                <a:cubicBezTo>
                  <a:pt x="163440" y="532725"/>
                  <a:pt x="173769" y="530297"/>
                  <a:pt x="183509" y="526266"/>
                </a:cubicBezTo>
                <a:cubicBezTo>
                  <a:pt x="198134" y="520430"/>
                  <a:pt x="213651" y="517145"/>
                  <a:pt x="229386" y="516555"/>
                </a:cubicBezTo>
                <a:cubicBezTo>
                  <a:pt x="245122" y="517145"/>
                  <a:pt x="260639" y="520430"/>
                  <a:pt x="275264" y="526266"/>
                </a:cubicBezTo>
                <a:cubicBezTo>
                  <a:pt x="285003" y="530297"/>
                  <a:pt x="295332" y="532725"/>
                  <a:pt x="305849" y="533453"/>
                </a:cubicBezTo>
                <a:cubicBezTo>
                  <a:pt x="316365" y="532720"/>
                  <a:pt x="326692" y="530294"/>
                  <a:pt x="336433" y="526266"/>
                </a:cubicBezTo>
                <a:cubicBezTo>
                  <a:pt x="351058" y="520430"/>
                  <a:pt x="366575" y="517145"/>
                  <a:pt x="382311" y="516555"/>
                </a:cubicBezTo>
                <a:cubicBezTo>
                  <a:pt x="398046" y="517145"/>
                  <a:pt x="413563" y="520430"/>
                  <a:pt x="428188" y="526266"/>
                </a:cubicBezTo>
                <a:cubicBezTo>
                  <a:pt x="437927" y="530301"/>
                  <a:pt x="448256" y="532727"/>
                  <a:pt x="458773" y="533453"/>
                </a:cubicBezTo>
                <a:cubicBezTo>
                  <a:pt x="469289" y="532725"/>
                  <a:pt x="479618" y="530297"/>
                  <a:pt x="489358" y="526266"/>
                </a:cubicBezTo>
                <a:cubicBezTo>
                  <a:pt x="503983" y="520430"/>
                  <a:pt x="519501" y="517145"/>
                  <a:pt x="535235" y="516555"/>
                </a:cubicBezTo>
                <a:cubicBezTo>
                  <a:pt x="550971" y="517145"/>
                  <a:pt x="566488" y="520430"/>
                  <a:pt x="581113" y="526266"/>
                </a:cubicBezTo>
                <a:cubicBezTo>
                  <a:pt x="590711" y="530299"/>
                  <a:pt x="600906" y="532727"/>
                  <a:pt x="611292" y="533453"/>
                </a:cubicBezTo>
                <a:lnTo>
                  <a:pt x="611292" y="579330"/>
                </a:lnTo>
                <a:cubicBezTo>
                  <a:pt x="595683" y="578719"/>
                  <a:pt x="580299" y="575407"/>
                  <a:pt x="565820" y="569543"/>
                </a:cubicBezTo>
                <a:cubicBezTo>
                  <a:pt x="556078" y="565519"/>
                  <a:pt x="545751" y="563092"/>
                  <a:pt x="535235" y="562356"/>
                </a:cubicBezTo>
                <a:cubicBezTo>
                  <a:pt x="524716" y="563120"/>
                  <a:pt x="514389" y="565574"/>
                  <a:pt x="504650" y="569620"/>
                </a:cubicBezTo>
                <a:cubicBezTo>
                  <a:pt x="490027" y="575459"/>
                  <a:pt x="474509" y="578743"/>
                  <a:pt x="458773" y="579330"/>
                </a:cubicBezTo>
                <a:cubicBezTo>
                  <a:pt x="443037" y="578744"/>
                  <a:pt x="427520" y="575459"/>
                  <a:pt x="412896" y="569620"/>
                </a:cubicBezTo>
                <a:cubicBezTo>
                  <a:pt x="403157" y="565574"/>
                  <a:pt x="392830" y="563120"/>
                  <a:pt x="382311" y="562356"/>
                </a:cubicBezTo>
                <a:cubicBezTo>
                  <a:pt x="371791" y="563121"/>
                  <a:pt x="361466" y="565574"/>
                  <a:pt x="351726" y="569620"/>
                </a:cubicBezTo>
                <a:cubicBezTo>
                  <a:pt x="337101" y="575459"/>
                  <a:pt x="321584" y="578744"/>
                  <a:pt x="305849" y="579330"/>
                </a:cubicBezTo>
                <a:cubicBezTo>
                  <a:pt x="290109" y="578719"/>
                  <a:pt x="274591" y="575409"/>
                  <a:pt x="259971" y="569543"/>
                </a:cubicBezTo>
                <a:cubicBezTo>
                  <a:pt x="250229" y="565519"/>
                  <a:pt x="239902" y="563092"/>
                  <a:pt x="229386" y="562356"/>
                </a:cubicBezTo>
                <a:cubicBezTo>
                  <a:pt x="218867" y="563116"/>
                  <a:pt x="208540" y="565570"/>
                  <a:pt x="198802" y="569620"/>
                </a:cubicBezTo>
                <a:cubicBezTo>
                  <a:pt x="184177" y="575459"/>
                  <a:pt x="168660" y="578743"/>
                  <a:pt x="152924" y="579330"/>
                </a:cubicBezTo>
                <a:cubicBezTo>
                  <a:pt x="137189" y="578743"/>
                  <a:pt x="121671" y="575459"/>
                  <a:pt x="107047" y="569620"/>
                </a:cubicBezTo>
                <a:cubicBezTo>
                  <a:pt x="97307" y="565574"/>
                  <a:pt x="86981" y="563121"/>
                  <a:pt x="76462" y="562356"/>
                </a:cubicBezTo>
                <a:cubicBezTo>
                  <a:pt x="65943" y="563121"/>
                  <a:pt x="55617" y="565574"/>
                  <a:pt x="45877" y="569620"/>
                </a:cubicBezTo>
                <a:cubicBezTo>
                  <a:pt x="31253" y="575455"/>
                  <a:pt x="15735" y="578740"/>
                  <a:pt x="0" y="579330"/>
                </a:cubicBezTo>
                <a:lnTo>
                  <a:pt x="0" y="533453"/>
                </a:lnTo>
                <a:cubicBezTo>
                  <a:pt x="10515" y="532717"/>
                  <a:pt x="20843" y="530290"/>
                  <a:pt x="30585" y="526266"/>
                </a:cubicBezTo>
                <a:cubicBezTo>
                  <a:pt x="45212" y="520441"/>
                  <a:pt x="60728" y="517157"/>
                  <a:pt x="76462" y="516555"/>
                </a:cubicBezTo>
                <a:close/>
                <a:moveTo>
                  <a:pt x="443076" y="414669"/>
                </a:moveTo>
                <a:cubicBezTo>
                  <a:pt x="451522" y="414669"/>
                  <a:pt x="458369" y="421516"/>
                  <a:pt x="458369" y="429962"/>
                </a:cubicBezTo>
                <a:lnTo>
                  <a:pt x="458369" y="460547"/>
                </a:lnTo>
                <a:cubicBezTo>
                  <a:pt x="458369" y="468993"/>
                  <a:pt x="451522" y="475839"/>
                  <a:pt x="443076" y="475839"/>
                </a:cubicBezTo>
                <a:cubicBezTo>
                  <a:pt x="434631" y="475839"/>
                  <a:pt x="427784" y="468993"/>
                  <a:pt x="427784" y="460547"/>
                </a:cubicBezTo>
                <a:lnTo>
                  <a:pt x="427784" y="429962"/>
                </a:lnTo>
                <a:cubicBezTo>
                  <a:pt x="427784" y="421516"/>
                  <a:pt x="434631" y="414669"/>
                  <a:pt x="443076" y="414669"/>
                </a:cubicBezTo>
                <a:close/>
                <a:moveTo>
                  <a:pt x="282505" y="414669"/>
                </a:moveTo>
                <a:cubicBezTo>
                  <a:pt x="290951" y="414669"/>
                  <a:pt x="297798" y="421516"/>
                  <a:pt x="297798" y="429962"/>
                </a:cubicBezTo>
                <a:lnTo>
                  <a:pt x="297798" y="460547"/>
                </a:lnTo>
                <a:cubicBezTo>
                  <a:pt x="297798" y="468993"/>
                  <a:pt x="290951" y="475839"/>
                  <a:pt x="282505" y="475839"/>
                </a:cubicBezTo>
                <a:cubicBezTo>
                  <a:pt x="274060" y="475839"/>
                  <a:pt x="267213" y="468993"/>
                  <a:pt x="267213" y="460547"/>
                </a:cubicBezTo>
                <a:lnTo>
                  <a:pt x="267213" y="429962"/>
                </a:lnTo>
                <a:cubicBezTo>
                  <a:pt x="267213" y="421516"/>
                  <a:pt x="274060" y="414669"/>
                  <a:pt x="282505" y="414669"/>
                </a:cubicBezTo>
                <a:close/>
                <a:moveTo>
                  <a:pt x="121935" y="414669"/>
                </a:moveTo>
                <a:cubicBezTo>
                  <a:pt x="130381" y="414669"/>
                  <a:pt x="137228" y="421516"/>
                  <a:pt x="137228" y="429962"/>
                </a:cubicBezTo>
                <a:lnTo>
                  <a:pt x="137228" y="460547"/>
                </a:lnTo>
                <a:cubicBezTo>
                  <a:pt x="137228" y="468993"/>
                  <a:pt x="130381" y="475839"/>
                  <a:pt x="121935" y="475839"/>
                </a:cubicBezTo>
                <a:cubicBezTo>
                  <a:pt x="113490" y="475839"/>
                  <a:pt x="106643" y="468993"/>
                  <a:pt x="106643" y="460547"/>
                </a:cubicBezTo>
                <a:lnTo>
                  <a:pt x="106643" y="429962"/>
                </a:lnTo>
                <a:cubicBezTo>
                  <a:pt x="106643" y="421516"/>
                  <a:pt x="113490" y="414669"/>
                  <a:pt x="121935" y="414669"/>
                </a:cubicBezTo>
                <a:close/>
                <a:moveTo>
                  <a:pt x="481308" y="353499"/>
                </a:moveTo>
                <a:cubicBezTo>
                  <a:pt x="489753" y="353499"/>
                  <a:pt x="496600" y="360346"/>
                  <a:pt x="496600" y="368792"/>
                </a:cubicBezTo>
                <a:lnTo>
                  <a:pt x="496600" y="397603"/>
                </a:lnTo>
                <a:cubicBezTo>
                  <a:pt x="496600" y="406049"/>
                  <a:pt x="489753" y="412895"/>
                  <a:pt x="481308" y="412895"/>
                </a:cubicBezTo>
                <a:cubicBezTo>
                  <a:pt x="472862" y="412895"/>
                  <a:pt x="466015" y="406049"/>
                  <a:pt x="466015" y="397603"/>
                </a:cubicBezTo>
                <a:lnTo>
                  <a:pt x="466015" y="368792"/>
                </a:lnTo>
                <a:cubicBezTo>
                  <a:pt x="466015" y="360346"/>
                  <a:pt x="472862" y="353499"/>
                  <a:pt x="481308" y="353499"/>
                </a:cubicBezTo>
                <a:close/>
                <a:moveTo>
                  <a:pt x="320737" y="353499"/>
                </a:moveTo>
                <a:cubicBezTo>
                  <a:pt x="329183" y="353499"/>
                  <a:pt x="336030" y="360346"/>
                  <a:pt x="336030" y="368792"/>
                </a:cubicBezTo>
                <a:lnTo>
                  <a:pt x="336030" y="397603"/>
                </a:lnTo>
                <a:cubicBezTo>
                  <a:pt x="336030" y="406049"/>
                  <a:pt x="329183" y="412895"/>
                  <a:pt x="320737" y="412895"/>
                </a:cubicBezTo>
                <a:cubicBezTo>
                  <a:pt x="312292" y="412895"/>
                  <a:pt x="305445" y="406049"/>
                  <a:pt x="305445" y="397603"/>
                </a:cubicBezTo>
                <a:lnTo>
                  <a:pt x="305445" y="368792"/>
                </a:lnTo>
                <a:cubicBezTo>
                  <a:pt x="305445" y="360346"/>
                  <a:pt x="312292" y="353499"/>
                  <a:pt x="320737" y="353499"/>
                </a:cubicBezTo>
                <a:close/>
                <a:moveTo>
                  <a:pt x="160166" y="353499"/>
                </a:moveTo>
                <a:cubicBezTo>
                  <a:pt x="168612" y="353499"/>
                  <a:pt x="175459" y="360346"/>
                  <a:pt x="175459" y="368792"/>
                </a:cubicBezTo>
                <a:lnTo>
                  <a:pt x="175459" y="397603"/>
                </a:lnTo>
                <a:cubicBezTo>
                  <a:pt x="175459" y="406049"/>
                  <a:pt x="168612" y="412895"/>
                  <a:pt x="160166" y="412895"/>
                </a:cubicBezTo>
                <a:cubicBezTo>
                  <a:pt x="151721" y="412895"/>
                  <a:pt x="144874" y="406049"/>
                  <a:pt x="144874" y="397603"/>
                </a:cubicBezTo>
                <a:lnTo>
                  <a:pt x="144874" y="368792"/>
                </a:lnTo>
                <a:cubicBezTo>
                  <a:pt x="144874" y="360346"/>
                  <a:pt x="151721" y="353499"/>
                  <a:pt x="160166" y="353499"/>
                </a:cubicBezTo>
                <a:close/>
                <a:moveTo>
                  <a:pt x="443076" y="290556"/>
                </a:moveTo>
                <a:cubicBezTo>
                  <a:pt x="451522" y="290556"/>
                  <a:pt x="458369" y="297403"/>
                  <a:pt x="458369" y="305849"/>
                </a:cubicBezTo>
                <a:lnTo>
                  <a:pt x="458369" y="338207"/>
                </a:lnTo>
                <a:cubicBezTo>
                  <a:pt x="458369" y="346653"/>
                  <a:pt x="451522" y="353500"/>
                  <a:pt x="443076" y="353500"/>
                </a:cubicBezTo>
                <a:cubicBezTo>
                  <a:pt x="434631" y="353500"/>
                  <a:pt x="427784" y="346653"/>
                  <a:pt x="427784" y="338207"/>
                </a:cubicBezTo>
                <a:lnTo>
                  <a:pt x="427784" y="305849"/>
                </a:lnTo>
                <a:cubicBezTo>
                  <a:pt x="427784" y="297403"/>
                  <a:pt x="434631" y="290556"/>
                  <a:pt x="443076" y="290556"/>
                </a:cubicBezTo>
                <a:close/>
                <a:moveTo>
                  <a:pt x="282505" y="290556"/>
                </a:moveTo>
                <a:cubicBezTo>
                  <a:pt x="290951" y="290556"/>
                  <a:pt x="297798" y="297403"/>
                  <a:pt x="297798" y="305849"/>
                </a:cubicBezTo>
                <a:lnTo>
                  <a:pt x="297798" y="338207"/>
                </a:lnTo>
                <a:cubicBezTo>
                  <a:pt x="297798" y="346653"/>
                  <a:pt x="290951" y="353500"/>
                  <a:pt x="282505" y="353500"/>
                </a:cubicBezTo>
                <a:cubicBezTo>
                  <a:pt x="274060" y="353500"/>
                  <a:pt x="267213" y="346653"/>
                  <a:pt x="267213" y="338207"/>
                </a:cubicBezTo>
                <a:lnTo>
                  <a:pt x="267213" y="305849"/>
                </a:lnTo>
                <a:cubicBezTo>
                  <a:pt x="267213" y="297403"/>
                  <a:pt x="274060" y="290556"/>
                  <a:pt x="282505" y="290556"/>
                </a:cubicBezTo>
                <a:close/>
                <a:moveTo>
                  <a:pt x="121935" y="290556"/>
                </a:moveTo>
                <a:cubicBezTo>
                  <a:pt x="130381" y="290556"/>
                  <a:pt x="137228" y="297403"/>
                  <a:pt x="137228" y="305849"/>
                </a:cubicBezTo>
                <a:lnTo>
                  <a:pt x="137228" y="338207"/>
                </a:lnTo>
                <a:cubicBezTo>
                  <a:pt x="137228" y="346653"/>
                  <a:pt x="130381" y="353500"/>
                  <a:pt x="121935" y="353500"/>
                </a:cubicBezTo>
                <a:cubicBezTo>
                  <a:pt x="113490" y="353500"/>
                  <a:pt x="106643" y="346653"/>
                  <a:pt x="106643" y="338207"/>
                </a:cubicBezTo>
                <a:lnTo>
                  <a:pt x="106643" y="305849"/>
                </a:lnTo>
                <a:cubicBezTo>
                  <a:pt x="106643" y="297403"/>
                  <a:pt x="113490" y="290556"/>
                  <a:pt x="121935" y="290556"/>
                </a:cubicBezTo>
                <a:close/>
                <a:moveTo>
                  <a:pt x="481308" y="231160"/>
                </a:moveTo>
                <a:cubicBezTo>
                  <a:pt x="489753" y="231160"/>
                  <a:pt x="496600" y="238007"/>
                  <a:pt x="496600" y="246453"/>
                </a:cubicBezTo>
                <a:lnTo>
                  <a:pt x="496600" y="277038"/>
                </a:lnTo>
                <a:cubicBezTo>
                  <a:pt x="496600" y="285483"/>
                  <a:pt x="489753" y="292330"/>
                  <a:pt x="481308" y="292330"/>
                </a:cubicBezTo>
                <a:cubicBezTo>
                  <a:pt x="472862" y="292330"/>
                  <a:pt x="466015" y="285483"/>
                  <a:pt x="466015" y="277038"/>
                </a:cubicBezTo>
                <a:lnTo>
                  <a:pt x="466015" y="246453"/>
                </a:lnTo>
                <a:cubicBezTo>
                  <a:pt x="466015" y="238007"/>
                  <a:pt x="472862" y="231160"/>
                  <a:pt x="481308" y="231160"/>
                </a:cubicBezTo>
                <a:close/>
                <a:moveTo>
                  <a:pt x="320737" y="231160"/>
                </a:moveTo>
                <a:cubicBezTo>
                  <a:pt x="329183" y="231160"/>
                  <a:pt x="336030" y="238007"/>
                  <a:pt x="336030" y="246453"/>
                </a:cubicBezTo>
                <a:lnTo>
                  <a:pt x="336030" y="277038"/>
                </a:lnTo>
                <a:cubicBezTo>
                  <a:pt x="336030" y="285483"/>
                  <a:pt x="329183" y="292330"/>
                  <a:pt x="320737" y="292330"/>
                </a:cubicBezTo>
                <a:cubicBezTo>
                  <a:pt x="312292" y="292330"/>
                  <a:pt x="305445" y="285483"/>
                  <a:pt x="305445" y="277038"/>
                </a:cubicBezTo>
                <a:lnTo>
                  <a:pt x="305445" y="246453"/>
                </a:lnTo>
                <a:cubicBezTo>
                  <a:pt x="305445" y="238007"/>
                  <a:pt x="312292" y="231160"/>
                  <a:pt x="320737" y="231160"/>
                </a:cubicBezTo>
                <a:close/>
                <a:moveTo>
                  <a:pt x="160166" y="231160"/>
                </a:moveTo>
                <a:cubicBezTo>
                  <a:pt x="168612" y="231160"/>
                  <a:pt x="175459" y="238007"/>
                  <a:pt x="175459" y="246453"/>
                </a:cubicBezTo>
                <a:lnTo>
                  <a:pt x="175459" y="277038"/>
                </a:lnTo>
                <a:cubicBezTo>
                  <a:pt x="175459" y="285483"/>
                  <a:pt x="168612" y="292330"/>
                  <a:pt x="160166" y="292330"/>
                </a:cubicBezTo>
                <a:cubicBezTo>
                  <a:pt x="151721" y="292330"/>
                  <a:pt x="144874" y="285483"/>
                  <a:pt x="144874" y="277038"/>
                </a:cubicBezTo>
                <a:lnTo>
                  <a:pt x="144874" y="246453"/>
                </a:lnTo>
                <a:cubicBezTo>
                  <a:pt x="144874" y="238007"/>
                  <a:pt x="151721" y="231160"/>
                  <a:pt x="160166" y="231160"/>
                </a:cubicBezTo>
                <a:close/>
                <a:moveTo>
                  <a:pt x="443076" y="160570"/>
                </a:moveTo>
                <a:cubicBezTo>
                  <a:pt x="451522" y="160570"/>
                  <a:pt x="458369" y="167417"/>
                  <a:pt x="458369" y="175862"/>
                </a:cubicBezTo>
                <a:lnTo>
                  <a:pt x="458369" y="206447"/>
                </a:lnTo>
                <a:cubicBezTo>
                  <a:pt x="458369" y="214893"/>
                  <a:pt x="451522" y="221740"/>
                  <a:pt x="443076" y="221740"/>
                </a:cubicBezTo>
                <a:cubicBezTo>
                  <a:pt x="434631" y="221740"/>
                  <a:pt x="427784" y="214893"/>
                  <a:pt x="427784" y="206447"/>
                </a:cubicBezTo>
                <a:lnTo>
                  <a:pt x="427784" y="175862"/>
                </a:lnTo>
                <a:cubicBezTo>
                  <a:pt x="427784" y="167417"/>
                  <a:pt x="434631" y="160570"/>
                  <a:pt x="443076" y="160570"/>
                </a:cubicBezTo>
                <a:close/>
                <a:moveTo>
                  <a:pt x="282505" y="160570"/>
                </a:moveTo>
                <a:cubicBezTo>
                  <a:pt x="290951" y="160570"/>
                  <a:pt x="297798" y="167417"/>
                  <a:pt x="297798" y="175862"/>
                </a:cubicBezTo>
                <a:lnTo>
                  <a:pt x="297798" y="206447"/>
                </a:lnTo>
                <a:cubicBezTo>
                  <a:pt x="297798" y="214893"/>
                  <a:pt x="290951" y="221740"/>
                  <a:pt x="282505" y="221740"/>
                </a:cubicBezTo>
                <a:cubicBezTo>
                  <a:pt x="274060" y="221740"/>
                  <a:pt x="267213" y="214893"/>
                  <a:pt x="267213" y="206447"/>
                </a:cubicBezTo>
                <a:lnTo>
                  <a:pt x="267213" y="175862"/>
                </a:lnTo>
                <a:cubicBezTo>
                  <a:pt x="267213" y="167417"/>
                  <a:pt x="274060" y="160570"/>
                  <a:pt x="282505" y="160570"/>
                </a:cubicBezTo>
                <a:close/>
                <a:moveTo>
                  <a:pt x="121935" y="160570"/>
                </a:moveTo>
                <a:cubicBezTo>
                  <a:pt x="130381" y="160570"/>
                  <a:pt x="137228" y="167417"/>
                  <a:pt x="137228" y="175862"/>
                </a:cubicBezTo>
                <a:lnTo>
                  <a:pt x="137228" y="206447"/>
                </a:lnTo>
                <a:cubicBezTo>
                  <a:pt x="137228" y="214893"/>
                  <a:pt x="130381" y="221740"/>
                  <a:pt x="121935" y="221740"/>
                </a:cubicBezTo>
                <a:cubicBezTo>
                  <a:pt x="113490" y="221740"/>
                  <a:pt x="106643" y="214893"/>
                  <a:pt x="106643" y="206447"/>
                </a:cubicBezTo>
                <a:lnTo>
                  <a:pt x="106643" y="175862"/>
                </a:lnTo>
                <a:cubicBezTo>
                  <a:pt x="106643" y="167417"/>
                  <a:pt x="113490" y="160570"/>
                  <a:pt x="121935" y="160570"/>
                </a:cubicBezTo>
                <a:close/>
                <a:moveTo>
                  <a:pt x="30180" y="0"/>
                </a:moveTo>
                <a:lnTo>
                  <a:pt x="60765" y="0"/>
                </a:lnTo>
                <a:cubicBezTo>
                  <a:pt x="69211" y="0"/>
                  <a:pt x="76058" y="6847"/>
                  <a:pt x="76058" y="15292"/>
                </a:cubicBezTo>
                <a:lnTo>
                  <a:pt x="76058" y="45877"/>
                </a:lnTo>
                <a:lnTo>
                  <a:pt x="527185" y="45877"/>
                </a:lnTo>
                <a:lnTo>
                  <a:pt x="527185" y="15292"/>
                </a:lnTo>
                <a:cubicBezTo>
                  <a:pt x="527185" y="6847"/>
                  <a:pt x="534032" y="0"/>
                  <a:pt x="542478" y="0"/>
                </a:cubicBezTo>
                <a:lnTo>
                  <a:pt x="573063" y="0"/>
                </a:lnTo>
                <a:cubicBezTo>
                  <a:pt x="581508" y="0"/>
                  <a:pt x="588355" y="6847"/>
                  <a:pt x="588355" y="15292"/>
                </a:cubicBezTo>
                <a:lnTo>
                  <a:pt x="588355" y="45877"/>
                </a:lnTo>
                <a:lnTo>
                  <a:pt x="610498" y="481460"/>
                </a:lnTo>
                <a:cubicBezTo>
                  <a:pt x="600389" y="480669"/>
                  <a:pt x="590470" y="478274"/>
                  <a:pt x="581114" y="474364"/>
                </a:cubicBezTo>
                <a:cubicBezTo>
                  <a:pt x="566491" y="468521"/>
                  <a:pt x="550972" y="465237"/>
                  <a:pt x="535237" y="464653"/>
                </a:cubicBezTo>
                <a:cubicBezTo>
                  <a:pt x="530114" y="464871"/>
                  <a:pt x="525008" y="465382"/>
                  <a:pt x="519944" y="466183"/>
                </a:cubicBezTo>
                <a:lnTo>
                  <a:pt x="519944" y="175863"/>
                </a:lnTo>
                <a:cubicBezTo>
                  <a:pt x="519944" y="158971"/>
                  <a:pt x="506251" y="145278"/>
                  <a:pt x="489359" y="145278"/>
                </a:cubicBezTo>
                <a:lnTo>
                  <a:pt x="435836" y="145278"/>
                </a:lnTo>
                <a:cubicBezTo>
                  <a:pt x="418944" y="145278"/>
                  <a:pt x="405251" y="158971"/>
                  <a:pt x="405251" y="175863"/>
                </a:cubicBezTo>
                <a:lnTo>
                  <a:pt x="405251" y="467459"/>
                </a:lnTo>
                <a:cubicBezTo>
                  <a:pt x="397698" y="465876"/>
                  <a:pt x="390024" y="464934"/>
                  <a:pt x="382312" y="464645"/>
                </a:cubicBezTo>
                <a:cubicBezTo>
                  <a:pt x="374462" y="464938"/>
                  <a:pt x="366653" y="465902"/>
                  <a:pt x="358968" y="467528"/>
                </a:cubicBezTo>
                <a:lnTo>
                  <a:pt x="358968" y="168217"/>
                </a:lnTo>
                <a:cubicBezTo>
                  <a:pt x="358968" y="151325"/>
                  <a:pt x="345275" y="137632"/>
                  <a:pt x="328383" y="137632"/>
                </a:cubicBezTo>
                <a:lnTo>
                  <a:pt x="274860" y="137632"/>
                </a:lnTo>
                <a:cubicBezTo>
                  <a:pt x="257968" y="137632"/>
                  <a:pt x="244275" y="151325"/>
                  <a:pt x="244275" y="168217"/>
                </a:cubicBezTo>
                <a:lnTo>
                  <a:pt x="244275" y="466106"/>
                </a:lnTo>
                <a:cubicBezTo>
                  <a:pt x="239342" y="465351"/>
                  <a:pt x="234373" y="464864"/>
                  <a:pt x="229388" y="464645"/>
                </a:cubicBezTo>
                <a:cubicBezTo>
                  <a:pt x="219047" y="465068"/>
                  <a:pt x="208787" y="466658"/>
                  <a:pt x="198803" y="469386"/>
                </a:cubicBezTo>
                <a:lnTo>
                  <a:pt x="198803" y="166443"/>
                </a:lnTo>
                <a:cubicBezTo>
                  <a:pt x="198803" y="149552"/>
                  <a:pt x="185109" y="135858"/>
                  <a:pt x="168218" y="135858"/>
                </a:cubicBezTo>
                <a:lnTo>
                  <a:pt x="114694" y="135858"/>
                </a:lnTo>
                <a:cubicBezTo>
                  <a:pt x="97803" y="135858"/>
                  <a:pt x="84109" y="149552"/>
                  <a:pt x="84109" y="166443"/>
                </a:cubicBezTo>
                <a:lnTo>
                  <a:pt x="84109" y="465257"/>
                </a:lnTo>
                <a:cubicBezTo>
                  <a:pt x="81563" y="465020"/>
                  <a:pt x="79025" y="464738"/>
                  <a:pt x="76463" y="464645"/>
                </a:cubicBezTo>
                <a:cubicBezTo>
                  <a:pt x="60728" y="465239"/>
                  <a:pt x="45211" y="468524"/>
                  <a:pt x="30586" y="474356"/>
                </a:cubicBezTo>
                <a:cubicBezTo>
                  <a:pt x="20860" y="478363"/>
                  <a:pt x="10555" y="480786"/>
                  <a:pt x="62" y="481536"/>
                </a:cubicBezTo>
                <a:lnTo>
                  <a:pt x="14888" y="45877"/>
                </a:lnTo>
                <a:lnTo>
                  <a:pt x="14888" y="15292"/>
                </a:lnTo>
                <a:cubicBezTo>
                  <a:pt x="14888" y="6847"/>
                  <a:pt x="21735" y="0"/>
                  <a:pt x="30180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6" name="任意多边形: 形状 375">
            <a:extLst>
              <a:ext uri="{FF2B5EF4-FFF2-40B4-BE49-F238E27FC236}">
                <a16:creationId xmlns:a16="http://schemas.microsoft.com/office/drawing/2014/main" xmlns="" id="{2314C053-3B44-45C1-8BE5-557810C53D08}"/>
              </a:ext>
            </a:extLst>
          </p:cNvPr>
          <p:cNvSpPr/>
          <p:nvPr/>
        </p:nvSpPr>
        <p:spPr>
          <a:xfrm>
            <a:off x="4201973" y="3820613"/>
            <a:ext cx="472607" cy="401716"/>
          </a:xfrm>
          <a:custGeom>
            <a:avLst/>
            <a:gdLst>
              <a:gd name="connsiteX0" fmla="*/ 302270 w 611698"/>
              <a:gd name="connsiteY0" fmla="*/ 301980 h 519943"/>
              <a:gd name="connsiteX1" fmla="*/ 302270 w 611698"/>
              <a:gd name="connsiteY1" fmla="*/ 328788 h 519943"/>
              <a:gd name="connsiteX2" fmla="*/ 329085 w 611698"/>
              <a:gd name="connsiteY2" fmla="*/ 328788 h 519943"/>
              <a:gd name="connsiteX3" fmla="*/ 329085 w 611698"/>
              <a:gd name="connsiteY3" fmla="*/ 301980 h 519943"/>
              <a:gd name="connsiteX4" fmla="*/ 160769 w 611698"/>
              <a:gd name="connsiteY4" fmla="*/ 99402 h 519943"/>
              <a:gd name="connsiteX5" fmla="*/ 160769 w 611698"/>
              <a:gd name="connsiteY5" fmla="*/ 126209 h 519943"/>
              <a:gd name="connsiteX6" fmla="*/ 187577 w 611698"/>
              <a:gd name="connsiteY6" fmla="*/ 126209 h 519943"/>
              <a:gd name="connsiteX7" fmla="*/ 187577 w 611698"/>
              <a:gd name="connsiteY7" fmla="*/ 99402 h 519943"/>
              <a:gd name="connsiteX8" fmla="*/ 145476 w 611698"/>
              <a:gd name="connsiteY8" fmla="*/ 84109 h 519943"/>
              <a:gd name="connsiteX9" fmla="*/ 202869 w 611698"/>
              <a:gd name="connsiteY9" fmla="*/ 84109 h 519943"/>
              <a:gd name="connsiteX10" fmla="*/ 202869 w 611698"/>
              <a:gd name="connsiteY10" fmla="*/ 103775 h 519943"/>
              <a:gd name="connsiteX11" fmla="*/ 366589 w 611698"/>
              <a:gd name="connsiteY11" fmla="*/ 133871 h 519943"/>
              <a:gd name="connsiteX12" fmla="*/ 368223 w 611698"/>
              <a:gd name="connsiteY12" fmla="*/ 131383 h 519943"/>
              <a:gd name="connsiteX13" fmla="*/ 400244 w 611698"/>
              <a:gd name="connsiteY13" fmla="*/ 126906 h 519943"/>
              <a:gd name="connsiteX14" fmla="*/ 404721 w 611698"/>
              <a:gd name="connsiteY14" fmla="*/ 158927 h 519943"/>
              <a:gd name="connsiteX15" fmla="*/ 487491 w 611698"/>
              <a:gd name="connsiteY15" fmla="*/ 221489 h 519943"/>
              <a:gd name="connsiteX16" fmla="*/ 489020 w 611698"/>
              <a:gd name="connsiteY16" fmla="*/ 224547 h 519943"/>
              <a:gd name="connsiteX17" fmla="*/ 485198 w 611698"/>
              <a:gd name="connsiteY17" fmla="*/ 228370 h 519943"/>
              <a:gd name="connsiteX18" fmla="*/ 428508 w 611698"/>
              <a:gd name="connsiteY18" fmla="*/ 229448 h 519943"/>
              <a:gd name="connsiteX19" fmla="*/ 393259 w 611698"/>
              <a:gd name="connsiteY19" fmla="*/ 273735 h 519943"/>
              <a:gd name="connsiteX20" fmla="*/ 390201 w 611698"/>
              <a:gd name="connsiteY20" fmla="*/ 275264 h 519943"/>
              <a:gd name="connsiteX21" fmla="*/ 386378 w 611698"/>
              <a:gd name="connsiteY21" fmla="*/ 271442 h 519943"/>
              <a:gd name="connsiteX22" fmla="*/ 386860 w 611698"/>
              <a:gd name="connsiteY22" fmla="*/ 168172 h 519943"/>
              <a:gd name="connsiteX23" fmla="*/ 386378 w 611698"/>
              <a:gd name="connsiteY23" fmla="*/ 168217 h 519943"/>
              <a:gd name="connsiteX24" fmla="*/ 363806 w 611698"/>
              <a:gd name="connsiteY24" fmla="*/ 148918 h 519943"/>
              <a:gd name="connsiteX25" fmla="*/ 251575 w 611698"/>
              <a:gd name="connsiteY25" fmla="*/ 128273 h 519943"/>
              <a:gd name="connsiteX26" fmla="*/ 327059 w 611698"/>
              <a:gd name="connsiteY26" fmla="*/ 286687 h 519943"/>
              <a:gd name="connsiteX27" fmla="*/ 344377 w 611698"/>
              <a:gd name="connsiteY27" fmla="*/ 286687 h 519943"/>
              <a:gd name="connsiteX28" fmla="*/ 344377 w 611698"/>
              <a:gd name="connsiteY28" fmla="*/ 344080 h 519943"/>
              <a:gd name="connsiteX29" fmla="*/ 286977 w 611698"/>
              <a:gd name="connsiteY29" fmla="*/ 344080 h 519943"/>
              <a:gd name="connsiteX30" fmla="*/ 286977 w 611698"/>
              <a:gd name="connsiteY30" fmla="*/ 286687 h 519943"/>
              <a:gd name="connsiteX31" fmla="*/ 304143 w 611698"/>
              <a:gd name="connsiteY31" fmla="*/ 286687 h 519943"/>
              <a:gd name="connsiteX32" fmla="*/ 202869 w 611698"/>
              <a:gd name="connsiteY32" fmla="*/ 132181 h 519943"/>
              <a:gd name="connsiteX33" fmla="*/ 202869 w 611698"/>
              <a:gd name="connsiteY33" fmla="*/ 141502 h 519943"/>
              <a:gd name="connsiteX34" fmla="*/ 187577 w 611698"/>
              <a:gd name="connsiteY34" fmla="*/ 141502 h 519943"/>
              <a:gd name="connsiteX35" fmla="*/ 145476 w 611698"/>
              <a:gd name="connsiteY35" fmla="*/ 141502 h 519943"/>
              <a:gd name="connsiteX36" fmla="*/ 45877 w 611698"/>
              <a:gd name="connsiteY36" fmla="*/ 45877 h 519943"/>
              <a:gd name="connsiteX37" fmla="*/ 45877 w 611698"/>
              <a:gd name="connsiteY37" fmla="*/ 382311 h 519943"/>
              <a:gd name="connsiteX38" fmla="*/ 565821 w 611698"/>
              <a:gd name="connsiteY38" fmla="*/ 382311 h 519943"/>
              <a:gd name="connsiteX39" fmla="*/ 565821 w 611698"/>
              <a:gd name="connsiteY39" fmla="*/ 45877 h 519943"/>
              <a:gd name="connsiteX40" fmla="*/ 30585 w 611698"/>
              <a:gd name="connsiteY40" fmla="*/ 0 h 519943"/>
              <a:gd name="connsiteX41" fmla="*/ 581113 w 611698"/>
              <a:gd name="connsiteY41" fmla="*/ 0 h 519943"/>
              <a:gd name="connsiteX42" fmla="*/ 611698 w 611698"/>
              <a:gd name="connsiteY42" fmla="*/ 30585 h 519943"/>
              <a:gd name="connsiteX43" fmla="*/ 611698 w 611698"/>
              <a:gd name="connsiteY43" fmla="*/ 397604 h 519943"/>
              <a:gd name="connsiteX44" fmla="*/ 581113 w 611698"/>
              <a:gd name="connsiteY44" fmla="*/ 428189 h 519943"/>
              <a:gd name="connsiteX45" fmla="*/ 367019 w 611698"/>
              <a:gd name="connsiteY45" fmla="*/ 428189 h 519943"/>
              <a:gd name="connsiteX46" fmla="*/ 367019 w 611698"/>
              <a:gd name="connsiteY46" fmla="*/ 474066 h 519943"/>
              <a:gd name="connsiteX47" fmla="*/ 443481 w 611698"/>
              <a:gd name="connsiteY47" fmla="*/ 474066 h 519943"/>
              <a:gd name="connsiteX48" fmla="*/ 443481 w 611698"/>
              <a:gd name="connsiteY48" fmla="*/ 519943 h 519943"/>
              <a:gd name="connsiteX49" fmla="*/ 168217 w 611698"/>
              <a:gd name="connsiteY49" fmla="*/ 519943 h 519943"/>
              <a:gd name="connsiteX50" fmla="*/ 168217 w 611698"/>
              <a:gd name="connsiteY50" fmla="*/ 474066 h 519943"/>
              <a:gd name="connsiteX51" fmla="*/ 244679 w 611698"/>
              <a:gd name="connsiteY51" fmla="*/ 474066 h 519943"/>
              <a:gd name="connsiteX52" fmla="*/ 244679 w 611698"/>
              <a:gd name="connsiteY52" fmla="*/ 428189 h 519943"/>
              <a:gd name="connsiteX53" fmla="*/ 30585 w 611698"/>
              <a:gd name="connsiteY53" fmla="*/ 428189 h 519943"/>
              <a:gd name="connsiteX54" fmla="*/ 0 w 611698"/>
              <a:gd name="connsiteY54" fmla="*/ 397604 h 519943"/>
              <a:gd name="connsiteX55" fmla="*/ 0 w 611698"/>
              <a:gd name="connsiteY55" fmla="*/ 30585 h 519943"/>
              <a:gd name="connsiteX56" fmla="*/ 30585 w 611698"/>
              <a:gd name="connsiteY56" fmla="*/ 0 h 519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11698" h="519943">
                <a:moveTo>
                  <a:pt x="302270" y="301980"/>
                </a:moveTo>
                <a:lnTo>
                  <a:pt x="302270" y="328788"/>
                </a:lnTo>
                <a:lnTo>
                  <a:pt x="329085" y="328788"/>
                </a:lnTo>
                <a:lnTo>
                  <a:pt x="329085" y="301980"/>
                </a:lnTo>
                <a:close/>
                <a:moveTo>
                  <a:pt x="160769" y="99402"/>
                </a:moveTo>
                <a:lnTo>
                  <a:pt x="160769" y="126209"/>
                </a:lnTo>
                <a:lnTo>
                  <a:pt x="187577" y="126209"/>
                </a:lnTo>
                <a:lnTo>
                  <a:pt x="187577" y="99402"/>
                </a:lnTo>
                <a:close/>
                <a:moveTo>
                  <a:pt x="145476" y="84109"/>
                </a:moveTo>
                <a:lnTo>
                  <a:pt x="202869" y="84109"/>
                </a:lnTo>
                <a:lnTo>
                  <a:pt x="202869" y="103775"/>
                </a:lnTo>
                <a:lnTo>
                  <a:pt x="366589" y="133871"/>
                </a:lnTo>
                <a:cubicBezTo>
                  <a:pt x="367080" y="133006"/>
                  <a:pt x="367626" y="132176"/>
                  <a:pt x="368223" y="131383"/>
                </a:cubicBezTo>
                <a:cubicBezTo>
                  <a:pt x="375830" y="121305"/>
                  <a:pt x="390165" y="119301"/>
                  <a:pt x="400244" y="126906"/>
                </a:cubicBezTo>
                <a:cubicBezTo>
                  <a:pt x="410322" y="134513"/>
                  <a:pt x="412327" y="148849"/>
                  <a:pt x="404721" y="158927"/>
                </a:cubicBezTo>
                <a:lnTo>
                  <a:pt x="487491" y="221489"/>
                </a:lnTo>
                <a:cubicBezTo>
                  <a:pt x="488453" y="222210"/>
                  <a:pt x="489020" y="223343"/>
                  <a:pt x="489020" y="224547"/>
                </a:cubicBezTo>
                <a:cubicBezTo>
                  <a:pt x="489020" y="226658"/>
                  <a:pt x="487309" y="228370"/>
                  <a:pt x="485198" y="228370"/>
                </a:cubicBezTo>
                <a:lnTo>
                  <a:pt x="428508" y="229448"/>
                </a:lnTo>
                <a:lnTo>
                  <a:pt x="393259" y="273735"/>
                </a:lnTo>
                <a:cubicBezTo>
                  <a:pt x="392538" y="274698"/>
                  <a:pt x="391404" y="275264"/>
                  <a:pt x="390201" y="275264"/>
                </a:cubicBezTo>
                <a:cubicBezTo>
                  <a:pt x="388089" y="275264"/>
                  <a:pt x="386378" y="273552"/>
                  <a:pt x="386378" y="271442"/>
                </a:cubicBezTo>
                <a:lnTo>
                  <a:pt x="386860" y="168172"/>
                </a:lnTo>
                <a:cubicBezTo>
                  <a:pt x="386699" y="168172"/>
                  <a:pt x="386546" y="168217"/>
                  <a:pt x="386378" y="168217"/>
                </a:cubicBezTo>
                <a:cubicBezTo>
                  <a:pt x="375135" y="168202"/>
                  <a:pt x="365567" y="160022"/>
                  <a:pt x="363806" y="148918"/>
                </a:cubicBezTo>
                <a:lnTo>
                  <a:pt x="251575" y="128273"/>
                </a:lnTo>
                <a:cubicBezTo>
                  <a:pt x="303951" y="158736"/>
                  <a:pt x="329245" y="211755"/>
                  <a:pt x="327059" y="286687"/>
                </a:cubicBezTo>
                <a:lnTo>
                  <a:pt x="344377" y="286687"/>
                </a:lnTo>
                <a:lnTo>
                  <a:pt x="344377" y="344080"/>
                </a:lnTo>
                <a:lnTo>
                  <a:pt x="286977" y="344080"/>
                </a:lnTo>
                <a:lnTo>
                  <a:pt x="286977" y="286687"/>
                </a:lnTo>
                <a:lnTo>
                  <a:pt x="304143" y="286687"/>
                </a:lnTo>
                <a:cubicBezTo>
                  <a:pt x="306719" y="204468"/>
                  <a:pt x="273436" y="153590"/>
                  <a:pt x="202869" y="132181"/>
                </a:cubicBezTo>
                <a:lnTo>
                  <a:pt x="202869" y="141502"/>
                </a:lnTo>
                <a:lnTo>
                  <a:pt x="187577" y="141502"/>
                </a:lnTo>
                <a:lnTo>
                  <a:pt x="145476" y="141502"/>
                </a:lnTo>
                <a:close/>
                <a:moveTo>
                  <a:pt x="45877" y="45877"/>
                </a:moveTo>
                <a:lnTo>
                  <a:pt x="45877" y="382311"/>
                </a:lnTo>
                <a:lnTo>
                  <a:pt x="565821" y="382311"/>
                </a:lnTo>
                <a:lnTo>
                  <a:pt x="565821" y="45877"/>
                </a:lnTo>
                <a:close/>
                <a:moveTo>
                  <a:pt x="30585" y="0"/>
                </a:moveTo>
                <a:lnTo>
                  <a:pt x="581113" y="0"/>
                </a:lnTo>
                <a:cubicBezTo>
                  <a:pt x="597984" y="51"/>
                  <a:pt x="611648" y="13714"/>
                  <a:pt x="611698" y="30585"/>
                </a:cubicBezTo>
                <a:lnTo>
                  <a:pt x="611698" y="397604"/>
                </a:lnTo>
                <a:cubicBezTo>
                  <a:pt x="611648" y="414474"/>
                  <a:pt x="597984" y="428138"/>
                  <a:pt x="581113" y="428189"/>
                </a:cubicBezTo>
                <a:lnTo>
                  <a:pt x="367019" y="428189"/>
                </a:lnTo>
                <a:lnTo>
                  <a:pt x="367019" y="474066"/>
                </a:lnTo>
                <a:lnTo>
                  <a:pt x="443481" y="474066"/>
                </a:lnTo>
                <a:lnTo>
                  <a:pt x="443481" y="519943"/>
                </a:lnTo>
                <a:lnTo>
                  <a:pt x="168217" y="519943"/>
                </a:lnTo>
                <a:lnTo>
                  <a:pt x="168217" y="474066"/>
                </a:lnTo>
                <a:lnTo>
                  <a:pt x="244679" y="474066"/>
                </a:lnTo>
                <a:lnTo>
                  <a:pt x="244679" y="428189"/>
                </a:lnTo>
                <a:lnTo>
                  <a:pt x="30585" y="428189"/>
                </a:lnTo>
                <a:cubicBezTo>
                  <a:pt x="13714" y="428138"/>
                  <a:pt x="51" y="414474"/>
                  <a:pt x="0" y="397604"/>
                </a:cubicBezTo>
                <a:lnTo>
                  <a:pt x="0" y="30585"/>
                </a:lnTo>
                <a:cubicBezTo>
                  <a:pt x="51" y="13714"/>
                  <a:pt x="13714" y="51"/>
                  <a:pt x="30585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8" name="图形 57" descr="影响者">
            <a:extLst>
              <a:ext uri="{FF2B5EF4-FFF2-40B4-BE49-F238E27FC236}">
                <a16:creationId xmlns:a16="http://schemas.microsoft.com/office/drawing/2014/main" xmlns="" id="{95717F99-9B45-4834-A991-41B9C6F4A376}"/>
              </a:ext>
            </a:extLst>
          </p:cNvPr>
          <p:cNvSpPr>
            <a:spLocks/>
          </p:cNvSpPr>
          <p:nvPr/>
        </p:nvSpPr>
        <p:spPr>
          <a:xfrm>
            <a:off x="5269677" y="3754601"/>
            <a:ext cx="567129" cy="567129"/>
          </a:xfrm>
          <a:custGeom>
            <a:avLst/>
            <a:gdLst>
              <a:gd name="connsiteX0" fmla="*/ 657384 w 743109"/>
              <a:gd name="connsiteY0" fmla="*/ 365970 h 703552"/>
              <a:gd name="connsiteX1" fmla="*/ 743109 w 743109"/>
              <a:gd name="connsiteY1" fmla="*/ 280245 h 703552"/>
              <a:gd name="connsiteX2" fmla="*/ 657384 w 743109"/>
              <a:gd name="connsiteY2" fmla="*/ 194520 h 703552"/>
              <a:gd name="connsiteX3" fmla="*/ 571659 w 743109"/>
              <a:gd name="connsiteY3" fmla="*/ 280245 h 703552"/>
              <a:gd name="connsiteX4" fmla="*/ 572612 w 743109"/>
              <a:gd name="connsiteY4" fmla="*/ 293580 h 703552"/>
              <a:gd name="connsiteX5" fmla="*/ 473552 w 743109"/>
              <a:gd name="connsiteY5" fmla="*/ 334537 h 703552"/>
              <a:gd name="connsiteX6" fmla="*/ 388779 w 743109"/>
              <a:gd name="connsiteY6" fmla="*/ 275482 h 703552"/>
              <a:gd name="connsiteX7" fmla="*/ 388779 w 743109"/>
              <a:gd name="connsiteY7" fmla="*/ 169755 h 703552"/>
              <a:gd name="connsiteX8" fmla="*/ 453549 w 743109"/>
              <a:gd name="connsiteY8" fmla="*/ 66885 h 703552"/>
              <a:gd name="connsiteX9" fmla="*/ 350679 w 743109"/>
              <a:gd name="connsiteY9" fmla="*/ 2115 h 703552"/>
              <a:gd name="connsiteX10" fmla="*/ 285909 w 743109"/>
              <a:gd name="connsiteY10" fmla="*/ 104985 h 703552"/>
              <a:gd name="connsiteX11" fmla="*/ 350679 w 743109"/>
              <a:gd name="connsiteY11" fmla="*/ 169755 h 703552"/>
              <a:gd name="connsiteX12" fmla="*/ 350679 w 743109"/>
              <a:gd name="connsiteY12" fmla="*/ 276435 h 703552"/>
              <a:gd name="connsiteX13" fmla="*/ 266859 w 743109"/>
              <a:gd name="connsiteY13" fmla="*/ 334537 h 703552"/>
              <a:gd name="connsiteX14" fmla="*/ 170657 w 743109"/>
              <a:gd name="connsiteY14" fmla="*/ 294532 h 703552"/>
              <a:gd name="connsiteX15" fmla="*/ 99219 w 743109"/>
              <a:gd name="connsiteY15" fmla="*/ 196425 h 703552"/>
              <a:gd name="connsiteX16" fmla="*/ 1112 w 743109"/>
              <a:gd name="connsiteY16" fmla="*/ 266910 h 703552"/>
              <a:gd name="connsiteX17" fmla="*/ 72549 w 743109"/>
              <a:gd name="connsiteY17" fmla="*/ 365017 h 703552"/>
              <a:gd name="connsiteX18" fmla="*/ 156369 w 743109"/>
              <a:gd name="connsiteY18" fmla="*/ 329775 h 703552"/>
              <a:gd name="connsiteX19" fmla="*/ 253524 w 743109"/>
              <a:gd name="connsiteY19" fmla="*/ 369780 h 703552"/>
              <a:gd name="connsiteX20" fmla="*/ 274479 w 743109"/>
              <a:gd name="connsiteY20" fmla="*/ 465030 h 703552"/>
              <a:gd name="connsiteX21" fmla="*/ 195422 w 743109"/>
              <a:gd name="connsiteY21" fmla="*/ 545040 h 703552"/>
              <a:gd name="connsiteX22" fmla="*/ 77312 w 743109"/>
              <a:gd name="connsiteY22" fmla="*/ 572662 h 703552"/>
              <a:gd name="connsiteX23" fmla="*/ 104934 w 743109"/>
              <a:gd name="connsiteY23" fmla="*/ 690772 h 703552"/>
              <a:gd name="connsiteX24" fmla="*/ 223044 w 743109"/>
              <a:gd name="connsiteY24" fmla="*/ 663150 h 703552"/>
              <a:gd name="connsiteX25" fmla="*/ 222092 w 743109"/>
              <a:gd name="connsiteY25" fmla="*/ 571710 h 703552"/>
              <a:gd name="connsiteX26" fmla="*/ 301149 w 743109"/>
              <a:gd name="connsiteY26" fmla="*/ 492652 h 703552"/>
              <a:gd name="connsiteX27" fmla="*/ 436404 w 743109"/>
              <a:gd name="connsiteY27" fmla="*/ 492652 h 703552"/>
              <a:gd name="connsiteX28" fmla="*/ 515462 w 743109"/>
              <a:gd name="connsiteY28" fmla="*/ 571710 h 703552"/>
              <a:gd name="connsiteX29" fmla="*/ 541179 w 743109"/>
              <a:gd name="connsiteY29" fmla="*/ 689820 h 703552"/>
              <a:gd name="connsiteX30" fmla="*/ 659289 w 743109"/>
              <a:gd name="connsiteY30" fmla="*/ 664102 h 703552"/>
              <a:gd name="connsiteX31" fmla="*/ 633572 w 743109"/>
              <a:gd name="connsiteY31" fmla="*/ 545993 h 703552"/>
              <a:gd name="connsiteX32" fmla="*/ 541179 w 743109"/>
              <a:gd name="connsiteY32" fmla="*/ 545040 h 703552"/>
              <a:gd name="connsiteX33" fmla="*/ 464979 w 743109"/>
              <a:gd name="connsiteY33" fmla="*/ 465030 h 703552"/>
              <a:gd name="connsiteX34" fmla="*/ 488792 w 743109"/>
              <a:gd name="connsiteY34" fmla="*/ 393592 h 703552"/>
              <a:gd name="connsiteX35" fmla="*/ 486887 w 743109"/>
              <a:gd name="connsiteY35" fmla="*/ 370732 h 703552"/>
              <a:gd name="connsiteX36" fmla="*/ 586899 w 743109"/>
              <a:gd name="connsiteY36" fmla="*/ 329775 h 703552"/>
              <a:gd name="connsiteX37" fmla="*/ 657384 w 743109"/>
              <a:gd name="connsiteY37" fmla="*/ 365970 h 703552"/>
              <a:gd name="connsiteX38" fmla="*/ 637382 w 743109"/>
              <a:gd name="connsiteY38" fmla="*/ 269767 h 703552"/>
              <a:gd name="connsiteX39" fmla="*/ 659289 w 743109"/>
              <a:gd name="connsiteY39" fmla="*/ 241192 h 703552"/>
              <a:gd name="connsiteX40" fmla="*/ 665957 w 743109"/>
              <a:gd name="connsiteY40" fmla="*/ 233572 h 703552"/>
              <a:gd name="connsiteX41" fmla="*/ 673577 w 743109"/>
              <a:gd name="connsiteY41" fmla="*/ 240240 h 703552"/>
              <a:gd name="connsiteX42" fmla="*/ 673577 w 743109"/>
              <a:gd name="connsiteY42" fmla="*/ 241192 h 703552"/>
              <a:gd name="connsiteX43" fmla="*/ 669767 w 743109"/>
              <a:gd name="connsiteY43" fmla="*/ 264052 h 703552"/>
              <a:gd name="connsiteX44" fmla="*/ 673577 w 743109"/>
              <a:gd name="connsiteY44" fmla="*/ 267862 h 703552"/>
              <a:gd name="connsiteX45" fmla="*/ 696437 w 743109"/>
              <a:gd name="connsiteY45" fmla="*/ 267862 h 703552"/>
              <a:gd name="connsiteX46" fmla="*/ 704057 w 743109"/>
              <a:gd name="connsiteY46" fmla="*/ 275482 h 703552"/>
              <a:gd name="connsiteX47" fmla="*/ 699294 w 743109"/>
              <a:gd name="connsiteY47" fmla="*/ 282150 h 703552"/>
              <a:gd name="connsiteX48" fmla="*/ 699294 w 743109"/>
              <a:gd name="connsiteY48" fmla="*/ 292627 h 703552"/>
              <a:gd name="connsiteX49" fmla="*/ 695484 w 743109"/>
              <a:gd name="connsiteY49" fmla="*/ 294532 h 703552"/>
              <a:gd name="connsiteX50" fmla="*/ 697389 w 743109"/>
              <a:gd name="connsiteY50" fmla="*/ 299295 h 703552"/>
              <a:gd name="connsiteX51" fmla="*/ 689769 w 743109"/>
              <a:gd name="connsiteY51" fmla="*/ 306915 h 703552"/>
              <a:gd name="connsiteX52" fmla="*/ 688817 w 743109"/>
              <a:gd name="connsiteY52" fmla="*/ 306915 h 703552"/>
              <a:gd name="connsiteX53" fmla="*/ 690722 w 743109"/>
              <a:gd name="connsiteY53" fmla="*/ 311677 h 703552"/>
              <a:gd name="connsiteX54" fmla="*/ 683102 w 743109"/>
              <a:gd name="connsiteY54" fmla="*/ 319297 h 703552"/>
              <a:gd name="connsiteX55" fmla="*/ 661194 w 743109"/>
              <a:gd name="connsiteY55" fmla="*/ 319297 h 703552"/>
              <a:gd name="connsiteX56" fmla="*/ 635477 w 743109"/>
              <a:gd name="connsiteY56" fmla="*/ 309772 h 703552"/>
              <a:gd name="connsiteX57" fmla="*/ 635477 w 743109"/>
              <a:gd name="connsiteY57" fmla="*/ 269767 h 703552"/>
              <a:gd name="connsiteX58" fmla="*/ 616427 w 743109"/>
              <a:gd name="connsiteY58" fmla="*/ 264052 h 703552"/>
              <a:gd name="connsiteX59" fmla="*/ 624999 w 743109"/>
              <a:gd name="connsiteY59" fmla="*/ 264052 h 703552"/>
              <a:gd name="connsiteX60" fmla="*/ 629762 w 743109"/>
              <a:gd name="connsiteY60" fmla="*/ 268815 h 703552"/>
              <a:gd name="connsiteX61" fmla="*/ 629762 w 743109"/>
              <a:gd name="connsiteY61" fmla="*/ 309772 h 703552"/>
              <a:gd name="connsiteX62" fmla="*/ 624999 w 743109"/>
              <a:gd name="connsiteY62" fmla="*/ 314535 h 703552"/>
              <a:gd name="connsiteX63" fmla="*/ 616427 w 743109"/>
              <a:gd name="connsiteY63" fmla="*/ 314535 h 703552"/>
              <a:gd name="connsiteX64" fmla="*/ 616427 w 743109"/>
              <a:gd name="connsiteY64" fmla="*/ 264052 h 703552"/>
              <a:gd name="connsiteX65" fmla="*/ 123032 w 743109"/>
              <a:gd name="connsiteY65" fmla="*/ 287865 h 703552"/>
              <a:gd name="connsiteX66" fmla="*/ 94457 w 743109"/>
              <a:gd name="connsiteY66" fmla="*/ 287865 h 703552"/>
              <a:gd name="connsiteX67" fmla="*/ 94457 w 743109"/>
              <a:gd name="connsiteY67" fmla="*/ 316440 h 703552"/>
              <a:gd name="connsiteX68" fmla="*/ 75407 w 743109"/>
              <a:gd name="connsiteY68" fmla="*/ 316440 h 703552"/>
              <a:gd name="connsiteX69" fmla="*/ 75407 w 743109"/>
              <a:gd name="connsiteY69" fmla="*/ 287865 h 703552"/>
              <a:gd name="connsiteX70" fmla="*/ 46832 w 743109"/>
              <a:gd name="connsiteY70" fmla="*/ 287865 h 703552"/>
              <a:gd name="connsiteX71" fmla="*/ 46832 w 743109"/>
              <a:gd name="connsiteY71" fmla="*/ 268815 h 703552"/>
              <a:gd name="connsiteX72" fmla="*/ 75407 w 743109"/>
              <a:gd name="connsiteY72" fmla="*/ 268815 h 703552"/>
              <a:gd name="connsiteX73" fmla="*/ 75407 w 743109"/>
              <a:gd name="connsiteY73" fmla="*/ 240240 h 703552"/>
              <a:gd name="connsiteX74" fmla="*/ 94457 w 743109"/>
              <a:gd name="connsiteY74" fmla="*/ 240240 h 703552"/>
              <a:gd name="connsiteX75" fmla="*/ 94457 w 743109"/>
              <a:gd name="connsiteY75" fmla="*/ 268815 h 703552"/>
              <a:gd name="connsiteX76" fmla="*/ 123032 w 743109"/>
              <a:gd name="connsiteY76" fmla="*/ 268815 h 703552"/>
              <a:gd name="connsiteX77" fmla="*/ 123032 w 743109"/>
              <a:gd name="connsiteY77" fmla="*/ 287865 h 703552"/>
              <a:gd name="connsiteX78" fmla="*/ 122079 w 743109"/>
              <a:gd name="connsiteY78" fmla="*/ 644100 h 703552"/>
              <a:gd name="connsiteX79" fmla="*/ 117317 w 743109"/>
              <a:gd name="connsiteY79" fmla="*/ 648862 h 703552"/>
              <a:gd name="connsiteX80" fmla="*/ 108744 w 743109"/>
              <a:gd name="connsiteY80" fmla="*/ 648862 h 703552"/>
              <a:gd name="connsiteX81" fmla="*/ 108744 w 743109"/>
              <a:gd name="connsiteY81" fmla="*/ 598380 h 703552"/>
              <a:gd name="connsiteX82" fmla="*/ 117317 w 743109"/>
              <a:gd name="connsiteY82" fmla="*/ 598380 h 703552"/>
              <a:gd name="connsiteX83" fmla="*/ 122079 w 743109"/>
              <a:gd name="connsiteY83" fmla="*/ 603143 h 703552"/>
              <a:gd name="connsiteX84" fmla="*/ 122079 w 743109"/>
              <a:gd name="connsiteY84" fmla="*/ 644100 h 703552"/>
              <a:gd name="connsiteX85" fmla="*/ 193517 w 743109"/>
              <a:gd name="connsiteY85" fmla="*/ 621240 h 703552"/>
              <a:gd name="connsiteX86" fmla="*/ 187802 w 743109"/>
              <a:gd name="connsiteY86" fmla="*/ 627907 h 703552"/>
              <a:gd name="connsiteX87" fmla="*/ 189707 w 743109"/>
              <a:gd name="connsiteY87" fmla="*/ 632670 h 703552"/>
              <a:gd name="connsiteX88" fmla="*/ 182087 w 743109"/>
              <a:gd name="connsiteY88" fmla="*/ 640290 h 703552"/>
              <a:gd name="connsiteX89" fmla="*/ 183992 w 743109"/>
              <a:gd name="connsiteY89" fmla="*/ 645052 h 703552"/>
              <a:gd name="connsiteX90" fmla="*/ 176372 w 743109"/>
              <a:gd name="connsiteY90" fmla="*/ 652672 h 703552"/>
              <a:gd name="connsiteX91" fmla="*/ 154464 w 743109"/>
              <a:gd name="connsiteY91" fmla="*/ 652672 h 703552"/>
              <a:gd name="connsiteX92" fmla="*/ 128747 w 743109"/>
              <a:gd name="connsiteY92" fmla="*/ 643147 h 703552"/>
              <a:gd name="connsiteX93" fmla="*/ 128747 w 743109"/>
              <a:gd name="connsiteY93" fmla="*/ 604095 h 703552"/>
              <a:gd name="connsiteX94" fmla="*/ 150654 w 743109"/>
              <a:gd name="connsiteY94" fmla="*/ 575520 h 703552"/>
              <a:gd name="connsiteX95" fmla="*/ 157322 w 743109"/>
              <a:gd name="connsiteY95" fmla="*/ 567900 h 703552"/>
              <a:gd name="connsiteX96" fmla="*/ 164942 w 743109"/>
              <a:gd name="connsiteY96" fmla="*/ 574568 h 703552"/>
              <a:gd name="connsiteX97" fmla="*/ 164942 w 743109"/>
              <a:gd name="connsiteY97" fmla="*/ 575520 h 703552"/>
              <a:gd name="connsiteX98" fmla="*/ 161132 w 743109"/>
              <a:gd name="connsiteY98" fmla="*/ 598380 h 703552"/>
              <a:gd name="connsiteX99" fmla="*/ 164942 w 743109"/>
              <a:gd name="connsiteY99" fmla="*/ 602190 h 703552"/>
              <a:gd name="connsiteX100" fmla="*/ 188754 w 743109"/>
              <a:gd name="connsiteY100" fmla="*/ 602190 h 703552"/>
              <a:gd name="connsiteX101" fmla="*/ 196374 w 743109"/>
              <a:gd name="connsiteY101" fmla="*/ 609810 h 703552"/>
              <a:gd name="connsiteX102" fmla="*/ 191612 w 743109"/>
              <a:gd name="connsiteY102" fmla="*/ 616477 h 703552"/>
              <a:gd name="connsiteX103" fmla="*/ 193517 w 743109"/>
              <a:gd name="connsiteY103" fmla="*/ 621240 h 703552"/>
              <a:gd name="connsiteX104" fmla="*/ 327819 w 743109"/>
              <a:gd name="connsiteY104" fmla="*/ 71647 h 703552"/>
              <a:gd name="connsiteX105" fmla="*/ 370682 w 743109"/>
              <a:gd name="connsiteY105" fmla="*/ 66885 h 703552"/>
              <a:gd name="connsiteX106" fmla="*/ 413544 w 743109"/>
              <a:gd name="connsiteY106" fmla="*/ 71647 h 703552"/>
              <a:gd name="connsiteX107" fmla="*/ 370682 w 743109"/>
              <a:gd name="connsiteY107" fmla="*/ 130702 h 703552"/>
              <a:gd name="connsiteX108" fmla="*/ 327819 w 743109"/>
              <a:gd name="connsiteY108" fmla="*/ 71647 h 703552"/>
              <a:gd name="connsiteX109" fmla="*/ 336392 w 743109"/>
              <a:gd name="connsiteY109" fmla="*/ 353587 h 703552"/>
              <a:gd name="connsiteX110" fmla="*/ 369729 w 743109"/>
              <a:gd name="connsiteY110" fmla="*/ 320250 h 703552"/>
              <a:gd name="connsiteX111" fmla="*/ 403067 w 743109"/>
              <a:gd name="connsiteY111" fmla="*/ 353587 h 703552"/>
              <a:gd name="connsiteX112" fmla="*/ 369729 w 743109"/>
              <a:gd name="connsiteY112" fmla="*/ 386925 h 703552"/>
              <a:gd name="connsiteX113" fmla="*/ 336392 w 743109"/>
              <a:gd name="connsiteY113" fmla="*/ 353587 h 703552"/>
              <a:gd name="connsiteX114" fmla="*/ 336392 w 743109"/>
              <a:gd name="connsiteY114" fmla="*/ 353587 h 703552"/>
              <a:gd name="connsiteX115" fmla="*/ 436404 w 743109"/>
              <a:gd name="connsiteY115" fmla="*/ 454552 h 703552"/>
              <a:gd name="connsiteX116" fmla="*/ 303054 w 743109"/>
              <a:gd name="connsiteY116" fmla="*/ 454552 h 703552"/>
              <a:gd name="connsiteX117" fmla="*/ 303054 w 743109"/>
              <a:gd name="connsiteY117" fmla="*/ 428835 h 703552"/>
              <a:gd name="connsiteX118" fmla="*/ 309722 w 743109"/>
              <a:gd name="connsiteY118" fmla="*/ 415500 h 703552"/>
              <a:gd name="connsiteX119" fmla="*/ 342107 w 743109"/>
              <a:gd name="connsiteY119" fmla="*/ 399307 h 703552"/>
              <a:gd name="connsiteX120" fmla="*/ 369729 w 743109"/>
              <a:gd name="connsiteY120" fmla="*/ 395497 h 703552"/>
              <a:gd name="connsiteX121" fmla="*/ 397352 w 743109"/>
              <a:gd name="connsiteY121" fmla="*/ 399307 h 703552"/>
              <a:gd name="connsiteX122" fmla="*/ 429737 w 743109"/>
              <a:gd name="connsiteY122" fmla="*/ 415500 h 703552"/>
              <a:gd name="connsiteX123" fmla="*/ 436404 w 743109"/>
              <a:gd name="connsiteY123" fmla="*/ 428835 h 703552"/>
              <a:gd name="connsiteX124" fmla="*/ 436404 w 743109"/>
              <a:gd name="connsiteY124" fmla="*/ 454552 h 703552"/>
              <a:gd name="connsiteX125" fmla="*/ 589757 w 743109"/>
              <a:gd name="connsiteY125" fmla="*/ 597427 h 703552"/>
              <a:gd name="connsiteX126" fmla="*/ 632619 w 743109"/>
              <a:gd name="connsiteY126" fmla="*/ 602190 h 703552"/>
              <a:gd name="connsiteX127" fmla="*/ 589757 w 743109"/>
              <a:gd name="connsiteY127" fmla="*/ 661245 h 703552"/>
              <a:gd name="connsiteX128" fmla="*/ 546894 w 743109"/>
              <a:gd name="connsiteY128" fmla="*/ 602190 h 703552"/>
              <a:gd name="connsiteX129" fmla="*/ 589757 w 743109"/>
              <a:gd name="connsiteY129" fmla="*/ 597427 h 703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743109" h="703552">
                <a:moveTo>
                  <a:pt x="657384" y="365970"/>
                </a:moveTo>
                <a:cubicBezTo>
                  <a:pt x="705009" y="365970"/>
                  <a:pt x="743109" y="327870"/>
                  <a:pt x="743109" y="280245"/>
                </a:cubicBezTo>
                <a:cubicBezTo>
                  <a:pt x="743109" y="232620"/>
                  <a:pt x="705009" y="194520"/>
                  <a:pt x="657384" y="194520"/>
                </a:cubicBezTo>
                <a:cubicBezTo>
                  <a:pt x="609759" y="194520"/>
                  <a:pt x="571659" y="232620"/>
                  <a:pt x="571659" y="280245"/>
                </a:cubicBezTo>
                <a:cubicBezTo>
                  <a:pt x="571659" y="285007"/>
                  <a:pt x="571659" y="288817"/>
                  <a:pt x="572612" y="293580"/>
                </a:cubicBezTo>
                <a:lnTo>
                  <a:pt x="473552" y="334537"/>
                </a:lnTo>
                <a:cubicBezTo>
                  <a:pt x="455454" y="303105"/>
                  <a:pt x="424974" y="281197"/>
                  <a:pt x="388779" y="275482"/>
                </a:cubicBezTo>
                <a:lnTo>
                  <a:pt x="388779" y="169755"/>
                </a:lnTo>
                <a:cubicBezTo>
                  <a:pt x="434499" y="159277"/>
                  <a:pt x="464027" y="113557"/>
                  <a:pt x="453549" y="66885"/>
                </a:cubicBezTo>
                <a:cubicBezTo>
                  <a:pt x="443072" y="21165"/>
                  <a:pt x="397352" y="-8363"/>
                  <a:pt x="350679" y="2115"/>
                </a:cubicBezTo>
                <a:cubicBezTo>
                  <a:pt x="304007" y="12592"/>
                  <a:pt x="275432" y="58312"/>
                  <a:pt x="285909" y="104985"/>
                </a:cubicBezTo>
                <a:cubicBezTo>
                  <a:pt x="293529" y="137370"/>
                  <a:pt x="318294" y="162135"/>
                  <a:pt x="350679" y="169755"/>
                </a:cubicBezTo>
                <a:lnTo>
                  <a:pt x="350679" y="276435"/>
                </a:lnTo>
                <a:cubicBezTo>
                  <a:pt x="315437" y="282150"/>
                  <a:pt x="284957" y="303105"/>
                  <a:pt x="266859" y="334537"/>
                </a:cubicBezTo>
                <a:lnTo>
                  <a:pt x="170657" y="294532"/>
                </a:lnTo>
                <a:cubicBezTo>
                  <a:pt x="178277" y="247860"/>
                  <a:pt x="145892" y="204045"/>
                  <a:pt x="99219" y="196425"/>
                </a:cubicBezTo>
                <a:cubicBezTo>
                  <a:pt x="51594" y="188805"/>
                  <a:pt x="7779" y="220237"/>
                  <a:pt x="1112" y="266910"/>
                </a:cubicBezTo>
                <a:cubicBezTo>
                  <a:pt x="-6508" y="313582"/>
                  <a:pt x="25877" y="357397"/>
                  <a:pt x="72549" y="365017"/>
                </a:cubicBezTo>
                <a:cubicBezTo>
                  <a:pt x="104934" y="369780"/>
                  <a:pt x="137319" y="356445"/>
                  <a:pt x="156369" y="329775"/>
                </a:cubicBezTo>
                <a:lnTo>
                  <a:pt x="253524" y="369780"/>
                </a:lnTo>
                <a:cubicBezTo>
                  <a:pt x="246857" y="403117"/>
                  <a:pt x="254477" y="437407"/>
                  <a:pt x="274479" y="465030"/>
                </a:cubicBezTo>
                <a:lnTo>
                  <a:pt x="195422" y="545040"/>
                </a:lnTo>
                <a:cubicBezTo>
                  <a:pt x="155417" y="520275"/>
                  <a:pt x="102077" y="532657"/>
                  <a:pt x="77312" y="572662"/>
                </a:cubicBezTo>
                <a:cubicBezTo>
                  <a:pt x="52547" y="612668"/>
                  <a:pt x="64929" y="666007"/>
                  <a:pt x="104934" y="690772"/>
                </a:cubicBezTo>
                <a:cubicBezTo>
                  <a:pt x="144939" y="715537"/>
                  <a:pt x="198279" y="703155"/>
                  <a:pt x="223044" y="663150"/>
                </a:cubicBezTo>
                <a:cubicBezTo>
                  <a:pt x="240189" y="634575"/>
                  <a:pt x="240189" y="599332"/>
                  <a:pt x="222092" y="571710"/>
                </a:cubicBezTo>
                <a:lnTo>
                  <a:pt x="301149" y="492652"/>
                </a:lnTo>
                <a:cubicBezTo>
                  <a:pt x="342107" y="521227"/>
                  <a:pt x="396399" y="521227"/>
                  <a:pt x="436404" y="492652"/>
                </a:cubicBezTo>
                <a:lnTo>
                  <a:pt x="515462" y="571710"/>
                </a:lnTo>
                <a:cubicBezTo>
                  <a:pt x="489744" y="611715"/>
                  <a:pt x="501174" y="664102"/>
                  <a:pt x="541179" y="689820"/>
                </a:cubicBezTo>
                <a:cubicBezTo>
                  <a:pt x="581184" y="715537"/>
                  <a:pt x="633572" y="704107"/>
                  <a:pt x="659289" y="664102"/>
                </a:cubicBezTo>
                <a:cubicBezTo>
                  <a:pt x="685007" y="624097"/>
                  <a:pt x="673577" y="571710"/>
                  <a:pt x="633572" y="545993"/>
                </a:cubicBezTo>
                <a:cubicBezTo>
                  <a:pt x="605949" y="527895"/>
                  <a:pt x="569754" y="527895"/>
                  <a:pt x="541179" y="545040"/>
                </a:cubicBezTo>
                <a:lnTo>
                  <a:pt x="464979" y="465030"/>
                </a:lnTo>
                <a:cubicBezTo>
                  <a:pt x="480219" y="444075"/>
                  <a:pt x="488792" y="419310"/>
                  <a:pt x="488792" y="393592"/>
                </a:cubicBezTo>
                <a:cubicBezTo>
                  <a:pt x="488792" y="385972"/>
                  <a:pt x="487839" y="378352"/>
                  <a:pt x="486887" y="370732"/>
                </a:cubicBezTo>
                <a:lnTo>
                  <a:pt x="586899" y="329775"/>
                </a:lnTo>
                <a:cubicBezTo>
                  <a:pt x="603092" y="351682"/>
                  <a:pt x="628809" y="365970"/>
                  <a:pt x="657384" y="365970"/>
                </a:cubicBezTo>
                <a:close/>
                <a:moveTo>
                  <a:pt x="637382" y="269767"/>
                </a:moveTo>
                <a:cubicBezTo>
                  <a:pt x="637382" y="269767"/>
                  <a:pt x="659289" y="259290"/>
                  <a:pt x="659289" y="241192"/>
                </a:cubicBezTo>
                <a:cubicBezTo>
                  <a:pt x="659289" y="237382"/>
                  <a:pt x="662147" y="233572"/>
                  <a:pt x="665957" y="233572"/>
                </a:cubicBezTo>
                <a:cubicBezTo>
                  <a:pt x="669767" y="233572"/>
                  <a:pt x="673577" y="236430"/>
                  <a:pt x="673577" y="240240"/>
                </a:cubicBezTo>
                <a:cubicBezTo>
                  <a:pt x="673577" y="240240"/>
                  <a:pt x="673577" y="240240"/>
                  <a:pt x="673577" y="241192"/>
                </a:cubicBezTo>
                <a:cubicBezTo>
                  <a:pt x="673577" y="248812"/>
                  <a:pt x="672624" y="256432"/>
                  <a:pt x="669767" y="264052"/>
                </a:cubicBezTo>
                <a:cubicBezTo>
                  <a:pt x="669767" y="265957"/>
                  <a:pt x="671672" y="267862"/>
                  <a:pt x="673577" y="267862"/>
                </a:cubicBezTo>
                <a:lnTo>
                  <a:pt x="696437" y="267862"/>
                </a:lnTo>
                <a:cubicBezTo>
                  <a:pt x="700247" y="267862"/>
                  <a:pt x="704057" y="270720"/>
                  <a:pt x="704057" y="275482"/>
                </a:cubicBezTo>
                <a:cubicBezTo>
                  <a:pt x="704057" y="278340"/>
                  <a:pt x="702152" y="281197"/>
                  <a:pt x="699294" y="282150"/>
                </a:cubicBezTo>
                <a:cubicBezTo>
                  <a:pt x="702152" y="285007"/>
                  <a:pt x="702152" y="289770"/>
                  <a:pt x="699294" y="292627"/>
                </a:cubicBezTo>
                <a:cubicBezTo>
                  <a:pt x="698342" y="293580"/>
                  <a:pt x="697389" y="294532"/>
                  <a:pt x="695484" y="294532"/>
                </a:cubicBezTo>
                <a:cubicBezTo>
                  <a:pt x="696437" y="295485"/>
                  <a:pt x="697389" y="297390"/>
                  <a:pt x="697389" y="299295"/>
                </a:cubicBezTo>
                <a:cubicBezTo>
                  <a:pt x="697389" y="303105"/>
                  <a:pt x="694532" y="306915"/>
                  <a:pt x="689769" y="306915"/>
                </a:cubicBezTo>
                <a:lnTo>
                  <a:pt x="688817" y="306915"/>
                </a:lnTo>
                <a:cubicBezTo>
                  <a:pt x="689769" y="307867"/>
                  <a:pt x="690722" y="309772"/>
                  <a:pt x="690722" y="311677"/>
                </a:cubicBezTo>
                <a:cubicBezTo>
                  <a:pt x="690722" y="315487"/>
                  <a:pt x="687864" y="319297"/>
                  <a:pt x="683102" y="319297"/>
                </a:cubicBezTo>
                <a:lnTo>
                  <a:pt x="661194" y="319297"/>
                </a:lnTo>
                <a:cubicBezTo>
                  <a:pt x="645002" y="319297"/>
                  <a:pt x="644049" y="309772"/>
                  <a:pt x="635477" y="309772"/>
                </a:cubicBezTo>
                <a:lnTo>
                  <a:pt x="635477" y="269767"/>
                </a:lnTo>
                <a:close/>
                <a:moveTo>
                  <a:pt x="616427" y="264052"/>
                </a:moveTo>
                <a:lnTo>
                  <a:pt x="624999" y="264052"/>
                </a:lnTo>
                <a:cubicBezTo>
                  <a:pt x="627857" y="264052"/>
                  <a:pt x="629762" y="265957"/>
                  <a:pt x="629762" y="268815"/>
                </a:cubicBezTo>
                <a:lnTo>
                  <a:pt x="629762" y="309772"/>
                </a:lnTo>
                <a:cubicBezTo>
                  <a:pt x="629762" y="312630"/>
                  <a:pt x="627857" y="314535"/>
                  <a:pt x="624999" y="314535"/>
                </a:cubicBezTo>
                <a:lnTo>
                  <a:pt x="616427" y="314535"/>
                </a:lnTo>
                <a:lnTo>
                  <a:pt x="616427" y="264052"/>
                </a:lnTo>
                <a:close/>
                <a:moveTo>
                  <a:pt x="123032" y="287865"/>
                </a:moveTo>
                <a:lnTo>
                  <a:pt x="94457" y="287865"/>
                </a:lnTo>
                <a:lnTo>
                  <a:pt x="94457" y="316440"/>
                </a:lnTo>
                <a:lnTo>
                  <a:pt x="75407" y="316440"/>
                </a:lnTo>
                <a:lnTo>
                  <a:pt x="75407" y="287865"/>
                </a:lnTo>
                <a:lnTo>
                  <a:pt x="46832" y="287865"/>
                </a:lnTo>
                <a:lnTo>
                  <a:pt x="46832" y="268815"/>
                </a:lnTo>
                <a:lnTo>
                  <a:pt x="75407" y="268815"/>
                </a:lnTo>
                <a:lnTo>
                  <a:pt x="75407" y="240240"/>
                </a:lnTo>
                <a:lnTo>
                  <a:pt x="94457" y="240240"/>
                </a:lnTo>
                <a:lnTo>
                  <a:pt x="94457" y="268815"/>
                </a:lnTo>
                <a:lnTo>
                  <a:pt x="123032" y="268815"/>
                </a:lnTo>
                <a:lnTo>
                  <a:pt x="123032" y="287865"/>
                </a:lnTo>
                <a:close/>
                <a:moveTo>
                  <a:pt x="122079" y="644100"/>
                </a:moveTo>
                <a:cubicBezTo>
                  <a:pt x="122079" y="646957"/>
                  <a:pt x="120174" y="648862"/>
                  <a:pt x="117317" y="648862"/>
                </a:cubicBezTo>
                <a:lnTo>
                  <a:pt x="108744" y="648862"/>
                </a:lnTo>
                <a:lnTo>
                  <a:pt x="108744" y="598380"/>
                </a:lnTo>
                <a:lnTo>
                  <a:pt x="117317" y="598380"/>
                </a:lnTo>
                <a:cubicBezTo>
                  <a:pt x="120174" y="598380"/>
                  <a:pt x="122079" y="600285"/>
                  <a:pt x="122079" y="603143"/>
                </a:cubicBezTo>
                <a:lnTo>
                  <a:pt x="122079" y="644100"/>
                </a:lnTo>
                <a:close/>
                <a:moveTo>
                  <a:pt x="193517" y="621240"/>
                </a:moveTo>
                <a:cubicBezTo>
                  <a:pt x="193517" y="625050"/>
                  <a:pt x="190659" y="627907"/>
                  <a:pt x="187802" y="627907"/>
                </a:cubicBezTo>
                <a:cubicBezTo>
                  <a:pt x="188754" y="628860"/>
                  <a:pt x="189707" y="630765"/>
                  <a:pt x="189707" y="632670"/>
                </a:cubicBezTo>
                <a:cubicBezTo>
                  <a:pt x="189707" y="636480"/>
                  <a:pt x="185897" y="640290"/>
                  <a:pt x="182087" y="640290"/>
                </a:cubicBezTo>
                <a:cubicBezTo>
                  <a:pt x="183039" y="641243"/>
                  <a:pt x="183992" y="643147"/>
                  <a:pt x="183992" y="645052"/>
                </a:cubicBezTo>
                <a:cubicBezTo>
                  <a:pt x="183992" y="648862"/>
                  <a:pt x="181134" y="652672"/>
                  <a:pt x="176372" y="652672"/>
                </a:cubicBezTo>
                <a:lnTo>
                  <a:pt x="154464" y="652672"/>
                </a:lnTo>
                <a:cubicBezTo>
                  <a:pt x="138272" y="652672"/>
                  <a:pt x="137319" y="643147"/>
                  <a:pt x="128747" y="643147"/>
                </a:cubicBezTo>
                <a:lnTo>
                  <a:pt x="128747" y="604095"/>
                </a:lnTo>
                <a:cubicBezTo>
                  <a:pt x="128747" y="604095"/>
                  <a:pt x="150654" y="593618"/>
                  <a:pt x="150654" y="575520"/>
                </a:cubicBezTo>
                <a:cubicBezTo>
                  <a:pt x="150654" y="571710"/>
                  <a:pt x="153512" y="567900"/>
                  <a:pt x="157322" y="567900"/>
                </a:cubicBezTo>
                <a:cubicBezTo>
                  <a:pt x="161132" y="567900"/>
                  <a:pt x="164942" y="570757"/>
                  <a:pt x="164942" y="574568"/>
                </a:cubicBezTo>
                <a:cubicBezTo>
                  <a:pt x="164942" y="574568"/>
                  <a:pt x="164942" y="574568"/>
                  <a:pt x="164942" y="575520"/>
                </a:cubicBezTo>
                <a:cubicBezTo>
                  <a:pt x="164942" y="583140"/>
                  <a:pt x="163989" y="590760"/>
                  <a:pt x="161132" y="598380"/>
                </a:cubicBezTo>
                <a:cubicBezTo>
                  <a:pt x="161132" y="600285"/>
                  <a:pt x="163037" y="602190"/>
                  <a:pt x="164942" y="602190"/>
                </a:cubicBezTo>
                <a:lnTo>
                  <a:pt x="188754" y="602190"/>
                </a:lnTo>
                <a:cubicBezTo>
                  <a:pt x="192564" y="602190"/>
                  <a:pt x="196374" y="605047"/>
                  <a:pt x="196374" y="609810"/>
                </a:cubicBezTo>
                <a:cubicBezTo>
                  <a:pt x="196374" y="612668"/>
                  <a:pt x="194469" y="615525"/>
                  <a:pt x="191612" y="616477"/>
                </a:cubicBezTo>
                <a:cubicBezTo>
                  <a:pt x="192564" y="617430"/>
                  <a:pt x="193517" y="619335"/>
                  <a:pt x="193517" y="621240"/>
                </a:cubicBezTo>
                <a:close/>
                <a:moveTo>
                  <a:pt x="327819" y="71647"/>
                </a:moveTo>
                <a:cubicBezTo>
                  <a:pt x="327819" y="54502"/>
                  <a:pt x="354489" y="35452"/>
                  <a:pt x="370682" y="66885"/>
                </a:cubicBezTo>
                <a:cubicBezTo>
                  <a:pt x="386874" y="35452"/>
                  <a:pt x="413544" y="54502"/>
                  <a:pt x="413544" y="71647"/>
                </a:cubicBezTo>
                <a:cubicBezTo>
                  <a:pt x="413544" y="98317"/>
                  <a:pt x="370682" y="130702"/>
                  <a:pt x="370682" y="130702"/>
                </a:cubicBezTo>
                <a:cubicBezTo>
                  <a:pt x="370682" y="130702"/>
                  <a:pt x="327819" y="97365"/>
                  <a:pt x="327819" y="71647"/>
                </a:cubicBezTo>
                <a:close/>
                <a:moveTo>
                  <a:pt x="336392" y="353587"/>
                </a:moveTo>
                <a:cubicBezTo>
                  <a:pt x="336392" y="335490"/>
                  <a:pt x="351632" y="320250"/>
                  <a:pt x="369729" y="320250"/>
                </a:cubicBezTo>
                <a:cubicBezTo>
                  <a:pt x="387827" y="320250"/>
                  <a:pt x="403067" y="335490"/>
                  <a:pt x="403067" y="353587"/>
                </a:cubicBezTo>
                <a:cubicBezTo>
                  <a:pt x="403067" y="371685"/>
                  <a:pt x="387827" y="386925"/>
                  <a:pt x="369729" y="386925"/>
                </a:cubicBezTo>
                <a:cubicBezTo>
                  <a:pt x="351632" y="386925"/>
                  <a:pt x="336392" y="372637"/>
                  <a:pt x="336392" y="353587"/>
                </a:cubicBezTo>
                <a:lnTo>
                  <a:pt x="336392" y="353587"/>
                </a:lnTo>
                <a:close/>
                <a:moveTo>
                  <a:pt x="436404" y="454552"/>
                </a:moveTo>
                <a:lnTo>
                  <a:pt x="303054" y="454552"/>
                </a:lnTo>
                <a:lnTo>
                  <a:pt x="303054" y="428835"/>
                </a:lnTo>
                <a:cubicBezTo>
                  <a:pt x="303054" y="424072"/>
                  <a:pt x="305912" y="418357"/>
                  <a:pt x="309722" y="415500"/>
                </a:cubicBezTo>
                <a:cubicBezTo>
                  <a:pt x="319247" y="408832"/>
                  <a:pt x="330677" y="403117"/>
                  <a:pt x="342107" y="399307"/>
                </a:cubicBezTo>
                <a:cubicBezTo>
                  <a:pt x="350679" y="396450"/>
                  <a:pt x="360204" y="395497"/>
                  <a:pt x="369729" y="395497"/>
                </a:cubicBezTo>
                <a:cubicBezTo>
                  <a:pt x="379254" y="395497"/>
                  <a:pt x="388779" y="396450"/>
                  <a:pt x="397352" y="399307"/>
                </a:cubicBezTo>
                <a:cubicBezTo>
                  <a:pt x="408782" y="402165"/>
                  <a:pt x="420212" y="407880"/>
                  <a:pt x="429737" y="415500"/>
                </a:cubicBezTo>
                <a:cubicBezTo>
                  <a:pt x="433547" y="418357"/>
                  <a:pt x="436404" y="424072"/>
                  <a:pt x="436404" y="428835"/>
                </a:cubicBezTo>
                <a:lnTo>
                  <a:pt x="436404" y="454552"/>
                </a:lnTo>
                <a:close/>
                <a:moveTo>
                  <a:pt x="589757" y="597427"/>
                </a:moveTo>
                <a:cubicBezTo>
                  <a:pt x="605949" y="565995"/>
                  <a:pt x="632619" y="585045"/>
                  <a:pt x="632619" y="602190"/>
                </a:cubicBezTo>
                <a:cubicBezTo>
                  <a:pt x="632619" y="628860"/>
                  <a:pt x="589757" y="661245"/>
                  <a:pt x="589757" y="661245"/>
                </a:cubicBezTo>
                <a:cubicBezTo>
                  <a:pt x="589757" y="661245"/>
                  <a:pt x="546894" y="628860"/>
                  <a:pt x="546894" y="602190"/>
                </a:cubicBezTo>
                <a:cubicBezTo>
                  <a:pt x="546894" y="585045"/>
                  <a:pt x="573564" y="565995"/>
                  <a:pt x="589757" y="597427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6" name="任意多边形: 形状 385">
            <a:extLst>
              <a:ext uri="{FF2B5EF4-FFF2-40B4-BE49-F238E27FC236}">
                <a16:creationId xmlns:a16="http://schemas.microsoft.com/office/drawing/2014/main" xmlns="" id="{4F1DFF2E-4487-456C-9162-2F889745FD1A}"/>
              </a:ext>
            </a:extLst>
          </p:cNvPr>
          <p:cNvSpPr/>
          <p:nvPr/>
        </p:nvSpPr>
        <p:spPr>
          <a:xfrm>
            <a:off x="6379070" y="3837979"/>
            <a:ext cx="543498" cy="330825"/>
          </a:xfrm>
          <a:custGeom>
            <a:avLst/>
            <a:gdLst>
              <a:gd name="connsiteX0" fmla="*/ 0 w 703452"/>
              <a:gd name="connsiteY0" fmla="*/ 382311 h 428188"/>
              <a:gd name="connsiteX1" fmla="*/ 305849 w 703452"/>
              <a:gd name="connsiteY1" fmla="*/ 382311 h 428188"/>
              <a:gd name="connsiteX2" fmla="*/ 305849 w 703452"/>
              <a:gd name="connsiteY2" fmla="*/ 389957 h 428188"/>
              <a:gd name="connsiteX3" fmla="*/ 305849 w 703452"/>
              <a:gd name="connsiteY3" fmla="*/ 390906 h 428188"/>
              <a:gd name="connsiteX4" fmla="*/ 313495 w 703452"/>
              <a:gd name="connsiteY4" fmla="*/ 397604 h 428188"/>
              <a:gd name="connsiteX5" fmla="*/ 389957 w 703452"/>
              <a:gd name="connsiteY5" fmla="*/ 397604 h 428188"/>
              <a:gd name="connsiteX6" fmla="*/ 390906 w 703452"/>
              <a:gd name="connsiteY6" fmla="*/ 397604 h 428188"/>
              <a:gd name="connsiteX7" fmla="*/ 397604 w 703452"/>
              <a:gd name="connsiteY7" fmla="*/ 389957 h 428188"/>
              <a:gd name="connsiteX8" fmla="*/ 397604 w 703452"/>
              <a:gd name="connsiteY8" fmla="*/ 382311 h 428188"/>
              <a:gd name="connsiteX9" fmla="*/ 703452 w 703452"/>
              <a:gd name="connsiteY9" fmla="*/ 382311 h 428188"/>
              <a:gd name="connsiteX10" fmla="*/ 703452 w 703452"/>
              <a:gd name="connsiteY10" fmla="*/ 397604 h 428188"/>
              <a:gd name="connsiteX11" fmla="*/ 672867 w 703452"/>
              <a:gd name="connsiteY11" fmla="*/ 428188 h 428188"/>
              <a:gd name="connsiteX12" fmla="*/ 30585 w 703452"/>
              <a:gd name="connsiteY12" fmla="*/ 428188 h 428188"/>
              <a:gd name="connsiteX13" fmla="*/ 0 w 703452"/>
              <a:gd name="connsiteY13" fmla="*/ 397604 h 428188"/>
              <a:gd name="connsiteX14" fmla="*/ 409837 w 703452"/>
              <a:gd name="connsiteY14" fmla="*/ 183509 h 428188"/>
              <a:gd name="connsiteX15" fmla="*/ 370230 w 703452"/>
              <a:gd name="connsiteY15" fmla="*/ 263948 h 428188"/>
              <a:gd name="connsiteX16" fmla="*/ 441416 w 703452"/>
              <a:gd name="connsiteY16" fmla="*/ 183509 h 428188"/>
              <a:gd name="connsiteX17" fmla="*/ 359372 w 703452"/>
              <a:gd name="connsiteY17" fmla="*/ 183509 h 428188"/>
              <a:gd name="connsiteX18" fmla="*/ 359372 w 703452"/>
              <a:gd name="connsiteY18" fmla="*/ 253167 h 428188"/>
              <a:gd name="connsiteX19" fmla="*/ 394469 w 703452"/>
              <a:gd name="connsiteY19" fmla="*/ 183509 h 428188"/>
              <a:gd name="connsiteX20" fmla="*/ 310131 w 703452"/>
              <a:gd name="connsiteY20" fmla="*/ 183509 h 428188"/>
              <a:gd name="connsiteX21" fmla="*/ 344080 w 703452"/>
              <a:gd name="connsiteY21" fmla="*/ 252325 h 428188"/>
              <a:gd name="connsiteX22" fmla="*/ 344080 w 703452"/>
              <a:gd name="connsiteY22" fmla="*/ 183509 h 428188"/>
              <a:gd name="connsiteX23" fmla="*/ 262036 w 703452"/>
              <a:gd name="connsiteY23" fmla="*/ 183509 h 428188"/>
              <a:gd name="connsiteX24" fmla="*/ 334599 w 703452"/>
              <a:gd name="connsiteY24" fmla="*/ 264253 h 428188"/>
              <a:gd name="connsiteX25" fmla="*/ 294762 w 703452"/>
              <a:gd name="connsiteY25" fmla="*/ 183509 h 428188"/>
              <a:gd name="connsiteX26" fmla="*/ 344080 w 703452"/>
              <a:gd name="connsiteY26" fmla="*/ 99401 h 428188"/>
              <a:gd name="connsiteX27" fmla="*/ 310131 w 703452"/>
              <a:gd name="connsiteY27" fmla="*/ 168217 h 428188"/>
              <a:gd name="connsiteX28" fmla="*/ 344080 w 703452"/>
              <a:gd name="connsiteY28" fmla="*/ 168217 h 428188"/>
              <a:gd name="connsiteX29" fmla="*/ 359372 w 703452"/>
              <a:gd name="connsiteY29" fmla="*/ 98483 h 428188"/>
              <a:gd name="connsiteX30" fmla="*/ 359372 w 703452"/>
              <a:gd name="connsiteY30" fmla="*/ 168217 h 428188"/>
              <a:gd name="connsiteX31" fmla="*/ 394469 w 703452"/>
              <a:gd name="connsiteY31" fmla="*/ 168217 h 428188"/>
              <a:gd name="connsiteX32" fmla="*/ 359372 w 703452"/>
              <a:gd name="connsiteY32" fmla="*/ 98483 h 428188"/>
              <a:gd name="connsiteX33" fmla="*/ 370459 w 703452"/>
              <a:gd name="connsiteY33" fmla="*/ 87855 h 428188"/>
              <a:gd name="connsiteX34" fmla="*/ 409837 w 703452"/>
              <a:gd name="connsiteY34" fmla="*/ 168217 h 428188"/>
              <a:gd name="connsiteX35" fmla="*/ 441416 w 703452"/>
              <a:gd name="connsiteY35" fmla="*/ 168217 h 428188"/>
              <a:gd name="connsiteX36" fmla="*/ 370459 w 703452"/>
              <a:gd name="connsiteY36" fmla="*/ 87855 h 428188"/>
              <a:gd name="connsiteX37" fmla="*/ 334446 w 703452"/>
              <a:gd name="connsiteY37" fmla="*/ 87549 h 428188"/>
              <a:gd name="connsiteX38" fmla="*/ 262036 w 703452"/>
              <a:gd name="connsiteY38" fmla="*/ 168217 h 428188"/>
              <a:gd name="connsiteX39" fmla="*/ 294762 w 703452"/>
              <a:gd name="connsiteY39" fmla="*/ 168217 h 428188"/>
              <a:gd name="connsiteX40" fmla="*/ 334446 w 703452"/>
              <a:gd name="connsiteY40" fmla="*/ 87549 h 428188"/>
              <a:gd name="connsiteX41" fmla="*/ 351726 w 703452"/>
              <a:gd name="connsiteY41" fmla="*/ 68816 h 428188"/>
              <a:gd name="connsiteX42" fmla="*/ 458773 w 703452"/>
              <a:gd name="connsiteY42" fmla="*/ 175863 h 428188"/>
              <a:gd name="connsiteX43" fmla="*/ 351726 w 703452"/>
              <a:gd name="connsiteY43" fmla="*/ 282910 h 428188"/>
              <a:gd name="connsiteX44" fmla="*/ 244679 w 703452"/>
              <a:gd name="connsiteY44" fmla="*/ 175863 h 428188"/>
              <a:gd name="connsiteX45" fmla="*/ 351726 w 703452"/>
              <a:gd name="connsiteY45" fmla="*/ 68816 h 428188"/>
              <a:gd name="connsiteX46" fmla="*/ 137632 w 703452"/>
              <a:gd name="connsiteY46" fmla="*/ 45877 h 428188"/>
              <a:gd name="connsiteX47" fmla="*/ 137632 w 703452"/>
              <a:gd name="connsiteY47" fmla="*/ 305849 h 428188"/>
              <a:gd name="connsiteX48" fmla="*/ 565821 w 703452"/>
              <a:gd name="connsiteY48" fmla="*/ 305849 h 428188"/>
              <a:gd name="connsiteX49" fmla="*/ 565821 w 703452"/>
              <a:gd name="connsiteY49" fmla="*/ 45877 h 428188"/>
              <a:gd name="connsiteX50" fmla="*/ 122340 w 703452"/>
              <a:gd name="connsiteY50" fmla="*/ 0 h 428188"/>
              <a:gd name="connsiteX51" fmla="*/ 581113 w 703452"/>
              <a:gd name="connsiteY51" fmla="*/ 0 h 428188"/>
              <a:gd name="connsiteX52" fmla="*/ 611698 w 703452"/>
              <a:gd name="connsiteY52" fmla="*/ 30585 h 428188"/>
              <a:gd name="connsiteX53" fmla="*/ 611698 w 703452"/>
              <a:gd name="connsiteY53" fmla="*/ 351726 h 428188"/>
              <a:gd name="connsiteX54" fmla="*/ 91755 w 703452"/>
              <a:gd name="connsiteY54" fmla="*/ 351726 h 428188"/>
              <a:gd name="connsiteX55" fmla="*/ 91755 w 703452"/>
              <a:gd name="connsiteY55" fmla="*/ 30585 h 428188"/>
              <a:gd name="connsiteX56" fmla="*/ 122340 w 703452"/>
              <a:gd name="connsiteY56" fmla="*/ 0 h 428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703452" h="428188">
                <a:moveTo>
                  <a:pt x="0" y="382311"/>
                </a:moveTo>
                <a:lnTo>
                  <a:pt x="305849" y="382311"/>
                </a:lnTo>
                <a:lnTo>
                  <a:pt x="305849" y="389957"/>
                </a:lnTo>
                <a:cubicBezTo>
                  <a:pt x="305828" y="390273"/>
                  <a:pt x="305828" y="390591"/>
                  <a:pt x="305849" y="390906"/>
                </a:cubicBezTo>
                <a:cubicBezTo>
                  <a:pt x="306111" y="394867"/>
                  <a:pt x="309534" y="397866"/>
                  <a:pt x="313495" y="397604"/>
                </a:cubicBezTo>
                <a:lnTo>
                  <a:pt x="389957" y="397604"/>
                </a:lnTo>
                <a:cubicBezTo>
                  <a:pt x="390273" y="397624"/>
                  <a:pt x="390591" y="397624"/>
                  <a:pt x="390906" y="397604"/>
                </a:cubicBezTo>
                <a:cubicBezTo>
                  <a:pt x="394867" y="397341"/>
                  <a:pt x="397866" y="393918"/>
                  <a:pt x="397604" y="389957"/>
                </a:cubicBezTo>
                <a:lnTo>
                  <a:pt x="397604" y="382311"/>
                </a:lnTo>
                <a:lnTo>
                  <a:pt x="703452" y="382311"/>
                </a:lnTo>
                <a:lnTo>
                  <a:pt x="703452" y="397604"/>
                </a:lnTo>
                <a:cubicBezTo>
                  <a:pt x="703452" y="414495"/>
                  <a:pt x="689759" y="428188"/>
                  <a:pt x="672867" y="428188"/>
                </a:cubicBezTo>
                <a:lnTo>
                  <a:pt x="30585" y="428188"/>
                </a:lnTo>
                <a:cubicBezTo>
                  <a:pt x="13693" y="428188"/>
                  <a:pt x="0" y="414495"/>
                  <a:pt x="0" y="397604"/>
                </a:cubicBezTo>
                <a:close/>
                <a:moveTo>
                  <a:pt x="409837" y="183509"/>
                </a:moveTo>
                <a:cubicBezTo>
                  <a:pt x="405955" y="213983"/>
                  <a:pt x="392016" y="242290"/>
                  <a:pt x="370230" y="263948"/>
                </a:cubicBezTo>
                <a:cubicBezTo>
                  <a:pt x="409126" y="255810"/>
                  <a:pt x="438068" y="223106"/>
                  <a:pt x="441416" y="183509"/>
                </a:cubicBezTo>
                <a:close/>
                <a:moveTo>
                  <a:pt x="359372" y="183509"/>
                </a:moveTo>
                <a:lnTo>
                  <a:pt x="359372" y="253167"/>
                </a:lnTo>
                <a:cubicBezTo>
                  <a:pt x="378179" y="234269"/>
                  <a:pt x="390472" y="209869"/>
                  <a:pt x="394469" y="183509"/>
                </a:cubicBezTo>
                <a:close/>
                <a:moveTo>
                  <a:pt x="310131" y="183509"/>
                </a:moveTo>
                <a:cubicBezTo>
                  <a:pt x="313973" y="209434"/>
                  <a:pt x="325847" y="233500"/>
                  <a:pt x="344080" y="252325"/>
                </a:cubicBezTo>
                <a:lnTo>
                  <a:pt x="344080" y="183509"/>
                </a:lnTo>
                <a:close/>
                <a:moveTo>
                  <a:pt x="262036" y="183509"/>
                </a:moveTo>
                <a:cubicBezTo>
                  <a:pt x="265466" y="223614"/>
                  <a:pt x="295087" y="256575"/>
                  <a:pt x="334599" y="264253"/>
                </a:cubicBezTo>
                <a:cubicBezTo>
                  <a:pt x="312711" y="242517"/>
                  <a:pt x="298693" y="214105"/>
                  <a:pt x="294762" y="183509"/>
                </a:cubicBezTo>
                <a:close/>
                <a:moveTo>
                  <a:pt x="344080" y="99401"/>
                </a:moveTo>
                <a:cubicBezTo>
                  <a:pt x="325813" y="118201"/>
                  <a:pt x="313933" y="142280"/>
                  <a:pt x="310131" y="168217"/>
                </a:cubicBezTo>
                <a:lnTo>
                  <a:pt x="344080" y="168217"/>
                </a:lnTo>
                <a:close/>
                <a:moveTo>
                  <a:pt x="359372" y="98483"/>
                </a:moveTo>
                <a:lnTo>
                  <a:pt x="359372" y="168217"/>
                </a:lnTo>
                <a:lnTo>
                  <a:pt x="394469" y="168217"/>
                </a:lnTo>
                <a:cubicBezTo>
                  <a:pt x="390493" y="141828"/>
                  <a:pt x="378198" y="117399"/>
                  <a:pt x="359372" y="98483"/>
                </a:cubicBezTo>
                <a:close/>
                <a:moveTo>
                  <a:pt x="370459" y="87855"/>
                </a:moveTo>
                <a:cubicBezTo>
                  <a:pt x="392080" y="109573"/>
                  <a:pt x="405923" y="137823"/>
                  <a:pt x="409837" y="168217"/>
                </a:cubicBezTo>
                <a:lnTo>
                  <a:pt x="441416" y="168217"/>
                </a:lnTo>
                <a:cubicBezTo>
                  <a:pt x="438064" y="128717"/>
                  <a:pt x="409240" y="96074"/>
                  <a:pt x="370459" y="87855"/>
                </a:cubicBezTo>
                <a:close/>
                <a:moveTo>
                  <a:pt x="334446" y="87549"/>
                </a:moveTo>
                <a:cubicBezTo>
                  <a:pt x="294993" y="95233"/>
                  <a:pt x="265430" y="128166"/>
                  <a:pt x="262036" y="168217"/>
                </a:cubicBezTo>
                <a:lnTo>
                  <a:pt x="294762" y="168217"/>
                </a:lnTo>
                <a:cubicBezTo>
                  <a:pt x="298690" y="137674"/>
                  <a:pt x="312648" y="109301"/>
                  <a:pt x="334446" y="87549"/>
                </a:cubicBezTo>
                <a:close/>
                <a:moveTo>
                  <a:pt x="351726" y="68816"/>
                </a:moveTo>
                <a:cubicBezTo>
                  <a:pt x="410847" y="68816"/>
                  <a:pt x="458773" y="116743"/>
                  <a:pt x="458773" y="175863"/>
                </a:cubicBezTo>
                <a:cubicBezTo>
                  <a:pt x="458773" y="234983"/>
                  <a:pt x="410847" y="282910"/>
                  <a:pt x="351726" y="282910"/>
                </a:cubicBezTo>
                <a:cubicBezTo>
                  <a:pt x="292606" y="282910"/>
                  <a:pt x="244679" y="234983"/>
                  <a:pt x="244679" y="175863"/>
                </a:cubicBezTo>
                <a:cubicBezTo>
                  <a:pt x="244679" y="116743"/>
                  <a:pt x="292606" y="68816"/>
                  <a:pt x="351726" y="68816"/>
                </a:cubicBezTo>
                <a:close/>
                <a:moveTo>
                  <a:pt x="137632" y="45877"/>
                </a:moveTo>
                <a:lnTo>
                  <a:pt x="137632" y="305849"/>
                </a:lnTo>
                <a:lnTo>
                  <a:pt x="565821" y="305849"/>
                </a:lnTo>
                <a:lnTo>
                  <a:pt x="565821" y="45877"/>
                </a:lnTo>
                <a:close/>
                <a:moveTo>
                  <a:pt x="122340" y="0"/>
                </a:moveTo>
                <a:lnTo>
                  <a:pt x="581113" y="0"/>
                </a:lnTo>
                <a:cubicBezTo>
                  <a:pt x="598005" y="0"/>
                  <a:pt x="611698" y="13693"/>
                  <a:pt x="611698" y="30585"/>
                </a:cubicBezTo>
                <a:lnTo>
                  <a:pt x="611698" y="351726"/>
                </a:lnTo>
                <a:lnTo>
                  <a:pt x="91755" y="351726"/>
                </a:lnTo>
                <a:lnTo>
                  <a:pt x="91755" y="30585"/>
                </a:lnTo>
                <a:cubicBezTo>
                  <a:pt x="91755" y="13693"/>
                  <a:pt x="105448" y="0"/>
                  <a:pt x="122340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7" name="任意多边形: 形状 386">
            <a:extLst>
              <a:ext uri="{FF2B5EF4-FFF2-40B4-BE49-F238E27FC236}">
                <a16:creationId xmlns:a16="http://schemas.microsoft.com/office/drawing/2014/main" xmlns="" id="{E4BE5BDF-57A1-4BE2-AE07-A2DB1F90AC47}"/>
              </a:ext>
            </a:extLst>
          </p:cNvPr>
          <p:cNvSpPr/>
          <p:nvPr/>
        </p:nvSpPr>
        <p:spPr>
          <a:xfrm>
            <a:off x="7480131" y="3777461"/>
            <a:ext cx="543552" cy="490422"/>
          </a:xfrm>
          <a:custGeom>
            <a:avLst/>
            <a:gdLst>
              <a:gd name="connsiteX0" fmla="*/ 359383 w 703522"/>
              <a:gd name="connsiteY0" fmla="*/ 447042 h 634755"/>
              <a:gd name="connsiteX1" fmla="*/ 389968 w 703522"/>
              <a:gd name="connsiteY1" fmla="*/ 447042 h 634755"/>
              <a:gd name="connsiteX2" fmla="*/ 389968 w 703522"/>
              <a:gd name="connsiteY2" fmla="*/ 561475 h 634755"/>
              <a:gd name="connsiteX3" fmla="*/ 409715 w 703522"/>
              <a:gd name="connsiteY3" fmla="*/ 581222 h 634755"/>
              <a:gd name="connsiteX4" fmla="*/ 389968 w 703522"/>
              <a:gd name="connsiteY4" fmla="*/ 631554 h 634755"/>
              <a:gd name="connsiteX5" fmla="*/ 339636 w 703522"/>
              <a:gd name="connsiteY5" fmla="*/ 611807 h 634755"/>
              <a:gd name="connsiteX6" fmla="*/ 359383 w 703522"/>
              <a:gd name="connsiteY6" fmla="*/ 561475 h 634755"/>
              <a:gd name="connsiteX7" fmla="*/ 244689 w 703522"/>
              <a:gd name="connsiteY7" fmla="*/ 447042 h 634755"/>
              <a:gd name="connsiteX8" fmla="*/ 275274 w 703522"/>
              <a:gd name="connsiteY8" fmla="*/ 447042 h 634755"/>
              <a:gd name="connsiteX9" fmla="*/ 275274 w 703522"/>
              <a:gd name="connsiteY9" fmla="*/ 466479 h 634755"/>
              <a:gd name="connsiteX10" fmla="*/ 229397 w 703522"/>
              <a:gd name="connsiteY10" fmla="*/ 512357 h 634755"/>
              <a:gd name="connsiteX11" fmla="*/ 183520 w 703522"/>
              <a:gd name="connsiteY11" fmla="*/ 512357 h 634755"/>
              <a:gd name="connsiteX12" fmla="*/ 168227 w 703522"/>
              <a:gd name="connsiteY12" fmla="*/ 527649 h 634755"/>
              <a:gd name="connsiteX13" fmla="*/ 168227 w 703522"/>
              <a:gd name="connsiteY13" fmla="*/ 538537 h 634755"/>
              <a:gd name="connsiteX14" fmla="*/ 187974 w 703522"/>
              <a:gd name="connsiteY14" fmla="*/ 558284 h 634755"/>
              <a:gd name="connsiteX15" fmla="*/ 168227 w 703522"/>
              <a:gd name="connsiteY15" fmla="*/ 608616 h 634755"/>
              <a:gd name="connsiteX16" fmla="*/ 117895 w 703522"/>
              <a:gd name="connsiteY16" fmla="*/ 588869 h 634755"/>
              <a:gd name="connsiteX17" fmla="*/ 137642 w 703522"/>
              <a:gd name="connsiteY17" fmla="*/ 538537 h 634755"/>
              <a:gd name="connsiteX18" fmla="*/ 137642 w 703522"/>
              <a:gd name="connsiteY18" fmla="*/ 527649 h 634755"/>
              <a:gd name="connsiteX19" fmla="*/ 183520 w 703522"/>
              <a:gd name="connsiteY19" fmla="*/ 481772 h 634755"/>
              <a:gd name="connsiteX20" fmla="*/ 229397 w 703522"/>
              <a:gd name="connsiteY20" fmla="*/ 481772 h 634755"/>
              <a:gd name="connsiteX21" fmla="*/ 244689 w 703522"/>
              <a:gd name="connsiteY21" fmla="*/ 466479 h 634755"/>
              <a:gd name="connsiteX22" fmla="*/ 512307 w 703522"/>
              <a:gd name="connsiteY22" fmla="*/ 445887 h 634755"/>
              <a:gd name="connsiteX23" fmla="*/ 512307 w 703522"/>
              <a:gd name="connsiteY23" fmla="*/ 497063 h 634755"/>
              <a:gd name="connsiteX24" fmla="*/ 527600 w 703522"/>
              <a:gd name="connsiteY24" fmla="*/ 512356 h 634755"/>
              <a:gd name="connsiteX25" fmla="*/ 561427 w 703522"/>
              <a:gd name="connsiteY25" fmla="*/ 512356 h 634755"/>
              <a:gd name="connsiteX26" fmla="*/ 596416 w 703522"/>
              <a:gd name="connsiteY26" fmla="*/ 489417 h 634755"/>
              <a:gd name="connsiteX27" fmla="*/ 631506 w 703522"/>
              <a:gd name="connsiteY27" fmla="*/ 512356 h 634755"/>
              <a:gd name="connsiteX28" fmla="*/ 611759 w 703522"/>
              <a:gd name="connsiteY28" fmla="*/ 562688 h 634755"/>
              <a:gd name="connsiteX29" fmla="*/ 561427 w 703522"/>
              <a:gd name="connsiteY29" fmla="*/ 542941 h 634755"/>
              <a:gd name="connsiteX30" fmla="*/ 527600 w 703522"/>
              <a:gd name="connsiteY30" fmla="*/ 542941 h 634755"/>
              <a:gd name="connsiteX31" fmla="*/ 481722 w 703522"/>
              <a:gd name="connsiteY31" fmla="*/ 497063 h 634755"/>
              <a:gd name="connsiteX32" fmla="*/ 481722 w 703522"/>
              <a:gd name="connsiteY32" fmla="*/ 447042 h 634755"/>
              <a:gd name="connsiteX33" fmla="*/ 499087 w 703522"/>
              <a:gd name="connsiteY33" fmla="*/ 447042 h 634755"/>
              <a:gd name="connsiteX34" fmla="*/ 512307 w 703522"/>
              <a:gd name="connsiteY34" fmla="*/ 445887 h 634755"/>
              <a:gd name="connsiteX35" fmla="*/ 665232 w 703522"/>
              <a:gd name="connsiteY35" fmla="*/ 282969 h 634755"/>
              <a:gd name="connsiteX36" fmla="*/ 700322 w 703522"/>
              <a:gd name="connsiteY36" fmla="*/ 305908 h 634755"/>
              <a:gd name="connsiteX37" fmla="*/ 680575 w 703522"/>
              <a:gd name="connsiteY37" fmla="*/ 356240 h 634755"/>
              <a:gd name="connsiteX38" fmla="*/ 630242 w 703522"/>
              <a:gd name="connsiteY38" fmla="*/ 336493 h 634755"/>
              <a:gd name="connsiteX39" fmla="*/ 575587 w 703522"/>
              <a:gd name="connsiteY39" fmla="*/ 336493 h 634755"/>
              <a:gd name="connsiteX40" fmla="*/ 554445 w 703522"/>
              <a:gd name="connsiteY40" fmla="*/ 305908 h 634755"/>
              <a:gd name="connsiteX41" fmla="*/ 630242 w 703522"/>
              <a:gd name="connsiteY41" fmla="*/ 305908 h 634755"/>
              <a:gd name="connsiteX42" fmla="*/ 665232 w 703522"/>
              <a:gd name="connsiteY42" fmla="*/ 282969 h 634755"/>
              <a:gd name="connsiteX43" fmla="*/ 52204 w 703522"/>
              <a:gd name="connsiteY43" fmla="*/ 262622 h 634755"/>
              <a:gd name="connsiteX44" fmla="*/ 73280 w 703522"/>
              <a:gd name="connsiteY44" fmla="*/ 282919 h 634755"/>
              <a:gd name="connsiteX45" fmla="*/ 53533 w 703522"/>
              <a:gd name="connsiteY45" fmla="*/ 333251 h 634755"/>
              <a:gd name="connsiteX46" fmla="*/ 53533 w 703522"/>
              <a:gd name="connsiteY46" fmla="*/ 374725 h 634755"/>
              <a:gd name="connsiteX47" fmla="*/ 68825 w 703522"/>
              <a:gd name="connsiteY47" fmla="*/ 390017 h 634755"/>
              <a:gd name="connsiteX48" fmla="*/ 128214 w 703522"/>
              <a:gd name="connsiteY48" fmla="*/ 390017 h 634755"/>
              <a:gd name="connsiteX49" fmla="*/ 129154 w 703522"/>
              <a:gd name="connsiteY49" fmla="*/ 392150 h 634755"/>
              <a:gd name="connsiteX50" fmla="*/ 150075 w 703522"/>
              <a:gd name="connsiteY50" fmla="*/ 420602 h 634755"/>
              <a:gd name="connsiteX51" fmla="*/ 68825 w 703522"/>
              <a:gd name="connsiteY51" fmla="*/ 420602 h 634755"/>
              <a:gd name="connsiteX52" fmla="*/ 22948 w 703522"/>
              <a:gd name="connsiteY52" fmla="*/ 374725 h 634755"/>
              <a:gd name="connsiteX53" fmla="*/ 22948 w 703522"/>
              <a:gd name="connsiteY53" fmla="*/ 333251 h 634755"/>
              <a:gd name="connsiteX54" fmla="*/ 3201 w 703522"/>
              <a:gd name="connsiteY54" fmla="*/ 313504 h 634755"/>
              <a:gd name="connsiteX55" fmla="*/ 22948 w 703522"/>
              <a:gd name="connsiteY55" fmla="*/ 263173 h 634755"/>
              <a:gd name="connsiteX56" fmla="*/ 52204 w 703522"/>
              <a:gd name="connsiteY56" fmla="*/ 262622 h 634755"/>
              <a:gd name="connsiteX57" fmla="*/ 325753 w 703522"/>
              <a:gd name="connsiteY57" fmla="*/ 191645 h 634755"/>
              <a:gd name="connsiteX58" fmla="*/ 395648 w 703522"/>
              <a:gd name="connsiteY58" fmla="*/ 238683 h 634755"/>
              <a:gd name="connsiteX59" fmla="*/ 462935 w 703522"/>
              <a:gd name="connsiteY59" fmla="*/ 247859 h 634755"/>
              <a:gd name="connsiteX60" fmla="*/ 494162 w 703522"/>
              <a:gd name="connsiteY60" fmla="*/ 307407 h 634755"/>
              <a:gd name="connsiteX61" fmla="*/ 494162 w 703522"/>
              <a:gd name="connsiteY61" fmla="*/ 307652 h 634755"/>
              <a:gd name="connsiteX62" fmla="*/ 499086 w 703522"/>
              <a:gd name="connsiteY62" fmla="*/ 307407 h 634755"/>
              <a:gd name="connsiteX63" fmla="*/ 500422 w 703522"/>
              <a:gd name="connsiteY63" fmla="*/ 307407 h 634755"/>
              <a:gd name="connsiteX64" fmla="*/ 558107 w 703522"/>
              <a:gd name="connsiteY64" fmla="*/ 366428 h 634755"/>
              <a:gd name="connsiteX65" fmla="*/ 499086 w 703522"/>
              <a:gd name="connsiteY65" fmla="*/ 424112 h 634755"/>
              <a:gd name="connsiteX66" fmla="*/ 237043 w 703522"/>
              <a:gd name="connsiteY66" fmla="*/ 424112 h 634755"/>
              <a:gd name="connsiteX67" fmla="*/ 213424 w 703522"/>
              <a:gd name="connsiteY67" fmla="*/ 423867 h 634755"/>
              <a:gd name="connsiteX68" fmla="*/ 149830 w 703522"/>
              <a:gd name="connsiteY68" fmla="*/ 382218 h 634755"/>
              <a:gd name="connsiteX69" fmla="*/ 157477 w 703522"/>
              <a:gd name="connsiteY69" fmla="*/ 307285 h 634755"/>
              <a:gd name="connsiteX70" fmla="*/ 228204 w 703522"/>
              <a:gd name="connsiteY70" fmla="*/ 278994 h 634755"/>
              <a:gd name="connsiteX71" fmla="*/ 228204 w 703522"/>
              <a:gd name="connsiteY71" fmla="*/ 278229 h 634755"/>
              <a:gd name="connsiteX72" fmla="*/ 296202 w 703522"/>
              <a:gd name="connsiteY72" fmla="*/ 193654 h 634755"/>
              <a:gd name="connsiteX73" fmla="*/ 325753 w 703522"/>
              <a:gd name="connsiteY73" fmla="*/ 191645 h 634755"/>
              <a:gd name="connsiteX74" fmla="*/ 113324 w 703522"/>
              <a:gd name="connsiteY74" fmla="*/ 94455 h 634755"/>
              <a:gd name="connsiteX75" fmla="*/ 134400 w 703522"/>
              <a:gd name="connsiteY75" fmla="*/ 114752 h 634755"/>
              <a:gd name="connsiteX76" fmla="*/ 168228 w 703522"/>
              <a:gd name="connsiteY76" fmla="*/ 114752 h 634755"/>
              <a:gd name="connsiteX77" fmla="*/ 214105 w 703522"/>
              <a:gd name="connsiteY77" fmla="*/ 160629 h 634755"/>
              <a:gd name="connsiteX78" fmla="*/ 214105 w 703522"/>
              <a:gd name="connsiteY78" fmla="*/ 235647 h 634755"/>
              <a:gd name="connsiteX79" fmla="*/ 207728 w 703522"/>
              <a:gd name="connsiteY79" fmla="*/ 255527 h 634755"/>
              <a:gd name="connsiteX80" fmla="*/ 183520 w 703522"/>
              <a:gd name="connsiteY80" fmla="*/ 261070 h 634755"/>
              <a:gd name="connsiteX81" fmla="*/ 183520 w 703522"/>
              <a:gd name="connsiteY81" fmla="*/ 160629 h 634755"/>
              <a:gd name="connsiteX82" fmla="*/ 168228 w 703522"/>
              <a:gd name="connsiteY82" fmla="*/ 145337 h 634755"/>
              <a:gd name="connsiteX83" fmla="*/ 134400 w 703522"/>
              <a:gd name="connsiteY83" fmla="*/ 145337 h 634755"/>
              <a:gd name="connsiteX84" fmla="*/ 99411 w 703522"/>
              <a:gd name="connsiteY84" fmla="*/ 168276 h 634755"/>
              <a:gd name="connsiteX85" fmla="*/ 64321 w 703522"/>
              <a:gd name="connsiteY85" fmla="*/ 145337 h 634755"/>
              <a:gd name="connsiteX86" fmla="*/ 84068 w 703522"/>
              <a:gd name="connsiteY86" fmla="*/ 95005 h 634755"/>
              <a:gd name="connsiteX87" fmla="*/ 113324 w 703522"/>
              <a:gd name="connsiteY87" fmla="*/ 94455 h 634755"/>
              <a:gd name="connsiteX88" fmla="*/ 587440 w 703522"/>
              <a:gd name="connsiteY88" fmla="*/ 63819 h 634755"/>
              <a:gd name="connsiteX89" fmla="*/ 608516 w 703522"/>
              <a:gd name="connsiteY89" fmla="*/ 84117 h 634755"/>
              <a:gd name="connsiteX90" fmla="*/ 588769 w 703522"/>
              <a:gd name="connsiteY90" fmla="*/ 134449 h 634755"/>
              <a:gd name="connsiteX91" fmla="*/ 588769 w 703522"/>
              <a:gd name="connsiteY91" fmla="*/ 145337 h 634755"/>
              <a:gd name="connsiteX92" fmla="*/ 542892 w 703522"/>
              <a:gd name="connsiteY92" fmla="*/ 191215 h 634755"/>
              <a:gd name="connsiteX93" fmla="*/ 497014 w 703522"/>
              <a:gd name="connsiteY93" fmla="*/ 191215 h 634755"/>
              <a:gd name="connsiteX94" fmla="*/ 481722 w 703522"/>
              <a:gd name="connsiteY94" fmla="*/ 206507 h 634755"/>
              <a:gd name="connsiteX95" fmla="*/ 481722 w 703522"/>
              <a:gd name="connsiteY95" fmla="*/ 233422 h 634755"/>
              <a:gd name="connsiteX96" fmla="*/ 476064 w 703522"/>
              <a:gd name="connsiteY96" fmla="*/ 229064 h 634755"/>
              <a:gd name="connsiteX97" fmla="*/ 451137 w 703522"/>
              <a:gd name="connsiteY97" fmla="*/ 216570 h 634755"/>
              <a:gd name="connsiteX98" fmla="*/ 451137 w 703522"/>
              <a:gd name="connsiteY98" fmla="*/ 206507 h 634755"/>
              <a:gd name="connsiteX99" fmla="*/ 497014 w 703522"/>
              <a:gd name="connsiteY99" fmla="*/ 160630 h 634755"/>
              <a:gd name="connsiteX100" fmla="*/ 542892 w 703522"/>
              <a:gd name="connsiteY100" fmla="*/ 160630 h 634755"/>
              <a:gd name="connsiteX101" fmla="*/ 558184 w 703522"/>
              <a:gd name="connsiteY101" fmla="*/ 145337 h 634755"/>
              <a:gd name="connsiteX102" fmla="*/ 558184 w 703522"/>
              <a:gd name="connsiteY102" fmla="*/ 134449 h 634755"/>
              <a:gd name="connsiteX103" fmla="*/ 538437 w 703522"/>
              <a:gd name="connsiteY103" fmla="*/ 114702 h 634755"/>
              <a:gd name="connsiteX104" fmla="*/ 558184 w 703522"/>
              <a:gd name="connsiteY104" fmla="*/ 64370 h 634755"/>
              <a:gd name="connsiteX105" fmla="*/ 587440 w 703522"/>
              <a:gd name="connsiteY105" fmla="*/ 63819 h 634755"/>
              <a:gd name="connsiteX106" fmla="*/ 350407 w 703522"/>
              <a:gd name="connsiteY106" fmla="*/ 2651 h 634755"/>
              <a:gd name="connsiteX107" fmla="*/ 371484 w 703522"/>
              <a:gd name="connsiteY107" fmla="*/ 22948 h 634755"/>
              <a:gd name="connsiteX108" fmla="*/ 351737 w 703522"/>
              <a:gd name="connsiteY108" fmla="*/ 73280 h 634755"/>
              <a:gd name="connsiteX109" fmla="*/ 351737 w 703522"/>
              <a:gd name="connsiteY109" fmla="*/ 173920 h 634755"/>
              <a:gd name="connsiteX110" fmla="*/ 321152 w 703522"/>
              <a:gd name="connsiteY110" fmla="*/ 168521 h 634755"/>
              <a:gd name="connsiteX111" fmla="*/ 321152 w 703522"/>
              <a:gd name="connsiteY111" fmla="*/ 73280 h 634755"/>
              <a:gd name="connsiteX112" fmla="*/ 301405 w 703522"/>
              <a:gd name="connsiteY112" fmla="*/ 53533 h 634755"/>
              <a:gd name="connsiteX113" fmla="*/ 321152 w 703522"/>
              <a:gd name="connsiteY113" fmla="*/ 3201 h 634755"/>
              <a:gd name="connsiteX114" fmla="*/ 350407 w 703522"/>
              <a:gd name="connsiteY114" fmla="*/ 2651 h 634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703522" h="634755">
                <a:moveTo>
                  <a:pt x="359383" y="447042"/>
                </a:moveTo>
                <a:lnTo>
                  <a:pt x="389968" y="447042"/>
                </a:lnTo>
                <a:lnTo>
                  <a:pt x="389968" y="561475"/>
                </a:lnTo>
                <a:cubicBezTo>
                  <a:pt x="398804" y="565332"/>
                  <a:pt x="405858" y="572385"/>
                  <a:pt x="409715" y="581222"/>
                </a:cubicBezTo>
                <a:cubicBezTo>
                  <a:pt x="418160" y="600574"/>
                  <a:pt x="409320" y="623108"/>
                  <a:pt x="389968" y="631554"/>
                </a:cubicBezTo>
                <a:cubicBezTo>
                  <a:pt x="370616" y="640000"/>
                  <a:pt x="348081" y="631159"/>
                  <a:pt x="339636" y="611807"/>
                </a:cubicBezTo>
                <a:cubicBezTo>
                  <a:pt x="331190" y="592456"/>
                  <a:pt x="340031" y="569921"/>
                  <a:pt x="359383" y="561475"/>
                </a:cubicBezTo>
                <a:close/>
                <a:moveTo>
                  <a:pt x="244689" y="447042"/>
                </a:moveTo>
                <a:lnTo>
                  <a:pt x="275274" y="447042"/>
                </a:lnTo>
                <a:lnTo>
                  <a:pt x="275274" y="466479"/>
                </a:lnTo>
                <a:cubicBezTo>
                  <a:pt x="275244" y="491804"/>
                  <a:pt x="254722" y="512326"/>
                  <a:pt x="229397" y="512357"/>
                </a:cubicBezTo>
                <a:lnTo>
                  <a:pt x="183520" y="512357"/>
                </a:lnTo>
                <a:cubicBezTo>
                  <a:pt x="175074" y="512357"/>
                  <a:pt x="168227" y="519203"/>
                  <a:pt x="168227" y="527649"/>
                </a:cubicBezTo>
                <a:lnTo>
                  <a:pt x="168227" y="538537"/>
                </a:lnTo>
                <a:cubicBezTo>
                  <a:pt x="177064" y="542394"/>
                  <a:pt x="184118" y="549446"/>
                  <a:pt x="187974" y="558284"/>
                </a:cubicBezTo>
                <a:cubicBezTo>
                  <a:pt x="196420" y="577636"/>
                  <a:pt x="187579" y="600170"/>
                  <a:pt x="168227" y="608616"/>
                </a:cubicBezTo>
                <a:cubicBezTo>
                  <a:pt x="148875" y="617062"/>
                  <a:pt x="126341" y="608221"/>
                  <a:pt x="117895" y="588869"/>
                </a:cubicBezTo>
                <a:cubicBezTo>
                  <a:pt x="109449" y="569518"/>
                  <a:pt x="118290" y="546983"/>
                  <a:pt x="137642" y="538537"/>
                </a:cubicBezTo>
                <a:lnTo>
                  <a:pt x="137642" y="527649"/>
                </a:lnTo>
                <a:cubicBezTo>
                  <a:pt x="137667" y="502322"/>
                  <a:pt x="158193" y="481797"/>
                  <a:pt x="183520" y="481772"/>
                </a:cubicBezTo>
                <a:lnTo>
                  <a:pt x="229397" y="481772"/>
                </a:lnTo>
                <a:cubicBezTo>
                  <a:pt x="237843" y="481772"/>
                  <a:pt x="244689" y="474925"/>
                  <a:pt x="244689" y="466479"/>
                </a:cubicBezTo>
                <a:close/>
                <a:moveTo>
                  <a:pt x="512307" y="445887"/>
                </a:moveTo>
                <a:lnTo>
                  <a:pt x="512307" y="497063"/>
                </a:lnTo>
                <a:cubicBezTo>
                  <a:pt x="512307" y="505509"/>
                  <a:pt x="519154" y="512356"/>
                  <a:pt x="527600" y="512356"/>
                </a:cubicBezTo>
                <a:lnTo>
                  <a:pt x="561427" y="512356"/>
                </a:lnTo>
                <a:cubicBezTo>
                  <a:pt x="567500" y="498440"/>
                  <a:pt x="581232" y="489437"/>
                  <a:pt x="596416" y="489417"/>
                </a:cubicBezTo>
                <a:cubicBezTo>
                  <a:pt x="611636" y="489397"/>
                  <a:pt x="625418" y="498407"/>
                  <a:pt x="631506" y="512356"/>
                </a:cubicBezTo>
                <a:cubicBezTo>
                  <a:pt x="639951" y="531708"/>
                  <a:pt x="631111" y="554242"/>
                  <a:pt x="611759" y="562688"/>
                </a:cubicBezTo>
                <a:cubicBezTo>
                  <a:pt x="592407" y="571133"/>
                  <a:pt x="569873" y="562293"/>
                  <a:pt x="561427" y="542941"/>
                </a:cubicBezTo>
                <a:lnTo>
                  <a:pt x="527600" y="542941"/>
                </a:lnTo>
                <a:cubicBezTo>
                  <a:pt x="502274" y="542911"/>
                  <a:pt x="481752" y="522389"/>
                  <a:pt x="481722" y="497063"/>
                </a:cubicBezTo>
                <a:lnTo>
                  <a:pt x="481722" y="447042"/>
                </a:lnTo>
                <a:lnTo>
                  <a:pt x="499087" y="447042"/>
                </a:lnTo>
                <a:cubicBezTo>
                  <a:pt x="503518" y="447015"/>
                  <a:pt x="507939" y="446629"/>
                  <a:pt x="512307" y="445887"/>
                </a:cubicBezTo>
                <a:close/>
                <a:moveTo>
                  <a:pt x="665232" y="282969"/>
                </a:moveTo>
                <a:cubicBezTo>
                  <a:pt x="680451" y="282949"/>
                  <a:pt x="694234" y="291959"/>
                  <a:pt x="700322" y="305908"/>
                </a:cubicBezTo>
                <a:cubicBezTo>
                  <a:pt x="708767" y="325260"/>
                  <a:pt x="699926" y="347794"/>
                  <a:pt x="680575" y="356240"/>
                </a:cubicBezTo>
                <a:cubicBezTo>
                  <a:pt x="661223" y="364686"/>
                  <a:pt x="638689" y="355845"/>
                  <a:pt x="630242" y="336493"/>
                </a:cubicBezTo>
                <a:lnTo>
                  <a:pt x="575587" y="336493"/>
                </a:lnTo>
                <a:cubicBezTo>
                  <a:pt x="570988" y="324806"/>
                  <a:pt x="563753" y="314339"/>
                  <a:pt x="554445" y="305908"/>
                </a:cubicBezTo>
                <a:lnTo>
                  <a:pt x="630242" y="305908"/>
                </a:lnTo>
                <a:cubicBezTo>
                  <a:pt x="636316" y="291992"/>
                  <a:pt x="650048" y="282989"/>
                  <a:pt x="665232" y="282969"/>
                </a:cubicBezTo>
                <a:close/>
                <a:moveTo>
                  <a:pt x="52204" y="262622"/>
                </a:moveTo>
                <a:cubicBezTo>
                  <a:pt x="61312" y="266195"/>
                  <a:pt x="69057" y="273243"/>
                  <a:pt x="73280" y="282919"/>
                </a:cubicBezTo>
                <a:cubicBezTo>
                  <a:pt x="81726" y="302271"/>
                  <a:pt x="72885" y="324805"/>
                  <a:pt x="53533" y="333251"/>
                </a:cubicBezTo>
                <a:lnTo>
                  <a:pt x="53533" y="374725"/>
                </a:lnTo>
                <a:cubicBezTo>
                  <a:pt x="53533" y="383170"/>
                  <a:pt x="60380" y="390017"/>
                  <a:pt x="68825" y="390017"/>
                </a:cubicBezTo>
                <a:lnTo>
                  <a:pt x="128214" y="390017"/>
                </a:lnTo>
                <a:cubicBezTo>
                  <a:pt x="128535" y="390720"/>
                  <a:pt x="128810" y="391440"/>
                  <a:pt x="129154" y="392150"/>
                </a:cubicBezTo>
                <a:cubicBezTo>
                  <a:pt x="134298" y="402852"/>
                  <a:pt x="141392" y="412501"/>
                  <a:pt x="150075" y="420602"/>
                </a:cubicBezTo>
                <a:lnTo>
                  <a:pt x="68825" y="420602"/>
                </a:lnTo>
                <a:cubicBezTo>
                  <a:pt x="43500" y="420572"/>
                  <a:pt x="22978" y="400050"/>
                  <a:pt x="22948" y="374725"/>
                </a:cubicBezTo>
                <a:lnTo>
                  <a:pt x="22948" y="333251"/>
                </a:lnTo>
                <a:cubicBezTo>
                  <a:pt x="14111" y="329395"/>
                  <a:pt x="7058" y="322341"/>
                  <a:pt x="3201" y="313504"/>
                </a:cubicBezTo>
                <a:cubicBezTo>
                  <a:pt x="-5245" y="294152"/>
                  <a:pt x="3596" y="271618"/>
                  <a:pt x="22948" y="263173"/>
                </a:cubicBezTo>
                <a:cubicBezTo>
                  <a:pt x="32624" y="258950"/>
                  <a:pt x="43096" y="259048"/>
                  <a:pt x="52204" y="262622"/>
                </a:cubicBezTo>
                <a:close/>
                <a:moveTo>
                  <a:pt x="325753" y="191645"/>
                </a:moveTo>
                <a:cubicBezTo>
                  <a:pt x="354834" y="194553"/>
                  <a:pt x="381413" y="211718"/>
                  <a:pt x="395648" y="238683"/>
                </a:cubicBezTo>
                <a:cubicBezTo>
                  <a:pt x="418252" y="230780"/>
                  <a:pt x="443273" y="234192"/>
                  <a:pt x="462935" y="247859"/>
                </a:cubicBezTo>
                <a:cubicBezTo>
                  <a:pt x="482457" y="261405"/>
                  <a:pt x="494120" y="283645"/>
                  <a:pt x="494162" y="307407"/>
                </a:cubicBezTo>
                <a:lnTo>
                  <a:pt x="494162" y="307652"/>
                </a:lnTo>
                <a:cubicBezTo>
                  <a:pt x="495796" y="307447"/>
                  <a:pt x="497441" y="307365"/>
                  <a:pt x="499086" y="307407"/>
                </a:cubicBezTo>
                <a:cubicBezTo>
                  <a:pt x="499531" y="307402"/>
                  <a:pt x="499977" y="307402"/>
                  <a:pt x="500422" y="307407"/>
                </a:cubicBezTo>
                <a:cubicBezTo>
                  <a:pt x="532649" y="307776"/>
                  <a:pt x="558475" y="334200"/>
                  <a:pt x="558107" y="366428"/>
                </a:cubicBezTo>
                <a:cubicBezTo>
                  <a:pt x="557738" y="398654"/>
                  <a:pt x="531314" y="424480"/>
                  <a:pt x="499086" y="424112"/>
                </a:cubicBezTo>
                <a:lnTo>
                  <a:pt x="237043" y="424112"/>
                </a:lnTo>
                <a:lnTo>
                  <a:pt x="213424" y="423867"/>
                </a:lnTo>
                <a:cubicBezTo>
                  <a:pt x="186165" y="422782"/>
                  <a:pt x="161719" y="406772"/>
                  <a:pt x="149830" y="382218"/>
                </a:cubicBezTo>
                <a:cubicBezTo>
                  <a:pt x="138109" y="357785"/>
                  <a:pt x="141061" y="328847"/>
                  <a:pt x="157477" y="307285"/>
                </a:cubicBezTo>
                <a:cubicBezTo>
                  <a:pt x="174061" y="285574"/>
                  <a:pt x="201220" y="274711"/>
                  <a:pt x="228204" y="278994"/>
                </a:cubicBezTo>
                <a:lnTo>
                  <a:pt x="228204" y="278229"/>
                </a:lnTo>
                <a:cubicBezTo>
                  <a:pt x="228635" y="237723"/>
                  <a:pt x="256734" y="202774"/>
                  <a:pt x="296202" y="193654"/>
                </a:cubicBezTo>
                <a:cubicBezTo>
                  <a:pt x="306087" y="191291"/>
                  <a:pt x="316059" y="190676"/>
                  <a:pt x="325753" y="191645"/>
                </a:cubicBezTo>
                <a:close/>
                <a:moveTo>
                  <a:pt x="113324" y="94455"/>
                </a:moveTo>
                <a:cubicBezTo>
                  <a:pt x="122432" y="98028"/>
                  <a:pt x="130177" y="105076"/>
                  <a:pt x="134400" y="114752"/>
                </a:cubicBezTo>
                <a:lnTo>
                  <a:pt x="168228" y="114752"/>
                </a:lnTo>
                <a:cubicBezTo>
                  <a:pt x="193552" y="114782"/>
                  <a:pt x="214075" y="135304"/>
                  <a:pt x="214105" y="160629"/>
                </a:cubicBezTo>
                <a:lnTo>
                  <a:pt x="214105" y="235647"/>
                </a:lnTo>
                <a:cubicBezTo>
                  <a:pt x="211349" y="242055"/>
                  <a:pt x="209214" y="248712"/>
                  <a:pt x="207728" y="255527"/>
                </a:cubicBezTo>
                <a:cubicBezTo>
                  <a:pt x="199455" y="256334"/>
                  <a:pt x="191320" y="258197"/>
                  <a:pt x="183520" y="261070"/>
                </a:cubicBezTo>
                <a:lnTo>
                  <a:pt x="183520" y="160629"/>
                </a:lnTo>
                <a:cubicBezTo>
                  <a:pt x="183520" y="152184"/>
                  <a:pt x="176673" y="145337"/>
                  <a:pt x="168228" y="145337"/>
                </a:cubicBezTo>
                <a:lnTo>
                  <a:pt x="134400" y="145337"/>
                </a:lnTo>
                <a:cubicBezTo>
                  <a:pt x="128326" y="159253"/>
                  <a:pt x="114594" y="168256"/>
                  <a:pt x="99411" y="168276"/>
                </a:cubicBezTo>
                <a:cubicBezTo>
                  <a:pt x="84191" y="168296"/>
                  <a:pt x="70409" y="159286"/>
                  <a:pt x="64321" y="145337"/>
                </a:cubicBezTo>
                <a:cubicBezTo>
                  <a:pt x="55875" y="125985"/>
                  <a:pt x="64716" y="103451"/>
                  <a:pt x="84068" y="95005"/>
                </a:cubicBezTo>
                <a:cubicBezTo>
                  <a:pt x="93744" y="90782"/>
                  <a:pt x="104215" y="90881"/>
                  <a:pt x="113324" y="94455"/>
                </a:cubicBezTo>
                <a:close/>
                <a:moveTo>
                  <a:pt x="587440" y="63819"/>
                </a:moveTo>
                <a:cubicBezTo>
                  <a:pt x="596548" y="67393"/>
                  <a:pt x="604293" y="74441"/>
                  <a:pt x="608516" y="84117"/>
                </a:cubicBezTo>
                <a:cubicBezTo>
                  <a:pt x="616962" y="103469"/>
                  <a:pt x="608121" y="126003"/>
                  <a:pt x="588769" y="134449"/>
                </a:cubicBezTo>
                <a:lnTo>
                  <a:pt x="588769" y="145337"/>
                </a:lnTo>
                <a:cubicBezTo>
                  <a:pt x="588739" y="170663"/>
                  <a:pt x="568217" y="191185"/>
                  <a:pt x="542892" y="191215"/>
                </a:cubicBezTo>
                <a:lnTo>
                  <a:pt x="497014" y="191215"/>
                </a:lnTo>
                <a:cubicBezTo>
                  <a:pt x="488569" y="191215"/>
                  <a:pt x="481722" y="198062"/>
                  <a:pt x="481722" y="206507"/>
                </a:cubicBezTo>
                <a:lnTo>
                  <a:pt x="481722" y="233422"/>
                </a:lnTo>
                <a:cubicBezTo>
                  <a:pt x="479887" y="231923"/>
                  <a:pt x="478021" y="230440"/>
                  <a:pt x="476064" y="229064"/>
                </a:cubicBezTo>
                <a:cubicBezTo>
                  <a:pt x="468400" y="223721"/>
                  <a:pt x="460004" y="219512"/>
                  <a:pt x="451137" y="216570"/>
                </a:cubicBezTo>
                <a:lnTo>
                  <a:pt x="451137" y="206507"/>
                </a:lnTo>
                <a:cubicBezTo>
                  <a:pt x="451162" y="181180"/>
                  <a:pt x="471688" y="160655"/>
                  <a:pt x="497014" y="160630"/>
                </a:cubicBezTo>
                <a:lnTo>
                  <a:pt x="542892" y="160630"/>
                </a:lnTo>
                <a:cubicBezTo>
                  <a:pt x="551337" y="160630"/>
                  <a:pt x="558184" y="153783"/>
                  <a:pt x="558184" y="145337"/>
                </a:cubicBezTo>
                <a:lnTo>
                  <a:pt x="558184" y="134449"/>
                </a:lnTo>
                <a:cubicBezTo>
                  <a:pt x="549347" y="130592"/>
                  <a:pt x="542294" y="123539"/>
                  <a:pt x="538437" y="114702"/>
                </a:cubicBezTo>
                <a:cubicBezTo>
                  <a:pt x="529992" y="95350"/>
                  <a:pt x="538832" y="72816"/>
                  <a:pt x="558184" y="64370"/>
                </a:cubicBezTo>
                <a:cubicBezTo>
                  <a:pt x="567860" y="60147"/>
                  <a:pt x="578332" y="60246"/>
                  <a:pt x="587440" y="63819"/>
                </a:cubicBezTo>
                <a:close/>
                <a:moveTo>
                  <a:pt x="350407" y="2651"/>
                </a:moveTo>
                <a:cubicBezTo>
                  <a:pt x="359516" y="6224"/>
                  <a:pt x="367261" y="13272"/>
                  <a:pt x="371484" y="22948"/>
                </a:cubicBezTo>
                <a:cubicBezTo>
                  <a:pt x="379929" y="42300"/>
                  <a:pt x="371089" y="64834"/>
                  <a:pt x="351737" y="73280"/>
                </a:cubicBezTo>
                <a:lnTo>
                  <a:pt x="351737" y="173920"/>
                </a:lnTo>
                <a:cubicBezTo>
                  <a:pt x="341839" y="170718"/>
                  <a:pt x="331547" y="168901"/>
                  <a:pt x="321152" y="168521"/>
                </a:cubicBezTo>
                <a:lnTo>
                  <a:pt x="321152" y="73280"/>
                </a:lnTo>
                <a:cubicBezTo>
                  <a:pt x="312315" y="69424"/>
                  <a:pt x="305261" y="62370"/>
                  <a:pt x="301405" y="53533"/>
                </a:cubicBezTo>
                <a:cubicBezTo>
                  <a:pt x="292959" y="34181"/>
                  <a:pt x="301800" y="11647"/>
                  <a:pt x="321152" y="3201"/>
                </a:cubicBezTo>
                <a:cubicBezTo>
                  <a:pt x="330828" y="-1022"/>
                  <a:pt x="341299" y="-923"/>
                  <a:pt x="350407" y="2651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3" name="图形 63" descr="键盘">
            <a:extLst>
              <a:ext uri="{FF2B5EF4-FFF2-40B4-BE49-F238E27FC236}">
                <a16:creationId xmlns:a16="http://schemas.microsoft.com/office/drawing/2014/main" xmlns="" id="{3C3DECB1-854A-4B03-BB1B-D540A2EF79DB}"/>
              </a:ext>
            </a:extLst>
          </p:cNvPr>
          <p:cNvSpPr>
            <a:spLocks/>
          </p:cNvSpPr>
          <p:nvPr/>
        </p:nvSpPr>
        <p:spPr>
          <a:xfrm>
            <a:off x="8572844" y="3754601"/>
            <a:ext cx="567129" cy="567129"/>
          </a:xfrm>
          <a:custGeom>
            <a:avLst/>
            <a:gdLst>
              <a:gd name="connsiteX0" fmla="*/ 838200 w 876299"/>
              <a:gd name="connsiteY0" fmla="*/ 0 h 381000"/>
              <a:gd name="connsiteX1" fmla="*/ 38100 w 876299"/>
              <a:gd name="connsiteY1" fmla="*/ 0 h 381000"/>
              <a:gd name="connsiteX2" fmla="*/ 0 w 876299"/>
              <a:gd name="connsiteY2" fmla="*/ 38100 h 381000"/>
              <a:gd name="connsiteX3" fmla="*/ 0 w 876299"/>
              <a:gd name="connsiteY3" fmla="*/ 342900 h 381000"/>
              <a:gd name="connsiteX4" fmla="*/ 38100 w 876299"/>
              <a:gd name="connsiteY4" fmla="*/ 381000 h 381000"/>
              <a:gd name="connsiteX5" fmla="*/ 838200 w 876299"/>
              <a:gd name="connsiteY5" fmla="*/ 381000 h 381000"/>
              <a:gd name="connsiteX6" fmla="*/ 876300 w 876299"/>
              <a:gd name="connsiteY6" fmla="*/ 342900 h 381000"/>
              <a:gd name="connsiteX7" fmla="*/ 876300 w 876299"/>
              <a:gd name="connsiteY7" fmla="*/ 38100 h 381000"/>
              <a:gd name="connsiteX8" fmla="*/ 838200 w 876299"/>
              <a:gd name="connsiteY8" fmla="*/ 0 h 381000"/>
              <a:gd name="connsiteX9" fmla="*/ 457200 w 876299"/>
              <a:gd name="connsiteY9" fmla="*/ 66675 h 381000"/>
              <a:gd name="connsiteX10" fmla="*/ 514350 w 876299"/>
              <a:gd name="connsiteY10" fmla="*/ 66675 h 381000"/>
              <a:gd name="connsiteX11" fmla="*/ 514350 w 876299"/>
              <a:gd name="connsiteY11" fmla="*/ 123825 h 381000"/>
              <a:gd name="connsiteX12" fmla="*/ 457200 w 876299"/>
              <a:gd name="connsiteY12" fmla="*/ 123825 h 381000"/>
              <a:gd name="connsiteX13" fmla="*/ 457200 w 876299"/>
              <a:gd name="connsiteY13" fmla="*/ 161925 h 381000"/>
              <a:gd name="connsiteX14" fmla="*/ 514350 w 876299"/>
              <a:gd name="connsiteY14" fmla="*/ 161925 h 381000"/>
              <a:gd name="connsiteX15" fmla="*/ 514350 w 876299"/>
              <a:gd name="connsiteY15" fmla="*/ 219075 h 381000"/>
              <a:gd name="connsiteX16" fmla="*/ 457200 w 876299"/>
              <a:gd name="connsiteY16" fmla="*/ 219075 h 381000"/>
              <a:gd name="connsiteX17" fmla="*/ 361950 w 876299"/>
              <a:gd name="connsiteY17" fmla="*/ 66675 h 381000"/>
              <a:gd name="connsiteX18" fmla="*/ 419100 w 876299"/>
              <a:gd name="connsiteY18" fmla="*/ 66675 h 381000"/>
              <a:gd name="connsiteX19" fmla="*/ 419100 w 876299"/>
              <a:gd name="connsiteY19" fmla="*/ 123825 h 381000"/>
              <a:gd name="connsiteX20" fmla="*/ 361950 w 876299"/>
              <a:gd name="connsiteY20" fmla="*/ 123825 h 381000"/>
              <a:gd name="connsiteX21" fmla="*/ 361950 w 876299"/>
              <a:gd name="connsiteY21" fmla="*/ 161925 h 381000"/>
              <a:gd name="connsiteX22" fmla="*/ 419100 w 876299"/>
              <a:gd name="connsiteY22" fmla="*/ 161925 h 381000"/>
              <a:gd name="connsiteX23" fmla="*/ 419100 w 876299"/>
              <a:gd name="connsiteY23" fmla="*/ 219075 h 381000"/>
              <a:gd name="connsiteX24" fmla="*/ 361950 w 876299"/>
              <a:gd name="connsiteY24" fmla="*/ 219075 h 381000"/>
              <a:gd name="connsiteX25" fmla="*/ 266700 w 876299"/>
              <a:gd name="connsiteY25" fmla="*/ 66675 h 381000"/>
              <a:gd name="connsiteX26" fmla="*/ 323850 w 876299"/>
              <a:gd name="connsiteY26" fmla="*/ 66675 h 381000"/>
              <a:gd name="connsiteX27" fmla="*/ 323850 w 876299"/>
              <a:gd name="connsiteY27" fmla="*/ 123825 h 381000"/>
              <a:gd name="connsiteX28" fmla="*/ 266700 w 876299"/>
              <a:gd name="connsiteY28" fmla="*/ 123825 h 381000"/>
              <a:gd name="connsiteX29" fmla="*/ 266700 w 876299"/>
              <a:gd name="connsiteY29" fmla="*/ 161925 h 381000"/>
              <a:gd name="connsiteX30" fmla="*/ 323850 w 876299"/>
              <a:gd name="connsiteY30" fmla="*/ 161925 h 381000"/>
              <a:gd name="connsiteX31" fmla="*/ 323850 w 876299"/>
              <a:gd name="connsiteY31" fmla="*/ 219075 h 381000"/>
              <a:gd name="connsiteX32" fmla="*/ 266700 w 876299"/>
              <a:gd name="connsiteY32" fmla="*/ 219075 h 381000"/>
              <a:gd name="connsiteX33" fmla="*/ 133350 w 876299"/>
              <a:gd name="connsiteY33" fmla="*/ 314325 h 381000"/>
              <a:gd name="connsiteX34" fmla="*/ 76200 w 876299"/>
              <a:gd name="connsiteY34" fmla="*/ 314325 h 381000"/>
              <a:gd name="connsiteX35" fmla="*/ 76200 w 876299"/>
              <a:gd name="connsiteY35" fmla="*/ 257175 h 381000"/>
              <a:gd name="connsiteX36" fmla="*/ 133350 w 876299"/>
              <a:gd name="connsiteY36" fmla="*/ 257175 h 381000"/>
              <a:gd name="connsiteX37" fmla="*/ 133350 w 876299"/>
              <a:gd name="connsiteY37" fmla="*/ 219075 h 381000"/>
              <a:gd name="connsiteX38" fmla="*/ 76200 w 876299"/>
              <a:gd name="connsiteY38" fmla="*/ 219075 h 381000"/>
              <a:gd name="connsiteX39" fmla="*/ 76200 w 876299"/>
              <a:gd name="connsiteY39" fmla="*/ 161925 h 381000"/>
              <a:gd name="connsiteX40" fmla="*/ 133350 w 876299"/>
              <a:gd name="connsiteY40" fmla="*/ 161925 h 381000"/>
              <a:gd name="connsiteX41" fmla="*/ 133350 w 876299"/>
              <a:gd name="connsiteY41" fmla="*/ 123825 h 381000"/>
              <a:gd name="connsiteX42" fmla="*/ 76200 w 876299"/>
              <a:gd name="connsiteY42" fmla="*/ 123825 h 381000"/>
              <a:gd name="connsiteX43" fmla="*/ 76200 w 876299"/>
              <a:gd name="connsiteY43" fmla="*/ 66675 h 381000"/>
              <a:gd name="connsiteX44" fmla="*/ 133350 w 876299"/>
              <a:gd name="connsiteY44" fmla="*/ 66675 h 381000"/>
              <a:gd name="connsiteX45" fmla="*/ 228600 w 876299"/>
              <a:gd name="connsiteY45" fmla="*/ 314325 h 381000"/>
              <a:gd name="connsiteX46" fmla="*/ 171450 w 876299"/>
              <a:gd name="connsiteY46" fmla="*/ 314325 h 381000"/>
              <a:gd name="connsiteX47" fmla="*/ 171450 w 876299"/>
              <a:gd name="connsiteY47" fmla="*/ 257175 h 381000"/>
              <a:gd name="connsiteX48" fmla="*/ 228600 w 876299"/>
              <a:gd name="connsiteY48" fmla="*/ 257175 h 381000"/>
              <a:gd name="connsiteX49" fmla="*/ 228600 w 876299"/>
              <a:gd name="connsiteY49" fmla="*/ 219075 h 381000"/>
              <a:gd name="connsiteX50" fmla="*/ 171450 w 876299"/>
              <a:gd name="connsiteY50" fmla="*/ 219075 h 381000"/>
              <a:gd name="connsiteX51" fmla="*/ 171450 w 876299"/>
              <a:gd name="connsiteY51" fmla="*/ 161925 h 381000"/>
              <a:gd name="connsiteX52" fmla="*/ 228600 w 876299"/>
              <a:gd name="connsiteY52" fmla="*/ 161925 h 381000"/>
              <a:gd name="connsiteX53" fmla="*/ 228600 w 876299"/>
              <a:gd name="connsiteY53" fmla="*/ 123825 h 381000"/>
              <a:gd name="connsiteX54" fmla="*/ 171450 w 876299"/>
              <a:gd name="connsiteY54" fmla="*/ 123825 h 381000"/>
              <a:gd name="connsiteX55" fmla="*/ 171450 w 876299"/>
              <a:gd name="connsiteY55" fmla="*/ 66675 h 381000"/>
              <a:gd name="connsiteX56" fmla="*/ 228600 w 876299"/>
              <a:gd name="connsiteY56" fmla="*/ 66675 h 381000"/>
              <a:gd name="connsiteX57" fmla="*/ 609600 w 876299"/>
              <a:gd name="connsiteY57" fmla="*/ 314325 h 381000"/>
              <a:gd name="connsiteX58" fmla="*/ 266700 w 876299"/>
              <a:gd name="connsiteY58" fmla="*/ 314325 h 381000"/>
              <a:gd name="connsiteX59" fmla="*/ 266700 w 876299"/>
              <a:gd name="connsiteY59" fmla="*/ 257175 h 381000"/>
              <a:gd name="connsiteX60" fmla="*/ 609600 w 876299"/>
              <a:gd name="connsiteY60" fmla="*/ 257175 h 381000"/>
              <a:gd name="connsiteX61" fmla="*/ 609600 w 876299"/>
              <a:gd name="connsiteY61" fmla="*/ 219075 h 381000"/>
              <a:gd name="connsiteX62" fmla="*/ 552450 w 876299"/>
              <a:gd name="connsiteY62" fmla="*/ 219075 h 381000"/>
              <a:gd name="connsiteX63" fmla="*/ 552450 w 876299"/>
              <a:gd name="connsiteY63" fmla="*/ 161925 h 381000"/>
              <a:gd name="connsiteX64" fmla="*/ 609600 w 876299"/>
              <a:gd name="connsiteY64" fmla="*/ 161925 h 381000"/>
              <a:gd name="connsiteX65" fmla="*/ 609600 w 876299"/>
              <a:gd name="connsiteY65" fmla="*/ 123825 h 381000"/>
              <a:gd name="connsiteX66" fmla="*/ 552450 w 876299"/>
              <a:gd name="connsiteY66" fmla="*/ 123825 h 381000"/>
              <a:gd name="connsiteX67" fmla="*/ 552450 w 876299"/>
              <a:gd name="connsiteY67" fmla="*/ 66675 h 381000"/>
              <a:gd name="connsiteX68" fmla="*/ 609600 w 876299"/>
              <a:gd name="connsiteY68" fmla="*/ 66675 h 381000"/>
              <a:gd name="connsiteX69" fmla="*/ 704850 w 876299"/>
              <a:gd name="connsiteY69" fmla="*/ 314325 h 381000"/>
              <a:gd name="connsiteX70" fmla="*/ 647700 w 876299"/>
              <a:gd name="connsiteY70" fmla="*/ 314325 h 381000"/>
              <a:gd name="connsiteX71" fmla="*/ 647700 w 876299"/>
              <a:gd name="connsiteY71" fmla="*/ 257175 h 381000"/>
              <a:gd name="connsiteX72" fmla="*/ 704850 w 876299"/>
              <a:gd name="connsiteY72" fmla="*/ 257175 h 381000"/>
              <a:gd name="connsiteX73" fmla="*/ 704850 w 876299"/>
              <a:gd name="connsiteY73" fmla="*/ 219075 h 381000"/>
              <a:gd name="connsiteX74" fmla="*/ 647700 w 876299"/>
              <a:gd name="connsiteY74" fmla="*/ 219075 h 381000"/>
              <a:gd name="connsiteX75" fmla="*/ 647700 w 876299"/>
              <a:gd name="connsiteY75" fmla="*/ 161925 h 381000"/>
              <a:gd name="connsiteX76" fmla="*/ 704850 w 876299"/>
              <a:gd name="connsiteY76" fmla="*/ 161925 h 381000"/>
              <a:gd name="connsiteX77" fmla="*/ 704850 w 876299"/>
              <a:gd name="connsiteY77" fmla="*/ 123825 h 381000"/>
              <a:gd name="connsiteX78" fmla="*/ 647700 w 876299"/>
              <a:gd name="connsiteY78" fmla="*/ 123825 h 381000"/>
              <a:gd name="connsiteX79" fmla="*/ 647700 w 876299"/>
              <a:gd name="connsiteY79" fmla="*/ 66675 h 381000"/>
              <a:gd name="connsiteX80" fmla="*/ 704850 w 876299"/>
              <a:gd name="connsiteY80" fmla="*/ 66675 h 381000"/>
              <a:gd name="connsiteX81" fmla="*/ 800100 w 876299"/>
              <a:gd name="connsiteY81" fmla="*/ 314325 h 381000"/>
              <a:gd name="connsiteX82" fmla="*/ 742950 w 876299"/>
              <a:gd name="connsiteY82" fmla="*/ 314325 h 381000"/>
              <a:gd name="connsiteX83" fmla="*/ 742950 w 876299"/>
              <a:gd name="connsiteY83" fmla="*/ 257175 h 381000"/>
              <a:gd name="connsiteX84" fmla="*/ 800100 w 876299"/>
              <a:gd name="connsiteY84" fmla="*/ 257175 h 381000"/>
              <a:gd name="connsiteX85" fmla="*/ 800100 w 876299"/>
              <a:gd name="connsiteY85" fmla="*/ 219075 h 381000"/>
              <a:gd name="connsiteX86" fmla="*/ 742950 w 876299"/>
              <a:gd name="connsiteY86" fmla="*/ 219075 h 381000"/>
              <a:gd name="connsiteX87" fmla="*/ 742950 w 876299"/>
              <a:gd name="connsiteY87" fmla="*/ 161925 h 381000"/>
              <a:gd name="connsiteX88" fmla="*/ 800100 w 876299"/>
              <a:gd name="connsiteY88" fmla="*/ 161925 h 381000"/>
              <a:gd name="connsiteX89" fmla="*/ 800100 w 876299"/>
              <a:gd name="connsiteY89" fmla="*/ 123825 h 381000"/>
              <a:gd name="connsiteX90" fmla="*/ 742950 w 876299"/>
              <a:gd name="connsiteY90" fmla="*/ 123825 h 381000"/>
              <a:gd name="connsiteX91" fmla="*/ 742950 w 876299"/>
              <a:gd name="connsiteY91" fmla="*/ 66675 h 381000"/>
              <a:gd name="connsiteX92" fmla="*/ 800100 w 876299"/>
              <a:gd name="connsiteY92" fmla="*/ 6667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876299" h="381000">
                <a:moveTo>
                  <a:pt x="838200" y="0"/>
                </a:moveTo>
                <a:lnTo>
                  <a:pt x="38100" y="0"/>
                </a:lnTo>
                <a:cubicBezTo>
                  <a:pt x="17058" y="0"/>
                  <a:pt x="0" y="17058"/>
                  <a:pt x="0" y="38100"/>
                </a:cubicBezTo>
                <a:lnTo>
                  <a:pt x="0" y="342900"/>
                </a:lnTo>
                <a:cubicBezTo>
                  <a:pt x="0" y="363942"/>
                  <a:pt x="17058" y="381000"/>
                  <a:pt x="38100" y="381000"/>
                </a:cubicBezTo>
                <a:lnTo>
                  <a:pt x="838200" y="381000"/>
                </a:lnTo>
                <a:cubicBezTo>
                  <a:pt x="859242" y="381000"/>
                  <a:pt x="876300" y="363942"/>
                  <a:pt x="876300" y="342900"/>
                </a:cubicBezTo>
                <a:lnTo>
                  <a:pt x="876300" y="38100"/>
                </a:lnTo>
                <a:cubicBezTo>
                  <a:pt x="876300" y="17058"/>
                  <a:pt x="859242" y="0"/>
                  <a:pt x="838200" y="0"/>
                </a:cubicBezTo>
                <a:close/>
                <a:moveTo>
                  <a:pt x="457200" y="66675"/>
                </a:moveTo>
                <a:lnTo>
                  <a:pt x="514350" y="66675"/>
                </a:lnTo>
                <a:lnTo>
                  <a:pt x="514350" y="123825"/>
                </a:lnTo>
                <a:lnTo>
                  <a:pt x="457200" y="123825"/>
                </a:lnTo>
                <a:close/>
                <a:moveTo>
                  <a:pt x="457200" y="161925"/>
                </a:moveTo>
                <a:lnTo>
                  <a:pt x="514350" y="161925"/>
                </a:lnTo>
                <a:lnTo>
                  <a:pt x="514350" y="219075"/>
                </a:lnTo>
                <a:lnTo>
                  <a:pt x="457200" y="219075"/>
                </a:lnTo>
                <a:close/>
                <a:moveTo>
                  <a:pt x="361950" y="66675"/>
                </a:moveTo>
                <a:lnTo>
                  <a:pt x="419100" y="66675"/>
                </a:lnTo>
                <a:lnTo>
                  <a:pt x="419100" y="123825"/>
                </a:lnTo>
                <a:lnTo>
                  <a:pt x="361950" y="123825"/>
                </a:lnTo>
                <a:close/>
                <a:moveTo>
                  <a:pt x="361950" y="161925"/>
                </a:moveTo>
                <a:lnTo>
                  <a:pt x="419100" y="161925"/>
                </a:lnTo>
                <a:lnTo>
                  <a:pt x="419100" y="219075"/>
                </a:lnTo>
                <a:lnTo>
                  <a:pt x="361950" y="219075"/>
                </a:lnTo>
                <a:close/>
                <a:moveTo>
                  <a:pt x="266700" y="66675"/>
                </a:moveTo>
                <a:lnTo>
                  <a:pt x="323850" y="66675"/>
                </a:lnTo>
                <a:lnTo>
                  <a:pt x="323850" y="123825"/>
                </a:lnTo>
                <a:lnTo>
                  <a:pt x="266700" y="123825"/>
                </a:lnTo>
                <a:close/>
                <a:moveTo>
                  <a:pt x="266700" y="161925"/>
                </a:moveTo>
                <a:lnTo>
                  <a:pt x="323850" y="161925"/>
                </a:lnTo>
                <a:lnTo>
                  <a:pt x="323850" y="219075"/>
                </a:lnTo>
                <a:lnTo>
                  <a:pt x="266700" y="219075"/>
                </a:lnTo>
                <a:close/>
                <a:moveTo>
                  <a:pt x="133350" y="314325"/>
                </a:moveTo>
                <a:lnTo>
                  <a:pt x="76200" y="314325"/>
                </a:lnTo>
                <a:lnTo>
                  <a:pt x="76200" y="257175"/>
                </a:lnTo>
                <a:lnTo>
                  <a:pt x="133350" y="257175"/>
                </a:lnTo>
                <a:close/>
                <a:moveTo>
                  <a:pt x="133350" y="219075"/>
                </a:moveTo>
                <a:lnTo>
                  <a:pt x="76200" y="219075"/>
                </a:lnTo>
                <a:lnTo>
                  <a:pt x="76200" y="161925"/>
                </a:lnTo>
                <a:lnTo>
                  <a:pt x="133350" y="161925"/>
                </a:lnTo>
                <a:close/>
                <a:moveTo>
                  <a:pt x="133350" y="123825"/>
                </a:moveTo>
                <a:lnTo>
                  <a:pt x="76200" y="123825"/>
                </a:lnTo>
                <a:lnTo>
                  <a:pt x="76200" y="66675"/>
                </a:lnTo>
                <a:lnTo>
                  <a:pt x="133350" y="66675"/>
                </a:lnTo>
                <a:close/>
                <a:moveTo>
                  <a:pt x="228600" y="314325"/>
                </a:moveTo>
                <a:lnTo>
                  <a:pt x="171450" y="314325"/>
                </a:lnTo>
                <a:lnTo>
                  <a:pt x="171450" y="257175"/>
                </a:lnTo>
                <a:lnTo>
                  <a:pt x="228600" y="257175"/>
                </a:lnTo>
                <a:close/>
                <a:moveTo>
                  <a:pt x="228600" y="219075"/>
                </a:moveTo>
                <a:lnTo>
                  <a:pt x="171450" y="219075"/>
                </a:lnTo>
                <a:lnTo>
                  <a:pt x="171450" y="161925"/>
                </a:lnTo>
                <a:lnTo>
                  <a:pt x="228600" y="161925"/>
                </a:lnTo>
                <a:close/>
                <a:moveTo>
                  <a:pt x="228600" y="123825"/>
                </a:moveTo>
                <a:lnTo>
                  <a:pt x="171450" y="123825"/>
                </a:lnTo>
                <a:lnTo>
                  <a:pt x="171450" y="66675"/>
                </a:lnTo>
                <a:lnTo>
                  <a:pt x="228600" y="66675"/>
                </a:lnTo>
                <a:close/>
                <a:moveTo>
                  <a:pt x="609600" y="314325"/>
                </a:moveTo>
                <a:lnTo>
                  <a:pt x="266700" y="314325"/>
                </a:lnTo>
                <a:lnTo>
                  <a:pt x="266700" y="257175"/>
                </a:lnTo>
                <a:lnTo>
                  <a:pt x="609600" y="257175"/>
                </a:lnTo>
                <a:close/>
                <a:moveTo>
                  <a:pt x="609600" y="219075"/>
                </a:moveTo>
                <a:lnTo>
                  <a:pt x="552450" y="219075"/>
                </a:lnTo>
                <a:lnTo>
                  <a:pt x="552450" y="161925"/>
                </a:lnTo>
                <a:lnTo>
                  <a:pt x="609600" y="161925"/>
                </a:lnTo>
                <a:close/>
                <a:moveTo>
                  <a:pt x="609600" y="123825"/>
                </a:moveTo>
                <a:lnTo>
                  <a:pt x="552450" y="123825"/>
                </a:lnTo>
                <a:lnTo>
                  <a:pt x="552450" y="66675"/>
                </a:lnTo>
                <a:lnTo>
                  <a:pt x="609600" y="66675"/>
                </a:lnTo>
                <a:close/>
                <a:moveTo>
                  <a:pt x="704850" y="314325"/>
                </a:moveTo>
                <a:lnTo>
                  <a:pt x="647700" y="314325"/>
                </a:lnTo>
                <a:lnTo>
                  <a:pt x="647700" y="257175"/>
                </a:lnTo>
                <a:lnTo>
                  <a:pt x="704850" y="257175"/>
                </a:lnTo>
                <a:close/>
                <a:moveTo>
                  <a:pt x="704850" y="219075"/>
                </a:moveTo>
                <a:lnTo>
                  <a:pt x="647700" y="219075"/>
                </a:lnTo>
                <a:lnTo>
                  <a:pt x="647700" y="161925"/>
                </a:lnTo>
                <a:lnTo>
                  <a:pt x="704850" y="161925"/>
                </a:lnTo>
                <a:close/>
                <a:moveTo>
                  <a:pt x="704850" y="123825"/>
                </a:moveTo>
                <a:lnTo>
                  <a:pt x="647700" y="123825"/>
                </a:lnTo>
                <a:lnTo>
                  <a:pt x="647700" y="66675"/>
                </a:lnTo>
                <a:lnTo>
                  <a:pt x="704850" y="66675"/>
                </a:lnTo>
                <a:close/>
                <a:moveTo>
                  <a:pt x="800100" y="314325"/>
                </a:moveTo>
                <a:lnTo>
                  <a:pt x="742950" y="314325"/>
                </a:lnTo>
                <a:lnTo>
                  <a:pt x="742950" y="257175"/>
                </a:lnTo>
                <a:lnTo>
                  <a:pt x="800100" y="257175"/>
                </a:lnTo>
                <a:close/>
                <a:moveTo>
                  <a:pt x="800100" y="219075"/>
                </a:moveTo>
                <a:lnTo>
                  <a:pt x="742950" y="219075"/>
                </a:lnTo>
                <a:lnTo>
                  <a:pt x="742950" y="161925"/>
                </a:lnTo>
                <a:lnTo>
                  <a:pt x="800100" y="161925"/>
                </a:lnTo>
                <a:close/>
                <a:moveTo>
                  <a:pt x="800100" y="123825"/>
                </a:moveTo>
                <a:lnTo>
                  <a:pt x="742950" y="123825"/>
                </a:lnTo>
                <a:lnTo>
                  <a:pt x="742950" y="66675"/>
                </a:lnTo>
                <a:lnTo>
                  <a:pt x="800100" y="6667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0" name="任意多边形: 形状 389">
            <a:extLst>
              <a:ext uri="{FF2B5EF4-FFF2-40B4-BE49-F238E27FC236}">
                <a16:creationId xmlns:a16="http://schemas.microsoft.com/office/drawing/2014/main" xmlns="" id="{F7C52BB0-794D-49F8-BC4F-8C7E55B91F4C}"/>
              </a:ext>
            </a:extLst>
          </p:cNvPr>
          <p:cNvSpPr/>
          <p:nvPr/>
        </p:nvSpPr>
        <p:spPr>
          <a:xfrm>
            <a:off x="9682237" y="3837978"/>
            <a:ext cx="543498" cy="330825"/>
          </a:xfrm>
          <a:custGeom>
            <a:avLst/>
            <a:gdLst>
              <a:gd name="connsiteX0" fmla="*/ 0 w 703452"/>
              <a:gd name="connsiteY0" fmla="*/ 382311 h 428188"/>
              <a:gd name="connsiteX1" fmla="*/ 305849 w 703452"/>
              <a:gd name="connsiteY1" fmla="*/ 382311 h 428188"/>
              <a:gd name="connsiteX2" fmla="*/ 305849 w 703452"/>
              <a:gd name="connsiteY2" fmla="*/ 389957 h 428188"/>
              <a:gd name="connsiteX3" fmla="*/ 313495 w 703452"/>
              <a:gd name="connsiteY3" fmla="*/ 397604 h 428188"/>
              <a:gd name="connsiteX4" fmla="*/ 389957 w 703452"/>
              <a:gd name="connsiteY4" fmla="*/ 397604 h 428188"/>
              <a:gd name="connsiteX5" fmla="*/ 397603 w 703452"/>
              <a:gd name="connsiteY5" fmla="*/ 389957 h 428188"/>
              <a:gd name="connsiteX6" fmla="*/ 397603 w 703452"/>
              <a:gd name="connsiteY6" fmla="*/ 382311 h 428188"/>
              <a:gd name="connsiteX7" fmla="*/ 703452 w 703452"/>
              <a:gd name="connsiteY7" fmla="*/ 382311 h 428188"/>
              <a:gd name="connsiteX8" fmla="*/ 703452 w 703452"/>
              <a:gd name="connsiteY8" fmla="*/ 397604 h 428188"/>
              <a:gd name="connsiteX9" fmla="*/ 672867 w 703452"/>
              <a:gd name="connsiteY9" fmla="*/ 428188 h 428188"/>
              <a:gd name="connsiteX10" fmla="*/ 30585 w 703452"/>
              <a:gd name="connsiteY10" fmla="*/ 428188 h 428188"/>
              <a:gd name="connsiteX11" fmla="*/ 0 w 703452"/>
              <a:gd name="connsiteY11" fmla="*/ 397604 h 428188"/>
              <a:gd name="connsiteX12" fmla="*/ 137632 w 703452"/>
              <a:gd name="connsiteY12" fmla="*/ 45877 h 428188"/>
              <a:gd name="connsiteX13" fmla="*/ 137632 w 703452"/>
              <a:gd name="connsiteY13" fmla="*/ 305848 h 428188"/>
              <a:gd name="connsiteX14" fmla="*/ 565821 w 703452"/>
              <a:gd name="connsiteY14" fmla="*/ 305848 h 428188"/>
              <a:gd name="connsiteX15" fmla="*/ 565821 w 703452"/>
              <a:gd name="connsiteY15" fmla="*/ 45877 h 428188"/>
              <a:gd name="connsiteX16" fmla="*/ 122340 w 703452"/>
              <a:gd name="connsiteY16" fmla="*/ 0 h 428188"/>
              <a:gd name="connsiteX17" fmla="*/ 581113 w 703452"/>
              <a:gd name="connsiteY17" fmla="*/ 0 h 428188"/>
              <a:gd name="connsiteX18" fmla="*/ 611698 w 703452"/>
              <a:gd name="connsiteY18" fmla="*/ 30585 h 428188"/>
              <a:gd name="connsiteX19" fmla="*/ 611698 w 703452"/>
              <a:gd name="connsiteY19" fmla="*/ 351726 h 428188"/>
              <a:gd name="connsiteX20" fmla="*/ 91755 w 703452"/>
              <a:gd name="connsiteY20" fmla="*/ 351726 h 428188"/>
              <a:gd name="connsiteX21" fmla="*/ 91755 w 703452"/>
              <a:gd name="connsiteY21" fmla="*/ 30585 h 428188"/>
              <a:gd name="connsiteX22" fmla="*/ 122340 w 703452"/>
              <a:gd name="connsiteY22" fmla="*/ 0 h 428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703452" h="428188">
                <a:moveTo>
                  <a:pt x="0" y="382311"/>
                </a:moveTo>
                <a:lnTo>
                  <a:pt x="305849" y="382311"/>
                </a:lnTo>
                <a:lnTo>
                  <a:pt x="305849" y="389957"/>
                </a:lnTo>
                <a:cubicBezTo>
                  <a:pt x="305849" y="394545"/>
                  <a:pt x="308907" y="397604"/>
                  <a:pt x="313495" y="397604"/>
                </a:cubicBezTo>
                <a:lnTo>
                  <a:pt x="389957" y="397604"/>
                </a:lnTo>
                <a:cubicBezTo>
                  <a:pt x="394545" y="397604"/>
                  <a:pt x="397603" y="394545"/>
                  <a:pt x="397603" y="389957"/>
                </a:cubicBezTo>
                <a:lnTo>
                  <a:pt x="397603" y="382311"/>
                </a:lnTo>
                <a:lnTo>
                  <a:pt x="703452" y="382311"/>
                </a:lnTo>
                <a:lnTo>
                  <a:pt x="703452" y="397604"/>
                </a:lnTo>
                <a:cubicBezTo>
                  <a:pt x="703452" y="414425"/>
                  <a:pt x="689689" y="428188"/>
                  <a:pt x="672867" y="428188"/>
                </a:cubicBezTo>
                <a:lnTo>
                  <a:pt x="30585" y="428188"/>
                </a:lnTo>
                <a:cubicBezTo>
                  <a:pt x="13763" y="428188"/>
                  <a:pt x="0" y="414425"/>
                  <a:pt x="0" y="397604"/>
                </a:cubicBezTo>
                <a:close/>
                <a:moveTo>
                  <a:pt x="137632" y="45877"/>
                </a:moveTo>
                <a:lnTo>
                  <a:pt x="137632" y="305848"/>
                </a:lnTo>
                <a:lnTo>
                  <a:pt x="565821" y="305848"/>
                </a:lnTo>
                <a:lnTo>
                  <a:pt x="565821" y="45877"/>
                </a:lnTo>
                <a:close/>
                <a:moveTo>
                  <a:pt x="122340" y="0"/>
                </a:moveTo>
                <a:lnTo>
                  <a:pt x="581113" y="0"/>
                </a:lnTo>
                <a:cubicBezTo>
                  <a:pt x="597935" y="0"/>
                  <a:pt x="611698" y="13763"/>
                  <a:pt x="611698" y="30585"/>
                </a:cubicBezTo>
                <a:lnTo>
                  <a:pt x="611698" y="351726"/>
                </a:lnTo>
                <a:lnTo>
                  <a:pt x="91755" y="351726"/>
                </a:lnTo>
                <a:lnTo>
                  <a:pt x="91755" y="30585"/>
                </a:lnTo>
                <a:cubicBezTo>
                  <a:pt x="91755" y="13763"/>
                  <a:pt x="105518" y="0"/>
                  <a:pt x="122340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3" name="任意多边形: 形状 392">
            <a:extLst>
              <a:ext uri="{FF2B5EF4-FFF2-40B4-BE49-F238E27FC236}">
                <a16:creationId xmlns:a16="http://schemas.microsoft.com/office/drawing/2014/main" xmlns="" id="{7C3751D4-3443-4D15-96B7-D72F320BFADE}"/>
              </a:ext>
            </a:extLst>
          </p:cNvPr>
          <p:cNvSpPr/>
          <p:nvPr/>
        </p:nvSpPr>
        <p:spPr>
          <a:xfrm>
            <a:off x="10783496" y="3829640"/>
            <a:ext cx="543050" cy="354455"/>
          </a:xfrm>
          <a:custGeom>
            <a:avLst/>
            <a:gdLst>
              <a:gd name="connsiteX0" fmla="*/ 150080 w 702871"/>
              <a:gd name="connsiteY0" fmla="*/ 246001 h 458772"/>
              <a:gd name="connsiteX1" fmla="*/ 351436 w 702871"/>
              <a:gd name="connsiteY1" fmla="*/ 331424 h 458772"/>
              <a:gd name="connsiteX2" fmla="*/ 552791 w 702871"/>
              <a:gd name="connsiteY2" fmla="*/ 246001 h 458772"/>
              <a:gd name="connsiteX3" fmla="*/ 702871 w 702871"/>
              <a:gd name="connsiteY3" fmla="*/ 309671 h 458772"/>
              <a:gd name="connsiteX4" fmla="*/ 351436 w 702871"/>
              <a:gd name="connsiteY4" fmla="*/ 458772 h 458772"/>
              <a:gd name="connsiteX5" fmla="*/ 0 w 702871"/>
              <a:gd name="connsiteY5" fmla="*/ 309671 h 458772"/>
              <a:gd name="connsiteX6" fmla="*/ 351436 w 702871"/>
              <a:gd name="connsiteY6" fmla="*/ 0 h 458772"/>
              <a:gd name="connsiteX7" fmla="*/ 702871 w 702871"/>
              <a:gd name="connsiteY7" fmla="*/ 149102 h 458772"/>
              <a:gd name="connsiteX8" fmla="*/ 351436 w 702871"/>
              <a:gd name="connsiteY8" fmla="*/ 298203 h 458772"/>
              <a:gd name="connsiteX9" fmla="*/ 0 w 702871"/>
              <a:gd name="connsiteY9" fmla="*/ 149102 h 45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02871" h="458772">
                <a:moveTo>
                  <a:pt x="150080" y="246001"/>
                </a:moveTo>
                <a:lnTo>
                  <a:pt x="351436" y="331424"/>
                </a:lnTo>
                <a:lnTo>
                  <a:pt x="552791" y="246001"/>
                </a:lnTo>
                <a:lnTo>
                  <a:pt x="702871" y="309671"/>
                </a:lnTo>
                <a:lnTo>
                  <a:pt x="351436" y="458772"/>
                </a:lnTo>
                <a:lnTo>
                  <a:pt x="0" y="309671"/>
                </a:lnTo>
                <a:close/>
                <a:moveTo>
                  <a:pt x="351436" y="0"/>
                </a:moveTo>
                <a:lnTo>
                  <a:pt x="702871" y="149102"/>
                </a:lnTo>
                <a:lnTo>
                  <a:pt x="351436" y="298203"/>
                </a:lnTo>
                <a:lnTo>
                  <a:pt x="0" y="149102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0" name="图形 69" descr="显示器">
            <a:extLst>
              <a:ext uri="{FF2B5EF4-FFF2-40B4-BE49-F238E27FC236}">
                <a16:creationId xmlns:a16="http://schemas.microsoft.com/office/drawing/2014/main" xmlns="" id="{E2A97E54-0E75-40EA-8060-C81A9692FB42}"/>
              </a:ext>
            </a:extLst>
          </p:cNvPr>
          <p:cNvSpPr>
            <a:spLocks/>
          </p:cNvSpPr>
          <p:nvPr/>
        </p:nvSpPr>
        <p:spPr>
          <a:xfrm>
            <a:off x="865455" y="4708849"/>
            <a:ext cx="567129" cy="567129"/>
          </a:xfrm>
          <a:custGeom>
            <a:avLst/>
            <a:gdLst>
              <a:gd name="connsiteX0" fmla="*/ 704850 w 762000"/>
              <a:gd name="connsiteY0" fmla="*/ 476250 h 647700"/>
              <a:gd name="connsiteX1" fmla="*/ 57150 w 762000"/>
              <a:gd name="connsiteY1" fmla="*/ 476250 h 647700"/>
              <a:gd name="connsiteX2" fmla="*/ 57150 w 762000"/>
              <a:gd name="connsiteY2" fmla="*/ 57150 h 647700"/>
              <a:gd name="connsiteX3" fmla="*/ 704850 w 762000"/>
              <a:gd name="connsiteY3" fmla="*/ 57150 h 647700"/>
              <a:gd name="connsiteX4" fmla="*/ 704850 w 762000"/>
              <a:gd name="connsiteY4" fmla="*/ 476250 h 647700"/>
              <a:gd name="connsiteX5" fmla="*/ 723900 w 762000"/>
              <a:gd name="connsiteY5" fmla="*/ 0 h 647700"/>
              <a:gd name="connsiteX6" fmla="*/ 38100 w 762000"/>
              <a:gd name="connsiteY6" fmla="*/ 0 h 647700"/>
              <a:gd name="connsiteX7" fmla="*/ 0 w 762000"/>
              <a:gd name="connsiteY7" fmla="*/ 38100 h 647700"/>
              <a:gd name="connsiteX8" fmla="*/ 0 w 762000"/>
              <a:gd name="connsiteY8" fmla="*/ 495300 h 647700"/>
              <a:gd name="connsiteX9" fmla="*/ 38100 w 762000"/>
              <a:gd name="connsiteY9" fmla="*/ 533400 h 647700"/>
              <a:gd name="connsiteX10" fmla="*/ 304800 w 762000"/>
              <a:gd name="connsiteY10" fmla="*/ 533400 h 647700"/>
              <a:gd name="connsiteX11" fmla="*/ 304800 w 762000"/>
              <a:gd name="connsiteY11" fmla="*/ 590550 h 647700"/>
              <a:gd name="connsiteX12" fmla="*/ 209550 w 762000"/>
              <a:gd name="connsiteY12" fmla="*/ 590550 h 647700"/>
              <a:gd name="connsiteX13" fmla="*/ 209550 w 762000"/>
              <a:gd name="connsiteY13" fmla="*/ 647700 h 647700"/>
              <a:gd name="connsiteX14" fmla="*/ 552450 w 762000"/>
              <a:gd name="connsiteY14" fmla="*/ 647700 h 647700"/>
              <a:gd name="connsiteX15" fmla="*/ 552450 w 762000"/>
              <a:gd name="connsiteY15" fmla="*/ 590550 h 647700"/>
              <a:gd name="connsiteX16" fmla="*/ 457200 w 762000"/>
              <a:gd name="connsiteY16" fmla="*/ 590550 h 647700"/>
              <a:gd name="connsiteX17" fmla="*/ 457200 w 762000"/>
              <a:gd name="connsiteY17" fmla="*/ 533400 h 647700"/>
              <a:gd name="connsiteX18" fmla="*/ 723900 w 762000"/>
              <a:gd name="connsiteY18" fmla="*/ 533400 h 647700"/>
              <a:gd name="connsiteX19" fmla="*/ 762000 w 762000"/>
              <a:gd name="connsiteY19" fmla="*/ 495300 h 647700"/>
              <a:gd name="connsiteX20" fmla="*/ 762000 w 762000"/>
              <a:gd name="connsiteY20" fmla="*/ 38100 h 647700"/>
              <a:gd name="connsiteX21" fmla="*/ 723900 w 762000"/>
              <a:gd name="connsiteY21" fmla="*/ 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62000" h="647700">
                <a:moveTo>
                  <a:pt x="704850" y="476250"/>
                </a:moveTo>
                <a:lnTo>
                  <a:pt x="57150" y="476250"/>
                </a:lnTo>
                <a:lnTo>
                  <a:pt x="57150" y="57150"/>
                </a:lnTo>
                <a:lnTo>
                  <a:pt x="704850" y="57150"/>
                </a:lnTo>
                <a:lnTo>
                  <a:pt x="704850" y="476250"/>
                </a:lnTo>
                <a:close/>
                <a:moveTo>
                  <a:pt x="723900" y="0"/>
                </a:moveTo>
                <a:lnTo>
                  <a:pt x="38100" y="0"/>
                </a:lnTo>
                <a:cubicBezTo>
                  <a:pt x="17145" y="0"/>
                  <a:pt x="0" y="17145"/>
                  <a:pt x="0" y="38100"/>
                </a:cubicBezTo>
                <a:lnTo>
                  <a:pt x="0" y="495300"/>
                </a:lnTo>
                <a:cubicBezTo>
                  <a:pt x="0" y="516255"/>
                  <a:pt x="17145" y="533400"/>
                  <a:pt x="38100" y="533400"/>
                </a:cubicBezTo>
                <a:lnTo>
                  <a:pt x="304800" y="533400"/>
                </a:lnTo>
                <a:lnTo>
                  <a:pt x="304800" y="590550"/>
                </a:lnTo>
                <a:lnTo>
                  <a:pt x="209550" y="590550"/>
                </a:lnTo>
                <a:lnTo>
                  <a:pt x="209550" y="647700"/>
                </a:lnTo>
                <a:lnTo>
                  <a:pt x="552450" y="647700"/>
                </a:lnTo>
                <a:lnTo>
                  <a:pt x="552450" y="590550"/>
                </a:lnTo>
                <a:lnTo>
                  <a:pt x="457200" y="590550"/>
                </a:lnTo>
                <a:lnTo>
                  <a:pt x="457200" y="533400"/>
                </a:lnTo>
                <a:lnTo>
                  <a:pt x="723900" y="533400"/>
                </a:lnTo>
                <a:cubicBezTo>
                  <a:pt x="744855" y="533400"/>
                  <a:pt x="762000" y="516255"/>
                  <a:pt x="762000" y="495300"/>
                </a:cubicBezTo>
                <a:lnTo>
                  <a:pt x="762000" y="38100"/>
                </a:lnTo>
                <a:cubicBezTo>
                  <a:pt x="762000" y="17145"/>
                  <a:pt x="744855" y="0"/>
                  <a:pt x="723900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6" name="任意多边形: 形状 395">
            <a:extLst>
              <a:ext uri="{FF2B5EF4-FFF2-40B4-BE49-F238E27FC236}">
                <a16:creationId xmlns:a16="http://schemas.microsoft.com/office/drawing/2014/main" xmlns="" id="{57162FF0-749C-45A3-A33F-A5B3691104BC}"/>
              </a:ext>
            </a:extLst>
          </p:cNvPr>
          <p:cNvSpPr/>
          <p:nvPr/>
        </p:nvSpPr>
        <p:spPr>
          <a:xfrm>
            <a:off x="2064167" y="4748109"/>
            <a:ext cx="288756" cy="466699"/>
          </a:xfrm>
          <a:custGeom>
            <a:avLst/>
            <a:gdLst>
              <a:gd name="connsiteX0" fmla="*/ 187437 w 373739"/>
              <a:gd name="connsiteY0" fmla="*/ 114693 h 604051"/>
              <a:gd name="connsiteX1" fmla="*/ 210376 w 373739"/>
              <a:gd name="connsiteY1" fmla="*/ 138679 h 604051"/>
              <a:gd name="connsiteX2" fmla="*/ 210376 w 373739"/>
              <a:gd name="connsiteY2" fmla="*/ 206448 h 604051"/>
              <a:gd name="connsiteX3" fmla="*/ 187437 w 373739"/>
              <a:gd name="connsiteY3" fmla="*/ 229386 h 604051"/>
              <a:gd name="connsiteX4" fmla="*/ 164498 w 373739"/>
              <a:gd name="connsiteY4" fmla="*/ 206448 h 604051"/>
              <a:gd name="connsiteX5" fmla="*/ 164498 w 373739"/>
              <a:gd name="connsiteY5" fmla="*/ 138679 h 604051"/>
              <a:gd name="connsiteX6" fmla="*/ 187437 w 373739"/>
              <a:gd name="connsiteY6" fmla="*/ 114693 h 604051"/>
              <a:gd name="connsiteX7" fmla="*/ 187437 w 373739"/>
              <a:gd name="connsiteY7" fmla="*/ 30585 h 604051"/>
              <a:gd name="connsiteX8" fmla="*/ 172145 w 373739"/>
              <a:gd name="connsiteY8" fmla="*/ 45878 h 604051"/>
              <a:gd name="connsiteX9" fmla="*/ 172145 w 373739"/>
              <a:gd name="connsiteY9" fmla="*/ 86402 h 604051"/>
              <a:gd name="connsiteX10" fmla="*/ 133914 w 373739"/>
              <a:gd name="connsiteY10" fmla="*/ 138687 h 604051"/>
              <a:gd name="connsiteX11" fmla="*/ 133914 w 373739"/>
              <a:gd name="connsiteY11" fmla="*/ 206448 h 604051"/>
              <a:gd name="connsiteX12" fmla="*/ 172145 w 373739"/>
              <a:gd name="connsiteY12" fmla="*/ 258725 h 604051"/>
              <a:gd name="connsiteX13" fmla="*/ 172145 w 373739"/>
              <a:gd name="connsiteY13" fmla="*/ 374665 h 604051"/>
              <a:gd name="connsiteX14" fmla="*/ 187437 w 373739"/>
              <a:gd name="connsiteY14" fmla="*/ 389957 h 604051"/>
              <a:gd name="connsiteX15" fmla="*/ 202730 w 373739"/>
              <a:gd name="connsiteY15" fmla="*/ 374665 h 604051"/>
              <a:gd name="connsiteX16" fmla="*/ 202730 w 373739"/>
              <a:gd name="connsiteY16" fmla="*/ 258725 h 604051"/>
              <a:gd name="connsiteX17" fmla="*/ 240961 w 373739"/>
              <a:gd name="connsiteY17" fmla="*/ 206448 h 604051"/>
              <a:gd name="connsiteX18" fmla="*/ 240961 w 373739"/>
              <a:gd name="connsiteY18" fmla="*/ 138687 h 604051"/>
              <a:gd name="connsiteX19" fmla="*/ 202730 w 373739"/>
              <a:gd name="connsiteY19" fmla="*/ 86402 h 604051"/>
              <a:gd name="connsiteX20" fmla="*/ 202730 w 373739"/>
              <a:gd name="connsiteY20" fmla="*/ 45878 h 604051"/>
              <a:gd name="connsiteX21" fmla="*/ 187437 w 373739"/>
              <a:gd name="connsiteY21" fmla="*/ 30585 h 604051"/>
              <a:gd name="connsiteX22" fmla="*/ 186886 w 373739"/>
              <a:gd name="connsiteY22" fmla="*/ 0 h 604051"/>
              <a:gd name="connsiteX23" fmla="*/ 203593 w 373739"/>
              <a:gd name="connsiteY23" fmla="*/ 321 h 604051"/>
              <a:gd name="connsiteX24" fmla="*/ 210270 w 373739"/>
              <a:gd name="connsiteY24" fmla="*/ 739 h 604051"/>
              <a:gd name="connsiteX25" fmla="*/ 367491 w 373739"/>
              <a:gd name="connsiteY25" fmla="*/ 186078 h 604051"/>
              <a:gd name="connsiteX26" fmla="*/ 363736 w 373739"/>
              <a:gd name="connsiteY26" fmla="*/ 279852 h 604051"/>
              <a:gd name="connsiteX27" fmla="*/ 372476 w 373739"/>
              <a:gd name="connsiteY27" fmla="*/ 403239 h 604051"/>
              <a:gd name="connsiteX28" fmla="*/ 373572 w 373739"/>
              <a:gd name="connsiteY28" fmla="*/ 416791 h 604051"/>
              <a:gd name="connsiteX29" fmla="*/ 201942 w 373739"/>
              <a:gd name="connsiteY29" fmla="*/ 603791 h 604051"/>
              <a:gd name="connsiteX30" fmla="*/ 186886 w 373739"/>
              <a:gd name="connsiteY30" fmla="*/ 604051 h 604051"/>
              <a:gd name="connsiteX31" fmla="*/ 171847 w 373739"/>
              <a:gd name="connsiteY31" fmla="*/ 603791 h 604051"/>
              <a:gd name="connsiteX32" fmla="*/ 158299 w 373739"/>
              <a:gd name="connsiteY32" fmla="*/ 602698 h 604051"/>
              <a:gd name="connsiteX33" fmla="*/ 1275 w 373739"/>
              <a:gd name="connsiteY33" fmla="*/ 403262 h 604051"/>
              <a:gd name="connsiteX34" fmla="*/ 10045 w 373739"/>
              <a:gd name="connsiteY34" fmla="*/ 279852 h 604051"/>
              <a:gd name="connsiteX35" fmla="*/ 6283 w 373739"/>
              <a:gd name="connsiteY35" fmla="*/ 186056 h 604051"/>
              <a:gd name="connsiteX36" fmla="*/ 5868 w 373739"/>
              <a:gd name="connsiteY36" fmla="*/ 179404 h 604051"/>
              <a:gd name="connsiteX37" fmla="*/ 170180 w 373739"/>
              <a:gd name="connsiteY37" fmla="*/ 321 h 604051"/>
              <a:gd name="connsiteX38" fmla="*/ 186886 w 373739"/>
              <a:gd name="connsiteY38" fmla="*/ 0 h 604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73739" h="604051">
                <a:moveTo>
                  <a:pt x="187437" y="114693"/>
                </a:moveTo>
                <a:cubicBezTo>
                  <a:pt x="200393" y="114985"/>
                  <a:pt x="210661" y="125723"/>
                  <a:pt x="210376" y="138679"/>
                </a:cubicBezTo>
                <a:lnTo>
                  <a:pt x="210376" y="206448"/>
                </a:lnTo>
                <a:cubicBezTo>
                  <a:pt x="210376" y="219117"/>
                  <a:pt x="200106" y="229386"/>
                  <a:pt x="187437" y="229386"/>
                </a:cubicBezTo>
                <a:cubicBezTo>
                  <a:pt x="174767" y="229386"/>
                  <a:pt x="164498" y="219117"/>
                  <a:pt x="164498" y="206448"/>
                </a:cubicBezTo>
                <a:lnTo>
                  <a:pt x="164498" y="138679"/>
                </a:lnTo>
                <a:cubicBezTo>
                  <a:pt x="164212" y="125723"/>
                  <a:pt x="174480" y="114985"/>
                  <a:pt x="187437" y="114693"/>
                </a:cubicBezTo>
                <a:close/>
                <a:moveTo>
                  <a:pt x="187437" y="30585"/>
                </a:moveTo>
                <a:cubicBezTo>
                  <a:pt x="178991" y="30585"/>
                  <a:pt x="172145" y="37432"/>
                  <a:pt x="172145" y="45878"/>
                </a:cubicBezTo>
                <a:lnTo>
                  <a:pt x="172145" y="86402"/>
                </a:lnTo>
                <a:cubicBezTo>
                  <a:pt x="149307" y="93551"/>
                  <a:pt x="133801" y="114757"/>
                  <a:pt x="133914" y="138687"/>
                </a:cubicBezTo>
                <a:lnTo>
                  <a:pt x="133914" y="206448"/>
                </a:lnTo>
                <a:cubicBezTo>
                  <a:pt x="133810" y="230374"/>
                  <a:pt x="149313" y="251573"/>
                  <a:pt x="172145" y="258725"/>
                </a:cubicBezTo>
                <a:lnTo>
                  <a:pt x="172145" y="374665"/>
                </a:lnTo>
                <a:cubicBezTo>
                  <a:pt x="172145" y="383111"/>
                  <a:pt x="178991" y="389957"/>
                  <a:pt x="187437" y="389957"/>
                </a:cubicBezTo>
                <a:cubicBezTo>
                  <a:pt x="195883" y="389957"/>
                  <a:pt x="202730" y="383111"/>
                  <a:pt x="202730" y="374665"/>
                </a:cubicBezTo>
                <a:lnTo>
                  <a:pt x="202730" y="258725"/>
                </a:lnTo>
                <a:cubicBezTo>
                  <a:pt x="225565" y="251577"/>
                  <a:pt x="241070" y="230376"/>
                  <a:pt x="240961" y="206448"/>
                </a:cubicBezTo>
                <a:lnTo>
                  <a:pt x="240961" y="138687"/>
                </a:lnTo>
                <a:cubicBezTo>
                  <a:pt x="241068" y="114758"/>
                  <a:pt x="225565" y="93555"/>
                  <a:pt x="202730" y="86402"/>
                </a:cubicBezTo>
                <a:lnTo>
                  <a:pt x="202730" y="45878"/>
                </a:lnTo>
                <a:cubicBezTo>
                  <a:pt x="202730" y="37432"/>
                  <a:pt x="195883" y="30585"/>
                  <a:pt x="187437" y="30585"/>
                </a:cubicBezTo>
                <a:close/>
                <a:moveTo>
                  <a:pt x="186886" y="0"/>
                </a:moveTo>
                <a:cubicBezTo>
                  <a:pt x="192560" y="0"/>
                  <a:pt x="198129" y="107"/>
                  <a:pt x="203593" y="321"/>
                </a:cubicBezTo>
                <a:cubicBezTo>
                  <a:pt x="205822" y="417"/>
                  <a:pt x="208047" y="557"/>
                  <a:pt x="210270" y="739"/>
                </a:cubicBezTo>
                <a:cubicBezTo>
                  <a:pt x="304865" y="8504"/>
                  <a:pt x="375255" y="91483"/>
                  <a:pt x="367491" y="186078"/>
                </a:cubicBezTo>
                <a:cubicBezTo>
                  <a:pt x="365265" y="214507"/>
                  <a:pt x="363736" y="246208"/>
                  <a:pt x="363736" y="279852"/>
                </a:cubicBezTo>
                <a:cubicBezTo>
                  <a:pt x="364426" y="321108"/>
                  <a:pt x="367344" y="362297"/>
                  <a:pt x="372476" y="403239"/>
                </a:cubicBezTo>
                <a:cubicBezTo>
                  <a:pt x="373013" y="407741"/>
                  <a:pt x="373378" y="412261"/>
                  <a:pt x="373572" y="416791"/>
                </a:cubicBezTo>
                <a:cubicBezTo>
                  <a:pt x="377816" y="515824"/>
                  <a:pt x="300975" y="599547"/>
                  <a:pt x="201942" y="603791"/>
                </a:cubicBezTo>
                <a:cubicBezTo>
                  <a:pt x="197008" y="603969"/>
                  <a:pt x="191989" y="604057"/>
                  <a:pt x="186886" y="604051"/>
                </a:cubicBezTo>
                <a:cubicBezTo>
                  <a:pt x="181784" y="604046"/>
                  <a:pt x="176771" y="603960"/>
                  <a:pt x="171847" y="603791"/>
                </a:cubicBezTo>
                <a:cubicBezTo>
                  <a:pt x="167319" y="603598"/>
                  <a:pt x="162800" y="603233"/>
                  <a:pt x="158299" y="602698"/>
                </a:cubicBezTo>
                <a:cubicBezTo>
                  <a:pt x="59865" y="590986"/>
                  <a:pt x="-10437" y="501696"/>
                  <a:pt x="1275" y="403262"/>
                </a:cubicBezTo>
                <a:cubicBezTo>
                  <a:pt x="6417" y="362313"/>
                  <a:pt x="9346" y="321116"/>
                  <a:pt x="10045" y="279852"/>
                </a:cubicBezTo>
                <a:cubicBezTo>
                  <a:pt x="10045" y="246208"/>
                  <a:pt x="8516" y="214484"/>
                  <a:pt x="6283" y="186056"/>
                </a:cubicBezTo>
                <a:cubicBezTo>
                  <a:pt x="6102" y="183841"/>
                  <a:pt x="5964" y="181624"/>
                  <a:pt x="5868" y="179404"/>
                </a:cubicBezTo>
                <a:cubicBezTo>
                  <a:pt x="1789" y="84579"/>
                  <a:pt x="75354" y="4400"/>
                  <a:pt x="170180" y="321"/>
                </a:cubicBezTo>
                <a:cubicBezTo>
                  <a:pt x="175645" y="107"/>
                  <a:pt x="181213" y="0"/>
                  <a:pt x="186886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0" name="任意多边形: 形状 369">
            <a:extLst>
              <a:ext uri="{FF2B5EF4-FFF2-40B4-BE49-F238E27FC236}">
                <a16:creationId xmlns:a16="http://schemas.microsoft.com/office/drawing/2014/main" xmlns="" id="{5F9FFC73-82B0-4027-82EA-CFF7092EAAAC}"/>
              </a:ext>
            </a:extLst>
          </p:cNvPr>
          <p:cNvSpPr/>
          <p:nvPr/>
        </p:nvSpPr>
        <p:spPr>
          <a:xfrm>
            <a:off x="3100961" y="4767205"/>
            <a:ext cx="472607" cy="401716"/>
          </a:xfrm>
          <a:custGeom>
            <a:avLst/>
            <a:gdLst>
              <a:gd name="connsiteX0" fmla="*/ 147043 w 611698"/>
              <a:gd name="connsiteY0" fmla="*/ 307585 h 519943"/>
              <a:gd name="connsiteX1" fmla="*/ 168323 w 611698"/>
              <a:gd name="connsiteY1" fmla="*/ 311037 h 519943"/>
              <a:gd name="connsiteX2" fmla="*/ 193627 w 611698"/>
              <a:gd name="connsiteY2" fmla="*/ 323121 h 519943"/>
              <a:gd name="connsiteX3" fmla="*/ 198803 w 611698"/>
              <a:gd name="connsiteY3" fmla="*/ 333479 h 519943"/>
              <a:gd name="connsiteX4" fmla="*/ 198803 w 611698"/>
              <a:gd name="connsiteY4" fmla="*/ 359373 h 519943"/>
              <a:gd name="connsiteX5" fmla="*/ 95284 w 611698"/>
              <a:gd name="connsiteY5" fmla="*/ 359373 h 519943"/>
              <a:gd name="connsiteX6" fmla="*/ 95284 w 611698"/>
              <a:gd name="connsiteY6" fmla="*/ 333479 h 519943"/>
              <a:gd name="connsiteX7" fmla="*/ 100459 w 611698"/>
              <a:gd name="connsiteY7" fmla="*/ 323121 h 519943"/>
              <a:gd name="connsiteX8" fmla="*/ 125764 w 611698"/>
              <a:gd name="connsiteY8" fmla="*/ 311037 h 519943"/>
              <a:gd name="connsiteX9" fmla="*/ 147043 w 611698"/>
              <a:gd name="connsiteY9" fmla="*/ 307585 h 519943"/>
              <a:gd name="connsiteX10" fmla="*/ 147044 w 611698"/>
              <a:gd name="connsiteY10" fmla="*/ 248899 h 519943"/>
              <a:gd name="connsiteX11" fmla="*/ 172930 w 611698"/>
              <a:gd name="connsiteY11" fmla="*/ 274787 h 519943"/>
              <a:gd name="connsiteX12" fmla="*/ 147044 w 611698"/>
              <a:gd name="connsiteY12" fmla="*/ 300673 h 519943"/>
              <a:gd name="connsiteX13" fmla="*/ 121156 w 611698"/>
              <a:gd name="connsiteY13" fmla="*/ 274787 h 519943"/>
              <a:gd name="connsiteX14" fmla="*/ 147044 w 611698"/>
              <a:gd name="connsiteY14" fmla="*/ 248899 h 519943"/>
              <a:gd name="connsiteX15" fmla="*/ 45877 w 611698"/>
              <a:gd name="connsiteY15" fmla="*/ 225564 h 519943"/>
              <a:gd name="connsiteX16" fmla="*/ 45877 w 611698"/>
              <a:gd name="connsiteY16" fmla="*/ 382311 h 519943"/>
              <a:gd name="connsiteX17" fmla="*/ 248503 w 611698"/>
              <a:gd name="connsiteY17" fmla="*/ 382311 h 519943"/>
              <a:gd name="connsiteX18" fmla="*/ 248503 w 611698"/>
              <a:gd name="connsiteY18" fmla="*/ 225564 h 519943"/>
              <a:gd name="connsiteX19" fmla="*/ 412897 w 611698"/>
              <a:gd name="connsiteY19" fmla="*/ 206402 h 519943"/>
              <a:gd name="connsiteX20" fmla="*/ 447475 w 611698"/>
              <a:gd name="connsiteY20" fmla="*/ 212011 h 519943"/>
              <a:gd name="connsiteX21" fmla="*/ 488594 w 611698"/>
              <a:gd name="connsiteY21" fmla="*/ 231648 h 519943"/>
              <a:gd name="connsiteX22" fmla="*/ 497006 w 611698"/>
              <a:gd name="connsiteY22" fmla="*/ 248479 h 519943"/>
              <a:gd name="connsiteX23" fmla="*/ 497005 w 611698"/>
              <a:gd name="connsiteY23" fmla="*/ 290556 h 519943"/>
              <a:gd name="connsiteX24" fmla="*/ 328788 w 611698"/>
              <a:gd name="connsiteY24" fmla="*/ 290556 h 519943"/>
              <a:gd name="connsiteX25" fmla="*/ 328788 w 611698"/>
              <a:gd name="connsiteY25" fmla="*/ 248479 h 519943"/>
              <a:gd name="connsiteX26" fmla="*/ 337199 w 611698"/>
              <a:gd name="connsiteY26" fmla="*/ 231648 h 519943"/>
              <a:gd name="connsiteX27" fmla="*/ 378319 w 611698"/>
              <a:gd name="connsiteY27" fmla="*/ 212011 h 519943"/>
              <a:gd name="connsiteX28" fmla="*/ 412897 w 611698"/>
              <a:gd name="connsiteY28" fmla="*/ 206402 h 519943"/>
              <a:gd name="connsiteX29" fmla="*/ 147043 w 611698"/>
              <a:gd name="connsiteY29" fmla="*/ 127510 h 519943"/>
              <a:gd name="connsiteX30" fmla="*/ 168323 w 611698"/>
              <a:gd name="connsiteY30" fmla="*/ 130962 h 519943"/>
              <a:gd name="connsiteX31" fmla="*/ 193627 w 611698"/>
              <a:gd name="connsiteY31" fmla="*/ 143046 h 519943"/>
              <a:gd name="connsiteX32" fmla="*/ 198803 w 611698"/>
              <a:gd name="connsiteY32" fmla="*/ 153404 h 519943"/>
              <a:gd name="connsiteX33" fmla="*/ 198803 w 611698"/>
              <a:gd name="connsiteY33" fmla="*/ 179299 h 519943"/>
              <a:gd name="connsiteX34" fmla="*/ 95284 w 611698"/>
              <a:gd name="connsiteY34" fmla="*/ 179299 h 519943"/>
              <a:gd name="connsiteX35" fmla="*/ 95284 w 611698"/>
              <a:gd name="connsiteY35" fmla="*/ 153404 h 519943"/>
              <a:gd name="connsiteX36" fmla="*/ 100459 w 611698"/>
              <a:gd name="connsiteY36" fmla="*/ 143046 h 519943"/>
              <a:gd name="connsiteX37" fmla="*/ 125764 w 611698"/>
              <a:gd name="connsiteY37" fmla="*/ 130962 h 519943"/>
              <a:gd name="connsiteX38" fmla="*/ 147043 w 611698"/>
              <a:gd name="connsiteY38" fmla="*/ 127510 h 519943"/>
              <a:gd name="connsiteX39" fmla="*/ 412896 w 611698"/>
              <a:gd name="connsiteY39" fmla="*/ 111049 h 519943"/>
              <a:gd name="connsiteX40" fmla="*/ 454951 w 611698"/>
              <a:gd name="connsiteY40" fmla="*/ 153102 h 519943"/>
              <a:gd name="connsiteX41" fmla="*/ 412896 w 611698"/>
              <a:gd name="connsiteY41" fmla="*/ 195157 h 519943"/>
              <a:gd name="connsiteX42" fmla="*/ 370842 w 611698"/>
              <a:gd name="connsiteY42" fmla="*/ 153102 h 519943"/>
              <a:gd name="connsiteX43" fmla="*/ 412896 w 611698"/>
              <a:gd name="connsiteY43" fmla="*/ 111049 h 519943"/>
              <a:gd name="connsiteX44" fmla="*/ 147044 w 611698"/>
              <a:gd name="connsiteY44" fmla="*/ 68824 h 519943"/>
              <a:gd name="connsiteX45" fmla="*/ 172930 w 611698"/>
              <a:gd name="connsiteY45" fmla="*/ 94711 h 519943"/>
              <a:gd name="connsiteX46" fmla="*/ 147044 w 611698"/>
              <a:gd name="connsiteY46" fmla="*/ 120598 h 519943"/>
              <a:gd name="connsiteX47" fmla="*/ 121156 w 611698"/>
              <a:gd name="connsiteY47" fmla="*/ 94711 h 519943"/>
              <a:gd name="connsiteX48" fmla="*/ 147044 w 611698"/>
              <a:gd name="connsiteY48" fmla="*/ 68824 h 519943"/>
              <a:gd name="connsiteX49" fmla="*/ 271442 w 611698"/>
              <a:gd name="connsiteY49" fmla="*/ 45877 h 519943"/>
              <a:gd name="connsiteX50" fmla="*/ 271442 w 611698"/>
              <a:gd name="connsiteY50" fmla="*/ 382311 h 519943"/>
              <a:gd name="connsiteX51" fmla="*/ 565821 w 611698"/>
              <a:gd name="connsiteY51" fmla="*/ 382311 h 519943"/>
              <a:gd name="connsiteX52" fmla="*/ 565821 w 611698"/>
              <a:gd name="connsiteY52" fmla="*/ 45877 h 519943"/>
              <a:gd name="connsiteX53" fmla="*/ 45877 w 611698"/>
              <a:gd name="connsiteY53" fmla="*/ 45877 h 519943"/>
              <a:gd name="connsiteX54" fmla="*/ 45877 w 611698"/>
              <a:gd name="connsiteY54" fmla="*/ 202626 h 519943"/>
              <a:gd name="connsiteX55" fmla="*/ 248503 w 611698"/>
              <a:gd name="connsiteY55" fmla="*/ 202626 h 519943"/>
              <a:gd name="connsiteX56" fmla="*/ 248503 w 611698"/>
              <a:gd name="connsiteY56" fmla="*/ 45877 h 519943"/>
              <a:gd name="connsiteX57" fmla="*/ 30585 w 611698"/>
              <a:gd name="connsiteY57" fmla="*/ 0 h 519943"/>
              <a:gd name="connsiteX58" fmla="*/ 581113 w 611698"/>
              <a:gd name="connsiteY58" fmla="*/ 0 h 519943"/>
              <a:gd name="connsiteX59" fmla="*/ 611698 w 611698"/>
              <a:gd name="connsiteY59" fmla="*/ 30585 h 519943"/>
              <a:gd name="connsiteX60" fmla="*/ 611698 w 611698"/>
              <a:gd name="connsiteY60" fmla="*/ 397604 h 519943"/>
              <a:gd name="connsiteX61" fmla="*/ 581113 w 611698"/>
              <a:gd name="connsiteY61" fmla="*/ 428189 h 519943"/>
              <a:gd name="connsiteX62" fmla="*/ 367019 w 611698"/>
              <a:gd name="connsiteY62" fmla="*/ 428189 h 519943"/>
              <a:gd name="connsiteX63" fmla="*/ 367019 w 611698"/>
              <a:gd name="connsiteY63" fmla="*/ 474066 h 519943"/>
              <a:gd name="connsiteX64" fmla="*/ 443481 w 611698"/>
              <a:gd name="connsiteY64" fmla="*/ 474066 h 519943"/>
              <a:gd name="connsiteX65" fmla="*/ 443481 w 611698"/>
              <a:gd name="connsiteY65" fmla="*/ 519943 h 519943"/>
              <a:gd name="connsiteX66" fmla="*/ 168217 w 611698"/>
              <a:gd name="connsiteY66" fmla="*/ 519943 h 519943"/>
              <a:gd name="connsiteX67" fmla="*/ 168217 w 611698"/>
              <a:gd name="connsiteY67" fmla="*/ 474066 h 519943"/>
              <a:gd name="connsiteX68" fmla="*/ 244679 w 611698"/>
              <a:gd name="connsiteY68" fmla="*/ 474066 h 519943"/>
              <a:gd name="connsiteX69" fmla="*/ 244679 w 611698"/>
              <a:gd name="connsiteY69" fmla="*/ 428189 h 519943"/>
              <a:gd name="connsiteX70" fmla="*/ 30585 w 611698"/>
              <a:gd name="connsiteY70" fmla="*/ 428189 h 519943"/>
              <a:gd name="connsiteX71" fmla="*/ 0 w 611698"/>
              <a:gd name="connsiteY71" fmla="*/ 397604 h 519943"/>
              <a:gd name="connsiteX72" fmla="*/ 0 w 611698"/>
              <a:gd name="connsiteY72" fmla="*/ 30585 h 519943"/>
              <a:gd name="connsiteX73" fmla="*/ 30585 w 611698"/>
              <a:gd name="connsiteY73" fmla="*/ 0 h 519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611698" h="519943">
                <a:moveTo>
                  <a:pt x="147043" y="307585"/>
                </a:moveTo>
                <a:cubicBezTo>
                  <a:pt x="154257" y="307799"/>
                  <a:pt x="161412" y="308960"/>
                  <a:pt x="168323" y="311037"/>
                </a:cubicBezTo>
                <a:cubicBezTo>
                  <a:pt x="177541" y="313163"/>
                  <a:pt x="186178" y="317288"/>
                  <a:pt x="193627" y="323121"/>
                </a:cubicBezTo>
                <a:cubicBezTo>
                  <a:pt x="196970" y="325495"/>
                  <a:pt x="198911" y="329380"/>
                  <a:pt x="198803" y="333479"/>
                </a:cubicBezTo>
                <a:lnTo>
                  <a:pt x="198803" y="359373"/>
                </a:lnTo>
                <a:lnTo>
                  <a:pt x="95284" y="359373"/>
                </a:lnTo>
                <a:lnTo>
                  <a:pt x="95284" y="333479"/>
                </a:lnTo>
                <a:cubicBezTo>
                  <a:pt x="95302" y="329409"/>
                  <a:pt x="97215" y="325580"/>
                  <a:pt x="100459" y="323121"/>
                </a:cubicBezTo>
                <a:cubicBezTo>
                  <a:pt x="108107" y="317619"/>
                  <a:pt x="116676" y="313526"/>
                  <a:pt x="125764" y="311037"/>
                </a:cubicBezTo>
                <a:cubicBezTo>
                  <a:pt x="132631" y="308772"/>
                  <a:pt x="139813" y="307608"/>
                  <a:pt x="147043" y="307585"/>
                </a:cubicBezTo>
                <a:close/>
                <a:moveTo>
                  <a:pt x="147044" y="248899"/>
                </a:moveTo>
                <a:cubicBezTo>
                  <a:pt x="161341" y="248899"/>
                  <a:pt x="172930" y="260489"/>
                  <a:pt x="172930" y="274787"/>
                </a:cubicBezTo>
                <a:cubicBezTo>
                  <a:pt x="172930" y="289084"/>
                  <a:pt x="161341" y="300673"/>
                  <a:pt x="147044" y="300673"/>
                </a:cubicBezTo>
                <a:cubicBezTo>
                  <a:pt x="132746" y="300673"/>
                  <a:pt x="121156" y="289084"/>
                  <a:pt x="121156" y="274787"/>
                </a:cubicBezTo>
                <a:cubicBezTo>
                  <a:pt x="121156" y="260489"/>
                  <a:pt x="132746" y="248899"/>
                  <a:pt x="147044" y="248899"/>
                </a:cubicBezTo>
                <a:close/>
                <a:moveTo>
                  <a:pt x="45877" y="225564"/>
                </a:moveTo>
                <a:lnTo>
                  <a:pt x="45877" y="382311"/>
                </a:lnTo>
                <a:lnTo>
                  <a:pt x="248503" y="382311"/>
                </a:lnTo>
                <a:lnTo>
                  <a:pt x="248503" y="225564"/>
                </a:lnTo>
                <a:close/>
                <a:moveTo>
                  <a:pt x="412897" y="206402"/>
                </a:moveTo>
                <a:cubicBezTo>
                  <a:pt x="424619" y="206748"/>
                  <a:pt x="436245" y="208633"/>
                  <a:pt x="447475" y="212011"/>
                </a:cubicBezTo>
                <a:cubicBezTo>
                  <a:pt x="462454" y="215466"/>
                  <a:pt x="476491" y="222169"/>
                  <a:pt x="488594" y="231648"/>
                </a:cubicBezTo>
                <a:cubicBezTo>
                  <a:pt x="494027" y="235507"/>
                  <a:pt x="497181" y="241818"/>
                  <a:pt x="497006" y="248479"/>
                </a:cubicBezTo>
                <a:lnTo>
                  <a:pt x="497005" y="290556"/>
                </a:lnTo>
                <a:lnTo>
                  <a:pt x="328788" y="290556"/>
                </a:lnTo>
                <a:lnTo>
                  <a:pt x="328788" y="248479"/>
                </a:lnTo>
                <a:cubicBezTo>
                  <a:pt x="328819" y="241866"/>
                  <a:pt x="331928" y="235643"/>
                  <a:pt x="337199" y="231648"/>
                </a:cubicBezTo>
                <a:cubicBezTo>
                  <a:pt x="349627" y="222706"/>
                  <a:pt x="363552" y="216056"/>
                  <a:pt x="378319" y="212011"/>
                </a:cubicBezTo>
                <a:cubicBezTo>
                  <a:pt x="389477" y="208331"/>
                  <a:pt x="401147" y="206438"/>
                  <a:pt x="412897" y="206402"/>
                </a:cubicBezTo>
                <a:close/>
                <a:moveTo>
                  <a:pt x="147043" y="127510"/>
                </a:moveTo>
                <a:cubicBezTo>
                  <a:pt x="154257" y="127723"/>
                  <a:pt x="161412" y="128884"/>
                  <a:pt x="168323" y="130962"/>
                </a:cubicBezTo>
                <a:cubicBezTo>
                  <a:pt x="177541" y="133088"/>
                  <a:pt x="186178" y="137213"/>
                  <a:pt x="193627" y="143046"/>
                </a:cubicBezTo>
                <a:cubicBezTo>
                  <a:pt x="196970" y="145421"/>
                  <a:pt x="198911" y="149304"/>
                  <a:pt x="198803" y="153404"/>
                </a:cubicBezTo>
                <a:lnTo>
                  <a:pt x="198803" y="179299"/>
                </a:lnTo>
                <a:lnTo>
                  <a:pt x="95284" y="179299"/>
                </a:lnTo>
                <a:lnTo>
                  <a:pt x="95284" y="153404"/>
                </a:lnTo>
                <a:cubicBezTo>
                  <a:pt x="95302" y="149334"/>
                  <a:pt x="97216" y="145505"/>
                  <a:pt x="100459" y="143046"/>
                </a:cubicBezTo>
                <a:cubicBezTo>
                  <a:pt x="108107" y="137544"/>
                  <a:pt x="116676" y="133452"/>
                  <a:pt x="125764" y="130962"/>
                </a:cubicBezTo>
                <a:cubicBezTo>
                  <a:pt x="132631" y="128697"/>
                  <a:pt x="139813" y="127532"/>
                  <a:pt x="147043" y="127510"/>
                </a:cubicBezTo>
                <a:close/>
                <a:moveTo>
                  <a:pt x="412896" y="111049"/>
                </a:moveTo>
                <a:cubicBezTo>
                  <a:pt x="436122" y="111049"/>
                  <a:pt x="454951" y="129877"/>
                  <a:pt x="454951" y="153102"/>
                </a:cubicBezTo>
                <a:cubicBezTo>
                  <a:pt x="454951" y="176328"/>
                  <a:pt x="436122" y="195157"/>
                  <a:pt x="412896" y="195157"/>
                </a:cubicBezTo>
                <a:cubicBezTo>
                  <a:pt x="389671" y="195157"/>
                  <a:pt x="370842" y="176328"/>
                  <a:pt x="370842" y="153102"/>
                </a:cubicBezTo>
                <a:cubicBezTo>
                  <a:pt x="370842" y="129877"/>
                  <a:pt x="389671" y="111049"/>
                  <a:pt x="412896" y="111049"/>
                </a:cubicBezTo>
                <a:close/>
                <a:moveTo>
                  <a:pt x="147044" y="68824"/>
                </a:moveTo>
                <a:cubicBezTo>
                  <a:pt x="161341" y="68824"/>
                  <a:pt x="172930" y="80414"/>
                  <a:pt x="172930" y="94711"/>
                </a:cubicBezTo>
                <a:cubicBezTo>
                  <a:pt x="172930" y="109008"/>
                  <a:pt x="161341" y="120598"/>
                  <a:pt x="147044" y="120598"/>
                </a:cubicBezTo>
                <a:cubicBezTo>
                  <a:pt x="132746" y="120598"/>
                  <a:pt x="121156" y="109008"/>
                  <a:pt x="121156" y="94711"/>
                </a:cubicBezTo>
                <a:cubicBezTo>
                  <a:pt x="121156" y="80414"/>
                  <a:pt x="132746" y="68824"/>
                  <a:pt x="147044" y="68824"/>
                </a:cubicBezTo>
                <a:close/>
                <a:moveTo>
                  <a:pt x="271442" y="45877"/>
                </a:moveTo>
                <a:lnTo>
                  <a:pt x="271442" y="382311"/>
                </a:lnTo>
                <a:lnTo>
                  <a:pt x="565821" y="382311"/>
                </a:lnTo>
                <a:lnTo>
                  <a:pt x="565821" y="45877"/>
                </a:lnTo>
                <a:close/>
                <a:moveTo>
                  <a:pt x="45877" y="45877"/>
                </a:moveTo>
                <a:lnTo>
                  <a:pt x="45877" y="202626"/>
                </a:lnTo>
                <a:lnTo>
                  <a:pt x="248503" y="202626"/>
                </a:lnTo>
                <a:lnTo>
                  <a:pt x="248503" y="45877"/>
                </a:lnTo>
                <a:close/>
                <a:moveTo>
                  <a:pt x="30585" y="0"/>
                </a:moveTo>
                <a:lnTo>
                  <a:pt x="581113" y="0"/>
                </a:lnTo>
                <a:cubicBezTo>
                  <a:pt x="597984" y="50"/>
                  <a:pt x="611648" y="13713"/>
                  <a:pt x="611698" y="30585"/>
                </a:cubicBezTo>
                <a:lnTo>
                  <a:pt x="611698" y="397604"/>
                </a:lnTo>
                <a:cubicBezTo>
                  <a:pt x="611648" y="414474"/>
                  <a:pt x="597984" y="428139"/>
                  <a:pt x="581113" y="428189"/>
                </a:cubicBezTo>
                <a:lnTo>
                  <a:pt x="367019" y="428189"/>
                </a:lnTo>
                <a:lnTo>
                  <a:pt x="367019" y="474066"/>
                </a:lnTo>
                <a:lnTo>
                  <a:pt x="443481" y="474066"/>
                </a:lnTo>
                <a:lnTo>
                  <a:pt x="443481" y="519943"/>
                </a:lnTo>
                <a:lnTo>
                  <a:pt x="168217" y="519943"/>
                </a:lnTo>
                <a:lnTo>
                  <a:pt x="168217" y="474066"/>
                </a:lnTo>
                <a:lnTo>
                  <a:pt x="244679" y="474066"/>
                </a:lnTo>
                <a:lnTo>
                  <a:pt x="244679" y="428189"/>
                </a:lnTo>
                <a:lnTo>
                  <a:pt x="30585" y="428189"/>
                </a:lnTo>
                <a:cubicBezTo>
                  <a:pt x="13713" y="428139"/>
                  <a:pt x="49" y="414474"/>
                  <a:pt x="0" y="397604"/>
                </a:cubicBezTo>
                <a:lnTo>
                  <a:pt x="0" y="30585"/>
                </a:lnTo>
                <a:cubicBezTo>
                  <a:pt x="49" y="13713"/>
                  <a:pt x="13713" y="49"/>
                  <a:pt x="30585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7" name="任意多边形: 形状 376">
            <a:extLst>
              <a:ext uri="{FF2B5EF4-FFF2-40B4-BE49-F238E27FC236}">
                <a16:creationId xmlns:a16="http://schemas.microsoft.com/office/drawing/2014/main" xmlns="" id="{E6BCDA55-C8FE-45AA-B0D3-4C4669A04497}"/>
              </a:ext>
            </a:extLst>
          </p:cNvPr>
          <p:cNvSpPr/>
          <p:nvPr/>
        </p:nvSpPr>
        <p:spPr>
          <a:xfrm>
            <a:off x="4211977" y="4716848"/>
            <a:ext cx="444251" cy="543373"/>
          </a:xfrm>
          <a:custGeom>
            <a:avLst/>
            <a:gdLst>
              <a:gd name="connsiteX0" fmla="*/ 562762 w 574996"/>
              <a:gd name="connsiteY0" fmla="*/ 317619 h 703290"/>
              <a:gd name="connsiteX1" fmla="*/ 574996 w 574996"/>
              <a:gd name="connsiteY1" fmla="*/ 378025 h 703290"/>
              <a:gd name="connsiteX2" fmla="*/ 532177 w 574996"/>
              <a:gd name="connsiteY2" fmla="*/ 407081 h 703290"/>
              <a:gd name="connsiteX3" fmla="*/ 542117 w 574996"/>
              <a:gd name="connsiteY3" fmla="*/ 457546 h 703290"/>
              <a:gd name="connsiteX4" fmla="*/ 499298 w 574996"/>
              <a:gd name="connsiteY4" fmla="*/ 485836 h 703290"/>
              <a:gd name="connsiteX5" fmla="*/ 510003 w 574996"/>
              <a:gd name="connsiteY5" fmla="*/ 537066 h 703290"/>
              <a:gd name="connsiteX6" fmla="*/ 458774 w 574996"/>
              <a:gd name="connsiteY6" fmla="*/ 571474 h 703290"/>
              <a:gd name="connsiteX7" fmla="*/ 441187 w 574996"/>
              <a:gd name="connsiteY7" fmla="*/ 545477 h 703290"/>
              <a:gd name="connsiteX8" fmla="*/ 475596 w 574996"/>
              <a:gd name="connsiteY8" fmla="*/ 522538 h 703290"/>
              <a:gd name="connsiteX9" fmla="*/ 465655 w 574996"/>
              <a:gd name="connsiteY9" fmla="*/ 472073 h 703290"/>
              <a:gd name="connsiteX10" fmla="*/ 508474 w 574996"/>
              <a:gd name="connsiteY10" fmla="*/ 443017 h 703290"/>
              <a:gd name="connsiteX11" fmla="*/ 498534 w 574996"/>
              <a:gd name="connsiteY11" fmla="*/ 392552 h 703290"/>
              <a:gd name="connsiteX12" fmla="*/ 541352 w 574996"/>
              <a:gd name="connsiteY12" fmla="*/ 364261 h 703290"/>
              <a:gd name="connsiteX13" fmla="*/ 532942 w 574996"/>
              <a:gd name="connsiteY13" fmla="*/ 323736 h 703290"/>
              <a:gd name="connsiteX14" fmla="*/ 116222 w 574996"/>
              <a:gd name="connsiteY14" fmla="*/ 133345 h 703290"/>
              <a:gd name="connsiteX15" fmla="*/ 133809 w 574996"/>
              <a:gd name="connsiteY15" fmla="*/ 158578 h 703290"/>
              <a:gd name="connsiteX16" fmla="*/ 99401 w 574996"/>
              <a:gd name="connsiteY16" fmla="*/ 181517 h 703290"/>
              <a:gd name="connsiteX17" fmla="*/ 109341 w 574996"/>
              <a:gd name="connsiteY17" fmla="*/ 231982 h 703290"/>
              <a:gd name="connsiteX18" fmla="*/ 66523 w 574996"/>
              <a:gd name="connsiteY18" fmla="*/ 261037 h 703290"/>
              <a:gd name="connsiteX19" fmla="*/ 76462 w 574996"/>
              <a:gd name="connsiteY19" fmla="*/ 311503 h 703290"/>
              <a:gd name="connsiteX20" fmla="*/ 33643 w 574996"/>
              <a:gd name="connsiteY20" fmla="*/ 340558 h 703290"/>
              <a:gd name="connsiteX21" fmla="*/ 42055 w 574996"/>
              <a:gd name="connsiteY21" fmla="*/ 381083 h 703290"/>
              <a:gd name="connsiteX22" fmla="*/ 11470 w 574996"/>
              <a:gd name="connsiteY22" fmla="*/ 387200 h 703290"/>
              <a:gd name="connsiteX23" fmla="*/ 0 w 574996"/>
              <a:gd name="connsiteY23" fmla="*/ 326030 h 703290"/>
              <a:gd name="connsiteX24" fmla="*/ 42819 w 574996"/>
              <a:gd name="connsiteY24" fmla="*/ 297740 h 703290"/>
              <a:gd name="connsiteX25" fmla="*/ 32114 w 574996"/>
              <a:gd name="connsiteY25" fmla="*/ 247274 h 703290"/>
              <a:gd name="connsiteX26" fmla="*/ 74933 w 574996"/>
              <a:gd name="connsiteY26" fmla="*/ 218219 h 703290"/>
              <a:gd name="connsiteX27" fmla="*/ 64993 w 574996"/>
              <a:gd name="connsiteY27" fmla="*/ 167754 h 703290"/>
              <a:gd name="connsiteX28" fmla="*/ 255384 w 574996"/>
              <a:gd name="connsiteY28" fmla="*/ 91291 h 703290"/>
              <a:gd name="connsiteX29" fmla="*/ 81050 w 574996"/>
              <a:gd name="connsiteY29" fmla="*/ 514127 h 703290"/>
              <a:gd name="connsiteX30" fmla="*/ 318848 w 574996"/>
              <a:gd name="connsiteY30" fmla="*/ 612764 h 703290"/>
              <a:gd name="connsiteX31" fmla="*/ 493946 w 574996"/>
              <a:gd name="connsiteY31" fmla="*/ 189928 h 703290"/>
              <a:gd name="connsiteX32" fmla="*/ 370077 w 574996"/>
              <a:gd name="connsiteY32" fmla="*/ 76763 h 703290"/>
              <a:gd name="connsiteX33" fmla="*/ 351726 w 574996"/>
              <a:gd name="connsiteY33" fmla="*/ 84409 h 703290"/>
              <a:gd name="connsiteX34" fmla="*/ 359372 w 574996"/>
              <a:gd name="connsiteY34" fmla="*/ 102760 h 703290"/>
              <a:gd name="connsiteX35" fmla="*/ 412132 w 574996"/>
              <a:gd name="connsiteY35" fmla="*/ 124935 h 703290"/>
              <a:gd name="connsiteX36" fmla="*/ 430483 w 574996"/>
              <a:gd name="connsiteY36" fmla="*/ 117288 h 703290"/>
              <a:gd name="connsiteX37" fmla="*/ 422836 w 574996"/>
              <a:gd name="connsiteY37" fmla="*/ 98937 h 703290"/>
              <a:gd name="connsiteX38" fmla="*/ 262266 w 574996"/>
              <a:gd name="connsiteY38" fmla="*/ 1066 h 703290"/>
              <a:gd name="connsiteX39" fmla="*/ 552822 w 574996"/>
              <a:gd name="connsiteY39" fmla="*/ 121111 h 703290"/>
              <a:gd name="connsiteX40" fmla="*/ 559703 w 574996"/>
              <a:gd name="connsiteY40" fmla="*/ 139462 h 703290"/>
              <a:gd name="connsiteX41" fmla="*/ 331082 w 574996"/>
              <a:gd name="connsiteY41" fmla="*/ 694578 h 703290"/>
              <a:gd name="connsiteX42" fmla="*/ 312731 w 574996"/>
              <a:gd name="connsiteY42" fmla="*/ 702224 h 703290"/>
              <a:gd name="connsiteX43" fmla="*/ 22174 w 574996"/>
              <a:gd name="connsiteY43" fmla="*/ 582179 h 703290"/>
              <a:gd name="connsiteX44" fmla="*/ 14528 w 574996"/>
              <a:gd name="connsiteY44" fmla="*/ 563828 h 703290"/>
              <a:gd name="connsiteX45" fmla="*/ 243915 w 574996"/>
              <a:gd name="connsiteY45" fmla="*/ 8712 h 703290"/>
              <a:gd name="connsiteX46" fmla="*/ 262266 w 574996"/>
              <a:gd name="connsiteY46" fmla="*/ 1066 h 703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74996" h="703290">
                <a:moveTo>
                  <a:pt x="562762" y="317619"/>
                </a:moveTo>
                <a:lnTo>
                  <a:pt x="574996" y="378025"/>
                </a:lnTo>
                <a:lnTo>
                  <a:pt x="532177" y="407081"/>
                </a:lnTo>
                <a:lnTo>
                  <a:pt x="542117" y="457546"/>
                </a:lnTo>
                <a:lnTo>
                  <a:pt x="499298" y="485836"/>
                </a:lnTo>
                <a:lnTo>
                  <a:pt x="510003" y="537066"/>
                </a:lnTo>
                <a:lnTo>
                  <a:pt x="458774" y="571474"/>
                </a:lnTo>
                <a:lnTo>
                  <a:pt x="441187" y="545477"/>
                </a:lnTo>
                <a:lnTo>
                  <a:pt x="475596" y="522538"/>
                </a:lnTo>
                <a:lnTo>
                  <a:pt x="465655" y="472073"/>
                </a:lnTo>
                <a:lnTo>
                  <a:pt x="508474" y="443017"/>
                </a:lnTo>
                <a:lnTo>
                  <a:pt x="498534" y="392552"/>
                </a:lnTo>
                <a:lnTo>
                  <a:pt x="541352" y="364261"/>
                </a:lnTo>
                <a:lnTo>
                  <a:pt x="532942" y="323736"/>
                </a:lnTo>
                <a:close/>
                <a:moveTo>
                  <a:pt x="116222" y="133345"/>
                </a:moveTo>
                <a:lnTo>
                  <a:pt x="133809" y="158578"/>
                </a:lnTo>
                <a:lnTo>
                  <a:pt x="99401" y="181517"/>
                </a:lnTo>
                <a:lnTo>
                  <a:pt x="109341" y="231982"/>
                </a:lnTo>
                <a:lnTo>
                  <a:pt x="66523" y="261037"/>
                </a:lnTo>
                <a:lnTo>
                  <a:pt x="76462" y="311503"/>
                </a:lnTo>
                <a:lnTo>
                  <a:pt x="33643" y="340558"/>
                </a:lnTo>
                <a:lnTo>
                  <a:pt x="42055" y="381083"/>
                </a:lnTo>
                <a:lnTo>
                  <a:pt x="11470" y="387200"/>
                </a:lnTo>
                <a:lnTo>
                  <a:pt x="0" y="326030"/>
                </a:lnTo>
                <a:lnTo>
                  <a:pt x="42819" y="297740"/>
                </a:lnTo>
                <a:lnTo>
                  <a:pt x="32114" y="247274"/>
                </a:lnTo>
                <a:lnTo>
                  <a:pt x="74933" y="218219"/>
                </a:lnTo>
                <a:lnTo>
                  <a:pt x="64993" y="167754"/>
                </a:lnTo>
                <a:close/>
                <a:moveTo>
                  <a:pt x="255384" y="91291"/>
                </a:moveTo>
                <a:lnTo>
                  <a:pt x="81050" y="514127"/>
                </a:lnTo>
                <a:lnTo>
                  <a:pt x="318848" y="612764"/>
                </a:lnTo>
                <a:lnTo>
                  <a:pt x="493946" y="189928"/>
                </a:lnTo>
                <a:close/>
                <a:moveTo>
                  <a:pt x="370077" y="76763"/>
                </a:moveTo>
                <a:cubicBezTo>
                  <a:pt x="362431" y="73704"/>
                  <a:pt x="354020" y="77528"/>
                  <a:pt x="351726" y="84409"/>
                </a:cubicBezTo>
                <a:cubicBezTo>
                  <a:pt x="348668" y="91291"/>
                  <a:pt x="351726" y="99702"/>
                  <a:pt x="359372" y="102760"/>
                </a:cubicBezTo>
                <a:lnTo>
                  <a:pt x="412132" y="124935"/>
                </a:lnTo>
                <a:cubicBezTo>
                  <a:pt x="419013" y="127993"/>
                  <a:pt x="427424" y="124935"/>
                  <a:pt x="430483" y="117288"/>
                </a:cubicBezTo>
                <a:cubicBezTo>
                  <a:pt x="433541" y="110406"/>
                  <a:pt x="430483" y="101996"/>
                  <a:pt x="422836" y="98937"/>
                </a:cubicBezTo>
                <a:close/>
                <a:moveTo>
                  <a:pt x="262266" y="1066"/>
                </a:moveTo>
                <a:lnTo>
                  <a:pt x="552822" y="121111"/>
                </a:lnTo>
                <a:cubicBezTo>
                  <a:pt x="559703" y="124170"/>
                  <a:pt x="563527" y="132581"/>
                  <a:pt x="559703" y="139462"/>
                </a:cubicBezTo>
                <a:lnTo>
                  <a:pt x="331082" y="694578"/>
                </a:lnTo>
                <a:cubicBezTo>
                  <a:pt x="328023" y="701460"/>
                  <a:pt x="320377" y="705283"/>
                  <a:pt x="312731" y="702224"/>
                </a:cubicBezTo>
                <a:lnTo>
                  <a:pt x="22174" y="582179"/>
                </a:lnTo>
                <a:cubicBezTo>
                  <a:pt x="15292" y="579120"/>
                  <a:pt x="11470" y="571474"/>
                  <a:pt x="14528" y="563828"/>
                </a:cubicBezTo>
                <a:lnTo>
                  <a:pt x="243915" y="8712"/>
                </a:lnTo>
                <a:cubicBezTo>
                  <a:pt x="246973" y="1830"/>
                  <a:pt x="254620" y="-1993"/>
                  <a:pt x="262266" y="1066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5" name="任意多边形: 形状 384">
            <a:extLst>
              <a:ext uri="{FF2B5EF4-FFF2-40B4-BE49-F238E27FC236}">
                <a16:creationId xmlns:a16="http://schemas.microsoft.com/office/drawing/2014/main" xmlns="" id="{E8DB9214-BDB2-43A8-99B7-5A6849BABF40}"/>
              </a:ext>
            </a:extLst>
          </p:cNvPr>
          <p:cNvSpPr/>
          <p:nvPr/>
        </p:nvSpPr>
        <p:spPr>
          <a:xfrm>
            <a:off x="5286353" y="4762755"/>
            <a:ext cx="519868" cy="414587"/>
          </a:xfrm>
          <a:custGeom>
            <a:avLst/>
            <a:gdLst>
              <a:gd name="connsiteX0" fmla="*/ 405249 w 672867"/>
              <a:gd name="connsiteY0" fmla="*/ 429553 h 536601"/>
              <a:gd name="connsiteX1" fmla="*/ 405249 w 672867"/>
              <a:gd name="connsiteY1" fmla="*/ 460138 h 536601"/>
              <a:gd name="connsiteX2" fmla="*/ 504650 w 672867"/>
              <a:gd name="connsiteY2" fmla="*/ 460138 h 536601"/>
              <a:gd name="connsiteX3" fmla="*/ 504650 w 672867"/>
              <a:gd name="connsiteY3" fmla="*/ 429553 h 536601"/>
              <a:gd name="connsiteX4" fmla="*/ 229386 w 672867"/>
              <a:gd name="connsiteY4" fmla="*/ 398968 h 536601"/>
              <a:gd name="connsiteX5" fmla="*/ 672867 w 672867"/>
              <a:gd name="connsiteY5" fmla="*/ 398968 h 536601"/>
              <a:gd name="connsiteX6" fmla="*/ 672867 w 672867"/>
              <a:gd name="connsiteY6" fmla="*/ 536600 h 536601"/>
              <a:gd name="connsiteX7" fmla="*/ 626990 w 672867"/>
              <a:gd name="connsiteY7" fmla="*/ 536600 h 536601"/>
              <a:gd name="connsiteX8" fmla="*/ 626990 w 672867"/>
              <a:gd name="connsiteY8" fmla="*/ 490723 h 536601"/>
              <a:gd name="connsiteX9" fmla="*/ 275264 w 672867"/>
              <a:gd name="connsiteY9" fmla="*/ 490723 h 536601"/>
              <a:gd name="connsiteX10" fmla="*/ 275264 w 672867"/>
              <a:gd name="connsiteY10" fmla="*/ 536600 h 536601"/>
              <a:gd name="connsiteX11" fmla="*/ 229386 w 672867"/>
              <a:gd name="connsiteY11" fmla="*/ 536600 h 536601"/>
              <a:gd name="connsiteX12" fmla="*/ 229386 w 672867"/>
              <a:gd name="connsiteY12" fmla="*/ 490723 h 536601"/>
              <a:gd name="connsiteX13" fmla="*/ 405249 w 672867"/>
              <a:gd name="connsiteY13" fmla="*/ 291922 h 536601"/>
              <a:gd name="connsiteX14" fmla="*/ 405249 w 672867"/>
              <a:gd name="connsiteY14" fmla="*/ 322507 h 536601"/>
              <a:gd name="connsiteX15" fmla="*/ 504650 w 672867"/>
              <a:gd name="connsiteY15" fmla="*/ 322507 h 536601"/>
              <a:gd name="connsiteX16" fmla="*/ 504650 w 672867"/>
              <a:gd name="connsiteY16" fmla="*/ 291922 h 536601"/>
              <a:gd name="connsiteX17" fmla="*/ 229386 w 672867"/>
              <a:gd name="connsiteY17" fmla="*/ 261337 h 536601"/>
              <a:gd name="connsiteX18" fmla="*/ 672867 w 672867"/>
              <a:gd name="connsiteY18" fmla="*/ 261337 h 536601"/>
              <a:gd name="connsiteX19" fmla="*/ 672867 w 672867"/>
              <a:gd name="connsiteY19" fmla="*/ 368384 h 536601"/>
              <a:gd name="connsiteX20" fmla="*/ 229386 w 672867"/>
              <a:gd name="connsiteY20" fmla="*/ 368384 h 536601"/>
              <a:gd name="connsiteX21" fmla="*/ 45877 w 672867"/>
              <a:gd name="connsiteY21" fmla="*/ 138997 h 536601"/>
              <a:gd name="connsiteX22" fmla="*/ 198802 w 672867"/>
              <a:gd name="connsiteY22" fmla="*/ 138997 h 536601"/>
              <a:gd name="connsiteX23" fmla="*/ 198802 w 672867"/>
              <a:gd name="connsiteY23" fmla="*/ 490724 h 536601"/>
              <a:gd name="connsiteX24" fmla="*/ 198802 w 672867"/>
              <a:gd name="connsiteY24" fmla="*/ 536601 h 536601"/>
              <a:gd name="connsiteX25" fmla="*/ 152924 w 672867"/>
              <a:gd name="connsiteY25" fmla="*/ 536601 h 536601"/>
              <a:gd name="connsiteX26" fmla="*/ 152924 w 672867"/>
              <a:gd name="connsiteY26" fmla="*/ 490724 h 536601"/>
              <a:gd name="connsiteX27" fmla="*/ 91755 w 672867"/>
              <a:gd name="connsiteY27" fmla="*/ 490724 h 536601"/>
              <a:gd name="connsiteX28" fmla="*/ 91755 w 672867"/>
              <a:gd name="connsiteY28" fmla="*/ 536601 h 536601"/>
              <a:gd name="connsiteX29" fmla="*/ 45877 w 672867"/>
              <a:gd name="connsiteY29" fmla="*/ 536601 h 536601"/>
              <a:gd name="connsiteX30" fmla="*/ 45877 w 672867"/>
              <a:gd name="connsiteY30" fmla="*/ 490724 h 536601"/>
              <a:gd name="connsiteX31" fmla="*/ 45877 w 672867"/>
              <a:gd name="connsiteY31" fmla="*/ 305685 h 536601"/>
              <a:gd name="connsiteX32" fmla="*/ 0 w 672867"/>
              <a:gd name="connsiteY32" fmla="*/ 287334 h 536601"/>
              <a:gd name="connsiteX33" fmla="*/ 6117 w 672867"/>
              <a:gd name="connsiteY33" fmla="*/ 273571 h 536601"/>
              <a:gd name="connsiteX34" fmla="*/ 45877 w 672867"/>
              <a:gd name="connsiteY34" fmla="*/ 289628 h 536601"/>
              <a:gd name="connsiteX35" fmla="*/ 45877 w 672867"/>
              <a:gd name="connsiteY35" fmla="*/ 229223 h 536601"/>
              <a:gd name="connsiteX36" fmla="*/ 0 w 672867"/>
              <a:gd name="connsiteY36" fmla="*/ 210872 h 536601"/>
              <a:gd name="connsiteX37" fmla="*/ 6117 w 672867"/>
              <a:gd name="connsiteY37" fmla="*/ 197109 h 536601"/>
              <a:gd name="connsiteX38" fmla="*/ 45877 w 672867"/>
              <a:gd name="connsiteY38" fmla="*/ 213165 h 536601"/>
              <a:gd name="connsiteX39" fmla="*/ 639988 w 672867"/>
              <a:gd name="connsiteY39" fmla="*/ 600 h 536601"/>
              <a:gd name="connsiteX40" fmla="*/ 657575 w 672867"/>
              <a:gd name="connsiteY40" fmla="*/ 3658 h 536601"/>
              <a:gd name="connsiteX41" fmla="*/ 667515 w 672867"/>
              <a:gd name="connsiteY41" fmla="*/ 18187 h 536601"/>
              <a:gd name="connsiteX42" fmla="*/ 650694 w 672867"/>
              <a:gd name="connsiteY42" fmla="*/ 45713 h 536601"/>
              <a:gd name="connsiteX43" fmla="*/ 321141 w 672867"/>
              <a:gd name="connsiteY43" fmla="*/ 123704 h 536601"/>
              <a:gd name="connsiteX44" fmla="*/ 321141 w 672867"/>
              <a:gd name="connsiteY44" fmla="*/ 138232 h 536601"/>
              <a:gd name="connsiteX45" fmla="*/ 672867 w 672867"/>
              <a:gd name="connsiteY45" fmla="*/ 138232 h 536601"/>
              <a:gd name="connsiteX46" fmla="*/ 672867 w 672867"/>
              <a:gd name="connsiteY46" fmla="*/ 229986 h 536601"/>
              <a:gd name="connsiteX47" fmla="*/ 229386 w 672867"/>
              <a:gd name="connsiteY47" fmla="*/ 229986 h 536601"/>
              <a:gd name="connsiteX48" fmla="*/ 229386 w 672867"/>
              <a:gd name="connsiteY48" fmla="*/ 109176 h 536601"/>
              <a:gd name="connsiteX49" fmla="*/ 259971 w 672867"/>
              <a:gd name="connsiteY49" fmla="*/ 78591 h 536601"/>
              <a:gd name="connsiteX50" fmla="*/ 305848 w 672867"/>
              <a:gd name="connsiteY50" fmla="*/ 78591 h 536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672867" h="536601">
                <a:moveTo>
                  <a:pt x="405249" y="429553"/>
                </a:moveTo>
                <a:lnTo>
                  <a:pt x="405249" y="460138"/>
                </a:lnTo>
                <a:lnTo>
                  <a:pt x="504650" y="460138"/>
                </a:lnTo>
                <a:lnTo>
                  <a:pt x="504650" y="429553"/>
                </a:lnTo>
                <a:close/>
                <a:moveTo>
                  <a:pt x="229386" y="398968"/>
                </a:moveTo>
                <a:lnTo>
                  <a:pt x="672867" y="398968"/>
                </a:lnTo>
                <a:lnTo>
                  <a:pt x="672867" y="536600"/>
                </a:lnTo>
                <a:lnTo>
                  <a:pt x="626990" y="536600"/>
                </a:lnTo>
                <a:lnTo>
                  <a:pt x="626990" y="490723"/>
                </a:lnTo>
                <a:lnTo>
                  <a:pt x="275264" y="490723"/>
                </a:lnTo>
                <a:lnTo>
                  <a:pt x="275264" y="536600"/>
                </a:lnTo>
                <a:lnTo>
                  <a:pt x="229386" y="536600"/>
                </a:lnTo>
                <a:lnTo>
                  <a:pt x="229386" y="490723"/>
                </a:lnTo>
                <a:close/>
                <a:moveTo>
                  <a:pt x="405249" y="291922"/>
                </a:moveTo>
                <a:lnTo>
                  <a:pt x="405249" y="322507"/>
                </a:lnTo>
                <a:lnTo>
                  <a:pt x="504650" y="322507"/>
                </a:lnTo>
                <a:lnTo>
                  <a:pt x="504650" y="291922"/>
                </a:lnTo>
                <a:close/>
                <a:moveTo>
                  <a:pt x="229386" y="261337"/>
                </a:moveTo>
                <a:lnTo>
                  <a:pt x="672867" y="261337"/>
                </a:lnTo>
                <a:lnTo>
                  <a:pt x="672867" y="368384"/>
                </a:lnTo>
                <a:lnTo>
                  <a:pt x="229386" y="368384"/>
                </a:lnTo>
                <a:close/>
                <a:moveTo>
                  <a:pt x="45877" y="138997"/>
                </a:moveTo>
                <a:lnTo>
                  <a:pt x="198802" y="138997"/>
                </a:lnTo>
                <a:lnTo>
                  <a:pt x="198802" y="490724"/>
                </a:lnTo>
                <a:lnTo>
                  <a:pt x="198802" y="536601"/>
                </a:lnTo>
                <a:lnTo>
                  <a:pt x="152924" y="536601"/>
                </a:lnTo>
                <a:lnTo>
                  <a:pt x="152924" y="490724"/>
                </a:lnTo>
                <a:lnTo>
                  <a:pt x="91755" y="490724"/>
                </a:lnTo>
                <a:lnTo>
                  <a:pt x="91755" y="536601"/>
                </a:lnTo>
                <a:lnTo>
                  <a:pt x="45877" y="536601"/>
                </a:lnTo>
                <a:lnTo>
                  <a:pt x="45877" y="490724"/>
                </a:lnTo>
                <a:lnTo>
                  <a:pt x="45877" y="305685"/>
                </a:lnTo>
                <a:lnTo>
                  <a:pt x="0" y="287334"/>
                </a:lnTo>
                <a:lnTo>
                  <a:pt x="6117" y="273571"/>
                </a:lnTo>
                <a:lnTo>
                  <a:pt x="45877" y="289628"/>
                </a:lnTo>
                <a:lnTo>
                  <a:pt x="45877" y="229223"/>
                </a:lnTo>
                <a:lnTo>
                  <a:pt x="0" y="210872"/>
                </a:lnTo>
                <a:lnTo>
                  <a:pt x="6117" y="197109"/>
                </a:lnTo>
                <a:lnTo>
                  <a:pt x="45877" y="213165"/>
                </a:lnTo>
                <a:close/>
                <a:moveTo>
                  <a:pt x="639988" y="600"/>
                </a:moveTo>
                <a:cubicBezTo>
                  <a:pt x="646106" y="-930"/>
                  <a:pt x="652223" y="600"/>
                  <a:pt x="657575" y="3658"/>
                </a:cubicBezTo>
                <a:cubicBezTo>
                  <a:pt x="662163" y="6717"/>
                  <a:pt x="665986" y="12070"/>
                  <a:pt x="667515" y="18187"/>
                </a:cubicBezTo>
                <a:cubicBezTo>
                  <a:pt x="670574" y="30421"/>
                  <a:pt x="662928" y="42654"/>
                  <a:pt x="650694" y="45713"/>
                </a:cubicBezTo>
                <a:lnTo>
                  <a:pt x="321141" y="123704"/>
                </a:lnTo>
                <a:lnTo>
                  <a:pt x="321141" y="138232"/>
                </a:lnTo>
                <a:lnTo>
                  <a:pt x="672867" y="138232"/>
                </a:lnTo>
                <a:lnTo>
                  <a:pt x="672867" y="229986"/>
                </a:lnTo>
                <a:lnTo>
                  <a:pt x="229386" y="229986"/>
                </a:lnTo>
                <a:lnTo>
                  <a:pt x="229386" y="109176"/>
                </a:lnTo>
                <a:cubicBezTo>
                  <a:pt x="229386" y="92354"/>
                  <a:pt x="243149" y="78591"/>
                  <a:pt x="259971" y="78591"/>
                </a:cubicBezTo>
                <a:lnTo>
                  <a:pt x="305848" y="78591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1" name="图形 79" descr="插头">
            <a:extLst>
              <a:ext uri="{FF2B5EF4-FFF2-40B4-BE49-F238E27FC236}">
                <a16:creationId xmlns:a16="http://schemas.microsoft.com/office/drawing/2014/main" xmlns="" id="{5F22291D-4DD1-4711-B7CC-29E90F7DF4AC}"/>
              </a:ext>
            </a:extLst>
          </p:cNvPr>
          <p:cNvSpPr>
            <a:spLocks/>
          </p:cNvSpPr>
          <p:nvPr/>
        </p:nvSpPr>
        <p:spPr>
          <a:xfrm>
            <a:off x="6370732" y="4708849"/>
            <a:ext cx="567129" cy="567129"/>
          </a:xfrm>
          <a:custGeom>
            <a:avLst/>
            <a:gdLst>
              <a:gd name="connsiteX0" fmla="*/ 495316 w 495315"/>
              <a:gd name="connsiteY0" fmla="*/ 141256 h 808080"/>
              <a:gd name="connsiteX1" fmla="*/ 381016 w 495315"/>
              <a:gd name="connsiteY1" fmla="*/ 141256 h 808080"/>
              <a:gd name="connsiteX2" fmla="*/ 381016 w 495315"/>
              <a:gd name="connsiteY2" fmla="*/ 255556 h 808080"/>
              <a:gd name="connsiteX3" fmla="*/ 419116 w 495315"/>
              <a:gd name="connsiteY3" fmla="*/ 255556 h 808080"/>
              <a:gd name="connsiteX4" fmla="*/ 419116 w 495315"/>
              <a:gd name="connsiteY4" fmla="*/ 323850 h 808080"/>
              <a:gd name="connsiteX5" fmla="*/ 266716 w 495315"/>
              <a:gd name="connsiteY5" fmla="*/ 476250 h 808080"/>
              <a:gd name="connsiteX6" fmla="*/ 266716 w 495315"/>
              <a:gd name="connsiteY6" fmla="*/ 72962 h 808080"/>
              <a:gd name="connsiteX7" fmla="*/ 300910 w 495315"/>
              <a:gd name="connsiteY7" fmla="*/ 107061 h 808080"/>
              <a:gd name="connsiteX8" fmla="*/ 327771 w 495315"/>
              <a:gd name="connsiteY8" fmla="*/ 104983 h 808080"/>
              <a:gd name="connsiteX9" fmla="*/ 327771 w 495315"/>
              <a:gd name="connsiteY9" fmla="*/ 80201 h 808080"/>
              <a:gd name="connsiteX10" fmla="*/ 247666 w 495315"/>
              <a:gd name="connsiteY10" fmla="*/ 0 h 808080"/>
              <a:gd name="connsiteX11" fmla="*/ 167560 w 495315"/>
              <a:gd name="connsiteY11" fmla="*/ 80201 h 808080"/>
              <a:gd name="connsiteX12" fmla="*/ 169639 w 495315"/>
              <a:gd name="connsiteY12" fmla="*/ 107061 h 808080"/>
              <a:gd name="connsiteX13" fmla="*/ 194421 w 495315"/>
              <a:gd name="connsiteY13" fmla="*/ 107061 h 808080"/>
              <a:gd name="connsiteX14" fmla="*/ 228616 w 495315"/>
              <a:gd name="connsiteY14" fmla="*/ 72962 h 808080"/>
              <a:gd name="connsiteX15" fmla="*/ 228616 w 495315"/>
              <a:gd name="connsiteY15" fmla="*/ 552450 h 808080"/>
              <a:gd name="connsiteX16" fmla="*/ 76216 w 495315"/>
              <a:gd name="connsiteY16" fmla="*/ 400050 h 808080"/>
              <a:gd name="connsiteX17" fmla="*/ 76216 w 495315"/>
              <a:gd name="connsiteY17" fmla="*/ 318897 h 808080"/>
              <a:gd name="connsiteX18" fmla="*/ 111048 w 495315"/>
              <a:gd name="connsiteY18" fmla="*/ 245965 h 808080"/>
              <a:gd name="connsiteX19" fmla="*/ 38116 w 495315"/>
              <a:gd name="connsiteY19" fmla="*/ 211134 h 808080"/>
              <a:gd name="connsiteX20" fmla="*/ 3284 w 495315"/>
              <a:gd name="connsiteY20" fmla="*/ 284065 h 808080"/>
              <a:gd name="connsiteX21" fmla="*/ 38116 w 495315"/>
              <a:gd name="connsiteY21" fmla="*/ 318897 h 808080"/>
              <a:gd name="connsiteX22" fmla="*/ 38116 w 495315"/>
              <a:gd name="connsiteY22" fmla="*/ 415862 h 808080"/>
              <a:gd name="connsiteX23" fmla="*/ 228616 w 495315"/>
              <a:gd name="connsiteY23" fmla="*/ 606362 h 808080"/>
              <a:gd name="connsiteX24" fmla="*/ 228616 w 495315"/>
              <a:gd name="connsiteY24" fmla="*/ 658082 h 808080"/>
              <a:gd name="connsiteX25" fmla="*/ 173885 w 495315"/>
              <a:gd name="connsiteY25" fmla="*/ 750913 h 808080"/>
              <a:gd name="connsiteX26" fmla="*/ 266716 w 495315"/>
              <a:gd name="connsiteY26" fmla="*/ 805643 h 808080"/>
              <a:gd name="connsiteX27" fmla="*/ 321446 w 495315"/>
              <a:gd name="connsiteY27" fmla="*/ 712813 h 808080"/>
              <a:gd name="connsiteX28" fmla="*/ 266716 w 495315"/>
              <a:gd name="connsiteY28" fmla="*/ 658082 h 808080"/>
              <a:gd name="connsiteX29" fmla="*/ 266716 w 495315"/>
              <a:gd name="connsiteY29" fmla="*/ 530162 h 808080"/>
              <a:gd name="connsiteX30" fmla="*/ 457216 w 495315"/>
              <a:gd name="connsiteY30" fmla="*/ 339662 h 808080"/>
              <a:gd name="connsiteX31" fmla="*/ 457216 w 495315"/>
              <a:gd name="connsiteY31" fmla="*/ 255556 h 808080"/>
              <a:gd name="connsiteX32" fmla="*/ 495316 w 495315"/>
              <a:gd name="connsiteY32" fmla="*/ 255556 h 808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95315" h="808080">
                <a:moveTo>
                  <a:pt x="495316" y="141256"/>
                </a:moveTo>
                <a:lnTo>
                  <a:pt x="381016" y="141256"/>
                </a:lnTo>
                <a:lnTo>
                  <a:pt x="381016" y="255556"/>
                </a:lnTo>
                <a:lnTo>
                  <a:pt x="419116" y="255556"/>
                </a:lnTo>
                <a:lnTo>
                  <a:pt x="419116" y="323850"/>
                </a:lnTo>
                <a:lnTo>
                  <a:pt x="266716" y="476250"/>
                </a:lnTo>
                <a:lnTo>
                  <a:pt x="266716" y="72962"/>
                </a:lnTo>
                <a:lnTo>
                  <a:pt x="300910" y="107061"/>
                </a:lnTo>
                <a:cubicBezTo>
                  <a:pt x="308902" y="113905"/>
                  <a:pt x="320927" y="112974"/>
                  <a:pt x="327771" y="104983"/>
                </a:cubicBezTo>
                <a:cubicBezTo>
                  <a:pt x="333878" y="97851"/>
                  <a:pt x="333878" y="87333"/>
                  <a:pt x="327771" y="80201"/>
                </a:cubicBezTo>
                <a:lnTo>
                  <a:pt x="247666" y="0"/>
                </a:lnTo>
                <a:lnTo>
                  <a:pt x="167560" y="80201"/>
                </a:lnTo>
                <a:cubicBezTo>
                  <a:pt x="160717" y="88192"/>
                  <a:pt x="161647" y="100217"/>
                  <a:pt x="169639" y="107061"/>
                </a:cubicBezTo>
                <a:cubicBezTo>
                  <a:pt x="176770" y="113168"/>
                  <a:pt x="187289" y="113168"/>
                  <a:pt x="194421" y="107061"/>
                </a:cubicBezTo>
                <a:lnTo>
                  <a:pt x="228616" y="72962"/>
                </a:lnTo>
                <a:lnTo>
                  <a:pt x="228616" y="552450"/>
                </a:lnTo>
                <a:lnTo>
                  <a:pt x="76216" y="400050"/>
                </a:lnTo>
                <a:lnTo>
                  <a:pt x="76216" y="318897"/>
                </a:lnTo>
                <a:cubicBezTo>
                  <a:pt x="105974" y="308376"/>
                  <a:pt x="121568" y="275723"/>
                  <a:pt x="111048" y="245965"/>
                </a:cubicBezTo>
                <a:cubicBezTo>
                  <a:pt x="100526" y="216208"/>
                  <a:pt x="67874" y="200613"/>
                  <a:pt x="38116" y="211134"/>
                </a:cubicBezTo>
                <a:cubicBezTo>
                  <a:pt x="8358" y="221655"/>
                  <a:pt x="-7237" y="254308"/>
                  <a:pt x="3284" y="284065"/>
                </a:cubicBezTo>
                <a:cubicBezTo>
                  <a:pt x="9039" y="300340"/>
                  <a:pt x="21840" y="313143"/>
                  <a:pt x="38116" y="318897"/>
                </a:cubicBezTo>
                <a:lnTo>
                  <a:pt x="38116" y="415862"/>
                </a:lnTo>
                <a:lnTo>
                  <a:pt x="228616" y="606362"/>
                </a:lnTo>
                <a:lnTo>
                  <a:pt x="228616" y="658082"/>
                </a:lnTo>
                <a:cubicBezTo>
                  <a:pt x="187868" y="668604"/>
                  <a:pt x="163365" y="710165"/>
                  <a:pt x="173885" y="750913"/>
                </a:cubicBezTo>
                <a:cubicBezTo>
                  <a:pt x="184406" y="791660"/>
                  <a:pt x="225968" y="816164"/>
                  <a:pt x="266716" y="805643"/>
                </a:cubicBezTo>
                <a:cubicBezTo>
                  <a:pt x="307464" y="795122"/>
                  <a:pt x="331967" y="753560"/>
                  <a:pt x="321446" y="712813"/>
                </a:cubicBezTo>
                <a:cubicBezTo>
                  <a:pt x="314516" y="685972"/>
                  <a:pt x="293556" y="665013"/>
                  <a:pt x="266716" y="658082"/>
                </a:cubicBezTo>
                <a:lnTo>
                  <a:pt x="266716" y="530162"/>
                </a:lnTo>
                <a:lnTo>
                  <a:pt x="457216" y="339662"/>
                </a:lnTo>
                <a:lnTo>
                  <a:pt x="457216" y="255556"/>
                </a:lnTo>
                <a:lnTo>
                  <a:pt x="495316" y="255556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9" name="任意多边形: 形状 388">
            <a:extLst>
              <a:ext uri="{FF2B5EF4-FFF2-40B4-BE49-F238E27FC236}">
                <a16:creationId xmlns:a16="http://schemas.microsoft.com/office/drawing/2014/main" xmlns="" id="{665099E3-5BDC-4F5B-8E2C-1952DBFB387E}"/>
              </a:ext>
            </a:extLst>
          </p:cNvPr>
          <p:cNvSpPr/>
          <p:nvPr/>
        </p:nvSpPr>
        <p:spPr>
          <a:xfrm>
            <a:off x="7480126" y="4759839"/>
            <a:ext cx="543497" cy="424383"/>
          </a:xfrm>
          <a:custGeom>
            <a:avLst/>
            <a:gdLst>
              <a:gd name="connsiteX0" fmla="*/ 476932 w 703451"/>
              <a:gd name="connsiteY0" fmla="*/ 239786 h 549281"/>
              <a:gd name="connsiteX1" fmla="*/ 530999 w 703451"/>
              <a:gd name="connsiteY1" fmla="*/ 293852 h 549281"/>
              <a:gd name="connsiteX2" fmla="*/ 545726 w 703451"/>
              <a:gd name="connsiteY2" fmla="*/ 438022 h 549281"/>
              <a:gd name="connsiteX3" fmla="*/ 566638 w 703451"/>
              <a:gd name="connsiteY3" fmla="*/ 458253 h 549281"/>
              <a:gd name="connsiteX4" fmla="*/ 678273 w 703451"/>
              <a:gd name="connsiteY4" fmla="*/ 503404 h 549281"/>
              <a:gd name="connsiteX5" fmla="*/ 703451 w 703451"/>
              <a:gd name="connsiteY5" fmla="*/ 503404 h 549281"/>
              <a:gd name="connsiteX6" fmla="*/ 703451 w 703451"/>
              <a:gd name="connsiteY6" fmla="*/ 549281 h 549281"/>
              <a:gd name="connsiteX7" fmla="*/ 678273 w 703451"/>
              <a:gd name="connsiteY7" fmla="*/ 549281 h 549281"/>
              <a:gd name="connsiteX8" fmla="*/ 534731 w 703451"/>
              <a:gd name="connsiteY8" fmla="*/ 491232 h 549281"/>
              <a:gd name="connsiteX9" fmla="*/ 513321 w 703451"/>
              <a:gd name="connsiteY9" fmla="*/ 470518 h 549281"/>
              <a:gd name="connsiteX10" fmla="*/ 368807 w 703451"/>
              <a:gd name="connsiteY10" fmla="*/ 456060 h 549281"/>
              <a:gd name="connsiteX11" fmla="*/ 314741 w 703451"/>
              <a:gd name="connsiteY11" fmla="*/ 401993 h 549281"/>
              <a:gd name="connsiteX12" fmla="*/ 0 w 703451"/>
              <a:gd name="connsiteY12" fmla="*/ 0 h 549281"/>
              <a:gd name="connsiteX13" fmla="*/ 25591 w 703451"/>
              <a:gd name="connsiteY13" fmla="*/ 0 h 549281"/>
              <a:gd name="connsiteX14" fmla="*/ 173989 w 703451"/>
              <a:gd name="connsiteY14" fmla="*/ 62913 h 549281"/>
              <a:gd name="connsiteX15" fmla="*/ 191721 w 703451"/>
              <a:gd name="connsiteY15" fmla="*/ 81264 h 549281"/>
              <a:gd name="connsiteX16" fmla="*/ 335891 w 703451"/>
              <a:gd name="connsiteY16" fmla="*/ 95982 h 549281"/>
              <a:gd name="connsiteX17" fmla="*/ 389957 w 703451"/>
              <a:gd name="connsiteY17" fmla="*/ 150049 h 549281"/>
              <a:gd name="connsiteX18" fmla="*/ 362920 w 703451"/>
              <a:gd name="connsiteY18" fmla="*/ 177086 h 549281"/>
              <a:gd name="connsiteX19" fmla="*/ 406175 w 703451"/>
              <a:gd name="connsiteY19" fmla="*/ 220333 h 549281"/>
              <a:gd name="connsiteX20" fmla="*/ 406178 w 703451"/>
              <a:gd name="connsiteY20" fmla="*/ 252509 h 549281"/>
              <a:gd name="connsiteX21" fmla="*/ 373740 w 703451"/>
              <a:gd name="connsiteY21" fmla="*/ 252776 h 549281"/>
              <a:gd name="connsiteX22" fmla="*/ 330485 w 703451"/>
              <a:gd name="connsiteY22" fmla="*/ 209521 h 549281"/>
              <a:gd name="connsiteX23" fmla="*/ 287230 w 703451"/>
              <a:gd name="connsiteY23" fmla="*/ 252776 h 549281"/>
              <a:gd name="connsiteX24" fmla="*/ 330485 w 703451"/>
              <a:gd name="connsiteY24" fmla="*/ 296031 h 549281"/>
              <a:gd name="connsiteX25" fmla="*/ 330481 w 703451"/>
              <a:gd name="connsiteY25" fmla="*/ 328206 h 549281"/>
              <a:gd name="connsiteX26" fmla="*/ 298041 w 703451"/>
              <a:gd name="connsiteY26" fmla="*/ 328466 h 549281"/>
              <a:gd name="connsiteX27" fmla="*/ 254795 w 703451"/>
              <a:gd name="connsiteY27" fmla="*/ 285211 h 549281"/>
              <a:gd name="connsiteX28" fmla="*/ 227757 w 703451"/>
              <a:gd name="connsiteY28" fmla="*/ 312248 h 549281"/>
              <a:gd name="connsiteX29" fmla="*/ 173730 w 703451"/>
              <a:gd name="connsiteY29" fmla="*/ 258167 h 549281"/>
              <a:gd name="connsiteX30" fmla="*/ 159263 w 703451"/>
              <a:gd name="connsiteY30" fmla="*/ 113653 h 549281"/>
              <a:gd name="connsiteX31" fmla="*/ 141050 w 703451"/>
              <a:gd name="connsiteY31" fmla="*/ 94813 h 549281"/>
              <a:gd name="connsiteX32" fmla="*/ 25591 w 703451"/>
              <a:gd name="connsiteY32" fmla="*/ 45877 h 549281"/>
              <a:gd name="connsiteX33" fmla="*/ 0 w 703451"/>
              <a:gd name="connsiteY33" fmla="*/ 45877 h 549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03451" h="549281">
                <a:moveTo>
                  <a:pt x="476932" y="239786"/>
                </a:moveTo>
                <a:lnTo>
                  <a:pt x="530999" y="293852"/>
                </a:lnTo>
                <a:cubicBezTo>
                  <a:pt x="569475" y="332336"/>
                  <a:pt x="575626" y="392554"/>
                  <a:pt x="545726" y="438022"/>
                </a:cubicBezTo>
                <a:lnTo>
                  <a:pt x="566638" y="458253"/>
                </a:lnTo>
                <a:cubicBezTo>
                  <a:pt x="596536" y="487289"/>
                  <a:pt x="636596" y="503492"/>
                  <a:pt x="678273" y="503404"/>
                </a:cubicBezTo>
                <a:lnTo>
                  <a:pt x="703451" y="503404"/>
                </a:lnTo>
                <a:lnTo>
                  <a:pt x="703451" y="549281"/>
                </a:lnTo>
                <a:lnTo>
                  <a:pt x="678273" y="549281"/>
                </a:lnTo>
                <a:cubicBezTo>
                  <a:pt x="624685" y="549395"/>
                  <a:pt x="573174" y="528564"/>
                  <a:pt x="534731" y="491232"/>
                </a:cubicBezTo>
                <a:lnTo>
                  <a:pt x="513321" y="470518"/>
                </a:lnTo>
                <a:cubicBezTo>
                  <a:pt x="467845" y="500697"/>
                  <a:pt x="407403" y="494649"/>
                  <a:pt x="368807" y="456060"/>
                </a:cubicBezTo>
                <a:lnTo>
                  <a:pt x="314741" y="401993"/>
                </a:lnTo>
                <a:close/>
                <a:moveTo>
                  <a:pt x="0" y="0"/>
                </a:moveTo>
                <a:lnTo>
                  <a:pt x="25591" y="0"/>
                </a:lnTo>
                <a:cubicBezTo>
                  <a:pt x="81512" y="126"/>
                  <a:pt x="135017" y="22809"/>
                  <a:pt x="173989" y="62913"/>
                </a:cubicBezTo>
                <a:lnTo>
                  <a:pt x="191721" y="81264"/>
                </a:lnTo>
                <a:cubicBezTo>
                  <a:pt x="237183" y="51342"/>
                  <a:pt x="297413" y="57491"/>
                  <a:pt x="335891" y="95982"/>
                </a:cubicBezTo>
                <a:lnTo>
                  <a:pt x="389957" y="150049"/>
                </a:lnTo>
                <a:lnTo>
                  <a:pt x="362920" y="177086"/>
                </a:lnTo>
                <a:lnTo>
                  <a:pt x="406175" y="220333"/>
                </a:lnTo>
                <a:cubicBezTo>
                  <a:pt x="414959" y="229259"/>
                  <a:pt x="414960" y="243580"/>
                  <a:pt x="406178" y="252509"/>
                </a:cubicBezTo>
                <a:cubicBezTo>
                  <a:pt x="397294" y="261541"/>
                  <a:pt x="382771" y="261660"/>
                  <a:pt x="373740" y="252776"/>
                </a:cubicBezTo>
                <a:lnTo>
                  <a:pt x="330485" y="209521"/>
                </a:lnTo>
                <a:lnTo>
                  <a:pt x="287230" y="252776"/>
                </a:lnTo>
                <a:lnTo>
                  <a:pt x="330485" y="296031"/>
                </a:lnTo>
                <a:cubicBezTo>
                  <a:pt x="339266" y="304958"/>
                  <a:pt x="339265" y="319280"/>
                  <a:pt x="330481" y="328206"/>
                </a:cubicBezTo>
                <a:cubicBezTo>
                  <a:pt x="321596" y="337235"/>
                  <a:pt x="307071" y="337352"/>
                  <a:pt x="298041" y="328466"/>
                </a:cubicBezTo>
                <a:lnTo>
                  <a:pt x="254795" y="285211"/>
                </a:lnTo>
                <a:lnTo>
                  <a:pt x="227757" y="312248"/>
                </a:lnTo>
                <a:lnTo>
                  <a:pt x="173730" y="258167"/>
                </a:lnTo>
                <a:cubicBezTo>
                  <a:pt x="135137" y="219573"/>
                  <a:pt x="129086" y="159130"/>
                  <a:pt x="159263" y="113653"/>
                </a:cubicBezTo>
                <a:lnTo>
                  <a:pt x="141050" y="94813"/>
                </a:lnTo>
                <a:cubicBezTo>
                  <a:pt x="110731" y="63608"/>
                  <a:pt x="69099" y="45964"/>
                  <a:pt x="25591" y="45877"/>
                </a:cubicBezTo>
                <a:lnTo>
                  <a:pt x="0" y="45877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8" name="任意多边形: 形状 387">
            <a:extLst>
              <a:ext uri="{FF2B5EF4-FFF2-40B4-BE49-F238E27FC236}">
                <a16:creationId xmlns:a16="http://schemas.microsoft.com/office/drawing/2014/main" xmlns="" id="{B0A801AE-28FF-4828-8F7E-B95A6B8A09B0}"/>
              </a:ext>
            </a:extLst>
          </p:cNvPr>
          <p:cNvSpPr/>
          <p:nvPr/>
        </p:nvSpPr>
        <p:spPr>
          <a:xfrm>
            <a:off x="8589520" y="4743068"/>
            <a:ext cx="519868" cy="475561"/>
          </a:xfrm>
          <a:custGeom>
            <a:avLst/>
            <a:gdLst>
              <a:gd name="connsiteX0" fmla="*/ 259971 w 672867"/>
              <a:gd name="connsiteY0" fmla="*/ 508473 h 615520"/>
              <a:gd name="connsiteX1" fmla="*/ 412895 w 672867"/>
              <a:gd name="connsiteY1" fmla="*/ 508473 h 615520"/>
              <a:gd name="connsiteX2" fmla="*/ 412895 w 672867"/>
              <a:gd name="connsiteY2" fmla="*/ 539058 h 615520"/>
              <a:gd name="connsiteX3" fmla="*/ 259971 w 672867"/>
              <a:gd name="connsiteY3" fmla="*/ 539058 h 615520"/>
              <a:gd name="connsiteX4" fmla="*/ 259971 w 672867"/>
              <a:gd name="connsiteY4" fmla="*/ 447303 h 615520"/>
              <a:gd name="connsiteX5" fmla="*/ 412895 w 672867"/>
              <a:gd name="connsiteY5" fmla="*/ 447303 h 615520"/>
              <a:gd name="connsiteX6" fmla="*/ 412895 w 672867"/>
              <a:gd name="connsiteY6" fmla="*/ 477888 h 615520"/>
              <a:gd name="connsiteX7" fmla="*/ 259971 w 672867"/>
              <a:gd name="connsiteY7" fmla="*/ 477888 h 615520"/>
              <a:gd name="connsiteX8" fmla="*/ 198801 w 672867"/>
              <a:gd name="connsiteY8" fmla="*/ 416719 h 615520"/>
              <a:gd name="connsiteX9" fmla="*/ 200330 w 672867"/>
              <a:gd name="connsiteY9" fmla="*/ 569643 h 615520"/>
              <a:gd name="connsiteX10" fmla="*/ 473301 w 672867"/>
              <a:gd name="connsiteY10" fmla="*/ 569643 h 615520"/>
              <a:gd name="connsiteX11" fmla="*/ 474065 w 672867"/>
              <a:gd name="connsiteY11" fmla="*/ 416719 h 615520"/>
              <a:gd name="connsiteX12" fmla="*/ 152924 w 672867"/>
              <a:gd name="connsiteY12" fmla="*/ 370841 h 615520"/>
              <a:gd name="connsiteX13" fmla="*/ 519178 w 672867"/>
              <a:gd name="connsiteY13" fmla="*/ 370841 h 615520"/>
              <a:gd name="connsiteX14" fmla="*/ 518413 w 672867"/>
              <a:gd name="connsiteY14" fmla="*/ 615520 h 615520"/>
              <a:gd name="connsiteX15" fmla="*/ 154453 w 672867"/>
              <a:gd name="connsiteY15" fmla="*/ 615520 h 615520"/>
              <a:gd name="connsiteX16" fmla="*/ 76462 w 672867"/>
              <a:gd name="connsiteY16" fmla="*/ 198802 h 615520"/>
              <a:gd name="connsiteX17" fmla="*/ 45877 w 672867"/>
              <a:gd name="connsiteY17" fmla="*/ 229387 h 615520"/>
              <a:gd name="connsiteX18" fmla="*/ 76462 w 672867"/>
              <a:gd name="connsiteY18" fmla="*/ 259972 h 615520"/>
              <a:gd name="connsiteX19" fmla="*/ 107047 w 672867"/>
              <a:gd name="connsiteY19" fmla="*/ 229387 h 615520"/>
              <a:gd name="connsiteX20" fmla="*/ 76462 w 672867"/>
              <a:gd name="connsiteY20" fmla="*/ 198802 h 615520"/>
              <a:gd name="connsiteX21" fmla="*/ 412896 w 672867"/>
              <a:gd name="connsiteY21" fmla="*/ 48936 h 615520"/>
              <a:gd name="connsiteX22" fmla="*/ 412896 w 672867"/>
              <a:gd name="connsiteY22" fmla="*/ 107047 h 615520"/>
              <a:gd name="connsiteX23" fmla="*/ 465655 w 672867"/>
              <a:gd name="connsiteY23" fmla="*/ 107047 h 615520"/>
              <a:gd name="connsiteX24" fmla="*/ 198802 w 672867"/>
              <a:gd name="connsiteY24" fmla="*/ 45878 h 615520"/>
              <a:gd name="connsiteX25" fmla="*/ 198802 w 672867"/>
              <a:gd name="connsiteY25" fmla="*/ 221741 h 615520"/>
              <a:gd name="connsiteX26" fmla="*/ 474065 w 672867"/>
              <a:gd name="connsiteY26" fmla="*/ 221741 h 615520"/>
              <a:gd name="connsiteX27" fmla="*/ 474065 w 672867"/>
              <a:gd name="connsiteY27" fmla="*/ 152925 h 615520"/>
              <a:gd name="connsiteX28" fmla="*/ 367018 w 672867"/>
              <a:gd name="connsiteY28" fmla="*/ 152925 h 615520"/>
              <a:gd name="connsiteX29" fmla="*/ 367018 w 672867"/>
              <a:gd name="connsiteY29" fmla="*/ 45878 h 615520"/>
              <a:gd name="connsiteX30" fmla="*/ 152924 w 672867"/>
              <a:gd name="connsiteY30" fmla="*/ 0 h 615520"/>
              <a:gd name="connsiteX31" fmla="*/ 430482 w 672867"/>
              <a:gd name="connsiteY31" fmla="*/ 0 h 615520"/>
              <a:gd name="connsiteX32" fmla="*/ 519943 w 672867"/>
              <a:gd name="connsiteY32" fmla="*/ 97872 h 615520"/>
              <a:gd name="connsiteX33" fmla="*/ 519943 w 672867"/>
              <a:gd name="connsiteY33" fmla="*/ 152925 h 615520"/>
              <a:gd name="connsiteX34" fmla="*/ 642282 w 672867"/>
              <a:gd name="connsiteY34" fmla="*/ 152925 h 615520"/>
              <a:gd name="connsiteX35" fmla="*/ 672867 w 672867"/>
              <a:gd name="connsiteY35" fmla="*/ 183510 h 615520"/>
              <a:gd name="connsiteX36" fmla="*/ 672867 w 672867"/>
              <a:gd name="connsiteY36" fmla="*/ 489358 h 615520"/>
              <a:gd name="connsiteX37" fmla="*/ 642282 w 672867"/>
              <a:gd name="connsiteY37" fmla="*/ 519943 h 615520"/>
              <a:gd name="connsiteX38" fmla="*/ 550528 w 672867"/>
              <a:gd name="connsiteY38" fmla="*/ 519943 h 615520"/>
              <a:gd name="connsiteX39" fmla="*/ 550528 w 672867"/>
              <a:gd name="connsiteY39" fmla="*/ 344080 h 615520"/>
              <a:gd name="connsiteX40" fmla="*/ 122339 w 672867"/>
              <a:gd name="connsiteY40" fmla="*/ 344080 h 615520"/>
              <a:gd name="connsiteX41" fmla="*/ 122339 w 672867"/>
              <a:gd name="connsiteY41" fmla="*/ 519943 h 615520"/>
              <a:gd name="connsiteX42" fmla="*/ 30585 w 672867"/>
              <a:gd name="connsiteY42" fmla="*/ 519943 h 615520"/>
              <a:gd name="connsiteX43" fmla="*/ 0 w 672867"/>
              <a:gd name="connsiteY43" fmla="*/ 489358 h 615520"/>
              <a:gd name="connsiteX44" fmla="*/ 0 w 672867"/>
              <a:gd name="connsiteY44" fmla="*/ 183510 h 615520"/>
              <a:gd name="connsiteX45" fmla="*/ 30585 w 672867"/>
              <a:gd name="connsiteY45" fmla="*/ 152925 h 615520"/>
              <a:gd name="connsiteX46" fmla="*/ 152924 w 672867"/>
              <a:gd name="connsiteY46" fmla="*/ 152925 h 61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72867" h="615520">
                <a:moveTo>
                  <a:pt x="259971" y="508473"/>
                </a:moveTo>
                <a:lnTo>
                  <a:pt x="412895" y="508473"/>
                </a:lnTo>
                <a:lnTo>
                  <a:pt x="412895" y="539058"/>
                </a:lnTo>
                <a:lnTo>
                  <a:pt x="259971" y="539058"/>
                </a:lnTo>
                <a:close/>
                <a:moveTo>
                  <a:pt x="259971" y="447303"/>
                </a:moveTo>
                <a:lnTo>
                  <a:pt x="412895" y="447303"/>
                </a:lnTo>
                <a:lnTo>
                  <a:pt x="412895" y="477888"/>
                </a:lnTo>
                <a:lnTo>
                  <a:pt x="259971" y="477888"/>
                </a:lnTo>
                <a:close/>
                <a:moveTo>
                  <a:pt x="198801" y="416719"/>
                </a:moveTo>
                <a:lnTo>
                  <a:pt x="200330" y="569643"/>
                </a:lnTo>
                <a:lnTo>
                  <a:pt x="473301" y="569643"/>
                </a:lnTo>
                <a:lnTo>
                  <a:pt x="474065" y="416719"/>
                </a:lnTo>
                <a:close/>
                <a:moveTo>
                  <a:pt x="152924" y="370841"/>
                </a:moveTo>
                <a:lnTo>
                  <a:pt x="519178" y="370841"/>
                </a:lnTo>
                <a:lnTo>
                  <a:pt x="518413" y="615520"/>
                </a:lnTo>
                <a:lnTo>
                  <a:pt x="154453" y="615520"/>
                </a:lnTo>
                <a:close/>
                <a:moveTo>
                  <a:pt x="76462" y="198802"/>
                </a:moveTo>
                <a:cubicBezTo>
                  <a:pt x="59640" y="198802"/>
                  <a:pt x="45877" y="212565"/>
                  <a:pt x="45877" y="229387"/>
                </a:cubicBezTo>
                <a:cubicBezTo>
                  <a:pt x="45877" y="246209"/>
                  <a:pt x="59640" y="259972"/>
                  <a:pt x="76462" y="259972"/>
                </a:cubicBezTo>
                <a:cubicBezTo>
                  <a:pt x="93284" y="259972"/>
                  <a:pt x="107047" y="246209"/>
                  <a:pt x="107047" y="229387"/>
                </a:cubicBezTo>
                <a:cubicBezTo>
                  <a:pt x="107047" y="212565"/>
                  <a:pt x="93284" y="198802"/>
                  <a:pt x="76462" y="198802"/>
                </a:cubicBezTo>
                <a:close/>
                <a:moveTo>
                  <a:pt x="412896" y="48936"/>
                </a:moveTo>
                <a:lnTo>
                  <a:pt x="412896" y="107047"/>
                </a:lnTo>
                <a:lnTo>
                  <a:pt x="465655" y="107047"/>
                </a:lnTo>
                <a:close/>
                <a:moveTo>
                  <a:pt x="198802" y="45878"/>
                </a:moveTo>
                <a:lnTo>
                  <a:pt x="198802" y="221741"/>
                </a:lnTo>
                <a:lnTo>
                  <a:pt x="474065" y="221741"/>
                </a:lnTo>
                <a:lnTo>
                  <a:pt x="474065" y="152925"/>
                </a:lnTo>
                <a:lnTo>
                  <a:pt x="367018" y="152925"/>
                </a:lnTo>
                <a:lnTo>
                  <a:pt x="367018" y="45878"/>
                </a:lnTo>
                <a:close/>
                <a:moveTo>
                  <a:pt x="152924" y="0"/>
                </a:moveTo>
                <a:lnTo>
                  <a:pt x="430482" y="0"/>
                </a:lnTo>
                <a:lnTo>
                  <a:pt x="519943" y="97872"/>
                </a:lnTo>
                <a:lnTo>
                  <a:pt x="519943" y="152925"/>
                </a:lnTo>
                <a:lnTo>
                  <a:pt x="642282" y="152925"/>
                </a:lnTo>
                <a:cubicBezTo>
                  <a:pt x="659104" y="152925"/>
                  <a:pt x="672867" y="166688"/>
                  <a:pt x="672867" y="183510"/>
                </a:cubicBezTo>
                <a:lnTo>
                  <a:pt x="672867" y="489358"/>
                </a:lnTo>
                <a:cubicBezTo>
                  <a:pt x="672867" y="506180"/>
                  <a:pt x="659104" y="519943"/>
                  <a:pt x="642282" y="519943"/>
                </a:cubicBezTo>
                <a:lnTo>
                  <a:pt x="550528" y="519943"/>
                </a:lnTo>
                <a:lnTo>
                  <a:pt x="550528" y="344080"/>
                </a:lnTo>
                <a:lnTo>
                  <a:pt x="122339" y="344080"/>
                </a:lnTo>
                <a:lnTo>
                  <a:pt x="122339" y="519943"/>
                </a:lnTo>
                <a:lnTo>
                  <a:pt x="30585" y="519943"/>
                </a:lnTo>
                <a:cubicBezTo>
                  <a:pt x="13763" y="519943"/>
                  <a:pt x="0" y="506180"/>
                  <a:pt x="0" y="489358"/>
                </a:cubicBezTo>
                <a:lnTo>
                  <a:pt x="0" y="183510"/>
                </a:lnTo>
                <a:cubicBezTo>
                  <a:pt x="0" y="166688"/>
                  <a:pt x="13763" y="152925"/>
                  <a:pt x="30585" y="152925"/>
                </a:cubicBezTo>
                <a:lnTo>
                  <a:pt x="152924" y="1529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1" name="任意多边形: 形状 390">
            <a:extLst>
              <a:ext uri="{FF2B5EF4-FFF2-40B4-BE49-F238E27FC236}">
                <a16:creationId xmlns:a16="http://schemas.microsoft.com/office/drawing/2014/main" xmlns="" id="{41AF4D2A-45D8-4589-A195-AE4FE23C1C05}"/>
              </a:ext>
            </a:extLst>
          </p:cNvPr>
          <p:cNvSpPr/>
          <p:nvPr/>
        </p:nvSpPr>
        <p:spPr>
          <a:xfrm>
            <a:off x="9715589" y="4750539"/>
            <a:ext cx="448977" cy="448977"/>
          </a:xfrm>
          <a:custGeom>
            <a:avLst/>
            <a:gdLst>
              <a:gd name="connsiteX0" fmla="*/ 428188 w 581113"/>
              <a:gd name="connsiteY0" fmla="*/ 527589 h 581113"/>
              <a:gd name="connsiteX1" fmla="*/ 458773 w 581113"/>
              <a:gd name="connsiteY1" fmla="*/ 527589 h 581113"/>
              <a:gd name="connsiteX2" fmla="*/ 458773 w 581113"/>
              <a:gd name="connsiteY2" fmla="*/ 581113 h 581113"/>
              <a:gd name="connsiteX3" fmla="*/ 428188 w 581113"/>
              <a:gd name="connsiteY3" fmla="*/ 581113 h 581113"/>
              <a:gd name="connsiteX4" fmla="*/ 367019 w 581113"/>
              <a:gd name="connsiteY4" fmla="*/ 527589 h 581113"/>
              <a:gd name="connsiteX5" fmla="*/ 397604 w 581113"/>
              <a:gd name="connsiteY5" fmla="*/ 527589 h 581113"/>
              <a:gd name="connsiteX6" fmla="*/ 397604 w 581113"/>
              <a:gd name="connsiteY6" fmla="*/ 581113 h 581113"/>
              <a:gd name="connsiteX7" fmla="*/ 367019 w 581113"/>
              <a:gd name="connsiteY7" fmla="*/ 581113 h 581113"/>
              <a:gd name="connsiteX8" fmla="*/ 305849 w 581113"/>
              <a:gd name="connsiteY8" fmla="*/ 527589 h 581113"/>
              <a:gd name="connsiteX9" fmla="*/ 336434 w 581113"/>
              <a:gd name="connsiteY9" fmla="*/ 527589 h 581113"/>
              <a:gd name="connsiteX10" fmla="*/ 336434 w 581113"/>
              <a:gd name="connsiteY10" fmla="*/ 581113 h 581113"/>
              <a:gd name="connsiteX11" fmla="*/ 305849 w 581113"/>
              <a:gd name="connsiteY11" fmla="*/ 581113 h 581113"/>
              <a:gd name="connsiteX12" fmla="*/ 244679 w 581113"/>
              <a:gd name="connsiteY12" fmla="*/ 527589 h 581113"/>
              <a:gd name="connsiteX13" fmla="*/ 275264 w 581113"/>
              <a:gd name="connsiteY13" fmla="*/ 527589 h 581113"/>
              <a:gd name="connsiteX14" fmla="*/ 275264 w 581113"/>
              <a:gd name="connsiteY14" fmla="*/ 581113 h 581113"/>
              <a:gd name="connsiteX15" fmla="*/ 244679 w 581113"/>
              <a:gd name="connsiteY15" fmla="*/ 581113 h 581113"/>
              <a:gd name="connsiteX16" fmla="*/ 183509 w 581113"/>
              <a:gd name="connsiteY16" fmla="*/ 527589 h 581113"/>
              <a:gd name="connsiteX17" fmla="*/ 214094 w 581113"/>
              <a:gd name="connsiteY17" fmla="*/ 527589 h 581113"/>
              <a:gd name="connsiteX18" fmla="*/ 214094 w 581113"/>
              <a:gd name="connsiteY18" fmla="*/ 581113 h 581113"/>
              <a:gd name="connsiteX19" fmla="*/ 183509 w 581113"/>
              <a:gd name="connsiteY19" fmla="*/ 581113 h 581113"/>
              <a:gd name="connsiteX20" fmla="*/ 122340 w 581113"/>
              <a:gd name="connsiteY20" fmla="*/ 527589 h 581113"/>
              <a:gd name="connsiteX21" fmla="*/ 152925 w 581113"/>
              <a:gd name="connsiteY21" fmla="*/ 527589 h 581113"/>
              <a:gd name="connsiteX22" fmla="*/ 152925 w 581113"/>
              <a:gd name="connsiteY22" fmla="*/ 581113 h 581113"/>
              <a:gd name="connsiteX23" fmla="*/ 122340 w 581113"/>
              <a:gd name="connsiteY23" fmla="*/ 581113 h 581113"/>
              <a:gd name="connsiteX24" fmla="*/ 527589 w 581113"/>
              <a:gd name="connsiteY24" fmla="*/ 428188 h 581113"/>
              <a:gd name="connsiteX25" fmla="*/ 581113 w 581113"/>
              <a:gd name="connsiteY25" fmla="*/ 428188 h 581113"/>
              <a:gd name="connsiteX26" fmla="*/ 581113 w 581113"/>
              <a:gd name="connsiteY26" fmla="*/ 458773 h 581113"/>
              <a:gd name="connsiteX27" fmla="*/ 527589 w 581113"/>
              <a:gd name="connsiteY27" fmla="*/ 458773 h 581113"/>
              <a:gd name="connsiteX28" fmla="*/ 0 w 581113"/>
              <a:gd name="connsiteY28" fmla="*/ 428188 h 581113"/>
              <a:gd name="connsiteX29" fmla="*/ 53524 w 581113"/>
              <a:gd name="connsiteY29" fmla="*/ 428188 h 581113"/>
              <a:gd name="connsiteX30" fmla="*/ 53524 w 581113"/>
              <a:gd name="connsiteY30" fmla="*/ 458773 h 581113"/>
              <a:gd name="connsiteX31" fmla="*/ 0 w 581113"/>
              <a:gd name="connsiteY31" fmla="*/ 458773 h 581113"/>
              <a:gd name="connsiteX32" fmla="*/ 527589 w 581113"/>
              <a:gd name="connsiteY32" fmla="*/ 367019 h 581113"/>
              <a:gd name="connsiteX33" fmla="*/ 581113 w 581113"/>
              <a:gd name="connsiteY33" fmla="*/ 367019 h 581113"/>
              <a:gd name="connsiteX34" fmla="*/ 581113 w 581113"/>
              <a:gd name="connsiteY34" fmla="*/ 397604 h 581113"/>
              <a:gd name="connsiteX35" fmla="*/ 527589 w 581113"/>
              <a:gd name="connsiteY35" fmla="*/ 397604 h 581113"/>
              <a:gd name="connsiteX36" fmla="*/ 0 w 581113"/>
              <a:gd name="connsiteY36" fmla="*/ 367019 h 581113"/>
              <a:gd name="connsiteX37" fmla="*/ 53524 w 581113"/>
              <a:gd name="connsiteY37" fmla="*/ 367019 h 581113"/>
              <a:gd name="connsiteX38" fmla="*/ 53524 w 581113"/>
              <a:gd name="connsiteY38" fmla="*/ 397604 h 581113"/>
              <a:gd name="connsiteX39" fmla="*/ 0 w 581113"/>
              <a:gd name="connsiteY39" fmla="*/ 397604 h 581113"/>
              <a:gd name="connsiteX40" fmla="*/ 527589 w 581113"/>
              <a:gd name="connsiteY40" fmla="*/ 305849 h 581113"/>
              <a:gd name="connsiteX41" fmla="*/ 581113 w 581113"/>
              <a:gd name="connsiteY41" fmla="*/ 305849 h 581113"/>
              <a:gd name="connsiteX42" fmla="*/ 581113 w 581113"/>
              <a:gd name="connsiteY42" fmla="*/ 336434 h 581113"/>
              <a:gd name="connsiteX43" fmla="*/ 527589 w 581113"/>
              <a:gd name="connsiteY43" fmla="*/ 336434 h 581113"/>
              <a:gd name="connsiteX44" fmla="*/ 0 w 581113"/>
              <a:gd name="connsiteY44" fmla="*/ 305849 h 581113"/>
              <a:gd name="connsiteX45" fmla="*/ 53524 w 581113"/>
              <a:gd name="connsiteY45" fmla="*/ 305849 h 581113"/>
              <a:gd name="connsiteX46" fmla="*/ 53524 w 581113"/>
              <a:gd name="connsiteY46" fmla="*/ 336434 h 581113"/>
              <a:gd name="connsiteX47" fmla="*/ 0 w 581113"/>
              <a:gd name="connsiteY47" fmla="*/ 336434 h 581113"/>
              <a:gd name="connsiteX48" fmla="*/ 527589 w 581113"/>
              <a:gd name="connsiteY48" fmla="*/ 244679 h 581113"/>
              <a:gd name="connsiteX49" fmla="*/ 581113 w 581113"/>
              <a:gd name="connsiteY49" fmla="*/ 244679 h 581113"/>
              <a:gd name="connsiteX50" fmla="*/ 581113 w 581113"/>
              <a:gd name="connsiteY50" fmla="*/ 275264 h 581113"/>
              <a:gd name="connsiteX51" fmla="*/ 527589 w 581113"/>
              <a:gd name="connsiteY51" fmla="*/ 275264 h 581113"/>
              <a:gd name="connsiteX52" fmla="*/ 0 w 581113"/>
              <a:gd name="connsiteY52" fmla="*/ 244679 h 581113"/>
              <a:gd name="connsiteX53" fmla="*/ 53524 w 581113"/>
              <a:gd name="connsiteY53" fmla="*/ 244679 h 581113"/>
              <a:gd name="connsiteX54" fmla="*/ 53524 w 581113"/>
              <a:gd name="connsiteY54" fmla="*/ 275264 h 581113"/>
              <a:gd name="connsiteX55" fmla="*/ 0 w 581113"/>
              <a:gd name="connsiteY55" fmla="*/ 275264 h 581113"/>
              <a:gd name="connsiteX56" fmla="*/ 191156 w 581113"/>
              <a:gd name="connsiteY56" fmla="*/ 191156 h 581113"/>
              <a:gd name="connsiteX57" fmla="*/ 389958 w 581113"/>
              <a:gd name="connsiteY57" fmla="*/ 191156 h 581113"/>
              <a:gd name="connsiteX58" fmla="*/ 389958 w 581113"/>
              <a:gd name="connsiteY58" fmla="*/ 389958 h 581113"/>
              <a:gd name="connsiteX59" fmla="*/ 191156 w 581113"/>
              <a:gd name="connsiteY59" fmla="*/ 389958 h 581113"/>
              <a:gd name="connsiteX60" fmla="*/ 527589 w 581113"/>
              <a:gd name="connsiteY60" fmla="*/ 183509 h 581113"/>
              <a:gd name="connsiteX61" fmla="*/ 581113 w 581113"/>
              <a:gd name="connsiteY61" fmla="*/ 183509 h 581113"/>
              <a:gd name="connsiteX62" fmla="*/ 581113 w 581113"/>
              <a:gd name="connsiteY62" fmla="*/ 214094 h 581113"/>
              <a:gd name="connsiteX63" fmla="*/ 527589 w 581113"/>
              <a:gd name="connsiteY63" fmla="*/ 214094 h 581113"/>
              <a:gd name="connsiteX64" fmla="*/ 0 w 581113"/>
              <a:gd name="connsiteY64" fmla="*/ 183509 h 581113"/>
              <a:gd name="connsiteX65" fmla="*/ 53524 w 581113"/>
              <a:gd name="connsiteY65" fmla="*/ 183509 h 581113"/>
              <a:gd name="connsiteX66" fmla="*/ 53524 w 581113"/>
              <a:gd name="connsiteY66" fmla="*/ 214094 h 581113"/>
              <a:gd name="connsiteX67" fmla="*/ 0 w 581113"/>
              <a:gd name="connsiteY67" fmla="*/ 214094 h 581113"/>
              <a:gd name="connsiteX68" fmla="*/ 160571 w 581113"/>
              <a:gd name="connsiteY68" fmla="*/ 160571 h 581113"/>
              <a:gd name="connsiteX69" fmla="*/ 160571 w 581113"/>
              <a:gd name="connsiteY69" fmla="*/ 420543 h 581113"/>
              <a:gd name="connsiteX70" fmla="*/ 420543 w 581113"/>
              <a:gd name="connsiteY70" fmla="*/ 420543 h 581113"/>
              <a:gd name="connsiteX71" fmla="*/ 420543 w 581113"/>
              <a:gd name="connsiteY71" fmla="*/ 160571 h 581113"/>
              <a:gd name="connsiteX72" fmla="*/ 527589 w 581113"/>
              <a:gd name="connsiteY72" fmla="*/ 122340 h 581113"/>
              <a:gd name="connsiteX73" fmla="*/ 581113 w 581113"/>
              <a:gd name="connsiteY73" fmla="*/ 122340 h 581113"/>
              <a:gd name="connsiteX74" fmla="*/ 581113 w 581113"/>
              <a:gd name="connsiteY74" fmla="*/ 152925 h 581113"/>
              <a:gd name="connsiteX75" fmla="*/ 527589 w 581113"/>
              <a:gd name="connsiteY75" fmla="*/ 152925 h 581113"/>
              <a:gd name="connsiteX76" fmla="*/ 0 w 581113"/>
              <a:gd name="connsiteY76" fmla="*/ 122340 h 581113"/>
              <a:gd name="connsiteX77" fmla="*/ 53524 w 581113"/>
              <a:gd name="connsiteY77" fmla="*/ 122340 h 581113"/>
              <a:gd name="connsiteX78" fmla="*/ 53524 w 581113"/>
              <a:gd name="connsiteY78" fmla="*/ 152925 h 581113"/>
              <a:gd name="connsiteX79" fmla="*/ 0 w 581113"/>
              <a:gd name="connsiteY79" fmla="*/ 152925 h 581113"/>
              <a:gd name="connsiteX80" fmla="*/ 114694 w 581113"/>
              <a:gd name="connsiteY80" fmla="*/ 84109 h 581113"/>
              <a:gd name="connsiteX81" fmla="*/ 466420 w 581113"/>
              <a:gd name="connsiteY81" fmla="*/ 84109 h 581113"/>
              <a:gd name="connsiteX82" fmla="*/ 497005 w 581113"/>
              <a:gd name="connsiteY82" fmla="*/ 114694 h 581113"/>
              <a:gd name="connsiteX83" fmla="*/ 497005 w 581113"/>
              <a:gd name="connsiteY83" fmla="*/ 466420 h 581113"/>
              <a:gd name="connsiteX84" fmla="*/ 466420 w 581113"/>
              <a:gd name="connsiteY84" fmla="*/ 497005 h 581113"/>
              <a:gd name="connsiteX85" fmla="*/ 114694 w 581113"/>
              <a:gd name="connsiteY85" fmla="*/ 497005 h 581113"/>
              <a:gd name="connsiteX86" fmla="*/ 84109 w 581113"/>
              <a:gd name="connsiteY86" fmla="*/ 466420 h 581113"/>
              <a:gd name="connsiteX87" fmla="*/ 84109 w 581113"/>
              <a:gd name="connsiteY87" fmla="*/ 114694 h 581113"/>
              <a:gd name="connsiteX88" fmla="*/ 114694 w 581113"/>
              <a:gd name="connsiteY88" fmla="*/ 84109 h 581113"/>
              <a:gd name="connsiteX89" fmla="*/ 428188 w 581113"/>
              <a:gd name="connsiteY89" fmla="*/ 0 h 581113"/>
              <a:gd name="connsiteX90" fmla="*/ 458773 w 581113"/>
              <a:gd name="connsiteY90" fmla="*/ 0 h 581113"/>
              <a:gd name="connsiteX91" fmla="*/ 458773 w 581113"/>
              <a:gd name="connsiteY91" fmla="*/ 53524 h 581113"/>
              <a:gd name="connsiteX92" fmla="*/ 428188 w 581113"/>
              <a:gd name="connsiteY92" fmla="*/ 53524 h 581113"/>
              <a:gd name="connsiteX93" fmla="*/ 367019 w 581113"/>
              <a:gd name="connsiteY93" fmla="*/ 0 h 581113"/>
              <a:gd name="connsiteX94" fmla="*/ 397604 w 581113"/>
              <a:gd name="connsiteY94" fmla="*/ 0 h 581113"/>
              <a:gd name="connsiteX95" fmla="*/ 397604 w 581113"/>
              <a:gd name="connsiteY95" fmla="*/ 53524 h 581113"/>
              <a:gd name="connsiteX96" fmla="*/ 367019 w 581113"/>
              <a:gd name="connsiteY96" fmla="*/ 53524 h 581113"/>
              <a:gd name="connsiteX97" fmla="*/ 305849 w 581113"/>
              <a:gd name="connsiteY97" fmla="*/ 0 h 581113"/>
              <a:gd name="connsiteX98" fmla="*/ 336434 w 581113"/>
              <a:gd name="connsiteY98" fmla="*/ 0 h 581113"/>
              <a:gd name="connsiteX99" fmla="*/ 336434 w 581113"/>
              <a:gd name="connsiteY99" fmla="*/ 53524 h 581113"/>
              <a:gd name="connsiteX100" fmla="*/ 305849 w 581113"/>
              <a:gd name="connsiteY100" fmla="*/ 53524 h 581113"/>
              <a:gd name="connsiteX101" fmla="*/ 244679 w 581113"/>
              <a:gd name="connsiteY101" fmla="*/ 0 h 581113"/>
              <a:gd name="connsiteX102" fmla="*/ 275264 w 581113"/>
              <a:gd name="connsiteY102" fmla="*/ 0 h 581113"/>
              <a:gd name="connsiteX103" fmla="*/ 275264 w 581113"/>
              <a:gd name="connsiteY103" fmla="*/ 53524 h 581113"/>
              <a:gd name="connsiteX104" fmla="*/ 244679 w 581113"/>
              <a:gd name="connsiteY104" fmla="*/ 53524 h 581113"/>
              <a:gd name="connsiteX105" fmla="*/ 183509 w 581113"/>
              <a:gd name="connsiteY105" fmla="*/ 0 h 581113"/>
              <a:gd name="connsiteX106" fmla="*/ 214094 w 581113"/>
              <a:gd name="connsiteY106" fmla="*/ 0 h 581113"/>
              <a:gd name="connsiteX107" fmla="*/ 214094 w 581113"/>
              <a:gd name="connsiteY107" fmla="*/ 53524 h 581113"/>
              <a:gd name="connsiteX108" fmla="*/ 183509 w 581113"/>
              <a:gd name="connsiteY108" fmla="*/ 53524 h 581113"/>
              <a:gd name="connsiteX109" fmla="*/ 122340 w 581113"/>
              <a:gd name="connsiteY109" fmla="*/ 0 h 581113"/>
              <a:gd name="connsiteX110" fmla="*/ 152925 w 581113"/>
              <a:gd name="connsiteY110" fmla="*/ 0 h 581113"/>
              <a:gd name="connsiteX111" fmla="*/ 152925 w 581113"/>
              <a:gd name="connsiteY111" fmla="*/ 53524 h 581113"/>
              <a:gd name="connsiteX112" fmla="*/ 122340 w 581113"/>
              <a:gd name="connsiteY112" fmla="*/ 53524 h 581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581113" h="581113">
                <a:moveTo>
                  <a:pt x="428188" y="527589"/>
                </a:moveTo>
                <a:lnTo>
                  <a:pt x="458773" y="527589"/>
                </a:lnTo>
                <a:lnTo>
                  <a:pt x="458773" y="581113"/>
                </a:lnTo>
                <a:lnTo>
                  <a:pt x="428188" y="581113"/>
                </a:lnTo>
                <a:close/>
                <a:moveTo>
                  <a:pt x="367019" y="527589"/>
                </a:moveTo>
                <a:lnTo>
                  <a:pt x="397604" y="527589"/>
                </a:lnTo>
                <a:lnTo>
                  <a:pt x="397604" y="581113"/>
                </a:lnTo>
                <a:lnTo>
                  <a:pt x="367019" y="581113"/>
                </a:lnTo>
                <a:close/>
                <a:moveTo>
                  <a:pt x="305849" y="527589"/>
                </a:moveTo>
                <a:lnTo>
                  <a:pt x="336434" y="527589"/>
                </a:lnTo>
                <a:lnTo>
                  <a:pt x="336434" y="581113"/>
                </a:lnTo>
                <a:lnTo>
                  <a:pt x="305849" y="581113"/>
                </a:lnTo>
                <a:close/>
                <a:moveTo>
                  <a:pt x="244679" y="527589"/>
                </a:moveTo>
                <a:lnTo>
                  <a:pt x="275264" y="527589"/>
                </a:lnTo>
                <a:lnTo>
                  <a:pt x="275264" y="581113"/>
                </a:lnTo>
                <a:lnTo>
                  <a:pt x="244679" y="581113"/>
                </a:lnTo>
                <a:close/>
                <a:moveTo>
                  <a:pt x="183509" y="527589"/>
                </a:moveTo>
                <a:lnTo>
                  <a:pt x="214094" y="527589"/>
                </a:lnTo>
                <a:lnTo>
                  <a:pt x="214094" y="581113"/>
                </a:lnTo>
                <a:lnTo>
                  <a:pt x="183509" y="581113"/>
                </a:lnTo>
                <a:close/>
                <a:moveTo>
                  <a:pt x="122340" y="527589"/>
                </a:moveTo>
                <a:lnTo>
                  <a:pt x="152925" y="527589"/>
                </a:lnTo>
                <a:lnTo>
                  <a:pt x="152925" y="581113"/>
                </a:lnTo>
                <a:lnTo>
                  <a:pt x="122340" y="581113"/>
                </a:lnTo>
                <a:close/>
                <a:moveTo>
                  <a:pt x="527589" y="428188"/>
                </a:moveTo>
                <a:lnTo>
                  <a:pt x="581113" y="428188"/>
                </a:lnTo>
                <a:lnTo>
                  <a:pt x="581113" y="458773"/>
                </a:lnTo>
                <a:lnTo>
                  <a:pt x="527589" y="458773"/>
                </a:lnTo>
                <a:close/>
                <a:moveTo>
                  <a:pt x="0" y="428188"/>
                </a:moveTo>
                <a:lnTo>
                  <a:pt x="53524" y="428188"/>
                </a:lnTo>
                <a:lnTo>
                  <a:pt x="53524" y="458773"/>
                </a:lnTo>
                <a:lnTo>
                  <a:pt x="0" y="458773"/>
                </a:lnTo>
                <a:close/>
                <a:moveTo>
                  <a:pt x="527589" y="367019"/>
                </a:moveTo>
                <a:lnTo>
                  <a:pt x="581113" y="367019"/>
                </a:lnTo>
                <a:lnTo>
                  <a:pt x="581113" y="397604"/>
                </a:lnTo>
                <a:lnTo>
                  <a:pt x="527589" y="397604"/>
                </a:lnTo>
                <a:close/>
                <a:moveTo>
                  <a:pt x="0" y="367019"/>
                </a:moveTo>
                <a:lnTo>
                  <a:pt x="53524" y="367019"/>
                </a:lnTo>
                <a:lnTo>
                  <a:pt x="53524" y="397604"/>
                </a:lnTo>
                <a:lnTo>
                  <a:pt x="0" y="397604"/>
                </a:lnTo>
                <a:close/>
                <a:moveTo>
                  <a:pt x="527589" y="305849"/>
                </a:moveTo>
                <a:lnTo>
                  <a:pt x="581113" y="305849"/>
                </a:lnTo>
                <a:lnTo>
                  <a:pt x="581113" y="336434"/>
                </a:lnTo>
                <a:lnTo>
                  <a:pt x="527589" y="336434"/>
                </a:lnTo>
                <a:close/>
                <a:moveTo>
                  <a:pt x="0" y="305849"/>
                </a:moveTo>
                <a:lnTo>
                  <a:pt x="53524" y="305849"/>
                </a:lnTo>
                <a:lnTo>
                  <a:pt x="53524" y="336434"/>
                </a:lnTo>
                <a:lnTo>
                  <a:pt x="0" y="336434"/>
                </a:lnTo>
                <a:close/>
                <a:moveTo>
                  <a:pt x="527589" y="244679"/>
                </a:moveTo>
                <a:lnTo>
                  <a:pt x="581113" y="244679"/>
                </a:lnTo>
                <a:lnTo>
                  <a:pt x="581113" y="275264"/>
                </a:lnTo>
                <a:lnTo>
                  <a:pt x="527589" y="275264"/>
                </a:lnTo>
                <a:close/>
                <a:moveTo>
                  <a:pt x="0" y="244679"/>
                </a:moveTo>
                <a:lnTo>
                  <a:pt x="53524" y="244679"/>
                </a:lnTo>
                <a:lnTo>
                  <a:pt x="53524" y="275264"/>
                </a:lnTo>
                <a:lnTo>
                  <a:pt x="0" y="275264"/>
                </a:lnTo>
                <a:close/>
                <a:moveTo>
                  <a:pt x="191156" y="191156"/>
                </a:moveTo>
                <a:lnTo>
                  <a:pt x="389958" y="191156"/>
                </a:lnTo>
                <a:lnTo>
                  <a:pt x="389958" y="389958"/>
                </a:lnTo>
                <a:lnTo>
                  <a:pt x="191156" y="389958"/>
                </a:lnTo>
                <a:close/>
                <a:moveTo>
                  <a:pt x="527589" y="183509"/>
                </a:moveTo>
                <a:lnTo>
                  <a:pt x="581113" y="183509"/>
                </a:lnTo>
                <a:lnTo>
                  <a:pt x="581113" y="214094"/>
                </a:lnTo>
                <a:lnTo>
                  <a:pt x="527589" y="214094"/>
                </a:lnTo>
                <a:close/>
                <a:moveTo>
                  <a:pt x="0" y="183509"/>
                </a:moveTo>
                <a:lnTo>
                  <a:pt x="53524" y="183509"/>
                </a:lnTo>
                <a:lnTo>
                  <a:pt x="53524" y="214094"/>
                </a:lnTo>
                <a:lnTo>
                  <a:pt x="0" y="214094"/>
                </a:lnTo>
                <a:close/>
                <a:moveTo>
                  <a:pt x="160571" y="160571"/>
                </a:moveTo>
                <a:lnTo>
                  <a:pt x="160571" y="420543"/>
                </a:lnTo>
                <a:lnTo>
                  <a:pt x="420543" y="420543"/>
                </a:lnTo>
                <a:lnTo>
                  <a:pt x="420543" y="160571"/>
                </a:lnTo>
                <a:close/>
                <a:moveTo>
                  <a:pt x="527589" y="122340"/>
                </a:moveTo>
                <a:lnTo>
                  <a:pt x="581113" y="122340"/>
                </a:lnTo>
                <a:lnTo>
                  <a:pt x="581113" y="152925"/>
                </a:lnTo>
                <a:lnTo>
                  <a:pt x="527589" y="152925"/>
                </a:lnTo>
                <a:close/>
                <a:moveTo>
                  <a:pt x="0" y="122340"/>
                </a:moveTo>
                <a:lnTo>
                  <a:pt x="53524" y="122340"/>
                </a:lnTo>
                <a:lnTo>
                  <a:pt x="53524" y="152925"/>
                </a:lnTo>
                <a:lnTo>
                  <a:pt x="0" y="152925"/>
                </a:lnTo>
                <a:close/>
                <a:moveTo>
                  <a:pt x="114694" y="84109"/>
                </a:moveTo>
                <a:lnTo>
                  <a:pt x="466420" y="84109"/>
                </a:lnTo>
                <a:cubicBezTo>
                  <a:pt x="483312" y="84109"/>
                  <a:pt x="497005" y="97803"/>
                  <a:pt x="497005" y="114694"/>
                </a:cubicBezTo>
                <a:lnTo>
                  <a:pt x="497005" y="466420"/>
                </a:lnTo>
                <a:cubicBezTo>
                  <a:pt x="497005" y="483312"/>
                  <a:pt x="483312" y="497005"/>
                  <a:pt x="466420" y="497005"/>
                </a:cubicBezTo>
                <a:lnTo>
                  <a:pt x="114694" y="497005"/>
                </a:lnTo>
                <a:cubicBezTo>
                  <a:pt x="97802" y="497005"/>
                  <a:pt x="84109" y="483312"/>
                  <a:pt x="84109" y="466420"/>
                </a:cubicBezTo>
                <a:lnTo>
                  <a:pt x="84109" y="114694"/>
                </a:lnTo>
                <a:cubicBezTo>
                  <a:pt x="84109" y="97803"/>
                  <a:pt x="97802" y="84109"/>
                  <a:pt x="114694" y="84109"/>
                </a:cubicBezTo>
                <a:close/>
                <a:moveTo>
                  <a:pt x="428188" y="0"/>
                </a:moveTo>
                <a:lnTo>
                  <a:pt x="458773" y="0"/>
                </a:lnTo>
                <a:lnTo>
                  <a:pt x="458773" y="53524"/>
                </a:lnTo>
                <a:lnTo>
                  <a:pt x="428188" y="53524"/>
                </a:lnTo>
                <a:close/>
                <a:moveTo>
                  <a:pt x="367019" y="0"/>
                </a:moveTo>
                <a:lnTo>
                  <a:pt x="397604" y="0"/>
                </a:lnTo>
                <a:lnTo>
                  <a:pt x="397604" y="53524"/>
                </a:lnTo>
                <a:lnTo>
                  <a:pt x="367019" y="53524"/>
                </a:lnTo>
                <a:close/>
                <a:moveTo>
                  <a:pt x="305849" y="0"/>
                </a:moveTo>
                <a:lnTo>
                  <a:pt x="336434" y="0"/>
                </a:lnTo>
                <a:lnTo>
                  <a:pt x="336434" y="53524"/>
                </a:lnTo>
                <a:lnTo>
                  <a:pt x="305849" y="53524"/>
                </a:lnTo>
                <a:close/>
                <a:moveTo>
                  <a:pt x="244679" y="0"/>
                </a:moveTo>
                <a:lnTo>
                  <a:pt x="275264" y="0"/>
                </a:lnTo>
                <a:lnTo>
                  <a:pt x="275264" y="53524"/>
                </a:lnTo>
                <a:lnTo>
                  <a:pt x="244679" y="53524"/>
                </a:lnTo>
                <a:close/>
                <a:moveTo>
                  <a:pt x="183509" y="0"/>
                </a:moveTo>
                <a:lnTo>
                  <a:pt x="214094" y="0"/>
                </a:lnTo>
                <a:lnTo>
                  <a:pt x="214094" y="53524"/>
                </a:lnTo>
                <a:lnTo>
                  <a:pt x="183509" y="53524"/>
                </a:lnTo>
                <a:close/>
                <a:moveTo>
                  <a:pt x="122340" y="0"/>
                </a:moveTo>
                <a:lnTo>
                  <a:pt x="152925" y="0"/>
                </a:lnTo>
                <a:lnTo>
                  <a:pt x="152925" y="53524"/>
                </a:lnTo>
                <a:lnTo>
                  <a:pt x="122340" y="5352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2" name="任意多边形: 形状 391">
            <a:extLst>
              <a:ext uri="{FF2B5EF4-FFF2-40B4-BE49-F238E27FC236}">
                <a16:creationId xmlns:a16="http://schemas.microsoft.com/office/drawing/2014/main" xmlns="" id="{CB162E95-F17F-4212-A122-D255B50C7F6A}"/>
              </a:ext>
            </a:extLst>
          </p:cNvPr>
          <p:cNvSpPr/>
          <p:nvPr/>
        </p:nvSpPr>
        <p:spPr>
          <a:xfrm>
            <a:off x="10791630" y="4816582"/>
            <a:ext cx="519868" cy="262888"/>
          </a:xfrm>
          <a:custGeom>
            <a:avLst/>
            <a:gdLst>
              <a:gd name="connsiteX0" fmla="*/ 458773 w 672867"/>
              <a:gd name="connsiteY0" fmla="*/ 198802 h 340257"/>
              <a:gd name="connsiteX1" fmla="*/ 443481 w 672867"/>
              <a:gd name="connsiteY1" fmla="*/ 214094 h 340257"/>
              <a:gd name="connsiteX2" fmla="*/ 458773 w 672867"/>
              <a:gd name="connsiteY2" fmla="*/ 229387 h 340257"/>
              <a:gd name="connsiteX3" fmla="*/ 611697 w 672867"/>
              <a:gd name="connsiteY3" fmla="*/ 229387 h 340257"/>
              <a:gd name="connsiteX4" fmla="*/ 626990 w 672867"/>
              <a:gd name="connsiteY4" fmla="*/ 214094 h 340257"/>
              <a:gd name="connsiteX5" fmla="*/ 611697 w 672867"/>
              <a:gd name="connsiteY5" fmla="*/ 198802 h 340257"/>
              <a:gd name="connsiteX6" fmla="*/ 458773 w 672867"/>
              <a:gd name="connsiteY6" fmla="*/ 122340 h 340257"/>
              <a:gd name="connsiteX7" fmla="*/ 443481 w 672867"/>
              <a:gd name="connsiteY7" fmla="*/ 137632 h 340257"/>
              <a:gd name="connsiteX8" fmla="*/ 458773 w 672867"/>
              <a:gd name="connsiteY8" fmla="*/ 152924 h 340257"/>
              <a:gd name="connsiteX9" fmla="*/ 611697 w 672867"/>
              <a:gd name="connsiteY9" fmla="*/ 152924 h 340257"/>
              <a:gd name="connsiteX10" fmla="*/ 626990 w 672867"/>
              <a:gd name="connsiteY10" fmla="*/ 137632 h 340257"/>
              <a:gd name="connsiteX11" fmla="*/ 611697 w 672867"/>
              <a:gd name="connsiteY11" fmla="*/ 122340 h 340257"/>
              <a:gd name="connsiteX12" fmla="*/ 53524 w 672867"/>
              <a:gd name="connsiteY12" fmla="*/ 87932 h 340257"/>
              <a:gd name="connsiteX13" fmla="*/ 38231 w 672867"/>
              <a:gd name="connsiteY13" fmla="*/ 103224 h 340257"/>
              <a:gd name="connsiteX14" fmla="*/ 53524 w 672867"/>
              <a:gd name="connsiteY14" fmla="*/ 118517 h 340257"/>
              <a:gd name="connsiteX15" fmla="*/ 68816 w 672867"/>
              <a:gd name="connsiteY15" fmla="*/ 103224 h 340257"/>
              <a:gd name="connsiteX16" fmla="*/ 53524 w 672867"/>
              <a:gd name="connsiteY16" fmla="*/ 87932 h 340257"/>
              <a:gd name="connsiteX17" fmla="*/ 267618 w 672867"/>
              <a:gd name="connsiteY17" fmla="*/ 61934 h 340257"/>
              <a:gd name="connsiteX18" fmla="*/ 363960 w 672867"/>
              <a:gd name="connsiteY18" fmla="*/ 158277 h 340257"/>
              <a:gd name="connsiteX19" fmla="*/ 267618 w 672867"/>
              <a:gd name="connsiteY19" fmla="*/ 254619 h 340257"/>
              <a:gd name="connsiteX20" fmla="*/ 171275 w 672867"/>
              <a:gd name="connsiteY20" fmla="*/ 158277 h 340257"/>
              <a:gd name="connsiteX21" fmla="*/ 267618 w 672867"/>
              <a:gd name="connsiteY21" fmla="*/ 61934 h 340257"/>
              <a:gd name="connsiteX22" fmla="*/ 267618 w 672867"/>
              <a:gd name="connsiteY22" fmla="*/ 30585 h 340257"/>
              <a:gd name="connsiteX23" fmla="*/ 137632 w 672867"/>
              <a:gd name="connsiteY23" fmla="*/ 160571 h 340257"/>
              <a:gd name="connsiteX24" fmla="*/ 267618 w 672867"/>
              <a:gd name="connsiteY24" fmla="*/ 290556 h 340257"/>
              <a:gd name="connsiteX25" fmla="*/ 397603 w 672867"/>
              <a:gd name="connsiteY25" fmla="*/ 160571 h 340257"/>
              <a:gd name="connsiteX26" fmla="*/ 267618 w 672867"/>
              <a:gd name="connsiteY26" fmla="*/ 30585 h 340257"/>
              <a:gd name="connsiteX27" fmla="*/ 267618 w 672867"/>
              <a:gd name="connsiteY27" fmla="*/ 0 h 340257"/>
              <a:gd name="connsiteX28" fmla="*/ 383840 w 672867"/>
              <a:gd name="connsiteY28" fmla="*/ 49701 h 340257"/>
              <a:gd name="connsiteX29" fmla="*/ 443481 w 672867"/>
              <a:gd name="connsiteY29" fmla="*/ 49701 h 340257"/>
              <a:gd name="connsiteX30" fmla="*/ 443481 w 672867"/>
              <a:gd name="connsiteY30" fmla="*/ 61169 h 340257"/>
              <a:gd name="connsiteX31" fmla="*/ 458773 w 672867"/>
              <a:gd name="connsiteY31" fmla="*/ 76462 h 340257"/>
              <a:gd name="connsiteX32" fmla="*/ 474065 w 672867"/>
              <a:gd name="connsiteY32" fmla="*/ 61169 h 340257"/>
              <a:gd name="connsiteX33" fmla="*/ 474065 w 672867"/>
              <a:gd name="connsiteY33" fmla="*/ 49701 h 340257"/>
              <a:gd name="connsiteX34" fmla="*/ 519943 w 672867"/>
              <a:gd name="connsiteY34" fmla="*/ 49701 h 340257"/>
              <a:gd name="connsiteX35" fmla="*/ 519943 w 672867"/>
              <a:gd name="connsiteY35" fmla="*/ 61169 h 340257"/>
              <a:gd name="connsiteX36" fmla="*/ 535235 w 672867"/>
              <a:gd name="connsiteY36" fmla="*/ 76462 h 340257"/>
              <a:gd name="connsiteX37" fmla="*/ 550528 w 672867"/>
              <a:gd name="connsiteY37" fmla="*/ 61169 h 340257"/>
              <a:gd name="connsiteX38" fmla="*/ 550528 w 672867"/>
              <a:gd name="connsiteY38" fmla="*/ 49701 h 340257"/>
              <a:gd name="connsiteX39" fmla="*/ 596405 w 672867"/>
              <a:gd name="connsiteY39" fmla="*/ 49701 h 340257"/>
              <a:gd name="connsiteX40" fmla="*/ 596405 w 672867"/>
              <a:gd name="connsiteY40" fmla="*/ 61169 h 340257"/>
              <a:gd name="connsiteX41" fmla="*/ 611697 w 672867"/>
              <a:gd name="connsiteY41" fmla="*/ 76462 h 340257"/>
              <a:gd name="connsiteX42" fmla="*/ 626990 w 672867"/>
              <a:gd name="connsiteY42" fmla="*/ 61169 h 340257"/>
              <a:gd name="connsiteX43" fmla="*/ 626990 w 672867"/>
              <a:gd name="connsiteY43" fmla="*/ 49701 h 340257"/>
              <a:gd name="connsiteX44" fmla="*/ 642282 w 672867"/>
              <a:gd name="connsiteY44" fmla="*/ 49701 h 340257"/>
              <a:gd name="connsiteX45" fmla="*/ 672867 w 672867"/>
              <a:gd name="connsiteY45" fmla="*/ 80286 h 340257"/>
              <a:gd name="connsiteX46" fmla="*/ 672867 w 672867"/>
              <a:gd name="connsiteY46" fmla="*/ 263795 h 340257"/>
              <a:gd name="connsiteX47" fmla="*/ 642282 w 672867"/>
              <a:gd name="connsiteY47" fmla="*/ 294380 h 340257"/>
              <a:gd name="connsiteX48" fmla="*/ 596405 w 672867"/>
              <a:gd name="connsiteY48" fmla="*/ 294380 h 340257"/>
              <a:gd name="connsiteX49" fmla="*/ 611697 w 672867"/>
              <a:gd name="connsiteY49" fmla="*/ 340257 h 340257"/>
              <a:gd name="connsiteX50" fmla="*/ 565820 w 672867"/>
              <a:gd name="connsiteY50" fmla="*/ 340257 h 340257"/>
              <a:gd name="connsiteX51" fmla="*/ 550528 w 672867"/>
              <a:gd name="connsiteY51" fmla="*/ 294380 h 340257"/>
              <a:gd name="connsiteX52" fmla="*/ 356314 w 672867"/>
              <a:gd name="connsiteY52" fmla="*/ 294380 h 340257"/>
              <a:gd name="connsiteX53" fmla="*/ 178921 w 672867"/>
              <a:gd name="connsiteY53" fmla="*/ 294380 h 340257"/>
              <a:gd name="connsiteX54" fmla="*/ 122339 w 672867"/>
              <a:gd name="connsiteY54" fmla="*/ 294380 h 340257"/>
              <a:gd name="connsiteX55" fmla="*/ 107047 w 672867"/>
              <a:gd name="connsiteY55" fmla="*/ 340257 h 340257"/>
              <a:gd name="connsiteX56" fmla="*/ 61170 w 672867"/>
              <a:gd name="connsiteY56" fmla="*/ 340257 h 340257"/>
              <a:gd name="connsiteX57" fmla="*/ 76462 w 672867"/>
              <a:gd name="connsiteY57" fmla="*/ 294380 h 340257"/>
              <a:gd name="connsiteX58" fmla="*/ 30585 w 672867"/>
              <a:gd name="connsiteY58" fmla="*/ 294380 h 340257"/>
              <a:gd name="connsiteX59" fmla="*/ 0 w 672867"/>
              <a:gd name="connsiteY59" fmla="*/ 263795 h 340257"/>
              <a:gd name="connsiteX60" fmla="*/ 0 w 672867"/>
              <a:gd name="connsiteY60" fmla="*/ 80286 h 340257"/>
              <a:gd name="connsiteX61" fmla="*/ 30585 w 672867"/>
              <a:gd name="connsiteY61" fmla="*/ 49701 h 340257"/>
              <a:gd name="connsiteX62" fmla="*/ 151395 w 672867"/>
              <a:gd name="connsiteY62" fmla="*/ 49701 h 340257"/>
              <a:gd name="connsiteX63" fmla="*/ 267618 w 672867"/>
              <a:gd name="connsiteY63" fmla="*/ 0 h 340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72867" h="340257">
                <a:moveTo>
                  <a:pt x="458773" y="198802"/>
                </a:moveTo>
                <a:cubicBezTo>
                  <a:pt x="450363" y="198802"/>
                  <a:pt x="443481" y="205684"/>
                  <a:pt x="443481" y="214094"/>
                </a:cubicBezTo>
                <a:cubicBezTo>
                  <a:pt x="443481" y="222505"/>
                  <a:pt x="450363" y="229387"/>
                  <a:pt x="458773" y="229387"/>
                </a:cubicBezTo>
                <a:lnTo>
                  <a:pt x="611697" y="229387"/>
                </a:lnTo>
                <a:cubicBezTo>
                  <a:pt x="620108" y="229387"/>
                  <a:pt x="626990" y="222505"/>
                  <a:pt x="626990" y="214094"/>
                </a:cubicBezTo>
                <a:cubicBezTo>
                  <a:pt x="626990" y="205684"/>
                  <a:pt x="620108" y="198802"/>
                  <a:pt x="611697" y="198802"/>
                </a:cubicBezTo>
                <a:close/>
                <a:moveTo>
                  <a:pt x="458773" y="122340"/>
                </a:moveTo>
                <a:cubicBezTo>
                  <a:pt x="450363" y="122340"/>
                  <a:pt x="443481" y="129222"/>
                  <a:pt x="443481" y="137632"/>
                </a:cubicBezTo>
                <a:cubicBezTo>
                  <a:pt x="443481" y="146043"/>
                  <a:pt x="450363" y="152924"/>
                  <a:pt x="458773" y="152924"/>
                </a:cubicBezTo>
                <a:lnTo>
                  <a:pt x="611697" y="152924"/>
                </a:lnTo>
                <a:cubicBezTo>
                  <a:pt x="620108" y="152924"/>
                  <a:pt x="626990" y="146043"/>
                  <a:pt x="626990" y="137632"/>
                </a:cubicBezTo>
                <a:cubicBezTo>
                  <a:pt x="626990" y="129222"/>
                  <a:pt x="620108" y="122340"/>
                  <a:pt x="611697" y="122340"/>
                </a:cubicBezTo>
                <a:close/>
                <a:moveTo>
                  <a:pt x="53524" y="87932"/>
                </a:moveTo>
                <a:cubicBezTo>
                  <a:pt x="45112" y="87932"/>
                  <a:pt x="38231" y="94813"/>
                  <a:pt x="38231" y="103224"/>
                </a:cubicBezTo>
                <a:cubicBezTo>
                  <a:pt x="38231" y="111635"/>
                  <a:pt x="45112" y="118517"/>
                  <a:pt x="53524" y="118517"/>
                </a:cubicBezTo>
                <a:cubicBezTo>
                  <a:pt x="61935" y="118517"/>
                  <a:pt x="68816" y="111635"/>
                  <a:pt x="68816" y="103224"/>
                </a:cubicBezTo>
                <a:cubicBezTo>
                  <a:pt x="68816" y="94813"/>
                  <a:pt x="61935" y="87932"/>
                  <a:pt x="53524" y="87932"/>
                </a:cubicBezTo>
                <a:close/>
                <a:moveTo>
                  <a:pt x="267618" y="61934"/>
                </a:moveTo>
                <a:cubicBezTo>
                  <a:pt x="320826" y="61934"/>
                  <a:pt x="363960" y="105069"/>
                  <a:pt x="363960" y="158277"/>
                </a:cubicBezTo>
                <a:cubicBezTo>
                  <a:pt x="363960" y="211485"/>
                  <a:pt x="320826" y="254619"/>
                  <a:pt x="267618" y="254619"/>
                </a:cubicBezTo>
                <a:cubicBezTo>
                  <a:pt x="214409" y="254619"/>
                  <a:pt x="171275" y="211485"/>
                  <a:pt x="171275" y="158277"/>
                </a:cubicBezTo>
                <a:cubicBezTo>
                  <a:pt x="171275" y="105069"/>
                  <a:pt x="214409" y="61934"/>
                  <a:pt x="267618" y="61934"/>
                </a:cubicBezTo>
                <a:close/>
                <a:moveTo>
                  <a:pt x="267618" y="30585"/>
                </a:moveTo>
                <a:cubicBezTo>
                  <a:pt x="195743" y="30585"/>
                  <a:pt x="137632" y="88696"/>
                  <a:pt x="137632" y="160571"/>
                </a:cubicBezTo>
                <a:cubicBezTo>
                  <a:pt x="137632" y="232445"/>
                  <a:pt x="195743" y="290556"/>
                  <a:pt x="267618" y="290556"/>
                </a:cubicBezTo>
                <a:cubicBezTo>
                  <a:pt x="339492" y="290556"/>
                  <a:pt x="397603" y="232445"/>
                  <a:pt x="397603" y="160571"/>
                </a:cubicBezTo>
                <a:cubicBezTo>
                  <a:pt x="397603" y="88696"/>
                  <a:pt x="339492" y="30585"/>
                  <a:pt x="267618" y="30585"/>
                </a:cubicBezTo>
                <a:close/>
                <a:moveTo>
                  <a:pt x="267618" y="0"/>
                </a:moveTo>
                <a:cubicBezTo>
                  <a:pt x="311966" y="0"/>
                  <a:pt x="353255" y="17586"/>
                  <a:pt x="383840" y="49701"/>
                </a:cubicBezTo>
                <a:lnTo>
                  <a:pt x="443481" y="49701"/>
                </a:lnTo>
                <a:lnTo>
                  <a:pt x="443481" y="61169"/>
                </a:lnTo>
                <a:cubicBezTo>
                  <a:pt x="443481" y="69581"/>
                  <a:pt x="450363" y="76462"/>
                  <a:pt x="458773" y="76462"/>
                </a:cubicBezTo>
                <a:cubicBezTo>
                  <a:pt x="467184" y="76462"/>
                  <a:pt x="474065" y="69581"/>
                  <a:pt x="474065" y="61169"/>
                </a:cubicBezTo>
                <a:lnTo>
                  <a:pt x="474065" y="49701"/>
                </a:lnTo>
                <a:lnTo>
                  <a:pt x="519943" y="49701"/>
                </a:lnTo>
                <a:lnTo>
                  <a:pt x="519943" y="61169"/>
                </a:lnTo>
                <a:cubicBezTo>
                  <a:pt x="519943" y="69581"/>
                  <a:pt x="526825" y="76462"/>
                  <a:pt x="535235" y="76462"/>
                </a:cubicBezTo>
                <a:cubicBezTo>
                  <a:pt x="543646" y="76462"/>
                  <a:pt x="550528" y="69581"/>
                  <a:pt x="550528" y="61169"/>
                </a:cubicBezTo>
                <a:lnTo>
                  <a:pt x="550528" y="49701"/>
                </a:lnTo>
                <a:lnTo>
                  <a:pt x="596405" y="49701"/>
                </a:lnTo>
                <a:lnTo>
                  <a:pt x="596405" y="61169"/>
                </a:lnTo>
                <a:cubicBezTo>
                  <a:pt x="596405" y="69581"/>
                  <a:pt x="603287" y="76462"/>
                  <a:pt x="611697" y="76462"/>
                </a:cubicBezTo>
                <a:cubicBezTo>
                  <a:pt x="620108" y="76462"/>
                  <a:pt x="626990" y="69581"/>
                  <a:pt x="626990" y="61169"/>
                </a:cubicBezTo>
                <a:lnTo>
                  <a:pt x="626990" y="49701"/>
                </a:lnTo>
                <a:lnTo>
                  <a:pt x="642282" y="49701"/>
                </a:lnTo>
                <a:cubicBezTo>
                  <a:pt x="659104" y="49701"/>
                  <a:pt x="672867" y="62699"/>
                  <a:pt x="672867" y="80286"/>
                </a:cubicBezTo>
                <a:lnTo>
                  <a:pt x="672867" y="263795"/>
                </a:lnTo>
                <a:cubicBezTo>
                  <a:pt x="672867" y="280617"/>
                  <a:pt x="659104" y="294380"/>
                  <a:pt x="642282" y="294380"/>
                </a:cubicBezTo>
                <a:lnTo>
                  <a:pt x="596405" y="294380"/>
                </a:lnTo>
                <a:lnTo>
                  <a:pt x="611697" y="340257"/>
                </a:lnTo>
                <a:lnTo>
                  <a:pt x="565820" y="340257"/>
                </a:lnTo>
                <a:lnTo>
                  <a:pt x="550528" y="294380"/>
                </a:lnTo>
                <a:lnTo>
                  <a:pt x="356314" y="294380"/>
                </a:lnTo>
                <a:cubicBezTo>
                  <a:pt x="302790" y="330317"/>
                  <a:pt x="232445" y="330317"/>
                  <a:pt x="178921" y="294380"/>
                </a:cubicBezTo>
                <a:lnTo>
                  <a:pt x="122339" y="294380"/>
                </a:lnTo>
                <a:lnTo>
                  <a:pt x="107047" y="340257"/>
                </a:lnTo>
                <a:lnTo>
                  <a:pt x="61170" y="340257"/>
                </a:lnTo>
                <a:lnTo>
                  <a:pt x="76462" y="294380"/>
                </a:lnTo>
                <a:lnTo>
                  <a:pt x="30585" y="294380"/>
                </a:lnTo>
                <a:cubicBezTo>
                  <a:pt x="13763" y="294380"/>
                  <a:pt x="0" y="280617"/>
                  <a:pt x="0" y="263795"/>
                </a:cubicBezTo>
                <a:lnTo>
                  <a:pt x="0" y="80286"/>
                </a:lnTo>
                <a:cubicBezTo>
                  <a:pt x="0" y="63463"/>
                  <a:pt x="13763" y="49701"/>
                  <a:pt x="30585" y="49701"/>
                </a:cubicBezTo>
                <a:lnTo>
                  <a:pt x="151395" y="49701"/>
                </a:lnTo>
                <a:cubicBezTo>
                  <a:pt x="181980" y="17586"/>
                  <a:pt x="224035" y="0"/>
                  <a:pt x="267618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0" name="图形 89" descr="投影仪屏幕">
            <a:extLst>
              <a:ext uri="{FF2B5EF4-FFF2-40B4-BE49-F238E27FC236}">
                <a16:creationId xmlns:a16="http://schemas.microsoft.com/office/drawing/2014/main" xmlns="" id="{BFF73CA1-9186-47BE-852E-ED668477B3C4}"/>
              </a:ext>
            </a:extLst>
          </p:cNvPr>
          <p:cNvSpPr>
            <a:spLocks/>
          </p:cNvSpPr>
          <p:nvPr/>
        </p:nvSpPr>
        <p:spPr>
          <a:xfrm>
            <a:off x="865455" y="5663097"/>
            <a:ext cx="567129" cy="567129"/>
          </a:xfrm>
          <a:custGeom>
            <a:avLst/>
            <a:gdLst>
              <a:gd name="connsiteX0" fmla="*/ 628650 w 723900"/>
              <a:gd name="connsiteY0" fmla="*/ 104775 h 714375"/>
              <a:gd name="connsiteX1" fmla="*/ 628650 w 723900"/>
              <a:gd name="connsiteY1" fmla="*/ 447675 h 714375"/>
              <a:gd name="connsiteX2" fmla="*/ 95250 w 723900"/>
              <a:gd name="connsiteY2" fmla="*/ 447675 h 714375"/>
              <a:gd name="connsiteX3" fmla="*/ 95250 w 723900"/>
              <a:gd name="connsiteY3" fmla="*/ 104775 h 714375"/>
              <a:gd name="connsiteX4" fmla="*/ 628650 w 723900"/>
              <a:gd name="connsiteY4" fmla="*/ 104775 h 714375"/>
              <a:gd name="connsiteX5" fmla="*/ 704850 w 723900"/>
              <a:gd name="connsiteY5" fmla="*/ 466725 h 714375"/>
              <a:gd name="connsiteX6" fmla="*/ 685800 w 723900"/>
              <a:gd name="connsiteY6" fmla="*/ 466725 h 714375"/>
              <a:gd name="connsiteX7" fmla="*/ 685800 w 723900"/>
              <a:gd name="connsiteY7" fmla="*/ 85725 h 714375"/>
              <a:gd name="connsiteX8" fmla="*/ 684848 w 723900"/>
              <a:gd name="connsiteY8" fmla="*/ 76200 h 714375"/>
              <a:gd name="connsiteX9" fmla="*/ 704850 w 723900"/>
              <a:gd name="connsiteY9" fmla="*/ 76200 h 714375"/>
              <a:gd name="connsiteX10" fmla="*/ 723900 w 723900"/>
              <a:gd name="connsiteY10" fmla="*/ 57150 h 714375"/>
              <a:gd name="connsiteX11" fmla="*/ 704850 w 723900"/>
              <a:gd name="connsiteY11" fmla="*/ 38100 h 714375"/>
              <a:gd name="connsiteX12" fmla="*/ 381000 w 723900"/>
              <a:gd name="connsiteY12" fmla="*/ 38100 h 714375"/>
              <a:gd name="connsiteX13" fmla="*/ 381000 w 723900"/>
              <a:gd name="connsiteY13" fmla="*/ 19050 h 714375"/>
              <a:gd name="connsiteX14" fmla="*/ 361950 w 723900"/>
              <a:gd name="connsiteY14" fmla="*/ 0 h 714375"/>
              <a:gd name="connsiteX15" fmla="*/ 342900 w 723900"/>
              <a:gd name="connsiteY15" fmla="*/ 19050 h 714375"/>
              <a:gd name="connsiteX16" fmla="*/ 342900 w 723900"/>
              <a:gd name="connsiteY16" fmla="*/ 38100 h 714375"/>
              <a:gd name="connsiteX17" fmla="*/ 19050 w 723900"/>
              <a:gd name="connsiteY17" fmla="*/ 38100 h 714375"/>
              <a:gd name="connsiteX18" fmla="*/ 0 w 723900"/>
              <a:gd name="connsiteY18" fmla="*/ 57150 h 714375"/>
              <a:gd name="connsiteX19" fmla="*/ 19050 w 723900"/>
              <a:gd name="connsiteY19" fmla="*/ 76200 h 714375"/>
              <a:gd name="connsiteX20" fmla="*/ 39053 w 723900"/>
              <a:gd name="connsiteY20" fmla="*/ 76200 h 714375"/>
              <a:gd name="connsiteX21" fmla="*/ 38100 w 723900"/>
              <a:gd name="connsiteY21" fmla="*/ 85725 h 714375"/>
              <a:gd name="connsiteX22" fmla="*/ 38100 w 723900"/>
              <a:gd name="connsiteY22" fmla="*/ 466725 h 714375"/>
              <a:gd name="connsiteX23" fmla="*/ 19050 w 723900"/>
              <a:gd name="connsiteY23" fmla="*/ 466725 h 714375"/>
              <a:gd name="connsiteX24" fmla="*/ 0 w 723900"/>
              <a:gd name="connsiteY24" fmla="*/ 485775 h 714375"/>
              <a:gd name="connsiteX25" fmla="*/ 19050 w 723900"/>
              <a:gd name="connsiteY25" fmla="*/ 504825 h 714375"/>
              <a:gd name="connsiteX26" fmla="*/ 309563 w 723900"/>
              <a:gd name="connsiteY26" fmla="*/ 504825 h 714375"/>
              <a:gd name="connsiteX27" fmla="*/ 162878 w 723900"/>
              <a:gd name="connsiteY27" fmla="*/ 651510 h 714375"/>
              <a:gd name="connsiteX28" fmla="*/ 162878 w 723900"/>
              <a:gd name="connsiteY28" fmla="*/ 678180 h 714375"/>
              <a:gd name="connsiteX29" fmla="*/ 189548 w 723900"/>
              <a:gd name="connsiteY29" fmla="*/ 678180 h 714375"/>
              <a:gd name="connsiteX30" fmla="*/ 341948 w 723900"/>
              <a:gd name="connsiteY30" fmla="*/ 525780 h 714375"/>
              <a:gd name="connsiteX31" fmla="*/ 341948 w 723900"/>
              <a:gd name="connsiteY31" fmla="*/ 695325 h 714375"/>
              <a:gd name="connsiteX32" fmla="*/ 360998 w 723900"/>
              <a:gd name="connsiteY32" fmla="*/ 714375 h 714375"/>
              <a:gd name="connsiteX33" fmla="*/ 380048 w 723900"/>
              <a:gd name="connsiteY33" fmla="*/ 695325 h 714375"/>
              <a:gd name="connsiteX34" fmla="*/ 380048 w 723900"/>
              <a:gd name="connsiteY34" fmla="*/ 525780 h 714375"/>
              <a:gd name="connsiteX35" fmla="*/ 532448 w 723900"/>
              <a:gd name="connsiteY35" fmla="*/ 678180 h 714375"/>
              <a:gd name="connsiteX36" fmla="*/ 559118 w 723900"/>
              <a:gd name="connsiteY36" fmla="*/ 678180 h 714375"/>
              <a:gd name="connsiteX37" fmla="*/ 559118 w 723900"/>
              <a:gd name="connsiteY37" fmla="*/ 651510 h 714375"/>
              <a:gd name="connsiteX38" fmla="*/ 414338 w 723900"/>
              <a:gd name="connsiteY38" fmla="*/ 504825 h 714375"/>
              <a:gd name="connsiteX39" fmla="*/ 704850 w 723900"/>
              <a:gd name="connsiteY39" fmla="*/ 504825 h 714375"/>
              <a:gd name="connsiteX40" fmla="*/ 723900 w 723900"/>
              <a:gd name="connsiteY40" fmla="*/ 485775 h 714375"/>
              <a:gd name="connsiteX41" fmla="*/ 704850 w 723900"/>
              <a:gd name="connsiteY41" fmla="*/ 466725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23900" h="714375">
                <a:moveTo>
                  <a:pt x="628650" y="104775"/>
                </a:moveTo>
                <a:lnTo>
                  <a:pt x="628650" y="447675"/>
                </a:lnTo>
                <a:lnTo>
                  <a:pt x="95250" y="447675"/>
                </a:lnTo>
                <a:lnTo>
                  <a:pt x="95250" y="104775"/>
                </a:lnTo>
                <a:lnTo>
                  <a:pt x="628650" y="104775"/>
                </a:lnTo>
                <a:close/>
                <a:moveTo>
                  <a:pt x="704850" y="466725"/>
                </a:moveTo>
                <a:lnTo>
                  <a:pt x="685800" y="466725"/>
                </a:lnTo>
                <a:lnTo>
                  <a:pt x="685800" y="85725"/>
                </a:lnTo>
                <a:cubicBezTo>
                  <a:pt x="685800" y="82868"/>
                  <a:pt x="684848" y="79057"/>
                  <a:pt x="684848" y="76200"/>
                </a:cubicBezTo>
                <a:lnTo>
                  <a:pt x="704850" y="76200"/>
                </a:lnTo>
                <a:cubicBezTo>
                  <a:pt x="715328" y="76200"/>
                  <a:pt x="723900" y="67628"/>
                  <a:pt x="723900" y="57150"/>
                </a:cubicBezTo>
                <a:cubicBezTo>
                  <a:pt x="723900" y="46672"/>
                  <a:pt x="715328" y="38100"/>
                  <a:pt x="704850" y="38100"/>
                </a:cubicBezTo>
                <a:lnTo>
                  <a:pt x="381000" y="38100"/>
                </a:lnTo>
                <a:lnTo>
                  <a:pt x="381000" y="19050"/>
                </a:lnTo>
                <a:cubicBezTo>
                  <a:pt x="381000" y="8572"/>
                  <a:pt x="372428" y="0"/>
                  <a:pt x="361950" y="0"/>
                </a:cubicBezTo>
                <a:cubicBezTo>
                  <a:pt x="351473" y="0"/>
                  <a:pt x="342900" y="8572"/>
                  <a:pt x="342900" y="19050"/>
                </a:cubicBezTo>
                <a:lnTo>
                  <a:pt x="342900" y="38100"/>
                </a:lnTo>
                <a:lnTo>
                  <a:pt x="19050" y="38100"/>
                </a:lnTo>
                <a:cubicBezTo>
                  <a:pt x="8572" y="38100"/>
                  <a:pt x="0" y="46672"/>
                  <a:pt x="0" y="57150"/>
                </a:cubicBezTo>
                <a:cubicBezTo>
                  <a:pt x="0" y="67628"/>
                  <a:pt x="8572" y="76200"/>
                  <a:pt x="19050" y="76200"/>
                </a:cubicBezTo>
                <a:lnTo>
                  <a:pt x="39053" y="76200"/>
                </a:lnTo>
                <a:cubicBezTo>
                  <a:pt x="38100" y="79057"/>
                  <a:pt x="38100" y="82868"/>
                  <a:pt x="38100" y="85725"/>
                </a:cubicBezTo>
                <a:lnTo>
                  <a:pt x="38100" y="466725"/>
                </a:lnTo>
                <a:lnTo>
                  <a:pt x="19050" y="466725"/>
                </a:lnTo>
                <a:cubicBezTo>
                  <a:pt x="8572" y="466725"/>
                  <a:pt x="0" y="475298"/>
                  <a:pt x="0" y="485775"/>
                </a:cubicBezTo>
                <a:cubicBezTo>
                  <a:pt x="0" y="496253"/>
                  <a:pt x="8572" y="504825"/>
                  <a:pt x="19050" y="504825"/>
                </a:cubicBezTo>
                <a:lnTo>
                  <a:pt x="309563" y="504825"/>
                </a:lnTo>
                <a:lnTo>
                  <a:pt x="162878" y="651510"/>
                </a:lnTo>
                <a:cubicBezTo>
                  <a:pt x="155258" y="659130"/>
                  <a:pt x="155258" y="671513"/>
                  <a:pt x="162878" y="678180"/>
                </a:cubicBezTo>
                <a:cubicBezTo>
                  <a:pt x="170498" y="685800"/>
                  <a:pt x="182880" y="685800"/>
                  <a:pt x="189548" y="678180"/>
                </a:cubicBezTo>
                <a:lnTo>
                  <a:pt x="341948" y="525780"/>
                </a:lnTo>
                <a:lnTo>
                  <a:pt x="341948" y="695325"/>
                </a:lnTo>
                <a:cubicBezTo>
                  <a:pt x="341948" y="705803"/>
                  <a:pt x="350520" y="714375"/>
                  <a:pt x="360998" y="714375"/>
                </a:cubicBezTo>
                <a:cubicBezTo>
                  <a:pt x="371475" y="714375"/>
                  <a:pt x="380048" y="705803"/>
                  <a:pt x="380048" y="695325"/>
                </a:cubicBezTo>
                <a:lnTo>
                  <a:pt x="380048" y="525780"/>
                </a:lnTo>
                <a:lnTo>
                  <a:pt x="532448" y="678180"/>
                </a:lnTo>
                <a:cubicBezTo>
                  <a:pt x="540068" y="685800"/>
                  <a:pt x="551498" y="685800"/>
                  <a:pt x="559118" y="678180"/>
                </a:cubicBezTo>
                <a:cubicBezTo>
                  <a:pt x="566738" y="670560"/>
                  <a:pt x="566738" y="659130"/>
                  <a:pt x="559118" y="651510"/>
                </a:cubicBezTo>
                <a:lnTo>
                  <a:pt x="414338" y="504825"/>
                </a:lnTo>
                <a:lnTo>
                  <a:pt x="704850" y="504825"/>
                </a:lnTo>
                <a:cubicBezTo>
                  <a:pt x="715328" y="504825"/>
                  <a:pt x="723900" y="496253"/>
                  <a:pt x="723900" y="485775"/>
                </a:cubicBezTo>
                <a:cubicBezTo>
                  <a:pt x="723900" y="475298"/>
                  <a:pt x="715328" y="466725"/>
                  <a:pt x="704850" y="46672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1" name="图形 91" descr="四轴飞行器">
            <a:extLst>
              <a:ext uri="{FF2B5EF4-FFF2-40B4-BE49-F238E27FC236}">
                <a16:creationId xmlns:a16="http://schemas.microsoft.com/office/drawing/2014/main" xmlns="" id="{31B8EDF4-7508-48CE-8BD9-5E25665E1CD6}"/>
              </a:ext>
            </a:extLst>
          </p:cNvPr>
          <p:cNvSpPr>
            <a:spLocks/>
          </p:cNvSpPr>
          <p:nvPr/>
        </p:nvSpPr>
        <p:spPr>
          <a:xfrm>
            <a:off x="1966511" y="5663097"/>
            <a:ext cx="567129" cy="567129"/>
          </a:xfrm>
          <a:custGeom>
            <a:avLst/>
            <a:gdLst>
              <a:gd name="connsiteX0" fmla="*/ 819150 w 838200"/>
              <a:gd name="connsiteY0" fmla="*/ 28575 h 495300"/>
              <a:gd name="connsiteX1" fmla="*/ 695325 w 838200"/>
              <a:gd name="connsiteY1" fmla="*/ 28575 h 495300"/>
              <a:gd name="connsiteX2" fmla="*/ 695325 w 838200"/>
              <a:gd name="connsiteY2" fmla="*/ 19050 h 495300"/>
              <a:gd name="connsiteX3" fmla="*/ 676275 w 838200"/>
              <a:gd name="connsiteY3" fmla="*/ 0 h 495300"/>
              <a:gd name="connsiteX4" fmla="*/ 657225 w 838200"/>
              <a:gd name="connsiteY4" fmla="*/ 19050 h 495300"/>
              <a:gd name="connsiteX5" fmla="*/ 657225 w 838200"/>
              <a:gd name="connsiteY5" fmla="*/ 28575 h 495300"/>
              <a:gd name="connsiteX6" fmla="*/ 533400 w 838200"/>
              <a:gd name="connsiteY6" fmla="*/ 28575 h 495300"/>
              <a:gd name="connsiteX7" fmla="*/ 514350 w 838200"/>
              <a:gd name="connsiteY7" fmla="*/ 47625 h 495300"/>
              <a:gd name="connsiteX8" fmla="*/ 533400 w 838200"/>
              <a:gd name="connsiteY8" fmla="*/ 66675 h 495300"/>
              <a:gd name="connsiteX9" fmla="*/ 657225 w 838200"/>
              <a:gd name="connsiteY9" fmla="*/ 66675 h 495300"/>
              <a:gd name="connsiteX10" fmla="*/ 657225 w 838200"/>
              <a:gd name="connsiteY10" fmla="*/ 95250 h 495300"/>
              <a:gd name="connsiteX11" fmla="*/ 647700 w 838200"/>
              <a:gd name="connsiteY11" fmla="*/ 95250 h 495300"/>
              <a:gd name="connsiteX12" fmla="*/ 638175 w 838200"/>
              <a:gd name="connsiteY12" fmla="*/ 104775 h 495300"/>
              <a:gd name="connsiteX13" fmla="*/ 638175 w 838200"/>
              <a:gd name="connsiteY13" fmla="*/ 125663 h 495300"/>
              <a:gd name="connsiteX14" fmla="*/ 596560 w 838200"/>
              <a:gd name="connsiteY14" fmla="*/ 118996 h 495300"/>
              <a:gd name="connsiteX15" fmla="*/ 241630 w 838200"/>
              <a:gd name="connsiteY15" fmla="*/ 118996 h 495300"/>
              <a:gd name="connsiteX16" fmla="*/ 200025 w 838200"/>
              <a:gd name="connsiteY16" fmla="*/ 125663 h 495300"/>
              <a:gd name="connsiteX17" fmla="*/ 200025 w 838200"/>
              <a:gd name="connsiteY17" fmla="*/ 104775 h 495300"/>
              <a:gd name="connsiteX18" fmla="*/ 190500 w 838200"/>
              <a:gd name="connsiteY18" fmla="*/ 95250 h 495300"/>
              <a:gd name="connsiteX19" fmla="*/ 180975 w 838200"/>
              <a:gd name="connsiteY19" fmla="*/ 95250 h 495300"/>
              <a:gd name="connsiteX20" fmla="*/ 180975 w 838200"/>
              <a:gd name="connsiteY20" fmla="*/ 66675 h 495300"/>
              <a:gd name="connsiteX21" fmla="*/ 304800 w 838200"/>
              <a:gd name="connsiteY21" fmla="*/ 66675 h 495300"/>
              <a:gd name="connsiteX22" fmla="*/ 323850 w 838200"/>
              <a:gd name="connsiteY22" fmla="*/ 47625 h 495300"/>
              <a:gd name="connsiteX23" fmla="*/ 304800 w 838200"/>
              <a:gd name="connsiteY23" fmla="*/ 28575 h 495300"/>
              <a:gd name="connsiteX24" fmla="*/ 180975 w 838200"/>
              <a:gd name="connsiteY24" fmla="*/ 28575 h 495300"/>
              <a:gd name="connsiteX25" fmla="*/ 180975 w 838200"/>
              <a:gd name="connsiteY25" fmla="*/ 19050 h 495300"/>
              <a:gd name="connsiteX26" fmla="*/ 161925 w 838200"/>
              <a:gd name="connsiteY26" fmla="*/ 0 h 495300"/>
              <a:gd name="connsiteX27" fmla="*/ 142875 w 838200"/>
              <a:gd name="connsiteY27" fmla="*/ 19050 h 495300"/>
              <a:gd name="connsiteX28" fmla="*/ 142875 w 838200"/>
              <a:gd name="connsiteY28" fmla="*/ 28575 h 495300"/>
              <a:gd name="connsiteX29" fmla="*/ 19050 w 838200"/>
              <a:gd name="connsiteY29" fmla="*/ 28575 h 495300"/>
              <a:gd name="connsiteX30" fmla="*/ 0 w 838200"/>
              <a:gd name="connsiteY30" fmla="*/ 47625 h 495300"/>
              <a:gd name="connsiteX31" fmla="*/ 19050 w 838200"/>
              <a:gd name="connsiteY31" fmla="*/ 66675 h 495300"/>
              <a:gd name="connsiteX32" fmla="*/ 142875 w 838200"/>
              <a:gd name="connsiteY32" fmla="*/ 66675 h 495300"/>
              <a:gd name="connsiteX33" fmla="*/ 142875 w 838200"/>
              <a:gd name="connsiteY33" fmla="*/ 95250 h 495300"/>
              <a:gd name="connsiteX34" fmla="*/ 133350 w 838200"/>
              <a:gd name="connsiteY34" fmla="*/ 95250 h 495300"/>
              <a:gd name="connsiteX35" fmla="*/ 123825 w 838200"/>
              <a:gd name="connsiteY35" fmla="*/ 104775 h 495300"/>
              <a:gd name="connsiteX36" fmla="*/ 123825 w 838200"/>
              <a:gd name="connsiteY36" fmla="*/ 137922 h 495300"/>
              <a:gd name="connsiteX37" fmla="*/ 102984 w 838200"/>
              <a:gd name="connsiteY37" fmla="*/ 141284 h 495300"/>
              <a:gd name="connsiteX38" fmla="*/ 76528 w 838200"/>
              <a:gd name="connsiteY38" fmla="*/ 177191 h 495300"/>
              <a:gd name="connsiteX39" fmla="*/ 103870 w 838200"/>
              <a:gd name="connsiteY39" fmla="*/ 203768 h 495300"/>
              <a:gd name="connsiteX40" fmla="*/ 161601 w 838200"/>
              <a:gd name="connsiteY40" fmla="*/ 211388 h 495300"/>
              <a:gd name="connsiteX41" fmla="*/ 244021 w 838200"/>
              <a:gd name="connsiteY41" fmla="*/ 230734 h 495300"/>
              <a:gd name="connsiteX42" fmla="*/ 255794 w 838200"/>
              <a:gd name="connsiteY42" fmla="*/ 234763 h 495300"/>
              <a:gd name="connsiteX43" fmla="*/ 288179 w 838200"/>
              <a:gd name="connsiteY43" fmla="*/ 247345 h 495300"/>
              <a:gd name="connsiteX44" fmla="*/ 228600 w 838200"/>
              <a:gd name="connsiteY44" fmla="*/ 396383 h 495300"/>
              <a:gd name="connsiteX45" fmla="*/ 228600 w 838200"/>
              <a:gd name="connsiteY45" fmla="*/ 495300 h 495300"/>
              <a:gd name="connsiteX46" fmla="*/ 266700 w 838200"/>
              <a:gd name="connsiteY46" fmla="*/ 495300 h 495300"/>
              <a:gd name="connsiteX47" fmla="*/ 266700 w 838200"/>
              <a:gd name="connsiteY47" fmla="*/ 403717 h 495300"/>
              <a:gd name="connsiteX48" fmla="*/ 322526 w 838200"/>
              <a:gd name="connsiteY48" fmla="*/ 264147 h 495300"/>
              <a:gd name="connsiteX49" fmla="*/ 326336 w 838200"/>
              <a:gd name="connsiteY49" fmla="*/ 266157 h 495300"/>
              <a:gd name="connsiteX50" fmla="*/ 366636 w 838200"/>
              <a:gd name="connsiteY50" fmla="*/ 276225 h 495300"/>
              <a:gd name="connsiteX51" fmla="*/ 390525 w 838200"/>
              <a:gd name="connsiteY51" fmla="*/ 276225 h 495300"/>
              <a:gd name="connsiteX52" fmla="*/ 390525 w 838200"/>
              <a:gd name="connsiteY52" fmla="*/ 323850 h 495300"/>
              <a:gd name="connsiteX53" fmla="*/ 361950 w 838200"/>
              <a:gd name="connsiteY53" fmla="*/ 323850 h 495300"/>
              <a:gd name="connsiteX54" fmla="*/ 342900 w 838200"/>
              <a:gd name="connsiteY54" fmla="*/ 342900 h 495300"/>
              <a:gd name="connsiteX55" fmla="*/ 342900 w 838200"/>
              <a:gd name="connsiteY55" fmla="*/ 419100 h 495300"/>
              <a:gd name="connsiteX56" fmla="*/ 361950 w 838200"/>
              <a:gd name="connsiteY56" fmla="*/ 438150 h 495300"/>
              <a:gd name="connsiteX57" fmla="*/ 476250 w 838200"/>
              <a:gd name="connsiteY57" fmla="*/ 438150 h 495300"/>
              <a:gd name="connsiteX58" fmla="*/ 495300 w 838200"/>
              <a:gd name="connsiteY58" fmla="*/ 419100 h 495300"/>
              <a:gd name="connsiteX59" fmla="*/ 495300 w 838200"/>
              <a:gd name="connsiteY59" fmla="*/ 342900 h 495300"/>
              <a:gd name="connsiteX60" fmla="*/ 476250 w 838200"/>
              <a:gd name="connsiteY60" fmla="*/ 323850 h 495300"/>
              <a:gd name="connsiteX61" fmla="*/ 447675 w 838200"/>
              <a:gd name="connsiteY61" fmla="*/ 323850 h 495300"/>
              <a:gd name="connsiteX62" fmla="*/ 447675 w 838200"/>
              <a:gd name="connsiteY62" fmla="*/ 276225 h 495300"/>
              <a:gd name="connsiteX63" fmla="*/ 471554 w 838200"/>
              <a:gd name="connsiteY63" fmla="*/ 276225 h 495300"/>
              <a:gd name="connsiteX64" fmla="*/ 511893 w 838200"/>
              <a:gd name="connsiteY64" fmla="*/ 266157 h 495300"/>
              <a:gd name="connsiteX65" fmla="*/ 515703 w 838200"/>
              <a:gd name="connsiteY65" fmla="*/ 264138 h 495300"/>
              <a:gd name="connsiteX66" fmla="*/ 571500 w 838200"/>
              <a:gd name="connsiteY66" fmla="*/ 403717 h 495300"/>
              <a:gd name="connsiteX67" fmla="*/ 571500 w 838200"/>
              <a:gd name="connsiteY67" fmla="*/ 495300 h 495300"/>
              <a:gd name="connsiteX68" fmla="*/ 609600 w 838200"/>
              <a:gd name="connsiteY68" fmla="*/ 495300 h 495300"/>
              <a:gd name="connsiteX69" fmla="*/ 609600 w 838200"/>
              <a:gd name="connsiteY69" fmla="*/ 396383 h 495300"/>
              <a:gd name="connsiteX70" fmla="*/ 549993 w 838200"/>
              <a:gd name="connsiteY70" fmla="*/ 247364 h 495300"/>
              <a:gd name="connsiteX71" fmla="*/ 582378 w 838200"/>
              <a:gd name="connsiteY71" fmla="*/ 234791 h 495300"/>
              <a:gd name="connsiteX72" fmla="*/ 594150 w 838200"/>
              <a:gd name="connsiteY72" fmla="*/ 230762 h 495300"/>
              <a:gd name="connsiteX73" fmla="*/ 676599 w 838200"/>
              <a:gd name="connsiteY73" fmla="*/ 211455 h 495300"/>
              <a:gd name="connsiteX74" fmla="*/ 734320 w 838200"/>
              <a:gd name="connsiteY74" fmla="*/ 203835 h 495300"/>
              <a:gd name="connsiteX75" fmla="*/ 761784 w 838200"/>
              <a:gd name="connsiteY75" fmla="*/ 168693 h 495300"/>
              <a:gd name="connsiteX76" fmla="*/ 735206 w 838200"/>
              <a:gd name="connsiteY76" fmla="*/ 141351 h 495300"/>
              <a:gd name="connsiteX77" fmla="*/ 714375 w 838200"/>
              <a:gd name="connsiteY77" fmla="*/ 137922 h 495300"/>
              <a:gd name="connsiteX78" fmla="*/ 714375 w 838200"/>
              <a:gd name="connsiteY78" fmla="*/ 104775 h 495300"/>
              <a:gd name="connsiteX79" fmla="*/ 704850 w 838200"/>
              <a:gd name="connsiteY79" fmla="*/ 95250 h 495300"/>
              <a:gd name="connsiteX80" fmla="*/ 695325 w 838200"/>
              <a:gd name="connsiteY80" fmla="*/ 95250 h 495300"/>
              <a:gd name="connsiteX81" fmla="*/ 695325 w 838200"/>
              <a:gd name="connsiteY81" fmla="*/ 66675 h 495300"/>
              <a:gd name="connsiteX82" fmla="*/ 819150 w 838200"/>
              <a:gd name="connsiteY82" fmla="*/ 66675 h 495300"/>
              <a:gd name="connsiteX83" fmla="*/ 838200 w 838200"/>
              <a:gd name="connsiteY83" fmla="*/ 47625 h 495300"/>
              <a:gd name="connsiteX84" fmla="*/ 819150 w 838200"/>
              <a:gd name="connsiteY84" fmla="*/ 28575 h 495300"/>
              <a:gd name="connsiteX85" fmla="*/ 419100 w 838200"/>
              <a:gd name="connsiteY85" fmla="*/ 404813 h 495300"/>
              <a:gd name="connsiteX86" fmla="*/ 395288 w 838200"/>
              <a:gd name="connsiteY86" fmla="*/ 381000 h 495300"/>
              <a:gd name="connsiteX87" fmla="*/ 419100 w 838200"/>
              <a:gd name="connsiteY87" fmla="*/ 357188 h 495300"/>
              <a:gd name="connsiteX88" fmla="*/ 442913 w 838200"/>
              <a:gd name="connsiteY88" fmla="*/ 381000 h 495300"/>
              <a:gd name="connsiteX89" fmla="*/ 419100 w 838200"/>
              <a:gd name="connsiteY89" fmla="*/ 404813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838200" h="495300">
                <a:moveTo>
                  <a:pt x="819150" y="28575"/>
                </a:moveTo>
                <a:lnTo>
                  <a:pt x="695325" y="28575"/>
                </a:lnTo>
                <a:lnTo>
                  <a:pt x="695325" y="19050"/>
                </a:lnTo>
                <a:cubicBezTo>
                  <a:pt x="695325" y="8529"/>
                  <a:pt x="686796" y="0"/>
                  <a:pt x="676275" y="0"/>
                </a:cubicBezTo>
                <a:cubicBezTo>
                  <a:pt x="665754" y="0"/>
                  <a:pt x="657225" y="8529"/>
                  <a:pt x="657225" y="19050"/>
                </a:cubicBezTo>
                <a:lnTo>
                  <a:pt x="657225" y="28575"/>
                </a:lnTo>
                <a:lnTo>
                  <a:pt x="533400" y="28575"/>
                </a:lnTo>
                <a:cubicBezTo>
                  <a:pt x="522879" y="28575"/>
                  <a:pt x="514350" y="37104"/>
                  <a:pt x="514350" y="47625"/>
                </a:cubicBezTo>
                <a:cubicBezTo>
                  <a:pt x="514350" y="58146"/>
                  <a:pt x="522879" y="66675"/>
                  <a:pt x="533400" y="66675"/>
                </a:cubicBezTo>
                <a:lnTo>
                  <a:pt x="657225" y="66675"/>
                </a:lnTo>
                <a:lnTo>
                  <a:pt x="657225" y="95250"/>
                </a:lnTo>
                <a:lnTo>
                  <a:pt x="647700" y="95250"/>
                </a:lnTo>
                <a:cubicBezTo>
                  <a:pt x="642439" y="95250"/>
                  <a:pt x="638175" y="99514"/>
                  <a:pt x="638175" y="104775"/>
                </a:cubicBezTo>
                <a:lnTo>
                  <a:pt x="638175" y="125663"/>
                </a:lnTo>
                <a:lnTo>
                  <a:pt x="596560" y="118996"/>
                </a:lnTo>
                <a:cubicBezTo>
                  <a:pt x="479008" y="100070"/>
                  <a:pt x="359183" y="100070"/>
                  <a:pt x="241630" y="118996"/>
                </a:cubicBezTo>
                <a:lnTo>
                  <a:pt x="200025" y="125663"/>
                </a:lnTo>
                <a:lnTo>
                  <a:pt x="200025" y="104775"/>
                </a:lnTo>
                <a:cubicBezTo>
                  <a:pt x="200025" y="99514"/>
                  <a:pt x="195761" y="95250"/>
                  <a:pt x="190500" y="95250"/>
                </a:cubicBezTo>
                <a:lnTo>
                  <a:pt x="180975" y="95250"/>
                </a:lnTo>
                <a:lnTo>
                  <a:pt x="180975" y="66675"/>
                </a:lnTo>
                <a:lnTo>
                  <a:pt x="304800" y="66675"/>
                </a:lnTo>
                <a:cubicBezTo>
                  <a:pt x="315321" y="66675"/>
                  <a:pt x="323850" y="58146"/>
                  <a:pt x="323850" y="47625"/>
                </a:cubicBezTo>
                <a:cubicBezTo>
                  <a:pt x="323850" y="37104"/>
                  <a:pt x="315321" y="28575"/>
                  <a:pt x="304800" y="28575"/>
                </a:cubicBezTo>
                <a:lnTo>
                  <a:pt x="180975" y="28575"/>
                </a:lnTo>
                <a:lnTo>
                  <a:pt x="180975" y="19050"/>
                </a:lnTo>
                <a:cubicBezTo>
                  <a:pt x="180975" y="8529"/>
                  <a:pt x="172446" y="0"/>
                  <a:pt x="161925" y="0"/>
                </a:cubicBezTo>
                <a:cubicBezTo>
                  <a:pt x="151404" y="0"/>
                  <a:pt x="142875" y="8529"/>
                  <a:pt x="142875" y="19050"/>
                </a:cubicBezTo>
                <a:lnTo>
                  <a:pt x="142875" y="28575"/>
                </a:lnTo>
                <a:lnTo>
                  <a:pt x="19050" y="28575"/>
                </a:lnTo>
                <a:cubicBezTo>
                  <a:pt x="8529" y="28575"/>
                  <a:pt x="0" y="37104"/>
                  <a:pt x="0" y="47625"/>
                </a:cubicBezTo>
                <a:cubicBezTo>
                  <a:pt x="0" y="58146"/>
                  <a:pt x="8529" y="66675"/>
                  <a:pt x="19050" y="66675"/>
                </a:cubicBezTo>
                <a:lnTo>
                  <a:pt x="142875" y="66675"/>
                </a:lnTo>
                <a:lnTo>
                  <a:pt x="142875" y="95250"/>
                </a:lnTo>
                <a:lnTo>
                  <a:pt x="133350" y="95250"/>
                </a:lnTo>
                <a:cubicBezTo>
                  <a:pt x="128089" y="95250"/>
                  <a:pt x="123825" y="99514"/>
                  <a:pt x="123825" y="104775"/>
                </a:cubicBezTo>
                <a:lnTo>
                  <a:pt x="123825" y="137922"/>
                </a:lnTo>
                <a:lnTo>
                  <a:pt x="102984" y="141284"/>
                </a:lnTo>
                <a:cubicBezTo>
                  <a:pt x="85763" y="143894"/>
                  <a:pt x="73919" y="159970"/>
                  <a:pt x="76528" y="177191"/>
                </a:cubicBezTo>
                <a:cubicBezTo>
                  <a:pt x="78648" y="191180"/>
                  <a:pt x="89826" y="202046"/>
                  <a:pt x="103870" y="203768"/>
                </a:cubicBezTo>
                <a:lnTo>
                  <a:pt x="161601" y="211388"/>
                </a:lnTo>
                <a:cubicBezTo>
                  <a:pt x="189645" y="215104"/>
                  <a:pt x="217253" y="221584"/>
                  <a:pt x="244021" y="230734"/>
                </a:cubicBezTo>
                <a:lnTo>
                  <a:pt x="255794" y="234763"/>
                </a:lnTo>
                <a:cubicBezTo>
                  <a:pt x="266767" y="238516"/>
                  <a:pt x="277561" y="242709"/>
                  <a:pt x="288179" y="247345"/>
                </a:cubicBezTo>
                <a:lnTo>
                  <a:pt x="228600" y="396383"/>
                </a:lnTo>
                <a:lnTo>
                  <a:pt x="228600" y="495300"/>
                </a:lnTo>
                <a:lnTo>
                  <a:pt x="266700" y="495300"/>
                </a:lnTo>
                <a:lnTo>
                  <a:pt x="266700" y="403717"/>
                </a:lnTo>
                <a:lnTo>
                  <a:pt x="322526" y="264147"/>
                </a:lnTo>
                <a:lnTo>
                  <a:pt x="326336" y="266157"/>
                </a:lnTo>
                <a:cubicBezTo>
                  <a:pt x="338741" y="272767"/>
                  <a:pt x="352580" y="276224"/>
                  <a:pt x="366636" y="276225"/>
                </a:cubicBezTo>
                <a:lnTo>
                  <a:pt x="390525" y="276225"/>
                </a:lnTo>
                <a:lnTo>
                  <a:pt x="390525" y="323850"/>
                </a:lnTo>
                <a:lnTo>
                  <a:pt x="361950" y="323850"/>
                </a:lnTo>
                <a:cubicBezTo>
                  <a:pt x="351429" y="323850"/>
                  <a:pt x="342900" y="332379"/>
                  <a:pt x="342900" y="342900"/>
                </a:cubicBezTo>
                <a:lnTo>
                  <a:pt x="342900" y="419100"/>
                </a:lnTo>
                <a:cubicBezTo>
                  <a:pt x="342900" y="429621"/>
                  <a:pt x="351429" y="438150"/>
                  <a:pt x="361950" y="438150"/>
                </a:cubicBezTo>
                <a:lnTo>
                  <a:pt x="476250" y="438150"/>
                </a:lnTo>
                <a:cubicBezTo>
                  <a:pt x="486771" y="438150"/>
                  <a:pt x="495300" y="429621"/>
                  <a:pt x="495300" y="419100"/>
                </a:cubicBezTo>
                <a:lnTo>
                  <a:pt x="495300" y="342900"/>
                </a:lnTo>
                <a:cubicBezTo>
                  <a:pt x="495300" y="332379"/>
                  <a:pt x="486771" y="323850"/>
                  <a:pt x="476250" y="323850"/>
                </a:cubicBezTo>
                <a:lnTo>
                  <a:pt x="447675" y="323850"/>
                </a:lnTo>
                <a:lnTo>
                  <a:pt x="447675" y="276225"/>
                </a:lnTo>
                <a:lnTo>
                  <a:pt x="471554" y="276225"/>
                </a:lnTo>
                <a:cubicBezTo>
                  <a:pt x="485623" y="276230"/>
                  <a:pt x="499477" y="272772"/>
                  <a:pt x="511893" y="266157"/>
                </a:cubicBezTo>
                <a:lnTo>
                  <a:pt x="515703" y="264138"/>
                </a:lnTo>
                <a:lnTo>
                  <a:pt x="571500" y="403717"/>
                </a:lnTo>
                <a:lnTo>
                  <a:pt x="571500" y="495300"/>
                </a:lnTo>
                <a:lnTo>
                  <a:pt x="609600" y="495300"/>
                </a:lnTo>
                <a:lnTo>
                  <a:pt x="609600" y="396383"/>
                </a:lnTo>
                <a:lnTo>
                  <a:pt x="549993" y="247364"/>
                </a:lnTo>
                <a:cubicBezTo>
                  <a:pt x="560616" y="242747"/>
                  <a:pt x="571411" y="238556"/>
                  <a:pt x="582378" y="234791"/>
                </a:cubicBezTo>
                <a:lnTo>
                  <a:pt x="594150" y="230762"/>
                </a:lnTo>
                <a:cubicBezTo>
                  <a:pt x="620929" y="221623"/>
                  <a:pt x="648547" y="215156"/>
                  <a:pt x="676599" y="211455"/>
                </a:cubicBezTo>
                <a:lnTo>
                  <a:pt x="734320" y="203835"/>
                </a:lnTo>
                <a:cubicBezTo>
                  <a:pt x="751608" y="201715"/>
                  <a:pt x="763904" y="185981"/>
                  <a:pt x="761784" y="168693"/>
                </a:cubicBezTo>
                <a:cubicBezTo>
                  <a:pt x="760062" y="154649"/>
                  <a:pt x="749196" y="143471"/>
                  <a:pt x="735206" y="141351"/>
                </a:cubicBezTo>
                <a:lnTo>
                  <a:pt x="714375" y="137922"/>
                </a:lnTo>
                <a:lnTo>
                  <a:pt x="714375" y="104775"/>
                </a:lnTo>
                <a:cubicBezTo>
                  <a:pt x="714375" y="99514"/>
                  <a:pt x="710111" y="95250"/>
                  <a:pt x="704850" y="95250"/>
                </a:cubicBezTo>
                <a:lnTo>
                  <a:pt x="695325" y="95250"/>
                </a:lnTo>
                <a:lnTo>
                  <a:pt x="695325" y="66675"/>
                </a:lnTo>
                <a:lnTo>
                  <a:pt x="819150" y="66675"/>
                </a:lnTo>
                <a:cubicBezTo>
                  <a:pt x="829671" y="66675"/>
                  <a:pt x="838200" y="58146"/>
                  <a:pt x="838200" y="47625"/>
                </a:cubicBezTo>
                <a:cubicBezTo>
                  <a:pt x="838200" y="37104"/>
                  <a:pt x="829671" y="28575"/>
                  <a:pt x="819150" y="28575"/>
                </a:cubicBezTo>
                <a:close/>
                <a:moveTo>
                  <a:pt x="419100" y="404813"/>
                </a:moveTo>
                <a:cubicBezTo>
                  <a:pt x="405949" y="404813"/>
                  <a:pt x="395288" y="394151"/>
                  <a:pt x="395288" y="381000"/>
                </a:cubicBezTo>
                <a:cubicBezTo>
                  <a:pt x="395288" y="367849"/>
                  <a:pt x="405949" y="357188"/>
                  <a:pt x="419100" y="357188"/>
                </a:cubicBezTo>
                <a:cubicBezTo>
                  <a:pt x="432251" y="357188"/>
                  <a:pt x="442913" y="367849"/>
                  <a:pt x="442913" y="381000"/>
                </a:cubicBezTo>
                <a:cubicBezTo>
                  <a:pt x="442913" y="394151"/>
                  <a:pt x="432251" y="404813"/>
                  <a:pt x="419100" y="40481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3" name="任意多边形: 形状 362">
            <a:extLst>
              <a:ext uri="{FF2B5EF4-FFF2-40B4-BE49-F238E27FC236}">
                <a16:creationId xmlns:a16="http://schemas.microsoft.com/office/drawing/2014/main" xmlns="" id="{D9525052-403C-43F2-B90F-435882D33E50}"/>
              </a:ext>
            </a:extLst>
          </p:cNvPr>
          <p:cNvSpPr/>
          <p:nvPr/>
        </p:nvSpPr>
        <p:spPr>
          <a:xfrm>
            <a:off x="3100917" y="5696448"/>
            <a:ext cx="472608" cy="472608"/>
          </a:xfrm>
          <a:custGeom>
            <a:avLst/>
            <a:gdLst>
              <a:gd name="connsiteX0" fmla="*/ 275264 w 611698"/>
              <a:gd name="connsiteY0" fmla="*/ 519944 h 611698"/>
              <a:gd name="connsiteX1" fmla="*/ 275264 w 611698"/>
              <a:gd name="connsiteY1" fmla="*/ 550528 h 611698"/>
              <a:gd name="connsiteX2" fmla="*/ 550528 w 611698"/>
              <a:gd name="connsiteY2" fmla="*/ 550528 h 611698"/>
              <a:gd name="connsiteX3" fmla="*/ 550528 w 611698"/>
              <a:gd name="connsiteY3" fmla="*/ 519944 h 611698"/>
              <a:gd name="connsiteX4" fmla="*/ 275264 w 611698"/>
              <a:gd name="connsiteY4" fmla="*/ 458774 h 611698"/>
              <a:gd name="connsiteX5" fmla="*/ 275264 w 611698"/>
              <a:gd name="connsiteY5" fmla="*/ 489359 h 611698"/>
              <a:gd name="connsiteX6" fmla="*/ 550528 w 611698"/>
              <a:gd name="connsiteY6" fmla="*/ 489359 h 611698"/>
              <a:gd name="connsiteX7" fmla="*/ 550528 w 611698"/>
              <a:gd name="connsiteY7" fmla="*/ 458774 h 611698"/>
              <a:gd name="connsiteX8" fmla="*/ 137632 w 611698"/>
              <a:gd name="connsiteY8" fmla="*/ 458773 h 611698"/>
              <a:gd name="connsiteX9" fmla="*/ 152924 w 611698"/>
              <a:gd name="connsiteY9" fmla="*/ 474066 h 611698"/>
              <a:gd name="connsiteX10" fmla="*/ 137632 w 611698"/>
              <a:gd name="connsiteY10" fmla="*/ 489358 h 611698"/>
              <a:gd name="connsiteX11" fmla="*/ 122339 w 611698"/>
              <a:gd name="connsiteY11" fmla="*/ 474066 h 611698"/>
              <a:gd name="connsiteX12" fmla="*/ 137632 w 611698"/>
              <a:gd name="connsiteY12" fmla="*/ 458773 h 611698"/>
              <a:gd name="connsiteX13" fmla="*/ 275264 w 611698"/>
              <a:gd name="connsiteY13" fmla="*/ 397603 h 611698"/>
              <a:gd name="connsiteX14" fmla="*/ 275264 w 611698"/>
              <a:gd name="connsiteY14" fmla="*/ 428188 h 611698"/>
              <a:gd name="connsiteX15" fmla="*/ 550528 w 611698"/>
              <a:gd name="connsiteY15" fmla="*/ 428188 h 611698"/>
              <a:gd name="connsiteX16" fmla="*/ 550528 w 611698"/>
              <a:gd name="connsiteY16" fmla="*/ 397603 h 611698"/>
              <a:gd name="connsiteX17" fmla="*/ 137632 w 611698"/>
              <a:gd name="connsiteY17" fmla="*/ 397603 h 611698"/>
              <a:gd name="connsiteX18" fmla="*/ 61170 w 611698"/>
              <a:gd name="connsiteY18" fmla="*/ 474066 h 611698"/>
              <a:gd name="connsiteX19" fmla="*/ 137632 w 611698"/>
              <a:gd name="connsiteY19" fmla="*/ 550528 h 611698"/>
              <a:gd name="connsiteX20" fmla="*/ 214094 w 611698"/>
              <a:gd name="connsiteY20" fmla="*/ 474066 h 611698"/>
              <a:gd name="connsiteX21" fmla="*/ 137632 w 611698"/>
              <a:gd name="connsiteY21" fmla="*/ 397603 h 611698"/>
              <a:gd name="connsiteX22" fmla="*/ 61170 w 611698"/>
              <a:gd name="connsiteY22" fmla="*/ 244679 h 611698"/>
              <a:gd name="connsiteX23" fmla="*/ 61170 w 611698"/>
              <a:gd name="connsiteY23" fmla="*/ 336434 h 611698"/>
              <a:gd name="connsiteX24" fmla="*/ 550528 w 611698"/>
              <a:gd name="connsiteY24" fmla="*/ 336434 h 611698"/>
              <a:gd name="connsiteX25" fmla="*/ 550528 w 611698"/>
              <a:gd name="connsiteY25" fmla="*/ 244679 h 611698"/>
              <a:gd name="connsiteX26" fmla="*/ 137632 w 611698"/>
              <a:gd name="connsiteY26" fmla="*/ 0 h 611698"/>
              <a:gd name="connsiteX27" fmla="*/ 168217 w 611698"/>
              <a:gd name="connsiteY27" fmla="*/ 26762 h 611698"/>
              <a:gd name="connsiteX28" fmla="*/ 550528 w 611698"/>
              <a:gd name="connsiteY28" fmla="*/ 183509 h 611698"/>
              <a:gd name="connsiteX29" fmla="*/ 581113 w 611698"/>
              <a:gd name="connsiteY29" fmla="*/ 183509 h 611698"/>
              <a:gd name="connsiteX30" fmla="*/ 611698 w 611698"/>
              <a:gd name="connsiteY30" fmla="*/ 214094 h 611698"/>
              <a:gd name="connsiteX31" fmla="*/ 611698 w 611698"/>
              <a:gd name="connsiteY31" fmla="*/ 581113 h 611698"/>
              <a:gd name="connsiteX32" fmla="*/ 581113 w 611698"/>
              <a:gd name="connsiteY32" fmla="*/ 611698 h 611698"/>
              <a:gd name="connsiteX33" fmla="*/ 30585 w 611698"/>
              <a:gd name="connsiteY33" fmla="*/ 611698 h 611698"/>
              <a:gd name="connsiteX34" fmla="*/ 0 w 611698"/>
              <a:gd name="connsiteY34" fmla="*/ 581113 h 611698"/>
              <a:gd name="connsiteX35" fmla="*/ 0 w 611698"/>
              <a:gd name="connsiteY35" fmla="*/ 214094 h 611698"/>
              <a:gd name="connsiteX36" fmla="*/ 30585 w 611698"/>
              <a:gd name="connsiteY36" fmla="*/ 183509 h 611698"/>
              <a:gd name="connsiteX37" fmla="*/ 469478 w 611698"/>
              <a:gd name="connsiteY37" fmla="*/ 183509 h 611698"/>
              <a:gd name="connsiteX38" fmla="*/ 155983 w 611698"/>
              <a:gd name="connsiteY38" fmla="*/ 55053 h 611698"/>
              <a:gd name="connsiteX39" fmla="*/ 137632 w 611698"/>
              <a:gd name="connsiteY39" fmla="*/ 61170 h 611698"/>
              <a:gd name="connsiteX40" fmla="*/ 107047 w 611698"/>
              <a:gd name="connsiteY40" fmla="*/ 30585 h 611698"/>
              <a:gd name="connsiteX41" fmla="*/ 137632 w 611698"/>
              <a:gd name="connsiteY41" fmla="*/ 0 h 611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11698" h="611698">
                <a:moveTo>
                  <a:pt x="275264" y="519944"/>
                </a:moveTo>
                <a:lnTo>
                  <a:pt x="275264" y="550528"/>
                </a:lnTo>
                <a:lnTo>
                  <a:pt x="550528" y="550528"/>
                </a:lnTo>
                <a:lnTo>
                  <a:pt x="550528" y="519944"/>
                </a:lnTo>
                <a:close/>
                <a:moveTo>
                  <a:pt x="275264" y="458774"/>
                </a:moveTo>
                <a:lnTo>
                  <a:pt x="275264" y="489359"/>
                </a:lnTo>
                <a:lnTo>
                  <a:pt x="550528" y="489359"/>
                </a:lnTo>
                <a:lnTo>
                  <a:pt x="550528" y="458774"/>
                </a:lnTo>
                <a:close/>
                <a:moveTo>
                  <a:pt x="137632" y="458773"/>
                </a:moveTo>
                <a:cubicBezTo>
                  <a:pt x="146077" y="458773"/>
                  <a:pt x="152924" y="465620"/>
                  <a:pt x="152924" y="474066"/>
                </a:cubicBezTo>
                <a:cubicBezTo>
                  <a:pt x="152924" y="482512"/>
                  <a:pt x="146077" y="489358"/>
                  <a:pt x="137632" y="489358"/>
                </a:cubicBezTo>
                <a:cubicBezTo>
                  <a:pt x="129186" y="489358"/>
                  <a:pt x="122339" y="482512"/>
                  <a:pt x="122339" y="474066"/>
                </a:cubicBezTo>
                <a:cubicBezTo>
                  <a:pt x="122339" y="465620"/>
                  <a:pt x="129186" y="458773"/>
                  <a:pt x="137632" y="458773"/>
                </a:cubicBezTo>
                <a:close/>
                <a:moveTo>
                  <a:pt x="275264" y="397603"/>
                </a:moveTo>
                <a:lnTo>
                  <a:pt x="275264" y="428188"/>
                </a:lnTo>
                <a:lnTo>
                  <a:pt x="550528" y="428188"/>
                </a:lnTo>
                <a:lnTo>
                  <a:pt x="550528" y="397603"/>
                </a:lnTo>
                <a:close/>
                <a:moveTo>
                  <a:pt x="137632" y="397603"/>
                </a:moveTo>
                <a:cubicBezTo>
                  <a:pt x="95578" y="397603"/>
                  <a:pt x="61170" y="432012"/>
                  <a:pt x="61170" y="474066"/>
                </a:cubicBezTo>
                <a:cubicBezTo>
                  <a:pt x="61170" y="516121"/>
                  <a:pt x="95578" y="550528"/>
                  <a:pt x="137632" y="550528"/>
                </a:cubicBezTo>
                <a:cubicBezTo>
                  <a:pt x="179687" y="550528"/>
                  <a:pt x="214094" y="516121"/>
                  <a:pt x="214094" y="474066"/>
                </a:cubicBezTo>
                <a:cubicBezTo>
                  <a:pt x="214094" y="432012"/>
                  <a:pt x="179687" y="397603"/>
                  <a:pt x="137632" y="397603"/>
                </a:cubicBezTo>
                <a:close/>
                <a:moveTo>
                  <a:pt x="61170" y="244679"/>
                </a:moveTo>
                <a:lnTo>
                  <a:pt x="61170" y="336434"/>
                </a:lnTo>
                <a:lnTo>
                  <a:pt x="550528" y="336434"/>
                </a:lnTo>
                <a:lnTo>
                  <a:pt x="550528" y="244679"/>
                </a:lnTo>
                <a:close/>
                <a:moveTo>
                  <a:pt x="137632" y="0"/>
                </a:moveTo>
                <a:cubicBezTo>
                  <a:pt x="152925" y="0"/>
                  <a:pt x="165924" y="11469"/>
                  <a:pt x="168217" y="26762"/>
                </a:cubicBezTo>
                <a:lnTo>
                  <a:pt x="550528" y="183509"/>
                </a:lnTo>
                <a:lnTo>
                  <a:pt x="581113" y="183509"/>
                </a:lnTo>
                <a:cubicBezTo>
                  <a:pt x="597935" y="183509"/>
                  <a:pt x="611698" y="197272"/>
                  <a:pt x="611698" y="214094"/>
                </a:cubicBezTo>
                <a:lnTo>
                  <a:pt x="611698" y="581113"/>
                </a:lnTo>
                <a:cubicBezTo>
                  <a:pt x="611698" y="597935"/>
                  <a:pt x="597935" y="611698"/>
                  <a:pt x="581113" y="611698"/>
                </a:cubicBezTo>
                <a:lnTo>
                  <a:pt x="30585" y="611698"/>
                </a:lnTo>
                <a:cubicBezTo>
                  <a:pt x="13763" y="611698"/>
                  <a:pt x="0" y="597935"/>
                  <a:pt x="0" y="581113"/>
                </a:cubicBezTo>
                <a:lnTo>
                  <a:pt x="0" y="214094"/>
                </a:lnTo>
                <a:cubicBezTo>
                  <a:pt x="0" y="197272"/>
                  <a:pt x="13763" y="183509"/>
                  <a:pt x="30585" y="183509"/>
                </a:cubicBezTo>
                <a:lnTo>
                  <a:pt x="469478" y="183509"/>
                </a:lnTo>
                <a:lnTo>
                  <a:pt x="155983" y="55053"/>
                </a:lnTo>
                <a:cubicBezTo>
                  <a:pt x="151395" y="58876"/>
                  <a:pt x="144514" y="61170"/>
                  <a:pt x="137632" y="61170"/>
                </a:cubicBezTo>
                <a:cubicBezTo>
                  <a:pt x="120810" y="61170"/>
                  <a:pt x="107047" y="47406"/>
                  <a:pt x="107047" y="30585"/>
                </a:cubicBezTo>
                <a:cubicBezTo>
                  <a:pt x="107047" y="13763"/>
                  <a:pt x="120810" y="0"/>
                  <a:pt x="137632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2" name="任意多边形: 形状 361">
            <a:extLst>
              <a:ext uri="{FF2B5EF4-FFF2-40B4-BE49-F238E27FC236}">
                <a16:creationId xmlns:a16="http://schemas.microsoft.com/office/drawing/2014/main" xmlns="" id="{342DDDF2-C074-4572-BC9B-939B591A1044}"/>
              </a:ext>
            </a:extLst>
          </p:cNvPr>
          <p:cNvSpPr/>
          <p:nvPr/>
        </p:nvSpPr>
        <p:spPr>
          <a:xfrm>
            <a:off x="4185297" y="5708955"/>
            <a:ext cx="519868" cy="437162"/>
          </a:xfrm>
          <a:custGeom>
            <a:avLst/>
            <a:gdLst>
              <a:gd name="connsiteX0" fmla="*/ 443481 w 672867"/>
              <a:gd name="connsiteY0" fmla="*/ 451127 h 565820"/>
              <a:gd name="connsiteX1" fmla="*/ 474066 w 672867"/>
              <a:gd name="connsiteY1" fmla="*/ 451127 h 565820"/>
              <a:gd name="connsiteX2" fmla="*/ 474066 w 672867"/>
              <a:gd name="connsiteY2" fmla="*/ 565820 h 565820"/>
              <a:gd name="connsiteX3" fmla="*/ 443481 w 672867"/>
              <a:gd name="connsiteY3" fmla="*/ 565820 h 565820"/>
              <a:gd name="connsiteX4" fmla="*/ 382311 w 672867"/>
              <a:gd name="connsiteY4" fmla="*/ 451127 h 565820"/>
              <a:gd name="connsiteX5" fmla="*/ 412896 w 672867"/>
              <a:gd name="connsiteY5" fmla="*/ 451127 h 565820"/>
              <a:gd name="connsiteX6" fmla="*/ 412896 w 672867"/>
              <a:gd name="connsiteY6" fmla="*/ 565820 h 565820"/>
              <a:gd name="connsiteX7" fmla="*/ 382311 w 672867"/>
              <a:gd name="connsiteY7" fmla="*/ 565820 h 565820"/>
              <a:gd name="connsiteX8" fmla="*/ 321141 w 672867"/>
              <a:gd name="connsiteY8" fmla="*/ 451127 h 565820"/>
              <a:gd name="connsiteX9" fmla="*/ 351726 w 672867"/>
              <a:gd name="connsiteY9" fmla="*/ 451127 h 565820"/>
              <a:gd name="connsiteX10" fmla="*/ 351726 w 672867"/>
              <a:gd name="connsiteY10" fmla="*/ 565820 h 565820"/>
              <a:gd name="connsiteX11" fmla="*/ 321141 w 672867"/>
              <a:gd name="connsiteY11" fmla="*/ 565820 h 565820"/>
              <a:gd name="connsiteX12" fmla="*/ 259971 w 672867"/>
              <a:gd name="connsiteY12" fmla="*/ 451127 h 565820"/>
              <a:gd name="connsiteX13" fmla="*/ 290556 w 672867"/>
              <a:gd name="connsiteY13" fmla="*/ 451127 h 565820"/>
              <a:gd name="connsiteX14" fmla="*/ 290556 w 672867"/>
              <a:gd name="connsiteY14" fmla="*/ 565820 h 565820"/>
              <a:gd name="connsiteX15" fmla="*/ 259971 w 672867"/>
              <a:gd name="connsiteY15" fmla="*/ 565820 h 565820"/>
              <a:gd name="connsiteX16" fmla="*/ 198802 w 672867"/>
              <a:gd name="connsiteY16" fmla="*/ 451127 h 565820"/>
              <a:gd name="connsiteX17" fmla="*/ 229387 w 672867"/>
              <a:gd name="connsiteY17" fmla="*/ 451127 h 565820"/>
              <a:gd name="connsiteX18" fmla="*/ 229387 w 672867"/>
              <a:gd name="connsiteY18" fmla="*/ 565820 h 565820"/>
              <a:gd name="connsiteX19" fmla="*/ 198802 w 672867"/>
              <a:gd name="connsiteY19" fmla="*/ 565820 h 565820"/>
              <a:gd name="connsiteX20" fmla="*/ 76462 w 672867"/>
              <a:gd name="connsiteY20" fmla="*/ 275264 h 565820"/>
              <a:gd name="connsiteX21" fmla="*/ 45877 w 672867"/>
              <a:gd name="connsiteY21" fmla="*/ 305849 h 565820"/>
              <a:gd name="connsiteX22" fmla="*/ 76462 w 672867"/>
              <a:gd name="connsiteY22" fmla="*/ 336434 h 565820"/>
              <a:gd name="connsiteX23" fmla="*/ 107047 w 672867"/>
              <a:gd name="connsiteY23" fmla="*/ 305849 h 565820"/>
              <a:gd name="connsiteX24" fmla="*/ 76462 w 672867"/>
              <a:gd name="connsiteY24" fmla="*/ 275264 h 565820"/>
              <a:gd name="connsiteX25" fmla="*/ 229386 w 672867"/>
              <a:gd name="connsiteY25" fmla="*/ 237033 h 565820"/>
              <a:gd name="connsiteX26" fmla="*/ 443480 w 672867"/>
              <a:gd name="connsiteY26" fmla="*/ 237033 h 565820"/>
              <a:gd name="connsiteX27" fmla="*/ 443480 w 672867"/>
              <a:gd name="connsiteY27" fmla="*/ 267618 h 565820"/>
              <a:gd name="connsiteX28" fmla="*/ 229386 w 672867"/>
              <a:gd name="connsiteY28" fmla="*/ 267618 h 565820"/>
              <a:gd name="connsiteX29" fmla="*/ 229386 w 672867"/>
              <a:gd name="connsiteY29" fmla="*/ 175863 h 565820"/>
              <a:gd name="connsiteX30" fmla="*/ 443480 w 672867"/>
              <a:gd name="connsiteY30" fmla="*/ 175863 h 565820"/>
              <a:gd name="connsiteX31" fmla="*/ 443480 w 672867"/>
              <a:gd name="connsiteY31" fmla="*/ 206448 h 565820"/>
              <a:gd name="connsiteX32" fmla="*/ 229386 w 672867"/>
              <a:gd name="connsiteY32" fmla="*/ 206448 h 565820"/>
              <a:gd name="connsiteX33" fmla="*/ 229386 w 672867"/>
              <a:gd name="connsiteY33" fmla="*/ 114694 h 565820"/>
              <a:gd name="connsiteX34" fmla="*/ 336433 w 672867"/>
              <a:gd name="connsiteY34" fmla="*/ 114694 h 565820"/>
              <a:gd name="connsiteX35" fmla="*/ 336433 w 672867"/>
              <a:gd name="connsiteY35" fmla="*/ 145279 h 565820"/>
              <a:gd name="connsiteX36" fmla="*/ 229386 w 672867"/>
              <a:gd name="connsiteY36" fmla="*/ 145279 h 565820"/>
              <a:gd name="connsiteX37" fmla="*/ 412896 w 672867"/>
              <a:gd name="connsiteY37" fmla="*/ 47407 h 565820"/>
              <a:gd name="connsiteX38" fmla="*/ 412896 w 672867"/>
              <a:gd name="connsiteY38" fmla="*/ 99401 h 565820"/>
              <a:gd name="connsiteX39" fmla="*/ 460302 w 672867"/>
              <a:gd name="connsiteY39" fmla="*/ 99401 h 565820"/>
              <a:gd name="connsiteX40" fmla="*/ 198802 w 672867"/>
              <a:gd name="connsiteY40" fmla="*/ 45878 h 565820"/>
              <a:gd name="connsiteX41" fmla="*/ 198802 w 672867"/>
              <a:gd name="connsiteY41" fmla="*/ 298203 h 565820"/>
              <a:gd name="connsiteX42" fmla="*/ 474066 w 672867"/>
              <a:gd name="connsiteY42" fmla="*/ 298203 h 565820"/>
              <a:gd name="connsiteX43" fmla="*/ 474066 w 672867"/>
              <a:gd name="connsiteY43" fmla="*/ 145278 h 565820"/>
              <a:gd name="connsiteX44" fmla="*/ 367019 w 672867"/>
              <a:gd name="connsiteY44" fmla="*/ 145278 h 565820"/>
              <a:gd name="connsiteX45" fmla="*/ 367019 w 672867"/>
              <a:gd name="connsiteY45" fmla="*/ 45878 h 565820"/>
              <a:gd name="connsiteX46" fmla="*/ 152925 w 672867"/>
              <a:gd name="connsiteY46" fmla="*/ 0 h 565820"/>
              <a:gd name="connsiteX47" fmla="*/ 427424 w 672867"/>
              <a:gd name="connsiteY47" fmla="*/ 0 h 565820"/>
              <a:gd name="connsiteX48" fmla="*/ 519943 w 672867"/>
              <a:gd name="connsiteY48" fmla="*/ 100930 h 565820"/>
              <a:gd name="connsiteX49" fmla="*/ 519943 w 672867"/>
              <a:gd name="connsiteY49" fmla="*/ 229387 h 565820"/>
              <a:gd name="connsiteX50" fmla="*/ 642282 w 672867"/>
              <a:gd name="connsiteY50" fmla="*/ 229387 h 565820"/>
              <a:gd name="connsiteX51" fmla="*/ 672867 w 672867"/>
              <a:gd name="connsiteY51" fmla="*/ 259972 h 565820"/>
              <a:gd name="connsiteX52" fmla="*/ 672867 w 672867"/>
              <a:gd name="connsiteY52" fmla="*/ 389957 h 565820"/>
              <a:gd name="connsiteX53" fmla="*/ 642282 w 672867"/>
              <a:gd name="connsiteY53" fmla="*/ 420542 h 565820"/>
              <a:gd name="connsiteX54" fmla="*/ 30585 w 672867"/>
              <a:gd name="connsiteY54" fmla="*/ 420542 h 565820"/>
              <a:gd name="connsiteX55" fmla="*/ 0 w 672867"/>
              <a:gd name="connsiteY55" fmla="*/ 389957 h 565820"/>
              <a:gd name="connsiteX56" fmla="*/ 0 w 672867"/>
              <a:gd name="connsiteY56" fmla="*/ 259972 h 565820"/>
              <a:gd name="connsiteX57" fmla="*/ 30585 w 672867"/>
              <a:gd name="connsiteY57" fmla="*/ 229387 h 565820"/>
              <a:gd name="connsiteX58" fmla="*/ 152925 w 672867"/>
              <a:gd name="connsiteY58" fmla="*/ 229387 h 565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72867" h="565820">
                <a:moveTo>
                  <a:pt x="443481" y="451127"/>
                </a:moveTo>
                <a:lnTo>
                  <a:pt x="474066" y="451127"/>
                </a:lnTo>
                <a:lnTo>
                  <a:pt x="474066" y="565820"/>
                </a:lnTo>
                <a:lnTo>
                  <a:pt x="443481" y="565820"/>
                </a:lnTo>
                <a:close/>
                <a:moveTo>
                  <a:pt x="382311" y="451127"/>
                </a:moveTo>
                <a:lnTo>
                  <a:pt x="412896" y="451127"/>
                </a:lnTo>
                <a:lnTo>
                  <a:pt x="412896" y="565820"/>
                </a:lnTo>
                <a:lnTo>
                  <a:pt x="382311" y="565820"/>
                </a:lnTo>
                <a:close/>
                <a:moveTo>
                  <a:pt x="321141" y="451127"/>
                </a:moveTo>
                <a:lnTo>
                  <a:pt x="351726" y="451127"/>
                </a:lnTo>
                <a:lnTo>
                  <a:pt x="351726" y="565820"/>
                </a:lnTo>
                <a:lnTo>
                  <a:pt x="321141" y="565820"/>
                </a:lnTo>
                <a:close/>
                <a:moveTo>
                  <a:pt x="259971" y="451127"/>
                </a:moveTo>
                <a:lnTo>
                  <a:pt x="290556" y="451127"/>
                </a:lnTo>
                <a:lnTo>
                  <a:pt x="290556" y="565820"/>
                </a:lnTo>
                <a:lnTo>
                  <a:pt x="259971" y="565820"/>
                </a:lnTo>
                <a:close/>
                <a:moveTo>
                  <a:pt x="198802" y="451127"/>
                </a:moveTo>
                <a:lnTo>
                  <a:pt x="229387" y="451127"/>
                </a:lnTo>
                <a:lnTo>
                  <a:pt x="229387" y="565820"/>
                </a:lnTo>
                <a:lnTo>
                  <a:pt x="198802" y="565820"/>
                </a:lnTo>
                <a:close/>
                <a:moveTo>
                  <a:pt x="76462" y="275264"/>
                </a:moveTo>
                <a:cubicBezTo>
                  <a:pt x="59641" y="275264"/>
                  <a:pt x="45877" y="289027"/>
                  <a:pt x="45877" y="305849"/>
                </a:cubicBezTo>
                <a:cubicBezTo>
                  <a:pt x="45877" y="322671"/>
                  <a:pt x="59641" y="336434"/>
                  <a:pt x="76462" y="336434"/>
                </a:cubicBezTo>
                <a:cubicBezTo>
                  <a:pt x="93284" y="336434"/>
                  <a:pt x="107047" y="322671"/>
                  <a:pt x="107047" y="305849"/>
                </a:cubicBezTo>
                <a:cubicBezTo>
                  <a:pt x="107047" y="289027"/>
                  <a:pt x="93284" y="275264"/>
                  <a:pt x="76462" y="275264"/>
                </a:cubicBezTo>
                <a:close/>
                <a:moveTo>
                  <a:pt x="229386" y="237033"/>
                </a:moveTo>
                <a:lnTo>
                  <a:pt x="443480" y="237033"/>
                </a:lnTo>
                <a:lnTo>
                  <a:pt x="443480" y="267618"/>
                </a:lnTo>
                <a:lnTo>
                  <a:pt x="229386" y="267618"/>
                </a:lnTo>
                <a:close/>
                <a:moveTo>
                  <a:pt x="229386" y="175863"/>
                </a:moveTo>
                <a:lnTo>
                  <a:pt x="443480" y="175863"/>
                </a:lnTo>
                <a:lnTo>
                  <a:pt x="443480" y="206448"/>
                </a:lnTo>
                <a:lnTo>
                  <a:pt x="229386" y="206448"/>
                </a:lnTo>
                <a:close/>
                <a:moveTo>
                  <a:pt x="229386" y="114694"/>
                </a:moveTo>
                <a:lnTo>
                  <a:pt x="336433" y="114694"/>
                </a:lnTo>
                <a:lnTo>
                  <a:pt x="336433" y="145279"/>
                </a:lnTo>
                <a:lnTo>
                  <a:pt x="229386" y="145279"/>
                </a:lnTo>
                <a:close/>
                <a:moveTo>
                  <a:pt x="412896" y="47407"/>
                </a:moveTo>
                <a:lnTo>
                  <a:pt x="412896" y="99401"/>
                </a:lnTo>
                <a:lnTo>
                  <a:pt x="460302" y="99401"/>
                </a:lnTo>
                <a:close/>
                <a:moveTo>
                  <a:pt x="198802" y="45878"/>
                </a:moveTo>
                <a:lnTo>
                  <a:pt x="198802" y="298203"/>
                </a:lnTo>
                <a:lnTo>
                  <a:pt x="474066" y="298203"/>
                </a:lnTo>
                <a:lnTo>
                  <a:pt x="474066" y="145278"/>
                </a:lnTo>
                <a:lnTo>
                  <a:pt x="367019" y="145278"/>
                </a:lnTo>
                <a:lnTo>
                  <a:pt x="367019" y="45878"/>
                </a:lnTo>
                <a:close/>
                <a:moveTo>
                  <a:pt x="152925" y="0"/>
                </a:moveTo>
                <a:lnTo>
                  <a:pt x="427424" y="0"/>
                </a:lnTo>
                <a:lnTo>
                  <a:pt x="519943" y="100930"/>
                </a:lnTo>
                <a:lnTo>
                  <a:pt x="519943" y="229387"/>
                </a:lnTo>
                <a:lnTo>
                  <a:pt x="642282" y="229387"/>
                </a:lnTo>
                <a:cubicBezTo>
                  <a:pt x="659104" y="229387"/>
                  <a:pt x="672867" y="243150"/>
                  <a:pt x="672867" y="259972"/>
                </a:cubicBezTo>
                <a:lnTo>
                  <a:pt x="672867" y="389957"/>
                </a:lnTo>
                <a:cubicBezTo>
                  <a:pt x="672867" y="406779"/>
                  <a:pt x="659104" y="420542"/>
                  <a:pt x="642282" y="420542"/>
                </a:cubicBezTo>
                <a:lnTo>
                  <a:pt x="30585" y="420542"/>
                </a:lnTo>
                <a:cubicBezTo>
                  <a:pt x="13763" y="420542"/>
                  <a:pt x="0" y="406779"/>
                  <a:pt x="0" y="389957"/>
                </a:cubicBezTo>
                <a:lnTo>
                  <a:pt x="0" y="259972"/>
                </a:lnTo>
                <a:cubicBezTo>
                  <a:pt x="0" y="243150"/>
                  <a:pt x="13763" y="229387"/>
                  <a:pt x="30585" y="229387"/>
                </a:cubicBezTo>
                <a:lnTo>
                  <a:pt x="152925" y="229387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5" name="图形 97" descr="平板电脑">
            <a:extLst>
              <a:ext uri="{FF2B5EF4-FFF2-40B4-BE49-F238E27FC236}">
                <a16:creationId xmlns:a16="http://schemas.microsoft.com/office/drawing/2014/main" xmlns="" id="{C09F3278-4E22-47EA-8F37-B93E358B7B98}"/>
              </a:ext>
            </a:extLst>
          </p:cNvPr>
          <p:cNvSpPr>
            <a:spLocks/>
          </p:cNvSpPr>
          <p:nvPr/>
        </p:nvSpPr>
        <p:spPr>
          <a:xfrm>
            <a:off x="5269677" y="5663097"/>
            <a:ext cx="567129" cy="567129"/>
          </a:xfrm>
          <a:custGeom>
            <a:avLst/>
            <a:gdLst>
              <a:gd name="connsiteX0" fmla="*/ 704850 w 762000"/>
              <a:gd name="connsiteY0" fmla="*/ 476250 h 533400"/>
              <a:gd name="connsiteX1" fmla="*/ 57150 w 762000"/>
              <a:gd name="connsiteY1" fmla="*/ 476250 h 533400"/>
              <a:gd name="connsiteX2" fmla="*/ 57150 w 762000"/>
              <a:gd name="connsiteY2" fmla="*/ 57150 h 533400"/>
              <a:gd name="connsiteX3" fmla="*/ 704850 w 762000"/>
              <a:gd name="connsiteY3" fmla="*/ 57150 h 533400"/>
              <a:gd name="connsiteX4" fmla="*/ 704850 w 762000"/>
              <a:gd name="connsiteY4" fmla="*/ 476250 h 533400"/>
              <a:gd name="connsiteX5" fmla="*/ 428625 w 762000"/>
              <a:gd name="connsiteY5" fmla="*/ 514350 h 533400"/>
              <a:gd name="connsiteX6" fmla="*/ 333375 w 762000"/>
              <a:gd name="connsiteY6" fmla="*/ 514350 h 533400"/>
              <a:gd name="connsiteX7" fmla="*/ 323850 w 762000"/>
              <a:gd name="connsiteY7" fmla="*/ 504825 h 533400"/>
              <a:gd name="connsiteX8" fmla="*/ 333375 w 762000"/>
              <a:gd name="connsiteY8" fmla="*/ 495300 h 533400"/>
              <a:gd name="connsiteX9" fmla="*/ 428625 w 762000"/>
              <a:gd name="connsiteY9" fmla="*/ 495300 h 533400"/>
              <a:gd name="connsiteX10" fmla="*/ 438150 w 762000"/>
              <a:gd name="connsiteY10" fmla="*/ 504825 h 533400"/>
              <a:gd name="connsiteX11" fmla="*/ 428625 w 762000"/>
              <a:gd name="connsiteY11" fmla="*/ 514350 h 533400"/>
              <a:gd name="connsiteX12" fmla="*/ 381000 w 762000"/>
              <a:gd name="connsiteY12" fmla="*/ 19050 h 533400"/>
              <a:gd name="connsiteX13" fmla="*/ 390525 w 762000"/>
              <a:gd name="connsiteY13" fmla="*/ 28575 h 533400"/>
              <a:gd name="connsiteX14" fmla="*/ 381000 w 762000"/>
              <a:gd name="connsiteY14" fmla="*/ 38100 h 533400"/>
              <a:gd name="connsiteX15" fmla="*/ 371475 w 762000"/>
              <a:gd name="connsiteY15" fmla="*/ 28575 h 533400"/>
              <a:gd name="connsiteX16" fmla="*/ 381000 w 762000"/>
              <a:gd name="connsiteY16" fmla="*/ 19050 h 533400"/>
              <a:gd name="connsiteX17" fmla="*/ 723900 w 762000"/>
              <a:gd name="connsiteY17" fmla="*/ 0 h 533400"/>
              <a:gd name="connsiteX18" fmla="*/ 38100 w 762000"/>
              <a:gd name="connsiteY18" fmla="*/ 0 h 533400"/>
              <a:gd name="connsiteX19" fmla="*/ 0 w 762000"/>
              <a:gd name="connsiteY19" fmla="*/ 38100 h 533400"/>
              <a:gd name="connsiteX20" fmla="*/ 0 w 762000"/>
              <a:gd name="connsiteY20" fmla="*/ 495300 h 533400"/>
              <a:gd name="connsiteX21" fmla="*/ 38100 w 762000"/>
              <a:gd name="connsiteY21" fmla="*/ 533400 h 533400"/>
              <a:gd name="connsiteX22" fmla="*/ 723900 w 762000"/>
              <a:gd name="connsiteY22" fmla="*/ 533400 h 533400"/>
              <a:gd name="connsiteX23" fmla="*/ 762000 w 762000"/>
              <a:gd name="connsiteY23" fmla="*/ 495300 h 533400"/>
              <a:gd name="connsiteX24" fmla="*/ 762000 w 762000"/>
              <a:gd name="connsiteY24" fmla="*/ 38100 h 533400"/>
              <a:gd name="connsiteX25" fmla="*/ 723900 w 762000"/>
              <a:gd name="connsiteY2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62000" h="533400">
                <a:moveTo>
                  <a:pt x="704850" y="476250"/>
                </a:moveTo>
                <a:lnTo>
                  <a:pt x="57150" y="476250"/>
                </a:lnTo>
                <a:lnTo>
                  <a:pt x="57150" y="57150"/>
                </a:lnTo>
                <a:lnTo>
                  <a:pt x="704850" y="57150"/>
                </a:lnTo>
                <a:lnTo>
                  <a:pt x="704850" y="476250"/>
                </a:lnTo>
                <a:close/>
                <a:moveTo>
                  <a:pt x="428625" y="514350"/>
                </a:moveTo>
                <a:lnTo>
                  <a:pt x="333375" y="514350"/>
                </a:lnTo>
                <a:cubicBezTo>
                  <a:pt x="327660" y="514350"/>
                  <a:pt x="323850" y="510540"/>
                  <a:pt x="323850" y="504825"/>
                </a:cubicBezTo>
                <a:cubicBezTo>
                  <a:pt x="323850" y="499110"/>
                  <a:pt x="327660" y="495300"/>
                  <a:pt x="333375" y="495300"/>
                </a:cubicBezTo>
                <a:lnTo>
                  <a:pt x="428625" y="495300"/>
                </a:lnTo>
                <a:cubicBezTo>
                  <a:pt x="434340" y="495300"/>
                  <a:pt x="438150" y="499110"/>
                  <a:pt x="438150" y="504825"/>
                </a:cubicBezTo>
                <a:cubicBezTo>
                  <a:pt x="438150" y="510540"/>
                  <a:pt x="434340" y="514350"/>
                  <a:pt x="428625" y="514350"/>
                </a:cubicBezTo>
                <a:close/>
                <a:moveTo>
                  <a:pt x="381000" y="19050"/>
                </a:moveTo>
                <a:cubicBezTo>
                  <a:pt x="386715" y="19050"/>
                  <a:pt x="390525" y="22860"/>
                  <a:pt x="390525" y="28575"/>
                </a:cubicBezTo>
                <a:cubicBezTo>
                  <a:pt x="390525" y="34290"/>
                  <a:pt x="386715" y="38100"/>
                  <a:pt x="381000" y="38100"/>
                </a:cubicBezTo>
                <a:cubicBezTo>
                  <a:pt x="375285" y="38100"/>
                  <a:pt x="371475" y="34290"/>
                  <a:pt x="371475" y="28575"/>
                </a:cubicBezTo>
                <a:cubicBezTo>
                  <a:pt x="371475" y="22860"/>
                  <a:pt x="375285" y="19050"/>
                  <a:pt x="381000" y="19050"/>
                </a:cubicBezTo>
                <a:close/>
                <a:moveTo>
                  <a:pt x="723900" y="0"/>
                </a:moveTo>
                <a:lnTo>
                  <a:pt x="38100" y="0"/>
                </a:lnTo>
                <a:cubicBezTo>
                  <a:pt x="17145" y="0"/>
                  <a:pt x="0" y="17145"/>
                  <a:pt x="0" y="38100"/>
                </a:cubicBezTo>
                <a:lnTo>
                  <a:pt x="0" y="495300"/>
                </a:lnTo>
                <a:cubicBezTo>
                  <a:pt x="0" y="516255"/>
                  <a:pt x="17145" y="533400"/>
                  <a:pt x="38100" y="533400"/>
                </a:cubicBezTo>
                <a:lnTo>
                  <a:pt x="723900" y="533400"/>
                </a:lnTo>
                <a:cubicBezTo>
                  <a:pt x="744855" y="533400"/>
                  <a:pt x="762000" y="516255"/>
                  <a:pt x="762000" y="495300"/>
                </a:cubicBezTo>
                <a:lnTo>
                  <a:pt x="762000" y="38100"/>
                </a:lnTo>
                <a:cubicBezTo>
                  <a:pt x="762000" y="17145"/>
                  <a:pt x="744855" y="0"/>
                  <a:pt x="723900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6" name="图形 99" descr="电视">
            <a:extLst>
              <a:ext uri="{FF2B5EF4-FFF2-40B4-BE49-F238E27FC236}">
                <a16:creationId xmlns:a16="http://schemas.microsoft.com/office/drawing/2014/main" xmlns="" id="{99F09F6B-CA53-42D6-908A-CAD79E396202}"/>
              </a:ext>
            </a:extLst>
          </p:cNvPr>
          <p:cNvSpPr>
            <a:spLocks/>
          </p:cNvSpPr>
          <p:nvPr/>
        </p:nvSpPr>
        <p:spPr>
          <a:xfrm>
            <a:off x="6370732" y="5663097"/>
            <a:ext cx="567129" cy="567129"/>
          </a:xfrm>
          <a:custGeom>
            <a:avLst/>
            <a:gdLst>
              <a:gd name="connsiteX0" fmla="*/ 57150 w 876300"/>
              <a:gd name="connsiteY0" fmla="*/ 495300 h 647700"/>
              <a:gd name="connsiteX1" fmla="*/ 57150 w 876300"/>
              <a:gd name="connsiteY1" fmla="*/ 57150 h 647700"/>
              <a:gd name="connsiteX2" fmla="*/ 819150 w 876300"/>
              <a:gd name="connsiteY2" fmla="*/ 57150 h 647700"/>
              <a:gd name="connsiteX3" fmla="*/ 819150 w 876300"/>
              <a:gd name="connsiteY3" fmla="*/ 495300 h 647700"/>
              <a:gd name="connsiteX4" fmla="*/ 57150 w 876300"/>
              <a:gd name="connsiteY4" fmla="*/ 495300 h 647700"/>
              <a:gd name="connsiteX5" fmla="*/ 514350 w 876300"/>
              <a:gd name="connsiteY5" fmla="*/ 609600 h 647700"/>
              <a:gd name="connsiteX6" fmla="*/ 361950 w 876300"/>
              <a:gd name="connsiteY6" fmla="*/ 609600 h 647700"/>
              <a:gd name="connsiteX7" fmla="*/ 361950 w 876300"/>
              <a:gd name="connsiteY7" fmla="*/ 552450 h 647700"/>
              <a:gd name="connsiteX8" fmla="*/ 514350 w 876300"/>
              <a:gd name="connsiteY8" fmla="*/ 552450 h 647700"/>
              <a:gd name="connsiteX9" fmla="*/ 514350 w 876300"/>
              <a:gd name="connsiteY9" fmla="*/ 609600 h 647700"/>
              <a:gd name="connsiteX10" fmla="*/ 876300 w 876300"/>
              <a:gd name="connsiteY10" fmla="*/ 552450 h 647700"/>
              <a:gd name="connsiteX11" fmla="*/ 876300 w 876300"/>
              <a:gd name="connsiteY11" fmla="*/ 0 h 647700"/>
              <a:gd name="connsiteX12" fmla="*/ 0 w 876300"/>
              <a:gd name="connsiteY12" fmla="*/ 0 h 647700"/>
              <a:gd name="connsiteX13" fmla="*/ 0 w 876300"/>
              <a:gd name="connsiteY13" fmla="*/ 552450 h 647700"/>
              <a:gd name="connsiteX14" fmla="*/ 304800 w 876300"/>
              <a:gd name="connsiteY14" fmla="*/ 552450 h 647700"/>
              <a:gd name="connsiteX15" fmla="*/ 304800 w 876300"/>
              <a:gd name="connsiteY15" fmla="*/ 609600 h 647700"/>
              <a:gd name="connsiteX16" fmla="*/ 133350 w 876300"/>
              <a:gd name="connsiteY16" fmla="*/ 609600 h 647700"/>
              <a:gd name="connsiteX17" fmla="*/ 114300 w 876300"/>
              <a:gd name="connsiteY17" fmla="*/ 628650 h 647700"/>
              <a:gd name="connsiteX18" fmla="*/ 114300 w 876300"/>
              <a:gd name="connsiteY18" fmla="*/ 647700 h 647700"/>
              <a:gd name="connsiteX19" fmla="*/ 762000 w 876300"/>
              <a:gd name="connsiteY19" fmla="*/ 647700 h 647700"/>
              <a:gd name="connsiteX20" fmla="*/ 762000 w 876300"/>
              <a:gd name="connsiteY20" fmla="*/ 628650 h 647700"/>
              <a:gd name="connsiteX21" fmla="*/ 742950 w 876300"/>
              <a:gd name="connsiteY21" fmla="*/ 609600 h 647700"/>
              <a:gd name="connsiteX22" fmla="*/ 571500 w 876300"/>
              <a:gd name="connsiteY22" fmla="*/ 609600 h 647700"/>
              <a:gd name="connsiteX23" fmla="*/ 571500 w 876300"/>
              <a:gd name="connsiteY23" fmla="*/ 552450 h 647700"/>
              <a:gd name="connsiteX24" fmla="*/ 876300 w 876300"/>
              <a:gd name="connsiteY24" fmla="*/ 55245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76300" h="647700">
                <a:moveTo>
                  <a:pt x="57150" y="495300"/>
                </a:moveTo>
                <a:lnTo>
                  <a:pt x="57150" y="57150"/>
                </a:lnTo>
                <a:lnTo>
                  <a:pt x="819150" y="57150"/>
                </a:lnTo>
                <a:lnTo>
                  <a:pt x="819150" y="495300"/>
                </a:lnTo>
                <a:lnTo>
                  <a:pt x="57150" y="495300"/>
                </a:lnTo>
                <a:close/>
                <a:moveTo>
                  <a:pt x="514350" y="609600"/>
                </a:moveTo>
                <a:lnTo>
                  <a:pt x="361950" y="609600"/>
                </a:lnTo>
                <a:lnTo>
                  <a:pt x="361950" y="552450"/>
                </a:lnTo>
                <a:lnTo>
                  <a:pt x="514350" y="552450"/>
                </a:lnTo>
                <a:lnTo>
                  <a:pt x="514350" y="609600"/>
                </a:lnTo>
                <a:close/>
                <a:moveTo>
                  <a:pt x="876300" y="552450"/>
                </a:moveTo>
                <a:lnTo>
                  <a:pt x="876300" y="0"/>
                </a:lnTo>
                <a:lnTo>
                  <a:pt x="0" y="0"/>
                </a:lnTo>
                <a:lnTo>
                  <a:pt x="0" y="552450"/>
                </a:lnTo>
                <a:lnTo>
                  <a:pt x="304800" y="552450"/>
                </a:lnTo>
                <a:lnTo>
                  <a:pt x="304800" y="609600"/>
                </a:lnTo>
                <a:lnTo>
                  <a:pt x="133350" y="609600"/>
                </a:lnTo>
                <a:cubicBezTo>
                  <a:pt x="122873" y="609600"/>
                  <a:pt x="114300" y="618173"/>
                  <a:pt x="114300" y="628650"/>
                </a:cubicBezTo>
                <a:lnTo>
                  <a:pt x="114300" y="647700"/>
                </a:lnTo>
                <a:lnTo>
                  <a:pt x="762000" y="647700"/>
                </a:lnTo>
                <a:lnTo>
                  <a:pt x="762000" y="628650"/>
                </a:lnTo>
                <a:cubicBezTo>
                  <a:pt x="762000" y="618173"/>
                  <a:pt x="753428" y="609600"/>
                  <a:pt x="742950" y="609600"/>
                </a:cubicBezTo>
                <a:lnTo>
                  <a:pt x="571500" y="609600"/>
                </a:lnTo>
                <a:lnTo>
                  <a:pt x="571500" y="552450"/>
                </a:lnTo>
                <a:lnTo>
                  <a:pt x="876300" y="55245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1" name="任意多边形: 形状 360">
            <a:extLst>
              <a:ext uri="{FF2B5EF4-FFF2-40B4-BE49-F238E27FC236}">
                <a16:creationId xmlns:a16="http://schemas.microsoft.com/office/drawing/2014/main" xmlns="" id="{7DEA87D8-77DF-435C-A479-B88CE5092A46}"/>
              </a:ext>
            </a:extLst>
          </p:cNvPr>
          <p:cNvSpPr/>
          <p:nvPr/>
        </p:nvSpPr>
        <p:spPr>
          <a:xfrm>
            <a:off x="7471788" y="5663097"/>
            <a:ext cx="567129" cy="567129"/>
          </a:xfrm>
          <a:custGeom>
            <a:avLst/>
            <a:gdLst>
              <a:gd name="connsiteX0" fmla="*/ 311220 w 734037"/>
              <a:gd name="connsiteY0" fmla="*/ 338856 h 734037"/>
              <a:gd name="connsiteX1" fmla="*/ 330801 w 734037"/>
              <a:gd name="connsiteY1" fmla="*/ 362252 h 734037"/>
              <a:gd name="connsiteX2" fmla="*/ 311220 w 734037"/>
              <a:gd name="connsiteY2" fmla="*/ 385648 h 734037"/>
              <a:gd name="connsiteX3" fmla="*/ 291638 w 734037"/>
              <a:gd name="connsiteY3" fmla="*/ 362252 h 734037"/>
              <a:gd name="connsiteX4" fmla="*/ 311220 w 734037"/>
              <a:gd name="connsiteY4" fmla="*/ 338856 h 734037"/>
              <a:gd name="connsiteX5" fmla="*/ 311185 w 734037"/>
              <a:gd name="connsiteY5" fmla="*/ 280971 h 734037"/>
              <a:gd name="connsiteX6" fmla="*/ 243173 w 734037"/>
              <a:gd name="connsiteY6" fmla="*/ 362273 h 734037"/>
              <a:gd name="connsiteX7" fmla="*/ 311220 w 734037"/>
              <a:gd name="connsiteY7" fmla="*/ 443535 h 734037"/>
              <a:gd name="connsiteX8" fmla="*/ 311220 w 734037"/>
              <a:gd name="connsiteY8" fmla="*/ 443524 h 734037"/>
              <a:gd name="connsiteX9" fmla="*/ 379232 w 734037"/>
              <a:gd name="connsiteY9" fmla="*/ 362252 h 734037"/>
              <a:gd name="connsiteX10" fmla="*/ 379232 w 734037"/>
              <a:gd name="connsiteY10" fmla="*/ 362232 h 734037"/>
              <a:gd name="connsiteX11" fmla="*/ 311185 w 734037"/>
              <a:gd name="connsiteY11" fmla="*/ 280971 h 734037"/>
              <a:gd name="connsiteX12" fmla="*/ 586400 w 734037"/>
              <a:gd name="connsiteY12" fmla="*/ 104864 h 734037"/>
              <a:gd name="connsiteX13" fmla="*/ 621011 w 734037"/>
              <a:gd name="connsiteY13" fmla="*/ 104864 h 734037"/>
              <a:gd name="connsiteX14" fmla="*/ 621011 w 734037"/>
              <a:gd name="connsiteY14" fmla="*/ 150148 h 734037"/>
              <a:gd name="connsiteX15" fmla="*/ 621011 w 734037"/>
              <a:gd name="connsiteY15" fmla="*/ 150189 h 734037"/>
              <a:gd name="connsiteX16" fmla="*/ 635483 w 734037"/>
              <a:gd name="connsiteY16" fmla="*/ 167478 h 734037"/>
              <a:gd name="connsiteX17" fmla="*/ 621011 w 734037"/>
              <a:gd name="connsiteY17" fmla="*/ 225381 h 734037"/>
              <a:gd name="connsiteX18" fmla="*/ 621011 w 734037"/>
              <a:gd name="connsiteY18" fmla="*/ 464201 h 734037"/>
              <a:gd name="connsiteX19" fmla="*/ 593184 w 734037"/>
              <a:gd name="connsiteY19" fmla="*/ 544532 h 734037"/>
              <a:gd name="connsiteX20" fmla="*/ 571906 w 734037"/>
              <a:gd name="connsiteY20" fmla="*/ 569944 h 734037"/>
              <a:gd name="connsiteX21" fmla="*/ 564638 w 734037"/>
              <a:gd name="connsiteY21" fmla="*/ 591592 h 734037"/>
              <a:gd name="connsiteX22" fmla="*/ 533245 w 734037"/>
              <a:gd name="connsiteY22" fmla="*/ 629101 h 734037"/>
              <a:gd name="connsiteX23" fmla="*/ 497928 w 734037"/>
              <a:gd name="connsiteY23" fmla="*/ 629095 h 734037"/>
              <a:gd name="connsiteX24" fmla="*/ 497933 w 734037"/>
              <a:gd name="connsiteY24" fmla="*/ 586899 h 734037"/>
              <a:gd name="connsiteX25" fmla="*/ 529325 w 734037"/>
              <a:gd name="connsiteY25" fmla="*/ 549390 h 734037"/>
              <a:gd name="connsiteX26" fmla="*/ 547436 w 734037"/>
              <a:gd name="connsiteY26" fmla="*/ 540706 h 734037"/>
              <a:gd name="connsiteX27" fmla="*/ 568713 w 734037"/>
              <a:gd name="connsiteY27" fmla="*/ 515222 h 734037"/>
              <a:gd name="connsiteX28" fmla="*/ 586400 w 734037"/>
              <a:gd name="connsiteY28" fmla="*/ 464201 h 734037"/>
              <a:gd name="connsiteX29" fmla="*/ 586400 w 734037"/>
              <a:gd name="connsiteY29" fmla="*/ 225340 h 734037"/>
              <a:gd name="connsiteX30" fmla="*/ 571929 w 734037"/>
              <a:gd name="connsiteY30" fmla="*/ 208049 h 734037"/>
              <a:gd name="connsiteX31" fmla="*/ 586400 w 734037"/>
              <a:gd name="connsiteY31" fmla="*/ 150148 h 734037"/>
              <a:gd name="connsiteX32" fmla="*/ 311220 w 734037"/>
              <a:gd name="connsiteY32" fmla="*/ 104864 h 734037"/>
              <a:gd name="connsiteX33" fmla="*/ 311444 w 734037"/>
              <a:gd name="connsiteY33" fmla="*/ 104864 h 734037"/>
              <a:gd name="connsiteX34" fmla="*/ 526591 w 734037"/>
              <a:gd name="connsiteY34" fmla="*/ 362295 h 734037"/>
              <a:gd name="connsiteX35" fmla="*/ 526591 w 734037"/>
              <a:gd name="connsiteY35" fmla="*/ 362398 h 734037"/>
              <a:gd name="connsiteX36" fmla="*/ 311046 w 734037"/>
              <a:gd name="connsiteY36" fmla="*/ 619724 h 734037"/>
              <a:gd name="connsiteX37" fmla="*/ 95675 w 734037"/>
              <a:gd name="connsiteY37" fmla="*/ 362191 h 734037"/>
              <a:gd name="connsiteX38" fmla="*/ 311220 w 734037"/>
              <a:gd name="connsiteY38" fmla="*/ 104864 h 734037"/>
              <a:gd name="connsiteX39" fmla="*/ 69224 w 734037"/>
              <a:gd name="connsiteY39" fmla="*/ 62032 h 734037"/>
              <a:gd name="connsiteX40" fmla="*/ 51918 w 734037"/>
              <a:gd name="connsiteY40" fmla="*/ 82709 h 734037"/>
              <a:gd name="connsiteX41" fmla="*/ 51918 w 734037"/>
              <a:gd name="connsiteY41" fmla="*/ 651329 h 734037"/>
              <a:gd name="connsiteX42" fmla="*/ 69224 w 734037"/>
              <a:gd name="connsiteY42" fmla="*/ 672006 h 734037"/>
              <a:gd name="connsiteX43" fmla="*/ 664814 w 734037"/>
              <a:gd name="connsiteY43" fmla="*/ 672006 h 734037"/>
              <a:gd name="connsiteX44" fmla="*/ 682120 w 734037"/>
              <a:gd name="connsiteY44" fmla="*/ 651329 h 734037"/>
              <a:gd name="connsiteX45" fmla="*/ 682120 w 734037"/>
              <a:gd name="connsiteY45" fmla="*/ 82709 h 734037"/>
              <a:gd name="connsiteX46" fmla="*/ 664814 w 734037"/>
              <a:gd name="connsiteY46" fmla="*/ 62032 h 734037"/>
              <a:gd name="connsiteX47" fmla="*/ 69224 w 734037"/>
              <a:gd name="connsiteY47" fmla="*/ 0 h 734037"/>
              <a:gd name="connsiteX48" fmla="*/ 664814 w 734037"/>
              <a:gd name="connsiteY48" fmla="*/ 0 h 734037"/>
              <a:gd name="connsiteX49" fmla="*/ 734037 w 734037"/>
              <a:gd name="connsiteY49" fmla="*/ 82709 h 734037"/>
              <a:gd name="connsiteX50" fmla="*/ 734037 w 734037"/>
              <a:gd name="connsiteY50" fmla="*/ 651329 h 734037"/>
              <a:gd name="connsiteX51" fmla="*/ 664814 w 734037"/>
              <a:gd name="connsiteY51" fmla="*/ 734037 h 734037"/>
              <a:gd name="connsiteX52" fmla="*/ 69224 w 734037"/>
              <a:gd name="connsiteY52" fmla="*/ 734037 h 734037"/>
              <a:gd name="connsiteX53" fmla="*/ 0 w 734037"/>
              <a:gd name="connsiteY53" fmla="*/ 651329 h 734037"/>
              <a:gd name="connsiteX54" fmla="*/ 0 w 734037"/>
              <a:gd name="connsiteY54" fmla="*/ 82709 h 734037"/>
              <a:gd name="connsiteX55" fmla="*/ 69224 w 734037"/>
              <a:gd name="connsiteY55" fmla="*/ 0 h 734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734037" h="734037">
                <a:moveTo>
                  <a:pt x="311220" y="338856"/>
                </a:moveTo>
                <a:cubicBezTo>
                  <a:pt x="322028" y="338874"/>
                  <a:pt x="330787" y="349338"/>
                  <a:pt x="330801" y="362252"/>
                </a:cubicBezTo>
                <a:cubicBezTo>
                  <a:pt x="330801" y="375173"/>
                  <a:pt x="322034" y="385648"/>
                  <a:pt x="311220" y="385648"/>
                </a:cubicBezTo>
                <a:cubicBezTo>
                  <a:pt x="300406" y="385648"/>
                  <a:pt x="291638" y="375173"/>
                  <a:pt x="291638" y="362252"/>
                </a:cubicBezTo>
                <a:cubicBezTo>
                  <a:pt x="291638" y="349332"/>
                  <a:pt x="300406" y="338856"/>
                  <a:pt x="311220" y="338856"/>
                </a:cubicBezTo>
                <a:close/>
                <a:moveTo>
                  <a:pt x="311185" y="280971"/>
                </a:moveTo>
                <a:cubicBezTo>
                  <a:pt x="273613" y="280982"/>
                  <a:pt x="243164" y="317383"/>
                  <a:pt x="243173" y="362273"/>
                </a:cubicBezTo>
                <a:cubicBezTo>
                  <a:pt x="243183" y="407165"/>
                  <a:pt x="273648" y="443546"/>
                  <a:pt x="311220" y="443535"/>
                </a:cubicBezTo>
                <a:lnTo>
                  <a:pt x="311220" y="443524"/>
                </a:lnTo>
                <a:cubicBezTo>
                  <a:pt x="348738" y="443388"/>
                  <a:pt x="379123" y="407080"/>
                  <a:pt x="379232" y="362252"/>
                </a:cubicBezTo>
                <a:cubicBezTo>
                  <a:pt x="379232" y="362246"/>
                  <a:pt x="379232" y="362239"/>
                  <a:pt x="379232" y="362232"/>
                </a:cubicBezTo>
                <a:cubicBezTo>
                  <a:pt x="379222" y="317341"/>
                  <a:pt x="348757" y="280959"/>
                  <a:pt x="311185" y="280971"/>
                </a:cubicBezTo>
                <a:close/>
                <a:moveTo>
                  <a:pt x="586400" y="104864"/>
                </a:moveTo>
                <a:lnTo>
                  <a:pt x="621011" y="104864"/>
                </a:lnTo>
                <a:lnTo>
                  <a:pt x="621011" y="150148"/>
                </a:lnTo>
                <a:lnTo>
                  <a:pt x="621011" y="150189"/>
                </a:lnTo>
                <a:cubicBezTo>
                  <a:pt x="627143" y="154145"/>
                  <a:pt x="632173" y="160154"/>
                  <a:pt x="635483" y="167478"/>
                </a:cubicBezTo>
                <a:cubicBezTo>
                  <a:pt x="644870" y="188242"/>
                  <a:pt x="638390" y="214166"/>
                  <a:pt x="621011" y="225381"/>
                </a:cubicBezTo>
                <a:lnTo>
                  <a:pt x="621011" y="464201"/>
                </a:lnTo>
                <a:cubicBezTo>
                  <a:pt x="621096" y="494346"/>
                  <a:pt x="611074" y="523275"/>
                  <a:pt x="593184" y="544532"/>
                </a:cubicBezTo>
                <a:lnTo>
                  <a:pt x="571906" y="569944"/>
                </a:lnTo>
                <a:cubicBezTo>
                  <a:pt x="572056" y="578042"/>
                  <a:pt x="569430" y="585862"/>
                  <a:pt x="564638" y="591592"/>
                </a:cubicBezTo>
                <a:lnTo>
                  <a:pt x="533245" y="629101"/>
                </a:lnTo>
                <a:cubicBezTo>
                  <a:pt x="523492" y="640752"/>
                  <a:pt x="507680" y="640749"/>
                  <a:pt x="497928" y="629095"/>
                </a:cubicBezTo>
                <a:cubicBezTo>
                  <a:pt x="488177" y="617442"/>
                  <a:pt x="488179" y="598550"/>
                  <a:pt x="497933" y="586899"/>
                </a:cubicBezTo>
                <a:lnTo>
                  <a:pt x="529325" y="549390"/>
                </a:lnTo>
                <a:cubicBezTo>
                  <a:pt x="534118" y="543665"/>
                  <a:pt x="540661" y="540529"/>
                  <a:pt x="547436" y="540706"/>
                </a:cubicBezTo>
                <a:lnTo>
                  <a:pt x="568713" y="515222"/>
                </a:lnTo>
                <a:cubicBezTo>
                  <a:pt x="580076" y="501721"/>
                  <a:pt x="586446" y="483348"/>
                  <a:pt x="586400" y="464201"/>
                </a:cubicBezTo>
                <a:lnTo>
                  <a:pt x="586400" y="225340"/>
                </a:lnTo>
                <a:cubicBezTo>
                  <a:pt x="580270" y="221383"/>
                  <a:pt x="575240" y="215374"/>
                  <a:pt x="571929" y="208049"/>
                </a:cubicBezTo>
                <a:cubicBezTo>
                  <a:pt x="562542" y="187285"/>
                  <a:pt x="569021" y="161361"/>
                  <a:pt x="586400" y="150148"/>
                </a:cubicBezTo>
                <a:close/>
                <a:moveTo>
                  <a:pt x="311220" y="104864"/>
                </a:moveTo>
                <a:cubicBezTo>
                  <a:pt x="311295" y="104864"/>
                  <a:pt x="311370" y="104864"/>
                  <a:pt x="311444" y="104864"/>
                </a:cubicBezTo>
                <a:cubicBezTo>
                  <a:pt x="430352" y="104966"/>
                  <a:pt x="526677" y="220222"/>
                  <a:pt x="526591" y="362295"/>
                </a:cubicBezTo>
                <a:cubicBezTo>
                  <a:pt x="526591" y="362328"/>
                  <a:pt x="526591" y="362363"/>
                  <a:pt x="526591" y="362398"/>
                </a:cubicBezTo>
                <a:cubicBezTo>
                  <a:pt x="526544" y="504573"/>
                  <a:pt x="430041" y="619781"/>
                  <a:pt x="311046" y="619724"/>
                </a:cubicBezTo>
                <a:cubicBezTo>
                  <a:pt x="192052" y="619668"/>
                  <a:pt x="95628" y="504366"/>
                  <a:pt x="95675" y="362191"/>
                </a:cubicBezTo>
                <a:cubicBezTo>
                  <a:pt x="95722" y="220016"/>
                  <a:pt x="192226" y="104808"/>
                  <a:pt x="311220" y="104864"/>
                </a:cubicBezTo>
                <a:close/>
                <a:moveTo>
                  <a:pt x="69224" y="62032"/>
                </a:moveTo>
                <a:cubicBezTo>
                  <a:pt x="59666" y="62032"/>
                  <a:pt x="51918" y="71289"/>
                  <a:pt x="51918" y="82709"/>
                </a:cubicBezTo>
                <a:lnTo>
                  <a:pt x="51918" y="651329"/>
                </a:lnTo>
                <a:cubicBezTo>
                  <a:pt x="51918" y="662748"/>
                  <a:pt x="59666" y="672006"/>
                  <a:pt x="69224" y="672006"/>
                </a:cubicBezTo>
                <a:lnTo>
                  <a:pt x="664814" y="672006"/>
                </a:lnTo>
                <a:cubicBezTo>
                  <a:pt x="674372" y="672006"/>
                  <a:pt x="682120" y="662748"/>
                  <a:pt x="682120" y="651329"/>
                </a:cubicBezTo>
                <a:lnTo>
                  <a:pt x="682120" y="82709"/>
                </a:lnTo>
                <a:cubicBezTo>
                  <a:pt x="682120" y="71289"/>
                  <a:pt x="674372" y="62032"/>
                  <a:pt x="664814" y="62032"/>
                </a:cubicBezTo>
                <a:close/>
                <a:moveTo>
                  <a:pt x="69224" y="0"/>
                </a:moveTo>
                <a:lnTo>
                  <a:pt x="664814" y="0"/>
                </a:lnTo>
                <a:cubicBezTo>
                  <a:pt x="703046" y="0"/>
                  <a:pt x="734037" y="37030"/>
                  <a:pt x="734037" y="82709"/>
                </a:cubicBezTo>
                <a:lnTo>
                  <a:pt x="734037" y="651329"/>
                </a:lnTo>
                <a:cubicBezTo>
                  <a:pt x="734037" y="697007"/>
                  <a:pt x="703046" y="734037"/>
                  <a:pt x="664814" y="734037"/>
                </a:cubicBezTo>
                <a:lnTo>
                  <a:pt x="69224" y="734037"/>
                </a:lnTo>
                <a:cubicBezTo>
                  <a:pt x="30993" y="734037"/>
                  <a:pt x="0" y="697007"/>
                  <a:pt x="0" y="651329"/>
                </a:cubicBezTo>
                <a:lnTo>
                  <a:pt x="0" y="82709"/>
                </a:lnTo>
                <a:cubicBezTo>
                  <a:pt x="0" y="37030"/>
                  <a:pt x="30993" y="0"/>
                  <a:pt x="6922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xmlns="" id="{786B3A0E-9426-4554-9A6E-C6453EB8E5D4}"/>
              </a:ext>
            </a:extLst>
          </p:cNvPr>
          <p:cNvSpPr/>
          <p:nvPr/>
        </p:nvSpPr>
        <p:spPr>
          <a:xfrm rot="18900061">
            <a:off x="8619779" y="5736232"/>
            <a:ext cx="448982" cy="189049"/>
          </a:xfrm>
          <a:custGeom>
            <a:avLst/>
            <a:gdLst>
              <a:gd name="connsiteX0" fmla="*/ 504658 w 581120"/>
              <a:gd name="connsiteY0" fmla="*/ 137633 h 244687"/>
              <a:gd name="connsiteX1" fmla="*/ 504658 w 581120"/>
              <a:gd name="connsiteY1" fmla="*/ 168218 h 244687"/>
              <a:gd name="connsiteX2" fmla="*/ 474073 w 581120"/>
              <a:gd name="connsiteY2" fmla="*/ 168218 h 244687"/>
              <a:gd name="connsiteX3" fmla="*/ 474073 w 581120"/>
              <a:gd name="connsiteY3" fmla="*/ 137633 h 244687"/>
              <a:gd name="connsiteX4" fmla="*/ 504659 w 581120"/>
              <a:gd name="connsiteY4" fmla="*/ 76462 h 244687"/>
              <a:gd name="connsiteX5" fmla="*/ 504659 w 581120"/>
              <a:gd name="connsiteY5" fmla="*/ 107047 h 244687"/>
              <a:gd name="connsiteX6" fmla="*/ 474074 w 581120"/>
              <a:gd name="connsiteY6" fmla="*/ 107048 h 244687"/>
              <a:gd name="connsiteX7" fmla="*/ 474074 w 581120"/>
              <a:gd name="connsiteY7" fmla="*/ 76463 h 244687"/>
              <a:gd name="connsiteX8" fmla="*/ 550532 w 581120"/>
              <a:gd name="connsiteY8" fmla="*/ 61163 h 244687"/>
              <a:gd name="connsiteX9" fmla="*/ 428189 w 581120"/>
              <a:gd name="connsiteY9" fmla="*/ 61165 h 244687"/>
              <a:gd name="connsiteX10" fmla="*/ 428197 w 581120"/>
              <a:gd name="connsiteY10" fmla="*/ 183514 h 244687"/>
              <a:gd name="connsiteX11" fmla="*/ 550539 w 581120"/>
              <a:gd name="connsiteY11" fmla="*/ 183511 h 244687"/>
              <a:gd name="connsiteX12" fmla="*/ 581111 w 581120"/>
              <a:gd name="connsiteY12" fmla="*/ 30583 h 244687"/>
              <a:gd name="connsiteX13" fmla="*/ 581120 w 581120"/>
              <a:gd name="connsiteY13" fmla="*/ 214091 h 244687"/>
              <a:gd name="connsiteX14" fmla="*/ 428198 w 581120"/>
              <a:gd name="connsiteY14" fmla="*/ 214094 h 244687"/>
              <a:gd name="connsiteX15" fmla="*/ 428193 w 581120"/>
              <a:gd name="connsiteY15" fmla="*/ 244680 h 244687"/>
              <a:gd name="connsiteX16" fmla="*/ 30595 w 581120"/>
              <a:gd name="connsiteY16" fmla="*/ 244687 h 244687"/>
              <a:gd name="connsiteX17" fmla="*/ 30594 w 581120"/>
              <a:gd name="connsiteY17" fmla="*/ 244687 h 244687"/>
              <a:gd name="connsiteX18" fmla="*/ 9 w 581120"/>
              <a:gd name="connsiteY18" fmla="*/ 214102 h 244687"/>
              <a:gd name="connsiteX19" fmla="*/ 0 w 581120"/>
              <a:gd name="connsiteY19" fmla="*/ 30594 h 244687"/>
              <a:gd name="connsiteX20" fmla="*/ 0 w 581120"/>
              <a:gd name="connsiteY20" fmla="*/ 30592 h 244687"/>
              <a:gd name="connsiteX21" fmla="*/ 30585 w 581120"/>
              <a:gd name="connsiteY21" fmla="*/ 8 h 244687"/>
              <a:gd name="connsiteX22" fmla="*/ 428194 w 581120"/>
              <a:gd name="connsiteY22" fmla="*/ 0 h 244687"/>
              <a:gd name="connsiteX23" fmla="*/ 428189 w 581120"/>
              <a:gd name="connsiteY23" fmla="*/ 30586 h 244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1120" h="244687">
                <a:moveTo>
                  <a:pt x="504658" y="137633"/>
                </a:moveTo>
                <a:lnTo>
                  <a:pt x="504658" y="168218"/>
                </a:lnTo>
                <a:lnTo>
                  <a:pt x="474073" y="168218"/>
                </a:lnTo>
                <a:lnTo>
                  <a:pt x="474073" y="137633"/>
                </a:lnTo>
                <a:close/>
                <a:moveTo>
                  <a:pt x="504659" y="76462"/>
                </a:moveTo>
                <a:lnTo>
                  <a:pt x="504659" y="107047"/>
                </a:lnTo>
                <a:lnTo>
                  <a:pt x="474074" y="107048"/>
                </a:lnTo>
                <a:lnTo>
                  <a:pt x="474074" y="76463"/>
                </a:lnTo>
                <a:close/>
                <a:moveTo>
                  <a:pt x="550532" y="61163"/>
                </a:moveTo>
                <a:lnTo>
                  <a:pt x="428189" y="61165"/>
                </a:lnTo>
                <a:lnTo>
                  <a:pt x="428197" y="183514"/>
                </a:lnTo>
                <a:lnTo>
                  <a:pt x="550539" y="183511"/>
                </a:lnTo>
                <a:close/>
                <a:moveTo>
                  <a:pt x="581111" y="30583"/>
                </a:moveTo>
                <a:lnTo>
                  <a:pt x="581120" y="214091"/>
                </a:lnTo>
                <a:lnTo>
                  <a:pt x="428198" y="214094"/>
                </a:lnTo>
                <a:lnTo>
                  <a:pt x="428193" y="244680"/>
                </a:lnTo>
                <a:lnTo>
                  <a:pt x="30595" y="244687"/>
                </a:lnTo>
                <a:cubicBezTo>
                  <a:pt x="30595" y="244687"/>
                  <a:pt x="30594" y="244687"/>
                  <a:pt x="30594" y="244687"/>
                </a:cubicBezTo>
                <a:cubicBezTo>
                  <a:pt x="13702" y="244687"/>
                  <a:pt x="10" y="230993"/>
                  <a:pt x="9" y="214102"/>
                </a:cubicBezTo>
                <a:lnTo>
                  <a:pt x="0" y="30594"/>
                </a:lnTo>
                <a:cubicBezTo>
                  <a:pt x="0" y="30594"/>
                  <a:pt x="0" y="30592"/>
                  <a:pt x="0" y="30592"/>
                </a:cubicBezTo>
                <a:cubicBezTo>
                  <a:pt x="1" y="13700"/>
                  <a:pt x="13694" y="8"/>
                  <a:pt x="30585" y="8"/>
                </a:cubicBezTo>
                <a:lnTo>
                  <a:pt x="428194" y="0"/>
                </a:lnTo>
                <a:lnTo>
                  <a:pt x="428189" y="30586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9" name="任意多边形: 形状 358">
            <a:extLst>
              <a:ext uri="{FF2B5EF4-FFF2-40B4-BE49-F238E27FC236}">
                <a16:creationId xmlns:a16="http://schemas.microsoft.com/office/drawing/2014/main" xmlns="" id="{6715BEAC-7D9C-4D7E-AF18-2D2BDE740829}"/>
              </a:ext>
            </a:extLst>
          </p:cNvPr>
          <p:cNvSpPr/>
          <p:nvPr/>
        </p:nvSpPr>
        <p:spPr>
          <a:xfrm>
            <a:off x="9707250" y="5733969"/>
            <a:ext cx="472608" cy="366271"/>
          </a:xfrm>
          <a:custGeom>
            <a:avLst/>
            <a:gdLst>
              <a:gd name="connsiteX0" fmla="*/ 233209 w 611698"/>
              <a:gd name="connsiteY0" fmla="*/ 294379 h 474066"/>
              <a:gd name="connsiteX1" fmla="*/ 278941 w 611698"/>
              <a:gd name="connsiteY1" fmla="*/ 301307 h 474066"/>
              <a:gd name="connsiteX2" fmla="*/ 332992 w 611698"/>
              <a:gd name="connsiteY2" fmla="*/ 327641 h 474066"/>
              <a:gd name="connsiteX3" fmla="*/ 344079 w 611698"/>
              <a:gd name="connsiteY3" fmla="*/ 349814 h 474066"/>
              <a:gd name="connsiteX4" fmla="*/ 344079 w 611698"/>
              <a:gd name="connsiteY4" fmla="*/ 405250 h 474066"/>
              <a:gd name="connsiteX5" fmla="*/ 122339 w 611698"/>
              <a:gd name="connsiteY5" fmla="*/ 405250 h 474066"/>
              <a:gd name="connsiteX6" fmla="*/ 122339 w 611698"/>
              <a:gd name="connsiteY6" fmla="*/ 349814 h 474066"/>
              <a:gd name="connsiteX7" fmla="*/ 133426 w 611698"/>
              <a:gd name="connsiteY7" fmla="*/ 327641 h 474066"/>
              <a:gd name="connsiteX8" fmla="*/ 187477 w 611698"/>
              <a:gd name="connsiteY8" fmla="*/ 301307 h 474066"/>
              <a:gd name="connsiteX9" fmla="*/ 233209 w 611698"/>
              <a:gd name="connsiteY9" fmla="*/ 294379 h 474066"/>
              <a:gd name="connsiteX10" fmla="*/ 233209 w 611698"/>
              <a:gd name="connsiteY10" fmla="*/ 169653 h 474066"/>
              <a:gd name="connsiteX11" fmla="*/ 288645 w 611698"/>
              <a:gd name="connsiteY11" fmla="*/ 225088 h 474066"/>
              <a:gd name="connsiteX12" fmla="*/ 233209 w 611698"/>
              <a:gd name="connsiteY12" fmla="*/ 280524 h 474066"/>
              <a:gd name="connsiteX13" fmla="*/ 177774 w 611698"/>
              <a:gd name="connsiteY13" fmla="*/ 225088 h 474066"/>
              <a:gd name="connsiteX14" fmla="*/ 233209 w 611698"/>
              <a:gd name="connsiteY14" fmla="*/ 169653 h 474066"/>
              <a:gd name="connsiteX15" fmla="*/ 336814 w 611698"/>
              <a:gd name="connsiteY15" fmla="*/ 161564 h 474066"/>
              <a:gd name="connsiteX16" fmla="*/ 481329 w 611698"/>
              <a:gd name="connsiteY16" fmla="*/ 161564 h 474066"/>
              <a:gd name="connsiteX17" fmla="*/ 489357 w 611698"/>
              <a:gd name="connsiteY17" fmla="*/ 169685 h 474066"/>
              <a:gd name="connsiteX18" fmla="*/ 489357 w 611698"/>
              <a:gd name="connsiteY18" fmla="*/ 267304 h 474066"/>
              <a:gd name="connsiteX19" fmla="*/ 481329 w 611698"/>
              <a:gd name="connsiteY19" fmla="*/ 275424 h 474066"/>
              <a:gd name="connsiteX20" fmla="*/ 393014 w 611698"/>
              <a:gd name="connsiteY20" fmla="*/ 275424 h 474066"/>
              <a:gd name="connsiteX21" fmla="*/ 360900 w 611698"/>
              <a:gd name="connsiteY21" fmla="*/ 307966 h 474066"/>
              <a:gd name="connsiteX22" fmla="*/ 360900 w 611698"/>
              <a:gd name="connsiteY22" fmla="*/ 275424 h 474066"/>
              <a:gd name="connsiteX23" fmla="*/ 336814 w 611698"/>
              <a:gd name="connsiteY23" fmla="*/ 275424 h 474066"/>
              <a:gd name="connsiteX24" fmla="*/ 328786 w 611698"/>
              <a:gd name="connsiteY24" fmla="*/ 267304 h 474066"/>
              <a:gd name="connsiteX25" fmla="*/ 328786 w 611698"/>
              <a:gd name="connsiteY25" fmla="*/ 169685 h 474066"/>
              <a:gd name="connsiteX26" fmla="*/ 336814 w 611698"/>
              <a:gd name="connsiteY26" fmla="*/ 161564 h 474066"/>
              <a:gd name="connsiteX27" fmla="*/ 45877 w 611698"/>
              <a:gd name="connsiteY27" fmla="*/ 122339 h 474066"/>
              <a:gd name="connsiteX28" fmla="*/ 45877 w 611698"/>
              <a:gd name="connsiteY28" fmla="*/ 428189 h 474066"/>
              <a:gd name="connsiteX29" fmla="*/ 565821 w 611698"/>
              <a:gd name="connsiteY29" fmla="*/ 428189 h 474066"/>
              <a:gd name="connsiteX30" fmla="*/ 565821 w 611698"/>
              <a:gd name="connsiteY30" fmla="*/ 122339 h 474066"/>
              <a:gd name="connsiteX31" fmla="*/ 527590 w 611698"/>
              <a:gd name="connsiteY31" fmla="*/ 45877 h 474066"/>
              <a:gd name="connsiteX32" fmla="*/ 512297 w 611698"/>
              <a:gd name="connsiteY32" fmla="*/ 61170 h 474066"/>
              <a:gd name="connsiteX33" fmla="*/ 527590 w 611698"/>
              <a:gd name="connsiteY33" fmla="*/ 76462 h 474066"/>
              <a:gd name="connsiteX34" fmla="*/ 542882 w 611698"/>
              <a:gd name="connsiteY34" fmla="*/ 61170 h 474066"/>
              <a:gd name="connsiteX35" fmla="*/ 527590 w 611698"/>
              <a:gd name="connsiteY35" fmla="*/ 45877 h 474066"/>
              <a:gd name="connsiteX36" fmla="*/ 474066 w 611698"/>
              <a:gd name="connsiteY36" fmla="*/ 45877 h 474066"/>
              <a:gd name="connsiteX37" fmla="*/ 458774 w 611698"/>
              <a:gd name="connsiteY37" fmla="*/ 61170 h 474066"/>
              <a:gd name="connsiteX38" fmla="*/ 474066 w 611698"/>
              <a:gd name="connsiteY38" fmla="*/ 76462 h 474066"/>
              <a:gd name="connsiteX39" fmla="*/ 489358 w 611698"/>
              <a:gd name="connsiteY39" fmla="*/ 61170 h 474066"/>
              <a:gd name="connsiteX40" fmla="*/ 474066 w 611698"/>
              <a:gd name="connsiteY40" fmla="*/ 45877 h 474066"/>
              <a:gd name="connsiteX41" fmla="*/ 420542 w 611698"/>
              <a:gd name="connsiteY41" fmla="*/ 45877 h 474066"/>
              <a:gd name="connsiteX42" fmla="*/ 405250 w 611698"/>
              <a:gd name="connsiteY42" fmla="*/ 61170 h 474066"/>
              <a:gd name="connsiteX43" fmla="*/ 420542 w 611698"/>
              <a:gd name="connsiteY43" fmla="*/ 76462 h 474066"/>
              <a:gd name="connsiteX44" fmla="*/ 435835 w 611698"/>
              <a:gd name="connsiteY44" fmla="*/ 61170 h 474066"/>
              <a:gd name="connsiteX45" fmla="*/ 420542 w 611698"/>
              <a:gd name="connsiteY45" fmla="*/ 45877 h 474066"/>
              <a:gd name="connsiteX46" fmla="*/ 0 w 611698"/>
              <a:gd name="connsiteY46" fmla="*/ 0 h 474066"/>
              <a:gd name="connsiteX47" fmla="*/ 611698 w 611698"/>
              <a:gd name="connsiteY47" fmla="*/ 0 h 474066"/>
              <a:gd name="connsiteX48" fmla="*/ 611698 w 611698"/>
              <a:gd name="connsiteY48" fmla="*/ 474066 h 474066"/>
              <a:gd name="connsiteX49" fmla="*/ 0 w 611698"/>
              <a:gd name="connsiteY49" fmla="*/ 474066 h 474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11698" h="474066">
                <a:moveTo>
                  <a:pt x="233209" y="294379"/>
                </a:moveTo>
                <a:cubicBezTo>
                  <a:pt x="248711" y="294435"/>
                  <a:pt x="264119" y="296769"/>
                  <a:pt x="278941" y="301307"/>
                </a:cubicBezTo>
                <a:cubicBezTo>
                  <a:pt x="298539" y="306378"/>
                  <a:pt x="316920" y="315332"/>
                  <a:pt x="332992" y="327641"/>
                </a:cubicBezTo>
                <a:cubicBezTo>
                  <a:pt x="339828" y="332993"/>
                  <a:pt x="343898" y="341134"/>
                  <a:pt x="344079" y="349814"/>
                </a:cubicBezTo>
                <a:lnTo>
                  <a:pt x="344079" y="405250"/>
                </a:lnTo>
                <a:lnTo>
                  <a:pt x="122339" y="405250"/>
                </a:lnTo>
                <a:lnTo>
                  <a:pt x="122339" y="349814"/>
                </a:lnTo>
                <a:cubicBezTo>
                  <a:pt x="122520" y="341134"/>
                  <a:pt x="126590" y="332993"/>
                  <a:pt x="133426" y="327641"/>
                </a:cubicBezTo>
                <a:cubicBezTo>
                  <a:pt x="149823" y="315866"/>
                  <a:pt x="168099" y="306962"/>
                  <a:pt x="187477" y="301307"/>
                </a:cubicBezTo>
                <a:cubicBezTo>
                  <a:pt x="202345" y="296975"/>
                  <a:pt x="217724" y="294645"/>
                  <a:pt x="233209" y="294379"/>
                </a:cubicBezTo>
                <a:close/>
                <a:moveTo>
                  <a:pt x="233209" y="169653"/>
                </a:moveTo>
                <a:cubicBezTo>
                  <a:pt x="263825" y="169653"/>
                  <a:pt x="288645" y="194473"/>
                  <a:pt x="288645" y="225088"/>
                </a:cubicBezTo>
                <a:cubicBezTo>
                  <a:pt x="288645" y="255704"/>
                  <a:pt x="263825" y="280524"/>
                  <a:pt x="233209" y="280524"/>
                </a:cubicBezTo>
                <a:cubicBezTo>
                  <a:pt x="202594" y="280524"/>
                  <a:pt x="177774" y="255704"/>
                  <a:pt x="177774" y="225088"/>
                </a:cubicBezTo>
                <a:cubicBezTo>
                  <a:pt x="177774" y="194473"/>
                  <a:pt x="202594" y="169653"/>
                  <a:pt x="233209" y="169653"/>
                </a:cubicBezTo>
                <a:close/>
                <a:moveTo>
                  <a:pt x="336814" y="161564"/>
                </a:moveTo>
                <a:lnTo>
                  <a:pt x="481329" y="161564"/>
                </a:lnTo>
                <a:cubicBezTo>
                  <a:pt x="485788" y="161589"/>
                  <a:pt x="489383" y="165226"/>
                  <a:pt x="489357" y="169685"/>
                </a:cubicBezTo>
                <a:lnTo>
                  <a:pt x="489357" y="267304"/>
                </a:lnTo>
                <a:cubicBezTo>
                  <a:pt x="489383" y="271763"/>
                  <a:pt x="485788" y="275399"/>
                  <a:pt x="481329" y="275424"/>
                </a:cubicBezTo>
                <a:lnTo>
                  <a:pt x="393014" y="275424"/>
                </a:lnTo>
                <a:lnTo>
                  <a:pt x="360900" y="307966"/>
                </a:lnTo>
                <a:lnTo>
                  <a:pt x="360900" y="275424"/>
                </a:lnTo>
                <a:lnTo>
                  <a:pt x="336814" y="275424"/>
                </a:lnTo>
                <a:cubicBezTo>
                  <a:pt x="332355" y="275399"/>
                  <a:pt x="328761" y="271763"/>
                  <a:pt x="328786" y="267304"/>
                </a:cubicBezTo>
                <a:lnTo>
                  <a:pt x="328786" y="169685"/>
                </a:lnTo>
                <a:cubicBezTo>
                  <a:pt x="328761" y="165226"/>
                  <a:pt x="332355" y="161589"/>
                  <a:pt x="336814" y="161564"/>
                </a:cubicBezTo>
                <a:close/>
                <a:moveTo>
                  <a:pt x="45877" y="122339"/>
                </a:moveTo>
                <a:lnTo>
                  <a:pt x="45877" y="428189"/>
                </a:lnTo>
                <a:lnTo>
                  <a:pt x="565821" y="428189"/>
                </a:lnTo>
                <a:lnTo>
                  <a:pt x="565821" y="122339"/>
                </a:lnTo>
                <a:close/>
                <a:moveTo>
                  <a:pt x="527590" y="45877"/>
                </a:moveTo>
                <a:cubicBezTo>
                  <a:pt x="519144" y="45877"/>
                  <a:pt x="512297" y="52724"/>
                  <a:pt x="512297" y="61170"/>
                </a:cubicBezTo>
                <a:cubicBezTo>
                  <a:pt x="512297" y="69615"/>
                  <a:pt x="519144" y="76462"/>
                  <a:pt x="527590" y="76462"/>
                </a:cubicBezTo>
                <a:cubicBezTo>
                  <a:pt x="536035" y="76462"/>
                  <a:pt x="542882" y="69615"/>
                  <a:pt x="542882" y="61170"/>
                </a:cubicBezTo>
                <a:cubicBezTo>
                  <a:pt x="542882" y="52724"/>
                  <a:pt x="536035" y="45877"/>
                  <a:pt x="527590" y="45877"/>
                </a:cubicBezTo>
                <a:close/>
                <a:moveTo>
                  <a:pt x="474066" y="45877"/>
                </a:moveTo>
                <a:cubicBezTo>
                  <a:pt x="465620" y="45877"/>
                  <a:pt x="458774" y="52724"/>
                  <a:pt x="458774" y="61170"/>
                </a:cubicBezTo>
                <a:cubicBezTo>
                  <a:pt x="458774" y="69615"/>
                  <a:pt x="465620" y="76462"/>
                  <a:pt x="474066" y="76462"/>
                </a:cubicBezTo>
                <a:cubicBezTo>
                  <a:pt x="482512" y="76462"/>
                  <a:pt x="489358" y="69615"/>
                  <a:pt x="489358" y="61170"/>
                </a:cubicBezTo>
                <a:cubicBezTo>
                  <a:pt x="489358" y="52724"/>
                  <a:pt x="482512" y="45877"/>
                  <a:pt x="474066" y="45877"/>
                </a:cubicBezTo>
                <a:close/>
                <a:moveTo>
                  <a:pt x="420542" y="45877"/>
                </a:moveTo>
                <a:cubicBezTo>
                  <a:pt x="412097" y="45877"/>
                  <a:pt x="405250" y="52724"/>
                  <a:pt x="405250" y="61170"/>
                </a:cubicBezTo>
                <a:cubicBezTo>
                  <a:pt x="405250" y="69615"/>
                  <a:pt x="412097" y="76462"/>
                  <a:pt x="420542" y="76462"/>
                </a:cubicBezTo>
                <a:cubicBezTo>
                  <a:pt x="428988" y="76462"/>
                  <a:pt x="435835" y="69615"/>
                  <a:pt x="435835" y="61170"/>
                </a:cubicBezTo>
                <a:cubicBezTo>
                  <a:pt x="435835" y="52724"/>
                  <a:pt x="428988" y="45877"/>
                  <a:pt x="420542" y="45877"/>
                </a:cubicBezTo>
                <a:close/>
                <a:moveTo>
                  <a:pt x="0" y="0"/>
                </a:moveTo>
                <a:lnTo>
                  <a:pt x="611698" y="0"/>
                </a:lnTo>
                <a:lnTo>
                  <a:pt x="611698" y="474066"/>
                </a:lnTo>
                <a:lnTo>
                  <a:pt x="0" y="474066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8" name="任意多边形: 形状 357">
            <a:extLst>
              <a:ext uri="{FF2B5EF4-FFF2-40B4-BE49-F238E27FC236}">
                <a16:creationId xmlns:a16="http://schemas.microsoft.com/office/drawing/2014/main" xmlns="" id="{540AC545-D03E-4225-8FC5-063716F56FA5}"/>
              </a:ext>
            </a:extLst>
          </p:cNvPr>
          <p:cNvSpPr/>
          <p:nvPr/>
        </p:nvSpPr>
        <p:spPr>
          <a:xfrm>
            <a:off x="10808305" y="5733969"/>
            <a:ext cx="472608" cy="366271"/>
          </a:xfrm>
          <a:custGeom>
            <a:avLst/>
            <a:gdLst>
              <a:gd name="connsiteX0" fmla="*/ 377722 w 611698"/>
              <a:gd name="connsiteY0" fmla="*/ 294379 h 474066"/>
              <a:gd name="connsiteX1" fmla="*/ 423599 w 611698"/>
              <a:gd name="connsiteY1" fmla="*/ 301261 h 474066"/>
              <a:gd name="connsiteX2" fmla="*/ 477888 w 611698"/>
              <a:gd name="connsiteY2" fmla="*/ 327258 h 474066"/>
              <a:gd name="connsiteX3" fmla="*/ 489357 w 611698"/>
              <a:gd name="connsiteY3" fmla="*/ 349432 h 474066"/>
              <a:gd name="connsiteX4" fmla="*/ 489357 w 611698"/>
              <a:gd name="connsiteY4" fmla="*/ 405250 h 474066"/>
              <a:gd name="connsiteX5" fmla="*/ 266087 w 611698"/>
              <a:gd name="connsiteY5" fmla="*/ 405250 h 474066"/>
              <a:gd name="connsiteX6" fmla="*/ 266087 w 611698"/>
              <a:gd name="connsiteY6" fmla="*/ 349432 h 474066"/>
              <a:gd name="connsiteX7" fmla="*/ 277557 w 611698"/>
              <a:gd name="connsiteY7" fmla="*/ 327258 h 474066"/>
              <a:gd name="connsiteX8" fmla="*/ 331845 w 611698"/>
              <a:gd name="connsiteY8" fmla="*/ 301261 h 474066"/>
              <a:gd name="connsiteX9" fmla="*/ 377722 w 611698"/>
              <a:gd name="connsiteY9" fmla="*/ 294379 h 474066"/>
              <a:gd name="connsiteX10" fmla="*/ 378488 w 611698"/>
              <a:gd name="connsiteY10" fmla="*/ 168981 h 474066"/>
              <a:gd name="connsiteX11" fmla="*/ 434305 w 611698"/>
              <a:gd name="connsiteY11" fmla="*/ 224799 h 474066"/>
              <a:gd name="connsiteX12" fmla="*/ 378488 w 611698"/>
              <a:gd name="connsiteY12" fmla="*/ 280616 h 474066"/>
              <a:gd name="connsiteX13" fmla="*/ 322670 w 611698"/>
              <a:gd name="connsiteY13" fmla="*/ 224799 h 474066"/>
              <a:gd name="connsiteX14" fmla="*/ 378488 w 611698"/>
              <a:gd name="connsiteY14" fmla="*/ 168981 h 474066"/>
              <a:gd name="connsiteX15" fmla="*/ 131514 w 611698"/>
              <a:gd name="connsiteY15" fmla="*/ 161335 h 474066"/>
              <a:gd name="connsiteX16" fmla="*/ 275263 w 611698"/>
              <a:gd name="connsiteY16" fmla="*/ 161335 h 474066"/>
              <a:gd name="connsiteX17" fmla="*/ 282909 w 611698"/>
              <a:gd name="connsiteY17" fmla="*/ 169747 h 474066"/>
              <a:gd name="connsiteX18" fmla="*/ 282909 w 611698"/>
              <a:gd name="connsiteY18" fmla="*/ 267618 h 474066"/>
              <a:gd name="connsiteX19" fmla="*/ 275263 w 611698"/>
              <a:gd name="connsiteY19" fmla="*/ 276029 h 474066"/>
              <a:gd name="connsiteX20" fmla="*/ 250795 w 611698"/>
              <a:gd name="connsiteY20" fmla="*/ 276029 h 474066"/>
              <a:gd name="connsiteX21" fmla="*/ 250795 w 611698"/>
              <a:gd name="connsiteY21" fmla="*/ 308908 h 474066"/>
              <a:gd name="connsiteX22" fmla="*/ 218681 w 611698"/>
              <a:gd name="connsiteY22" fmla="*/ 275265 h 474066"/>
              <a:gd name="connsiteX23" fmla="*/ 130750 w 611698"/>
              <a:gd name="connsiteY23" fmla="*/ 275265 h 474066"/>
              <a:gd name="connsiteX24" fmla="*/ 123104 w 611698"/>
              <a:gd name="connsiteY24" fmla="*/ 266853 h 474066"/>
              <a:gd name="connsiteX25" fmla="*/ 123104 w 611698"/>
              <a:gd name="connsiteY25" fmla="*/ 169747 h 474066"/>
              <a:gd name="connsiteX26" fmla="*/ 131514 w 611698"/>
              <a:gd name="connsiteY26" fmla="*/ 161335 h 474066"/>
              <a:gd name="connsiteX27" fmla="*/ 45877 w 611698"/>
              <a:gd name="connsiteY27" fmla="*/ 122339 h 474066"/>
              <a:gd name="connsiteX28" fmla="*/ 45877 w 611698"/>
              <a:gd name="connsiteY28" fmla="*/ 428189 h 474066"/>
              <a:gd name="connsiteX29" fmla="*/ 565821 w 611698"/>
              <a:gd name="connsiteY29" fmla="*/ 428189 h 474066"/>
              <a:gd name="connsiteX30" fmla="*/ 565821 w 611698"/>
              <a:gd name="connsiteY30" fmla="*/ 122339 h 474066"/>
              <a:gd name="connsiteX31" fmla="*/ 191156 w 611698"/>
              <a:gd name="connsiteY31" fmla="*/ 45877 h 474066"/>
              <a:gd name="connsiteX32" fmla="*/ 175863 w 611698"/>
              <a:gd name="connsiteY32" fmla="*/ 61170 h 474066"/>
              <a:gd name="connsiteX33" fmla="*/ 191156 w 611698"/>
              <a:gd name="connsiteY33" fmla="*/ 76462 h 474066"/>
              <a:gd name="connsiteX34" fmla="*/ 206448 w 611698"/>
              <a:gd name="connsiteY34" fmla="*/ 61170 h 474066"/>
              <a:gd name="connsiteX35" fmla="*/ 191156 w 611698"/>
              <a:gd name="connsiteY35" fmla="*/ 45877 h 474066"/>
              <a:gd name="connsiteX36" fmla="*/ 137632 w 611698"/>
              <a:gd name="connsiteY36" fmla="*/ 45877 h 474066"/>
              <a:gd name="connsiteX37" fmla="*/ 122340 w 611698"/>
              <a:gd name="connsiteY37" fmla="*/ 61170 h 474066"/>
              <a:gd name="connsiteX38" fmla="*/ 137632 w 611698"/>
              <a:gd name="connsiteY38" fmla="*/ 76462 h 474066"/>
              <a:gd name="connsiteX39" fmla="*/ 152925 w 611698"/>
              <a:gd name="connsiteY39" fmla="*/ 61170 h 474066"/>
              <a:gd name="connsiteX40" fmla="*/ 137632 w 611698"/>
              <a:gd name="connsiteY40" fmla="*/ 45877 h 474066"/>
              <a:gd name="connsiteX41" fmla="*/ 84108 w 611698"/>
              <a:gd name="connsiteY41" fmla="*/ 45877 h 474066"/>
              <a:gd name="connsiteX42" fmla="*/ 68816 w 611698"/>
              <a:gd name="connsiteY42" fmla="*/ 61170 h 474066"/>
              <a:gd name="connsiteX43" fmla="*/ 84108 w 611698"/>
              <a:gd name="connsiteY43" fmla="*/ 76462 h 474066"/>
              <a:gd name="connsiteX44" fmla="*/ 99401 w 611698"/>
              <a:gd name="connsiteY44" fmla="*/ 61170 h 474066"/>
              <a:gd name="connsiteX45" fmla="*/ 84108 w 611698"/>
              <a:gd name="connsiteY45" fmla="*/ 45877 h 474066"/>
              <a:gd name="connsiteX46" fmla="*/ 0 w 611698"/>
              <a:gd name="connsiteY46" fmla="*/ 0 h 474066"/>
              <a:gd name="connsiteX47" fmla="*/ 611698 w 611698"/>
              <a:gd name="connsiteY47" fmla="*/ 0 h 474066"/>
              <a:gd name="connsiteX48" fmla="*/ 611698 w 611698"/>
              <a:gd name="connsiteY48" fmla="*/ 474066 h 474066"/>
              <a:gd name="connsiteX49" fmla="*/ 0 w 611698"/>
              <a:gd name="connsiteY49" fmla="*/ 474066 h 474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11698" h="474066">
                <a:moveTo>
                  <a:pt x="377722" y="294379"/>
                </a:moveTo>
                <a:cubicBezTo>
                  <a:pt x="393014" y="294379"/>
                  <a:pt x="409072" y="296673"/>
                  <a:pt x="423599" y="301261"/>
                </a:cubicBezTo>
                <a:cubicBezTo>
                  <a:pt x="443480" y="306613"/>
                  <a:pt x="461831" y="315789"/>
                  <a:pt x="477888" y="327258"/>
                </a:cubicBezTo>
                <a:cubicBezTo>
                  <a:pt x="484769" y="332610"/>
                  <a:pt x="489357" y="341021"/>
                  <a:pt x="489357" y="349432"/>
                </a:cubicBezTo>
                <a:lnTo>
                  <a:pt x="489357" y="405250"/>
                </a:lnTo>
                <a:lnTo>
                  <a:pt x="266087" y="405250"/>
                </a:lnTo>
                <a:lnTo>
                  <a:pt x="266087" y="349432"/>
                </a:lnTo>
                <a:cubicBezTo>
                  <a:pt x="266852" y="341021"/>
                  <a:pt x="270675" y="332610"/>
                  <a:pt x="277557" y="327258"/>
                </a:cubicBezTo>
                <a:cubicBezTo>
                  <a:pt x="293613" y="315024"/>
                  <a:pt x="311964" y="306613"/>
                  <a:pt x="331845" y="301261"/>
                </a:cubicBezTo>
                <a:cubicBezTo>
                  <a:pt x="347137" y="296673"/>
                  <a:pt x="362430" y="294379"/>
                  <a:pt x="377722" y="294379"/>
                </a:cubicBezTo>
                <a:close/>
                <a:moveTo>
                  <a:pt x="378488" y="168981"/>
                </a:moveTo>
                <a:cubicBezTo>
                  <a:pt x="409314" y="168981"/>
                  <a:pt x="434305" y="193972"/>
                  <a:pt x="434305" y="224799"/>
                </a:cubicBezTo>
                <a:cubicBezTo>
                  <a:pt x="434305" y="255626"/>
                  <a:pt x="409314" y="280616"/>
                  <a:pt x="378488" y="280616"/>
                </a:cubicBezTo>
                <a:cubicBezTo>
                  <a:pt x="347660" y="280616"/>
                  <a:pt x="322670" y="255626"/>
                  <a:pt x="322670" y="224799"/>
                </a:cubicBezTo>
                <a:cubicBezTo>
                  <a:pt x="322670" y="193972"/>
                  <a:pt x="347660" y="168981"/>
                  <a:pt x="378488" y="168981"/>
                </a:cubicBezTo>
                <a:close/>
                <a:moveTo>
                  <a:pt x="131514" y="161335"/>
                </a:moveTo>
                <a:lnTo>
                  <a:pt x="275263" y="161335"/>
                </a:lnTo>
                <a:cubicBezTo>
                  <a:pt x="279851" y="161335"/>
                  <a:pt x="283674" y="165159"/>
                  <a:pt x="282909" y="169747"/>
                </a:cubicBezTo>
                <a:lnTo>
                  <a:pt x="282909" y="267618"/>
                </a:lnTo>
                <a:cubicBezTo>
                  <a:pt x="282909" y="272206"/>
                  <a:pt x="279086" y="276029"/>
                  <a:pt x="275263" y="276029"/>
                </a:cubicBezTo>
                <a:lnTo>
                  <a:pt x="250795" y="276029"/>
                </a:lnTo>
                <a:lnTo>
                  <a:pt x="250795" y="308908"/>
                </a:lnTo>
                <a:lnTo>
                  <a:pt x="218681" y="275265"/>
                </a:lnTo>
                <a:lnTo>
                  <a:pt x="130750" y="275265"/>
                </a:lnTo>
                <a:cubicBezTo>
                  <a:pt x="126162" y="275265"/>
                  <a:pt x="122339" y="271441"/>
                  <a:pt x="123104" y="266853"/>
                </a:cubicBezTo>
                <a:lnTo>
                  <a:pt x="123104" y="169747"/>
                </a:lnTo>
                <a:cubicBezTo>
                  <a:pt x="123104" y="165159"/>
                  <a:pt x="126927" y="161335"/>
                  <a:pt x="131514" y="161335"/>
                </a:cubicBezTo>
                <a:close/>
                <a:moveTo>
                  <a:pt x="45877" y="122339"/>
                </a:moveTo>
                <a:lnTo>
                  <a:pt x="45877" y="428189"/>
                </a:lnTo>
                <a:lnTo>
                  <a:pt x="565821" y="428189"/>
                </a:lnTo>
                <a:lnTo>
                  <a:pt x="565821" y="122339"/>
                </a:lnTo>
                <a:close/>
                <a:moveTo>
                  <a:pt x="191156" y="45877"/>
                </a:moveTo>
                <a:cubicBezTo>
                  <a:pt x="182745" y="45877"/>
                  <a:pt x="175863" y="52759"/>
                  <a:pt x="175863" y="61170"/>
                </a:cubicBezTo>
                <a:cubicBezTo>
                  <a:pt x="175863" y="69581"/>
                  <a:pt x="182745" y="76462"/>
                  <a:pt x="191156" y="76462"/>
                </a:cubicBezTo>
                <a:cubicBezTo>
                  <a:pt x="199566" y="76462"/>
                  <a:pt x="206448" y="69581"/>
                  <a:pt x="206448" y="61170"/>
                </a:cubicBezTo>
                <a:cubicBezTo>
                  <a:pt x="206448" y="52759"/>
                  <a:pt x="199566" y="45877"/>
                  <a:pt x="191156" y="45877"/>
                </a:cubicBezTo>
                <a:close/>
                <a:moveTo>
                  <a:pt x="137632" y="45877"/>
                </a:moveTo>
                <a:cubicBezTo>
                  <a:pt x="129222" y="45877"/>
                  <a:pt x="122340" y="52759"/>
                  <a:pt x="122340" y="61170"/>
                </a:cubicBezTo>
                <a:cubicBezTo>
                  <a:pt x="122340" y="69581"/>
                  <a:pt x="129222" y="76462"/>
                  <a:pt x="137632" y="76462"/>
                </a:cubicBezTo>
                <a:cubicBezTo>
                  <a:pt x="146043" y="76462"/>
                  <a:pt x="152925" y="69581"/>
                  <a:pt x="152925" y="61170"/>
                </a:cubicBezTo>
                <a:cubicBezTo>
                  <a:pt x="152925" y="52759"/>
                  <a:pt x="146043" y="45877"/>
                  <a:pt x="137632" y="45877"/>
                </a:cubicBezTo>
                <a:close/>
                <a:moveTo>
                  <a:pt x="84108" y="45877"/>
                </a:moveTo>
                <a:cubicBezTo>
                  <a:pt x="75698" y="45877"/>
                  <a:pt x="68816" y="52759"/>
                  <a:pt x="68816" y="61170"/>
                </a:cubicBezTo>
                <a:cubicBezTo>
                  <a:pt x="68816" y="69581"/>
                  <a:pt x="75698" y="76462"/>
                  <a:pt x="84108" y="76462"/>
                </a:cubicBezTo>
                <a:cubicBezTo>
                  <a:pt x="92520" y="76462"/>
                  <a:pt x="99401" y="69581"/>
                  <a:pt x="99401" y="61170"/>
                </a:cubicBezTo>
                <a:cubicBezTo>
                  <a:pt x="99401" y="52759"/>
                  <a:pt x="92520" y="45877"/>
                  <a:pt x="84108" y="45877"/>
                </a:cubicBezTo>
                <a:close/>
                <a:moveTo>
                  <a:pt x="0" y="0"/>
                </a:moveTo>
                <a:lnTo>
                  <a:pt x="611698" y="0"/>
                </a:lnTo>
                <a:lnTo>
                  <a:pt x="611698" y="474066"/>
                </a:lnTo>
                <a:lnTo>
                  <a:pt x="0" y="474066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5096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0286" y="4994476"/>
            <a:ext cx="568469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kern="10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Summer   </a:t>
            </a:r>
            <a:r>
              <a:rPr lang="zh-CN" altLang="en-US" kern="10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作品</a:t>
            </a:r>
            <a:endParaRPr lang="en-US" altLang="zh-CN" kern="100" dirty="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kern="100" dirty="0">
              <a:solidFill>
                <a:srgbClr val="000000"/>
              </a:solidFill>
              <a:effectLst/>
              <a:latin typeface="Verdan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kern="100" dirty="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kern="1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kern="1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kern="1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kern="1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76264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城市的风景&#10;&#10;描述已自动生成">
            <a:extLst>
              <a:ext uri="{FF2B5EF4-FFF2-40B4-BE49-F238E27FC236}">
                <a16:creationId xmlns:a16="http://schemas.microsoft.com/office/drawing/2014/main" xmlns="" id="{78BDCD1C-EA7D-40E3-8123-D045D5A0E0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2A63A76-6877-41C5-AA70-936C1395AEC0}"/>
              </a:ext>
            </a:extLst>
          </p:cNvPr>
          <p:cNvSpPr/>
          <p:nvPr/>
        </p:nvSpPr>
        <p:spPr>
          <a:xfrm>
            <a:off x="-36512" y="10"/>
            <a:ext cx="12228512" cy="6857990"/>
          </a:xfrm>
          <a:prstGeom prst="rect">
            <a:avLst/>
          </a:prstGeom>
          <a:gradFill>
            <a:gsLst>
              <a:gs pos="58000">
                <a:srgbClr val="007750">
                  <a:alpha val="90000"/>
                  <a:lumMod val="99000"/>
                  <a:lumOff val="1000"/>
                </a:srgbClr>
              </a:gs>
              <a:gs pos="0">
                <a:srgbClr val="007750">
                  <a:lumMod val="99000"/>
                  <a:lumOff val="1000"/>
                </a:srgbClr>
              </a:gs>
              <a:gs pos="100000">
                <a:srgbClr val="007750">
                  <a:alpha val="60000"/>
                </a:srgbClr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xmlns="" id="{C328F6F2-3673-4E99-A080-E1AC48E99B5D}"/>
              </a:ext>
            </a:extLst>
          </p:cNvPr>
          <p:cNvSpPr/>
          <p:nvPr/>
        </p:nvSpPr>
        <p:spPr>
          <a:xfrm>
            <a:off x="194154" y="194787"/>
            <a:ext cx="11803693" cy="6468427"/>
          </a:xfrm>
          <a:prstGeom prst="rect">
            <a:avLst/>
          </a:prstGeom>
          <a:noFill/>
          <a:ln w="349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62647A6E-E232-498F-B2CF-EB20A043C030}"/>
              </a:ext>
            </a:extLst>
          </p:cNvPr>
          <p:cNvSpPr/>
          <p:nvPr/>
        </p:nvSpPr>
        <p:spPr>
          <a:xfrm>
            <a:off x="194153" y="2346505"/>
            <a:ext cx="11803693" cy="21480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6CF0983B-10C1-435E-A090-F31FCFC2FBE8}"/>
              </a:ext>
            </a:extLst>
          </p:cNvPr>
          <p:cNvSpPr/>
          <p:nvPr/>
        </p:nvSpPr>
        <p:spPr>
          <a:xfrm>
            <a:off x="2375711" y="2641055"/>
            <a:ext cx="74405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7750"/>
                </a:solidFill>
                <a:effectLst/>
                <a:uLnTx/>
                <a:uFillTx/>
                <a:cs typeface="+mn-ea"/>
                <a:sym typeface="+mn-lt"/>
              </a:rPr>
              <a:t>湖北大学答辩通用模板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00775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88EE43F1-2CF3-448D-97C9-66972A407A6F}"/>
              </a:ext>
            </a:extLst>
          </p:cNvPr>
          <p:cNvSpPr txBox="1"/>
          <p:nvPr/>
        </p:nvSpPr>
        <p:spPr>
          <a:xfrm>
            <a:off x="2452124" y="3760819"/>
            <a:ext cx="7347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7750"/>
                </a:solidFill>
                <a:effectLst/>
                <a:uLnTx/>
                <a:uFillTx/>
                <a:cs typeface="+mn-ea"/>
                <a:sym typeface="+mn-lt"/>
              </a:rPr>
              <a:t>Common template of hubei university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775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1447139-7975-4187-8B3A-7798DDAB7213}"/>
              </a:ext>
            </a:extLst>
          </p:cNvPr>
          <p:cNvGrpSpPr/>
          <p:nvPr/>
        </p:nvGrpSpPr>
        <p:grpSpPr>
          <a:xfrm>
            <a:off x="3060435" y="5097640"/>
            <a:ext cx="6071131" cy="369332"/>
            <a:chOff x="448502" y="5097640"/>
            <a:chExt cx="6071131" cy="369332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xmlns="" id="{D42B0AE7-BE51-4BAF-8423-B0C14B50EC3A}"/>
                </a:ext>
              </a:extLst>
            </p:cNvPr>
            <p:cNvSpPr txBox="1"/>
            <p:nvPr/>
          </p:nvSpPr>
          <p:spPr>
            <a:xfrm>
              <a:off x="448502" y="5097640"/>
              <a:ext cx="23504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答辩人 ：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 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听你的了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xmlns="" id="{0520CC78-B508-461D-B441-7F011643DF3A}"/>
                </a:ext>
              </a:extLst>
            </p:cNvPr>
            <p:cNvSpPr txBox="1"/>
            <p:nvPr/>
          </p:nvSpPr>
          <p:spPr>
            <a:xfrm>
              <a:off x="4169210" y="5113029"/>
              <a:ext cx="23504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指导老师 ：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 Summer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xmlns="" id="{E59862E6-D383-496A-9F69-125695EBEA65}"/>
                </a:ext>
              </a:extLst>
            </p:cNvPr>
            <p:cNvSpPr/>
            <p:nvPr/>
          </p:nvSpPr>
          <p:spPr>
            <a:xfrm>
              <a:off x="470497" y="5167075"/>
              <a:ext cx="50651" cy="2383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xmlns="" id="{386D3F0C-0146-4A19-B8E6-CF2FD4160EFA}"/>
                </a:ext>
              </a:extLst>
            </p:cNvPr>
            <p:cNvSpPr/>
            <p:nvPr/>
          </p:nvSpPr>
          <p:spPr>
            <a:xfrm>
              <a:off x="4100303" y="5167075"/>
              <a:ext cx="50651" cy="2383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4" name="图片 3" descr="文本, 徽标&#10;&#10;描述已自动生成">
            <a:extLst>
              <a:ext uri="{FF2B5EF4-FFF2-40B4-BE49-F238E27FC236}">
                <a16:creationId xmlns:a16="http://schemas.microsoft.com/office/drawing/2014/main" xmlns="" id="{F0F2AFED-3992-4609-9BC9-2F983ACF2F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4195" y="1226742"/>
            <a:ext cx="2863610" cy="923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450872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C1E3862B-0251-4564-985D-37B99C3F426A}"/>
              </a:ext>
            </a:extLst>
          </p:cNvPr>
          <p:cNvSpPr/>
          <p:nvPr/>
        </p:nvSpPr>
        <p:spPr>
          <a:xfrm>
            <a:off x="334963" y="401198"/>
            <a:ext cx="1232055" cy="3548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9">
            <a:extLst>
              <a:ext uri="{FF2B5EF4-FFF2-40B4-BE49-F238E27FC236}">
                <a16:creationId xmlns:a16="http://schemas.microsoft.com/office/drawing/2014/main" xmlns="" id="{FA29FC13-FBAB-4E1F-8727-F676E4ED18F9}"/>
              </a:ext>
            </a:extLst>
          </p:cNvPr>
          <p:cNvSpPr txBox="1"/>
          <p:nvPr/>
        </p:nvSpPr>
        <p:spPr>
          <a:xfrm>
            <a:off x="402350" y="409334"/>
            <a:ext cx="109728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目  录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CE24278-9501-49A9-888C-49050859ADA4}"/>
              </a:ext>
            </a:extLst>
          </p:cNvPr>
          <p:cNvGrpSpPr/>
          <p:nvPr/>
        </p:nvGrpSpPr>
        <p:grpSpPr>
          <a:xfrm>
            <a:off x="1010039" y="2672581"/>
            <a:ext cx="1595120" cy="1595120"/>
            <a:chOff x="1010039" y="2869226"/>
            <a:chExt cx="1595120" cy="1595120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449E9043-5713-430F-B492-0B03F09D998B}"/>
                </a:ext>
              </a:extLst>
            </p:cNvPr>
            <p:cNvSpPr/>
            <p:nvPr/>
          </p:nvSpPr>
          <p:spPr>
            <a:xfrm>
              <a:off x="1010039" y="2869226"/>
              <a:ext cx="1595120" cy="15951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39700" dist="76200" dir="5400000" sx="90000" sy="-19000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任意多边形: 形状 356">
              <a:extLst>
                <a:ext uri="{FF2B5EF4-FFF2-40B4-BE49-F238E27FC236}">
                  <a16:creationId xmlns:a16="http://schemas.microsoft.com/office/drawing/2014/main" xmlns="" id="{2CDEF851-F158-413E-9A78-CB70D79B5D3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02757" y="3409625"/>
              <a:ext cx="609685" cy="514322"/>
            </a:xfrm>
            <a:custGeom>
              <a:avLst/>
              <a:gdLst>
                <a:gd name="T0" fmla="*/ 8182 w 9110"/>
                <a:gd name="T1" fmla="*/ 6116 h 7685"/>
                <a:gd name="T2" fmla="*/ 7641 w 9110"/>
                <a:gd name="T3" fmla="*/ 5734 h 7685"/>
                <a:gd name="T4" fmla="*/ 5268 w 9110"/>
                <a:gd name="T5" fmla="*/ 3841 h 7685"/>
                <a:gd name="T6" fmla="*/ 7161 w 9110"/>
                <a:gd name="T7" fmla="*/ 6214 h 7685"/>
                <a:gd name="T8" fmla="*/ 7542 w 9110"/>
                <a:gd name="T9" fmla="*/ 6756 h 7685"/>
                <a:gd name="T10" fmla="*/ 8929 w 9110"/>
                <a:gd name="T11" fmla="*/ 7504 h 7685"/>
                <a:gd name="T12" fmla="*/ 8917 w 9110"/>
                <a:gd name="T13" fmla="*/ 6852 h 7685"/>
                <a:gd name="T14" fmla="*/ 5573 w 9110"/>
                <a:gd name="T15" fmla="*/ 5689 h 7685"/>
                <a:gd name="T16" fmla="*/ 7096 w 9110"/>
                <a:gd name="T17" fmla="*/ 4169 h 7685"/>
                <a:gd name="T18" fmla="*/ 5010 w 9110"/>
                <a:gd name="T19" fmla="*/ 3606 h 7685"/>
                <a:gd name="T20" fmla="*/ 8019 w 9110"/>
                <a:gd name="T21" fmla="*/ 5673 h 7685"/>
                <a:gd name="T22" fmla="*/ 8390 w 9110"/>
                <a:gd name="T23" fmla="*/ 5883 h 7685"/>
                <a:gd name="T24" fmla="*/ 8462 w 9110"/>
                <a:gd name="T25" fmla="*/ 874 h 7685"/>
                <a:gd name="T26" fmla="*/ 4231 w 9110"/>
                <a:gd name="T27" fmla="*/ 587 h 7685"/>
                <a:gd name="T28" fmla="*/ 0 w 9110"/>
                <a:gd name="T29" fmla="*/ 874 h 7685"/>
                <a:gd name="T30" fmla="*/ 2235 w 9110"/>
                <a:gd name="T31" fmla="*/ 6149 h 7685"/>
                <a:gd name="T32" fmla="*/ 5135 w 9110"/>
                <a:gd name="T33" fmla="*/ 6345 h 7685"/>
                <a:gd name="T34" fmla="*/ 5010 w 9110"/>
                <a:gd name="T35" fmla="*/ 3606 h 7685"/>
                <a:gd name="T36" fmla="*/ 6331 w 9110"/>
                <a:gd name="T37" fmla="*/ 1273 h 7685"/>
                <a:gd name="T38" fmla="*/ 7789 w 9110"/>
                <a:gd name="T39" fmla="*/ 1965 h 7685"/>
                <a:gd name="T40" fmla="*/ 6331 w 9110"/>
                <a:gd name="T41" fmla="*/ 1760 h 7685"/>
                <a:gd name="T42" fmla="*/ 4868 w 9110"/>
                <a:gd name="T43" fmla="*/ 1966 h 7685"/>
                <a:gd name="T44" fmla="*/ 4930 w 9110"/>
                <a:gd name="T45" fmla="*/ 1629 h 7685"/>
                <a:gd name="T46" fmla="*/ 6331 w 9110"/>
                <a:gd name="T47" fmla="*/ 2332 h 7685"/>
                <a:gd name="T48" fmla="*/ 7796 w 9110"/>
                <a:gd name="T49" fmla="*/ 3029 h 7685"/>
                <a:gd name="T50" fmla="*/ 6331 w 9110"/>
                <a:gd name="T51" fmla="*/ 2822 h 7685"/>
                <a:gd name="T52" fmla="*/ 4871 w 9110"/>
                <a:gd name="T53" fmla="*/ 3025 h 7685"/>
                <a:gd name="T54" fmla="*/ 4930 w 9110"/>
                <a:gd name="T55" fmla="*/ 2688 h 7685"/>
                <a:gd name="T56" fmla="*/ 3257 w 9110"/>
                <a:gd name="T57" fmla="*/ 5210 h 7685"/>
                <a:gd name="T58" fmla="*/ 1007 w 9110"/>
                <a:gd name="T59" fmla="*/ 5210 h 7685"/>
                <a:gd name="T60" fmla="*/ 732 w 9110"/>
                <a:gd name="T61" fmla="*/ 4805 h 7685"/>
                <a:gd name="T62" fmla="*/ 3533 w 9110"/>
                <a:gd name="T63" fmla="*/ 4805 h 7685"/>
                <a:gd name="T64" fmla="*/ 3597 w 9110"/>
                <a:gd name="T65" fmla="*/ 5146 h 7685"/>
                <a:gd name="T66" fmla="*/ 3257 w 9110"/>
                <a:gd name="T67" fmla="*/ 4151 h 7685"/>
                <a:gd name="T68" fmla="*/ 1007 w 9110"/>
                <a:gd name="T69" fmla="*/ 4151 h 7685"/>
                <a:gd name="T70" fmla="*/ 732 w 9110"/>
                <a:gd name="T71" fmla="*/ 3747 h 7685"/>
                <a:gd name="T72" fmla="*/ 3533 w 9110"/>
                <a:gd name="T73" fmla="*/ 3747 h 7685"/>
                <a:gd name="T74" fmla="*/ 3597 w 9110"/>
                <a:gd name="T75" fmla="*/ 4087 h 7685"/>
                <a:gd name="T76" fmla="*/ 3257 w 9110"/>
                <a:gd name="T77" fmla="*/ 3093 h 7685"/>
                <a:gd name="T78" fmla="*/ 1007 w 9110"/>
                <a:gd name="T79" fmla="*/ 3093 h 7685"/>
                <a:gd name="T80" fmla="*/ 732 w 9110"/>
                <a:gd name="T81" fmla="*/ 2690 h 7685"/>
                <a:gd name="T82" fmla="*/ 3533 w 9110"/>
                <a:gd name="T83" fmla="*/ 2690 h 7685"/>
                <a:gd name="T84" fmla="*/ 3597 w 9110"/>
                <a:gd name="T85" fmla="*/ 3028 h 7685"/>
                <a:gd name="T86" fmla="*/ 3257 w 9110"/>
                <a:gd name="T87" fmla="*/ 2034 h 7685"/>
                <a:gd name="T88" fmla="*/ 1007 w 9110"/>
                <a:gd name="T89" fmla="*/ 2033 h 7685"/>
                <a:gd name="T90" fmla="*/ 732 w 9110"/>
                <a:gd name="T91" fmla="*/ 1629 h 7685"/>
                <a:gd name="T92" fmla="*/ 3533 w 9110"/>
                <a:gd name="T93" fmla="*/ 1629 h 7685"/>
                <a:gd name="T94" fmla="*/ 3597 w 9110"/>
                <a:gd name="T95" fmla="*/ 1970 h 7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110" h="7685">
                  <a:moveTo>
                    <a:pt x="8917" y="6852"/>
                  </a:moveTo>
                  <a:lnTo>
                    <a:pt x="8182" y="6116"/>
                  </a:lnTo>
                  <a:cubicBezTo>
                    <a:pt x="8104" y="6038"/>
                    <a:pt x="8000" y="5991"/>
                    <a:pt x="7890" y="5984"/>
                  </a:cubicBezTo>
                  <a:lnTo>
                    <a:pt x="7641" y="5734"/>
                  </a:lnTo>
                  <a:cubicBezTo>
                    <a:pt x="8054" y="5076"/>
                    <a:pt x="7908" y="4212"/>
                    <a:pt x="7300" y="3727"/>
                  </a:cubicBezTo>
                  <a:cubicBezTo>
                    <a:pt x="6693" y="3242"/>
                    <a:pt x="5818" y="3292"/>
                    <a:pt x="5268" y="3841"/>
                  </a:cubicBezTo>
                  <a:cubicBezTo>
                    <a:pt x="4719" y="4391"/>
                    <a:pt x="4669" y="5266"/>
                    <a:pt x="5154" y="5873"/>
                  </a:cubicBezTo>
                  <a:cubicBezTo>
                    <a:pt x="5638" y="6481"/>
                    <a:pt x="6502" y="6628"/>
                    <a:pt x="7161" y="6214"/>
                  </a:cubicBezTo>
                  <a:lnTo>
                    <a:pt x="7411" y="6464"/>
                  </a:lnTo>
                  <a:cubicBezTo>
                    <a:pt x="7417" y="6574"/>
                    <a:pt x="7464" y="6678"/>
                    <a:pt x="7542" y="6756"/>
                  </a:cubicBezTo>
                  <a:lnTo>
                    <a:pt x="8278" y="7493"/>
                  </a:lnTo>
                  <a:cubicBezTo>
                    <a:pt x="8453" y="7680"/>
                    <a:pt x="8748" y="7685"/>
                    <a:pt x="8929" y="7504"/>
                  </a:cubicBezTo>
                  <a:cubicBezTo>
                    <a:pt x="9110" y="7323"/>
                    <a:pt x="9105" y="7028"/>
                    <a:pt x="8918" y="6853"/>
                  </a:cubicBezTo>
                  <a:lnTo>
                    <a:pt x="8917" y="6852"/>
                  </a:lnTo>
                  <a:close/>
                  <a:moveTo>
                    <a:pt x="7107" y="5678"/>
                  </a:moveTo>
                  <a:cubicBezTo>
                    <a:pt x="6688" y="6110"/>
                    <a:pt x="5998" y="6115"/>
                    <a:pt x="5573" y="5689"/>
                  </a:cubicBezTo>
                  <a:cubicBezTo>
                    <a:pt x="5149" y="5264"/>
                    <a:pt x="5155" y="4574"/>
                    <a:pt x="5586" y="4156"/>
                  </a:cubicBezTo>
                  <a:cubicBezTo>
                    <a:pt x="6008" y="3748"/>
                    <a:pt x="6680" y="3753"/>
                    <a:pt x="7096" y="4169"/>
                  </a:cubicBezTo>
                  <a:cubicBezTo>
                    <a:pt x="7511" y="4585"/>
                    <a:pt x="7516" y="5257"/>
                    <a:pt x="7107" y="5678"/>
                  </a:cubicBezTo>
                  <a:close/>
                  <a:moveTo>
                    <a:pt x="5010" y="3606"/>
                  </a:moveTo>
                  <a:cubicBezTo>
                    <a:pt x="5735" y="2881"/>
                    <a:pt x="6910" y="2881"/>
                    <a:pt x="7635" y="3606"/>
                  </a:cubicBezTo>
                  <a:cubicBezTo>
                    <a:pt x="8177" y="4150"/>
                    <a:pt x="8330" y="4970"/>
                    <a:pt x="8019" y="5673"/>
                  </a:cubicBezTo>
                  <a:lnTo>
                    <a:pt x="8023" y="5677"/>
                  </a:lnTo>
                  <a:cubicBezTo>
                    <a:pt x="8162" y="5711"/>
                    <a:pt x="8289" y="5782"/>
                    <a:pt x="8390" y="5883"/>
                  </a:cubicBezTo>
                  <a:lnTo>
                    <a:pt x="8462" y="5956"/>
                  </a:lnTo>
                  <a:lnTo>
                    <a:pt x="8462" y="874"/>
                  </a:lnTo>
                  <a:cubicBezTo>
                    <a:pt x="8462" y="794"/>
                    <a:pt x="6972" y="0"/>
                    <a:pt x="6227" y="0"/>
                  </a:cubicBezTo>
                  <a:cubicBezTo>
                    <a:pt x="5520" y="4"/>
                    <a:pt x="4828" y="207"/>
                    <a:pt x="4231" y="587"/>
                  </a:cubicBezTo>
                  <a:cubicBezTo>
                    <a:pt x="3634" y="207"/>
                    <a:pt x="2942" y="4"/>
                    <a:pt x="2235" y="0"/>
                  </a:cubicBezTo>
                  <a:cubicBezTo>
                    <a:pt x="1490" y="0"/>
                    <a:pt x="0" y="794"/>
                    <a:pt x="0" y="874"/>
                  </a:cubicBezTo>
                  <a:lnTo>
                    <a:pt x="0" y="6539"/>
                  </a:lnTo>
                  <a:cubicBezTo>
                    <a:pt x="0" y="6629"/>
                    <a:pt x="1588" y="6149"/>
                    <a:pt x="2235" y="6149"/>
                  </a:cubicBezTo>
                  <a:cubicBezTo>
                    <a:pt x="2883" y="6149"/>
                    <a:pt x="4181" y="6781"/>
                    <a:pt x="4229" y="6781"/>
                  </a:cubicBezTo>
                  <a:cubicBezTo>
                    <a:pt x="4229" y="6781"/>
                    <a:pt x="4869" y="6442"/>
                    <a:pt x="5135" y="6345"/>
                  </a:cubicBezTo>
                  <a:cubicBezTo>
                    <a:pt x="4299" y="5644"/>
                    <a:pt x="4243" y="4378"/>
                    <a:pt x="5012" y="3605"/>
                  </a:cubicBezTo>
                  <a:lnTo>
                    <a:pt x="5010" y="3606"/>
                  </a:lnTo>
                  <a:close/>
                  <a:moveTo>
                    <a:pt x="4930" y="1629"/>
                  </a:moveTo>
                  <a:cubicBezTo>
                    <a:pt x="5383" y="1319"/>
                    <a:pt x="6002" y="1273"/>
                    <a:pt x="6331" y="1273"/>
                  </a:cubicBezTo>
                  <a:cubicBezTo>
                    <a:pt x="6659" y="1273"/>
                    <a:pt x="7278" y="1319"/>
                    <a:pt x="7731" y="1629"/>
                  </a:cubicBezTo>
                  <a:cubicBezTo>
                    <a:pt x="7838" y="1707"/>
                    <a:pt x="7863" y="1856"/>
                    <a:pt x="7789" y="1965"/>
                  </a:cubicBezTo>
                  <a:cubicBezTo>
                    <a:pt x="7714" y="2074"/>
                    <a:pt x="7567" y="2104"/>
                    <a:pt x="7455" y="2034"/>
                  </a:cubicBezTo>
                  <a:cubicBezTo>
                    <a:pt x="7203" y="1861"/>
                    <a:pt x="6794" y="1760"/>
                    <a:pt x="6331" y="1760"/>
                  </a:cubicBezTo>
                  <a:cubicBezTo>
                    <a:pt x="5868" y="1760"/>
                    <a:pt x="5458" y="1859"/>
                    <a:pt x="5206" y="2031"/>
                  </a:cubicBezTo>
                  <a:cubicBezTo>
                    <a:pt x="5095" y="2106"/>
                    <a:pt x="4944" y="2077"/>
                    <a:pt x="4868" y="1966"/>
                  </a:cubicBezTo>
                  <a:cubicBezTo>
                    <a:pt x="4792" y="1855"/>
                    <a:pt x="4820" y="1703"/>
                    <a:pt x="4931" y="1627"/>
                  </a:cubicBezTo>
                  <a:lnTo>
                    <a:pt x="4930" y="1629"/>
                  </a:lnTo>
                  <a:close/>
                  <a:moveTo>
                    <a:pt x="4930" y="2688"/>
                  </a:moveTo>
                  <a:cubicBezTo>
                    <a:pt x="5383" y="2378"/>
                    <a:pt x="6002" y="2332"/>
                    <a:pt x="6331" y="2332"/>
                  </a:cubicBezTo>
                  <a:cubicBezTo>
                    <a:pt x="6659" y="2332"/>
                    <a:pt x="7278" y="2378"/>
                    <a:pt x="7731" y="2688"/>
                  </a:cubicBezTo>
                  <a:cubicBezTo>
                    <a:pt x="7843" y="2764"/>
                    <a:pt x="7872" y="2917"/>
                    <a:pt x="7796" y="3029"/>
                  </a:cubicBezTo>
                  <a:cubicBezTo>
                    <a:pt x="7720" y="3141"/>
                    <a:pt x="7567" y="3170"/>
                    <a:pt x="7455" y="3093"/>
                  </a:cubicBezTo>
                  <a:cubicBezTo>
                    <a:pt x="7203" y="2921"/>
                    <a:pt x="6794" y="2822"/>
                    <a:pt x="6331" y="2822"/>
                  </a:cubicBezTo>
                  <a:cubicBezTo>
                    <a:pt x="5868" y="2822"/>
                    <a:pt x="5458" y="2920"/>
                    <a:pt x="5206" y="3093"/>
                  </a:cubicBezTo>
                  <a:cubicBezTo>
                    <a:pt x="5094" y="3165"/>
                    <a:pt x="4946" y="3135"/>
                    <a:pt x="4871" y="3025"/>
                  </a:cubicBezTo>
                  <a:cubicBezTo>
                    <a:pt x="4797" y="2916"/>
                    <a:pt x="4823" y="2767"/>
                    <a:pt x="4930" y="2689"/>
                  </a:cubicBezTo>
                  <a:lnTo>
                    <a:pt x="4930" y="2688"/>
                  </a:lnTo>
                  <a:close/>
                  <a:moveTo>
                    <a:pt x="3597" y="5146"/>
                  </a:moveTo>
                  <a:cubicBezTo>
                    <a:pt x="3521" y="5257"/>
                    <a:pt x="3368" y="5286"/>
                    <a:pt x="3257" y="5210"/>
                  </a:cubicBezTo>
                  <a:cubicBezTo>
                    <a:pt x="3005" y="5037"/>
                    <a:pt x="2595" y="4939"/>
                    <a:pt x="2133" y="4939"/>
                  </a:cubicBezTo>
                  <a:cubicBezTo>
                    <a:pt x="1671" y="4939"/>
                    <a:pt x="1259" y="5037"/>
                    <a:pt x="1007" y="5210"/>
                  </a:cubicBezTo>
                  <a:cubicBezTo>
                    <a:pt x="896" y="5279"/>
                    <a:pt x="750" y="5248"/>
                    <a:pt x="676" y="5139"/>
                  </a:cubicBezTo>
                  <a:cubicBezTo>
                    <a:pt x="602" y="5031"/>
                    <a:pt x="627" y="4884"/>
                    <a:pt x="732" y="4805"/>
                  </a:cubicBezTo>
                  <a:cubicBezTo>
                    <a:pt x="1185" y="4495"/>
                    <a:pt x="1804" y="4449"/>
                    <a:pt x="2132" y="4449"/>
                  </a:cubicBezTo>
                  <a:cubicBezTo>
                    <a:pt x="2461" y="4449"/>
                    <a:pt x="3080" y="4495"/>
                    <a:pt x="3533" y="4805"/>
                  </a:cubicBezTo>
                  <a:cubicBezTo>
                    <a:pt x="3644" y="4882"/>
                    <a:pt x="3673" y="5034"/>
                    <a:pt x="3596" y="5146"/>
                  </a:cubicBezTo>
                  <a:lnTo>
                    <a:pt x="3597" y="5146"/>
                  </a:lnTo>
                  <a:close/>
                  <a:moveTo>
                    <a:pt x="3597" y="4087"/>
                  </a:moveTo>
                  <a:cubicBezTo>
                    <a:pt x="3521" y="4199"/>
                    <a:pt x="3368" y="4227"/>
                    <a:pt x="3257" y="4151"/>
                  </a:cubicBezTo>
                  <a:cubicBezTo>
                    <a:pt x="3005" y="3979"/>
                    <a:pt x="2595" y="3880"/>
                    <a:pt x="2133" y="3880"/>
                  </a:cubicBezTo>
                  <a:cubicBezTo>
                    <a:pt x="1671" y="3880"/>
                    <a:pt x="1259" y="3979"/>
                    <a:pt x="1007" y="4151"/>
                  </a:cubicBezTo>
                  <a:cubicBezTo>
                    <a:pt x="896" y="4227"/>
                    <a:pt x="744" y="4198"/>
                    <a:pt x="668" y="4087"/>
                  </a:cubicBezTo>
                  <a:cubicBezTo>
                    <a:pt x="592" y="3975"/>
                    <a:pt x="620" y="3823"/>
                    <a:pt x="732" y="3747"/>
                  </a:cubicBezTo>
                  <a:cubicBezTo>
                    <a:pt x="1185" y="3437"/>
                    <a:pt x="1804" y="3391"/>
                    <a:pt x="2132" y="3391"/>
                  </a:cubicBezTo>
                  <a:cubicBezTo>
                    <a:pt x="2461" y="3391"/>
                    <a:pt x="3080" y="3437"/>
                    <a:pt x="3533" y="3747"/>
                  </a:cubicBezTo>
                  <a:cubicBezTo>
                    <a:pt x="3644" y="3824"/>
                    <a:pt x="3672" y="3976"/>
                    <a:pt x="3596" y="4087"/>
                  </a:cubicBezTo>
                  <a:lnTo>
                    <a:pt x="3597" y="4087"/>
                  </a:lnTo>
                  <a:close/>
                  <a:moveTo>
                    <a:pt x="3597" y="3028"/>
                  </a:moveTo>
                  <a:cubicBezTo>
                    <a:pt x="3521" y="3140"/>
                    <a:pt x="3369" y="3170"/>
                    <a:pt x="3257" y="3093"/>
                  </a:cubicBezTo>
                  <a:cubicBezTo>
                    <a:pt x="3005" y="2920"/>
                    <a:pt x="2595" y="2821"/>
                    <a:pt x="2133" y="2821"/>
                  </a:cubicBezTo>
                  <a:cubicBezTo>
                    <a:pt x="1671" y="2821"/>
                    <a:pt x="1259" y="2920"/>
                    <a:pt x="1007" y="3093"/>
                  </a:cubicBezTo>
                  <a:cubicBezTo>
                    <a:pt x="896" y="3170"/>
                    <a:pt x="744" y="3141"/>
                    <a:pt x="668" y="3029"/>
                  </a:cubicBezTo>
                  <a:cubicBezTo>
                    <a:pt x="592" y="2918"/>
                    <a:pt x="620" y="2766"/>
                    <a:pt x="732" y="2690"/>
                  </a:cubicBezTo>
                  <a:cubicBezTo>
                    <a:pt x="1185" y="2380"/>
                    <a:pt x="1804" y="2333"/>
                    <a:pt x="2132" y="2333"/>
                  </a:cubicBezTo>
                  <a:cubicBezTo>
                    <a:pt x="2461" y="2333"/>
                    <a:pt x="3080" y="2380"/>
                    <a:pt x="3533" y="2690"/>
                  </a:cubicBezTo>
                  <a:cubicBezTo>
                    <a:pt x="3643" y="2766"/>
                    <a:pt x="3672" y="2917"/>
                    <a:pt x="3596" y="3028"/>
                  </a:cubicBezTo>
                  <a:lnTo>
                    <a:pt x="3597" y="3028"/>
                  </a:lnTo>
                  <a:close/>
                  <a:moveTo>
                    <a:pt x="3597" y="1970"/>
                  </a:moveTo>
                  <a:cubicBezTo>
                    <a:pt x="3521" y="2081"/>
                    <a:pt x="3368" y="2110"/>
                    <a:pt x="3257" y="2034"/>
                  </a:cubicBezTo>
                  <a:cubicBezTo>
                    <a:pt x="3005" y="1861"/>
                    <a:pt x="2595" y="1760"/>
                    <a:pt x="2133" y="1760"/>
                  </a:cubicBezTo>
                  <a:cubicBezTo>
                    <a:pt x="1671" y="1760"/>
                    <a:pt x="1259" y="1861"/>
                    <a:pt x="1007" y="2033"/>
                  </a:cubicBezTo>
                  <a:cubicBezTo>
                    <a:pt x="896" y="2102"/>
                    <a:pt x="750" y="2071"/>
                    <a:pt x="676" y="1963"/>
                  </a:cubicBezTo>
                  <a:cubicBezTo>
                    <a:pt x="602" y="1854"/>
                    <a:pt x="627" y="1707"/>
                    <a:pt x="732" y="1629"/>
                  </a:cubicBezTo>
                  <a:cubicBezTo>
                    <a:pt x="1185" y="1319"/>
                    <a:pt x="1804" y="1273"/>
                    <a:pt x="2132" y="1273"/>
                  </a:cubicBezTo>
                  <a:cubicBezTo>
                    <a:pt x="2461" y="1273"/>
                    <a:pt x="3080" y="1319"/>
                    <a:pt x="3533" y="1629"/>
                  </a:cubicBezTo>
                  <a:cubicBezTo>
                    <a:pt x="3644" y="1705"/>
                    <a:pt x="3673" y="1858"/>
                    <a:pt x="3596" y="1969"/>
                  </a:cubicBezTo>
                  <a:lnTo>
                    <a:pt x="3597" y="19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4937D44-BE79-4B8E-9B4E-E350C568CD37}"/>
              </a:ext>
            </a:extLst>
          </p:cNvPr>
          <p:cNvGrpSpPr/>
          <p:nvPr/>
        </p:nvGrpSpPr>
        <p:grpSpPr>
          <a:xfrm>
            <a:off x="3729266" y="2672581"/>
            <a:ext cx="1595120" cy="1595120"/>
            <a:chOff x="3729266" y="2869226"/>
            <a:chExt cx="1595120" cy="1595120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F5C2D348-7095-45C2-A51A-5EA96734CFA1}"/>
                </a:ext>
              </a:extLst>
            </p:cNvPr>
            <p:cNvSpPr/>
            <p:nvPr/>
          </p:nvSpPr>
          <p:spPr>
            <a:xfrm>
              <a:off x="3729266" y="2869226"/>
              <a:ext cx="1595120" cy="15951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39700" dist="76200" dir="5400000" sx="90000" sy="-19000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363">
              <a:extLst>
                <a:ext uri="{FF2B5EF4-FFF2-40B4-BE49-F238E27FC236}">
                  <a16:creationId xmlns:a16="http://schemas.microsoft.com/office/drawing/2014/main" xmlns="" id="{70566BD3-449E-4F16-BE46-72B8286298B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28121" y="3361942"/>
              <a:ext cx="597407" cy="609685"/>
            </a:xfrm>
            <a:custGeom>
              <a:avLst/>
              <a:gdLst>
                <a:gd name="connsiteX0" fmla="*/ 359573 w 594302"/>
                <a:gd name="connsiteY0" fmla="*/ 276018 h 606516"/>
                <a:gd name="connsiteX1" fmla="*/ 291512 w 594302"/>
                <a:gd name="connsiteY1" fmla="*/ 304169 h 606516"/>
                <a:gd name="connsiteX2" fmla="*/ 291512 w 594302"/>
                <a:gd name="connsiteY2" fmla="*/ 440091 h 606516"/>
                <a:gd name="connsiteX3" fmla="*/ 427633 w 594302"/>
                <a:gd name="connsiteY3" fmla="*/ 440091 h 606516"/>
                <a:gd name="connsiteX4" fmla="*/ 427633 w 594302"/>
                <a:gd name="connsiteY4" fmla="*/ 304169 h 606516"/>
                <a:gd name="connsiteX5" fmla="*/ 359573 w 594302"/>
                <a:gd name="connsiteY5" fmla="*/ 276018 h 606516"/>
                <a:gd name="connsiteX6" fmla="*/ 359573 w 594302"/>
                <a:gd name="connsiteY6" fmla="*/ 238356 h 606516"/>
                <a:gd name="connsiteX7" fmla="*/ 454366 w 594302"/>
                <a:gd name="connsiteY7" fmla="*/ 277476 h 606516"/>
                <a:gd name="connsiteX8" fmla="*/ 476080 w 594302"/>
                <a:gd name="connsiteY8" fmla="*/ 438353 h 606516"/>
                <a:gd name="connsiteX9" fmla="*/ 583932 w 594302"/>
                <a:gd name="connsiteY9" fmla="*/ 546047 h 606516"/>
                <a:gd name="connsiteX10" fmla="*/ 583932 w 594302"/>
                <a:gd name="connsiteY10" fmla="*/ 596161 h 606516"/>
                <a:gd name="connsiteX11" fmla="*/ 533847 w 594302"/>
                <a:gd name="connsiteY11" fmla="*/ 596161 h 606516"/>
                <a:gd name="connsiteX12" fmla="*/ 425892 w 594302"/>
                <a:gd name="connsiteY12" fmla="*/ 488364 h 606516"/>
                <a:gd name="connsiteX13" fmla="*/ 264779 w 594302"/>
                <a:gd name="connsiteY13" fmla="*/ 466785 h 606516"/>
                <a:gd name="connsiteX14" fmla="*/ 264779 w 594302"/>
                <a:gd name="connsiteY14" fmla="*/ 277476 h 606516"/>
                <a:gd name="connsiteX15" fmla="*/ 359573 w 594302"/>
                <a:gd name="connsiteY15" fmla="*/ 238356 h 606516"/>
                <a:gd name="connsiteX16" fmla="*/ 139917 w 594302"/>
                <a:gd name="connsiteY16" fmla="*/ 43060 h 606516"/>
                <a:gd name="connsiteX17" fmla="*/ 114822 w 594302"/>
                <a:gd name="connsiteY17" fmla="*/ 68017 h 606516"/>
                <a:gd name="connsiteX18" fmla="*/ 114822 w 594302"/>
                <a:gd name="connsiteY18" fmla="*/ 145137 h 606516"/>
                <a:gd name="connsiteX19" fmla="*/ 139917 w 594302"/>
                <a:gd name="connsiteY19" fmla="*/ 170094 h 606516"/>
                <a:gd name="connsiteX20" fmla="*/ 461952 w 594302"/>
                <a:gd name="connsiteY20" fmla="*/ 170094 h 606516"/>
                <a:gd name="connsiteX21" fmla="*/ 461952 w 594302"/>
                <a:gd name="connsiteY21" fmla="*/ 128056 h 606516"/>
                <a:gd name="connsiteX22" fmla="*/ 322957 w 594302"/>
                <a:gd name="connsiteY22" fmla="*/ 128056 h 606516"/>
                <a:gd name="connsiteX23" fmla="*/ 301344 w 594302"/>
                <a:gd name="connsiteY23" fmla="*/ 106577 h 606516"/>
                <a:gd name="connsiteX24" fmla="*/ 322957 w 594302"/>
                <a:gd name="connsiteY24" fmla="*/ 85098 h 606516"/>
                <a:gd name="connsiteX25" fmla="*/ 461952 w 594302"/>
                <a:gd name="connsiteY25" fmla="*/ 85098 h 606516"/>
                <a:gd name="connsiteX26" fmla="*/ 461952 w 594302"/>
                <a:gd name="connsiteY26" fmla="*/ 43060 h 606516"/>
                <a:gd name="connsiteX27" fmla="*/ 139917 w 594302"/>
                <a:gd name="connsiteY27" fmla="*/ 0 h 606516"/>
                <a:gd name="connsiteX28" fmla="*/ 511117 w 594302"/>
                <a:gd name="connsiteY28" fmla="*/ 0 h 606516"/>
                <a:gd name="connsiteX29" fmla="*/ 532627 w 594302"/>
                <a:gd name="connsiteY29" fmla="*/ 21479 h 606516"/>
                <a:gd name="connsiteX30" fmla="*/ 511117 w 594302"/>
                <a:gd name="connsiteY30" fmla="*/ 43060 h 606516"/>
                <a:gd name="connsiteX31" fmla="*/ 505074 w 594302"/>
                <a:gd name="connsiteY31" fmla="*/ 43060 h 606516"/>
                <a:gd name="connsiteX32" fmla="*/ 505074 w 594302"/>
                <a:gd name="connsiteY32" fmla="*/ 170094 h 606516"/>
                <a:gd name="connsiteX33" fmla="*/ 511117 w 594302"/>
                <a:gd name="connsiteY33" fmla="*/ 170094 h 606516"/>
                <a:gd name="connsiteX34" fmla="*/ 532627 w 594302"/>
                <a:gd name="connsiteY34" fmla="*/ 191675 h 606516"/>
                <a:gd name="connsiteX35" fmla="*/ 511117 w 594302"/>
                <a:gd name="connsiteY35" fmla="*/ 213155 h 606516"/>
                <a:gd name="connsiteX36" fmla="*/ 456011 w 594302"/>
                <a:gd name="connsiteY36" fmla="*/ 213155 h 606516"/>
                <a:gd name="connsiteX37" fmla="*/ 460825 w 594302"/>
                <a:gd name="connsiteY37" fmla="*/ 238111 h 606516"/>
                <a:gd name="connsiteX38" fmla="*/ 460825 w 594302"/>
                <a:gd name="connsiteY38" fmla="*/ 256829 h 606516"/>
                <a:gd name="connsiteX39" fmla="*/ 416576 w 594302"/>
                <a:gd name="connsiteY39" fmla="*/ 230645 h 606516"/>
                <a:gd name="connsiteX40" fmla="*/ 392710 w 594302"/>
                <a:gd name="connsiteY40" fmla="*/ 213155 h 606516"/>
                <a:gd name="connsiteX41" fmla="*/ 139917 w 594302"/>
                <a:gd name="connsiteY41" fmla="*/ 213155 h 606516"/>
                <a:gd name="connsiteX42" fmla="*/ 70675 w 594302"/>
                <a:gd name="connsiteY42" fmla="*/ 213155 h 606516"/>
                <a:gd name="connsiteX43" fmla="*/ 70675 w 594302"/>
                <a:gd name="connsiteY43" fmla="*/ 255192 h 606516"/>
                <a:gd name="connsiteX44" fmla="*/ 209670 w 594302"/>
                <a:gd name="connsiteY44" fmla="*/ 255192 h 606516"/>
                <a:gd name="connsiteX45" fmla="*/ 231181 w 594302"/>
                <a:gd name="connsiteY45" fmla="*/ 276671 h 606516"/>
                <a:gd name="connsiteX46" fmla="*/ 209670 w 594302"/>
                <a:gd name="connsiteY46" fmla="*/ 298253 h 606516"/>
                <a:gd name="connsiteX47" fmla="*/ 70675 w 594302"/>
                <a:gd name="connsiteY47" fmla="*/ 298253 h 606516"/>
                <a:gd name="connsiteX48" fmla="*/ 70675 w 594302"/>
                <a:gd name="connsiteY48" fmla="*/ 340291 h 606516"/>
                <a:gd name="connsiteX49" fmla="*/ 211207 w 594302"/>
                <a:gd name="connsiteY49" fmla="*/ 340291 h 606516"/>
                <a:gd name="connsiteX50" fmla="*/ 207519 w 594302"/>
                <a:gd name="connsiteY50" fmla="*/ 374146 h 606516"/>
                <a:gd name="connsiteX51" fmla="*/ 207827 w 594302"/>
                <a:gd name="connsiteY51" fmla="*/ 383249 h 606516"/>
                <a:gd name="connsiteX52" fmla="*/ 139917 w 594302"/>
                <a:gd name="connsiteY52" fmla="*/ 383249 h 606516"/>
                <a:gd name="connsiteX53" fmla="*/ 114822 w 594302"/>
                <a:gd name="connsiteY53" fmla="*/ 408308 h 606516"/>
                <a:gd name="connsiteX54" fmla="*/ 114822 w 594302"/>
                <a:gd name="connsiteY54" fmla="*/ 485428 h 606516"/>
                <a:gd name="connsiteX55" fmla="*/ 139917 w 594302"/>
                <a:gd name="connsiteY55" fmla="*/ 510385 h 606516"/>
                <a:gd name="connsiteX56" fmla="*/ 290180 w 594302"/>
                <a:gd name="connsiteY56" fmla="*/ 510385 h 606516"/>
                <a:gd name="connsiteX57" fmla="*/ 361367 w 594302"/>
                <a:gd name="connsiteY57" fmla="*/ 527670 h 606516"/>
                <a:gd name="connsiteX58" fmla="*/ 413093 w 594302"/>
                <a:gd name="connsiteY58" fmla="*/ 518772 h 606516"/>
                <a:gd name="connsiteX59" fmla="*/ 447817 w 594302"/>
                <a:gd name="connsiteY59" fmla="*/ 553445 h 606516"/>
                <a:gd name="connsiteX60" fmla="*/ 139917 w 594302"/>
                <a:gd name="connsiteY60" fmla="*/ 553445 h 606516"/>
                <a:gd name="connsiteX61" fmla="*/ 71802 w 594302"/>
                <a:gd name="connsiteY61" fmla="*/ 485428 h 606516"/>
                <a:gd name="connsiteX62" fmla="*/ 71802 w 594302"/>
                <a:gd name="connsiteY62" fmla="*/ 408205 h 606516"/>
                <a:gd name="connsiteX63" fmla="*/ 76514 w 594302"/>
                <a:gd name="connsiteY63" fmla="*/ 383249 h 606516"/>
                <a:gd name="connsiteX64" fmla="*/ 21510 w 594302"/>
                <a:gd name="connsiteY64" fmla="*/ 383249 h 606516"/>
                <a:gd name="connsiteX65" fmla="*/ 0 w 594302"/>
                <a:gd name="connsiteY65" fmla="*/ 361770 h 606516"/>
                <a:gd name="connsiteX66" fmla="*/ 21510 w 594302"/>
                <a:gd name="connsiteY66" fmla="*/ 340291 h 606516"/>
                <a:gd name="connsiteX67" fmla="*/ 27553 w 594302"/>
                <a:gd name="connsiteY67" fmla="*/ 340291 h 606516"/>
                <a:gd name="connsiteX68" fmla="*/ 27553 w 594302"/>
                <a:gd name="connsiteY68" fmla="*/ 213155 h 606516"/>
                <a:gd name="connsiteX69" fmla="*/ 21510 w 594302"/>
                <a:gd name="connsiteY69" fmla="*/ 213155 h 606516"/>
                <a:gd name="connsiteX70" fmla="*/ 0 w 594302"/>
                <a:gd name="connsiteY70" fmla="*/ 191675 h 606516"/>
                <a:gd name="connsiteX71" fmla="*/ 21510 w 594302"/>
                <a:gd name="connsiteY71" fmla="*/ 170094 h 606516"/>
                <a:gd name="connsiteX72" fmla="*/ 76514 w 594302"/>
                <a:gd name="connsiteY72" fmla="*/ 170094 h 606516"/>
                <a:gd name="connsiteX73" fmla="*/ 71802 w 594302"/>
                <a:gd name="connsiteY73" fmla="*/ 145137 h 606516"/>
                <a:gd name="connsiteX74" fmla="*/ 71802 w 594302"/>
                <a:gd name="connsiteY74" fmla="*/ 68017 h 606516"/>
                <a:gd name="connsiteX75" fmla="*/ 139917 w 594302"/>
                <a:gd name="connsiteY75" fmla="*/ 0 h 606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94302" h="606516">
                  <a:moveTo>
                    <a:pt x="359573" y="276018"/>
                  </a:moveTo>
                  <a:cubicBezTo>
                    <a:pt x="334914" y="276018"/>
                    <a:pt x="310256" y="285402"/>
                    <a:pt x="291512" y="304169"/>
                  </a:cubicBezTo>
                  <a:cubicBezTo>
                    <a:pt x="253922" y="341601"/>
                    <a:pt x="253922" y="402659"/>
                    <a:pt x="291512" y="440091"/>
                  </a:cubicBezTo>
                  <a:cubicBezTo>
                    <a:pt x="328999" y="477523"/>
                    <a:pt x="390146" y="477523"/>
                    <a:pt x="427633" y="440091"/>
                  </a:cubicBezTo>
                  <a:cubicBezTo>
                    <a:pt x="465223" y="402659"/>
                    <a:pt x="465223" y="341601"/>
                    <a:pt x="427633" y="304169"/>
                  </a:cubicBezTo>
                  <a:cubicBezTo>
                    <a:pt x="408890" y="285402"/>
                    <a:pt x="384231" y="276018"/>
                    <a:pt x="359573" y="276018"/>
                  </a:cubicBezTo>
                  <a:close/>
                  <a:moveTo>
                    <a:pt x="359573" y="238356"/>
                  </a:moveTo>
                  <a:cubicBezTo>
                    <a:pt x="393910" y="238356"/>
                    <a:pt x="428248" y="251396"/>
                    <a:pt x="454366" y="277476"/>
                  </a:cubicBezTo>
                  <a:cubicBezTo>
                    <a:pt x="497896" y="321044"/>
                    <a:pt x="505168" y="387216"/>
                    <a:pt x="476080" y="438353"/>
                  </a:cubicBezTo>
                  <a:lnTo>
                    <a:pt x="583932" y="546047"/>
                  </a:lnTo>
                  <a:cubicBezTo>
                    <a:pt x="597759" y="559956"/>
                    <a:pt x="597759" y="582354"/>
                    <a:pt x="583932" y="596161"/>
                  </a:cubicBezTo>
                  <a:cubicBezTo>
                    <a:pt x="570105" y="609968"/>
                    <a:pt x="547674" y="609968"/>
                    <a:pt x="533847" y="596161"/>
                  </a:cubicBezTo>
                  <a:lnTo>
                    <a:pt x="425892" y="488364"/>
                  </a:lnTo>
                  <a:cubicBezTo>
                    <a:pt x="374783" y="517513"/>
                    <a:pt x="308412" y="510251"/>
                    <a:pt x="264779" y="466785"/>
                  </a:cubicBezTo>
                  <a:cubicBezTo>
                    <a:pt x="212543" y="414523"/>
                    <a:pt x="212543" y="329635"/>
                    <a:pt x="264779" y="277476"/>
                  </a:cubicBezTo>
                  <a:cubicBezTo>
                    <a:pt x="290898" y="251396"/>
                    <a:pt x="325235" y="238356"/>
                    <a:pt x="359573" y="238356"/>
                  </a:cubicBezTo>
                  <a:close/>
                  <a:moveTo>
                    <a:pt x="139917" y="43060"/>
                  </a:moveTo>
                  <a:cubicBezTo>
                    <a:pt x="126089" y="43060"/>
                    <a:pt x="114822" y="54209"/>
                    <a:pt x="114822" y="68017"/>
                  </a:cubicBezTo>
                  <a:lnTo>
                    <a:pt x="114822" y="145137"/>
                  </a:lnTo>
                  <a:cubicBezTo>
                    <a:pt x="114822" y="158945"/>
                    <a:pt x="126089" y="170094"/>
                    <a:pt x="139917" y="170094"/>
                  </a:cubicBezTo>
                  <a:lnTo>
                    <a:pt x="461952" y="170094"/>
                  </a:lnTo>
                  <a:lnTo>
                    <a:pt x="461952" y="128056"/>
                  </a:lnTo>
                  <a:lnTo>
                    <a:pt x="322957" y="128056"/>
                  </a:lnTo>
                  <a:cubicBezTo>
                    <a:pt x="311075" y="128056"/>
                    <a:pt x="301344" y="118442"/>
                    <a:pt x="301344" y="106577"/>
                  </a:cubicBezTo>
                  <a:cubicBezTo>
                    <a:pt x="301344" y="94713"/>
                    <a:pt x="311075" y="85098"/>
                    <a:pt x="322957" y="85098"/>
                  </a:cubicBezTo>
                  <a:lnTo>
                    <a:pt x="461952" y="85098"/>
                  </a:lnTo>
                  <a:lnTo>
                    <a:pt x="461952" y="43060"/>
                  </a:lnTo>
                  <a:close/>
                  <a:moveTo>
                    <a:pt x="139917" y="0"/>
                  </a:moveTo>
                  <a:lnTo>
                    <a:pt x="511117" y="0"/>
                  </a:lnTo>
                  <a:cubicBezTo>
                    <a:pt x="522999" y="0"/>
                    <a:pt x="532627" y="9614"/>
                    <a:pt x="532627" y="21479"/>
                  </a:cubicBezTo>
                  <a:cubicBezTo>
                    <a:pt x="532627" y="33344"/>
                    <a:pt x="522999" y="43060"/>
                    <a:pt x="511117" y="43060"/>
                  </a:cubicBezTo>
                  <a:lnTo>
                    <a:pt x="505074" y="43060"/>
                  </a:lnTo>
                  <a:lnTo>
                    <a:pt x="505074" y="170094"/>
                  </a:lnTo>
                  <a:lnTo>
                    <a:pt x="511117" y="170094"/>
                  </a:lnTo>
                  <a:cubicBezTo>
                    <a:pt x="522999" y="170094"/>
                    <a:pt x="532627" y="179811"/>
                    <a:pt x="532627" y="191675"/>
                  </a:cubicBezTo>
                  <a:cubicBezTo>
                    <a:pt x="532627" y="203540"/>
                    <a:pt x="522999" y="213155"/>
                    <a:pt x="511117" y="213155"/>
                  </a:cubicBezTo>
                  <a:lnTo>
                    <a:pt x="456011" y="213155"/>
                  </a:lnTo>
                  <a:cubicBezTo>
                    <a:pt x="459084" y="220928"/>
                    <a:pt x="460825" y="229315"/>
                    <a:pt x="460825" y="238111"/>
                  </a:cubicBezTo>
                  <a:lnTo>
                    <a:pt x="460825" y="256829"/>
                  </a:lnTo>
                  <a:cubicBezTo>
                    <a:pt x="447509" y="245578"/>
                    <a:pt x="432555" y="236782"/>
                    <a:pt x="416576" y="230645"/>
                  </a:cubicBezTo>
                  <a:cubicBezTo>
                    <a:pt x="413401" y="220519"/>
                    <a:pt x="403875" y="213155"/>
                    <a:pt x="392710" y="213155"/>
                  </a:cubicBezTo>
                  <a:lnTo>
                    <a:pt x="139917" y="213155"/>
                  </a:lnTo>
                  <a:lnTo>
                    <a:pt x="70675" y="213155"/>
                  </a:lnTo>
                  <a:lnTo>
                    <a:pt x="70675" y="255192"/>
                  </a:lnTo>
                  <a:lnTo>
                    <a:pt x="209670" y="255192"/>
                  </a:lnTo>
                  <a:cubicBezTo>
                    <a:pt x="221553" y="255192"/>
                    <a:pt x="231181" y="264807"/>
                    <a:pt x="231181" y="276671"/>
                  </a:cubicBezTo>
                  <a:cubicBezTo>
                    <a:pt x="231181" y="288638"/>
                    <a:pt x="221553" y="298253"/>
                    <a:pt x="209670" y="298253"/>
                  </a:cubicBezTo>
                  <a:lnTo>
                    <a:pt x="70675" y="298253"/>
                  </a:lnTo>
                  <a:lnTo>
                    <a:pt x="70675" y="340291"/>
                  </a:lnTo>
                  <a:lnTo>
                    <a:pt x="211207" y="340291"/>
                  </a:lnTo>
                  <a:cubicBezTo>
                    <a:pt x="208749" y="351235"/>
                    <a:pt x="207519" y="362588"/>
                    <a:pt x="207519" y="374146"/>
                  </a:cubicBezTo>
                  <a:cubicBezTo>
                    <a:pt x="207519" y="377214"/>
                    <a:pt x="207622" y="380283"/>
                    <a:pt x="207827" y="383249"/>
                  </a:cubicBezTo>
                  <a:lnTo>
                    <a:pt x="139917" y="383249"/>
                  </a:lnTo>
                  <a:cubicBezTo>
                    <a:pt x="126089" y="383249"/>
                    <a:pt x="114822" y="394500"/>
                    <a:pt x="114822" y="408308"/>
                  </a:cubicBezTo>
                  <a:lnTo>
                    <a:pt x="114822" y="485428"/>
                  </a:lnTo>
                  <a:cubicBezTo>
                    <a:pt x="114822" y="499134"/>
                    <a:pt x="126089" y="510385"/>
                    <a:pt x="139917" y="510385"/>
                  </a:cubicBezTo>
                  <a:lnTo>
                    <a:pt x="290180" y="510385"/>
                  </a:lnTo>
                  <a:cubicBezTo>
                    <a:pt x="311894" y="521738"/>
                    <a:pt x="336170" y="527670"/>
                    <a:pt x="361367" y="527670"/>
                  </a:cubicBezTo>
                  <a:cubicBezTo>
                    <a:pt x="379087" y="527670"/>
                    <a:pt x="396500" y="524704"/>
                    <a:pt x="413093" y="518772"/>
                  </a:cubicBezTo>
                  <a:lnTo>
                    <a:pt x="447817" y="553445"/>
                  </a:lnTo>
                  <a:lnTo>
                    <a:pt x="139917" y="553445"/>
                  </a:lnTo>
                  <a:cubicBezTo>
                    <a:pt x="102326" y="553445"/>
                    <a:pt x="71802" y="522863"/>
                    <a:pt x="71802" y="485428"/>
                  </a:cubicBezTo>
                  <a:lnTo>
                    <a:pt x="71802" y="408205"/>
                  </a:lnTo>
                  <a:cubicBezTo>
                    <a:pt x="71802" y="399409"/>
                    <a:pt x="73441" y="391022"/>
                    <a:pt x="76514" y="383249"/>
                  </a:cubicBezTo>
                  <a:lnTo>
                    <a:pt x="21510" y="383249"/>
                  </a:lnTo>
                  <a:cubicBezTo>
                    <a:pt x="9628" y="383249"/>
                    <a:pt x="0" y="373634"/>
                    <a:pt x="0" y="361770"/>
                  </a:cubicBezTo>
                  <a:cubicBezTo>
                    <a:pt x="0" y="349905"/>
                    <a:pt x="9628" y="340291"/>
                    <a:pt x="21510" y="340291"/>
                  </a:cubicBezTo>
                  <a:lnTo>
                    <a:pt x="27553" y="340291"/>
                  </a:lnTo>
                  <a:lnTo>
                    <a:pt x="27553" y="213155"/>
                  </a:lnTo>
                  <a:lnTo>
                    <a:pt x="21510" y="213155"/>
                  </a:lnTo>
                  <a:cubicBezTo>
                    <a:pt x="9628" y="213155"/>
                    <a:pt x="0" y="203540"/>
                    <a:pt x="0" y="191675"/>
                  </a:cubicBezTo>
                  <a:cubicBezTo>
                    <a:pt x="0" y="179708"/>
                    <a:pt x="9628" y="170094"/>
                    <a:pt x="21510" y="170094"/>
                  </a:cubicBezTo>
                  <a:lnTo>
                    <a:pt x="76514" y="170094"/>
                  </a:lnTo>
                  <a:cubicBezTo>
                    <a:pt x="73441" y="162423"/>
                    <a:pt x="71802" y="153934"/>
                    <a:pt x="71802" y="145137"/>
                  </a:cubicBezTo>
                  <a:lnTo>
                    <a:pt x="71802" y="68017"/>
                  </a:lnTo>
                  <a:cubicBezTo>
                    <a:pt x="71802" y="30480"/>
                    <a:pt x="102326" y="0"/>
                    <a:pt x="1399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3251BDF-C0C7-4898-A66D-79985A356DDC}"/>
              </a:ext>
            </a:extLst>
          </p:cNvPr>
          <p:cNvGrpSpPr/>
          <p:nvPr/>
        </p:nvGrpSpPr>
        <p:grpSpPr>
          <a:xfrm>
            <a:off x="6448492" y="2672581"/>
            <a:ext cx="1595120" cy="1595120"/>
            <a:chOff x="6448492" y="2869226"/>
            <a:chExt cx="1595120" cy="1595120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730CA982-A356-4BC8-BEA0-86BCD5BF8401}"/>
                </a:ext>
              </a:extLst>
            </p:cNvPr>
            <p:cNvSpPr/>
            <p:nvPr/>
          </p:nvSpPr>
          <p:spPr>
            <a:xfrm>
              <a:off x="6448492" y="2869226"/>
              <a:ext cx="1595120" cy="15951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39700" dist="76200" dir="5400000" sx="90000" sy="-19000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2" name="任意多边形: 形状 384">
              <a:extLst>
                <a:ext uri="{FF2B5EF4-FFF2-40B4-BE49-F238E27FC236}">
                  <a16:creationId xmlns:a16="http://schemas.microsoft.com/office/drawing/2014/main" xmlns="" id="{9934D2DF-C992-4207-8CA7-FE45E19B0E7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35638" y="3361943"/>
              <a:ext cx="420828" cy="609685"/>
            </a:xfrm>
            <a:custGeom>
              <a:avLst/>
              <a:gdLst>
                <a:gd name="connsiteX0" fmla="*/ 302953 w 418198"/>
                <a:gd name="connsiteY0" fmla="*/ 299792 h 605874"/>
                <a:gd name="connsiteX1" fmla="*/ 249019 w 418198"/>
                <a:gd name="connsiteY1" fmla="*/ 317406 h 605874"/>
                <a:gd name="connsiteX2" fmla="*/ 269813 w 418198"/>
                <a:gd name="connsiteY2" fmla="*/ 380633 h 605874"/>
                <a:gd name="connsiteX3" fmla="*/ 296734 w 418198"/>
                <a:gd name="connsiteY3" fmla="*/ 400102 h 605874"/>
                <a:gd name="connsiteX4" fmla="*/ 305646 w 418198"/>
                <a:gd name="connsiteY4" fmla="*/ 398711 h 605874"/>
                <a:gd name="connsiteX5" fmla="*/ 322077 w 418198"/>
                <a:gd name="connsiteY5" fmla="*/ 384620 h 605874"/>
                <a:gd name="connsiteX6" fmla="*/ 323748 w 418198"/>
                <a:gd name="connsiteY6" fmla="*/ 362926 h 605874"/>
                <a:gd name="connsiteX7" fmla="*/ 313908 w 418198"/>
                <a:gd name="connsiteY7" fmla="*/ 278098 h 605874"/>
                <a:gd name="connsiteX8" fmla="*/ 340086 w 418198"/>
                <a:gd name="connsiteY8" fmla="*/ 357642 h 605874"/>
                <a:gd name="connsiteX9" fmla="*/ 337394 w 418198"/>
                <a:gd name="connsiteY9" fmla="*/ 392314 h 605874"/>
                <a:gd name="connsiteX10" fmla="*/ 310937 w 418198"/>
                <a:gd name="connsiteY10" fmla="*/ 415028 h 605874"/>
                <a:gd name="connsiteX11" fmla="*/ 296827 w 418198"/>
                <a:gd name="connsiteY11" fmla="*/ 417253 h 605874"/>
                <a:gd name="connsiteX12" fmla="*/ 253475 w 418198"/>
                <a:gd name="connsiteY12" fmla="*/ 386010 h 605874"/>
                <a:gd name="connsiteX13" fmla="*/ 227389 w 418198"/>
                <a:gd name="connsiteY13" fmla="*/ 306467 h 605874"/>
                <a:gd name="connsiteX14" fmla="*/ 174927 w 418198"/>
                <a:gd name="connsiteY14" fmla="*/ 169081 h 605874"/>
                <a:gd name="connsiteX15" fmla="*/ 95631 w 418198"/>
                <a:gd name="connsiteY15" fmla="*/ 195222 h 605874"/>
                <a:gd name="connsiteX16" fmla="*/ 29521 w 418198"/>
                <a:gd name="connsiteY16" fmla="*/ 252045 h 605874"/>
                <a:gd name="connsiteX17" fmla="*/ 22929 w 418198"/>
                <a:gd name="connsiteY17" fmla="*/ 338996 h 605874"/>
                <a:gd name="connsiteX18" fmla="*/ 58305 w 418198"/>
                <a:gd name="connsiteY18" fmla="*/ 441613 h 605874"/>
                <a:gd name="connsiteX19" fmla="*/ 105566 w 418198"/>
                <a:gd name="connsiteY19" fmla="*/ 420478 h 605874"/>
                <a:gd name="connsiteX20" fmla="*/ 73254 w 418198"/>
                <a:gd name="connsiteY20" fmla="*/ 322403 h 605874"/>
                <a:gd name="connsiteX21" fmla="*/ 76690 w 418198"/>
                <a:gd name="connsiteY21" fmla="*/ 275869 h 605874"/>
                <a:gd name="connsiteX22" fmla="*/ 112159 w 418198"/>
                <a:gd name="connsiteY22" fmla="*/ 245371 h 605874"/>
                <a:gd name="connsiteX23" fmla="*/ 191454 w 418198"/>
                <a:gd name="connsiteY23" fmla="*/ 219323 h 605874"/>
                <a:gd name="connsiteX24" fmla="*/ 176998 w 418198"/>
                <a:gd name="connsiteY24" fmla="*/ 150374 h 605874"/>
                <a:gd name="connsiteX25" fmla="*/ 204184 w 418198"/>
                <a:gd name="connsiteY25" fmla="*/ 233098 h 605874"/>
                <a:gd name="connsiteX26" fmla="*/ 117544 w 418198"/>
                <a:gd name="connsiteY26" fmla="*/ 261593 h 605874"/>
                <a:gd name="connsiteX27" fmla="*/ 89503 w 418198"/>
                <a:gd name="connsiteY27" fmla="*/ 317027 h 605874"/>
                <a:gd name="connsiteX28" fmla="*/ 123858 w 418198"/>
                <a:gd name="connsiteY28" fmla="*/ 421219 h 605874"/>
                <a:gd name="connsiteX29" fmla="*/ 184676 w 418198"/>
                <a:gd name="connsiteY29" fmla="*/ 470071 h 605874"/>
                <a:gd name="connsiteX30" fmla="*/ 351438 w 418198"/>
                <a:gd name="connsiteY30" fmla="*/ 420200 h 605874"/>
                <a:gd name="connsiteX31" fmla="*/ 370844 w 418198"/>
                <a:gd name="connsiteY31" fmla="*/ 417326 h 605874"/>
                <a:gd name="connsiteX32" fmla="*/ 416062 w 418198"/>
                <a:gd name="connsiteY32" fmla="*/ 445970 h 605874"/>
                <a:gd name="connsiteX33" fmla="*/ 418198 w 418198"/>
                <a:gd name="connsiteY33" fmla="*/ 453108 h 605874"/>
                <a:gd name="connsiteX34" fmla="*/ 223395 w 418198"/>
                <a:gd name="connsiteY34" fmla="*/ 541542 h 605874"/>
                <a:gd name="connsiteX35" fmla="*/ 363416 w 418198"/>
                <a:gd name="connsiteY35" fmla="*/ 541542 h 605874"/>
                <a:gd name="connsiteX36" fmla="*/ 363416 w 418198"/>
                <a:gd name="connsiteY36" fmla="*/ 605874 h 605874"/>
                <a:gd name="connsiteX37" fmla="*/ 27200 w 418198"/>
                <a:gd name="connsiteY37" fmla="*/ 605874 h 605874"/>
                <a:gd name="connsiteX38" fmla="*/ 27200 w 418198"/>
                <a:gd name="connsiteY38" fmla="*/ 541542 h 605874"/>
                <a:gd name="connsiteX39" fmla="*/ 47441 w 418198"/>
                <a:gd name="connsiteY39" fmla="*/ 541542 h 605874"/>
                <a:gd name="connsiteX40" fmla="*/ 33978 w 418198"/>
                <a:gd name="connsiteY40" fmla="*/ 497973 h 605874"/>
                <a:gd name="connsiteX41" fmla="*/ 44470 w 418198"/>
                <a:gd name="connsiteY41" fmla="*/ 459133 h 605874"/>
                <a:gd name="connsiteX42" fmla="*/ 6587 w 418198"/>
                <a:gd name="connsiteY42" fmla="*/ 344280 h 605874"/>
                <a:gd name="connsiteX43" fmla="*/ 14200 w 418198"/>
                <a:gd name="connsiteY43" fmla="*/ 244351 h 605874"/>
                <a:gd name="connsiteX44" fmla="*/ 90246 w 418198"/>
                <a:gd name="connsiteY44" fmla="*/ 178907 h 605874"/>
                <a:gd name="connsiteX45" fmla="*/ 241220 w 418198"/>
                <a:gd name="connsiteY45" fmla="*/ 61251 h 605874"/>
                <a:gd name="connsiteX46" fmla="*/ 311786 w 418198"/>
                <a:gd name="connsiteY46" fmla="*/ 276052 h 605874"/>
                <a:gd name="connsiteX47" fmla="*/ 227390 w 418198"/>
                <a:gd name="connsiteY47" fmla="*/ 303714 h 605874"/>
                <a:gd name="connsiteX48" fmla="*/ 204184 w 418198"/>
                <a:gd name="connsiteY48" fmla="*/ 233098 h 605874"/>
                <a:gd name="connsiteX49" fmla="*/ 213089 w 418198"/>
                <a:gd name="connsiteY49" fmla="*/ 230169 h 605874"/>
                <a:gd name="connsiteX50" fmla="*/ 185790 w 418198"/>
                <a:gd name="connsiteY50" fmla="*/ 147482 h 605874"/>
                <a:gd name="connsiteX51" fmla="*/ 176998 w 418198"/>
                <a:gd name="connsiteY51" fmla="*/ 150374 h 605874"/>
                <a:gd name="connsiteX52" fmla="*/ 156824 w 418198"/>
                <a:gd name="connsiteY52" fmla="*/ 88983 h 605874"/>
                <a:gd name="connsiteX53" fmla="*/ 239456 w 418198"/>
                <a:gd name="connsiteY53" fmla="*/ 0 h 605874"/>
                <a:gd name="connsiteX54" fmla="*/ 253781 w 418198"/>
                <a:gd name="connsiteY54" fmla="*/ 43750 h 605874"/>
                <a:gd name="connsiteX55" fmla="*/ 125846 w 418198"/>
                <a:gd name="connsiteY55" fmla="*/ 85666 h 605874"/>
                <a:gd name="connsiteX56" fmla="*/ 111521 w 418198"/>
                <a:gd name="connsiteY56" fmla="*/ 41916 h 60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418198" h="605874">
                  <a:moveTo>
                    <a:pt x="302953" y="299792"/>
                  </a:moveTo>
                  <a:lnTo>
                    <a:pt x="249019" y="317406"/>
                  </a:lnTo>
                  <a:lnTo>
                    <a:pt x="269813" y="380633"/>
                  </a:lnTo>
                  <a:cubicBezTo>
                    <a:pt x="273619" y="392314"/>
                    <a:pt x="284480" y="400102"/>
                    <a:pt x="296734" y="400102"/>
                  </a:cubicBezTo>
                  <a:cubicBezTo>
                    <a:pt x="299797" y="400102"/>
                    <a:pt x="302768" y="399731"/>
                    <a:pt x="305646" y="398711"/>
                  </a:cubicBezTo>
                  <a:cubicBezTo>
                    <a:pt x="312794" y="396394"/>
                    <a:pt x="318642" y="391387"/>
                    <a:pt x="322077" y="384620"/>
                  </a:cubicBezTo>
                  <a:cubicBezTo>
                    <a:pt x="325511" y="377852"/>
                    <a:pt x="326068" y="370157"/>
                    <a:pt x="323748" y="362926"/>
                  </a:cubicBezTo>
                  <a:close/>
                  <a:moveTo>
                    <a:pt x="313908" y="278098"/>
                  </a:moveTo>
                  <a:lnTo>
                    <a:pt x="340086" y="357642"/>
                  </a:lnTo>
                  <a:cubicBezTo>
                    <a:pt x="343892" y="369137"/>
                    <a:pt x="342871" y="381468"/>
                    <a:pt x="337394" y="392314"/>
                  </a:cubicBezTo>
                  <a:cubicBezTo>
                    <a:pt x="331917" y="403161"/>
                    <a:pt x="322541" y="411227"/>
                    <a:pt x="310937" y="415028"/>
                  </a:cubicBezTo>
                  <a:cubicBezTo>
                    <a:pt x="306388" y="416511"/>
                    <a:pt x="301654" y="417253"/>
                    <a:pt x="296827" y="417253"/>
                  </a:cubicBezTo>
                  <a:cubicBezTo>
                    <a:pt x="277054" y="417253"/>
                    <a:pt x="259601" y="404737"/>
                    <a:pt x="253475" y="386010"/>
                  </a:cubicBezTo>
                  <a:lnTo>
                    <a:pt x="227389" y="306467"/>
                  </a:lnTo>
                  <a:close/>
                  <a:moveTo>
                    <a:pt x="174927" y="169081"/>
                  </a:moveTo>
                  <a:lnTo>
                    <a:pt x="95631" y="195222"/>
                  </a:lnTo>
                  <a:cubicBezTo>
                    <a:pt x="66755" y="204677"/>
                    <a:pt x="43263" y="224885"/>
                    <a:pt x="29521" y="252045"/>
                  </a:cubicBezTo>
                  <a:cubicBezTo>
                    <a:pt x="15779" y="279299"/>
                    <a:pt x="13458" y="310167"/>
                    <a:pt x="22929" y="338996"/>
                  </a:cubicBezTo>
                  <a:lnTo>
                    <a:pt x="58305" y="441613"/>
                  </a:lnTo>
                  <a:cubicBezTo>
                    <a:pt x="71304" y="429284"/>
                    <a:pt x="87739" y="421961"/>
                    <a:pt x="105566" y="420478"/>
                  </a:cubicBezTo>
                  <a:lnTo>
                    <a:pt x="73254" y="322403"/>
                  </a:lnTo>
                  <a:cubicBezTo>
                    <a:pt x="68147" y="307015"/>
                    <a:pt x="69354" y="290422"/>
                    <a:pt x="76690" y="275869"/>
                  </a:cubicBezTo>
                  <a:cubicBezTo>
                    <a:pt x="84118" y="261315"/>
                    <a:pt x="96653" y="250470"/>
                    <a:pt x="112159" y="245371"/>
                  </a:cubicBezTo>
                  <a:lnTo>
                    <a:pt x="191454" y="219323"/>
                  </a:lnTo>
                  <a:close/>
                  <a:moveTo>
                    <a:pt x="176998" y="150374"/>
                  </a:moveTo>
                  <a:lnTo>
                    <a:pt x="204184" y="233098"/>
                  </a:lnTo>
                  <a:lnTo>
                    <a:pt x="117544" y="261593"/>
                  </a:lnTo>
                  <a:cubicBezTo>
                    <a:pt x="94517" y="269195"/>
                    <a:pt x="81982" y="294038"/>
                    <a:pt x="89503" y="317027"/>
                  </a:cubicBezTo>
                  <a:lnTo>
                    <a:pt x="123858" y="421219"/>
                  </a:lnTo>
                  <a:cubicBezTo>
                    <a:pt x="151714" y="425484"/>
                    <a:pt x="174648" y="444023"/>
                    <a:pt x="184676" y="470071"/>
                  </a:cubicBezTo>
                  <a:lnTo>
                    <a:pt x="351438" y="420200"/>
                  </a:lnTo>
                  <a:cubicBezTo>
                    <a:pt x="357844" y="418253"/>
                    <a:pt x="364344" y="417326"/>
                    <a:pt x="370844" y="417326"/>
                  </a:cubicBezTo>
                  <a:cubicBezTo>
                    <a:pt x="393128" y="417326"/>
                    <a:pt x="410863" y="428543"/>
                    <a:pt x="416062" y="445970"/>
                  </a:cubicBezTo>
                  <a:lnTo>
                    <a:pt x="418198" y="453108"/>
                  </a:lnTo>
                  <a:lnTo>
                    <a:pt x="223395" y="541542"/>
                  </a:lnTo>
                  <a:lnTo>
                    <a:pt x="363416" y="541542"/>
                  </a:lnTo>
                  <a:lnTo>
                    <a:pt x="363416" y="605874"/>
                  </a:lnTo>
                  <a:lnTo>
                    <a:pt x="27200" y="605874"/>
                  </a:lnTo>
                  <a:lnTo>
                    <a:pt x="27200" y="541542"/>
                  </a:lnTo>
                  <a:lnTo>
                    <a:pt x="47441" y="541542"/>
                  </a:lnTo>
                  <a:cubicBezTo>
                    <a:pt x="38713" y="528749"/>
                    <a:pt x="33978" y="513454"/>
                    <a:pt x="33978" y="497973"/>
                  </a:cubicBezTo>
                  <a:cubicBezTo>
                    <a:pt x="33978" y="484347"/>
                    <a:pt x="37599" y="470998"/>
                    <a:pt x="44470" y="459133"/>
                  </a:cubicBezTo>
                  <a:lnTo>
                    <a:pt x="6587" y="344280"/>
                  </a:lnTo>
                  <a:cubicBezTo>
                    <a:pt x="-4277" y="311187"/>
                    <a:pt x="-1677" y="275591"/>
                    <a:pt x="14200" y="244351"/>
                  </a:cubicBezTo>
                  <a:cubicBezTo>
                    <a:pt x="29985" y="213112"/>
                    <a:pt x="57005" y="189845"/>
                    <a:pt x="90246" y="178907"/>
                  </a:cubicBezTo>
                  <a:close/>
                  <a:moveTo>
                    <a:pt x="241220" y="61251"/>
                  </a:moveTo>
                  <a:lnTo>
                    <a:pt x="311786" y="276052"/>
                  </a:lnTo>
                  <a:lnTo>
                    <a:pt x="227390" y="303714"/>
                  </a:lnTo>
                  <a:lnTo>
                    <a:pt x="204184" y="233098"/>
                  </a:lnTo>
                  <a:lnTo>
                    <a:pt x="213089" y="230169"/>
                  </a:lnTo>
                  <a:lnTo>
                    <a:pt x="185790" y="147482"/>
                  </a:lnTo>
                  <a:lnTo>
                    <a:pt x="176998" y="150374"/>
                  </a:lnTo>
                  <a:lnTo>
                    <a:pt x="156824" y="88983"/>
                  </a:lnTo>
                  <a:close/>
                  <a:moveTo>
                    <a:pt x="239456" y="0"/>
                  </a:moveTo>
                  <a:lnTo>
                    <a:pt x="253781" y="43750"/>
                  </a:lnTo>
                  <a:lnTo>
                    <a:pt x="125846" y="85666"/>
                  </a:lnTo>
                  <a:lnTo>
                    <a:pt x="111521" y="419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A9B1D1C-05B0-4E9C-A69B-1A39B5C9840B}"/>
              </a:ext>
            </a:extLst>
          </p:cNvPr>
          <p:cNvGrpSpPr/>
          <p:nvPr/>
        </p:nvGrpSpPr>
        <p:grpSpPr>
          <a:xfrm>
            <a:off x="9167719" y="2672581"/>
            <a:ext cx="1595120" cy="1595120"/>
            <a:chOff x="9167719" y="2869226"/>
            <a:chExt cx="1595120" cy="1595120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CDDC4AA5-263A-4DDA-BA1D-604BBC951FC1}"/>
                </a:ext>
              </a:extLst>
            </p:cNvPr>
            <p:cNvSpPr/>
            <p:nvPr/>
          </p:nvSpPr>
          <p:spPr>
            <a:xfrm>
              <a:off x="9167719" y="2869226"/>
              <a:ext cx="1595120" cy="15951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39700" dist="76200" dir="5400000" sx="90000" sy="-19000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0" name="任意多边形: 形状 346">
              <a:extLst>
                <a:ext uri="{FF2B5EF4-FFF2-40B4-BE49-F238E27FC236}">
                  <a16:creationId xmlns:a16="http://schemas.microsoft.com/office/drawing/2014/main" xmlns="" id="{C1CD060F-B0DC-4B75-938C-FE27CAC8DCF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660437" y="3424446"/>
              <a:ext cx="609685" cy="484677"/>
            </a:xfrm>
            <a:custGeom>
              <a:avLst/>
              <a:gdLst>
                <a:gd name="connsiteX0" fmla="*/ 107922 w 605381"/>
                <a:gd name="connsiteY0" fmla="*/ 277132 h 481256"/>
                <a:gd name="connsiteX1" fmla="*/ 77930 w 605381"/>
                <a:gd name="connsiteY1" fmla="*/ 307081 h 481256"/>
                <a:gd name="connsiteX2" fmla="*/ 77930 w 605381"/>
                <a:gd name="connsiteY2" fmla="*/ 399631 h 481256"/>
                <a:gd name="connsiteX3" fmla="*/ 107922 w 605381"/>
                <a:gd name="connsiteY3" fmla="*/ 429703 h 481256"/>
                <a:gd name="connsiteX4" fmla="*/ 494509 w 605381"/>
                <a:gd name="connsiteY4" fmla="*/ 429703 h 481256"/>
                <a:gd name="connsiteX5" fmla="*/ 494509 w 605381"/>
                <a:gd name="connsiteY5" fmla="*/ 379255 h 481256"/>
                <a:gd name="connsiteX6" fmla="*/ 327582 w 605381"/>
                <a:gd name="connsiteY6" fmla="*/ 379255 h 481256"/>
                <a:gd name="connsiteX7" fmla="*/ 301769 w 605381"/>
                <a:gd name="connsiteY7" fmla="*/ 353356 h 481256"/>
                <a:gd name="connsiteX8" fmla="*/ 327582 w 605381"/>
                <a:gd name="connsiteY8" fmla="*/ 327580 h 481256"/>
                <a:gd name="connsiteX9" fmla="*/ 494386 w 605381"/>
                <a:gd name="connsiteY9" fmla="*/ 327580 h 481256"/>
                <a:gd name="connsiteX10" fmla="*/ 494386 w 605381"/>
                <a:gd name="connsiteY10" fmla="*/ 277132 h 481256"/>
                <a:gd name="connsiteX11" fmla="*/ 107922 w 605381"/>
                <a:gd name="connsiteY11" fmla="*/ 225456 h 481256"/>
                <a:gd name="connsiteX12" fmla="*/ 553388 w 605381"/>
                <a:gd name="connsiteY12" fmla="*/ 225456 h 481256"/>
                <a:gd name="connsiteX13" fmla="*/ 579201 w 605381"/>
                <a:gd name="connsiteY13" fmla="*/ 251355 h 481256"/>
                <a:gd name="connsiteX14" fmla="*/ 553388 w 605381"/>
                <a:gd name="connsiteY14" fmla="*/ 277132 h 481256"/>
                <a:gd name="connsiteX15" fmla="*/ 546135 w 605381"/>
                <a:gd name="connsiteY15" fmla="*/ 277132 h 481256"/>
                <a:gd name="connsiteX16" fmla="*/ 546135 w 605381"/>
                <a:gd name="connsiteY16" fmla="*/ 429703 h 481256"/>
                <a:gd name="connsiteX17" fmla="*/ 553388 w 605381"/>
                <a:gd name="connsiteY17" fmla="*/ 429703 h 481256"/>
                <a:gd name="connsiteX18" fmla="*/ 579201 w 605381"/>
                <a:gd name="connsiteY18" fmla="*/ 455480 h 481256"/>
                <a:gd name="connsiteX19" fmla="*/ 553388 w 605381"/>
                <a:gd name="connsiteY19" fmla="*/ 481256 h 481256"/>
                <a:gd name="connsiteX20" fmla="*/ 107799 w 605381"/>
                <a:gd name="connsiteY20" fmla="*/ 481256 h 481256"/>
                <a:gd name="connsiteX21" fmla="*/ 26180 w 605381"/>
                <a:gd name="connsiteY21" fmla="*/ 399631 h 481256"/>
                <a:gd name="connsiteX22" fmla="*/ 26180 w 605381"/>
                <a:gd name="connsiteY22" fmla="*/ 307081 h 481256"/>
                <a:gd name="connsiteX23" fmla="*/ 107922 w 605381"/>
                <a:gd name="connsiteY23" fmla="*/ 225456 h 481256"/>
                <a:gd name="connsiteX24" fmla="*/ 443864 w 605381"/>
                <a:gd name="connsiteY24" fmla="*/ 31913 h 481256"/>
                <a:gd name="connsiteX25" fmla="*/ 426041 w 605381"/>
                <a:gd name="connsiteY25" fmla="*/ 32527 h 481256"/>
                <a:gd name="connsiteX26" fmla="*/ 371341 w 605381"/>
                <a:gd name="connsiteY26" fmla="*/ 48974 h 481256"/>
                <a:gd name="connsiteX27" fmla="*/ 369620 w 605381"/>
                <a:gd name="connsiteY27" fmla="*/ 99298 h 481256"/>
                <a:gd name="connsiteX28" fmla="*/ 456156 w 605381"/>
                <a:gd name="connsiteY28" fmla="*/ 159442 h 481256"/>
                <a:gd name="connsiteX29" fmla="*/ 475209 w 605381"/>
                <a:gd name="connsiteY29" fmla="*/ 157478 h 481256"/>
                <a:gd name="connsiteX30" fmla="*/ 531875 w 605381"/>
                <a:gd name="connsiteY30" fmla="*/ 77696 h 481256"/>
                <a:gd name="connsiteX31" fmla="*/ 524377 w 605381"/>
                <a:gd name="connsiteY31" fmla="*/ 53761 h 481256"/>
                <a:gd name="connsiteX32" fmla="*/ 443864 w 605381"/>
                <a:gd name="connsiteY32" fmla="*/ 31913 h 481256"/>
                <a:gd name="connsiteX33" fmla="*/ 161640 w 605381"/>
                <a:gd name="connsiteY33" fmla="*/ 31913 h 481256"/>
                <a:gd name="connsiteX34" fmla="*/ 81127 w 605381"/>
                <a:gd name="connsiteY34" fmla="*/ 53761 h 481256"/>
                <a:gd name="connsiteX35" fmla="*/ 73506 w 605381"/>
                <a:gd name="connsiteY35" fmla="*/ 77696 h 481256"/>
                <a:gd name="connsiteX36" fmla="*/ 130172 w 605381"/>
                <a:gd name="connsiteY36" fmla="*/ 157478 h 481256"/>
                <a:gd name="connsiteX37" fmla="*/ 149225 w 605381"/>
                <a:gd name="connsiteY37" fmla="*/ 159442 h 481256"/>
                <a:gd name="connsiteX38" fmla="*/ 235883 w 605381"/>
                <a:gd name="connsiteY38" fmla="*/ 99298 h 481256"/>
                <a:gd name="connsiteX39" fmla="*/ 234040 w 605381"/>
                <a:gd name="connsiteY39" fmla="*/ 48974 h 481256"/>
                <a:gd name="connsiteX40" fmla="*/ 179463 w 605381"/>
                <a:gd name="connsiteY40" fmla="*/ 32527 h 481256"/>
                <a:gd name="connsiteX41" fmla="*/ 161640 w 605381"/>
                <a:gd name="connsiteY41" fmla="*/ 31913 h 481256"/>
                <a:gd name="connsiteX42" fmla="*/ 161640 w 605381"/>
                <a:gd name="connsiteY42" fmla="*/ 0 h 481256"/>
                <a:gd name="connsiteX43" fmla="*/ 181676 w 605381"/>
                <a:gd name="connsiteY43" fmla="*/ 737 h 481256"/>
                <a:gd name="connsiteX44" fmla="*/ 243627 w 605381"/>
                <a:gd name="connsiteY44" fmla="*/ 11292 h 481256"/>
                <a:gd name="connsiteX45" fmla="*/ 302752 w 605381"/>
                <a:gd name="connsiteY45" fmla="*/ 20621 h 481256"/>
                <a:gd name="connsiteX46" fmla="*/ 363474 w 605381"/>
                <a:gd name="connsiteY46" fmla="*/ 11047 h 481256"/>
                <a:gd name="connsiteX47" fmla="*/ 423828 w 605381"/>
                <a:gd name="connsiteY47" fmla="*/ 737 h 481256"/>
                <a:gd name="connsiteX48" fmla="*/ 443864 w 605381"/>
                <a:gd name="connsiteY48" fmla="*/ 0 h 481256"/>
                <a:gd name="connsiteX49" fmla="*/ 579076 w 605381"/>
                <a:gd name="connsiteY49" fmla="*/ 13624 h 481256"/>
                <a:gd name="connsiteX50" fmla="*/ 605381 w 605381"/>
                <a:gd name="connsiteY50" fmla="*/ 40259 h 481256"/>
                <a:gd name="connsiteX51" fmla="*/ 605381 w 605381"/>
                <a:gd name="connsiteY51" fmla="*/ 62967 h 481256"/>
                <a:gd name="connsiteX52" fmla="*/ 578830 w 605381"/>
                <a:gd name="connsiteY52" fmla="*/ 89602 h 481256"/>
                <a:gd name="connsiteX53" fmla="*/ 562728 w 605381"/>
                <a:gd name="connsiteY53" fmla="*/ 89602 h 481256"/>
                <a:gd name="connsiteX54" fmla="*/ 481601 w 605381"/>
                <a:gd name="connsiteY54" fmla="*/ 188654 h 481256"/>
                <a:gd name="connsiteX55" fmla="*/ 456156 w 605381"/>
                <a:gd name="connsiteY55" fmla="*/ 191232 h 481256"/>
                <a:gd name="connsiteX56" fmla="*/ 386583 w 605381"/>
                <a:gd name="connsiteY56" fmla="*/ 169384 h 481256"/>
                <a:gd name="connsiteX57" fmla="*/ 340243 w 605381"/>
                <a:gd name="connsiteY57" fmla="*/ 111818 h 481256"/>
                <a:gd name="connsiteX58" fmla="*/ 338153 w 605381"/>
                <a:gd name="connsiteY58" fmla="*/ 106663 h 481256"/>
                <a:gd name="connsiteX59" fmla="*/ 302752 w 605381"/>
                <a:gd name="connsiteY59" fmla="*/ 79414 h 481256"/>
                <a:gd name="connsiteX60" fmla="*/ 267228 w 605381"/>
                <a:gd name="connsiteY60" fmla="*/ 106663 h 481256"/>
                <a:gd name="connsiteX61" fmla="*/ 265138 w 605381"/>
                <a:gd name="connsiteY61" fmla="*/ 111818 h 481256"/>
                <a:gd name="connsiteX62" fmla="*/ 218921 w 605381"/>
                <a:gd name="connsiteY62" fmla="*/ 169384 h 481256"/>
                <a:gd name="connsiteX63" fmla="*/ 149225 w 605381"/>
                <a:gd name="connsiteY63" fmla="*/ 191232 h 481256"/>
                <a:gd name="connsiteX64" fmla="*/ 123780 w 605381"/>
                <a:gd name="connsiteY64" fmla="*/ 188654 h 481256"/>
                <a:gd name="connsiteX65" fmla="*/ 42776 w 605381"/>
                <a:gd name="connsiteY65" fmla="*/ 89602 h 481256"/>
                <a:gd name="connsiteX66" fmla="*/ 26674 w 605381"/>
                <a:gd name="connsiteY66" fmla="*/ 89602 h 481256"/>
                <a:gd name="connsiteX67" fmla="*/ 0 w 605381"/>
                <a:gd name="connsiteY67" fmla="*/ 62967 h 481256"/>
                <a:gd name="connsiteX68" fmla="*/ 0 w 605381"/>
                <a:gd name="connsiteY68" fmla="*/ 40259 h 481256"/>
                <a:gd name="connsiteX69" fmla="*/ 26428 w 605381"/>
                <a:gd name="connsiteY69" fmla="*/ 13624 h 481256"/>
                <a:gd name="connsiteX70" fmla="*/ 161640 w 605381"/>
                <a:gd name="connsiteY70" fmla="*/ 0 h 481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05381" h="481256">
                  <a:moveTo>
                    <a:pt x="107922" y="277132"/>
                  </a:moveTo>
                  <a:cubicBezTo>
                    <a:pt x="91328" y="277132"/>
                    <a:pt x="77930" y="290511"/>
                    <a:pt x="77930" y="307081"/>
                  </a:cubicBezTo>
                  <a:lnTo>
                    <a:pt x="77930" y="399631"/>
                  </a:lnTo>
                  <a:cubicBezTo>
                    <a:pt x="77930" y="416201"/>
                    <a:pt x="91328" y="429703"/>
                    <a:pt x="107922" y="429703"/>
                  </a:cubicBezTo>
                  <a:lnTo>
                    <a:pt x="494509" y="429703"/>
                  </a:lnTo>
                  <a:lnTo>
                    <a:pt x="494509" y="379255"/>
                  </a:lnTo>
                  <a:lnTo>
                    <a:pt x="327582" y="379255"/>
                  </a:lnTo>
                  <a:cubicBezTo>
                    <a:pt x="313323" y="379255"/>
                    <a:pt x="301769" y="367594"/>
                    <a:pt x="301769" y="353356"/>
                  </a:cubicBezTo>
                  <a:cubicBezTo>
                    <a:pt x="301769" y="339118"/>
                    <a:pt x="313323" y="327580"/>
                    <a:pt x="327582" y="327580"/>
                  </a:cubicBezTo>
                  <a:lnTo>
                    <a:pt x="494386" y="327580"/>
                  </a:lnTo>
                  <a:lnTo>
                    <a:pt x="494386" y="277132"/>
                  </a:lnTo>
                  <a:close/>
                  <a:moveTo>
                    <a:pt x="107922" y="225456"/>
                  </a:moveTo>
                  <a:lnTo>
                    <a:pt x="553388" y="225456"/>
                  </a:lnTo>
                  <a:cubicBezTo>
                    <a:pt x="567646" y="225456"/>
                    <a:pt x="579201" y="236994"/>
                    <a:pt x="579201" y="251355"/>
                  </a:cubicBezTo>
                  <a:cubicBezTo>
                    <a:pt x="579201" y="265594"/>
                    <a:pt x="567646" y="277132"/>
                    <a:pt x="553388" y="277132"/>
                  </a:cubicBezTo>
                  <a:lnTo>
                    <a:pt x="546135" y="277132"/>
                  </a:lnTo>
                  <a:lnTo>
                    <a:pt x="546135" y="429703"/>
                  </a:lnTo>
                  <a:lnTo>
                    <a:pt x="553388" y="429703"/>
                  </a:lnTo>
                  <a:cubicBezTo>
                    <a:pt x="567646" y="429703"/>
                    <a:pt x="579201" y="441241"/>
                    <a:pt x="579201" y="455480"/>
                  </a:cubicBezTo>
                  <a:cubicBezTo>
                    <a:pt x="579201" y="469718"/>
                    <a:pt x="567646" y="481256"/>
                    <a:pt x="553388" y="481256"/>
                  </a:cubicBezTo>
                  <a:lnTo>
                    <a:pt x="107799" y="481256"/>
                  </a:lnTo>
                  <a:cubicBezTo>
                    <a:pt x="41914" y="481256"/>
                    <a:pt x="26180" y="428721"/>
                    <a:pt x="26180" y="399631"/>
                  </a:cubicBezTo>
                  <a:lnTo>
                    <a:pt x="26180" y="307081"/>
                  </a:lnTo>
                  <a:cubicBezTo>
                    <a:pt x="26180" y="262034"/>
                    <a:pt x="62810" y="225456"/>
                    <a:pt x="107922" y="225456"/>
                  </a:cubicBezTo>
                  <a:close/>
                  <a:moveTo>
                    <a:pt x="443864" y="31913"/>
                  </a:moveTo>
                  <a:cubicBezTo>
                    <a:pt x="437841" y="31913"/>
                    <a:pt x="431818" y="32036"/>
                    <a:pt x="426041" y="32527"/>
                  </a:cubicBezTo>
                  <a:cubicBezTo>
                    <a:pt x="400105" y="34245"/>
                    <a:pt x="382773" y="39523"/>
                    <a:pt x="371341" y="48974"/>
                  </a:cubicBezTo>
                  <a:cubicBezTo>
                    <a:pt x="367162" y="52534"/>
                    <a:pt x="354255" y="63335"/>
                    <a:pt x="369620" y="99298"/>
                  </a:cubicBezTo>
                  <a:cubicBezTo>
                    <a:pt x="385477" y="136366"/>
                    <a:pt x="418666" y="159442"/>
                    <a:pt x="456156" y="159442"/>
                  </a:cubicBezTo>
                  <a:cubicBezTo>
                    <a:pt x="462425" y="159442"/>
                    <a:pt x="468817" y="158828"/>
                    <a:pt x="475209" y="157478"/>
                  </a:cubicBezTo>
                  <a:cubicBezTo>
                    <a:pt x="521427" y="148027"/>
                    <a:pt x="530277" y="98562"/>
                    <a:pt x="531875" y="77696"/>
                  </a:cubicBezTo>
                  <a:cubicBezTo>
                    <a:pt x="532735" y="67876"/>
                    <a:pt x="530154" y="60021"/>
                    <a:pt x="524377" y="53761"/>
                  </a:cubicBezTo>
                  <a:cubicBezTo>
                    <a:pt x="511470" y="39768"/>
                    <a:pt x="482092" y="31913"/>
                    <a:pt x="443864" y="31913"/>
                  </a:cubicBezTo>
                  <a:close/>
                  <a:moveTo>
                    <a:pt x="161640" y="31913"/>
                  </a:moveTo>
                  <a:cubicBezTo>
                    <a:pt x="123289" y="31913"/>
                    <a:pt x="93911" y="39768"/>
                    <a:pt x="81127" y="53761"/>
                  </a:cubicBezTo>
                  <a:cubicBezTo>
                    <a:pt x="75227" y="60021"/>
                    <a:pt x="72769" y="67876"/>
                    <a:pt x="73506" y="77696"/>
                  </a:cubicBezTo>
                  <a:cubicBezTo>
                    <a:pt x="75104" y="98562"/>
                    <a:pt x="83954" y="148027"/>
                    <a:pt x="130172" y="157478"/>
                  </a:cubicBezTo>
                  <a:cubicBezTo>
                    <a:pt x="136564" y="158828"/>
                    <a:pt x="142956" y="159442"/>
                    <a:pt x="149225" y="159442"/>
                  </a:cubicBezTo>
                  <a:cubicBezTo>
                    <a:pt x="186838" y="159442"/>
                    <a:pt x="220027" y="136366"/>
                    <a:pt x="235883" y="99298"/>
                  </a:cubicBezTo>
                  <a:cubicBezTo>
                    <a:pt x="251248" y="63335"/>
                    <a:pt x="238342" y="52534"/>
                    <a:pt x="234040" y="48974"/>
                  </a:cubicBezTo>
                  <a:cubicBezTo>
                    <a:pt x="222731" y="39400"/>
                    <a:pt x="205276" y="34245"/>
                    <a:pt x="179463" y="32527"/>
                  </a:cubicBezTo>
                  <a:cubicBezTo>
                    <a:pt x="173686" y="32036"/>
                    <a:pt x="167663" y="31913"/>
                    <a:pt x="161640" y="31913"/>
                  </a:cubicBezTo>
                  <a:close/>
                  <a:moveTo>
                    <a:pt x="161640" y="0"/>
                  </a:moveTo>
                  <a:cubicBezTo>
                    <a:pt x="168400" y="0"/>
                    <a:pt x="175161" y="246"/>
                    <a:pt x="181676" y="737"/>
                  </a:cubicBezTo>
                  <a:cubicBezTo>
                    <a:pt x="202941" y="2209"/>
                    <a:pt x="223591" y="6874"/>
                    <a:pt x="243627" y="11292"/>
                  </a:cubicBezTo>
                  <a:cubicBezTo>
                    <a:pt x="264770" y="16079"/>
                    <a:pt x="284683" y="20621"/>
                    <a:pt x="302752" y="20621"/>
                  </a:cubicBezTo>
                  <a:cubicBezTo>
                    <a:pt x="321067" y="20621"/>
                    <a:pt x="341718" y="15957"/>
                    <a:pt x="363474" y="11047"/>
                  </a:cubicBezTo>
                  <a:cubicBezTo>
                    <a:pt x="383387" y="6628"/>
                    <a:pt x="403792" y="2087"/>
                    <a:pt x="423828" y="737"/>
                  </a:cubicBezTo>
                  <a:cubicBezTo>
                    <a:pt x="430343" y="246"/>
                    <a:pt x="436981" y="0"/>
                    <a:pt x="443864" y="0"/>
                  </a:cubicBezTo>
                  <a:cubicBezTo>
                    <a:pt x="467711" y="0"/>
                    <a:pt x="571947" y="12765"/>
                    <a:pt x="579076" y="13624"/>
                  </a:cubicBezTo>
                  <a:cubicBezTo>
                    <a:pt x="593581" y="13747"/>
                    <a:pt x="605381" y="25653"/>
                    <a:pt x="605381" y="40259"/>
                  </a:cubicBezTo>
                  <a:lnTo>
                    <a:pt x="605381" y="62967"/>
                  </a:lnTo>
                  <a:cubicBezTo>
                    <a:pt x="605381" y="77573"/>
                    <a:pt x="593458" y="89602"/>
                    <a:pt x="578830" y="89602"/>
                  </a:cubicBezTo>
                  <a:lnTo>
                    <a:pt x="562728" y="89602"/>
                  </a:lnTo>
                  <a:cubicBezTo>
                    <a:pt x="555721" y="142749"/>
                    <a:pt x="525606" y="179694"/>
                    <a:pt x="481601" y="188654"/>
                  </a:cubicBezTo>
                  <a:cubicBezTo>
                    <a:pt x="473119" y="190373"/>
                    <a:pt x="464638" y="191232"/>
                    <a:pt x="456156" y="191232"/>
                  </a:cubicBezTo>
                  <a:cubicBezTo>
                    <a:pt x="431203" y="191232"/>
                    <a:pt x="407234" y="183745"/>
                    <a:pt x="386583" y="169384"/>
                  </a:cubicBezTo>
                  <a:cubicBezTo>
                    <a:pt x="366302" y="155269"/>
                    <a:pt x="350322" y="135384"/>
                    <a:pt x="340243" y="111818"/>
                  </a:cubicBezTo>
                  <a:cubicBezTo>
                    <a:pt x="339505" y="110100"/>
                    <a:pt x="338768" y="108381"/>
                    <a:pt x="338153" y="106663"/>
                  </a:cubicBezTo>
                  <a:cubicBezTo>
                    <a:pt x="337784" y="105558"/>
                    <a:pt x="327582" y="79414"/>
                    <a:pt x="302752" y="79414"/>
                  </a:cubicBezTo>
                  <a:cubicBezTo>
                    <a:pt x="277922" y="79414"/>
                    <a:pt x="267720" y="105558"/>
                    <a:pt x="267228" y="106663"/>
                  </a:cubicBezTo>
                  <a:cubicBezTo>
                    <a:pt x="266613" y="108381"/>
                    <a:pt x="265999" y="110100"/>
                    <a:pt x="265138" y="111818"/>
                  </a:cubicBezTo>
                  <a:cubicBezTo>
                    <a:pt x="255059" y="135384"/>
                    <a:pt x="239079" y="155269"/>
                    <a:pt x="218921" y="169384"/>
                  </a:cubicBezTo>
                  <a:cubicBezTo>
                    <a:pt x="198270" y="183745"/>
                    <a:pt x="174178" y="191232"/>
                    <a:pt x="149225" y="191232"/>
                  </a:cubicBezTo>
                  <a:cubicBezTo>
                    <a:pt x="140866" y="191232"/>
                    <a:pt x="132262" y="190373"/>
                    <a:pt x="123780" y="188654"/>
                  </a:cubicBezTo>
                  <a:cubicBezTo>
                    <a:pt x="79898" y="179694"/>
                    <a:pt x="49783" y="142749"/>
                    <a:pt x="42776" y="89602"/>
                  </a:cubicBezTo>
                  <a:lnTo>
                    <a:pt x="26674" y="89602"/>
                  </a:lnTo>
                  <a:cubicBezTo>
                    <a:pt x="11923" y="89602"/>
                    <a:pt x="0" y="77573"/>
                    <a:pt x="0" y="62967"/>
                  </a:cubicBezTo>
                  <a:lnTo>
                    <a:pt x="0" y="40259"/>
                  </a:lnTo>
                  <a:cubicBezTo>
                    <a:pt x="0" y="25653"/>
                    <a:pt x="11800" y="13747"/>
                    <a:pt x="26428" y="13624"/>
                  </a:cubicBezTo>
                  <a:cubicBezTo>
                    <a:pt x="33557" y="12765"/>
                    <a:pt x="137670" y="0"/>
                    <a:pt x="1616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5" name="文本框 9">
            <a:extLst>
              <a:ext uri="{FF2B5EF4-FFF2-40B4-BE49-F238E27FC236}">
                <a16:creationId xmlns:a16="http://schemas.microsoft.com/office/drawing/2014/main" xmlns="" id="{171D17C9-0F40-4713-9BFE-23CE3060FF8F}"/>
              </a:ext>
            </a:extLst>
          </p:cNvPr>
          <p:cNvSpPr txBox="1"/>
          <p:nvPr/>
        </p:nvSpPr>
        <p:spPr>
          <a:xfrm>
            <a:off x="1010039" y="4822921"/>
            <a:ext cx="159512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研究背景</a:t>
            </a:r>
          </a:p>
        </p:txBody>
      </p:sp>
      <p:sp>
        <p:nvSpPr>
          <p:cNvPr id="33" name="文本框 9">
            <a:extLst>
              <a:ext uri="{FF2B5EF4-FFF2-40B4-BE49-F238E27FC236}">
                <a16:creationId xmlns:a16="http://schemas.microsoft.com/office/drawing/2014/main" xmlns="" id="{6C61D09E-8C12-44FF-9EDC-89580AD900C4}"/>
              </a:ext>
            </a:extLst>
          </p:cNvPr>
          <p:cNvSpPr txBox="1"/>
          <p:nvPr/>
        </p:nvSpPr>
        <p:spPr>
          <a:xfrm>
            <a:off x="3729264" y="4822921"/>
            <a:ext cx="159512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关键技术</a:t>
            </a:r>
          </a:p>
        </p:txBody>
      </p:sp>
      <p:sp>
        <p:nvSpPr>
          <p:cNvPr id="31" name="文本框 9">
            <a:extLst>
              <a:ext uri="{FF2B5EF4-FFF2-40B4-BE49-F238E27FC236}">
                <a16:creationId xmlns:a16="http://schemas.microsoft.com/office/drawing/2014/main" xmlns="" id="{599BDDCC-C9BE-41D1-8332-16E03B6B6DBC}"/>
              </a:ext>
            </a:extLst>
          </p:cNvPr>
          <p:cNvSpPr txBox="1"/>
          <p:nvPr/>
        </p:nvSpPr>
        <p:spPr>
          <a:xfrm>
            <a:off x="6448489" y="4822921"/>
            <a:ext cx="159512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研究成果</a:t>
            </a:r>
          </a:p>
        </p:txBody>
      </p:sp>
      <p:sp>
        <p:nvSpPr>
          <p:cNvPr id="29" name="文本框 9">
            <a:extLst>
              <a:ext uri="{FF2B5EF4-FFF2-40B4-BE49-F238E27FC236}">
                <a16:creationId xmlns:a16="http://schemas.microsoft.com/office/drawing/2014/main" xmlns="" id="{9A0800E9-D945-4DF5-AA27-FEDEF31126E1}"/>
              </a:ext>
            </a:extLst>
          </p:cNvPr>
          <p:cNvSpPr txBox="1"/>
          <p:nvPr/>
        </p:nvSpPr>
        <p:spPr>
          <a:xfrm>
            <a:off x="9167714" y="4822921"/>
            <a:ext cx="159512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研究结论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0919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1C176B5A-349B-4EAB-A740-D5E8AE2C4661}"/>
              </a:ext>
            </a:extLst>
          </p:cNvPr>
          <p:cNvSpPr/>
          <p:nvPr/>
        </p:nvSpPr>
        <p:spPr>
          <a:xfrm>
            <a:off x="766763" y="1737676"/>
            <a:ext cx="11090275" cy="4175850"/>
          </a:xfrm>
          <a:prstGeom prst="roundRect">
            <a:avLst>
              <a:gd name="adj" fmla="val 1074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40CB1859-768B-417D-B533-0E38481B240D}"/>
              </a:ext>
            </a:extLst>
          </p:cNvPr>
          <p:cNvSpPr/>
          <p:nvPr/>
        </p:nvSpPr>
        <p:spPr>
          <a:xfrm>
            <a:off x="766763" y="1737676"/>
            <a:ext cx="4608511" cy="4175850"/>
          </a:xfrm>
          <a:custGeom>
            <a:avLst/>
            <a:gdLst>
              <a:gd name="connsiteX0" fmla="*/ 448695 w 5130855"/>
              <a:gd name="connsiteY0" fmla="*/ 0 h 4175850"/>
              <a:gd name="connsiteX1" fmla="*/ 1139755 w 5130855"/>
              <a:gd name="connsiteY1" fmla="*/ 0 h 4175850"/>
              <a:gd name="connsiteX2" fmla="*/ 1876359 w 5130855"/>
              <a:gd name="connsiteY2" fmla="*/ 0 h 4175850"/>
              <a:gd name="connsiteX3" fmla="*/ 4459619 w 5130855"/>
              <a:gd name="connsiteY3" fmla="*/ 0 h 4175850"/>
              <a:gd name="connsiteX4" fmla="*/ 5130855 w 5130855"/>
              <a:gd name="connsiteY4" fmla="*/ 4175850 h 4175850"/>
              <a:gd name="connsiteX5" fmla="*/ 1876359 w 5130855"/>
              <a:gd name="connsiteY5" fmla="*/ 4175850 h 4175850"/>
              <a:gd name="connsiteX6" fmla="*/ 1139755 w 5130855"/>
              <a:gd name="connsiteY6" fmla="*/ 4175850 h 4175850"/>
              <a:gd name="connsiteX7" fmla="*/ 448695 w 5130855"/>
              <a:gd name="connsiteY7" fmla="*/ 4175850 h 4175850"/>
              <a:gd name="connsiteX8" fmla="*/ 0 w 5130855"/>
              <a:gd name="connsiteY8" fmla="*/ 3727155 h 4175850"/>
              <a:gd name="connsiteX9" fmla="*/ 0 w 5130855"/>
              <a:gd name="connsiteY9" fmla="*/ 448695 h 4175850"/>
              <a:gd name="connsiteX10" fmla="*/ 448695 w 5130855"/>
              <a:gd name="connsiteY10" fmla="*/ 0 h 417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30855" h="4175850">
                <a:moveTo>
                  <a:pt x="448695" y="0"/>
                </a:moveTo>
                <a:lnTo>
                  <a:pt x="1139755" y="0"/>
                </a:lnTo>
                <a:lnTo>
                  <a:pt x="1876359" y="0"/>
                </a:lnTo>
                <a:lnTo>
                  <a:pt x="4459619" y="0"/>
                </a:lnTo>
                <a:lnTo>
                  <a:pt x="5130855" y="4175850"/>
                </a:lnTo>
                <a:lnTo>
                  <a:pt x="1876359" y="4175850"/>
                </a:lnTo>
                <a:lnTo>
                  <a:pt x="1139755" y="4175850"/>
                </a:lnTo>
                <a:lnTo>
                  <a:pt x="448695" y="4175850"/>
                </a:lnTo>
                <a:cubicBezTo>
                  <a:pt x="200888" y="4175850"/>
                  <a:pt x="0" y="3974962"/>
                  <a:pt x="0" y="3727155"/>
                </a:cubicBezTo>
                <a:lnTo>
                  <a:pt x="0" y="448695"/>
                </a:lnTo>
                <a:cubicBezTo>
                  <a:pt x="0" y="200888"/>
                  <a:pt x="200888" y="0"/>
                  <a:pt x="448695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-11430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9DCF1DE2-E5B7-4C34-808F-C20FDA11E828}"/>
              </a:ext>
            </a:extLst>
          </p:cNvPr>
          <p:cNvSpPr/>
          <p:nvPr/>
        </p:nvSpPr>
        <p:spPr>
          <a:xfrm>
            <a:off x="334963" y="401198"/>
            <a:ext cx="1232055" cy="3548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9">
            <a:extLst>
              <a:ext uri="{FF2B5EF4-FFF2-40B4-BE49-F238E27FC236}">
                <a16:creationId xmlns:a16="http://schemas.microsoft.com/office/drawing/2014/main" xmlns="" id="{1281F8F7-A66F-438C-8019-DE306C4D3907}"/>
              </a:ext>
            </a:extLst>
          </p:cNvPr>
          <p:cNvSpPr txBox="1"/>
          <p:nvPr/>
        </p:nvSpPr>
        <p:spPr>
          <a:xfrm>
            <a:off x="402350" y="409334"/>
            <a:ext cx="109728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目  录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9F880113-AC7D-41AB-807E-CD6B545A7F97}"/>
              </a:ext>
            </a:extLst>
          </p:cNvPr>
          <p:cNvGrpSpPr/>
          <p:nvPr/>
        </p:nvGrpSpPr>
        <p:grpSpPr>
          <a:xfrm>
            <a:off x="6059226" y="2984807"/>
            <a:ext cx="5113859" cy="1674149"/>
            <a:chOff x="6096000" y="3198167"/>
            <a:chExt cx="5113859" cy="1674149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089BA7E4-E12E-40EB-8BFE-A65B971392B1}"/>
                </a:ext>
              </a:extLst>
            </p:cNvPr>
            <p:cNvGrpSpPr/>
            <p:nvPr/>
          </p:nvGrpSpPr>
          <p:grpSpPr>
            <a:xfrm>
              <a:off x="6096000" y="3198167"/>
              <a:ext cx="2223417" cy="461665"/>
              <a:chOff x="6164933" y="2700426"/>
              <a:chExt cx="2223417" cy="461665"/>
            </a:xfrm>
          </p:grpSpPr>
          <p:sp>
            <p:nvSpPr>
              <p:cNvPr id="19" name="文本框 9">
                <a:extLst>
                  <a:ext uri="{FF2B5EF4-FFF2-40B4-BE49-F238E27FC236}">
                    <a16:creationId xmlns:a16="http://schemas.microsoft.com/office/drawing/2014/main" xmlns="" id="{E64810A8-2043-40D5-91E0-882F45690667}"/>
                  </a:ext>
                </a:extLst>
              </p:cNvPr>
              <p:cNvSpPr txBox="1"/>
              <p:nvPr/>
            </p:nvSpPr>
            <p:spPr>
              <a:xfrm>
                <a:off x="6793230" y="2700426"/>
                <a:ext cx="159512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rPr>
                  <a:t>研究背景</a:t>
                </a:r>
              </a:p>
            </p:txBody>
          </p:sp>
          <p:sp>
            <p:nvSpPr>
              <p:cNvPr id="20" name="文本框 9">
                <a:extLst>
                  <a:ext uri="{FF2B5EF4-FFF2-40B4-BE49-F238E27FC236}">
                    <a16:creationId xmlns:a16="http://schemas.microsoft.com/office/drawing/2014/main" xmlns="" id="{0D306EFA-E796-437C-94AF-8B7C7CDC69B8}"/>
                  </a:ext>
                </a:extLst>
              </p:cNvPr>
              <p:cNvSpPr txBox="1"/>
              <p:nvPr/>
            </p:nvSpPr>
            <p:spPr>
              <a:xfrm>
                <a:off x="6164933" y="2700426"/>
                <a:ext cx="628297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01</a:t>
                </a:r>
                <a:r>
                  <a:rPr lang="en-US" altLang="zh-CN" sz="24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.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100655EE-DDF4-4422-8009-DC6550002B01}"/>
                </a:ext>
              </a:extLst>
            </p:cNvPr>
            <p:cNvGrpSpPr/>
            <p:nvPr/>
          </p:nvGrpSpPr>
          <p:grpSpPr>
            <a:xfrm>
              <a:off x="8986442" y="3198167"/>
              <a:ext cx="2223417" cy="461665"/>
              <a:chOff x="6164933" y="2700426"/>
              <a:chExt cx="2223417" cy="461665"/>
            </a:xfrm>
          </p:grpSpPr>
          <p:sp>
            <p:nvSpPr>
              <p:cNvPr id="23" name="文本框 9">
                <a:extLst>
                  <a:ext uri="{FF2B5EF4-FFF2-40B4-BE49-F238E27FC236}">
                    <a16:creationId xmlns:a16="http://schemas.microsoft.com/office/drawing/2014/main" xmlns="" id="{62B22409-CABC-4710-B2BF-2736EFB34993}"/>
                  </a:ext>
                </a:extLst>
              </p:cNvPr>
              <p:cNvSpPr txBox="1"/>
              <p:nvPr/>
            </p:nvSpPr>
            <p:spPr>
              <a:xfrm>
                <a:off x="6793230" y="2700426"/>
                <a:ext cx="159512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rPr>
                  <a:t>关键技术</a:t>
                </a:r>
              </a:p>
            </p:txBody>
          </p:sp>
          <p:sp>
            <p:nvSpPr>
              <p:cNvPr id="24" name="文本框 9">
                <a:extLst>
                  <a:ext uri="{FF2B5EF4-FFF2-40B4-BE49-F238E27FC236}">
                    <a16:creationId xmlns:a16="http://schemas.microsoft.com/office/drawing/2014/main" xmlns="" id="{6ACF6DCE-1DE4-469C-9413-E459CB6B5EDA}"/>
                  </a:ext>
                </a:extLst>
              </p:cNvPr>
              <p:cNvSpPr txBox="1"/>
              <p:nvPr/>
            </p:nvSpPr>
            <p:spPr>
              <a:xfrm>
                <a:off x="6164933" y="2700426"/>
                <a:ext cx="628297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02</a:t>
                </a:r>
                <a:r>
                  <a:rPr lang="en-US" altLang="zh-CN" sz="24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.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869F5816-0295-488D-93E7-8687C3726929}"/>
                </a:ext>
              </a:extLst>
            </p:cNvPr>
            <p:cNvGrpSpPr/>
            <p:nvPr/>
          </p:nvGrpSpPr>
          <p:grpSpPr>
            <a:xfrm>
              <a:off x="6096000" y="4410651"/>
              <a:ext cx="2223417" cy="461665"/>
              <a:chOff x="6164933" y="2700426"/>
              <a:chExt cx="2223417" cy="461665"/>
            </a:xfrm>
          </p:grpSpPr>
          <p:sp>
            <p:nvSpPr>
              <p:cNvPr id="26" name="文本框 9">
                <a:extLst>
                  <a:ext uri="{FF2B5EF4-FFF2-40B4-BE49-F238E27FC236}">
                    <a16:creationId xmlns:a16="http://schemas.microsoft.com/office/drawing/2014/main" xmlns="" id="{20CB5385-B18E-42CC-837F-4938CC5CF933}"/>
                  </a:ext>
                </a:extLst>
              </p:cNvPr>
              <p:cNvSpPr txBox="1"/>
              <p:nvPr/>
            </p:nvSpPr>
            <p:spPr>
              <a:xfrm>
                <a:off x="6793230" y="2700426"/>
                <a:ext cx="159512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rPr>
                  <a:t>研究成果</a:t>
                </a:r>
              </a:p>
            </p:txBody>
          </p:sp>
          <p:sp>
            <p:nvSpPr>
              <p:cNvPr id="27" name="文本框 9">
                <a:extLst>
                  <a:ext uri="{FF2B5EF4-FFF2-40B4-BE49-F238E27FC236}">
                    <a16:creationId xmlns:a16="http://schemas.microsoft.com/office/drawing/2014/main" xmlns="" id="{1453FCCB-4366-420E-AA32-B07928D31C43}"/>
                  </a:ext>
                </a:extLst>
              </p:cNvPr>
              <p:cNvSpPr txBox="1"/>
              <p:nvPr/>
            </p:nvSpPr>
            <p:spPr>
              <a:xfrm>
                <a:off x="6164933" y="2700426"/>
                <a:ext cx="628297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03</a:t>
                </a:r>
                <a:r>
                  <a:rPr lang="en-US" altLang="zh-CN" sz="24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.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184BD796-1ABC-4718-9944-A4A84F7590D9}"/>
                </a:ext>
              </a:extLst>
            </p:cNvPr>
            <p:cNvGrpSpPr/>
            <p:nvPr/>
          </p:nvGrpSpPr>
          <p:grpSpPr>
            <a:xfrm>
              <a:off x="8986442" y="4410651"/>
              <a:ext cx="2223417" cy="461665"/>
              <a:chOff x="6164933" y="2700426"/>
              <a:chExt cx="2223417" cy="461665"/>
            </a:xfrm>
          </p:grpSpPr>
          <p:sp>
            <p:nvSpPr>
              <p:cNvPr id="29" name="文本框 9">
                <a:extLst>
                  <a:ext uri="{FF2B5EF4-FFF2-40B4-BE49-F238E27FC236}">
                    <a16:creationId xmlns:a16="http://schemas.microsoft.com/office/drawing/2014/main" xmlns="" id="{7853AEBC-E382-435B-B7ED-82CDA7CCC10B}"/>
                  </a:ext>
                </a:extLst>
              </p:cNvPr>
              <p:cNvSpPr txBox="1"/>
              <p:nvPr/>
            </p:nvSpPr>
            <p:spPr>
              <a:xfrm>
                <a:off x="6793230" y="2700426"/>
                <a:ext cx="159512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rPr>
                  <a:t>研究结论</a:t>
                </a:r>
              </a:p>
            </p:txBody>
          </p:sp>
          <p:sp>
            <p:nvSpPr>
              <p:cNvPr id="30" name="文本框 9">
                <a:extLst>
                  <a:ext uri="{FF2B5EF4-FFF2-40B4-BE49-F238E27FC236}">
                    <a16:creationId xmlns:a16="http://schemas.microsoft.com/office/drawing/2014/main" xmlns="" id="{7988CBB0-52F8-4693-AE00-F1CAC8C5C710}"/>
                  </a:ext>
                </a:extLst>
              </p:cNvPr>
              <p:cNvSpPr txBox="1"/>
              <p:nvPr/>
            </p:nvSpPr>
            <p:spPr>
              <a:xfrm>
                <a:off x="6164933" y="2700426"/>
                <a:ext cx="628297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04</a:t>
                </a:r>
                <a:r>
                  <a:rPr lang="en-US" altLang="zh-CN" sz="24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.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86208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C1E3862B-0251-4564-985D-37B99C3F426A}"/>
              </a:ext>
            </a:extLst>
          </p:cNvPr>
          <p:cNvSpPr/>
          <p:nvPr/>
        </p:nvSpPr>
        <p:spPr>
          <a:xfrm>
            <a:off x="334963" y="401198"/>
            <a:ext cx="1232055" cy="3548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9">
            <a:extLst>
              <a:ext uri="{FF2B5EF4-FFF2-40B4-BE49-F238E27FC236}">
                <a16:creationId xmlns:a16="http://schemas.microsoft.com/office/drawing/2014/main" xmlns="" id="{FA29FC13-FBAB-4E1F-8727-F676E4ED18F9}"/>
              </a:ext>
            </a:extLst>
          </p:cNvPr>
          <p:cNvSpPr txBox="1"/>
          <p:nvPr/>
        </p:nvSpPr>
        <p:spPr>
          <a:xfrm>
            <a:off x="402350" y="409334"/>
            <a:ext cx="109728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目  录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67F0F3CE-C828-4B4A-B461-05434D9A142A}"/>
              </a:ext>
            </a:extLst>
          </p:cNvPr>
          <p:cNvGrpSpPr/>
          <p:nvPr/>
        </p:nvGrpSpPr>
        <p:grpSpPr>
          <a:xfrm>
            <a:off x="892672" y="1945863"/>
            <a:ext cx="10406657" cy="4129823"/>
            <a:chOff x="950773" y="1949701"/>
            <a:chExt cx="10406657" cy="4129823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F01DDF35-F406-459C-89A6-5D270D95A0D3}"/>
                </a:ext>
              </a:extLst>
            </p:cNvPr>
            <p:cNvSpPr>
              <a:spLocks/>
            </p:cNvSpPr>
            <p:nvPr/>
          </p:nvSpPr>
          <p:spPr>
            <a:xfrm>
              <a:off x="1258895" y="2216610"/>
              <a:ext cx="10098535" cy="3862914"/>
            </a:xfrm>
            <a:prstGeom prst="roundRect">
              <a:avLst>
                <a:gd name="adj" fmla="val 10745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PA-文本框 28">
              <a:extLst>
                <a:ext uri="{FF2B5EF4-FFF2-40B4-BE49-F238E27FC236}">
                  <a16:creationId xmlns:a16="http://schemas.microsoft.com/office/drawing/2014/main" xmlns="" id="{D668292C-4E63-4514-AEA1-E070367E500B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950773" y="1949701"/>
              <a:ext cx="616245" cy="533818"/>
            </a:xfrm>
            <a:custGeom>
              <a:avLst/>
              <a:gdLst/>
              <a:ahLst/>
              <a:cxnLst/>
              <a:rect l="l" t="t" r="r" b="b"/>
              <a:pathLst>
                <a:path w="512592" h="444029">
                  <a:moveTo>
                    <a:pt x="461442" y="0"/>
                  </a:moveTo>
                  <a:lnTo>
                    <a:pt x="512592" y="96859"/>
                  </a:lnTo>
                  <a:cubicBezTo>
                    <a:pt x="470874" y="116449"/>
                    <a:pt x="442034" y="135948"/>
                    <a:pt x="426072" y="155356"/>
                  </a:cubicBezTo>
                  <a:cubicBezTo>
                    <a:pt x="410110" y="174764"/>
                    <a:pt x="401222" y="197709"/>
                    <a:pt x="399409" y="224191"/>
                  </a:cubicBezTo>
                  <a:lnTo>
                    <a:pt x="512592" y="224191"/>
                  </a:lnTo>
                  <a:lnTo>
                    <a:pt x="512592" y="444029"/>
                  </a:lnTo>
                  <a:lnTo>
                    <a:pt x="275886" y="444029"/>
                  </a:lnTo>
                  <a:lnTo>
                    <a:pt x="275886" y="261738"/>
                  </a:lnTo>
                  <a:cubicBezTo>
                    <a:pt x="275886" y="194626"/>
                    <a:pt x="289853" y="141661"/>
                    <a:pt x="317786" y="102845"/>
                  </a:cubicBezTo>
                  <a:cubicBezTo>
                    <a:pt x="345719" y="64029"/>
                    <a:pt x="393604" y="29747"/>
                    <a:pt x="461442" y="0"/>
                  </a:cubicBezTo>
                  <a:close/>
                  <a:moveTo>
                    <a:pt x="185557" y="0"/>
                  </a:moveTo>
                  <a:lnTo>
                    <a:pt x="236707" y="96859"/>
                  </a:lnTo>
                  <a:cubicBezTo>
                    <a:pt x="194989" y="116449"/>
                    <a:pt x="166149" y="135948"/>
                    <a:pt x="150187" y="155356"/>
                  </a:cubicBezTo>
                  <a:cubicBezTo>
                    <a:pt x="134225" y="174764"/>
                    <a:pt x="125337" y="197709"/>
                    <a:pt x="123523" y="224191"/>
                  </a:cubicBezTo>
                  <a:lnTo>
                    <a:pt x="236707" y="224191"/>
                  </a:lnTo>
                  <a:lnTo>
                    <a:pt x="236707" y="444029"/>
                  </a:lnTo>
                  <a:lnTo>
                    <a:pt x="0" y="444029"/>
                  </a:lnTo>
                  <a:lnTo>
                    <a:pt x="0" y="261738"/>
                  </a:lnTo>
                  <a:cubicBezTo>
                    <a:pt x="0" y="194626"/>
                    <a:pt x="13967" y="141661"/>
                    <a:pt x="41900" y="102845"/>
                  </a:cubicBezTo>
                  <a:cubicBezTo>
                    <a:pt x="69833" y="64029"/>
                    <a:pt x="117719" y="29747"/>
                    <a:pt x="1855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FB23DD4B-B56F-4DBD-970A-6E4DB0471364}"/>
                </a:ext>
              </a:extLst>
            </p:cNvPr>
            <p:cNvSpPr/>
            <p:nvPr/>
          </p:nvSpPr>
          <p:spPr>
            <a:xfrm>
              <a:off x="10002568" y="5844144"/>
              <a:ext cx="930537" cy="1192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13093EA7-5847-4074-B0AA-07E4C06419E7}"/>
              </a:ext>
            </a:extLst>
          </p:cNvPr>
          <p:cNvGrpSpPr/>
          <p:nvPr/>
        </p:nvGrpSpPr>
        <p:grpSpPr>
          <a:xfrm>
            <a:off x="2187956" y="3546836"/>
            <a:ext cx="7816088" cy="959406"/>
            <a:chOff x="2187956" y="3429000"/>
            <a:chExt cx="7816088" cy="959406"/>
          </a:xfrm>
        </p:grpSpPr>
        <p:sp>
          <p:nvSpPr>
            <p:cNvPr id="29" name="文本框 9">
              <a:extLst>
                <a:ext uri="{FF2B5EF4-FFF2-40B4-BE49-F238E27FC236}">
                  <a16:creationId xmlns:a16="http://schemas.microsoft.com/office/drawing/2014/main" xmlns="" id="{0DF394AB-8D14-46AE-8EBA-12615D8250B0}"/>
                </a:ext>
              </a:extLst>
            </p:cNvPr>
            <p:cNvSpPr txBox="1"/>
            <p:nvPr/>
          </p:nvSpPr>
          <p:spPr>
            <a:xfrm>
              <a:off x="2187956" y="3926741"/>
              <a:ext cx="159512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研究背景</a:t>
              </a:r>
            </a:p>
          </p:txBody>
        </p:sp>
        <p:sp>
          <p:nvSpPr>
            <p:cNvPr id="30" name="文本框 9">
              <a:extLst>
                <a:ext uri="{FF2B5EF4-FFF2-40B4-BE49-F238E27FC236}">
                  <a16:creationId xmlns:a16="http://schemas.microsoft.com/office/drawing/2014/main" xmlns="" id="{D7CDC037-B80C-463F-A4FA-5FD72F878AF8}"/>
                </a:ext>
              </a:extLst>
            </p:cNvPr>
            <p:cNvSpPr txBox="1"/>
            <p:nvPr/>
          </p:nvSpPr>
          <p:spPr>
            <a:xfrm>
              <a:off x="2187956" y="3429000"/>
              <a:ext cx="159512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文本框 9">
              <a:extLst>
                <a:ext uri="{FF2B5EF4-FFF2-40B4-BE49-F238E27FC236}">
                  <a16:creationId xmlns:a16="http://schemas.microsoft.com/office/drawing/2014/main" xmlns="" id="{E40E9D30-23E7-43CB-AD02-C1AE656918F6}"/>
                </a:ext>
              </a:extLst>
            </p:cNvPr>
            <p:cNvSpPr txBox="1"/>
            <p:nvPr/>
          </p:nvSpPr>
          <p:spPr>
            <a:xfrm>
              <a:off x="4261612" y="3926741"/>
              <a:ext cx="159512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关键技术</a:t>
              </a:r>
            </a:p>
          </p:txBody>
        </p:sp>
        <p:sp>
          <p:nvSpPr>
            <p:cNvPr id="47" name="文本框 9">
              <a:extLst>
                <a:ext uri="{FF2B5EF4-FFF2-40B4-BE49-F238E27FC236}">
                  <a16:creationId xmlns:a16="http://schemas.microsoft.com/office/drawing/2014/main" xmlns="" id="{3BF64F1B-B442-42DC-856C-FDF4F6458C00}"/>
                </a:ext>
              </a:extLst>
            </p:cNvPr>
            <p:cNvSpPr txBox="1"/>
            <p:nvPr/>
          </p:nvSpPr>
          <p:spPr>
            <a:xfrm>
              <a:off x="4261612" y="3429000"/>
              <a:ext cx="159512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文本框 9">
              <a:extLst>
                <a:ext uri="{FF2B5EF4-FFF2-40B4-BE49-F238E27FC236}">
                  <a16:creationId xmlns:a16="http://schemas.microsoft.com/office/drawing/2014/main" xmlns="" id="{864E563F-AAAF-4AC9-9F27-552E7460907B}"/>
                </a:ext>
              </a:extLst>
            </p:cNvPr>
            <p:cNvSpPr txBox="1"/>
            <p:nvPr/>
          </p:nvSpPr>
          <p:spPr>
            <a:xfrm>
              <a:off x="6335268" y="3926741"/>
              <a:ext cx="159512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研究成果</a:t>
              </a:r>
            </a:p>
          </p:txBody>
        </p:sp>
        <p:sp>
          <p:nvSpPr>
            <p:cNvPr id="53" name="文本框 9">
              <a:extLst>
                <a:ext uri="{FF2B5EF4-FFF2-40B4-BE49-F238E27FC236}">
                  <a16:creationId xmlns:a16="http://schemas.microsoft.com/office/drawing/2014/main" xmlns="" id="{01E37D18-3D16-43E6-A356-AF388DEACF06}"/>
                </a:ext>
              </a:extLst>
            </p:cNvPr>
            <p:cNvSpPr txBox="1"/>
            <p:nvPr/>
          </p:nvSpPr>
          <p:spPr>
            <a:xfrm>
              <a:off x="6335268" y="3429000"/>
              <a:ext cx="159512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文本框 9">
              <a:extLst>
                <a:ext uri="{FF2B5EF4-FFF2-40B4-BE49-F238E27FC236}">
                  <a16:creationId xmlns:a16="http://schemas.microsoft.com/office/drawing/2014/main" xmlns="" id="{FEA433A2-6A15-47B5-83AF-B46452D75A5B}"/>
                </a:ext>
              </a:extLst>
            </p:cNvPr>
            <p:cNvSpPr txBox="1"/>
            <p:nvPr/>
          </p:nvSpPr>
          <p:spPr>
            <a:xfrm>
              <a:off x="8408924" y="3926741"/>
              <a:ext cx="159512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研究结论</a:t>
              </a:r>
            </a:p>
          </p:txBody>
        </p:sp>
        <p:sp>
          <p:nvSpPr>
            <p:cNvPr id="56" name="文本框 9">
              <a:extLst>
                <a:ext uri="{FF2B5EF4-FFF2-40B4-BE49-F238E27FC236}">
                  <a16:creationId xmlns:a16="http://schemas.microsoft.com/office/drawing/2014/main" xmlns="" id="{1E535361-24C6-4397-A436-D1FA0D2DBC05}"/>
                </a:ext>
              </a:extLst>
            </p:cNvPr>
            <p:cNvSpPr txBox="1"/>
            <p:nvPr/>
          </p:nvSpPr>
          <p:spPr>
            <a:xfrm>
              <a:off x="8408924" y="3429000"/>
              <a:ext cx="159512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700530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C1E3862B-0251-4564-985D-37B99C3F426A}"/>
              </a:ext>
            </a:extLst>
          </p:cNvPr>
          <p:cNvSpPr/>
          <p:nvPr/>
        </p:nvSpPr>
        <p:spPr>
          <a:xfrm>
            <a:off x="334963" y="401198"/>
            <a:ext cx="1232055" cy="3548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9">
            <a:extLst>
              <a:ext uri="{FF2B5EF4-FFF2-40B4-BE49-F238E27FC236}">
                <a16:creationId xmlns:a16="http://schemas.microsoft.com/office/drawing/2014/main" xmlns="" id="{FA29FC13-FBAB-4E1F-8727-F676E4ED18F9}"/>
              </a:ext>
            </a:extLst>
          </p:cNvPr>
          <p:cNvSpPr txBox="1"/>
          <p:nvPr/>
        </p:nvSpPr>
        <p:spPr>
          <a:xfrm>
            <a:off x="402350" y="409334"/>
            <a:ext cx="109728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dirty="0">
                <a:solidFill>
                  <a:srgbClr val="0A714F"/>
                </a:solidFill>
                <a:cs typeface="+mn-ea"/>
                <a:sym typeface="+mn-lt"/>
              </a:rPr>
              <a:t>绪  论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A714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68B41C4E-CAC9-4410-8504-B37577603E5D}"/>
              </a:ext>
            </a:extLst>
          </p:cNvPr>
          <p:cNvSpPr/>
          <p:nvPr/>
        </p:nvSpPr>
        <p:spPr>
          <a:xfrm>
            <a:off x="1164761" y="2216610"/>
            <a:ext cx="10098535" cy="3533950"/>
          </a:xfrm>
          <a:prstGeom prst="roundRect">
            <a:avLst>
              <a:gd name="adj" fmla="val 10745"/>
            </a:avLst>
          </a:prstGeom>
          <a:ln>
            <a:noFill/>
          </a:ln>
          <a:effectLst>
            <a:outerShdw blurRad="63500" sx="101000" sy="101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PA-文本框 28">
            <a:extLst>
              <a:ext uri="{FF2B5EF4-FFF2-40B4-BE49-F238E27FC236}">
                <a16:creationId xmlns:a16="http://schemas.microsoft.com/office/drawing/2014/main" xmlns="" id="{F798C7E8-2656-4FF4-8D16-E8D87A58E9F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50773" y="1949701"/>
            <a:ext cx="616245" cy="533818"/>
          </a:xfrm>
          <a:custGeom>
            <a:avLst/>
            <a:gdLst/>
            <a:ahLst/>
            <a:cxnLst/>
            <a:rect l="l" t="t" r="r" b="b"/>
            <a:pathLst>
              <a:path w="512592" h="444029">
                <a:moveTo>
                  <a:pt x="461442" y="0"/>
                </a:moveTo>
                <a:lnTo>
                  <a:pt x="512592" y="96859"/>
                </a:lnTo>
                <a:cubicBezTo>
                  <a:pt x="470874" y="116449"/>
                  <a:pt x="442034" y="135948"/>
                  <a:pt x="426072" y="155356"/>
                </a:cubicBezTo>
                <a:cubicBezTo>
                  <a:pt x="410110" y="174764"/>
                  <a:pt x="401222" y="197709"/>
                  <a:pt x="399409" y="224191"/>
                </a:cubicBezTo>
                <a:lnTo>
                  <a:pt x="512592" y="224191"/>
                </a:lnTo>
                <a:lnTo>
                  <a:pt x="512592" y="444029"/>
                </a:lnTo>
                <a:lnTo>
                  <a:pt x="275886" y="444029"/>
                </a:lnTo>
                <a:lnTo>
                  <a:pt x="275886" y="261738"/>
                </a:lnTo>
                <a:cubicBezTo>
                  <a:pt x="275886" y="194626"/>
                  <a:pt x="289853" y="141661"/>
                  <a:pt x="317786" y="102845"/>
                </a:cubicBezTo>
                <a:cubicBezTo>
                  <a:pt x="345719" y="64029"/>
                  <a:pt x="393604" y="29747"/>
                  <a:pt x="461442" y="0"/>
                </a:cubicBezTo>
                <a:close/>
                <a:moveTo>
                  <a:pt x="185557" y="0"/>
                </a:moveTo>
                <a:lnTo>
                  <a:pt x="236707" y="96859"/>
                </a:lnTo>
                <a:cubicBezTo>
                  <a:pt x="194989" y="116449"/>
                  <a:pt x="166149" y="135948"/>
                  <a:pt x="150187" y="155356"/>
                </a:cubicBezTo>
                <a:cubicBezTo>
                  <a:pt x="134225" y="174764"/>
                  <a:pt x="125337" y="197709"/>
                  <a:pt x="123523" y="224191"/>
                </a:cubicBezTo>
                <a:lnTo>
                  <a:pt x="236707" y="224191"/>
                </a:lnTo>
                <a:lnTo>
                  <a:pt x="236707" y="444029"/>
                </a:lnTo>
                <a:lnTo>
                  <a:pt x="0" y="444029"/>
                </a:lnTo>
                <a:lnTo>
                  <a:pt x="0" y="261738"/>
                </a:lnTo>
                <a:cubicBezTo>
                  <a:pt x="0" y="194626"/>
                  <a:pt x="13967" y="141661"/>
                  <a:pt x="41900" y="102845"/>
                </a:cubicBezTo>
                <a:cubicBezTo>
                  <a:pt x="69833" y="64029"/>
                  <a:pt x="117719" y="29747"/>
                  <a:pt x="185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cs typeface="+mn-ea"/>
              <a:sym typeface="+mn-lt"/>
            </a:endParaRPr>
          </a:p>
        </p:txBody>
      </p:sp>
      <p:sp>
        <p:nvSpPr>
          <p:cNvPr id="31" name="文本框 9">
            <a:extLst>
              <a:ext uri="{FF2B5EF4-FFF2-40B4-BE49-F238E27FC236}">
                <a16:creationId xmlns:a16="http://schemas.microsoft.com/office/drawing/2014/main" xmlns="" id="{07C1C354-E1B5-4FA1-9F93-1F57DACD518E}"/>
              </a:ext>
            </a:extLst>
          </p:cNvPr>
          <p:cNvSpPr txBox="1"/>
          <p:nvPr/>
        </p:nvSpPr>
        <p:spPr>
          <a:xfrm>
            <a:off x="1567018" y="2483519"/>
            <a:ext cx="9414162" cy="2778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    绪论，一般在学术著作开篇，概括作品内容、研学要点及方法的部分。任何文章总要有一个开头，学位论文的开头通常要求有一篇绪论（叫序、序言、前言、绪论等均可），这篇绪论的任务是交代自己的选题、论文的主攻方向、文献检索过程和情况（即前人这方面已经做了些什么）、自己的论文在哪些方面有所创新（或有所整理）、使用的研究方法、论文大致的结构，以及其他需要说明的关于论文的问题。</a:t>
            </a:r>
          </a:p>
        </p:txBody>
      </p:sp>
    </p:spTree>
    <p:extLst>
      <p:ext uri="{BB962C8B-B14F-4D97-AF65-F5344CB8AC3E}">
        <p14:creationId xmlns:p14="http://schemas.microsoft.com/office/powerpoint/2010/main" val="31106270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BDC010E-8126-4A30-BEBD-A11C57C00A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圆: 空心 18">
            <a:extLst>
              <a:ext uri="{FF2B5EF4-FFF2-40B4-BE49-F238E27FC236}">
                <a16:creationId xmlns:a16="http://schemas.microsoft.com/office/drawing/2014/main" xmlns="" id="{176B1547-E820-4A83-A532-E5099D74C607}"/>
              </a:ext>
            </a:extLst>
          </p:cNvPr>
          <p:cNvSpPr/>
          <p:nvPr/>
        </p:nvSpPr>
        <p:spPr>
          <a:xfrm>
            <a:off x="-1200838" y="-1186730"/>
            <a:ext cx="2437830" cy="2437830"/>
          </a:xfrm>
          <a:prstGeom prst="donut">
            <a:avLst>
              <a:gd name="adj" fmla="val 16939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AC1DEE8-A4F5-4622-B576-C4FEFDC07D30}"/>
              </a:ext>
            </a:extLst>
          </p:cNvPr>
          <p:cNvGrpSpPr/>
          <p:nvPr/>
        </p:nvGrpSpPr>
        <p:grpSpPr>
          <a:xfrm>
            <a:off x="739631" y="1764424"/>
            <a:ext cx="3148405" cy="2012616"/>
            <a:chOff x="797504" y="2636909"/>
            <a:chExt cx="3148405" cy="2012616"/>
          </a:xfrm>
        </p:grpSpPr>
        <p:sp>
          <p:nvSpPr>
            <p:cNvPr id="4" name="文本框 9">
              <a:extLst>
                <a:ext uri="{FF2B5EF4-FFF2-40B4-BE49-F238E27FC236}">
                  <a16:creationId xmlns:a16="http://schemas.microsoft.com/office/drawing/2014/main" xmlns="" id="{064F080C-3BA2-40EB-8140-0D9D7DF4F67F}"/>
                </a:ext>
              </a:extLst>
            </p:cNvPr>
            <p:cNvSpPr txBox="1"/>
            <p:nvPr/>
          </p:nvSpPr>
          <p:spPr>
            <a:xfrm>
              <a:off x="797504" y="2636909"/>
              <a:ext cx="123205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01.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文本框 9">
              <a:extLst>
                <a:ext uri="{FF2B5EF4-FFF2-40B4-BE49-F238E27FC236}">
                  <a16:creationId xmlns:a16="http://schemas.microsoft.com/office/drawing/2014/main" xmlns="" id="{5BC4C4B1-DB7F-48A3-831D-C15FA85C44DF}"/>
                </a:ext>
              </a:extLst>
            </p:cNvPr>
            <p:cNvSpPr txBox="1"/>
            <p:nvPr/>
          </p:nvSpPr>
          <p:spPr>
            <a:xfrm>
              <a:off x="797504" y="3556918"/>
              <a:ext cx="31484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研究背景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61399724-DA6C-44CC-92DB-DCB353319435}"/>
                </a:ext>
              </a:extLst>
            </p:cNvPr>
            <p:cNvSpPr txBox="1"/>
            <p:nvPr/>
          </p:nvSpPr>
          <p:spPr>
            <a:xfrm>
              <a:off x="854646" y="4387915"/>
              <a:ext cx="2998026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Research background</a:t>
              </a:r>
            </a:p>
          </p:txBody>
        </p:sp>
      </p:grp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D980B6A1-8213-4253-8EA6-E4D75678A6FC}"/>
              </a:ext>
            </a:extLst>
          </p:cNvPr>
          <p:cNvSpPr/>
          <p:nvPr/>
        </p:nvSpPr>
        <p:spPr>
          <a:xfrm rot="20490860">
            <a:off x="-624262" y="5237922"/>
            <a:ext cx="12695238" cy="5483806"/>
          </a:xfrm>
          <a:prstGeom prst="roundRect">
            <a:avLst>
              <a:gd name="adj" fmla="val 10745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E9C0F071-E3FE-46B5-BA65-5BF9AABA926C}"/>
              </a:ext>
            </a:extLst>
          </p:cNvPr>
          <p:cNvSpPr/>
          <p:nvPr/>
        </p:nvSpPr>
        <p:spPr>
          <a:xfrm rot="20490860">
            <a:off x="-1754239" y="4938120"/>
            <a:ext cx="12695238" cy="5483806"/>
          </a:xfrm>
          <a:prstGeom prst="roundRect">
            <a:avLst>
              <a:gd name="adj" fmla="val 10745"/>
            </a:avLst>
          </a:prstGeom>
          <a:noFill/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 descr="文本, 徽标&#10;&#10;描述已自动生成">
            <a:extLst>
              <a:ext uri="{FF2B5EF4-FFF2-40B4-BE49-F238E27FC236}">
                <a16:creationId xmlns:a16="http://schemas.microsoft.com/office/drawing/2014/main" xmlns="" id="{2F688AE6-C330-4FD3-8029-22C57B427B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33509" y="27940"/>
            <a:ext cx="2057094" cy="101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45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3176;#407207;#61575;#71766;#36249;#152653;#67207;#150347;#8469;#151738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861;#400141;#151633;#107308;#405094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861;#400141;#151633;#107308;#405094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861;#400141;#151633;#107308;#405094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861;#400141;#151633;#107308;#405094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861;#400141;#151633;#107308;#405094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861;#400141;#151633;#107308;#405094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861;#400141;#151633;#107308;#405094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861;#400141;#151633;#107308;#405094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861;#400141;#151633;#107308;#405094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861;#400141;#151633;#107308;#40509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3176;#407207;#61575;#71766;#36249;#152653;#67207;#150347;#8469;#151738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861;#400141;#151633;#107308;#405094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861;#400141;#151633;#107308;#405094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861;#400141;#151633;#107308;#405094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861;#400141;#151633;#107308;#405094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56;#40490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861;#400141;#151633;#107308;#40509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861;#400141;#151633;#107308;#40509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861;#400141;#151633;#107308;#40509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861;#400141;#151633;#107308;#405094;#167613;#135754;#78403;#8779;#8878;#152713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861;#400141;#151633;#107308;#405094;"/>
</p:tagLst>
</file>

<file path=ppt/theme/theme1.xml><?xml version="1.0" encoding="utf-8"?>
<a:theme xmlns:a="http://schemas.openxmlformats.org/drawingml/2006/main" name="1_Office 主题​​">
  <a:themeElements>
    <a:clrScheme name="湖北大学-summe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A714F"/>
      </a:accent1>
      <a:accent2>
        <a:srgbClr val="0D9769"/>
      </a:accent2>
      <a:accent3>
        <a:srgbClr val="10B880"/>
      </a:accent3>
      <a:accent4>
        <a:srgbClr val="0D5EAC"/>
      </a:accent4>
      <a:accent5>
        <a:srgbClr val="C41A1F"/>
      </a:accent5>
      <a:accent6>
        <a:srgbClr val="DD5411"/>
      </a:accent6>
      <a:hlink>
        <a:srgbClr val="0563C1"/>
      </a:hlink>
      <a:folHlink>
        <a:srgbClr val="954F72"/>
      </a:folHlink>
    </a:clrScheme>
    <a:fontScheme name="bpwfhzom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973</TotalTime>
  <Words>3486</Words>
  <Application>Microsoft Office PowerPoint</Application>
  <PresentationFormat>宽屏</PresentationFormat>
  <Paragraphs>406</Paragraphs>
  <Slides>39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等线</vt:lpstr>
      <vt:lpstr>宋体</vt:lpstr>
      <vt:lpstr>微软雅黑</vt:lpstr>
      <vt:lpstr>微软雅黑 Light</vt:lpstr>
      <vt:lpstr>Arial</vt:lpstr>
      <vt:lpstr>Calibri</vt:lpstr>
      <vt:lpstr>Times New Roman</vt:lpstr>
      <vt:lpstr>Verdana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湖北大学论文答辩</dc:title>
  <dc:creator>Summer</dc:creator>
  <cp:keywords>51PPT模板网</cp:keywords>
  <dc:description>www.51pptmoban.com</dc:description>
  <cp:lastModifiedBy>Microsoft 帐户</cp:lastModifiedBy>
  <cp:revision>104</cp:revision>
  <dcterms:created xsi:type="dcterms:W3CDTF">2020-11-15T06:08:19Z</dcterms:created>
  <dcterms:modified xsi:type="dcterms:W3CDTF">2021-04-03T13:40:08Z</dcterms:modified>
</cp:coreProperties>
</file>