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60" r:id="rId6"/>
    <p:sldId id="261" r:id="rId7"/>
    <p:sldId id="259" r:id="rId8"/>
    <p:sldId id="262" r:id="rId9"/>
    <p:sldId id="264" r:id="rId10"/>
    <p:sldId id="265" r:id="rId11"/>
    <p:sldId id="263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64E1DB1-E621-4D61-9AC5-E94DC106B30D}">
          <p14:sldIdLst>
            <p14:sldId id="267"/>
            <p14:sldId id="256"/>
            <p14:sldId id="257"/>
            <p14:sldId id="258"/>
            <p14:sldId id="260"/>
            <p14:sldId id="261"/>
            <p14:sldId id="259"/>
            <p14:sldId id="262"/>
            <p14:sldId id="264"/>
            <p14:sldId id="265"/>
            <p14:sldId id="263"/>
          </p14:sldIdLst>
        </p14:section>
        <p14:section name="作者信息" id="{663CA2E7-5283-4ECA-819C-686CF68856CA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1"/>
    <a:srgbClr val="FF00E2"/>
    <a:srgbClr val="FF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7" y="36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608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376AE988-2225-45F9-B3CC-1E21F24C60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9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游戏机里面的人物手上拿着广告&#10;&#10;低可信度描述已自动生成">
            <a:extLst>
              <a:ext uri="{FF2B5EF4-FFF2-40B4-BE49-F238E27FC236}">
                <a16:creationId xmlns:a16="http://schemas.microsoft.com/office/drawing/2014/main" xmlns="" id="{834F0604-B7B7-49D9-BAE3-FE23D1EC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39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26DC5E6-BA31-4541-8063-1C2E83AC36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CFF0A3-8B4C-4D28-BA0F-6432F62920CC}"/>
              </a:ext>
            </a:extLst>
          </p:cNvPr>
          <p:cNvSpPr/>
          <p:nvPr/>
        </p:nvSpPr>
        <p:spPr>
          <a:xfrm>
            <a:off x="520699" y="507997"/>
            <a:ext cx="8978901" cy="3022603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23B00A7-4EFF-4AC3-BAE6-AA689F87FFCA}"/>
              </a:ext>
            </a:extLst>
          </p:cNvPr>
          <p:cNvSpPr txBox="1"/>
          <p:nvPr/>
        </p:nvSpPr>
        <p:spPr>
          <a:xfrm>
            <a:off x="863598" y="760620"/>
            <a:ext cx="4682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Broadway" panose="04040905080B02020502" pitchFamily="82" charset="0"/>
              </a:rPr>
              <a:t>POWER YOUR POINT</a:t>
            </a:r>
            <a:endParaRPr lang="zh-CN" altLang="en-US" sz="3200">
              <a:latin typeface="Broadway" panose="04040905080B020205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0778A6A-861D-45AE-8FBE-FC3C1EDDFC2E}"/>
              </a:ext>
            </a:extLst>
          </p:cNvPr>
          <p:cNvSpPr txBox="1"/>
          <p:nvPr/>
        </p:nvSpPr>
        <p:spPr>
          <a:xfrm>
            <a:off x="863598" y="1565842"/>
            <a:ext cx="8636002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/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/>
          </a:p>
          <a:p>
            <a:pPr>
              <a:lnSpc>
                <a:spcPct val="150000"/>
              </a:lnSpc>
            </a:pPr>
            <a:r>
              <a:rPr lang="fr-FR" altLang="zh-CN" b="1"/>
              <a:t>Fusce posuere, magna sed pulvinar ultricies, purus lectus malesuada libero, sit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F2CAB17-44C1-4F40-B6D6-5777F275E39D}"/>
              </a:ext>
            </a:extLst>
          </p:cNvPr>
          <p:cNvSpPr/>
          <p:nvPr/>
        </p:nvSpPr>
        <p:spPr>
          <a:xfrm>
            <a:off x="520699" y="0"/>
            <a:ext cx="8978901" cy="507997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5CBF0C1-D636-464E-94BC-69DF61E7F499}"/>
              </a:ext>
            </a:extLst>
          </p:cNvPr>
          <p:cNvSpPr/>
          <p:nvPr/>
        </p:nvSpPr>
        <p:spPr>
          <a:xfrm>
            <a:off x="0" y="0"/>
            <a:ext cx="520699" cy="3530600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4152FEB-DEA6-4D03-913C-0617730DC91D}"/>
              </a:ext>
            </a:extLst>
          </p:cNvPr>
          <p:cNvSpPr txBox="1"/>
          <p:nvPr/>
        </p:nvSpPr>
        <p:spPr>
          <a:xfrm>
            <a:off x="520698" y="3733800"/>
            <a:ext cx="89789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solidFill>
                  <a:srgbClr val="00FF01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54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pic>
        <p:nvPicPr>
          <p:cNvPr id="15" name="图片 14" descr="紫色头发的女人&#10;&#10;描述已自动生成">
            <a:extLst>
              <a:ext uri="{FF2B5EF4-FFF2-40B4-BE49-F238E27FC236}">
                <a16:creationId xmlns:a16="http://schemas.microsoft.com/office/drawing/2014/main" xmlns="" id="{93E1F87A-5253-474A-A143-7D945B5C97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7"/>
          <a:stretch/>
        </p:blipFill>
        <p:spPr>
          <a:xfrm>
            <a:off x="9499599" y="0"/>
            <a:ext cx="2692401" cy="445393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6AC1854-B1D4-4507-98F7-DB137A9C548A}"/>
              </a:ext>
            </a:extLst>
          </p:cNvPr>
          <p:cNvSpPr txBox="1"/>
          <p:nvPr/>
        </p:nvSpPr>
        <p:spPr>
          <a:xfrm>
            <a:off x="863598" y="4860330"/>
            <a:ext cx="805180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23866F3-0C49-4B50-A342-7002A4C019BF}"/>
              </a:ext>
            </a:extLst>
          </p:cNvPr>
          <p:cNvSpPr/>
          <p:nvPr/>
        </p:nvSpPr>
        <p:spPr>
          <a:xfrm>
            <a:off x="0" y="3530600"/>
            <a:ext cx="520699" cy="3327400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紫色头发的女人&#10;&#10;描述已自动生成">
            <a:extLst>
              <a:ext uri="{FF2B5EF4-FFF2-40B4-BE49-F238E27FC236}">
                <a16:creationId xmlns:a16="http://schemas.microsoft.com/office/drawing/2014/main" xmlns="" id="{0B6A778C-8FE6-461D-A63D-FCFCBD8C9F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4" r="24437" b="46024"/>
          <a:stretch/>
        </p:blipFill>
        <p:spPr>
          <a:xfrm flipH="1">
            <a:off x="10020299" y="4453930"/>
            <a:ext cx="2171701" cy="240407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FE42D22-1F30-430B-AFEC-1F6F7355163E}"/>
              </a:ext>
            </a:extLst>
          </p:cNvPr>
          <p:cNvSpPr/>
          <p:nvPr/>
        </p:nvSpPr>
        <p:spPr>
          <a:xfrm>
            <a:off x="9499599" y="4453930"/>
            <a:ext cx="520699" cy="2404070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00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3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81F2994-6A88-4941-98A4-02AC47C5880F}"/>
              </a:ext>
            </a:extLst>
          </p:cNvPr>
          <p:cNvSpPr/>
          <p:nvPr/>
        </p:nvSpPr>
        <p:spPr>
          <a:xfrm>
            <a:off x="-1" y="0"/>
            <a:ext cx="2107659" cy="6858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89533C-7B49-40AB-B8BC-301077A019DC}"/>
              </a:ext>
            </a:extLst>
          </p:cNvPr>
          <p:cNvSpPr/>
          <p:nvPr/>
        </p:nvSpPr>
        <p:spPr>
          <a:xfrm>
            <a:off x="7594059" y="0"/>
            <a:ext cx="4597941" cy="3429000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A9AA22B-6559-4BCC-8BCF-15BB1CE759D9}"/>
              </a:ext>
            </a:extLst>
          </p:cNvPr>
          <p:cNvSpPr/>
          <p:nvPr/>
        </p:nvSpPr>
        <p:spPr>
          <a:xfrm>
            <a:off x="7594059" y="3429000"/>
            <a:ext cx="4597941" cy="3429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A5F2D40-C781-4E4F-9E8B-7B1DBC5BA142}"/>
              </a:ext>
            </a:extLst>
          </p:cNvPr>
          <p:cNvSpPr/>
          <p:nvPr/>
        </p:nvSpPr>
        <p:spPr>
          <a:xfrm>
            <a:off x="0" y="5657671"/>
            <a:ext cx="12192001" cy="1200329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穿着, 黑暗, 看着, 帽子&#10;&#10;描述已自动生成">
            <a:extLst>
              <a:ext uri="{FF2B5EF4-FFF2-40B4-BE49-F238E27FC236}">
                <a16:creationId xmlns:a16="http://schemas.microsoft.com/office/drawing/2014/main" xmlns="" id="{7095A87D-8878-4195-B10F-BB831AAA82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3"/>
          <a:stretch/>
        </p:blipFill>
        <p:spPr>
          <a:xfrm>
            <a:off x="2107658" y="-1"/>
            <a:ext cx="5486400" cy="5657671"/>
          </a:xfrm>
          <a:prstGeom prst="rect">
            <a:avLst/>
          </a:prstGeom>
        </p:spPr>
      </p:pic>
      <p:pic>
        <p:nvPicPr>
          <p:cNvPr id="7" name="图片 6" descr="图片包含 穿着, 黑暗, 看着, 帽子&#10;&#10;描述已自动生成">
            <a:extLst>
              <a:ext uri="{FF2B5EF4-FFF2-40B4-BE49-F238E27FC236}">
                <a16:creationId xmlns:a16="http://schemas.microsoft.com/office/drawing/2014/main" xmlns="" id="{7635B27E-4C60-43C2-AB7D-A6B1F87C51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7" r="8097" b="82497"/>
          <a:stretch/>
        </p:blipFill>
        <p:spPr>
          <a:xfrm>
            <a:off x="7594058" y="4451524"/>
            <a:ext cx="4597942" cy="120032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D6F588-075D-4912-B496-56E2193FD284}"/>
              </a:ext>
            </a:extLst>
          </p:cNvPr>
          <p:cNvSpPr txBox="1"/>
          <p:nvPr/>
        </p:nvSpPr>
        <p:spPr>
          <a:xfrm>
            <a:off x="0" y="3321575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00FF01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72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9C7F6-4657-4023-86CF-8A9AA4F4F452}"/>
              </a:ext>
            </a:extLst>
          </p:cNvPr>
          <p:cNvSpPr/>
          <p:nvPr/>
        </p:nvSpPr>
        <p:spPr>
          <a:xfrm>
            <a:off x="6553201" y="419453"/>
            <a:ext cx="4597941" cy="742777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85E9ACF-A128-46A7-9196-6390B8AB48E4}"/>
              </a:ext>
            </a:extLst>
          </p:cNvPr>
          <p:cNvSpPr txBox="1"/>
          <p:nvPr/>
        </p:nvSpPr>
        <p:spPr>
          <a:xfrm>
            <a:off x="6553201" y="436898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Broadway" panose="04040905080B02020502" pitchFamily="82" charset="0"/>
              </a:rPr>
              <a:t>DESIGNED BY XIAO</a:t>
            </a:r>
            <a:endParaRPr lang="zh-CN" altLang="en-US" sz="4000">
              <a:latin typeface="Broadway" panose="04040905080B02020502" pitchFamily="8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2357B66-2B16-48A4-9E04-A26D5064A954}"/>
              </a:ext>
            </a:extLst>
          </p:cNvPr>
          <p:cNvSpPr txBox="1"/>
          <p:nvPr/>
        </p:nvSpPr>
        <p:spPr>
          <a:xfrm>
            <a:off x="7594058" y="1593584"/>
            <a:ext cx="4597942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b="1"/>
              <a:t>Pellentesque habitant morbi tristique senectus et netus et malesuada fames ac turpis egestas</a:t>
            </a:r>
            <a:endParaRPr lang="zh-CN" altLang="en-US" b="1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F7DEB3E-46D2-4307-99F3-AD36A0C2AD8C}"/>
              </a:ext>
            </a:extLst>
          </p:cNvPr>
          <p:cNvSpPr txBox="1"/>
          <p:nvPr/>
        </p:nvSpPr>
        <p:spPr>
          <a:xfrm>
            <a:off x="-2" y="2385535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FF01"/>
                </a:solidFill>
                <a:latin typeface="Broadway" panose="04040905080B02020502" pitchFamily="82" charset="0"/>
              </a:rPr>
              <a:t>DESIGNED BY XIAO</a:t>
            </a:r>
            <a:endParaRPr lang="zh-CN" altLang="en-US" sz="4000">
              <a:solidFill>
                <a:srgbClr val="FFFF01"/>
              </a:solidFill>
              <a:latin typeface="Broadway" panose="04040905080B02020502" pitchFamily="8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761686F-2C9E-4D2D-9DE7-C09F2AE9B313}"/>
              </a:ext>
            </a:extLst>
          </p:cNvPr>
          <p:cNvSpPr/>
          <p:nvPr/>
        </p:nvSpPr>
        <p:spPr>
          <a:xfrm>
            <a:off x="0" y="0"/>
            <a:ext cx="2107657" cy="1200329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82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949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0553" y="4147848"/>
            <a:ext cx="50978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267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81F2994-6A88-4941-98A4-02AC47C5880F}"/>
              </a:ext>
            </a:extLst>
          </p:cNvPr>
          <p:cNvSpPr/>
          <p:nvPr/>
        </p:nvSpPr>
        <p:spPr>
          <a:xfrm>
            <a:off x="-1" y="0"/>
            <a:ext cx="2107659" cy="6858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89533C-7B49-40AB-B8BC-301077A019DC}"/>
              </a:ext>
            </a:extLst>
          </p:cNvPr>
          <p:cNvSpPr/>
          <p:nvPr/>
        </p:nvSpPr>
        <p:spPr>
          <a:xfrm>
            <a:off x="7594059" y="0"/>
            <a:ext cx="4597941" cy="3429000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A9AA22B-6559-4BCC-8BCF-15BB1CE759D9}"/>
              </a:ext>
            </a:extLst>
          </p:cNvPr>
          <p:cNvSpPr/>
          <p:nvPr/>
        </p:nvSpPr>
        <p:spPr>
          <a:xfrm>
            <a:off x="7594059" y="3429000"/>
            <a:ext cx="4597941" cy="3429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A5F2D40-C781-4E4F-9E8B-7B1DBC5BA142}"/>
              </a:ext>
            </a:extLst>
          </p:cNvPr>
          <p:cNvSpPr/>
          <p:nvPr/>
        </p:nvSpPr>
        <p:spPr>
          <a:xfrm>
            <a:off x="0" y="5657671"/>
            <a:ext cx="12192001" cy="1200329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穿着, 黑暗, 看着, 帽子&#10;&#10;描述已自动生成">
            <a:extLst>
              <a:ext uri="{FF2B5EF4-FFF2-40B4-BE49-F238E27FC236}">
                <a16:creationId xmlns:a16="http://schemas.microsoft.com/office/drawing/2014/main" xmlns="" id="{7095A87D-8878-4195-B10F-BB831AAA82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3"/>
          <a:stretch/>
        </p:blipFill>
        <p:spPr>
          <a:xfrm>
            <a:off x="2107658" y="-1"/>
            <a:ext cx="5486400" cy="5657671"/>
          </a:xfrm>
          <a:prstGeom prst="rect">
            <a:avLst/>
          </a:prstGeom>
        </p:spPr>
      </p:pic>
      <p:pic>
        <p:nvPicPr>
          <p:cNvPr id="7" name="图片 6" descr="图片包含 穿着, 黑暗, 看着, 帽子&#10;&#10;描述已自动生成">
            <a:extLst>
              <a:ext uri="{FF2B5EF4-FFF2-40B4-BE49-F238E27FC236}">
                <a16:creationId xmlns:a16="http://schemas.microsoft.com/office/drawing/2014/main" xmlns="" id="{7635B27E-4C60-43C2-AB7D-A6B1F87C51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7" r="8097" b="82497"/>
          <a:stretch/>
        </p:blipFill>
        <p:spPr>
          <a:xfrm>
            <a:off x="7594058" y="4451524"/>
            <a:ext cx="4597942" cy="120032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D6F588-075D-4912-B496-56E2193FD284}"/>
              </a:ext>
            </a:extLst>
          </p:cNvPr>
          <p:cNvSpPr txBox="1"/>
          <p:nvPr/>
        </p:nvSpPr>
        <p:spPr>
          <a:xfrm>
            <a:off x="0" y="3321575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00FF01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72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9C7F6-4657-4023-86CF-8A9AA4F4F452}"/>
              </a:ext>
            </a:extLst>
          </p:cNvPr>
          <p:cNvSpPr/>
          <p:nvPr/>
        </p:nvSpPr>
        <p:spPr>
          <a:xfrm>
            <a:off x="6553201" y="419453"/>
            <a:ext cx="4597941" cy="742777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85E9ACF-A128-46A7-9196-6390B8AB48E4}"/>
              </a:ext>
            </a:extLst>
          </p:cNvPr>
          <p:cNvSpPr txBox="1"/>
          <p:nvPr/>
        </p:nvSpPr>
        <p:spPr>
          <a:xfrm>
            <a:off x="6553201" y="436898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Broadway" panose="04040905080B02020502" pitchFamily="82" charset="0"/>
              </a:rPr>
              <a:t>DESIGNED BY XIAO</a:t>
            </a:r>
            <a:endParaRPr lang="zh-CN" altLang="en-US" sz="4000">
              <a:latin typeface="Broadway" panose="04040905080B02020502" pitchFamily="8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2357B66-2B16-48A4-9E04-A26D5064A954}"/>
              </a:ext>
            </a:extLst>
          </p:cNvPr>
          <p:cNvSpPr txBox="1"/>
          <p:nvPr/>
        </p:nvSpPr>
        <p:spPr>
          <a:xfrm>
            <a:off x="7594058" y="1593584"/>
            <a:ext cx="4597942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b="1"/>
              <a:t>Pellentesque habitant morbi tristique senectus et netus et malesuada fames ac turpis egestas</a:t>
            </a:r>
            <a:endParaRPr lang="zh-CN" altLang="en-US" b="1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F7DEB3E-46D2-4307-99F3-AD36A0C2AD8C}"/>
              </a:ext>
            </a:extLst>
          </p:cNvPr>
          <p:cNvSpPr txBox="1"/>
          <p:nvPr/>
        </p:nvSpPr>
        <p:spPr>
          <a:xfrm>
            <a:off x="-2" y="2385535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FF01"/>
                </a:solidFill>
                <a:latin typeface="Broadway" panose="04040905080B02020502" pitchFamily="82" charset="0"/>
              </a:rPr>
              <a:t>DESIGNED BY XIAO</a:t>
            </a:r>
            <a:endParaRPr lang="zh-CN" altLang="en-US" sz="4000">
              <a:solidFill>
                <a:srgbClr val="FFFF01"/>
              </a:solidFill>
              <a:latin typeface="Broadway" panose="04040905080B02020502" pitchFamily="8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761686F-2C9E-4D2D-9DE7-C09F2AE9B313}"/>
              </a:ext>
            </a:extLst>
          </p:cNvPr>
          <p:cNvSpPr/>
          <p:nvPr/>
        </p:nvSpPr>
        <p:spPr>
          <a:xfrm>
            <a:off x="0" y="0"/>
            <a:ext cx="2107657" cy="1200329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6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DFC194F-445A-4BCA-B491-4FD35D6D1F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14935AE-4AEA-4179-9600-7E2E3B8A8D51}"/>
              </a:ext>
            </a:extLst>
          </p:cNvPr>
          <p:cNvSpPr/>
          <p:nvPr/>
        </p:nvSpPr>
        <p:spPr>
          <a:xfrm>
            <a:off x="0" y="0"/>
            <a:ext cx="4840484" cy="2003898"/>
          </a:xfrm>
          <a:prstGeom prst="rect">
            <a:avLst/>
          </a:prstGeom>
          <a:pattFill prst="dkHorz">
            <a:fgClr>
              <a:schemeClr val="tx1"/>
            </a:fgClr>
            <a:bgClr>
              <a:srgbClr val="00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人在吃蛋糕&#10;&#10;中度可信度描述已自动生成">
            <a:extLst>
              <a:ext uri="{FF2B5EF4-FFF2-40B4-BE49-F238E27FC236}">
                <a16:creationId xmlns:a16="http://schemas.microsoft.com/office/drawing/2014/main" xmlns="" id="{09A31280-B37C-41F4-8FE9-D99267BC65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758" y="403698"/>
            <a:ext cx="4840484" cy="605060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CD25838-ABBB-48AD-AD06-FD5185E529A1}"/>
              </a:ext>
            </a:extLst>
          </p:cNvPr>
          <p:cNvSpPr/>
          <p:nvPr/>
        </p:nvSpPr>
        <p:spPr>
          <a:xfrm>
            <a:off x="10084341" y="0"/>
            <a:ext cx="2107659" cy="6858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8E6EBE7-912E-467E-B26D-F2365B319CC4}"/>
              </a:ext>
            </a:extLst>
          </p:cNvPr>
          <p:cNvSpPr/>
          <p:nvPr/>
        </p:nvSpPr>
        <p:spPr>
          <a:xfrm>
            <a:off x="0" y="2003898"/>
            <a:ext cx="2107659" cy="3434741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46E398-EEC5-4CE0-9B4B-214A9369E16C}"/>
              </a:ext>
            </a:extLst>
          </p:cNvPr>
          <p:cNvSpPr txBox="1"/>
          <p:nvPr/>
        </p:nvSpPr>
        <p:spPr>
          <a:xfrm>
            <a:off x="6553201" y="403698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FF01"/>
                </a:solidFill>
                <a:latin typeface="Broadway" panose="04040905080B02020502" pitchFamily="82" charset="0"/>
              </a:rPr>
              <a:t>DESIGNED BY XIAO</a:t>
            </a:r>
            <a:endParaRPr lang="zh-CN" altLang="en-US" sz="4000">
              <a:solidFill>
                <a:srgbClr val="FFFF01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68BC34-3AF6-47DD-B491-36ED7C40B876}"/>
              </a:ext>
            </a:extLst>
          </p:cNvPr>
          <p:cNvSpPr txBox="1"/>
          <p:nvPr/>
        </p:nvSpPr>
        <p:spPr>
          <a:xfrm>
            <a:off x="2107659" y="5438639"/>
            <a:ext cx="10084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0FF01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60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26E8EB8-44D8-4D7C-BB31-4C7AE32BE335}"/>
              </a:ext>
            </a:extLst>
          </p:cNvPr>
          <p:cNvSpPr txBox="1"/>
          <p:nvPr/>
        </p:nvSpPr>
        <p:spPr>
          <a:xfrm>
            <a:off x="0" y="2449702"/>
            <a:ext cx="2107659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b="1"/>
              <a:t>01. pellentesque habitant morbi tristique senectus et netus et malesuada fames ac turpis egestas</a:t>
            </a:r>
            <a:endParaRPr lang="zh-CN" altLang="en-US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6159977-F166-4A7B-8BEE-85FE508ABE4C}"/>
              </a:ext>
            </a:extLst>
          </p:cNvPr>
          <p:cNvSpPr txBox="1"/>
          <p:nvPr/>
        </p:nvSpPr>
        <p:spPr>
          <a:xfrm>
            <a:off x="10084341" y="1515282"/>
            <a:ext cx="2107659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b="1"/>
              <a:t>02. pellentesque habitant morbi tristique senectus et netus et </a:t>
            </a:r>
          </a:p>
          <a:p>
            <a:pPr algn="just">
              <a:lnSpc>
                <a:spcPct val="150000"/>
              </a:lnSpc>
            </a:pPr>
            <a:endParaRPr lang="fr-FR" altLang="zh-CN" b="1"/>
          </a:p>
          <a:p>
            <a:pPr algn="just">
              <a:lnSpc>
                <a:spcPct val="150000"/>
              </a:lnSpc>
            </a:pPr>
            <a:r>
              <a:rPr lang="fr-FR" altLang="zh-CN" b="1"/>
              <a:t>03. malesuada fames ac turpis egestas</a:t>
            </a:r>
            <a:endParaRPr lang="zh-CN" altLang="en-US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7A67905-0372-43BA-9785-988BB4F5DADD}"/>
              </a:ext>
            </a:extLst>
          </p:cNvPr>
          <p:cNvSpPr txBox="1"/>
          <p:nvPr/>
        </p:nvSpPr>
        <p:spPr>
          <a:xfrm>
            <a:off x="0" y="5613084"/>
            <a:ext cx="210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zh-CN" b="1">
                <a:solidFill>
                  <a:srgbClr val="FFFF01"/>
                </a:solidFill>
              </a:rPr>
              <a:t>04. fames ac turpi</a:t>
            </a:r>
            <a:endParaRPr lang="zh-CN" altLang="en-US" b="1">
              <a:solidFill>
                <a:srgbClr val="FFFF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30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BBD5339-371D-42B6-8AEC-40EAC7FABF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D0EB1F7-F48D-4C18-A6ED-8133AE21E031}"/>
              </a:ext>
            </a:extLst>
          </p:cNvPr>
          <p:cNvSpPr/>
          <p:nvPr/>
        </p:nvSpPr>
        <p:spPr>
          <a:xfrm>
            <a:off x="558801" y="330200"/>
            <a:ext cx="558799" cy="4127500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44519D-7733-43BD-B59B-CEA18289199E}"/>
              </a:ext>
            </a:extLst>
          </p:cNvPr>
          <p:cNvSpPr/>
          <p:nvPr/>
        </p:nvSpPr>
        <p:spPr>
          <a:xfrm>
            <a:off x="1473200" y="1365250"/>
            <a:ext cx="1041399" cy="4127500"/>
          </a:xfrm>
          <a:prstGeom prst="rect">
            <a:avLst/>
          </a:prstGeom>
          <a:pattFill prst="dkVert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EEA8F0E-E174-4C4E-8195-4AEBD605FF76}"/>
              </a:ext>
            </a:extLst>
          </p:cNvPr>
          <p:cNvSpPr txBox="1"/>
          <p:nvPr/>
        </p:nvSpPr>
        <p:spPr>
          <a:xfrm rot="5400000">
            <a:off x="-2133601" y="2644170"/>
            <a:ext cx="6858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>
                <a:solidFill>
                  <a:srgbClr val="00FF01"/>
                </a:solidFill>
                <a:latin typeface="Broadway" panose="04040905080B02020502" pitchFamily="82" charset="0"/>
              </a:rPr>
              <a:t>BY XIAO</a:t>
            </a:r>
          </a:p>
        </p:txBody>
      </p:sp>
      <p:pic>
        <p:nvPicPr>
          <p:cNvPr id="6" name="图片 5" descr="紫色头发的女人&#10;&#10;描述已自动生成">
            <a:extLst>
              <a:ext uri="{FF2B5EF4-FFF2-40B4-BE49-F238E27FC236}">
                <a16:creationId xmlns:a16="http://schemas.microsoft.com/office/drawing/2014/main" xmlns="" id="{F843820F-6FF9-4D2F-AF1A-4EA0C41CE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99" y="330200"/>
            <a:ext cx="3637280" cy="45466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788451B-6228-4501-8269-EFBC4A95B1A1}"/>
              </a:ext>
            </a:extLst>
          </p:cNvPr>
          <p:cNvSpPr/>
          <p:nvPr/>
        </p:nvSpPr>
        <p:spPr>
          <a:xfrm>
            <a:off x="2514598" y="3835397"/>
            <a:ext cx="9677401" cy="3022603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C647D00-7A23-4C61-8DC5-22A956438AFE}"/>
              </a:ext>
            </a:extLst>
          </p:cNvPr>
          <p:cNvSpPr txBox="1"/>
          <p:nvPr/>
        </p:nvSpPr>
        <p:spPr>
          <a:xfrm>
            <a:off x="2857498" y="4088020"/>
            <a:ext cx="4682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Broadway" panose="04040905080B02020502" pitchFamily="82" charset="0"/>
              </a:rPr>
              <a:t>POWER YOUR POINT</a:t>
            </a:r>
            <a:endParaRPr lang="zh-CN" altLang="en-US" sz="3200">
              <a:latin typeface="Broadway" panose="04040905080B020205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38E7640-0E64-455F-A7F3-8023A0A81017}"/>
              </a:ext>
            </a:extLst>
          </p:cNvPr>
          <p:cNvSpPr txBox="1"/>
          <p:nvPr/>
        </p:nvSpPr>
        <p:spPr>
          <a:xfrm>
            <a:off x="2857498" y="4893242"/>
            <a:ext cx="8636002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/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/>
          </a:p>
          <a:p>
            <a:pPr>
              <a:lnSpc>
                <a:spcPct val="150000"/>
              </a:lnSpc>
            </a:pPr>
            <a:r>
              <a:rPr lang="fr-FR" altLang="zh-CN" b="1"/>
              <a:t>Fusce posuere, magna sed pulvinar ultricies, purus lectus malesuada libero, sit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F9984C0-95D1-494C-942D-680D63481CFB}"/>
              </a:ext>
            </a:extLst>
          </p:cNvPr>
          <p:cNvSpPr/>
          <p:nvPr/>
        </p:nvSpPr>
        <p:spPr>
          <a:xfrm>
            <a:off x="11379200" y="0"/>
            <a:ext cx="812799" cy="685800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紫色头发的女人&#10;&#10;描述已自动生成">
            <a:extLst>
              <a:ext uri="{FF2B5EF4-FFF2-40B4-BE49-F238E27FC236}">
                <a16:creationId xmlns:a16="http://schemas.microsoft.com/office/drawing/2014/main" xmlns="" id="{0422CEC4-7D83-41C8-ACFB-FECA3F1C8D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68030"/>
          <a:stretch/>
        </p:blipFill>
        <p:spPr>
          <a:xfrm>
            <a:off x="8262618" y="984859"/>
            <a:ext cx="3116582" cy="145354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7F29F98-96ED-4FD6-A18E-AE511DBAB8B5}"/>
              </a:ext>
            </a:extLst>
          </p:cNvPr>
          <p:cNvSpPr txBox="1"/>
          <p:nvPr/>
        </p:nvSpPr>
        <p:spPr>
          <a:xfrm>
            <a:off x="5631179" y="2437829"/>
            <a:ext cx="4682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E2"/>
                </a:solidFill>
                <a:latin typeface="Broadway" panose="04040905080B02020502" pitchFamily="82" charset="0"/>
              </a:rPr>
              <a:t>POWER YOUR POINT</a:t>
            </a:r>
            <a:endParaRPr lang="zh-CN" altLang="en-US" sz="3200">
              <a:solidFill>
                <a:srgbClr val="FF00E2"/>
              </a:solidFill>
              <a:latin typeface="Broadway" panose="04040905080B020205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9CC5A70-5E47-4DCA-BCEB-CDF337F1B490}"/>
              </a:ext>
            </a:extLst>
          </p:cNvPr>
          <p:cNvSpPr txBox="1"/>
          <p:nvPr/>
        </p:nvSpPr>
        <p:spPr>
          <a:xfrm>
            <a:off x="5623530" y="400655"/>
            <a:ext cx="6002020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</a:t>
            </a:r>
          </a:p>
        </p:txBody>
      </p:sp>
    </p:spTree>
    <p:extLst>
      <p:ext uri="{BB962C8B-B14F-4D97-AF65-F5344CB8AC3E}">
        <p14:creationId xmlns:p14="http://schemas.microsoft.com/office/powerpoint/2010/main" val="4086775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EE82130-EE89-4B13-ACA7-5BCA355B93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147701-01BE-45E3-AB07-2EE935CE1B7E}"/>
              </a:ext>
            </a:extLst>
          </p:cNvPr>
          <p:cNvSpPr/>
          <p:nvPr/>
        </p:nvSpPr>
        <p:spPr>
          <a:xfrm>
            <a:off x="-1" y="0"/>
            <a:ext cx="12192001" cy="133350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人, 桌子, 室内, 生日&#10;&#10;描述已自动生成">
            <a:extLst>
              <a:ext uri="{FF2B5EF4-FFF2-40B4-BE49-F238E27FC236}">
                <a16:creationId xmlns:a16="http://schemas.microsoft.com/office/drawing/2014/main" xmlns="" id="{0D1F4349-A6B5-4AB4-8F59-58921F66C5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500"/>
            <a:ext cx="4419600" cy="55245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0F4E55E-0933-4510-9689-FC1B1795E681}"/>
              </a:ext>
            </a:extLst>
          </p:cNvPr>
          <p:cNvSpPr/>
          <p:nvPr/>
        </p:nvSpPr>
        <p:spPr>
          <a:xfrm>
            <a:off x="3181213" y="733334"/>
            <a:ext cx="2914787" cy="1200330"/>
          </a:xfrm>
          <a:custGeom>
            <a:avLst/>
            <a:gdLst>
              <a:gd name="connsiteX0" fmla="*/ 1 w 2914787"/>
              <a:gd name="connsiteY0" fmla="*/ 0 h 1200330"/>
              <a:gd name="connsiteX1" fmla="*/ 2914787 w 2914787"/>
              <a:gd name="connsiteY1" fmla="*/ 0 h 1200330"/>
              <a:gd name="connsiteX2" fmla="*/ 2914787 w 2914787"/>
              <a:gd name="connsiteY2" fmla="*/ 600166 h 1200330"/>
              <a:gd name="connsiteX3" fmla="*/ 2406787 w 2914787"/>
              <a:gd name="connsiteY3" fmla="*/ 600166 h 1200330"/>
              <a:gd name="connsiteX4" fmla="*/ 2406787 w 2914787"/>
              <a:gd name="connsiteY4" fmla="*/ 1200330 h 1200330"/>
              <a:gd name="connsiteX5" fmla="*/ 0 w 2914787"/>
              <a:gd name="connsiteY5" fmla="*/ 1200330 h 1200330"/>
              <a:gd name="connsiteX6" fmla="*/ 0 w 2914787"/>
              <a:gd name="connsiteY6" fmla="*/ 600165 h 1200330"/>
              <a:gd name="connsiteX7" fmla="*/ 1 w 2914787"/>
              <a:gd name="connsiteY7" fmla="*/ 600165 h 120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4787" h="1200330">
                <a:moveTo>
                  <a:pt x="1" y="0"/>
                </a:moveTo>
                <a:lnTo>
                  <a:pt x="2914787" y="0"/>
                </a:lnTo>
                <a:lnTo>
                  <a:pt x="2914787" y="600166"/>
                </a:lnTo>
                <a:lnTo>
                  <a:pt x="2406787" y="600166"/>
                </a:lnTo>
                <a:lnTo>
                  <a:pt x="2406787" y="1200330"/>
                </a:lnTo>
                <a:lnTo>
                  <a:pt x="0" y="1200330"/>
                </a:lnTo>
                <a:lnTo>
                  <a:pt x="0" y="600165"/>
                </a:lnTo>
                <a:lnTo>
                  <a:pt x="1" y="600165"/>
                </a:lnTo>
                <a:close/>
              </a:path>
            </a:pathLst>
          </a:custGeom>
          <a:solidFill>
            <a:srgbClr val="00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9FD13F-093C-4FC1-B6DA-98EB160DB4C6}"/>
              </a:ext>
            </a:extLst>
          </p:cNvPr>
          <p:cNvSpPr txBox="1"/>
          <p:nvPr/>
        </p:nvSpPr>
        <p:spPr>
          <a:xfrm>
            <a:off x="3181213" y="733335"/>
            <a:ext cx="3041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>
                <a:latin typeface="Broadway" panose="04040905080B02020502" pitchFamily="82" charset="0"/>
              </a:rPr>
              <a:t>DESIGNED </a:t>
            </a:r>
          </a:p>
          <a:p>
            <a:r>
              <a:rPr lang="en-US" altLang="zh-CN" sz="3600" spc="300">
                <a:latin typeface="Broadway" panose="04040905080B02020502" pitchFamily="82" charset="0"/>
              </a:rPr>
              <a:t>BY XIAO</a:t>
            </a:r>
            <a:endParaRPr lang="zh-CN" altLang="en-US" sz="3600" spc="300">
              <a:latin typeface="Broadway" panose="04040905080B020205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2899E1E-1177-48BE-8F7E-6015E555F2E6}"/>
              </a:ext>
            </a:extLst>
          </p:cNvPr>
          <p:cNvSpPr txBox="1"/>
          <p:nvPr/>
        </p:nvSpPr>
        <p:spPr>
          <a:xfrm>
            <a:off x="4699000" y="2066835"/>
            <a:ext cx="749300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D2A5BB6-73FE-4F29-B1A1-AF9C309AF873}"/>
              </a:ext>
            </a:extLst>
          </p:cNvPr>
          <p:cNvSpPr/>
          <p:nvPr/>
        </p:nvSpPr>
        <p:spPr>
          <a:xfrm>
            <a:off x="9277213" y="4194469"/>
            <a:ext cx="2914787" cy="954107"/>
          </a:xfrm>
          <a:custGeom>
            <a:avLst/>
            <a:gdLst>
              <a:gd name="connsiteX0" fmla="*/ 1 w 2914787"/>
              <a:gd name="connsiteY0" fmla="*/ 0 h 1200330"/>
              <a:gd name="connsiteX1" fmla="*/ 2914787 w 2914787"/>
              <a:gd name="connsiteY1" fmla="*/ 0 h 1200330"/>
              <a:gd name="connsiteX2" fmla="*/ 2914787 w 2914787"/>
              <a:gd name="connsiteY2" fmla="*/ 600166 h 1200330"/>
              <a:gd name="connsiteX3" fmla="*/ 2406787 w 2914787"/>
              <a:gd name="connsiteY3" fmla="*/ 600166 h 1200330"/>
              <a:gd name="connsiteX4" fmla="*/ 2406787 w 2914787"/>
              <a:gd name="connsiteY4" fmla="*/ 1200330 h 1200330"/>
              <a:gd name="connsiteX5" fmla="*/ 0 w 2914787"/>
              <a:gd name="connsiteY5" fmla="*/ 1200330 h 1200330"/>
              <a:gd name="connsiteX6" fmla="*/ 0 w 2914787"/>
              <a:gd name="connsiteY6" fmla="*/ 600165 h 1200330"/>
              <a:gd name="connsiteX7" fmla="*/ 1 w 2914787"/>
              <a:gd name="connsiteY7" fmla="*/ 600165 h 120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4787" h="1200330">
                <a:moveTo>
                  <a:pt x="1" y="0"/>
                </a:moveTo>
                <a:lnTo>
                  <a:pt x="2914787" y="0"/>
                </a:lnTo>
                <a:lnTo>
                  <a:pt x="2914787" y="600166"/>
                </a:lnTo>
                <a:lnTo>
                  <a:pt x="2406787" y="600166"/>
                </a:lnTo>
                <a:lnTo>
                  <a:pt x="2406787" y="1200330"/>
                </a:lnTo>
                <a:lnTo>
                  <a:pt x="0" y="1200330"/>
                </a:lnTo>
                <a:lnTo>
                  <a:pt x="0" y="600165"/>
                </a:lnTo>
                <a:lnTo>
                  <a:pt x="1" y="600165"/>
                </a:lnTo>
                <a:close/>
              </a:path>
            </a:pathLst>
          </a:custGeom>
          <a:solidFill>
            <a:srgbClr val="00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1705EE5-9BFF-436B-B499-C5261DE9A0E5}"/>
              </a:ext>
            </a:extLst>
          </p:cNvPr>
          <p:cNvSpPr txBox="1"/>
          <p:nvPr/>
        </p:nvSpPr>
        <p:spPr>
          <a:xfrm>
            <a:off x="9277213" y="4194469"/>
            <a:ext cx="25464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>
                <a:latin typeface="Broadway" panose="04040905080B02020502" pitchFamily="82" charset="0"/>
              </a:rPr>
              <a:t>DESIGNED </a:t>
            </a:r>
          </a:p>
          <a:p>
            <a:r>
              <a:rPr lang="en-US" altLang="zh-CN" sz="2800" spc="300">
                <a:latin typeface="Broadway" panose="04040905080B02020502" pitchFamily="82" charset="0"/>
              </a:rPr>
              <a:t>BY XIAO</a:t>
            </a:r>
            <a:endParaRPr lang="zh-CN" altLang="en-US" sz="2800" spc="300">
              <a:latin typeface="Broadway" panose="04040905080B02020502" pitchFamily="8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869252E-47EF-4566-9B52-AAD300D1688B}"/>
              </a:ext>
            </a:extLst>
          </p:cNvPr>
          <p:cNvSpPr txBox="1"/>
          <p:nvPr/>
        </p:nvSpPr>
        <p:spPr>
          <a:xfrm>
            <a:off x="4699000" y="5440964"/>
            <a:ext cx="749300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B3865B8-2A65-4F52-92EF-D85381E057E8}"/>
              </a:ext>
            </a:extLst>
          </p:cNvPr>
          <p:cNvSpPr/>
          <p:nvPr/>
        </p:nvSpPr>
        <p:spPr>
          <a:xfrm>
            <a:off x="4419600" y="6654800"/>
            <a:ext cx="7772400" cy="20320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99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D9792D7-513D-421B-8C61-0F625FD451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图片包含 人, 女人, 桌子, 前&#10;&#10;描述已自动生成">
            <a:extLst>
              <a:ext uri="{FF2B5EF4-FFF2-40B4-BE49-F238E27FC236}">
                <a16:creationId xmlns:a16="http://schemas.microsoft.com/office/drawing/2014/main" xmlns="" id="{BAD581C3-E2AE-441F-9783-0AFB5E160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47" y="1003299"/>
            <a:ext cx="3881122" cy="485140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EDA277-F012-405C-A4B4-5BEA37F4ADF9}"/>
              </a:ext>
            </a:extLst>
          </p:cNvPr>
          <p:cNvSpPr txBox="1"/>
          <p:nvPr/>
        </p:nvSpPr>
        <p:spPr>
          <a:xfrm rot="5400000">
            <a:off x="-1488154" y="2244633"/>
            <a:ext cx="4851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00FF01"/>
                </a:solidFill>
                <a:latin typeface="Broadway" panose="04040905080B02020502" pitchFamily="82" charset="0"/>
              </a:rPr>
              <a:t>BY XIAO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9488DDD-BE65-4942-9835-B5A711E92F4B}"/>
              </a:ext>
            </a:extLst>
          </p:cNvPr>
          <p:cNvSpPr txBox="1"/>
          <p:nvPr/>
        </p:nvSpPr>
        <p:spPr>
          <a:xfrm rot="5400000">
            <a:off x="-1234333" y="2244633"/>
            <a:ext cx="4851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FF00E2"/>
                </a:solidFill>
                <a:latin typeface="Broadway" panose="04040905080B02020502" pitchFamily="82" charset="0"/>
              </a:rPr>
              <a:t>BY XIAO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CA7F57A-9D42-45A1-A03E-C12A7665603B}"/>
              </a:ext>
            </a:extLst>
          </p:cNvPr>
          <p:cNvSpPr txBox="1"/>
          <p:nvPr/>
        </p:nvSpPr>
        <p:spPr>
          <a:xfrm rot="5400000">
            <a:off x="-980513" y="2244633"/>
            <a:ext cx="4851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FFFF01"/>
                </a:solidFill>
                <a:latin typeface="Broadway" panose="04040905080B02020502" pitchFamily="82" charset="0"/>
              </a:rPr>
              <a:t>BY XIAO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3708386-1B93-4187-9542-C0A02E611AB6}"/>
              </a:ext>
            </a:extLst>
          </p:cNvPr>
          <p:cNvSpPr/>
          <p:nvPr/>
        </p:nvSpPr>
        <p:spPr>
          <a:xfrm>
            <a:off x="5857773" y="0"/>
            <a:ext cx="1859522" cy="6858000"/>
          </a:xfrm>
          <a:prstGeom prst="rect">
            <a:avLst/>
          </a:prstGeom>
          <a:solidFill>
            <a:srgbClr val="FF0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D055F3B-8DC4-4E37-9B30-1D9A507FDEE6}"/>
              </a:ext>
            </a:extLst>
          </p:cNvPr>
          <p:cNvSpPr/>
          <p:nvPr/>
        </p:nvSpPr>
        <p:spPr>
          <a:xfrm>
            <a:off x="7717295" y="0"/>
            <a:ext cx="1059014" cy="6858000"/>
          </a:xfrm>
          <a:prstGeom prst="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85C178E-3A35-4781-A3BF-5FE1E2F47D94}"/>
              </a:ext>
            </a:extLst>
          </p:cNvPr>
          <p:cNvSpPr/>
          <p:nvPr/>
        </p:nvSpPr>
        <p:spPr>
          <a:xfrm>
            <a:off x="8776309" y="0"/>
            <a:ext cx="597442" cy="6858000"/>
          </a:xfrm>
          <a:prstGeom prst="rect">
            <a:avLst/>
          </a:prstGeom>
          <a:solidFill>
            <a:srgbClr val="00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03F72B0-91D7-40AF-9F3B-EF0953D18342}"/>
              </a:ext>
            </a:extLst>
          </p:cNvPr>
          <p:cNvSpPr txBox="1"/>
          <p:nvPr/>
        </p:nvSpPr>
        <p:spPr>
          <a:xfrm>
            <a:off x="6092794" y="541607"/>
            <a:ext cx="3045936" cy="577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sz="1600" b="1"/>
              <a:t>Lorem ipsum dolor sit amet, consectetuer adipiscing elit. Maecenas porttitor congue massa. </a:t>
            </a:r>
          </a:p>
          <a:p>
            <a:pPr algn="just">
              <a:lnSpc>
                <a:spcPct val="150000"/>
              </a:lnSpc>
            </a:pPr>
            <a:endParaRPr lang="fr-FR" altLang="zh-CN" sz="1600" b="1"/>
          </a:p>
          <a:p>
            <a:pPr algn="just">
              <a:lnSpc>
                <a:spcPct val="150000"/>
              </a:lnSpc>
            </a:pPr>
            <a:r>
              <a:rPr lang="fr-FR" altLang="zh-CN" sz="1600" b="1"/>
              <a:t>Fusce posuere, magna sed pulvinar ultricies, purus lectus malesuada libero, sit amet commodo magna eros quis urna. Nunc viverra imperdiet enim.</a:t>
            </a:r>
          </a:p>
          <a:p>
            <a:pPr algn="just">
              <a:lnSpc>
                <a:spcPct val="150000"/>
              </a:lnSpc>
            </a:pPr>
            <a:endParaRPr lang="fr-FR" altLang="zh-CN" sz="1600" b="1"/>
          </a:p>
          <a:p>
            <a:pPr algn="just">
              <a:lnSpc>
                <a:spcPct val="150000"/>
              </a:lnSpc>
            </a:pPr>
            <a:r>
              <a:rPr lang="fr-FR" altLang="zh-CN" sz="1600" b="1"/>
              <a:t>Lorem ipsum dolor sit amet, consectetuer adipiscing elit. Maecenas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9F225A8-C49B-4C75-8472-408185300AD4}"/>
              </a:ext>
            </a:extLst>
          </p:cNvPr>
          <p:cNvSpPr txBox="1"/>
          <p:nvPr/>
        </p:nvSpPr>
        <p:spPr>
          <a:xfrm rot="5400000">
            <a:off x="7337796" y="3075057"/>
            <a:ext cx="6858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00E2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4000">
              <a:solidFill>
                <a:srgbClr val="FF00E2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34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530848B-EF7C-4B45-96FD-7A634F783D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8B8556B-A042-4E88-9DB1-981EE6B9B4E1}"/>
              </a:ext>
            </a:extLst>
          </p:cNvPr>
          <p:cNvSpPr/>
          <p:nvPr/>
        </p:nvSpPr>
        <p:spPr>
          <a:xfrm>
            <a:off x="0" y="0"/>
            <a:ext cx="8051800" cy="990600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00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女人在吃东西&#10;&#10;低可信度描述已自动生成">
            <a:extLst>
              <a:ext uri="{FF2B5EF4-FFF2-40B4-BE49-F238E27FC236}">
                <a16:creationId xmlns:a16="http://schemas.microsoft.com/office/drawing/2014/main" xmlns="" id="{C26738BD-D51F-4FCD-8AB4-2105143E6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0" y="990600"/>
            <a:ext cx="4140200" cy="51752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C8EA098-6C2C-4FA9-8460-DD8FB7B25E1B}"/>
              </a:ext>
            </a:extLst>
          </p:cNvPr>
          <p:cNvSpPr txBox="1"/>
          <p:nvPr/>
        </p:nvSpPr>
        <p:spPr>
          <a:xfrm>
            <a:off x="7848600" y="0"/>
            <a:ext cx="434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>
                <a:solidFill>
                  <a:srgbClr val="FF00E2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4400">
              <a:solidFill>
                <a:srgbClr val="FF00E2"/>
              </a:solidFill>
              <a:latin typeface="Broadway" panose="04040905080B02020502" pitchFamily="8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0A57815-72E6-4343-9049-29B397E6BC3D}"/>
              </a:ext>
            </a:extLst>
          </p:cNvPr>
          <p:cNvSpPr txBox="1"/>
          <p:nvPr/>
        </p:nvSpPr>
        <p:spPr>
          <a:xfrm>
            <a:off x="88900" y="1180695"/>
            <a:ext cx="805180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49137F-2B7A-418C-B0AB-E037D03A7017}"/>
              </a:ext>
            </a:extLst>
          </p:cNvPr>
          <p:cNvSpPr/>
          <p:nvPr/>
        </p:nvSpPr>
        <p:spPr>
          <a:xfrm>
            <a:off x="0" y="3082925"/>
            <a:ext cx="8051800" cy="990600"/>
          </a:xfrm>
          <a:prstGeom prst="rect">
            <a:avLst/>
          </a:prstGeom>
          <a:pattFill prst="wdDnDiag">
            <a:fgClr>
              <a:schemeClr val="tx1"/>
            </a:fgClr>
            <a:bgClr>
              <a:srgbClr val="00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AC0FE8F-E03E-46B9-9C49-F6F99228297D}"/>
              </a:ext>
            </a:extLst>
          </p:cNvPr>
          <p:cNvSpPr txBox="1"/>
          <p:nvPr/>
        </p:nvSpPr>
        <p:spPr>
          <a:xfrm>
            <a:off x="88900" y="4263620"/>
            <a:ext cx="805180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BE36798-A43A-4372-BE72-AEF6D8610D93}"/>
              </a:ext>
            </a:extLst>
          </p:cNvPr>
          <p:cNvSpPr/>
          <p:nvPr/>
        </p:nvSpPr>
        <p:spPr>
          <a:xfrm>
            <a:off x="0" y="6165850"/>
            <a:ext cx="12192000" cy="69215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82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2F8E759-F1DA-493A-AA92-E831A0135D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CFD02DA-CCDD-4BF3-A110-8F3963435E5F}"/>
              </a:ext>
            </a:extLst>
          </p:cNvPr>
          <p:cNvSpPr/>
          <p:nvPr/>
        </p:nvSpPr>
        <p:spPr>
          <a:xfrm>
            <a:off x="-1" y="1384300"/>
            <a:ext cx="10718801" cy="5473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D4923F6-8FFC-4812-9F61-3592269C5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40" y="1384300"/>
            <a:ext cx="3007360" cy="3759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40CD599-675E-47A2-95A2-B43E96FC421A}"/>
              </a:ext>
            </a:extLst>
          </p:cNvPr>
          <p:cNvSpPr txBox="1"/>
          <p:nvPr/>
        </p:nvSpPr>
        <p:spPr>
          <a:xfrm>
            <a:off x="0" y="5492918"/>
            <a:ext cx="1071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0FF01"/>
                </a:solidFill>
                <a:latin typeface="Broadway" panose="04040905080B02020502" pitchFamily="82" charset="0"/>
              </a:rPr>
              <a:t>POWERPOINT TEMPLET </a:t>
            </a:r>
            <a:endParaRPr lang="zh-CN" altLang="en-US" sz="60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500748C-C928-44D7-A612-CAD6D48D9973}"/>
              </a:ext>
            </a:extLst>
          </p:cNvPr>
          <p:cNvSpPr/>
          <p:nvPr/>
        </p:nvSpPr>
        <p:spPr>
          <a:xfrm>
            <a:off x="7711440" y="647700"/>
            <a:ext cx="4480560" cy="73660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00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405D0A7-C90F-41F3-B16C-F4F8F36B8D9C}"/>
              </a:ext>
            </a:extLst>
          </p:cNvPr>
          <p:cNvSpPr txBox="1"/>
          <p:nvPr/>
        </p:nvSpPr>
        <p:spPr>
          <a:xfrm>
            <a:off x="3276601" y="662057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FF01"/>
                </a:solidFill>
                <a:latin typeface="Broadway" panose="04040905080B02020502" pitchFamily="82" charset="0"/>
              </a:rPr>
              <a:t>DESIGNED BY XIAO</a:t>
            </a:r>
            <a:endParaRPr lang="zh-CN" altLang="en-US" sz="4000">
              <a:solidFill>
                <a:srgbClr val="FFFF01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0075B2-A970-41C6-BAD7-95A3B6D2280A}"/>
              </a:ext>
            </a:extLst>
          </p:cNvPr>
          <p:cNvSpPr txBox="1"/>
          <p:nvPr/>
        </p:nvSpPr>
        <p:spPr>
          <a:xfrm>
            <a:off x="215900" y="1959294"/>
            <a:ext cx="7493000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Fusce posuere, magna sed pulvinar ultricies, purus lectus malesuada libero</a:t>
            </a:r>
          </a:p>
          <a:p>
            <a:pPr>
              <a:lnSpc>
                <a:spcPct val="150000"/>
              </a:lnSpc>
            </a:pPr>
            <a:endParaRPr lang="fr-FR" altLang="zh-CN" b="1">
              <a:solidFill>
                <a:srgbClr val="FF00E2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zh-CN" b="1">
                <a:solidFill>
                  <a:srgbClr val="FF00E2"/>
                </a:solidFill>
              </a:rPr>
              <a:t>Lorem ipsum dolor sit amet, consectetuer adipiscing elit. Maecenas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D939D2A-0E7F-4743-8BEA-7796DE2E090E}"/>
              </a:ext>
            </a:extLst>
          </p:cNvPr>
          <p:cNvSpPr/>
          <p:nvPr/>
        </p:nvSpPr>
        <p:spPr>
          <a:xfrm>
            <a:off x="10718800" y="5143500"/>
            <a:ext cx="1473199" cy="1714500"/>
          </a:xfrm>
          <a:prstGeom prst="rect">
            <a:avLst/>
          </a:prstGeom>
          <a:pattFill prst="dkHorz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D36B6A6-6E27-4FC3-8587-09C50F2A0E88}"/>
              </a:ext>
            </a:extLst>
          </p:cNvPr>
          <p:cNvSpPr/>
          <p:nvPr/>
        </p:nvSpPr>
        <p:spPr>
          <a:xfrm>
            <a:off x="-1" y="0"/>
            <a:ext cx="12192001" cy="298281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034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68706DC-A6EA-466D-AAF9-502E5AE75F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74632EA-E1A1-47CC-AC5A-5AD363F9FD2A}"/>
              </a:ext>
            </a:extLst>
          </p:cNvPr>
          <p:cNvSpPr/>
          <p:nvPr/>
        </p:nvSpPr>
        <p:spPr>
          <a:xfrm>
            <a:off x="787400" y="419100"/>
            <a:ext cx="1524000" cy="6019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378144D-484E-4028-BF5B-07CBBF7D1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9400" y="1055688"/>
            <a:ext cx="3797300" cy="47466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898412E-DE9D-4A00-95DD-216D7A48A7E6}"/>
              </a:ext>
            </a:extLst>
          </p:cNvPr>
          <p:cNvSpPr txBox="1"/>
          <p:nvPr/>
        </p:nvSpPr>
        <p:spPr>
          <a:xfrm rot="5400000">
            <a:off x="-1816101" y="2921170"/>
            <a:ext cx="6019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0FF01"/>
                </a:solidFill>
                <a:latin typeface="Broadway" panose="04040905080B02020502" pitchFamily="82" charset="0"/>
              </a:rPr>
              <a:t>POWERPOINT</a:t>
            </a:r>
            <a:endParaRPr lang="zh-CN" altLang="en-US" sz="60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E218F70-92EF-4E7A-9AC2-1253F9D192A0}"/>
              </a:ext>
            </a:extLst>
          </p:cNvPr>
          <p:cNvSpPr/>
          <p:nvPr/>
        </p:nvSpPr>
        <p:spPr>
          <a:xfrm>
            <a:off x="4749800" y="419098"/>
            <a:ext cx="1524000" cy="6019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A953AF1-3E14-4AD4-99D3-ECDBF6633AA1}"/>
              </a:ext>
            </a:extLst>
          </p:cNvPr>
          <p:cNvSpPr txBox="1"/>
          <p:nvPr/>
        </p:nvSpPr>
        <p:spPr>
          <a:xfrm rot="5400000">
            <a:off x="2146299" y="2921168"/>
            <a:ext cx="6019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0FF01"/>
                </a:solidFill>
                <a:latin typeface="Broadway" panose="04040905080B02020502" pitchFamily="82" charset="0"/>
              </a:rPr>
              <a:t>POWERPOINT</a:t>
            </a:r>
            <a:endParaRPr lang="zh-CN" altLang="en-US" sz="6000">
              <a:solidFill>
                <a:srgbClr val="00FF01"/>
              </a:solidFill>
              <a:latin typeface="Broadway" panose="04040905080B02020502" pitchFamily="82" charset="0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12B5B42-4D09-4120-9482-745EE3EFF877}"/>
              </a:ext>
            </a:extLst>
          </p:cNvPr>
          <p:cNvSpPr/>
          <p:nvPr/>
        </p:nvSpPr>
        <p:spPr>
          <a:xfrm>
            <a:off x="-1" y="0"/>
            <a:ext cx="12192000" cy="1055688"/>
          </a:xfrm>
          <a:custGeom>
            <a:avLst/>
            <a:gdLst>
              <a:gd name="connsiteX0" fmla="*/ 0 w 12192000"/>
              <a:gd name="connsiteY0" fmla="*/ 0 h 1055688"/>
              <a:gd name="connsiteX1" fmla="*/ 2311400 w 12192000"/>
              <a:gd name="connsiteY1" fmla="*/ 0 h 1055688"/>
              <a:gd name="connsiteX2" fmla="*/ 4749800 w 12192000"/>
              <a:gd name="connsiteY2" fmla="*/ 0 h 1055688"/>
              <a:gd name="connsiteX3" fmla="*/ 11874500 w 12192000"/>
              <a:gd name="connsiteY3" fmla="*/ 0 h 1055688"/>
              <a:gd name="connsiteX4" fmla="*/ 11912599 w 12192000"/>
              <a:gd name="connsiteY4" fmla="*/ 0 h 1055688"/>
              <a:gd name="connsiteX5" fmla="*/ 12192000 w 12192000"/>
              <a:gd name="connsiteY5" fmla="*/ 0 h 1055688"/>
              <a:gd name="connsiteX6" fmla="*/ 12192000 w 12192000"/>
              <a:gd name="connsiteY6" fmla="*/ 419098 h 1055688"/>
              <a:gd name="connsiteX7" fmla="*/ 11912599 w 12192000"/>
              <a:gd name="connsiteY7" fmla="*/ 419098 h 1055688"/>
              <a:gd name="connsiteX8" fmla="*/ 11912599 w 12192000"/>
              <a:gd name="connsiteY8" fmla="*/ 419102 h 1055688"/>
              <a:gd name="connsiteX9" fmla="*/ 4749800 w 12192000"/>
              <a:gd name="connsiteY9" fmla="*/ 419102 h 1055688"/>
              <a:gd name="connsiteX10" fmla="*/ 4749800 w 12192000"/>
              <a:gd name="connsiteY10" fmla="*/ 1055688 h 1055688"/>
              <a:gd name="connsiteX11" fmla="*/ 2311400 w 12192000"/>
              <a:gd name="connsiteY11" fmla="*/ 1055688 h 1055688"/>
              <a:gd name="connsiteX12" fmla="*/ 2311400 w 12192000"/>
              <a:gd name="connsiteY12" fmla="*/ 419102 h 1055688"/>
              <a:gd name="connsiteX13" fmla="*/ 0 w 12192000"/>
              <a:gd name="connsiteY13" fmla="*/ 419102 h 105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055688">
                <a:moveTo>
                  <a:pt x="0" y="0"/>
                </a:moveTo>
                <a:lnTo>
                  <a:pt x="2311400" y="0"/>
                </a:lnTo>
                <a:lnTo>
                  <a:pt x="4749800" y="0"/>
                </a:lnTo>
                <a:lnTo>
                  <a:pt x="11874500" y="0"/>
                </a:lnTo>
                <a:lnTo>
                  <a:pt x="11912599" y="0"/>
                </a:lnTo>
                <a:lnTo>
                  <a:pt x="12192000" y="0"/>
                </a:lnTo>
                <a:lnTo>
                  <a:pt x="12192000" y="419098"/>
                </a:lnTo>
                <a:lnTo>
                  <a:pt x="11912599" y="419098"/>
                </a:lnTo>
                <a:lnTo>
                  <a:pt x="11912599" y="419102"/>
                </a:lnTo>
                <a:lnTo>
                  <a:pt x="4749800" y="419102"/>
                </a:lnTo>
                <a:lnTo>
                  <a:pt x="4749800" y="1055688"/>
                </a:lnTo>
                <a:lnTo>
                  <a:pt x="2311400" y="1055688"/>
                </a:lnTo>
                <a:lnTo>
                  <a:pt x="2311400" y="419102"/>
                </a:lnTo>
                <a:lnTo>
                  <a:pt x="0" y="419102"/>
                </a:lnTo>
                <a:close/>
              </a:path>
            </a:pathLst>
          </a:custGeom>
          <a:pattFill prst="dkHorz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C0CC97C-CE21-467E-95A1-38FE6FD3D3D1}"/>
              </a:ext>
            </a:extLst>
          </p:cNvPr>
          <p:cNvSpPr/>
          <p:nvPr/>
        </p:nvSpPr>
        <p:spPr>
          <a:xfrm>
            <a:off x="0" y="419099"/>
            <a:ext cx="787401" cy="6019802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256385C-B72B-4F0D-80BC-697BE21D0A09}"/>
              </a:ext>
            </a:extLst>
          </p:cNvPr>
          <p:cNvSpPr/>
          <p:nvPr/>
        </p:nvSpPr>
        <p:spPr>
          <a:xfrm>
            <a:off x="6273799" y="5283201"/>
            <a:ext cx="5918200" cy="1155700"/>
          </a:xfrm>
          <a:prstGeom prst="rect">
            <a:avLst/>
          </a:prstGeom>
          <a:pattFill prst="wdUpDiag">
            <a:fgClr>
              <a:schemeClr val="tx1"/>
            </a:fgClr>
            <a:bgClr>
              <a:srgbClr val="FF00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484E803-D3B9-458D-81EF-38FE76D84C18}"/>
              </a:ext>
            </a:extLst>
          </p:cNvPr>
          <p:cNvSpPr txBox="1"/>
          <p:nvPr/>
        </p:nvSpPr>
        <p:spPr>
          <a:xfrm>
            <a:off x="6464216" y="645595"/>
            <a:ext cx="5537367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b="1"/>
              <a:t>lorem ipsum dolor sit amet, consectetuer adipiscing elit. maecenas porttitor congue massa. </a:t>
            </a:r>
          </a:p>
          <a:p>
            <a:pPr>
              <a:lnSpc>
                <a:spcPct val="150000"/>
              </a:lnSpc>
            </a:pPr>
            <a:endParaRPr lang="fr-FR" altLang="zh-CN" b="1"/>
          </a:p>
          <a:p>
            <a:pPr>
              <a:lnSpc>
                <a:spcPct val="150000"/>
              </a:lnSpc>
            </a:pPr>
            <a:r>
              <a:rPr lang="fr-FR" altLang="zh-CN" b="1"/>
              <a:t>fusce posuere, magna sed pulvinar ultricies, purus lectus malesuada libero</a:t>
            </a:r>
          </a:p>
          <a:p>
            <a:pPr>
              <a:lnSpc>
                <a:spcPct val="150000"/>
              </a:lnSpc>
            </a:pPr>
            <a:endParaRPr lang="fr-FR" altLang="zh-CN" b="1"/>
          </a:p>
          <a:p>
            <a:pPr>
              <a:lnSpc>
                <a:spcPct val="150000"/>
              </a:lnSpc>
            </a:pPr>
            <a:r>
              <a:rPr lang="fr-FR" altLang="zh-CN" b="1"/>
              <a:t>lorem ipsum dolor sit amet, consectetuer adipiscing elit. maecenas</a:t>
            </a:r>
          </a:p>
          <a:p>
            <a:pPr>
              <a:lnSpc>
                <a:spcPct val="150000"/>
              </a:lnSpc>
            </a:pPr>
            <a:endParaRPr lang="fr-FR" altLang="zh-CN" b="1"/>
          </a:p>
          <a:p>
            <a:pPr>
              <a:lnSpc>
                <a:spcPct val="150000"/>
              </a:lnSpc>
            </a:pPr>
            <a:r>
              <a:rPr lang="fr-FR" altLang="zh-CN" b="1"/>
              <a:t>lorem ipsum dolor sit amet, consectetuer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DF2C729-2EBE-42D9-AE8A-0368086F15F5}"/>
              </a:ext>
            </a:extLst>
          </p:cNvPr>
          <p:cNvSpPr txBox="1"/>
          <p:nvPr/>
        </p:nvSpPr>
        <p:spPr>
          <a:xfrm>
            <a:off x="6413500" y="4931956"/>
            <a:ext cx="5638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Broadway" panose="04040905080B02020502" pitchFamily="82" charset="0"/>
              </a:rPr>
              <a:t>DESIGNED BY XIAO</a:t>
            </a:r>
            <a:endParaRPr lang="zh-CN" altLang="en-US" sz="4000">
              <a:latin typeface="Broadway" panose="04040905080B02020502" pitchFamily="82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DAE10DF-1E91-4801-ADA9-6D6D3A918F59}"/>
              </a:ext>
            </a:extLst>
          </p:cNvPr>
          <p:cNvSpPr/>
          <p:nvPr/>
        </p:nvSpPr>
        <p:spPr>
          <a:xfrm>
            <a:off x="-1" y="5802312"/>
            <a:ext cx="12192000" cy="1055688"/>
          </a:xfrm>
          <a:custGeom>
            <a:avLst/>
            <a:gdLst>
              <a:gd name="connsiteX0" fmla="*/ 2311401 w 12192000"/>
              <a:gd name="connsiteY0" fmla="*/ 0 h 1055688"/>
              <a:gd name="connsiteX1" fmla="*/ 4749801 w 12192000"/>
              <a:gd name="connsiteY1" fmla="*/ 0 h 1055688"/>
              <a:gd name="connsiteX2" fmla="*/ 4749801 w 12192000"/>
              <a:gd name="connsiteY2" fmla="*/ 636586 h 1055688"/>
              <a:gd name="connsiteX3" fmla="*/ 11912600 w 12192000"/>
              <a:gd name="connsiteY3" fmla="*/ 636586 h 1055688"/>
              <a:gd name="connsiteX4" fmla="*/ 11912600 w 12192000"/>
              <a:gd name="connsiteY4" fmla="*/ 636590 h 1055688"/>
              <a:gd name="connsiteX5" fmla="*/ 12192000 w 12192000"/>
              <a:gd name="connsiteY5" fmla="*/ 636590 h 1055688"/>
              <a:gd name="connsiteX6" fmla="*/ 12192000 w 12192000"/>
              <a:gd name="connsiteY6" fmla="*/ 1055688 h 1055688"/>
              <a:gd name="connsiteX7" fmla="*/ 11912600 w 12192000"/>
              <a:gd name="connsiteY7" fmla="*/ 1055688 h 1055688"/>
              <a:gd name="connsiteX8" fmla="*/ 11874501 w 12192000"/>
              <a:gd name="connsiteY8" fmla="*/ 1055688 h 1055688"/>
              <a:gd name="connsiteX9" fmla="*/ 4749801 w 12192000"/>
              <a:gd name="connsiteY9" fmla="*/ 1055688 h 1055688"/>
              <a:gd name="connsiteX10" fmla="*/ 2311401 w 12192000"/>
              <a:gd name="connsiteY10" fmla="*/ 1055688 h 1055688"/>
              <a:gd name="connsiteX11" fmla="*/ 0 w 12192000"/>
              <a:gd name="connsiteY11" fmla="*/ 1055688 h 1055688"/>
              <a:gd name="connsiteX12" fmla="*/ 0 w 12192000"/>
              <a:gd name="connsiteY12" fmla="*/ 636586 h 1055688"/>
              <a:gd name="connsiteX13" fmla="*/ 2311401 w 12192000"/>
              <a:gd name="connsiteY13" fmla="*/ 636586 h 105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055688">
                <a:moveTo>
                  <a:pt x="2311401" y="0"/>
                </a:moveTo>
                <a:lnTo>
                  <a:pt x="4749801" y="0"/>
                </a:lnTo>
                <a:lnTo>
                  <a:pt x="4749801" y="636586"/>
                </a:lnTo>
                <a:lnTo>
                  <a:pt x="11912600" y="636586"/>
                </a:lnTo>
                <a:lnTo>
                  <a:pt x="11912600" y="636590"/>
                </a:lnTo>
                <a:lnTo>
                  <a:pt x="12192000" y="636590"/>
                </a:lnTo>
                <a:lnTo>
                  <a:pt x="12192000" y="1055688"/>
                </a:lnTo>
                <a:lnTo>
                  <a:pt x="11912600" y="1055688"/>
                </a:lnTo>
                <a:lnTo>
                  <a:pt x="11874501" y="1055688"/>
                </a:lnTo>
                <a:lnTo>
                  <a:pt x="4749801" y="1055688"/>
                </a:lnTo>
                <a:lnTo>
                  <a:pt x="2311401" y="1055688"/>
                </a:lnTo>
                <a:lnTo>
                  <a:pt x="0" y="1055688"/>
                </a:lnTo>
                <a:lnTo>
                  <a:pt x="0" y="636586"/>
                </a:lnTo>
                <a:lnTo>
                  <a:pt x="2311401" y="636586"/>
                </a:lnTo>
                <a:close/>
              </a:path>
            </a:pathLst>
          </a:custGeom>
          <a:pattFill prst="dkHorz">
            <a:fgClr>
              <a:schemeClr val="tx1"/>
            </a:fgClr>
            <a:bgClr>
              <a:srgbClr val="FFFF0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9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463</Words>
  <Application>Microsoft Office PowerPoint</Application>
  <PresentationFormat>宽屏</PresentationFormat>
  <Paragraphs>74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Broadway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Microsoft 帐户</cp:lastModifiedBy>
  <cp:revision>41</cp:revision>
  <dcterms:created xsi:type="dcterms:W3CDTF">2021-03-30T04:26:11Z</dcterms:created>
  <dcterms:modified xsi:type="dcterms:W3CDTF">2021-04-05T05:58:29Z</dcterms:modified>
</cp:coreProperties>
</file>