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7" r:id="rId2"/>
    <p:sldId id="268" r:id="rId3"/>
    <p:sldId id="269" r:id="rId4"/>
    <p:sldId id="260" r:id="rId5"/>
    <p:sldId id="258" r:id="rId6"/>
    <p:sldId id="257" r:id="rId7"/>
    <p:sldId id="270" r:id="rId8"/>
    <p:sldId id="259" r:id="rId9"/>
    <p:sldId id="261" r:id="rId10"/>
    <p:sldId id="262" r:id="rId11"/>
    <p:sldId id="271" r:id="rId12"/>
    <p:sldId id="264" r:id="rId13"/>
    <p:sldId id="263" r:id="rId14"/>
    <p:sldId id="265" r:id="rId15"/>
    <p:sldId id="266" r:id="rId16"/>
    <p:sldId id="272" r:id="rId17"/>
    <p:sldId id="2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F3F4F5"/>
    <a:srgbClr val="778495"/>
    <a:srgbClr val="40A693"/>
    <a:srgbClr val="5E5CA2"/>
    <a:srgbClr val="FBFBFB"/>
    <a:srgbClr val="4276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77" d="100"/>
          <a:sy n="77" d="100"/>
        </p:scale>
        <p:origin x="67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B3CD5E-3C50-482D-BAC0-F66AC321689D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115FC-FBBF-431E-B88D-194B99AF27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217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376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6345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449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240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375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299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6170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2354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2770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123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F6C6B-7364-47E5-B67B-796A19F6AC27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E326-549D-4604-B368-5B1298C74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247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F6C6B-7364-47E5-B67B-796A19F6AC27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E326-549D-4604-B368-5B1298C74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212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F6C6B-7364-47E5-B67B-796A19F6AC27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E326-549D-4604-B368-5B1298C74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9969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102870" y="76511"/>
            <a:ext cx="927627" cy="822697"/>
            <a:chOff x="-1142297" y="-551271"/>
            <a:chExt cx="4683039" cy="4153309"/>
          </a:xfrm>
        </p:grpSpPr>
        <p:sp>
          <p:nvSpPr>
            <p:cNvPr id="4" name="椭圆 3"/>
            <p:cNvSpPr/>
            <p:nvPr userDrawn="1"/>
          </p:nvSpPr>
          <p:spPr>
            <a:xfrm>
              <a:off x="-1142297" y="-550554"/>
              <a:ext cx="1013321" cy="1013321"/>
            </a:xfrm>
            <a:prstGeom prst="ellipse">
              <a:avLst/>
            </a:prstGeom>
            <a:solidFill>
              <a:srgbClr val="7784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 userDrawn="1"/>
          </p:nvSpPr>
          <p:spPr>
            <a:xfrm>
              <a:off x="1599155" y="-551271"/>
              <a:ext cx="1941587" cy="1941586"/>
            </a:xfrm>
            <a:prstGeom prst="ellipse">
              <a:avLst/>
            </a:prstGeom>
            <a:solidFill>
              <a:srgbClr val="5E5C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 userDrawn="1"/>
          </p:nvSpPr>
          <p:spPr>
            <a:xfrm>
              <a:off x="-801095" y="-224528"/>
              <a:ext cx="3826566" cy="3826566"/>
            </a:xfrm>
            <a:prstGeom prst="ellipse">
              <a:avLst/>
            </a:prstGeom>
            <a:solidFill>
              <a:srgbClr val="5B9BD5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任意多边形 6"/>
          <p:cNvSpPr/>
          <p:nvPr userDrawn="1"/>
        </p:nvSpPr>
        <p:spPr>
          <a:xfrm flipH="1">
            <a:off x="0" y="6013525"/>
            <a:ext cx="12192000" cy="844475"/>
          </a:xfrm>
          <a:custGeom>
            <a:avLst/>
            <a:gdLst>
              <a:gd name="connsiteX0" fmla="*/ 0 w 12192000"/>
              <a:gd name="connsiteY0" fmla="*/ 0 h 844475"/>
              <a:gd name="connsiteX1" fmla="*/ 0 w 12192000"/>
              <a:gd name="connsiteY1" fmla="*/ 844475 h 844475"/>
              <a:gd name="connsiteX2" fmla="*/ 12192000 w 12192000"/>
              <a:gd name="connsiteY2" fmla="*/ 844475 h 844475"/>
              <a:gd name="connsiteX3" fmla="*/ 12192000 w 12192000"/>
              <a:gd name="connsiteY3" fmla="*/ 613899 h 844475"/>
              <a:gd name="connsiteX4" fmla="*/ 12174634 w 12192000"/>
              <a:gd name="connsiteY4" fmla="*/ 611626 h 844475"/>
              <a:gd name="connsiteX5" fmla="*/ 383614 w 12192000"/>
              <a:gd name="connsiteY5" fmla="*/ 998 h 84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844475">
                <a:moveTo>
                  <a:pt x="0" y="0"/>
                </a:moveTo>
                <a:lnTo>
                  <a:pt x="0" y="844475"/>
                </a:lnTo>
                <a:lnTo>
                  <a:pt x="12192000" y="844475"/>
                </a:lnTo>
                <a:lnTo>
                  <a:pt x="12192000" y="613899"/>
                </a:lnTo>
                <a:lnTo>
                  <a:pt x="12174634" y="611626"/>
                </a:lnTo>
                <a:cubicBezTo>
                  <a:pt x="9338572" y="258154"/>
                  <a:pt x="5127457" y="25732"/>
                  <a:pt x="383614" y="998"/>
                </a:cubicBezTo>
                <a:close/>
              </a:path>
            </a:pathLst>
          </a:custGeom>
          <a:solidFill>
            <a:srgbClr val="77849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45948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F6C6B-7364-47E5-B67B-796A19F6AC27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E326-549D-4604-B368-5B1298C74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278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F6C6B-7364-47E5-B67B-796A19F6AC27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E326-549D-4604-B368-5B1298C74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059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F6C6B-7364-47E5-B67B-796A19F6AC27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E326-549D-4604-B368-5B1298C74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177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F6C6B-7364-47E5-B67B-796A19F6AC27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E326-549D-4604-B368-5B1298C74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945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F6C6B-7364-47E5-B67B-796A19F6AC27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E326-549D-4604-B368-5B1298C74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56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F6C6B-7364-47E5-B67B-796A19F6AC27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E326-549D-4604-B368-5B1298C74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89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F6C6B-7364-47E5-B67B-796A19F6AC27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E326-549D-4604-B368-5B1298C74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468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F6C6B-7364-47E5-B67B-796A19F6AC27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E326-549D-4604-B368-5B1298C74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973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F6C6B-7364-47E5-B67B-796A19F6AC27}" type="datetimeFigureOut">
              <a:rPr lang="zh-CN" altLang="en-US" smtClean="0"/>
              <a:t>2021/4/9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0E326-549D-4604-B368-5B1298C74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227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0" y="2042160"/>
            <a:ext cx="12192000" cy="4815841"/>
          </a:xfrm>
          <a:custGeom>
            <a:avLst/>
            <a:gdLst>
              <a:gd name="connsiteX0" fmla="*/ 0 w 12192000"/>
              <a:gd name="connsiteY0" fmla="*/ 0 h 3747537"/>
              <a:gd name="connsiteX1" fmla="*/ 383614 w 12192000"/>
              <a:gd name="connsiteY1" fmla="*/ 3009 h 3747537"/>
              <a:gd name="connsiteX2" fmla="*/ 12174634 w 12192000"/>
              <a:gd name="connsiteY2" fmla="*/ 1844727 h 3747537"/>
              <a:gd name="connsiteX3" fmla="*/ 12192000 w 12192000"/>
              <a:gd name="connsiteY3" fmla="*/ 1851583 h 3747537"/>
              <a:gd name="connsiteX4" fmla="*/ 12192000 w 12192000"/>
              <a:gd name="connsiteY4" fmla="*/ 3747537 h 3747537"/>
              <a:gd name="connsiteX5" fmla="*/ 0 w 12192000"/>
              <a:gd name="connsiteY5" fmla="*/ 3747537 h 3747537"/>
              <a:gd name="connsiteX6" fmla="*/ 0 w 12192000"/>
              <a:gd name="connsiteY6" fmla="*/ 0 h 374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747537">
                <a:moveTo>
                  <a:pt x="0" y="0"/>
                </a:moveTo>
                <a:lnTo>
                  <a:pt x="383614" y="3009"/>
                </a:lnTo>
                <a:cubicBezTo>
                  <a:pt x="5127457" y="77609"/>
                  <a:pt x="9338572" y="778620"/>
                  <a:pt x="12174634" y="1844727"/>
                </a:cubicBezTo>
                <a:lnTo>
                  <a:pt x="12192000" y="1851583"/>
                </a:lnTo>
                <a:lnTo>
                  <a:pt x="12192000" y="3747537"/>
                </a:lnTo>
                <a:lnTo>
                  <a:pt x="0" y="3747537"/>
                </a:lnTo>
                <a:lnTo>
                  <a:pt x="0" y="0"/>
                </a:lnTo>
                <a:close/>
              </a:path>
            </a:pathLst>
          </a:custGeom>
          <a:solidFill>
            <a:srgbClr val="77849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" y="0"/>
            <a:ext cx="9413333" cy="4895022"/>
          </a:xfrm>
          <a:custGeom>
            <a:avLst/>
            <a:gdLst>
              <a:gd name="connsiteX0" fmla="*/ 0 w 9413333"/>
              <a:gd name="connsiteY0" fmla="*/ 0 h 4895022"/>
              <a:gd name="connsiteX1" fmla="*/ 9413333 w 9413333"/>
              <a:gd name="connsiteY1" fmla="*/ 0 h 4895022"/>
              <a:gd name="connsiteX2" fmla="*/ 9411379 w 9413333"/>
              <a:gd name="connsiteY2" fmla="*/ 77275 h 4895022"/>
              <a:gd name="connsiteX3" fmla="*/ 4338870 w 9413333"/>
              <a:gd name="connsiteY3" fmla="*/ 4895022 h 4895022"/>
              <a:gd name="connsiteX4" fmla="*/ 127186 w 9413333"/>
              <a:gd name="connsiteY4" fmla="*/ 2655687 h 4895022"/>
              <a:gd name="connsiteX5" fmla="*/ 0 w 9413333"/>
              <a:gd name="connsiteY5" fmla="*/ 2457296 h 4895022"/>
              <a:gd name="connsiteX6" fmla="*/ 0 w 9413333"/>
              <a:gd name="connsiteY6" fmla="*/ 0 h 4895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13333" h="4895022">
                <a:moveTo>
                  <a:pt x="0" y="0"/>
                </a:moveTo>
                <a:lnTo>
                  <a:pt x="9413333" y="0"/>
                </a:lnTo>
                <a:lnTo>
                  <a:pt x="9411379" y="77275"/>
                </a:lnTo>
                <a:cubicBezTo>
                  <a:pt x="9275344" y="2760927"/>
                  <a:pt x="7056329" y="4895022"/>
                  <a:pt x="4338870" y="4895022"/>
                </a:cubicBezTo>
                <a:cubicBezTo>
                  <a:pt x="2585671" y="4895022"/>
                  <a:pt x="1039940" y="4006741"/>
                  <a:pt x="127186" y="2655687"/>
                </a:cubicBezTo>
                <a:lnTo>
                  <a:pt x="0" y="2457296"/>
                </a:lnTo>
                <a:lnTo>
                  <a:pt x="0" y="0"/>
                </a:lnTo>
                <a:close/>
              </a:path>
            </a:pathLst>
          </a:custGeom>
          <a:solidFill>
            <a:srgbClr val="F3F4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297602" y="4333461"/>
            <a:ext cx="1123122" cy="1123122"/>
          </a:xfrm>
          <a:prstGeom prst="ellipse">
            <a:avLst/>
          </a:prstGeom>
          <a:solidFill>
            <a:srgbClr val="5E5C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504705" y="1321904"/>
            <a:ext cx="3826566" cy="3826566"/>
          </a:xfrm>
          <a:prstGeom prst="ellipse">
            <a:avLst/>
          </a:prstGeom>
          <a:blipFill dpi="0" rotWithShape="0">
            <a:blip r:embed="rId2"/>
            <a:srcRect/>
            <a:tile tx="19050" ty="0" sx="100000" sy="100000" flip="none" algn="tl"/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719684" y="-829101"/>
            <a:ext cx="1968125" cy="1968125"/>
          </a:xfrm>
          <a:prstGeom prst="ellipse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87987" y="1399768"/>
            <a:ext cx="62215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总结汇报通用</a:t>
            </a:r>
            <a:r>
              <a:rPr lang="en-US" altLang="zh-CN" sz="4800" dirty="0" smtClean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PPT</a:t>
            </a:r>
            <a:r>
              <a:rPr lang="zh-CN" altLang="en-US" sz="4800" dirty="0" smtClean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模板</a:t>
            </a:r>
            <a:endParaRPr lang="zh-CN" altLang="en-US" sz="48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80314" y="2487734"/>
            <a:ext cx="5836919" cy="369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WORK SUMMARY REPORT</a:t>
            </a:r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2621280" y="3508867"/>
            <a:ext cx="3474720" cy="455696"/>
          </a:xfrm>
          <a:prstGeom prst="roundRect">
            <a:avLst>
              <a:gd name="adj" fmla="val 50000"/>
            </a:avLst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模板网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729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7"/>
          <p:cNvSpPr>
            <a:spLocks/>
          </p:cNvSpPr>
          <p:nvPr/>
        </p:nvSpPr>
        <p:spPr bwMode="auto">
          <a:xfrm>
            <a:off x="5417219" y="1452100"/>
            <a:ext cx="1050542" cy="4022403"/>
          </a:xfrm>
          <a:custGeom>
            <a:avLst/>
            <a:gdLst>
              <a:gd name="T0" fmla="*/ 0 w 777"/>
              <a:gd name="T1" fmla="*/ 2974 h 2974"/>
              <a:gd name="T2" fmla="*/ 507 w 777"/>
              <a:gd name="T3" fmla="*/ 2467 h 2974"/>
              <a:gd name="T4" fmla="*/ 388 w 777"/>
              <a:gd name="T5" fmla="*/ 2138 h 2974"/>
              <a:gd name="T6" fmla="*/ 277 w 777"/>
              <a:gd name="T7" fmla="*/ 1818 h 2974"/>
              <a:gd name="T8" fmla="*/ 398 w 777"/>
              <a:gd name="T9" fmla="*/ 1488 h 2974"/>
              <a:gd name="T10" fmla="*/ 507 w 777"/>
              <a:gd name="T11" fmla="*/ 1171 h 2974"/>
              <a:gd name="T12" fmla="*/ 390 w 777"/>
              <a:gd name="T13" fmla="*/ 844 h 2974"/>
              <a:gd name="T14" fmla="*/ 267 w 777"/>
              <a:gd name="T15" fmla="*/ 511 h 2974"/>
              <a:gd name="T16" fmla="*/ 777 w 777"/>
              <a:gd name="T17" fmla="*/ 0 h 2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7" h="2974">
                <a:moveTo>
                  <a:pt x="0" y="2974"/>
                </a:moveTo>
                <a:cubicBezTo>
                  <a:pt x="280" y="2974"/>
                  <a:pt x="507" y="2747"/>
                  <a:pt x="507" y="2467"/>
                </a:cubicBezTo>
                <a:cubicBezTo>
                  <a:pt x="507" y="2342"/>
                  <a:pt x="459" y="2227"/>
                  <a:pt x="388" y="2138"/>
                </a:cubicBezTo>
                <a:cubicBezTo>
                  <a:pt x="317" y="2049"/>
                  <a:pt x="277" y="1939"/>
                  <a:pt x="277" y="1818"/>
                </a:cubicBezTo>
                <a:cubicBezTo>
                  <a:pt x="277" y="1692"/>
                  <a:pt x="326" y="1577"/>
                  <a:pt x="398" y="1488"/>
                </a:cubicBezTo>
                <a:cubicBezTo>
                  <a:pt x="469" y="1400"/>
                  <a:pt x="507" y="1290"/>
                  <a:pt x="507" y="1171"/>
                </a:cubicBezTo>
                <a:cubicBezTo>
                  <a:pt x="507" y="1047"/>
                  <a:pt x="465" y="933"/>
                  <a:pt x="390" y="844"/>
                </a:cubicBezTo>
                <a:cubicBezTo>
                  <a:pt x="315" y="754"/>
                  <a:pt x="267" y="638"/>
                  <a:pt x="267" y="511"/>
                </a:cubicBezTo>
                <a:cubicBezTo>
                  <a:pt x="267" y="229"/>
                  <a:pt x="496" y="0"/>
                  <a:pt x="777" y="0"/>
                </a:cubicBezTo>
              </a:path>
            </a:pathLst>
          </a:cu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5461786" y="1977423"/>
            <a:ext cx="147133" cy="147705"/>
          </a:xfrm>
          <a:prstGeom prst="ellipse">
            <a:avLst/>
          </a:prstGeom>
          <a:gradFill>
            <a:gsLst>
              <a:gs pos="0">
                <a:srgbClr val="46A2D0"/>
              </a:gs>
              <a:gs pos="100000">
                <a:srgbClr val="146DAD"/>
              </a:gs>
            </a:gsLst>
            <a:lin ang="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6282473" y="2954517"/>
            <a:ext cx="147706" cy="147134"/>
          </a:xfrm>
          <a:prstGeom prst="ellipse">
            <a:avLst/>
          </a:prstGeom>
          <a:solidFill>
            <a:srgbClr val="2D2933"/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5467473" y="3892751"/>
            <a:ext cx="147133" cy="147133"/>
          </a:xfrm>
          <a:prstGeom prst="ellipse">
            <a:avLst/>
          </a:prstGeom>
          <a:gradFill>
            <a:gsLst>
              <a:gs pos="0">
                <a:srgbClr val="46A2D0"/>
              </a:gs>
              <a:gs pos="100000">
                <a:srgbClr val="146DAD"/>
              </a:gs>
            </a:gsLst>
            <a:lin ang="0" scaled="0"/>
          </a:gra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6267649" y="4851783"/>
            <a:ext cx="147706" cy="147134"/>
          </a:xfrm>
          <a:prstGeom prst="ellipse">
            <a:avLst/>
          </a:prstGeom>
          <a:solidFill>
            <a:srgbClr val="2D2933"/>
          </a:solidFill>
          <a:ln w="12700" cap="flat">
            <a:noFill/>
            <a:prstDash val="solid"/>
            <a:miter lim="800000"/>
            <a:headEnd/>
            <a:tailEnd/>
          </a:ln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 flipH="1" flipV="1">
            <a:off x="4433718" y="2043545"/>
            <a:ext cx="923447" cy="1"/>
          </a:xfrm>
          <a:prstGeom prst="line">
            <a:avLst/>
          </a:pr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 flipH="1" flipV="1">
            <a:off x="6446915" y="3018792"/>
            <a:ext cx="923447" cy="1"/>
          </a:xfrm>
          <a:prstGeom prst="line">
            <a:avLst/>
          </a:pr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 lim="800000"/>
            <a:headEnd type="oval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 flipH="1" flipV="1">
            <a:off x="4011734" y="3958301"/>
            <a:ext cx="1308741" cy="1"/>
          </a:xfrm>
          <a:prstGeom prst="line">
            <a:avLst/>
          </a:pr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 flipH="1" flipV="1">
            <a:off x="6430179" y="4917971"/>
            <a:ext cx="922301" cy="1"/>
          </a:xfrm>
          <a:prstGeom prst="line">
            <a:avLst/>
          </a:pr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 lim="800000"/>
            <a:headEnd type="oval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>
            <a:prstTxWarp prst="textNoShape">
              <a:avLst/>
            </a:prstTxWarp>
          </a:bodyPr>
          <a:lstStyle/>
          <a:p>
            <a:endParaRPr lang="zh-CN" altLang="en-US" sz="1799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TextBox 45"/>
          <p:cNvSpPr txBox="1"/>
          <p:nvPr/>
        </p:nvSpPr>
        <p:spPr>
          <a:xfrm>
            <a:off x="2118326" y="1858091"/>
            <a:ext cx="2214118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9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1" name="TextBox 46"/>
          <p:cNvSpPr txBox="1"/>
          <p:nvPr/>
        </p:nvSpPr>
        <p:spPr>
          <a:xfrm>
            <a:off x="1909823" y="1576111"/>
            <a:ext cx="2422621" cy="32297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3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2" name="TextBox 47"/>
          <p:cNvSpPr txBox="1"/>
          <p:nvPr/>
        </p:nvSpPr>
        <p:spPr>
          <a:xfrm>
            <a:off x="7552536" y="2775856"/>
            <a:ext cx="2214118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9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25" name="TextBox 48"/>
          <p:cNvSpPr txBox="1"/>
          <p:nvPr/>
        </p:nvSpPr>
        <p:spPr>
          <a:xfrm>
            <a:off x="7552536" y="2493876"/>
            <a:ext cx="2783656" cy="32297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6" name="TextBox 49"/>
          <p:cNvSpPr txBox="1"/>
          <p:nvPr/>
        </p:nvSpPr>
        <p:spPr>
          <a:xfrm>
            <a:off x="1697468" y="3733398"/>
            <a:ext cx="2214118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99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0" name="TextBox 50"/>
          <p:cNvSpPr txBox="1"/>
          <p:nvPr/>
        </p:nvSpPr>
        <p:spPr>
          <a:xfrm>
            <a:off x="794867" y="3451419"/>
            <a:ext cx="3089195" cy="32297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3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1" name="TextBox 51"/>
          <p:cNvSpPr txBox="1"/>
          <p:nvPr/>
        </p:nvSpPr>
        <p:spPr>
          <a:xfrm>
            <a:off x="7444818" y="4772688"/>
            <a:ext cx="2214118" cy="492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99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2" name="TextBox 52"/>
          <p:cNvSpPr txBox="1"/>
          <p:nvPr/>
        </p:nvSpPr>
        <p:spPr>
          <a:xfrm>
            <a:off x="7444818" y="4490709"/>
            <a:ext cx="2486260" cy="322974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99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3" name="椭圆 32"/>
          <p:cNvSpPr/>
          <p:nvPr/>
        </p:nvSpPr>
        <p:spPr>
          <a:xfrm>
            <a:off x="6002718" y="1695124"/>
            <a:ext cx="798464" cy="798752"/>
          </a:xfrm>
          <a:prstGeom prst="ellipse">
            <a:avLst/>
          </a:prstGeom>
          <a:solidFill>
            <a:srgbClr val="40A693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工作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思路</a:t>
            </a:r>
          </a:p>
        </p:txBody>
      </p:sp>
      <p:sp>
        <p:nvSpPr>
          <p:cNvPr id="34" name="椭圆 33"/>
          <p:cNvSpPr/>
          <p:nvPr/>
        </p:nvSpPr>
        <p:spPr>
          <a:xfrm>
            <a:off x="5045064" y="2632065"/>
            <a:ext cx="798464" cy="798752"/>
          </a:xfrm>
          <a:prstGeom prst="ellipse">
            <a:avLst/>
          </a:prstGeom>
          <a:solidFill>
            <a:srgbClr val="778495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工作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思路</a:t>
            </a:r>
          </a:p>
        </p:txBody>
      </p:sp>
      <p:sp>
        <p:nvSpPr>
          <p:cNvPr id="35" name="椭圆 34"/>
          <p:cNvSpPr/>
          <p:nvPr/>
        </p:nvSpPr>
        <p:spPr>
          <a:xfrm>
            <a:off x="6002000" y="3569006"/>
            <a:ext cx="798464" cy="798752"/>
          </a:xfrm>
          <a:prstGeom prst="ellipse">
            <a:avLst/>
          </a:prstGeom>
          <a:solidFill>
            <a:srgbClr val="5E5CA2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工作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思路</a:t>
            </a:r>
          </a:p>
        </p:txBody>
      </p:sp>
      <p:sp>
        <p:nvSpPr>
          <p:cNvPr id="36" name="椭圆 35"/>
          <p:cNvSpPr/>
          <p:nvPr/>
        </p:nvSpPr>
        <p:spPr>
          <a:xfrm>
            <a:off x="5042877" y="4505947"/>
            <a:ext cx="798464" cy="798752"/>
          </a:xfrm>
          <a:prstGeom prst="ellipse">
            <a:avLst/>
          </a:prstGeom>
          <a:solidFill>
            <a:srgbClr val="5B9BD5"/>
          </a:solidFill>
          <a:ln w="25400"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92" tIns="45696" rIns="91392" bIns="45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工作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思路</a:t>
            </a:r>
          </a:p>
        </p:txBody>
      </p:sp>
      <p:sp>
        <p:nvSpPr>
          <p:cNvPr id="24" name="矩形 23"/>
          <p:cNvSpPr/>
          <p:nvPr/>
        </p:nvSpPr>
        <p:spPr>
          <a:xfrm>
            <a:off x="1200720" y="241957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066945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path" presetSubtype="0" decel="4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892 2.96296E-6 L -0.0306 2.96296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40000" decel="4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29167E-6 2.96296E-6 L -0.03073 2.96296E-6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5" presetClass="path" presetSubtype="0" decel="4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3073 -1.11111E-6 L -0.08907 -1.11111E-6 " pathEditMode="relative" rAng="0" ptsTypes="AA">
                                      <p:cBhvr>
                                        <p:cTn id="33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40000" decel="4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3073 -1.11111E-6 L 3.54167E-6 -1.11111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5" presetClass="path" presetSubtype="0" decel="4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8919 4.81481E-6 L -0.0306 4.81481E-6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40000" decel="4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2.08333E-6 4.81481E-6 L -0.03073 4.81481E-6 " pathEditMode="relative" rAng="0" ptsTypes="AA">
                                      <p:cBhvr>
                                        <p:cTn id="56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5" presetClass="path" presetSubtype="0" decel="4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03073 7.40741E-7 L -0.08907 7.40741E-7 " pathEditMode="relative" rAng="0" ptsTypes="AA">
                                      <p:cBhvr>
                                        <p:cTn id="75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35" presetClass="path" presetSubtype="0" accel="40000" decel="40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0.03073 7.40741E-7 L 3.75E-6 7.40741E-7 " pathEditMode="relative" rAng="0" ptsTypes="AA">
                                      <p:cBhvr>
                                        <p:cTn id="7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5" grpId="0"/>
      <p:bldP spid="26" grpId="0"/>
      <p:bldP spid="30" grpId="0"/>
      <p:bldP spid="31" grpId="0"/>
      <p:bldP spid="32" grpId="0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0" y="3375005"/>
            <a:ext cx="12192000" cy="3482995"/>
          </a:xfrm>
          <a:custGeom>
            <a:avLst/>
            <a:gdLst>
              <a:gd name="connsiteX0" fmla="*/ 0 w 12192000"/>
              <a:gd name="connsiteY0" fmla="*/ 0 h 3747537"/>
              <a:gd name="connsiteX1" fmla="*/ 383614 w 12192000"/>
              <a:gd name="connsiteY1" fmla="*/ 3009 h 3747537"/>
              <a:gd name="connsiteX2" fmla="*/ 12174634 w 12192000"/>
              <a:gd name="connsiteY2" fmla="*/ 1844727 h 3747537"/>
              <a:gd name="connsiteX3" fmla="*/ 12192000 w 12192000"/>
              <a:gd name="connsiteY3" fmla="*/ 1851583 h 3747537"/>
              <a:gd name="connsiteX4" fmla="*/ 12192000 w 12192000"/>
              <a:gd name="connsiteY4" fmla="*/ 3747537 h 3747537"/>
              <a:gd name="connsiteX5" fmla="*/ 0 w 12192000"/>
              <a:gd name="connsiteY5" fmla="*/ 3747537 h 3747537"/>
              <a:gd name="connsiteX6" fmla="*/ 0 w 12192000"/>
              <a:gd name="connsiteY6" fmla="*/ 0 h 374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747537">
                <a:moveTo>
                  <a:pt x="0" y="0"/>
                </a:moveTo>
                <a:lnTo>
                  <a:pt x="383614" y="3009"/>
                </a:lnTo>
                <a:cubicBezTo>
                  <a:pt x="5127457" y="77609"/>
                  <a:pt x="9338572" y="778620"/>
                  <a:pt x="12174634" y="1844727"/>
                </a:cubicBezTo>
                <a:lnTo>
                  <a:pt x="12192000" y="1851583"/>
                </a:lnTo>
                <a:lnTo>
                  <a:pt x="12192000" y="3747537"/>
                </a:lnTo>
                <a:lnTo>
                  <a:pt x="0" y="3747537"/>
                </a:lnTo>
                <a:lnTo>
                  <a:pt x="0" y="0"/>
                </a:lnTo>
                <a:close/>
              </a:path>
            </a:pathLst>
          </a:custGeom>
          <a:solidFill>
            <a:srgbClr val="77849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127928" y="1502931"/>
            <a:ext cx="2218029" cy="2341878"/>
            <a:chOff x="386275" y="615015"/>
            <a:chExt cx="2218029" cy="2341878"/>
          </a:xfrm>
        </p:grpSpPr>
        <p:grpSp>
          <p:nvGrpSpPr>
            <p:cNvPr id="2" name="组合 1"/>
            <p:cNvGrpSpPr/>
            <p:nvPr/>
          </p:nvGrpSpPr>
          <p:grpSpPr>
            <a:xfrm>
              <a:off x="386275" y="615015"/>
              <a:ext cx="2218029" cy="2341878"/>
              <a:chOff x="386275" y="128877"/>
              <a:chExt cx="3916019" cy="4134679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179172" y="3140434"/>
                <a:ext cx="1123122" cy="1123122"/>
              </a:xfrm>
              <a:prstGeom prst="ellipse">
                <a:avLst/>
              </a:prstGeom>
              <a:solidFill>
                <a:srgbClr val="5E5C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86275" y="128877"/>
                <a:ext cx="3826566" cy="3826566"/>
              </a:xfrm>
              <a:prstGeom prst="ellipse">
                <a:avLst/>
              </a:prstGeom>
              <a:solidFill>
                <a:srgbClr val="40A693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569192" y="944346"/>
              <a:ext cx="196416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9600" dirty="0" smtClean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03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660795" y="2137678"/>
            <a:ext cx="73062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6" name="椭圆 25"/>
          <p:cNvSpPr/>
          <p:nvPr/>
        </p:nvSpPr>
        <p:spPr>
          <a:xfrm flipV="1">
            <a:off x="10038165" y="4056866"/>
            <a:ext cx="1118730" cy="1118730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flipH="1">
            <a:off x="0" y="6013525"/>
            <a:ext cx="12192000" cy="844475"/>
          </a:xfrm>
          <a:custGeom>
            <a:avLst/>
            <a:gdLst>
              <a:gd name="connsiteX0" fmla="*/ 0 w 12192000"/>
              <a:gd name="connsiteY0" fmla="*/ 0 h 844475"/>
              <a:gd name="connsiteX1" fmla="*/ 0 w 12192000"/>
              <a:gd name="connsiteY1" fmla="*/ 844475 h 844475"/>
              <a:gd name="connsiteX2" fmla="*/ 12192000 w 12192000"/>
              <a:gd name="connsiteY2" fmla="*/ 844475 h 844475"/>
              <a:gd name="connsiteX3" fmla="*/ 12192000 w 12192000"/>
              <a:gd name="connsiteY3" fmla="*/ 613899 h 844475"/>
              <a:gd name="connsiteX4" fmla="*/ 12174634 w 12192000"/>
              <a:gd name="connsiteY4" fmla="*/ 611626 h 844475"/>
              <a:gd name="connsiteX5" fmla="*/ 383614 w 12192000"/>
              <a:gd name="connsiteY5" fmla="*/ 998 h 84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844475">
                <a:moveTo>
                  <a:pt x="0" y="0"/>
                </a:moveTo>
                <a:lnTo>
                  <a:pt x="0" y="844475"/>
                </a:lnTo>
                <a:lnTo>
                  <a:pt x="12192000" y="844475"/>
                </a:lnTo>
                <a:lnTo>
                  <a:pt x="12192000" y="613899"/>
                </a:lnTo>
                <a:lnTo>
                  <a:pt x="12174634" y="611626"/>
                </a:lnTo>
                <a:cubicBezTo>
                  <a:pt x="9338572" y="258154"/>
                  <a:pt x="5127457" y="25732"/>
                  <a:pt x="383614" y="998"/>
                </a:cubicBezTo>
                <a:close/>
              </a:path>
            </a:pathLst>
          </a:custGeom>
          <a:solidFill>
            <a:srgbClr val="77849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60795" y="2934190"/>
            <a:ext cx="72215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点击输入简要文本内容，文字内容需概况精炼的说明该分项内容……</a:t>
            </a:r>
          </a:p>
        </p:txBody>
      </p:sp>
      <p:sp>
        <p:nvSpPr>
          <p:cNvPr id="27" name="椭圆 26"/>
          <p:cNvSpPr/>
          <p:nvPr/>
        </p:nvSpPr>
        <p:spPr>
          <a:xfrm flipV="1">
            <a:off x="2967580" y="6120792"/>
            <a:ext cx="378377" cy="378377"/>
          </a:xfrm>
          <a:prstGeom prst="ellipse">
            <a:avLst/>
          </a:prstGeom>
          <a:solidFill>
            <a:srgbClr val="F3F4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1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114364" y="4237899"/>
            <a:ext cx="2700260" cy="777047"/>
            <a:chOff x="7630669" y="4874080"/>
            <a:chExt cx="3415477" cy="982863"/>
          </a:xfrm>
        </p:grpSpPr>
        <p:sp>
          <p:nvSpPr>
            <p:cNvPr id="22" name="TextBox 76"/>
            <p:cNvSpPr txBox="1"/>
            <p:nvPr/>
          </p:nvSpPr>
          <p:spPr>
            <a:xfrm>
              <a:off x="7630669" y="4874080"/>
              <a:ext cx="3029348" cy="389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99" b="1" dirty="0">
                  <a:solidFill>
                    <a:srgbClr val="595959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399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630669" y="5234554"/>
              <a:ext cx="3415477" cy="622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00000"/>
                </a:lnSpc>
                <a:defRPr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999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36410" y="1783751"/>
            <a:ext cx="2937824" cy="777047"/>
            <a:chOff x="1334203" y="1328564"/>
            <a:chExt cx="3715966" cy="982864"/>
          </a:xfrm>
        </p:grpSpPr>
        <p:sp>
          <p:nvSpPr>
            <p:cNvPr id="24" name="TextBox 76"/>
            <p:cNvSpPr txBox="1"/>
            <p:nvPr/>
          </p:nvSpPr>
          <p:spPr>
            <a:xfrm>
              <a:off x="1662499" y="1328564"/>
              <a:ext cx="3387670" cy="389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399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399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334203" y="1689038"/>
              <a:ext cx="3715965" cy="622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sz="14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999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14366" y="1783750"/>
            <a:ext cx="2510927" cy="777046"/>
            <a:chOff x="7630668" y="1328564"/>
            <a:chExt cx="3175995" cy="982863"/>
          </a:xfrm>
        </p:grpSpPr>
        <p:sp>
          <p:nvSpPr>
            <p:cNvPr id="26" name="TextBox 76"/>
            <p:cNvSpPr txBox="1"/>
            <p:nvPr/>
          </p:nvSpPr>
          <p:spPr>
            <a:xfrm>
              <a:off x="7630668" y="1328564"/>
              <a:ext cx="2918593" cy="389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99" b="1" dirty="0">
                  <a:solidFill>
                    <a:srgbClr val="595959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399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630669" y="1689037"/>
              <a:ext cx="3175994" cy="622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00000"/>
                </a:lnSpc>
                <a:defRPr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999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64218" y="4237899"/>
            <a:ext cx="2910017" cy="777047"/>
            <a:chOff x="1369374" y="4874080"/>
            <a:chExt cx="3680794" cy="982863"/>
          </a:xfrm>
        </p:grpSpPr>
        <p:sp>
          <p:nvSpPr>
            <p:cNvPr id="28" name="TextBox 76"/>
            <p:cNvSpPr txBox="1"/>
            <p:nvPr/>
          </p:nvSpPr>
          <p:spPr>
            <a:xfrm>
              <a:off x="2570783" y="4874080"/>
              <a:ext cx="2479385" cy="389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399" b="1" dirty="0">
                  <a:solidFill>
                    <a:srgbClr val="595959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399" b="1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369374" y="5234554"/>
              <a:ext cx="3680794" cy="6223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00000"/>
                </a:lnSpc>
                <a:defRPr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30000"/>
                </a:lnSpc>
              </a:pPr>
              <a:r>
                <a:rPr lang="zh-CN" altLang="en-US" sz="999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78899" y="1972037"/>
            <a:ext cx="2890323" cy="2899430"/>
            <a:chOff x="4294766" y="2006319"/>
            <a:chExt cx="3643450" cy="3654930"/>
          </a:xfrm>
          <a:effectLst/>
        </p:grpSpPr>
        <p:sp>
          <p:nvSpPr>
            <p:cNvPr id="30" name="任意多边形 23"/>
            <p:cNvSpPr/>
            <p:nvPr/>
          </p:nvSpPr>
          <p:spPr>
            <a:xfrm rot="5400000" flipV="1">
              <a:off x="5818392" y="2006318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778495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pPr>
                <a:spcBef>
                  <a:spcPct val="20000"/>
                </a:spcBef>
                <a:buChar char="•"/>
              </a:pPr>
              <a:endParaRPr lang="zh-CN" altLang="en-US" sz="1599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1" name="任意多边形 24"/>
            <p:cNvSpPr/>
            <p:nvPr/>
          </p:nvSpPr>
          <p:spPr>
            <a:xfrm rot="16200000" flipH="1" flipV="1">
              <a:off x="4294767" y="2006318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40A69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pPr>
                <a:spcBef>
                  <a:spcPct val="20000"/>
                </a:spcBef>
                <a:buChar char="•"/>
              </a:pPr>
              <a:endParaRPr lang="zh-CN" altLang="en-US" sz="1599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 25"/>
            <p:cNvSpPr/>
            <p:nvPr/>
          </p:nvSpPr>
          <p:spPr>
            <a:xfrm rot="5400000" flipH="1" flipV="1">
              <a:off x="5818392" y="3541424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40A693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pPr>
                <a:spcBef>
                  <a:spcPct val="20000"/>
                </a:spcBef>
                <a:buChar char="•"/>
              </a:pPr>
              <a:endParaRPr lang="zh-CN" altLang="en-US" sz="1599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3" name="任意多边形 26"/>
            <p:cNvSpPr/>
            <p:nvPr/>
          </p:nvSpPr>
          <p:spPr>
            <a:xfrm rot="16200000" flipV="1">
              <a:off x="4294767" y="3541424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778495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pPr>
                <a:spcBef>
                  <a:spcPct val="20000"/>
                </a:spcBef>
                <a:buChar char="•"/>
              </a:pPr>
              <a:endParaRPr lang="zh-CN" altLang="en-US" sz="1599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83"/>
            <p:cNvSpPr txBox="1"/>
            <p:nvPr/>
          </p:nvSpPr>
          <p:spPr>
            <a:xfrm>
              <a:off x="5660603" y="3454609"/>
              <a:ext cx="880609" cy="737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1600" dirty="0" smtClean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16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Oval 10"/>
            <p:cNvSpPr>
              <a:spLocks noChangeArrowheads="1"/>
            </p:cNvSpPr>
            <p:nvPr/>
          </p:nvSpPr>
          <p:spPr bwMode="auto">
            <a:xfrm>
              <a:off x="5878795" y="2109857"/>
              <a:ext cx="366598" cy="36659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392" tIns="45696" rIns="91392" bIns="45696" numCol="1" anchor="ctr" anchorCtr="0" compatLnSpc="1"/>
            <a:lstStyle/>
            <a:p>
              <a:pPr algn="ctr"/>
              <a:r>
                <a:rPr lang="en-US" altLang="zh-CN" sz="1200" dirty="0">
                  <a:solidFill>
                    <a:srgbClr val="595959"/>
                  </a:solidFill>
                  <a:cs typeface="+mn-ea"/>
                  <a:sym typeface="+mn-lt"/>
                </a:rPr>
                <a:t>1</a:t>
              </a:r>
              <a:endParaRPr lang="zh-CN" altLang="en-US" sz="12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50" name="Oval 10"/>
            <p:cNvSpPr>
              <a:spLocks noChangeArrowheads="1"/>
            </p:cNvSpPr>
            <p:nvPr/>
          </p:nvSpPr>
          <p:spPr bwMode="auto">
            <a:xfrm>
              <a:off x="7439592" y="3657964"/>
              <a:ext cx="366598" cy="36659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392" tIns="45696" rIns="91392" bIns="45696" numCol="1" anchor="ctr" anchorCtr="0" compatLnSpc="1"/>
            <a:lstStyle/>
            <a:p>
              <a:pPr algn="ctr"/>
              <a:r>
                <a:rPr lang="en-US" altLang="zh-CN" sz="1200" dirty="0">
                  <a:solidFill>
                    <a:srgbClr val="595959"/>
                  </a:solidFill>
                  <a:cs typeface="+mn-ea"/>
                  <a:sym typeface="+mn-lt"/>
                </a:rPr>
                <a:t>2</a:t>
              </a:r>
              <a:endParaRPr lang="zh-CN" altLang="en-US" sz="12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5929551" y="5180694"/>
              <a:ext cx="366598" cy="36659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392" tIns="45696" rIns="91392" bIns="45696" numCol="1" anchor="ctr" anchorCtr="0" compatLnSpc="1"/>
            <a:lstStyle/>
            <a:p>
              <a:pPr algn="ctr"/>
              <a:r>
                <a:rPr lang="en-US" altLang="zh-CN" sz="1200" dirty="0">
                  <a:solidFill>
                    <a:srgbClr val="595959"/>
                  </a:solidFill>
                  <a:cs typeface="+mn-ea"/>
                  <a:sym typeface="+mn-lt"/>
                </a:rPr>
                <a:t>3</a:t>
              </a:r>
              <a:endParaRPr lang="zh-CN" altLang="en-US" sz="12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52" name="Oval 10"/>
            <p:cNvSpPr>
              <a:spLocks noChangeArrowheads="1"/>
            </p:cNvSpPr>
            <p:nvPr/>
          </p:nvSpPr>
          <p:spPr bwMode="auto">
            <a:xfrm>
              <a:off x="4406821" y="3657964"/>
              <a:ext cx="366598" cy="36659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392" tIns="45696" rIns="91392" bIns="45696" numCol="1" anchor="ctr" anchorCtr="0" compatLnSpc="1"/>
            <a:lstStyle/>
            <a:p>
              <a:pPr algn="ctr"/>
              <a:r>
                <a:rPr lang="en-US" altLang="zh-CN" sz="1200" dirty="0">
                  <a:solidFill>
                    <a:srgbClr val="595959"/>
                  </a:solidFill>
                  <a:cs typeface="+mn-ea"/>
                  <a:sym typeface="+mn-lt"/>
                </a:rPr>
                <a:t>4</a:t>
              </a:r>
              <a:endParaRPr lang="zh-CN" altLang="en-US" sz="1200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200720" y="241957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255406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右箭头 41"/>
          <p:cNvSpPr/>
          <p:nvPr/>
        </p:nvSpPr>
        <p:spPr>
          <a:xfrm>
            <a:off x="6319491" y="3470737"/>
            <a:ext cx="1029129" cy="270850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778495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zh-CN" altLang="en-US" sz="1799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0" name="圆角右箭头 52"/>
          <p:cNvSpPr/>
          <p:nvPr/>
        </p:nvSpPr>
        <p:spPr>
          <a:xfrm flipH="1">
            <a:off x="4905591" y="3470737"/>
            <a:ext cx="1029129" cy="270850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778495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zh-CN" altLang="en-US" sz="1799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1" name="圆角右箭头 61"/>
          <p:cNvSpPr/>
          <p:nvPr/>
        </p:nvSpPr>
        <p:spPr>
          <a:xfrm>
            <a:off x="6630851" y="4279705"/>
            <a:ext cx="1024008" cy="1899534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5E5CA2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zh-CN" altLang="en-US" sz="1799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2" name="圆角右箭头 83"/>
          <p:cNvSpPr/>
          <p:nvPr/>
        </p:nvSpPr>
        <p:spPr>
          <a:xfrm flipH="1">
            <a:off x="4597181" y="4279705"/>
            <a:ext cx="1024008" cy="1899534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5E5CA2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zh-CN" altLang="en-US" sz="1799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63" name="上箭头 45"/>
          <p:cNvSpPr/>
          <p:nvPr/>
        </p:nvSpPr>
        <p:spPr>
          <a:xfrm>
            <a:off x="5867431" y="3090536"/>
            <a:ext cx="522245" cy="3088703"/>
          </a:xfrm>
          <a:prstGeom prst="upArrow">
            <a:avLst/>
          </a:prstGeom>
          <a:solidFill>
            <a:srgbClr val="40A693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zh-CN" altLang="en-US" sz="1799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83038" y="4297567"/>
            <a:ext cx="1872186" cy="1069813"/>
            <a:chOff x="1546824" y="3892841"/>
            <a:chExt cx="2161186" cy="1234956"/>
          </a:xfrm>
        </p:grpSpPr>
        <p:sp>
          <p:nvSpPr>
            <p:cNvPr id="64" name="TextBox 9"/>
            <p:cNvSpPr txBox="1"/>
            <p:nvPr/>
          </p:nvSpPr>
          <p:spPr>
            <a:xfrm>
              <a:off x="1768314" y="3892841"/>
              <a:ext cx="1612112" cy="3906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r>
                <a:rPr lang="zh-CN" altLang="en-US" sz="1599" b="1" dirty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加标题文本一</a:t>
              </a:r>
            </a:p>
          </p:txBody>
        </p:sp>
        <p:sp>
          <p:nvSpPr>
            <p:cNvPr id="65" name="TextBox 10"/>
            <p:cNvSpPr txBox="1"/>
            <p:nvPr/>
          </p:nvSpPr>
          <p:spPr>
            <a:xfrm>
              <a:off x="1546824" y="4249128"/>
              <a:ext cx="2161186" cy="878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en-US" altLang="zh-CN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37966" y="2884219"/>
            <a:ext cx="1872186" cy="1069814"/>
            <a:chOff x="2192654" y="2261317"/>
            <a:chExt cx="2161186" cy="1234957"/>
          </a:xfrm>
        </p:grpSpPr>
        <p:sp>
          <p:nvSpPr>
            <p:cNvPr id="66" name="TextBox 9"/>
            <p:cNvSpPr txBox="1"/>
            <p:nvPr/>
          </p:nvSpPr>
          <p:spPr>
            <a:xfrm>
              <a:off x="2414144" y="2261317"/>
              <a:ext cx="1612112" cy="390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r>
                <a:rPr lang="zh-CN" altLang="en-US" sz="1599" b="1" dirty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加标题文本二</a:t>
              </a:r>
            </a:p>
          </p:txBody>
        </p:sp>
        <p:sp>
          <p:nvSpPr>
            <p:cNvPr id="67" name="TextBox 10"/>
            <p:cNvSpPr txBox="1"/>
            <p:nvPr/>
          </p:nvSpPr>
          <p:spPr>
            <a:xfrm>
              <a:off x="2192654" y="2617605"/>
              <a:ext cx="2161186" cy="878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en-US" altLang="zh-CN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09185" y="1916509"/>
            <a:ext cx="1872186" cy="1069814"/>
            <a:chOff x="4973597" y="1050617"/>
            <a:chExt cx="2161186" cy="1234957"/>
          </a:xfrm>
        </p:grpSpPr>
        <p:sp>
          <p:nvSpPr>
            <p:cNvPr id="68" name="TextBox 9"/>
            <p:cNvSpPr txBox="1"/>
            <p:nvPr/>
          </p:nvSpPr>
          <p:spPr>
            <a:xfrm>
              <a:off x="5195087" y="1050617"/>
              <a:ext cx="1612112" cy="390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r>
                <a:rPr lang="zh-CN" altLang="en-US" sz="1599" b="1" dirty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加标题文本三</a:t>
              </a:r>
            </a:p>
          </p:txBody>
        </p:sp>
        <p:sp>
          <p:nvSpPr>
            <p:cNvPr id="69" name="TextBox 10"/>
            <p:cNvSpPr txBox="1"/>
            <p:nvPr/>
          </p:nvSpPr>
          <p:spPr>
            <a:xfrm>
              <a:off x="4973597" y="1406905"/>
              <a:ext cx="2161186" cy="878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en-US" altLang="zh-CN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54859" y="2872921"/>
            <a:ext cx="1872186" cy="1092898"/>
            <a:chOff x="7702299" y="2248274"/>
            <a:chExt cx="2161186" cy="1261604"/>
          </a:xfrm>
        </p:grpSpPr>
        <p:sp>
          <p:nvSpPr>
            <p:cNvPr id="70" name="TextBox 9"/>
            <p:cNvSpPr txBox="1"/>
            <p:nvPr/>
          </p:nvSpPr>
          <p:spPr>
            <a:xfrm>
              <a:off x="7923789" y="2248274"/>
              <a:ext cx="1612112" cy="3906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r>
                <a:rPr lang="zh-CN" altLang="en-US" sz="1599" b="1" dirty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加标题文本四</a:t>
              </a:r>
            </a:p>
          </p:txBody>
        </p:sp>
        <p:sp>
          <p:nvSpPr>
            <p:cNvPr id="71" name="TextBox 10"/>
            <p:cNvSpPr txBox="1"/>
            <p:nvPr/>
          </p:nvSpPr>
          <p:spPr>
            <a:xfrm>
              <a:off x="7702299" y="2604562"/>
              <a:ext cx="2161186" cy="905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en-US" altLang="zh-CN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00574" y="4297568"/>
            <a:ext cx="1872186" cy="1092897"/>
            <a:chOff x="8376589" y="3892841"/>
            <a:chExt cx="2161186" cy="1261603"/>
          </a:xfrm>
        </p:grpSpPr>
        <p:sp>
          <p:nvSpPr>
            <p:cNvPr id="72" name="TextBox 9"/>
            <p:cNvSpPr txBox="1"/>
            <p:nvPr/>
          </p:nvSpPr>
          <p:spPr>
            <a:xfrm>
              <a:off x="8598079" y="3892841"/>
              <a:ext cx="1612112" cy="3906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r>
                <a:rPr lang="zh-CN" altLang="en-US" sz="1599" b="1" dirty="0">
                  <a:solidFill>
                    <a:srgbClr val="595959"/>
                  </a:solidFill>
                  <a:latin typeface="+mn-lt"/>
                  <a:cs typeface="+mn-ea"/>
                  <a:sym typeface="+mn-lt"/>
                </a:rPr>
                <a:t>加标题文本五</a:t>
              </a:r>
            </a:p>
          </p:txBody>
        </p:sp>
        <p:sp>
          <p:nvSpPr>
            <p:cNvPr id="73" name="TextBox 10"/>
            <p:cNvSpPr txBox="1"/>
            <p:nvPr/>
          </p:nvSpPr>
          <p:spPr>
            <a:xfrm>
              <a:off x="8376589" y="4249128"/>
              <a:ext cx="2161186" cy="905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en-US" altLang="zh-CN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200720" y="241957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4086035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Oval 5"/>
          <p:cNvSpPr>
            <a:spLocks noChangeArrowheads="1"/>
          </p:cNvSpPr>
          <p:nvPr/>
        </p:nvSpPr>
        <p:spPr bwMode="auto">
          <a:xfrm>
            <a:off x="5416543" y="1529748"/>
            <a:ext cx="865740" cy="859299"/>
          </a:xfrm>
          <a:prstGeom prst="ellipse">
            <a:avLst/>
          </a:prstGeom>
          <a:solidFill>
            <a:srgbClr val="40A693"/>
          </a:solidFill>
          <a:ln w="38100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>
              <a:spcBef>
                <a:spcPct val="20000"/>
              </a:spcBef>
              <a:buChar char="•"/>
            </a:pPr>
            <a:endParaRPr lang="zh-CN" altLang="en-US" sz="1399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0" name="Oval 6"/>
          <p:cNvSpPr>
            <a:spLocks noChangeArrowheads="1"/>
          </p:cNvSpPr>
          <p:nvPr/>
        </p:nvSpPr>
        <p:spPr bwMode="auto">
          <a:xfrm>
            <a:off x="5784999" y="2231512"/>
            <a:ext cx="865740" cy="859298"/>
          </a:xfrm>
          <a:prstGeom prst="ellipse">
            <a:avLst/>
          </a:prstGeom>
          <a:solidFill>
            <a:srgbClr val="778495"/>
          </a:solidFill>
          <a:ln w="38100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>
              <a:spcBef>
                <a:spcPct val="20000"/>
              </a:spcBef>
              <a:buChar char="•"/>
            </a:pPr>
            <a:endParaRPr lang="zh-CN" altLang="en-US" sz="1399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1" name="Oval 7"/>
          <p:cNvSpPr>
            <a:spLocks noChangeArrowheads="1"/>
          </p:cNvSpPr>
          <p:nvPr/>
        </p:nvSpPr>
        <p:spPr bwMode="auto">
          <a:xfrm>
            <a:off x="5416543" y="2935793"/>
            <a:ext cx="865740" cy="859298"/>
          </a:xfrm>
          <a:prstGeom prst="ellipse">
            <a:avLst/>
          </a:prstGeom>
          <a:solidFill>
            <a:srgbClr val="5E5CA2"/>
          </a:solidFill>
          <a:ln w="38100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>
              <a:spcBef>
                <a:spcPct val="20000"/>
              </a:spcBef>
              <a:buChar char="•"/>
            </a:pPr>
            <a:endParaRPr lang="zh-CN" altLang="en-US" sz="1399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2" name="Oval 8"/>
          <p:cNvSpPr>
            <a:spLocks noChangeArrowheads="1"/>
          </p:cNvSpPr>
          <p:nvPr/>
        </p:nvSpPr>
        <p:spPr bwMode="auto">
          <a:xfrm>
            <a:off x="5784999" y="3654273"/>
            <a:ext cx="865740" cy="859299"/>
          </a:xfrm>
          <a:prstGeom prst="ellipse">
            <a:avLst/>
          </a:prstGeom>
          <a:solidFill>
            <a:srgbClr val="5B9BD5"/>
          </a:solidFill>
          <a:ln w="38100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>
              <a:spcBef>
                <a:spcPct val="20000"/>
              </a:spcBef>
              <a:buChar char="•"/>
            </a:pPr>
            <a:endParaRPr lang="zh-CN" altLang="en-US" sz="1399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4" name="Oval 9"/>
          <p:cNvSpPr>
            <a:spLocks noChangeArrowheads="1"/>
          </p:cNvSpPr>
          <p:nvPr/>
        </p:nvSpPr>
        <p:spPr bwMode="auto">
          <a:xfrm>
            <a:off x="5416543" y="4383154"/>
            <a:ext cx="865740" cy="859299"/>
          </a:xfrm>
          <a:prstGeom prst="ellipse">
            <a:avLst/>
          </a:prstGeom>
          <a:solidFill>
            <a:srgbClr val="F3F4F5"/>
          </a:solidFill>
          <a:ln w="38100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>
              <a:spcBef>
                <a:spcPct val="20000"/>
              </a:spcBef>
              <a:buChar char="•"/>
            </a:pPr>
            <a:endParaRPr lang="zh-CN" altLang="en-US" sz="1399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5" name="Freeform 10"/>
          <p:cNvSpPr>
            <a:spLocks noEditPoints="1"/>
          </p:cNvSpPr>
          <p:nvPr/>
        </p:nvSpPr>
        <p:spPr bwMode="auto">
          <a:xfrm flipH="1">
            <a:off x="5088413" y="1822193"/>
            <a:ext cx="200975" cy="199687"/>
          </a:xfrm>
          <a:custGeom>
            <a:avLst/>
            <a:gdLst>
              <a:gd name="T0" fmla="*/ 173 w 346"/>
              <a:gd name="T1" fmla="*/ 0 h 346"/>
              <a:gd name="T2" fmla="*/ 346 w 346"/>
              <a:gd name="T3" fmla="*/ 173 h 346"/>
              <a:gd name="T4" fmla="*/ 173 w 346"/>
              <a:gd name="T5" fmla="*/ 346 h 346"/>
              <a:gd name="T6" fmla="*/ 0 w 346"/>
              <a:gd name="T7" fmla="*/ 173 h 346"/>
              <a:gd name="T8" fmla="*/ 173 w 346"/>
              <a:gd name="T9" fmla="*/ 0 h 346"/>
              <a:gd name="T10" fmla="*/ 277 w 346"/>
              <a:gd name="T11" fmla="*/ 176 h 346"/>
              <a:gd name="T12" fmla="*/ 204 w 346"/>
              <a:gd name="T13" fmla="*/ 218 h 346"/>
              <a:gd name="T14" fmla="*/ 131 w 346"/>
              <a:gd name="T15" fmla="*/ 260 h 346"/>
              <a:gd name="T16" fmla="*/ 131 w 346"/>
              <a:gd name="T17" fmla="*/ 176 h 346"/>
              <a:gd name="T18" fmla="*/ 131 w 346"/>
              <a:gd name="T19" fmla="*/ 92 h 346"/>
              <a:gd name="T20" fmla="*/ 204 w 346"/>
              <a:gd name="T21" fmla="*/ 134 h 346"/>
              <a:gd name="T22" fmla="*/ 277 w 346"/>
              <a:gd name="T23" fmla="*/ 17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346">
                <a:moveTo>
                  <a:pt x="173" y="0"/>
                </a:moveTo>
                <a:cubicBezTo>
                  <a:pt x="268" y="0"/>
                  <a:pt x="346" y="77"/>
                  <a:pt x="346" y="173"/>
                </a:cubicBezTo>
                <a:cubicBezTo>
                  <a:pt x="346" y="268"/>
                  <a:pt x="268" y="346"/>
                  <a:pt x="173" y="346"/>
                </a:cubicBezTo>
                <a:cubicBezTo>
                  <a:pt x="77" y="346"/>
                  <a:pt x="0" y="268"/>
                  <a:pt x="0" y="173"/>
                </a:cubicBezTo>
                <a:cubicBezTo>
                  <a:pt x="0" y="77"/>
                  <a:pt x="77" y="0"/>
                  <a:pt x="173" y="0"/>
                </a:cubicBezTo>
                <a:close/>
                <a:moveTo>
                  <a:pt x="277" y="176"/>
                </a:moveTo>
                <a:lnTo>
                  <a:pt x="204" y="218"/>
                </a:lnTo>
                <a:lnTo>
                  <a:pt x="131" y="260"/>
                </a:lnTo>
                <a:lnTo>
                  <a:pt x="131" y="176"/>
                </a:lnTo>
                <a:lnTo>
                  <a:pt x="131" y="92"/>
                </a:lnTo>
                <a:lnTo>
                  <a:pt x="204" y="134"/>
                </a:lnTo>
                <a:lnTo>
                  <a:pt x="277" y="176"/>
                </a:lnTo>
                <a:close/>
              </a:path>
            </a:pathLst>
          </a:custGeom>
          <a:solidFill>
            <a:srgbClr val="2D2933"/>
          </a:solidFill>
          <a:ln>
            <a:noFill/>
          </a:ln>
          <a:extLst/>
        </p:spPr>
        <p:txBody>
          <a:bodyPr/>
          <a:lstStyle/>
          <a:p>
            <a:endParaRPr lang="zh-CN" altLang="en-US" sz="11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Freeform 11"/>
          <p:cNvSpPr>
            <a:spLocks noEditPoints="1"/>
          </p:cNvSpPr>
          <p:nvPr/>
        </p:nvSpPr>
        <p:spPr bwMode="auto">
          <a:xfrm flipH="1">
            <a:off x="6769423" y="2549722"/>
            <a:ext cx="200975" cy="199688"/>
          </a:xfrm>
          <a:custGeom>
            <a:avLst/>
            <a:gdLst>
              <a:gd name="T0" fmla="*/ 173 w 346"/>
              <a:gd name="T1" fmla="*/ 0 h 346"/>
              <a:gd name="T2" fmla="*/ 0 w 346"/>
              <a:gd name="T3" fmla="*/ 173 h 346"/>
              <a:gd name="T4" fmla="*/ 173 w 346"/>
              <a:gd name="T5" fmla="*/ 346 h 346"/>
              <a:gd name="T6" fmla="*/ 346 w 346"/>
              <a:gd name="T7" fmla="*/ 173 h 346"/>
              <a:gd name="T8" fmla="*/ 173 w 346"/>
              <a:gd name="T9" fmla="*/ 0 h 346"/>
              <a:gd name="T10" fmla="*/ 69 w 346"/>
              <a:gd name="T11" fmla="*/ 177 h 346"/>
              <a:gd name="T12" fmla="*/ 142 w 346"/>
              <a:gd name="T13" fmla="*/ 219 h 346"/>
              <a:gd name="T14" fmla="*/ 215 w 346"/>
              <a:gd name="T15" fmla="*/ 261 h 346"/>
              <a:gd name="T16" fmla="*/ 215 w 346"/>
              <a:gd name="T17" fmla="*/ 177 h 346"/>
              <a:gd name="T18" fmla="*/ 215 w 346"/>
              <a:gd name="T19" fmla="*/ 93 h 346"/>
              <a:gd name="T20" fmla="*/ 142 w 346"/>
              <a:gd name="T21" fmla="*/ 135 h 346"/>
              <a:gd name="T22" fmla="*/ 69 w 346"/>
              <a:gd name="T23" fmla="*/ 177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346">
                <a:moveTo>
                  <a:pt x="173" y="0"/>
                </a:moveTo>
                <a:cubicBezTo>
                  <a:pt x="78" y="0"/>
                  <a:pt x="0" y="78"/>
                  <a:pt x="0" y="173"/>
                </a:cubicBezTo>
                <a:cubicBezTo>
                  <a:pt x="0" y="269"/>
                  <a:pt x="78" y="346"/>
                  <a:pt x="173" y="346"/>
                </a:cubicBezTo>
                <a:cubicBezTo>
                  <a:pt x="269" y="346"/>
                  <a:pt x="346" y="269"/>
                  <a:pt x="346" y="173"/>
                </a:cubicBezTo>
                <a:cubicBezTo>
                  <a:pt x="346" y="78"/>
                  <a:pt x="269" y="0"/>
                  <a:pt x="173" y="0"/>
                </a:cubicBezTo>
                <a:close/>
                <a:moveTo>
                  <a:pt x="69" y="177"/>
                </a:moveTo>
                <a:lnTo>
                  <a:pt x="142" y="219"/>
                </a:lnTo>
                <a:lnTo>
                  <a:pt x="215" y="261"/>
                </a:lnTo>
                <a:lnTo>
                  <a:pt x="215" y="177"/>
                </a:lnTo>
                <a:lnTo>
                  <a:pt x="215" y="93"/>
                </a:lnTo>
                <a:lnTo>
                  <a:pt x="142" y="135"/>
                </a:lnTo>
                <a:lnTo>
                  <a:pt x="69" y="177"/>
                </a:lnTo>
                <a:close/>
              </a:path>
            </a:pathLst>
          </a:custGeom>
          <a:gradFill>
            <a:gsLst>
              <a:gs pos="0">
                <a:srgbClr val="46A2D0"/>
              </a:gs>
              <a:gs pos="100000">
                <a:srgbClr val="146DAD"/>
              </a:gs>
            </a:gsLst>
            <a:lin ang="0" scaled="0"/>
          </a:gradFill>
          <a:ln>
            <a:noFill/>
          </a:ln>
          <a:extLst/>
        </p:spPr>
        <p:txBody>
          <a:bodyPr/>
          <a:lstStyle/>
          <a:p>
            <a:endParaRPr lang="zh-CN" altLang="en-US" sz="11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Freeform 12"/>
          <p:cNvSpPr>
            <a:spLocks noEditPoints="1"/>
          </p:cNvSpPr>
          <p:nvPr/>
        </p:nvSpPr>
        <p:spPr bwMode="auto">
          <a:xfrm flipH="1">
            <a:off x="5088413" y="3275906"/>
            <a:ext cx="200975" cy="199687"/>
          </a:xfrm>
          <a:custGeom>
            <a:avLst/>
            <a:gdLst>
              <a:gd name="T0" fmla="*/ 173 w 346"/>
              <a:gd name="T1" fmla="*/ 0 h 346"/>
              <a:gd name="T2" fmla="*/ 346 w 346"/>
              <a:gd name="T3" fmla="*/ 173 h 346"/>
              <a:gd name="T4" fmla="*/ 173 w 346"/>
              <a:gd name="T5" fmla="*/ 346 h 346"/>
              <a:gd name="T6" fmla="*/ 0 w 346"/>
              <a:gd name="T7" fmla="*/ 173 h 346"/>
              <a:gd name="T8" fmla="*/ 173 w 346"/>
              <a:gd name="T9" fmla="*/ 0 h 346"/>
              <a:gd name="T10" fmla="*/ 277 w 346"/>
              <a:gd name="T11" fmla="*/ 176 h 346"/>
              <a:gd name="T12" fmla="*/ 204 w 346"/>
              <a:gd name="T13" fmla="*/ 218 h 346"/>
              <a:gd name="T14" fmla="*/ 131 w 346"/>
              <a:gd name="T15" fmla="*/ 260 h 346"/>
              <a:gd name="T16" fmla="*/ 131 w 346"/>
              <a:gd name="T17" fmla="*/ 176 h 346"/>
              <a:gd name="T18" fmla="*/ 131 w 346"/>
              <a:gd name="T19" fmla="*/ 92 h 346"/>
              <a:gd name="T20" fmla="*/ 204 w 346"/>
              <a:gd name="T21" fmla="*/ 134 h 346"/>
              <a:gd name="T22" fmla="*/ 277 w 346"/>
              <a:gd name="T23" fmla="*/ 17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346">
                <a:moveTo>
                  <a:pt x="173" y="0"/>
                </a:moveTo>
                <a:cubicBezTo>
                  <a:pt x="268" y="0"/>
                  <a:pt x="346" y="77"/>
                  <a:pt x="346" y="173"/>
                </a:cubicBezTo>
                <a:cubicBezTo>
                  <a:pt x="346" y="268"/>
                  <a:pt x="268" y="346"/>
                  <a:pt x="173" y="346"/>
                </a:cubicBezTo>
                <a:cubicBezTo>
                  <a:pt x="77" y="346"/>
                  <a:pt x="0" y="268"/>
                  <a:pt x="0" y="173"/>
                </a:cubicBezTo>
                <a:cubicBezTo>
                  <a:pt x="0" y="77"/>
                  <a:pt x="77" y="0"/>
                  <a:pt x="173" y="0"/>
                </a:cubicBezTo>
                <a:close/>
                <a:moveTo>
                  <a:pt x="277" y="176"/>
                </a:moveTo>
                <a:lnTo>
                  <a:pt x="204" y="218"/>
                </a:lnTo>
                <a:lnTo>
                  <a:pt x="131" y="260"/>
                </a:lnTo>
                <a:lnTo>
                  <a:pt x="131" y="176"/>
                </a:lnTo>
                <a:lnTo>
                  <a:pt x="131" y="92"/>
                </a:lnTo>
                <a:lnTo>
                  <a:pt x="204" y="134"/>
                </a:lnTo>
                <a:lnTo>
                  <a:pt x="277" y="176"/>
                </a:lnTo>
                <a:close/>
              </a:path>
            </a:pathLst>
          </a:custGeom>
          <a:solidFill>
            <a:srgbClr val="2D2933"/>
          </a:solidFill>
          <a:ln>
            <a:noFill/>
          </a:ln>
          <a:extLst/>
        </p:spPr>
        <p:txBody>
          <a:bodyPr/>
          <a:lstStyle/>
          <a:p>
            <a:endParaRPr lang="zh-CN" altLang="en-US" sz="11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Freeform 13"/>
          <p:cNvSpPr>
            <a:spLocks noEditPoints="1"/>
          </p:cNvSpPr>
          <p:nvPr/>
        </p:nvSpPr>
        <p:spPr bwMode="auto">
          <a:xfrm flipH="1">
            <a:off x="6769423" y="3984077"/>
            <a:ext cx="200975" cy="199688"/>
          </a:xfrm>
          <a:custGeom>
            <a:avLst/>
            <a:gdLst>
              <a:gd name="T0" fmla="*/ 173 w 346"/>
              <a:gd name="T1" fmla="*/ 0 h 346"/>
              <a:gd name="T2" fmla="*/ 0 w 346"/>
              <a:gd name="T3" fmla="*/ 173 h 346"/>
              <a:gd name="T4" fmla="*/ 173 w 346"/>
              <a:gd name="T5" fmla="*/ 346 h 346"/>
              <a:gd name="T6" fmla="*/ 346 w 346"/>
              <a:gd name="T7" fmla="*/ 173 h 346"/>
              <a:gd name="T8" fmla="*/ 173 w 346"/>
              <a:gd name="T9" fmla="*/ 0 h 346"/>
              <a:gd name="T10" fmla="*/ 69 w 346"/>
              <a:gd name="T11" fmla="*/ 177 h 346"/>
              <a:gd name="T12" fmla="*/ 142 w 346"/>
              <a:gd name="T13" fmla="*/ 219 h 346"/>
              <a:gd name="T14" fmla="*/ 215 w 346"/>
              <a:gd name="T15" fmla="*/ 261 h 346"/>
              <a:gd name="T16" fmla="*/ 215 w 346"/>
              <a:gd name="T17" fmla="*/ 177 h 346"/>
              <a:gd name="T18" fmla="*/ 215 w 346"/>
              <a:gd name="T19" fmla="*/ 93 h 346"/>
              <a:gd name="T20" fmla="*/ 142 w 346"/>
              <a:gd name="T21" fmla="*/ 135 h 346"/>
              <a:gd name="T22" fmla="*/ 69 w 346"/>
              <a:gd name="T23" fmla="*/ 177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346">
                <a:moveTo>
                  <a:pt x="173" y="0"/>
                </a:moveTo>
                <a:cubicBezTo>
                  <a:pt x="78" y="0"/>
                  <a:pt x="0" y="78"/>
                  <a:pt x="0" y="173"/>
                </a:cubicBezTo>
                <a:cubicBezTo>
                  <a:pt x="0" y="269"/>
                  <a:pt x="78" y="346"/>
                  <a:pt x="173" y="346"/>
                </a:cubicBezTo>
                <a:cubicBezTo>
                  <a:pt x="269" y="346"/>
                  <a:pt x="346" y="269"/>
                  <a:pt x="346" y="173"/>
                </a:cubicBezTo>
                <a:cubicBezTo>
                  <a:pt x="346" y="78"/>
                  <a:pt x="269" y="0"/>
                  <a:pt x="173" y="0"/>
                </a:cubicBezTo>
                <a:close/>
                <a:moveTo>
                  <a:pt x="69" y="177"/>
                </a:moveTo>
                <a:lnTo>
                  <a:pt x="142" y="219"/>
                </a:lnTo>
                <a:lnTo>
                  <a:pt x="215" y="261"/>
                </a:lnTo>
                <a:lnTo>
                  <a:pt x="215" y="177"/>
                </a:lnTo>
                <a:lnTo>
                  <a:pt x="215" y="93"/>
                </a:lnTo>
                <a:lnTo>
                  <a:pt x="142" y="135"/>
                </a:lnTo>
                <a:lnTo>
                  <a:pt x="69" y="177"/>
                </a:lnTo>
                <a:close/>
              </a:path>
            </a:pathLst>
          </a:custGeom>
          <a:gradFill>
            <a:gsLst>
              <a:gs pos="0">
                <a:srgbClr val="46A2D0"/>
              </a:gs>
              <a:gs pos="100000">
                <a:srgbClr val="146DAD"/>
              </a:gs>
            </a:gsLst>
            <a:lin ang="0" scaled="0"/>
          </a:gradFill>
          <a:ln>
            <a:noFill/>
          </a:ln>
          <a:extLst/>
        </p:spPr>
        <p:txBody>
          <a:bodyPr/>
          <a:lstStyle/>
          <a:p>
            <a:endParaRPr lang="zh-CN" altLang="en-US" sz="11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Freeform 14"/>
          <p:cNvSpPr>
            <a:spLocks noEditPoints="1"/>
          </p:cNvSpPr>
          <p:nvPr/>
        </p:nvSpPr>
        <p:spPr bwMode="auto">
          <a:xfrm flipH="1">
            <a:off x="5088413" y="4822466"/>
            <a:ext cx="200975" cy="199687"/>
          </a:xfrm>
          <a:custGeom>
            <a:avLst/>
            <a:gdLst>
              <a:gd name="T0" fmla="*/ 173 w 346"/>
              <a:gd name="T1" fmla="*/ 0 h 346"/>
              <a:gd name="T2" fmla="*/ 346 w 346"/>
              <a:gd name="T3" fmla="*/ 173 h 346"/>
              <a:gd name="T4" fmla="*/ 173 w 346"/>
              <a:gd name="T5" fmla="*/ 346 h 346"/>
              <a:gd name="T6" fmla="*/ 0 w 346"/>
              <a:gd name="T7" fmla="*/ 173 h 346"/>
              <a:gd name="T8" fmla="*/ 173 w 346"/>
              <a:gd name="T9" fmla="*/ 0 h 346"/>
              <a:gd name="T10" fmla="*/ 277 w 346"/>
              <a:gd name="T11" fmla="*/ 177 h 346"/>
              <a:gd name="T12" fmla="*/ 204 w 346"/>
              <a:gd name="T13" fmla="*/ 219 h 346"/>
              <a:gd name="T14" fmla="*/ 131 w 346"/>
              <a:gd name="T15" fmla="*/ 261 h 346"/>
              <a:gd name="T16" fmla="*/ 131 w 346"/>
              <a:gd name="T17" fmla="*/ 177 h 346"/>
              <a:gd name="T18" fmla="*/ 131 w 346"/>
              <a:gd name="T19" fmla="*/ 93 h 346"/>
              <a:gd name="T20" fmla="*/ 204 w 346"/>
              <a:gd name="T21" fmla="*/ 135 h 346"/>
              <a:gd name="T22" fmla="*/ 277 w 346"/>
              <a:gd name="T23" fmla="*/ 177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46" h="346">
                <a:moveTo>
                  <a:pt x="173" y="0"/>
                </a:moveTo>
                <a:cubicBezTo>
                  <a:pt x="268" y="0"/>
                  <a:pt x="346" y="78"/>
                  <a:pt x="346" y="173"/>
                </a:cubicBezTo>
                <a:cubicBezTo>
                  <a:pt x="346" y="269"/>
                  <a:pt x="268" y="346"/>
                  <a:pt x="173" y="346"/>
                </a:cubicBezTo>
                <a:cubicBezTo>
                  <a:pt x="77" y="346"/>
                  <a:pt x="0" y="269"/>
                  <a:pt x="0" y="173"/>
                </a:cubicBezTo>
                <a:cubicBezTo>
                  <a:pt x="0" y="78"/>
                  <a:pt x="77" y="0"/>
                  <a:pt x="173" y="0"/>
                </a:cubicBezTo>
                <a:close/>
                <a:moveTo>
                  <a:pt x="277" y="177"/>
                </a:moveTo>
                <a:lnTo>
                  <a:pt x="204" y="219"/>
                </a:lnTo>
                <a:lnTo>
                  <a:pt x="131" y="261"/>
                </a:lnTo>
                <a:lnTo>
                  <a:pt x="131" y="177"/>
                </a:lnTo>
                <a:lnTo>
                  <a:pt x="131" y="93"/>
                </a:lnTo>
                <a:lnTo>
                  <a:pt x="204" y="135"/>
                </a:lnTo>
                <a:lnTo>
                  <a:pt x="277" y="177"/>
                </a:lnTo>
                <a:close/>
              </a:path>
            </a:pathLst>
          </a:custGeom>
          <a:solidFill>
            <a:srgbClr val="2D2933"/>
          </a:solidFill>
          <a:ln>
            <a:noFill/>
          </a:ln>
          <a:extLst/>
        </p:spPr>
        <p:txBody>
          <a:bodyPr/>
          <a:lstStyle/>
          <a:p>
            <a:endParaRPr lang="zh-CN" altLang="en-US" sz="11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TextBox 20"/>
          <p:cNvSpPr txBox="1">
            <a:spLocks noChangeArrowheads="1"/>
          </p:cNvSpPr>
          <p:nvPr/>
        </p:nvSpPr>
        <p:spPr bwMode="auto">
          <a:xfrm flipH="1">
            <a:off x="5553104" y="1667641"/>
            <a:ext cx="613233" cy="46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399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51" name="TextBox 21"/>
          <p:cNvSpPr txBox="1">
            <a:spLocks noChangeArrowheads="1"/>
          </p:cNvSpPr>
          <p:nvPr/>
        </p:nvSpPr>
        <p:spPr bwMode="auto">
          <a:xfrm flipH="1">
            <a:off x="5904811" y="2352012"/>
            <a:ext cx="614521" cy="46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399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</a:p>
        </p:txBody>
      </p:sp>
      <p:sp>
        <p:nvSpPr>
          <p:cNvPr id="52" name="TextBox 22"/>
          <p:cNvSpPr txBox="1">
            <a:spLocks noChangeArrowheads="1"/>
          </p:cNvSpPr>
          <p:nvPr/>
        </p:nvSpPr>
        <p:spPr bwMode="auto">
          <a:xfrm flipH="1">
            <a:off x="5529229" y="3054610"/>
            <a:ext cx="614522" cy="46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399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</a:p>
        </p:txBody>
      </p:sp>
      <p:sp>
        <p:nvSpPr>
          <p:cNvPr id="53" name="TextBox 23"/>
          <p:cNvSpPr txBox="1">
            <a:spLocks noChangeArrowheads="1"/>
          </p:cNvSpPr>
          <p:nvPr/>
        </p:nvSpPr>
        <p:spPr bwMode="auto">
          <a:xfrm flipH="1">
            <a:off x="5892862" y="3797962"/>
            <a:ext cx="614522" cy="46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399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54" name="TextBox 24"/>
          <p:cNvSpPr txBox="1">
            <a:spLocks noChangeArrowheads="1"/>
          </p:cNvSpPr>
          <p:nvPr/>
        </p:nvSpPr>
        <p:spPr bwMode="auto">
          <a:xfrm flipH="1">
            <a:off x="5520768" y="4521413"/>
            <a:ext cx="614521" cy="46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2399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70022" y="1518122"/>
            <a:ext cx="3039410" cy="836583"/>
            <a:chOff x="1971048" y="1876124"/>
            <a:chExt cx="3040993" cy="837017"/>
          </a:xfrm>
        </p:grpSpPr>
        <p:sp>
          <p:nvSpPr>
            <p:cNvPr id="55" name="矩形 25"/>
            <p:cNvSpPr>
              <a:spLocks noChangeArrowheads="1"/>
            </p:cNvSpPr>
            <p:nvPr/>
          </p:nvSpPr>
          <p:spPr bwMode="auto">
            <a:xfrm>
              <a:off x="1971048" y="2220828"/>
              <a:ext cx="3040993" cy="492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3"/>
            <p:cNvSpPr>
              <a:spLocks noChangeArrowheads="1"/>
            </p:cNvSpPr>
            <p:nvPr/>
          </p:nvSpPr>
          <p:spPr bwMode="auto">
            <a:xfrm>
              <a:off x="2324258" y="1876124"/>
              <a:ext cx="2629781" cy="383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399" b="1" dirty="0">
                  <a:solidFill>
                    <a:srgbClr val="595959"/>
                  </a:solidFill>
                  <a:cs typeface="+mn-ea"/>
                  <a:sym typeface="+mn-lt"/>
                </a:rPr>
                <a:t>添加标题文本一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39398" y="2194394"/>
            <a:ext cx="3158922" cy="812544"/>
            <a:chOff x="7043064" y="2552748"/>
            <a:chExt cx="3160567" cy="812965"/>
          </a:xfrm>
        </p:grpSpPr>
        <p:sp>
          <p:nvSpPr>
            <p:cNvPr id="56" name="矩形 55"/>
            <p:cNvSpPr>
              <a:spLocks noChangeArrowheads="1"/>
            </p:cNvSpPr>
            <p:nvPr/>
          </p:nvSpPr>
          <p:spPr bwMode="auto">
            <a:xfrm>
              <a:off x="7066265" y="2873400"/>
              <a:ext cx="3009128" cy="492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61" name="矩形 33"/>
            <p:cNvSpPr>
              <a:spLocks noChangeArrowheads="1"/>
            </p:cNvSpPr>
            <p:nvPr/>
          </p:nvSpPr>
          <p:spPr bwMode="auto">
            <a:xfrm>
              <a:off x="7043064" y="2552748"/>
              <a:ext cx="3160567" cy="38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99" b="1" dirty="0">
                  <a:solidFill>
                    <a:srgbClr val="595959"/>
                  </a:solidFill>
                  <a:cs typeface="+mn-ea"/>
                  <a:sym typeface="+mn-lt"/>
                </a:rPr>
                <a:t>添加标题文本二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21711" y="3029817"/>
            <a:ext cx="3029749" cy="803090"/>
            <a:chOff x="1922711" y="3388605"/>
            <a:chExt cx="3031327" cy="803506"/>
          </a:xfrm>
        </p:grpSpPr>
        <p:sp>
          <p:nvSpPr>
            <p:cNvPr id="57" name="矩形 56"/>
            <p:cNvSpPr>
              <a:spLocks noChangeArrowheads="1"/>
            </p:cNvSpPr>
            <p:nvPr/>
          </p:nvSpPr>
          <p:spPr bwMode="auto">
            <a:xfrm>
              <a:off x="1922711" y="3699798"/>
              <a:ext cx="3031327" cy="492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34"/>
            <p:cNvSpPr>
              <a:spLocks noChangeArrowheads="1"/>
            </p:cNvSpPr>
            <p:nvPr/>
          </p:nvSpPr>
          <p:spPr bwMode="auto">
            <a:xfrm>
              <a:off x="2324258" y="3388605"/>
              <a:ext cx="2629780" cy="38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399" b="1" dirty="0">
                  <a:solidFill>
                    <a:srgbClr val="595959"/>
                  </a:solidFill>
                  <a:cs typeface="+mn-ea"/>
                  <a:sym typeface="+mn-lt"/>
                </a:rPr>
                <a:t>添加标题文本三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62586" y="3595765"/>
            <a:ext cx="3007562" cy="810819"/>
            <a:chOff x="7066265" y="3954839"/>
            <a:chExt cx="3009128" cy="811239"/>
          </a:xfrm>
        </p:grpSpPr>
        <p:sp>
          <p:nvSpPr>
            <p:cNvPr id="58" name="矩形 57"/>
            <p:cNvSpPr>
              <a:spLocks noChangeArrowheads="1"/>
            </p:cNvSpPr>
            <p:nvPr/>
          </p:nvSpPr>
          <p:spPr bwMode="auto">
            <a:xfrm>
              <a:off x="7066265" y="4273765"/>
              <a:ext cx="3009128" cy="492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63" name="矩形 35"/>
            <p:cNvSpPr>
              <a:spLocks noChangeArrowheads="1"/>
            </p:cNvSpPr>
            <p:nvPr/>
          </p:nvSpPr>
          <p:spPr bwMode="auto">
            <a:xfrm>
              <a:off x="7066265" y="3954839"/>
              <a:ext cx="2837951" cy="38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99" b="1" dirty="0">
                  <a:solidFill>
                    <a:srgbClr val="595959"/>
                  </a:solidFill>
                  <a:cs typeface="+mn-ea"/>
                  <a:sym typeface="+mn-lt"/>
                </a:rPr>
                <a:t>添加标题文本四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70021" y="4469580"/>
            <a:ext cx="3039410" cy="818960"/>
            <a:chOff x="1971047" y="4829115"/>
            <a:chExt cx="3040993" cy="819385"/>
          </a:xfrm>
        </p:grpSpPr>
        <p:sp>
          <p:nvSpPr>
            <p:cNvPr id="59" name="矩形 58"/>
            <p:cNvSpPr>
              <a:spLocks noChangeArrowheads="1"/>
            </p:cNvSpPr>
            <p:nvPr/>
          </p:nvSpPr>
          <p:spPr bwMode="auto">
            <a:xfrm>
              <a:off x="1971047" y="5156187"/>
              <a:ext cx="3040993" cy="492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64" name="矩形 36"/>
            <p:cNvSpPr>
              <a:spLocks noChangeArrowheads="1"/>
            </p:cNvSpPr>
            <p:nvPr/>
          </p:nvSpPr>
          <p:spPr bwMode="auto">
            <a:xfrm>
              <a:off x="2324258" y="4829115"/>
              <a:ext cx="2629780" cy="383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399" b="1" dirty="0">
                  <a:solidFill>
                    <a:srgbClr val="595959"/>
                  </a:solidFill>
                  <a:cs typeface="+mn-ea"/>
                  <a:sym typeface="+mn-lt"/>
                </a:rPr>
                <a:t>添加标题文本五</a:t>
              </a:r>
            </a:p>
          </p:txBody>
        </p:sp>
      </p:grpSp>
      <p:sp>
        <p:nvSpPr>
          <p:cNvPr id="33" name="矩形 32"/>
          <p:cNvSpPr/>
          <p:nvPr/>
        </p:nvSpPr>
        <p:spPr>
          <a:xfrm>
            <a:off x="1200720" y="241957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7608130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77261" y="1583105"/>
            <a:ext cx="4297754" cy="3806547"/>
            <a:chOff x="1678135" y="1988841"/>
            <a:chExt cx="4299992" cy="3808530"/>
          </a:xfrm>
        </p:grpSpPr>
        <p:sp>
          <p:nvSpPr>
            <p:cNvPr id="21" name="矩形 20"/>
            <p:cNvSpPr/>
            <p:nvPr/>
          </p:nvSpPr>
          <p:spPr>
            <a:xfrm>
              <a:off x="1678135" y="5327859"/>
              <a:ext cx="4292675" cy="469512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99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228134" y="4666884"/>
              <a:ext cx="3207311" cy="470731"/>
            </a:xfrm>
            <a:prstGeom prst="rect">
              <a:avLst/>
            </a:prstGeom>
            <a:solidFill>
              <a:srgbClr val="5E5C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99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725694" y="4014446"/>
              <a:ext cx="2212191" cy="470731"/>
            </a:xfrm>
            <a:prstGeom prst="rect">
              <a:avLst/>
            </a:prstGeom>
            <a:solidFill>
              <a:srgbClr val="7784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99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4" name="任意多边形 5"/>
            <p:cNvSpPr/>
            <p:nvPr/>
          </p:nvSpPr>
          <p:spPr>
            <a:xfrm>
              <a:off x="1685452" y="5132737"/>
              <a:ext cx="4292675" cy="197561"/>
            </a:xfrm>
            <a:custGeom>
              <a:avLst/>
              <a:gdLst>
                <a:gd name="connsiteX0" fmla="*/ 1138 w 8800"/>
                <a:gd name="connsiteY0" fmla="*/ 0 h 405"/>
                <a:gd name="connsiteX1" fmla="*/ 7738 w 8800"/>
                <a:gd name="connsiteY1" fmla="*/ 0 h 405"/>
                <a:gd name="connsiteX2" fmla="*/ 8800 w 8800"/>
                <a:gd name="connsiteY2" fmla="*/ 405 h 405"/>
                <a:gd name="connsiteX3" fmla="*/ 0 w 8800"/>
                <a:gd name="connsiteY3" fmla="*/ 405 h 405"/>
                <a:gd name="connsiteX4" fmla="*/ 1138 w 8800"/>
                <a:gd name="connsiteY4" fmla="*/ 0 h 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0" h="405">
                  <a:moveTo>
                    <a:pt x="1138" y="0"/>
                  </a:moveTo>
                  <a:lnTo>
                    <a:pt x="7738" y="0"/>
                  </a:lnTo>
                  <a:lnTo>
                    <a:pt x="8800" y="405"/>
                  </a:lnTo>
                  <a:lnTo>
                    <a:pt x="0" y="405"/>
                  </a:lnTo>
                  <a:lnTo>
                    <a:pt x="1138" y="0"/>
                  </a:lnTo>
                  <a:close/>
                </a:path>
              </a:pathLst>
            </a:custGeom>
            <a:solidFill>
              <a:srgbClr val="2D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99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5" name="任意多边形 6"/>
            <p:cNvSpPr/>
            <p:nvPr/>
          </p:nvSpPr>
          <p:spPr>
            <a:xfrm>
              <a:off x="2215939" y="4471763"/>
              <a:ext cx="3235360" cy="195122"/>
            </a:xfrm>
            <a:custGeom>
              <a:avLst/>
              <a:gdLst>
                <a:gd name="connsiteX0" fmla="*/ 1075 w 6633"/>
                <a:gd name="connsiteY0" fmla="*/ 25 h 400"/>
                <a:gd name="connsiteX1" fmla="*/ 5575 w 6633"/>
                <a:gd name="connsiteY1" fmla="*/ 0 h 400"/>
                <a:gd name="connsiteX2" fmla="*/ 6633 w 6633"/>
                <a:gd name="connsiteY2" fmla="*/ 400 h 400"/>
                <a:gd name="connsiteX3" fmla="*/ 0 w 6633"/>
                <a:gd name="connsiteY3" fmla="*/ 400 h 400"/>
                <a:gd name="connsiteX4" fmla="*/ 1075 w 6633"/>
                <a:gd name="connsiteY4" fmla="*/ 25 h 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3" h="400">
                  <a:moveTo>
                    <a:pt x="1075" y="25"/>
                  </a:moveTo>
                  <a:lnTo>
                    <a:pt x="5575" y="0"/>
                  </a:lnTo>
                  <a:lnTo>
                    <a:pt x="6633" y="400"/>
                  </a:lnTo>
                  <a:lnTo>
                    <a:pt x="0" y="400"/>
                  </a:lnTo>
                  <a:lnTo>
                    <a:pt x="1075" y="25"/>
                  </a:lnTo>
                  <a:close/>
                </a:path>
              </a:pathLst>
            </a:custGeom>
            <a:solidFill>
              <a:srgbClr val="2D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99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6" name="右箭头 8"/>
            <p:cNvSpPr/>
            <p:nvPr/>
          </p:nvSpPr>
          <p:spPr>
            <a:xfrm rot="16200000">
              <a:off x="2903742" y="1831524"/>
              <a:ext cx="1842680" cy="2157314"/>
            </a:xfrm>
            <a:prstGeom prst="rightArrow">
              <a:avLst>
                <a:gd name="adj1" fmla="val 71174"/>
                <a:gd name="adj2" fmla="val 66350"/>
              </a:avLst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99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7" name="任意多边形 9"/>
            <p:cNvSpPr/>
            <p:nvPr/>
          </p:nvSpPr>
          <p:spPr>
            <a:xfrm>
              <a:off x="2725694" y="3819325"/>
              <a:ext cx="2184143" cy="195122"/>
            </a:xfrm>
            <a:custGeom>
              <a:avLst/>
              <a:gdLst>
                <a:gd name="connsiteX0" fmla="*/ 1075 w 6633"/>
                <a:gd name="connsiteY0" fmla="*/ 25 h 400"/>
                <a:gd name="connsiteX1" fmla="*/ 5575 w 6633"/>
                <a:gd name="connsiteY1" fmla="*/ 0 h 400"/>
                <a:gd name="connsiteX2" fmla="*/ 6633 w 6633"/>
                <a:gd name="connsiteY2" fmla="*/ 400 h 400"/>
                <a:gd name="connsiteX3" fmla="*/ 0 w 6633"/>
                <a:gd name="connsiteY3" fmla="*/ 400 h 400"/>
                <a:gd name="connsiteX4" fmla="*/ 1075 w 6633"/>
                <a:gd name="connsiteY4" fmla="*/ 25 h 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3" h="400">
                  <a:moveTo>
                    <a:pt x="1075" y="25"/>
                  </a:moveTo>
                  <a:lnTo>
                    <a:pt x="5575" y="0"/>
                  </a:lnTo>
                  <a:lnTo>
                    <a:pt x="6633" y="400"/>
                  </a:lnTo>
                  <a:lnTo>
                    <a:pt x="0" y="400"/>
                  </a:lnTo>
                  <a:lnTo>
                    <a:pt x="1075" y="25"/>
                  </a:lnTo>
                  <a:close/>
                </a:path>
              </a:pathLst>
            </a:custGeom>
            <a:solidFill>
              <a:srgbClr val="2D2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399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0"/>
            <p:cNvSpPr txBox="1"/>
            <p:nvPr/>
          </p:nvSpPr>
          <p:spPr>
            <a:xfrm flipH="1">
              <a:off x="3245210" y="3060790"/>
              <a:ext cx="1214342" cy="523220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399" b="1" dirty="0">
                  <a:solidFill>
                    <a:schemeClr val="bg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文本框 20"/>
            <p:cNvSpPr txBox="1"/>
            <p:nvPr/>
          </p:nvSpPr>
          <p:spPr>
            <a:xfrm flipH="1">
              <a:off x="3100465" y="4081178"/>
              <a:ext cx="1532924" cy="307777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399" b="1" dirty="0">
                  <a:solidFill>
                    <a:schemeClr val="bg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0"/>
            <p:cNvSpPr txBox="1"/>
            <p:nvPr/>
          </p:nvSpPr>
          <p:spPr>
            <a:xfrm flipH="1">
              <a:off x="3091547" y="4729956"/>
              <a:ext cx="1532924" cy="307777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399" b="1" dirty="0">
                  <a:solidFill>
                    <a:schemeClr val="bg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文本框 20"/>
            <p:cNvSpPr txBox="1"/>
            <p:nvPr/>
          </p:nvSpPr>
          <p:spPr>
            <a:xfrm flipH="1">
              <a:off x="3080571" y="5387272"/>
              <a:ext cx="1532924" cy="307777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1399" b="1" dirty="0">
                  <a:solidFill>
                    <a:schemeClr val="bg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cxnSp>
        <p:nvCxnSpPr>
          <p:cNvPr id="32" name="直接连接符 31"/>
          <p:cNvCxnSpPr/>
          <p:nvPr/>
        </p:nvCxnSpPr>
        <p:spPr bwMode="auto">
          <a:xfrm>
            <a:off x="5979100" y="5155018"/>
            <a:ext cx="105046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直接连接符 32"/>
          <p:cNvCxnSpPr/>
          <p:nvPr/>
        </p:nvCxnSpPr>
        <p:spPr bwMode="auto">
          <a:xfrm>
            <a:off x="5448462" y="4452946"/>
            <a:ext cx="15811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直接连接符 33"/>
          <p:cNvCxnSpPr/>
          <p:nvPr/>
        </p:nvCxnSpPr>
        <p:spPr bwMode="auto">
          <a:xfrm>
            <a:off x="5011779" y="3806300"/>
            <a:ext cx="201778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直接连接符 34"/>
          <p:cNvCxnSpPr/>
          <p:nvPr/>
        </p:nvCxnSpPr>
        <p:spPr bwMode="auto">
          <a:xfrm>
            <a:off x="4735342" y="2762430"/>
            <a:ext cx="2294219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文本框 35"/>
          <p:cNvSpPr txBox="1"/>
          <p:nvPr/>
        </p:nvSpPr>
        <p:spPr>
          <a:xfrm>
            <a:off x="7080763" y="4979766"/>
            <a:ext cx="3189527" cy="553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99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080763" y="4249979"/>
            <a:ext cx="3189527" cy="553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99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80763" y="3612573"/>
            <a:ext cx="3189527" cy="53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99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80763" y="2540990"/>
            <a:ext cx="3189527" cy="553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99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99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200720" y="241957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8615139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0" y="2042160"/>
            <a:ext cx="12192000" cy="4815841"/>
          </a:xfrm>
          <a:custGeom>
            <a:avLst/>
            <a:gdLst>
              <a:gd name="connsiteX0" fmla="*/ 0 w 12192000"/>
              <a:gd name="connsiteY0" fmla="*/ 0 h 3747537"/>
              <a:gd name="connsiteX1" fmla="*/ 383614 w 12192000"/>
              <a:gd name="connsiteY1" fmla="*/ 3009 h 3747537"/>
              <a:gd name="connsiteX2" fmla="*/ 12174634 w 12192000"/>
              <a:gd name="connsiteY2" fmla="*/ 1844727 h 3747537"/>
              <a:gd name="connsiteX3" fmla="*/ 12192000 w 12192000"/>
              <a:gd name="connsiteY3" fmla="*/ 1851583 h 3747537"/>
              <a:gd name="connsiteX4" fmla="*/ 12192000 w 12192000"/>
              <a:gd name="connsiteY4" fmla="*/ 3747537 h 3747537"/>
              <a:gd name="connsiteX5" fmla="*/ 0 w 12192000"/>
              <a:gd name="connsiteY5" fmla="*/ 3747537 h 3747537"/>
              <a:gd name="connsiteX6" fmla="*/ 0 w 12192000"/>
              <a:gd name="connsiteY6" fmla="*/ 0 h 374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747537">
                <a:moveTo>
                  <a:pt x="0" y="0"/>
                </a:moveTo>
                <a:lnTo>
                  <a:pt x="383614" y="3009"/>
                </a:lnTo>
                <a:cubicBezTo>
                  <a:pt x="5127457" y="77609"/>
                  <a:pt x="9338572" y="778620"/>
                  <a:pt x="12174634" y="1844727"/>
                </a:cubicBezTo>
                <a:lnTo>
                  <a:pt x="12192000" y="1851583"/>
                </a:lnTo>
                <a:lnTo>
                  <a:pt x="12192000" y="3747537"/>
                </a:lnTo>
                <a:lnTo>
                  <a:pt x="0" y="3747537"/>
                </a:lnTo>
                <a:lnTo>
                  <a:pt x="0" y="0"/>
                </a:lnTo>
                <a:close/>
              </a:path>
            </a:pathLst>
          </a:custGeom>
          <a:solidFill>
            <a:srgbClr val="77849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" y="0"/>
            <a:ext cx="9413333" cy="4895022"/>
          </a:xfrm>
          <a:custGeom>
            <a:avLst/>
            <a:gdLst>
              <a:gd name="connsiteX0" fmla="*/ 0 w 9413333"/>
              <a:gd name="connsiteY0" fmla="*/ 0 h 4895022"/>
              <a:gd name="connsiteX1" fmla="*/ 9413333 w 9413333"/>
              <a:gd name="connsiteY1" fmla="*/ 0 h 4895022"/>
              <a:gd name="connsiteX2" fmla="*/ 9411379 w 9413333"/>
              <a:gd name="connsiteY2" fmla="*/ 77275 h 4895022"/>
              <a:gd name="connsiteX3" fmla="*/ 4338870 w 9413333"/>
              <a:gd name="connsiteY3" fmla="*/ 4895022 h 4895022"/>
              <a:gd name="connsiteX4" fmla="*/ 127186 w 9413333"/>
              <a:gd name="connsiteY4" fmla="*/ 2655687 h 4895022"/>
              <a:gd name="connsiteX5" fmla="*/ 0 w 9413333"/>
              <a:gd name="connsiteY5" fmla="*/ 2457296 h 4895022"/>
              <a:gd name="connsiteX6" fmla="*/ 0 w 9413333"/>
              <a:gd name="connsiteY6" fmla="*/ 0 h 4895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13333" h="4895022">
                <a:moveTo>
                  <a:pt x="0" y="0"/>
                </a:moveTo>
                <a:lnTo>
                  <a:pt x="9413333" y="0"/>
                </a:lnTo>
                <a:lnTo>
                  <a:pt x="9411379" y="77275"/>
                </a:lnTo>
                <a:cubicBezTo>
                  <a:pt x="9275344" y="2760927"/>
                  <a:pt x="7056329" y="4895022"/>
                  <a:pt x="4338870" y="4895022"/>
                </a:cubicBezTo>
                <a:cubicBezTo>
                  <a:pt x="2585671" y="4895022"/>
                  <a:pt x="1039940" y="4006741"/>
                  <a:pt x="127186" y="2655687"/>
                </a:cubicBezTo>
                <a:lnTo>
                  <a:pt x="0" y="2457296"/>
                </a:lnTo>
                <a:lnTo>
                  <a:pt x="0" y="0"/>
                </a:lnTo>
                <a:close/>
              </a:path>
            </a:pathLst>
          </a:custGeom>
          <a:solidFill>
            <a:srgbClr val="F3F4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297602" y="4333461"/>
            <a:ext cx="1123122" cy="1123122"/>
          </a:xfrm>
          <a:prstGeom prst="ellipse">
            <a:avLst/>
          </a:prstGeom>
          <a:solidFill>
            <a:srgbClr val="5E5C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504705" y="1321904"/>
            <a:ext cx="3826566" cy="3826566"/>
          </a:xfrm>
          <a:prstGeom prst="ellipse">
            <a:avLst/>
          </a:prstGeom>
          <a:blipFill dpi="0" rotWithShape="0">
            <a:blip r:embed="rId2"/>
            <a:srcRect/>
            <a:tile tx="19050" ty="0" sx="100000" sy="100000" flip="none" algn="tl"/>
          </a:blip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719684" y="-829101"/>
            <a:ext cx="1968125" cy="1968125"/>
          </a:xfrm>
          <a:prstGeom prst="ellipse">
            <a:avLst/>
          </a:prstGeom>
          <a:solidFill>
            <a:srgbClr val="40A6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87987" y="1399768"/>
            <a:ext cx="54857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谢谢观看  </a:t>
            </a:r>
            <a:r>
              <a:rPr lang="en-US" altLang="zh-CN" sz="4800" dirty="0" smtClean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THANKS</a:t>
            </a:r>
            <a:endParaRPr lang="zh-CN" altLang="en-US" sz="4800" dirty="0"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80314" y="2487734"/>
            <a:ext cx="5836919" cy="369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WORK SUMMARY REPORT</a:t>
            </a:r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2621280" y="3508867"/>
            <a:ext cx="3474720" cy="455696"/>
          </a:xfrm>
          <a:prstGeom prst="roundRect">
            <a:avLst>
              <a:gd name="adj" fmla="val 50000"/>
            </a:avLst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模板网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9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供学习交流之用！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0413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 rot="5400000">
            <a:off x="-1021079" y="1021080"/>
            <a:ext cx="6857999" cy="4815841"/>
          </a:xfrm>
          <a:custGeom>
            <a:avLst/>
            <a:gdLst>
              <a:gd name="connsiteX0" fmla="*/ 0 w 12192000"/>
              <a:gd name="connsiteY0" fmla="*/ 0 h 3747537"/>
              <a:gd name="connsiteX1" fmla="*/ 383614 w 12192000"/>
              <a:gd name="connsiteY1" fmla="*/ 3009 h 3747537"/>
              <a:gd name="connsiteX2" fmla="*/ 12174634 w 12192000"/>
              <a:gd name="connsiteY2" fmla="*/ 1844727 h 3747537"/>
              <a:gd name="connsiteX3" fmla="*/ 12192000 w 12192000"/>
              <a:gd name="connsiteY3" fmla="*/ 1851583 h 3747537"/>
              <a:gd name="connsiteX4" fmla="*/ 12192000 w 12192000"/>
              <a:gd name="connsiteY4" fmla="*/ 3747537 h 3747537"/>
              <a:gd name="connsiteX5" fmla="*/ 0 w 12192000"/>
              <a:gd name="connsiteY5" fmla="*/ 3747537 h 3747537"/>
              <a:gd name="connsiteX6" fmla="*/ 0 w 12192000"/>
              <a:gd name="connsiteY6" fmla="*/ 0 h 374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747537">
                <a:moveTo>
                  <a:pt x="0" y="0"/>
                </a:moveTo>
                <a:lnTo>
                  <a:pt x="383614" y="3009"/>
                </a:lnTo>
                <a:cubicBezTo>
                  <a:pt x="5127457" y="77609"/>
                  <a:pt x="9338572" y="778620"/>
                  <a:pt x="12174634" y="1844727"/>
                </a:cubicBezTo>
                <a:lnTo>
                  <a:pt x="12192000" y="1851583"/>
                </a:lnTo>
                <a:lnTo>
                  <a:pt x="12192000" y="3747537"/>
                </a:lnTo>
                <a:lnTo>
                  <a:pt x="0" y="3747537"/>
                </a:lnTo>
                <a:lnTo>
                  <a:pt x="0" y="0"/>
                </a:lnTo>
                <a:close/>
              </a:path>
            </a:pathLst>
          </a:custGeom>
          <a:solidFill>
            <a:srgbClr val="77849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6275" y="615015"/>
            <a:ext cx="2218029" cy="2341878"/>
            <a:chOff x="386275" y="128877"/>
            <a:chExt cx="3916019" cy="4134679"/>
          </a:xfrm>
        </p:grpSpPr>
        <p:sp>
          <p:nvSpPr>
            <p:cNvPr id="5" name="椭圆 4"/>
            <p:cNvSpPr/>
            <p:nvPr/>
          </p:nvSpPr>
          <p:spPr>
            <a:xfrm>
              <a:off x="3179172" y="3140434"/>
              <a:ext cx="1123122" cy="1123122"/>
            </a:xfrm>
            <a:prstGeom prst="ellipse">
              <a:avLst/>
            </a:prstGeom>
            <a:solidFill>
              <a:srgbClr val="5E5C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386275" y="128877"/>
              <a:ext cx="3826566" cy="3826566"/>
            </a:xfrm>
            <a:prstGeom prst="ellipse">
              <a:avLst/>
            </a:prstGeom>
            <a:solidFill>
              <a:srgbClr val="40A69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694963" y="1207642"/>
            <a:ext cx="154998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目录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CONTENTS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507715" y="1319169"/>
            <a:ext cx="5098565" cy="653566"/>
            <a:chOff x="4365475" y="1319169"/>
            <a:chExt cx="5098565" cy="653566"/>
          </a:xfrm>
        </p:grpSpPr>
        <p:sp>
          <p:nvSpPr>
            <p:cNvPr id="13" name="文本框 12"/>
            <p:cNvSpPr txBox="1"/>
            <p:nvPr/>
          </p:nvSpPr>
          <p:spPr>
            <a:xfrm>
              <a:off x="5124529" y="1449515"/>
              <a:ext cx="43395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4365475" y="1319169"/>
              <a:ext cx="653566" cy="653566"/>
            </a:xfrm>
            <a:prstGeom prst="ellipse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1</a:t>
              </a:r>
              <a:endParaRPr lang="zh-CN" altLang="en-US" sz="3200" dirty="0"/>
            </a:p>
          </p:txBody>
        </p:sp>
      </p:grpSp>
      <p:sp>
        <p:nvSpPr>
          <p:cNvPr id="26" name="椭圆 25"/>
          <p:cNvSpPr/>
          <p:nvPr/>
        </p:nvSpPr>
        <p:spPr>
          <a:xfrm>
            <a:off x="2149964" y="5307210"/>
            <a:ext cx="1445358" cy="1445358"/>
          </a:xfrm>
          <a:prstGeom prst="ellipse">
            <a:avLst/>
          </a:prstGeom>
          <a:solidFill>
            <a:srgbClr val="F3F4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365475" y="2161268"/>
            <a:ext cx="5098565" cy="653566"/>
            <a:chOff x="4365475" y="1319169"/>
            <a:chExt cx="5098565" cy="653566"/>
          </a:xfrm>
        </p:grpSpPr>
        <p:sp>
          <p:nvSpPr>
            <p:cNvPr id="33" name="文本框 32"/>
            <p:cNvSpPr txBox="1"/>
            <p:nvPr/>
          </p:nvSpPr>
          <p:spPr>
            <a:xfrm>
              <a:off x="5124529" y="1449515"/>
              <a:ext cx="43395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4" name="椭圆 33"/>
            <p:cNvSpPr/>
            <p:nvPr/>
          </p:nvSpPr>
          <p:spPr>
            <a:xfrm>
              <a:off x="4365475" y="1319169"/>
              <a:ext cx="653566" cy="653566"/>
            </a:xfrm>
            <a:prstGeom prst="ellipse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2</a:t>
              </a:r>
              <a:endParaRPr lang="zh-CN" altLang="en-US" sz="3200" dirty="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141955" y="3003367"/>
            <a:ext cx="5098565" cy="653566"/>
            <a:chOff x="4365475" y="1319169"/>
            <a:chExt cx="5098565" cy="653566"/>
          </a:xfrm>
        </p:grpSpPr>
        <p:sp>
          <p:nvSpPr>
            <p:cNvPr id="36" name="文本框 35"/>
            <p:cNvSpPr txBox="1"/>
            <p:nvPr/>
          </p:nvSpPr>
          <p:spPr>
            <a:xfrm>
              <a:off x="5124529" y="1449515"/>
              <a:ext cx="43395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7" name="椭圆 36"/>
            <p:cNvSpPr/>
            <p:nvPr/>
          </p:nvSpPr>
          <p:spPr>
            <a:xfrm>
              <a:off x="4365475" y="1319169"/>
              <a:ext cx="653566" cy="653566"/>
            </a:xfrm>
            <a:prstGeom prst="ellipse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3</a:t>
              </a:r>
              <a:endParaRPr lang="zh-CN" altLang="en-US" sz="3200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877795" y="3845466"/>
            <a:ext cx="5098565" cy="653566"/>
            <a:chOff x="4365475" y="1319169"/>
            <a:chExt cx="5098565" cy="653566"/>
          </a:xfrm>
        </p:grpSpPr>
        <p:sp>
          <p:nvSpPr>
            <p:cNvPr id="39" name="文本框 38"/>
            <p:cNvSpPr txBox="1"/>
            <p:nvPr/>
          </p:nvSpPr>
          <p:spPr>
            <a:xfrm>
              <a:off x="5124529" y="1449515"/>
              <a:ext cx="43395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40" name="椭圆 39"/>
            <p:cNvSpPr/>
            <p:nvPr/>
          </p:nvSpPr>
          <p:spPr>
            <a:xfrm>
              <a:off x="4365475" y="1319169"/>
              <a:ext cx="653566" cy="653566"/>
            </a:xfrm>
            <a:prstGeom prst="ellipse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4</a:t>
              </a:r>
              <a:endParaRPr lang="zh-CN" altLang="en-US" sz="3200" dirty="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491715" y="4687565"/>
            <a:ext cx="5098565" cy="653566"/>
            <a:chOff x="4365475" y="1319169"/>
            <a:chExt cx="5098565" cy="653566"/>
          </a:xfrm>
        </p:grpSpPr>
        <p:sp>
          <p:nvSpPr>
            <p:cNvPr id="42" name="文本框 41"/>
            <p:cNvSpPr txBox="1"/>
            <p:nvPr/>
          </p:nvSpPr>
          <p:spPr>
            <a:xfrm>
              <a:off x="5124529" y="1449515"/>
              <a:ext cx="43395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43" name="椭圆 42"/>
            <p:cNvSpPr/>
            <p:nvPr/>
          </p:nvSpPr>
          <p:spPr>
            <a:xfrm>
              <a:off x="4365475" y="1319169"/>
              <a:ext cx="653566" cy="653566"/>
            </a:xfrm>
            <a:prstGeom prst="ellipse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 smtClean="0"/>
                <a:t>5</a:t>
              </a:r>
              <a:endParaRPr lang="zh-CN" altLang="en-US" sz="3200" dirty="0"/>
            </a:p>
          </p:txBody>
        </p:sp>
      </p:grpSp>
      <p:sp>
        <p:nvSpPr>
          <p:cNvPr id="44" name="任意多边形 43"/>
          <p:cNvSpPr/>
          <p:nvPr/>
        </p:nvSpPr>
        <p:spPr>
          <a:xfrm flipH="1">
            <a:off x="0" y="6013525"/>
            <a:ext cx="12192000" cy="844475"/>
          </a:xfrm>
          <a:custGeom>
            <a:avLst/>
            <a:gdLst>
              <a:gd name="connsiteX0" fmla="*/ 0 w 12192000"/>
              <a:gd name="connsiteY0" fmla="*/ 0 h 844475"/>
              <a:gd name="connsiteX1" fmla="*/ 0 w 12192000"/>
              <a:gd name="connsiteY1" fmla="*/ 844475 h 844475"/>
              <a:gd name="connsiteX2" fmla="*/ 12192000 w 12192000"/>
              <a:gd name="connsiteY2" fmla="*/ 844475 h 844475"/>
              <a:gd name="connsiteX3" fmla="*/ 12192000 w 12192000"/>
              <a:gd name="connsiteY3" fmla="*/ 613899 h 844475"/>
              <a:gd name="connsiteX4" fmla="*/ 12174634 w 12192000"/>
              <a:gd name="connsiteY4" fmla="*/ 611626 h 844475"/>
              <a:gd name="connsiteX5" fmla="*/ 383614 w 12192000"/>
              <a:gd name="connsiteY5" fmla="*/ 998 h 84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844475">
                <a:moveTo>
                  <a:pt x="0" y="0"/>
                </a:moveTo>
                <a:lnTo>
                  <a:pt x="0" y="844475"/>
                </a:lnTo>
                <a:lnTo>
                  <a:pt x="12192000" y="844475"/>
                </a:lnTo>
                <a:lnTo>
                  <a:pt x="12192000" y="613899"/>
                </a:lnTo>
                <a:lnTo>
                  <a:pt x="12174634" y="611626"/>
                </a:lnTo>
                <a:cubicBezTo>
                  <a:pt x="9338572" y="258154"/>
                  <a:pt x="5127457" y="25732"/>
                  <a:pt x="383614" y="998"/>
                </a:cubicBezTo>
                <a:close/>
              </a:path>
            </a:pathLst>
          </a:custGeom>
          <a:solidFill>
            <a:srgbClr val="77849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87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0" y="3375005"/>
            <a:ext cx="12192000" cy="3482995"/>
          </a:xfrm>
          <a:custGeom>
            <a:avLst/>
            <a:gdLst>
              <a:gd name="connsiteX0" fmla="*/ 0 w 12192000"/>
              <a:gd name="connsiteY0" fmla="*/ 0 h 3747537"/>
              <a:gd name="connsiteX1" fmla="*/ 383614 w 12192000"/>
              <a:gd name="connsiteY1" fmla="*/ 3009 h 3747537"/>
              <a:gd name="connsiteX2" fmla="*/ 12174634 w 12192000"/>
              <a:gd name="connsiteY2" fmla="*/ 1844727 h 3747537"/>
              <a:gd name="connsiteX3" fmla="*/ 12192000 w 12192000"/>
              <a:gd name="connsiteY3" fmla="*/ 1851583 h 3747537"/>
              <a:gd name="connsiteX4" fmla="*/ 12192000 w 12192000"/>
              <a:gd name="connsiteY4" fmla="*/ 3747537 h 3747537"/>
              <a:gd name="connsiteX5" fmla="*/ 0 w 12192000"/>
              <a:gd name="connsiteY5" fmla="*/ 3747537 h 3747537"/>
              <a:gd name="connsiteX6" fmla="*/ 0 w 12192000"/>
              <a:gd name="connsiteY6" fmla="*/ 0 h 374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747537">
                <a:moveTo>
                  <a:pt x="0" y="0"/>
                </a:moveTo>
                <a:lnTo>
                  <a:pt x="383614" y="3009"/>
                </a:lnTo>
                <a:cubicBezTo>
                  <a:pt x="5127457" y="77609"/>
                  <a:pt x="9338572" y="778620"/>
                  <a:pt x="12174634" y="1844727"/>
                </a:cubicBezTo>
                <a:lnTo>
                  <a:pt x="12192000" y="1851583"/>
                </a:lnTo>
                <a:lnTo>
                  <a:pt x="12192000" y="3747537"/>
                </a:lnTo>
                <a:lnTo>
                  <a:pt x="0" y="3747537"/>
                </a:lnTo>
                <a:lnTo>
                  <a:pt x="0" y="0"/>
                </a:lnTo>
                <a:close/>
              </a:path>
            </a:pathLst>
          </a:custGeom>
          <a:solidFill>
            <a:srgbClr val="77849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127928" y="1502931"/>
            <a:ext cx="2218029" cy="2341878"/>
            <a:chOff x="386275" y="615015"/>
            <a:chExt cx="2218029" cy="2341878"/>
          </a:xfrm>
        </p:grpSpPr>
        <p:grpSp>
          <p:nvGrpSpPr>
            <p:cNvPr id="2" name="组合 1"/>
            <p:cNvGrpSpPr/>
            <p:nvPr/>
          </p:nvGrpSpPr>
          <p:grpSpPr>
            <a:xfrm>
              <a:off x="386275" y="615015"/>
              <a:ext cx="2218029" cy="2341878"/>
              <a:chOff x="386275" y="128877"/>
              <a:chExt cx="3916019" cy="4134679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179172" y="3140434"/>
                <a:ext cx="1123122" cy="1123122"/>
              </a:xfrm>
              <a:prstGeom prst="ellipse">
                <a:avLst/>
              </a:prstGeom>
              <a:solidFill>
                <a:srgbClr val="5E5C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86275" y="128877"/>
                <a:ext cx="3826566" cy="3826566"/>
              </a:xfrm>
              <a:prstGeom prst="ellipse">
                <a:avLst/>
              </a:prstGeom>
              <a:solidFill>
                <a:srgbClr val="40A693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569192" y="944346"/>
              <a:ext cx="196416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9600" dirty="0" smtClean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01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660795" y="2137678"/>
            <a:ext cx="73062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6" name="椭圆 25"/>
          <p:cNvSpPr/>
          <p:nvPr/>
        </p:nvSpPr>
        <p:spPr>
          <a:xfrm flipV="1">
            <a:off x="10038165" y="4056866"/>
            <a:ext cx="1118730" cy="1118730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flipH="1">
            <a:off x="0" y="6013525"/>
            <a:ext cx="12192000" cy="844475"/>
          </a:xfrm>
          <a:custGeom>
            <a:avLst/>
            <a:gdLst>
              <a:gd name="connsiteX0" fmla="*/ 0 w 12192000"/>
              <a:gd name="connsiteY0" fmla="*/ 0 h 844475"/>
              <a:gd name="connsiteX1" fmla="*/ 0 w 12192000"/>
              <a:gd name="connsiteY1" fmla="*/ 844475 h 844475"/>
              <a:gd name="connsiteX2" fmla="*/ 12192000 w 12192000"/>
              <a:gd name="connsiteY2" fmla="*/ 844475 h 844475"/>
              <a:gd name="connsiteX3" fmla="*/ 12192000 w 12192000"/>
              <a:gd name="connsiteY3" fmla="*/ 613899 h 844475"/>
              <a:gd name="connsiteX4" fmla="*/ 12174634 w 12192000"/>
              <a:gd name="connsiteY4" fmla="*/ 611626 h 844475"/>
              <a:gd name="connsiteX5" fmla="*/ 383614 w 12192000"/>
              <a:gd name="connsiteY5" fmla="*/ 998 h 84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844475">
                <a:moveTo>
                  <a:pt x="0" y="0"/>
                </a:moveTo>
                <a:lnTo>
                  <a:pt x="0" y="844475"/>
                </a:lnTo>
                <a:lnTo>
                  <a:pt x="12192000" y="844475"/>
                </a:lnTo>
                <a:lnTo>
                  <a:pt x="12192000" y="613899"/>
                </a:lnTo>
                <a:lnTo>
                  <a:pt x="12174634" y="611626"/>
                </a:lnTo>
                <a:cubicBezTo>
                  <a:pt x="9338572" y="258154"/>
                  <a:pt x="5127457" y="25732"/>
                  <a:pt x="383614" y="998"/>
                </a:cubicBezTo>
                <a:close/>
              </a:path>
            </a:pathLst>
          </a:custGeom>
          <a:solidFill>
            <a:srgbClr val="77849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60795" y="2934190"/>
            <a:ext cx="72215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点击输入简要文本内容，文字内容需概况精炼的说明该分项内容……</a:t>
            </a:r>
          </a:p>
        </p:txBody>
      </p:sp>
      <p:sp>
        <p:nvSpPr>
          <p:cNvPr id="27" name="椭圆 26"/>
          <p:cNvSpPr/>
          <p:nvPr/>
        </p:nvSpPr>
        <p:spPr>
          <a:xfrm flipV="1">
            <a:off x="2967580" y="6120792"/>
            <a:ext cx="378377" cy="378377"/>
          </a:xfrm>
          <a:prstGeom prst="ellipse">
            <a:avLst/>
          </a:prstGeom>
          <a:solidFill>
            <a:srgbClr val="F3F4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38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 bwMode="auto">
          <a:xfrm>
            <a:off x="6673401" y="2246894"/>
            <a:ext cx="3668859" cy="2281205"/>
          </a:xfrm>
          <a:prstGeom prst="rect">
            <a:avLst/>
          </a:prstGeom>
          <a:solidFill>
            <a:schemeClr val="bg1">
              <a:lumMod val="95000"/>
            </a:schemeClr>
          </a:solidFill>
          <a:ln w="14288" cap="flat">
            <a:solidFill>
              <a:srgbClr val="B3B3B3"/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1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6827475" y="2495085"/>
            <a:ext cx="3360712" cy="1908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99" dirty="0">
                <a:solidFill>
                  <a:srgbClr val="595959"/>
                </a:solidFill>
                <a:cs typeface="+mn-ea"/>
                <a:sym typeface="+mn-lt"/>
              </a:rPr>
              <a:t>200</a:t>
            </a: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99" dirty="0">
                <a:solidFill>
                  <a:srgbClr val="595959"/>
                </a:solidFill>
                <a:cs typeface="+mn-ea"/>
                <a:sym typeface="+mn-lt"/>
              </a:rPr>
              <a:t>5</a:t>
            </a: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999" dirty="0">
                <a:solidFill>
                  <a:srgbClr val="595959"/>
                </a:solidFill>
                <a:cs typeface="+mn-ea"/>
                <a:sym typeface="+mn-lt"/>
              </a:rPr>
              <a:t>200</a:t>
            </a: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99" dirty="0">
                <a:solidFill>
                  <a:srgbClr val="595959"/>
                </a:solidFill>
                <a:cs typeface="+mn-ea"/>
                <a:sym typeface="+mn-lt"/>
              </a:rPr>
              <a:t>5</a:t>
            </a: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分钟之内。</a:t>
            </a:r>
          </a:p>
          <a:p>
            <a:pPr algn="just">
              <a:lnSpc>
                <a:spcPct val="150000"/>
              </a:lnSpc>
            </a:pPr>
            <a:endParaRPr lang="zh-CN" altLang="en-US" sz="999" dirty="0">
              <a:solidFill>
                <a:srgbClr val="595959"/>
              </a:solidFill>
              <a:cs typeface="+mn-ea"/>
              <a:sym typeface="+mn-lt"/>
            </a:endParaRPr>
          </a:p>
        </p:txBody>
      </p:sp>
      <p:sp>
        <p:nvSpPr>
          <p:cNvPr id="96" name="Freeform 5"/>
          <p:cNvSpPr>
            <a:spLocks noEditPoints="1"/>
          </p:cNvSpPr>
          <p:nvPr/>
        </p:nvSpPr>
        <p:spPr bwMode="auto">
          <a:xfrm>
            <a:off x="1633828" y="1896146"/>
            <a:ext cx="2244427" cy="2232668"/>
          </a:xfrm>
          <a:custGeom>
            <a:avLst/>
            <a:gdLst>
              <a:gd name="T0" fmla="*/ 2474 w 4948"/>
              <a:gd name="T1" fmla="*/ 4348 h 4921"/>
              <a:gd name="T2" fmla="*/ 2474 w 4948"/>
              <a:gd name="T3" fmla="*/ 573 h 4921"/>
              <a:gd name="T4" fmla="*/ 2675 w 4948"/>
              <a:gd name="T5" fmla="*/ 0 h 4921"/>
              <a:gd name="T6" fmla="*/ 2178 w 4948"/>
              <a:gd name="T7" fmla="*/ 391 h 4921"/>
              <a:gd name="T8" fmla="*/ 1696 w 4948"/>
              <a:gd name="T9" fmla="*/ 116 h 4921"/>
              <a:gd name="T10" fmla="*/ 1393 w 4948"/>
              <a:gd name="T11" fmla="*/ 677 h 4921"/>
              <a:gd name="T12" fmla="*/ 867 w 4948"/>
              <a:gd name="T13" fmla="*/ 579 h 4921"/>
              <a:gd name="T14" fmla="*/ 801 w 4948"/>
              <a:gd name="T15" fmla="*/ 1218 h 4921"/>
              <a:gd name="T16" fmla="*/ 245 w 4948"/>
              <a:gd name="T17" fmla="*/ 1374 h 4921"/>
              <a:gd name="T18" fmla="*/ 444 w 4948"/>
              <a:gd name="T19" fmla="*/ 1988 h 4921"/>
              <a:gd name="T20" fmla="*/ 0 w 4948"/>
              <a:gd name="T21" fmla="*/ 2260 h 4921"/>
              <a:gd name="T22" fmla="*/ 412 w 4948"/>
              <a:gd name="T23" fmla="*/ 2760 h 4921"/>
              <a:gd name="T24" fmla="*/ 109 w 4948"/>
              <a:gd name="T25" fmla="*/ 3210 h 4921"/>
              <a:gd name="T26" fmla="*/ 678 w 4948"/>
              <a:gd name="T27" fmla="*/ 3517 h 4921"/>
              <a:gd name="T28" fmla="*/ 582 w 4948"/>
              <a:gd name="T29" fmla="*/ 4059 h 4921"/>
              <a:gd name="T30" fmla="*/ 1221 w 4948"/>
              <a:gd name="T31" fmla="*/ 4127 h 4921"/>
              <a:gd name="T32" fmla="*/ 1322 w 4948"/>
              <a:gd name="T33" fmla="*/ 4647 h 4921"/>
              <a:gd name="T34" fmla="*/ 1934 w 4948"/>
              <a:gd name="T35" fmla="*/ 4479 h 4921"/>
              <a:gd name="T36" fmla="*/ 2273 w 4948"/>
              <a:gd name="T37" fmla="*/ 4921 h 4921"/>
              <a:gd name="T38" fmla="*/ 2768 w 4948"/>
              <a:gd name="T39" fmla="*/ 4536 h 4921"/>
              <a:gd name="T40" fmla="*/ 3252 w 4948"/>
              <a:gd name="T41" fmla="*/ 4805 h 4921"/>
              <a:gd name="T42" fmla="*/ 3558 w 4948"/>
              <a:gd name="T43" fmla="*/ 4267 h 4921"/>
              <a:gd name="T44" fmla="*/ 4081 w 4948"/>
              <a:gd name="T45" fmla="*/ 4342 h 4921"/>
              <a:gd name="T46" fmla="*/ 4165 w 4948"/>
              <a:gd name="T47" fmla="*/ 3735 h 4921"/>
              <a:gd name="T48" fmla="*/ 4703 w 4948"/>
              <a:gd name="T49" fmla="*/ 3547 h 4921"/>
              <a:gd name="T50" fmla="*/ 4540 w 4948"/>
              <a:gd name="T51" fmla="*/ 2959 h 4921"/>
              <a:gd name="T52" fmla="*/ 4948 w 4948"/>
              <a:gd name="T53" fmla="*/ 2661 h 4921"/>
              <a:gd name="T54" fmla="*/ 4580 w 4948"/>
              <a:gd name="T55" fmla="*/ 2173 h 4921"/>
              <a:gd name="T56" fmla="*/ 4839 w 4948"/>
              <a:gd name="T57" fmla="*/ 1711 h 4921"/>
              <a:gd name="T58" fmla="*/ 4310 w 4948"/>
              <a:gd name="T59" fmla="*/ 1399 h 4921"/>
              <a:gd name="T60" fmla="*/ 4366 w 4948"/>
              <a:gd name="T61" fmla="*/ 862 h 4921"/>
              <a:gd name="T62" fmla="*/ 3752 w 4948"/>
              <a:gd name="T63" fmla="*/ 781 h 4921"/>
              <a:gd name="T64" fmla="*/ 3626 w 4948"/>
              <a:gd name="T65" fmla="*/ 274 h 4921"/>
              <a:gd name="T66" fmla="*/ 3022 w 4948"/>
              <a:gd name="T67" fmla="*/ 433 h 4921"/>
              <a:gd name="T68" fmla="*/ 2675 w 4948"/>
              <a:gd name="T69" fmla="*/ 0 h 4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48" h="4921">
                <a:moveTo>
                  <a:pt x="4362" y="2461"/>
                </a:moveTo>
                <a:cubicBezTo>
                  <a:pt x="4362" y="3503"/>
                  <a:pt x="3517" y="4348"/>
                  <a:pt x="2474" y="4348"/>
                </a:cubicBezTo>
                <a:cubicBezTo>
                  <a:pt x="1431" y="4348"/>
                  <a:pt x="586" y="3503"/>
                  <a:pt x="586" y="2461"/>
                </a:cubicBezTo>
                <a:cubicBezTo>
                  <a:pt x="586" y="1418"/>
                  <a:pt x="1431" y="573"/>
                  <a:pt x="2474" y="573"/>
                </a:cubicBezTo>
                <a:cubicBezTo>
                  <a:pt x="3517" y="573"/>
                  <a:pt x="4362" y="1418"/>
                  <a:pt x="4362" y="2461"/>
                </a:cubicBezTo>
                <a:close/>
                <a:moveTo>
                  <a:pt x="2675" y="0"/>
                </a:moveTo>
                <a:lnTo>
                  <a:pt x="2282" y="0"/>
                </a:lnTo>
                <a:lnTo>
                  <a:pt x="2178" y="391"/>
                </a:lnTo>
                <a:cubicBezTo>
                  <a:pt x="2097" y="403"/>
                  <a:pt x="2017" y="420"/>
                  <a:pt x="1939" y="441"/>
                </a:cubicBezTo>
                <a:lnTo>
                  <a:pt x="1696" y="116"/>
                </a:lnTo>
                <a:lnTo>
                  <a:pt x="1334" y="269"/>
                </a:lnTo>
                <a:lnTo>
                  <a:pt x="1393" y="677"/>
                </a:lnTo>
                <a:cubicBezTo>
                  <a:pt x="1334" y="713"/>
                  <a:pt x="1276" y="752"/>
                  <a:pt x="1221" y="794"/>
                </a:cubicBezTo>
                <a:lnTo>
                  <a:pt x="867" y="579"/>
                </a:lnTo>
                <a:lnTo>
                  <a:pt x="588" y="856"/>
                </a:lnTo>
                <a:lnTo>
                  <a:pt x="801" y="1218"/>
                </a:lnTo>
                <a:cubicBezTo>
                  <a:pt x="751" y="1286"/>
                  <a:pt x="704" y="1357"/>
                  <a:pt x="662" y="1431"/>
                </a:cubicBezTo>
                <a:lnTo>
                  <a:pt x="245" y="1374"/>
                </a:lnTo>
                <a:lnTo>
                  <a:pt x="101" y="1738"/>
                </a:lnTo>
                <a:lnTo>
                  <a:pt x="444" y="1988"/>
                </a:lnTo>
                <a:cubicBezTo>
                  <a:pt x="431" y="2045"/>
                  <a:pt x="420" y="2103"/>
                  <a:pt x="412" y="2161"/>
                </a:cubicBezTo>
                <a:lnTo>
                  <a:pt x="0" y="2260"/>
                </a:lnTo>
                <a:lnTo>
                  <a:pt x="0" y="2652"/>
                </a:lnTo>
                <a:lnTo>
                  <a:pt x="412" y="2760"/>
                </a:lnTo>
                <a:cubicBezTo>
                  <a:pt x="421" y="2829"/>
                  <a:pt x="435" y="2897"/>
                  <a:pt x="451" y="2963"/>
                </a:cubicBezTo>
                <a:lnTo>
                  <a:pt x="109" y="3210"/>
                </a:lnTo>
                <a:lnTo>
                  <a:pt x="259" y="3572"/>
                </a:lnTo>
                <a:lnTo>
                  <a:pt x="678" y="3517"/>
                </a:lnTo>
                <a:cubicBezTo>
                  <a:pt x="715" y="3581"/>
                  <a:pt x="756" y="3643"/>
                  <a:pt x="801" y="3703"/>
                </a:cubicBezTo>
                <a:lnTo>
                  <a:pt x="582" y="4059"/>
                </a:lnTo>
                <a:lnTo>
                  <a:pt x="861" y="4336"/>
                </a:lnTo>
                <a:lnTo>
                  <a:pt x="1221" y="4127"/>
                </a:lnTo>
                <a:cubicBezTo>
                  <a:pt x="1275" y="4168"/>
                  <a:pt x="1331" y="4206"/>
                  <a:pt x="1389" y="4242"/>
                </a:cubicBezTo>
                <a:lnTo>
                  <a:pt x="1322" y="4647"/>
                </a:lnTo>
                <a:lnTo>
                  <a:pt x="1684" y="4800"/>
                </a:lnTo>
                <a:lnTo>
                  <a:pt x="1934" y="4479"/>
                </a:lnTo>
                <a:cubicBezTo>
                  <a:pt x="2014" y="4500"/>
                  <a:pt x="2095" y="4518"/>
                  <a:pt x="2178" y="4531"/>
                </a:cubicBezTo>
                <a:lnTo>
                  <a:pt x="2273" y="4921"/>
                </a:lnTo>
                <a:lnTo>
                  <a:pt x="2667" y="4921"/>
                </a:lnTo>
                <a:lnTo>
                  <a:pt x="2768" y="4536"/>
                </a:lnTo>
                <a:cubicBezTo>
                  <a:pt x="2853" y="4525"/>
                  <a:pt x="2936" y="4510"/>
                  <a:pt x="3017" y="4489"/>
                </a:cubicBezTo>
                <a:lnTo>
                  <a:pt x="3252" y="4805"/>
                </a:lnTo>
                <a:lnTo>
                  <a:pt x="3614" y="4653"/>
                </a:lnTo>
                <a:lnTo>
                  <a:pt x="3558" y="4267"/>
                </a:lnTo>
                <a:cubicBezTo>
                  <a:pt x="3625" y="4229"/>
                  <a:pt x="3689" y="4187"/>
                  <a:pt x="3750" y="4141"/>
                </a:cubicBezTo>
                <a:lnTo>
                  <a:pt x="4081" y="4342"/>
                </a:lnTo>
                <a:lnTo>
                  <a:pt x="4360" y="4065"/>
                </a:lnTo>
                <a:lnTo>
                  <a:pt x="4165" y="3735"/>
                </a:lnTo>
                <a:cubicBezTo>
                  <a:pt x="4224" y="3659"/>
                  <a:pt x="4277" y="3579"/>
                  <a:pt x="4325" y="3495"/>
                </a:cubicBezTo>
                <a:lnTo>
                  <a:pt x="4703" y="3547"/>
                </a:lnTo>
                <a:lnTo>
                  <a:pt x="4847" y="3183"/>
                </a:lnTo>
                <a:lnTo>
                  <a:pt x="4540" y="2959"/>
                </a:lnTo>
                <a:cubicBezTo>
                  <a:pt x="4557" y="2891"/>
                  <a:pt x="4570" y="2821"/>
                  <a:pt x="4580" y="2749"/>
                </a:cubicBezTo>
                <a:lnTo>
                  <a:pt x="4948" y="2661"/>
                </a:lnTo>
                <a:lnTo>
                  <a:pt x="4948" y="2269"/>
                </a:lnTo>
                <a:lnTo>
                  <a:pt x="4580" y="2173"/>
                </a:lnTo>
                <a:cubicBezTo>
                  <a:pt x="4569" y="2091"/>
                  <a:pt x="4553" y="2011"/>
                  <a:pt x="4533" y="1932"/>
                </a:cubicBezTo>
                <a:lnTo>
                  <a:pt x="4839" y="1711"/>
                </a:lnTo>
                <a:lnTo>
                  <a:pt x="4690" y="1349"/>
                </a:lnTo>
                <a:lnTo>
                  <a:pt x="4310" y="1399"/>
                </a:lnTo>
                <a:cubicBezTo>
                  <a:pt x="4266" y="1326"/>
                  <a:pt x="4218" y="1255"/>
                  <a:pt x="4166" y="1188"/>
                </a:cubicBezTo>
                <a:lnTo>
                  <a:pt x="4366" y="862"/>
                </a:lnTo>
                <a:lnTo>
                  <a:pt x="4087" y="585"/>
                </a:lnTo>
                <a:lnTo>
                  <a:pt x="3752" y="781"/>
                </a:lnTo>
                <a:cubicBezTo>
                  <a:pt x="3691" y="736"/>
                  <a:pt x="3628" y="695"/>
                  <a:pt x="3563" y="656"/>
                </a:cubicBezTo>
                <a:lnTo>
                  <a:pt x="3626" y="274"/>
                </a:lnTo>
                <a:lnTo>
                  <a:pt x="3264" y="121"/>
                </a:lnTo>
                <a:lnTo>
                  <a:pt x="3022" y="433"/>
                </a:lnTo>
                <a:cubicBezTo>
                  <a:pt x="2939" y="412"/>
                  <a:pt x="2855" y="396"/>
                  <a:pt x="2769" y="385"/>
                </a:cubicBezTo>
                <a:lnTo>
                  <a:pt x="2675" y="0"/>
                </a:lnTo>
                <a:close/>
              </a:path>
            </a:pathLst>
          </a:custGeom>
          <a:solidFill>
            <a:srgbClr val="40A693"/>
          </a:solidFill>
          <a:ln w="2857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>
              <a:spcBef>
                <a:spcPct val="20000"/>
              </a:spcBef>
              <a:buChar char="•"/>
            </a:pPr>
            <a:endParaRPr lang="zh-CN" altLang="en-US" sz="1399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7" name="Freeform 6"/>
          <p:cNvSpPr>
            <a:spLocks noEditPoints="1"/>
          </p:cNvSpPr>
          <p:nvPr/>
        </p:nvSpPr>
        <p:spPr bwMode="auto">
          <a:xfrm>
            <a:off x="3972748" y="1890803"/>
            <a:ext cx="2244425" cy="2243354"/>
          </a:xfrm>
          <a:custGeom>
            <a:avLst/>
            <a:gdLst>
              <a:gd name="T0" fmla="*/ 1417 w 4950"/>
              <a:gd name="T1" fmla="*/ 4048 h 4943"/>
              <a:gd name="T2" fmla="*/ 3532 w 4950"/>
              <a:gd name="T3" fmla="*/ 895 h 4943"/>
              <a:gd name="T4" fmla="*/ 4021 w 4950"/>
              <a:gd name="T5" fmla="*/ 530 h 4943"/>
              <a:gd name="T6" fmla="*/ 3388 w 4950"/>
              <a:gd name="T7" fmla="*/ 577 h 4943"/>
              <a:gd name="T8" fmla="*/ 3139 w 4950"/>
              <a:gd name="T9" fmla="*/ 78 h 4943"/>
              <a:gd name="T10" fmla="*/ 2571 w 4950"/>
              <a:gd name="T11" fmla="*/ 376 h 4943"/>
              <a:gd name="T12" fmla="*/ 2187 w 4950"/>
              <a:gd name="T13" fmla="*/ 0 h 4943"/>
              <a:gd name="T14" fmla="*/ 1774 w 4950"/>
              <a:gd name="T15" fmla="*/ 496 h 4943"/>
              <a:gd name="T16" fmla="*/ 1222 w 4950"/>
              <a:gd name="T17" fmla="*/ 315 h 4943"/>
              <a:gd name="T18" fmla="*/ 1045 w 4950"/>
              <a:gd name="T19" fmla="*/ 940 h 4943"/>
              <a:gd name="T20" fmla="*/ 521 w 4950"/>
              <a:gd name="T21" fmla="*/ 918 h 4943"/>
              <a:gd name="T22" fmla="*/ 585 w 4950"/>
              <a:gd name="T23" fmla="*/ 1566 h 4943"/>
              <a:gd name="T24" fmla="*/ 80 w 4950"/>
              <a:gd name="T25" fmla="*/ 1772 h 4943"/>
              <a:gd name="T26" fmla="*/ 383 w 4950"/>
              <a:gd name="T27" fmla="*/ 2347 h 4943"/>
              <a:gd name="T28" fmla="*/ 0 w 4950"/>
              <a:gd name="T29" fmla="*/ 2746 h 4943"/>
              <a:gd name="T30" fmla="*/ 494 w 4950"/>
              <a:gd name="T31" fmla="*/ 3161 h 4943"/>
              <a:gd name="T32" fmla="*/ 287 w 4950"/>
              <a:gd name="T33" fmla="*/ 3652 h 4943"/>
              <a:gd name="T34" fmla="*/ 893 w 4950"/>
              <a:gd name="T35" fmla="*/ 3854 h 4943"/>
              <a:gd name="T36" fmla="*/ 928 w 4950"/>
              <a:gd name="T37" fmla="*/ 4413 h 4943"/>
              <a:gd name="T38" fmla="*/ 1557 w 4950"/>
              <a:gd name="T39" fmla="*/ 4369 h 4943"/>
              <a:gd name="T40" fmla="*/ 1810 w 4950"/>
              <a:gd name="T41" fmla="*/ 4865 h 4943"/>
              <a:gd name="T42" fmla="*/ 2368 w 4950"/>
              <a:gd name="T43" fmla="*/ 4588 h 4943"/>
              <a:gd name="T44" fmla="*/ 2762 w 4950"/>
              <a:gd name="T45" fmla="*/ 4943 h 4943"/>
              <a:gd name="T46" fmla="*/ 3173 w 4950"/>
              <a:gd name="T47" fmla="*/ 4483 h 4943"/>
              <a:gd name="T48" fmla="*/ 3727 w 4950"/>
              <a:gd name="T49" fmla="*/ 4628 h 4943"/>
              <a:gd name="T50" fmla="*/ 3920 w 4950"/>
              <a:gd name="T51" fmla="*/ 4046 h 4943"/>
              <a:gd name="T52" fmla="*/ 4428 w 4950"/>
              <a:gd name="T53" fmla="*/ 4025 h 4943"/>
              <a:gd name="T54" fmla="*/ 4394 w 4950"/>
              <a:gd name="T55" fmla="*/ 3412 h 4943"/>
              <a:gd name="T56" fmla="*/ 4869 w 4950"/>
              <a:gd name="T57" fmla="*/ 3171 h 4943"/>
              <a:gd name="T58" fmla="*/ 4602 w 4950"/>
              <a:gd name="T59" fmla="*/ 2614 h 4943"/>
              <a:gd name="T60" fmla="*/ 4950 w 4950"/>
              <a:gd name="T61" fmla="*/ 2197 h 4943"/>
              <a:gd name="T62" fmla="*/ 4483 w 4950"/>
              <a:gd name="T63" fmla="*/ 1784 h 4943"/>
              <a:gd name="T64" fmla="*/ 4662 w 4950"/>
              <a:gd name="T65" fmla="*/ 1291 h 4943"/>
              <a:gd name="T66" fmla="*/ 4068 w 4950"/>
              <a:gd name="T67" fmla="*/ 1085 h 4943"/>
              <a:gd name="T68" fmla="*/ 4021 w 4950"/>
              <a:gd name="T69" fmla="*/ 530 h 4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50" h="4943">
                <a:moveTo>
                  <a:pt x="4051" y="3529"/>
                </a:moveTo>
                <a:cubicBezTo>
                  <a:pt x="3467" y="4400"/>
                  <a:pt x="2287" y="4632"/>
                  <a:pt x="1417" y="4048"/>
                </a:cubicBezTo>
                <a:cubicBezTo>
                  <a:pt x="546" y="3464"/>
                  <a:pt x="314" y="2284"/>
                  <a:pt x="898" y="1414"/>
                </a:cubicBezTo>
                <a:cubicBezTo>
                  <a:pt x="1482" y="543"/>
                  <a:pt x="2662" y="311"/>
                  <a:pt x="3532" y="895"/>
                </a:cubicBezTo>
                <a:cubicBezTo>
                  <a:pt x="4403" y="1479"/>
                  <a:pt x="4635" y="2659"/>
                  <a:pt x="4051" y="3529"/>
                </a:cubicBezTo>
                <a:close/>
                <a:moveTo>
                  <a:pt x="4021" y="530"/>
                </a:moveTo>
                <a:lnTo>
                  <a:pt x="3693" y="309"/>
                </a:lnTo>
                <a:lnTo>
                  <a:pt x="3388" y="577"/>
                </a:lnTo>
                <a:cubicBezTo>
                  <a:pt x="3313" y="542"/>
                  <a:pt x="3236" y="511"/>
                  <a:pt x="3159" y="486"/>
                </a:cubicBezTo>
                <a:lnTo>
                  <a:pt x="3139" y="78"/>
                </a:lnTo>
                <a:lnTo>
                  <a:pt x="2751" y="2"/>
                </a:lnTo>
                <a:lnTo>
                  <a:pt x="2571" y="376"/>
                </a:lnTo>
                <a:cubicBezTo>
                  <a:pt x="2502" y="373"/>
                  <a:pt x="2432" y="374"/>
                  <a:pt x="2362" y="378"/>
                </a:cubicBezTo>
                <a:lnTo>
                  <a:pt x="2187" y="0"/>
                </a:lnTo>
                <a:lnTo>
                  <a:pt x="1799" y="75"/>
                </a:lnTo>
                <a:lnTo>
                  <a:pt x="1774" y="496"/>
                </a:lnTo>
                <a:cubicBezTo>
                  <a:pt x="1694" y="525"/>
                  <a:pt x="1615" y="558"/>
                  <a:pt x="1539" y="597"/>
                </a:cubicBezTo>
                <a:lnTo>
                  <a:pt x="1222" y="315"/>
                </a:lnTo>
                <a:lnTo>
                  <a:pt x="898" y="539"/>
                </a:lnTo>
                <a:lnTo>
                  <a:pt x="1045" y="940"/>
                </a:lnTo>
                <a:cubicBezTo>
                  <a:pt x="1002" y="980"/>
                  <a:pt x="960" y="1022"/>
                  <a:pt x="920" y="1066"/>
                </a:cubicBezTo>
                <a:lnTo>
                  <a:pt x="521" y="918"/>
                </a:lnTo>
                <a:lnTo>
                  <a:pt x="302" y="1245"/>
                </a:lnTo>
                <a:lnTo>
                  <a:pt x="585" y="1566"/>
                </a:lnTo>
                <a:cubicBezTo>
                  <a:pt x="555" y="1629"/>
                  <a:pt x="528" y="1693"/>
                  <a:pt x="504" y="1758"/>
                </a:cubicBezTo>
                <a:lnTo>
                  <a:pt x="80" y="1772"/>
                </a:lnTo>
                <a:lnTo>
                  <a:pt x="2" y="2158"/>
                </a:lnTo>
                <a:lnTo>
                  <a:pt x="383" y="2347"/>
                </a:lnTo>
                <a:cubicBezTo>
                  <a:pt x="378" y="2422"/>
                  <a:pt x="378" y="2496"/>
                  <a:pt x="381" y="2571"/>
                </a:cubicBezTo>
                <a:lnTo>
                  <a:pt x="0" y="2746"/>
                </a:lnTo>
                <a:lnTo>
                  <a:pt x="77" y="3133"/>
                </a:lnTo>
                <a:lnTo>
                  <a:pt x="494" y="3161"/>
                </a:lnTo>
                <a:cubicBezTo>
                  <a:pt x="517" y="3225"/>
                  <a:pt x="542" y="3289"/>
                  <a:pt x="570" y="3351"/>
                </a:cubicBezTo>
                <a:lnTo>
                  <a:pt x="287" y="3652"/>
                </a:lnTo>
                <a:lnTo>
                  <a:pt x="504" y="3982"/>
                </a:lnTo>
                <a:lnTo>
                  <a:pt x="893" y="3854"/>
                </a:lnTo>
                <a:cubicBezTo>
                  <a:pt x="947" y="3917"/>
                  <a:pt x="1005" y="3977"/>
                  <a:pt x="1067" y="4034"/>
                </a:cubicBezTo>
                <a:lnTo>
                  <a:pt x="928" y="4413"/>
                </a:lnTo>
                <a:lnTo>
                  <a:pt x="1257" y="4634"/>
                </a:lnTo>
                <a:lnTo>
                  <a:pt x="1557" y="4369"/>
                </a:lnTo>
                <a:cubicBezTo>
                  <a:pt x="1634" y="4408"/>
                  <a:pt x="1712" y="4441"/>
                  <a:pt x="1791" y="4470"/>
                </a:cubicBezTo>
                <a:lnTo>
                  <a:pt x="1810" y="4865"/>
                </a:lnTo>
                <a:lnTo>
                  <a:pt x="2199" y="4941"/>
                </a:lnTo>
                <a:lnTo>
                  <a:pt x="2368" y="4588"/>
                </a:lnTo>
                <a:cubicBezTo>
                  <a:pt x="2445" y="4593"/>
                  <a:pt x="2522" y="4594"/>
                  <a:pt x="2599" y="4590"/>
                </a:cubicBezTo>
                <a:lnTo>
                  <a:pt x="2762" y="4943"/>
                </a:lnTo>
                <a:lnTo>
                  <a:pt x="3150" y="4868"/>
                </a:lnTo>
                <a:lnTo>
                  <a:pt x="3173" y="4483"/>
                </a:lnTo>
                <a:cubicBezTo>
                  <a:pt x="3264" y="4452"/>
                  <a:pt x="3354" y="4416"/>
                  <a:pt x="3440" y="4373"/>
                </a:cubicBezTo>
                <a:lnTo>
                  <a:pt x="3727" y="4628"/>
                </a:lnTo>
                <a:lnTo>
                  <a:pt x="4051" y="4404"/>
                </a:lnTo>
                <a:lnTo>
                  <a:pt x="3920" y="4046"/>
                </a:lnTo>
                <a:cubicBezTo>
                  <a:pt x="3973" y="3998"/>
                  <a:pt x="4023" y="3947"/>
                  <a:pt x="4071" y="3893"/>
                </a:cubicBezTo>
                <a:lnTo>
                  <a:pt x="4428" y="4025"/>
                </a:lnTo>
                <a:lnTo>
                  <a:pt x="4648" y="3698"/>
                </a:lnTo>
                <a:lnTo>
                  <a:pt x="4394" y="3412"/>
                </a:lnTo>
                <a:cubicBezTo>
                  <a:pt x="4431" y="3337"/>
                  <a:pt x="4463" y="3261"/>
                  <a:pt x="4489" y="3183"/>
                </a:cubicBezTo>
                <a:lnTo>
                  <a:pt x="4869" y="3171"/>
                </a:lnTo>
                <a:lnTo>
                  <a:pt x="4947" y="2785"/>
                </a:lnTo>
                <a:lnTo>
                  <a:pt x="4602" y="2614"/>
                </a:lnTo>
                <a:cubicBezTo>
                  <a:pt x="4607" y="2528"/>
                  <a:pt x="4606" y="2442"/>
                  <a:pt x="4601" y="2357"/>
                </a:cubicBezTo>
                <a:lnTo>
                  <a:pt x="4950" y="2197"/>
                </a:lnTo>
                <a:lnTo>
                  <a:pt x="4872" y="1810"/>
                </a:lnTo>
                <a:lnTo>
                  <a:pt x="4483" y="1784"/>
                </a:lnTo>
                <a:cubicBezTo>
                  <a:pt x="4457" y="1713"/>
                  <a:pt x="4427" y="1643"/>
                  <a:pt x="4395" y="1575"/>
                </a:cubicBezTo>
                <a:lnTo>
                  <a:pt x="4662" y="1291"/>
                </a:lnTo>
                <a:lnTo>
                  <a:pt x="4445" y="960"/>
                </a:lnTo>
                <a:lnTo>
                  <a:pt x="4068" y="1085"/>
                </a:lnTo>
                <a:cubicBezTo>
                  <a:pt x="4011" y="1022"/>
                  <a:pt x="3949" y="961"/>
                  <a:pt x="3884" y="904"/>
                </a:cubicBezTo>
                <a:lnTo>
                  <a:pt x="4021" y="530"/>
                </a:lnTo>
                <a:close/>
              </a:path>
            </a:pathLst>
          </a:custGeom>
          <a:solidFill>
            <a:srgbClr val="5B9BD5"/>
          </a:solidFill>
          <a:ln w="2857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>
              <a:spcBef>
                <a:spcPct val="20000"/>
              </a:spcBef>
              <a:buChar char="•"/>
            </a:pPr>
            <a:endParaRPr lang="zh-CN" altLang="en-US" sz="1399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8" name="Freeform 7"/>
          <p:cNvSpPr>
            <a:spLocks noEditPoints="1"/>
          </p:cNvSpPr>
          <p:nvPr/>
        </p:nvSpPr>
        <p:spPr bwMode="auto">
          <a:xfrm>
            <a:off x="3498057" y="1519718"/>
            <a:ext cx="854890" cy="854890"/>
          </a:xfrm>
          <a:custGeom>
            <a:avLst/>
            <a:gdLst>
              <a:gd name="T0" fmla="*/ 922 w 1572"/>
              <a:gd name="T1" fmla="*/ 186 h 1571"/>
              <a:gd name="T2" fmla="*/ 637 w 1572"/>
              <a:gd name="T3" fmla="*/ 1382 h 1571"/>
              <a:gd name="T4" fmla="*/ 541 w 1572"/>
              <a:gd name="T5" fmla="*/ 1535 h 1571"/>
              <a:gd name="T6" fmla="*/ 724 w 1572"/>
              <a:gd name="T7" fmla="*/ 1451 h 1571"/>
              <a:gd name="T8" fmla="*/ 852 w 1572"/>
              <a:gd name="T9" fmla="*/ 1571 h 1571"/>
              <a:gd name="T10" fmla="*/ 988 w 1572"/>
              <a:gd name="T11" fmla="*/ 1420 h 1571"/>
              <a:gd name="T12" fmla="*/ 1143 w 1572"/>
              <a:gd name="T13" fmla="*/ 1489 h 1571"/>
              <a:gd name="T14" fmla="*/ 1211 w 1572"/>
              <a:gd name="T15" fmla="*/ 1295 h 1571"/>
              <a:gd name="T16" fmla="*/ 1394 w 1572"/>
              <a:gd name="T17" fmla="*/ 1288 h 1571"/>
              <a:gd name="T18" fmla="*/ 1378 w 1572"/>
              <a:gd name="T19" fmla="*/ 1082 h 1571"/>
              <a:gd name="T20" fmla="*/ 1536 w 1572"/>
              <a:gd name="T21" fmla="*/ 1031 h 1571"/>
              <a:gd name="T22" fmla="*/ 1445 w 1572"/>
              <a:gd name="T23" fmla="*/ 845 h 1571"/>
              <a:gd name="T24" fmla="*/ 1572 w 1572"/>
              <a:gd name="T25" fmla="*/ 727 h 1571"/>
              <a:gd name="T26" fmla="*/ 1419 w 1572"/>
              <a:gd name="T27" fmla="*/ 590 h 1571"/>
              <a:gd name="T28" fmla="*/ 1489 w 1572"/>
              <a:gd name="T29" fmla="*/ 429 h 1571"/>
              <a:gd name="T30" fmla="*/ 1297 w 1572"/>
              <a:gd name="T31" fmla="*/ 361 h 1571"/>
              <a:gd name="T32" fmla="*/ 1304 w 1572"/>
              <a:gd name="T33" fmla="*/ 191 h 1571"/>
              <a:gd name="T34" fmla="*/ 1103 w 1572"/>
              <a:gd name="T35" fmla="*/ 199 h 1571"/>
              <a:gd name="T36" fmla="*/ 1031 w 1572"/>
              <a:gd name="T37" fmla="*/ 36 h 1571"/>
              <a:gd name="T38" fmla="*/ 849 w 1572"/>
              <a:gd name="T39" fmla="*/ 119 h 1571"/>
              <a:gd name="T40" fmla="*/ 720 w 1572"/>
              <a:gd name="T41" fmla="*/ 0 h 1571"/>
              <a:gd name="T42" fmla="*/ 585 w 1572"/>
              <a:gd name="T43" fmla="*/ 144 h 1571"/>
              <a:gd name="T44" fmla="*/ 429 w 1572"/>
              <a:gd name="T45" fmla="*/ 83 h 1571"/>
              <a:gd name="T46" fmla="*/ 358 w 1572"/>
              <a:gd name="T47" fmla="*/ 265 h 1571"/>
              <a:gd name="T48" fmla="*/ 178 w 1572"/>
              <a:gd name="T49" fmla="*/ 284 h 1571"/>
              <a:gd name="T50" fmla="*/ 185 w 1572"/>
              <a:gd name="T51" fmla="*/ 478 h 1571"/>
              <a:gd name="T52" fmla="*/ 37 w 1572"/>
              <a:gd name="T53" fmla="*/ 541 h 1571"/>
              <a:gd name="T54" fmla="*/ 114 w 1572"/>
              <a:gd name="T55" fmla="*/ 720 h 1571"/>
              <a:gd name="T56" fmla="*/ 0 w 1572"/>
              <a:gd name="T57" fmla="*/ 844 h 1571"/>
              <a:gd name="T58" fmla="*/ 140 w 1572"/>
              <a:gd name="T59" fmla="*/ 980 h 1571"/>
              <a:gd name="T60" fmla="*/ 83 w 1572"/>
              <a:gd name="T61" fmla="*/ 1143 h 1571"/>
              <a:gd name="T62" fmla="*/ 267 w 1572"/>
              <a:gd name="T63" fmla="*/ 1213 h 1571"/>
              <a:gd name="T64" fmla="*/ 268 w 1572"/>
              <a:gd name="T65" fmla="*/ 1380 h 1571"/>
              <a:gd name="T66" fmla="*/ 466 w 1572"/>
              <a:gd name="T67" fmla="*/ 1375 h 1571"/>
              <a:gd name="T68" fmla="*/ 541 w 1572"/>
              <a:gd name="T69" fmla="*/ 1535 h 1571"/>
              <a:gd name="T70" fmla="*/ 786 w 1572"/>
              <a:gd name="T71" fmla="*/ 952 h 1571"/>
              <a:gd name="T72" fmla="*/ 1215 w 1572"/>
              <a:gd name="T73" fmla="*/ 932 h 1571"/>
              <a:gd name="T74" fmla="*/ 768 w 1572"/>
              <a:gd name="T75" fmla="*/ 1296 h 1571"/>
              <a:gd name="T76" fmla="*/ 560 w 1572"/>
              <a:gd name="T77" fmla="*/ 1247 h 1571"/>
              <a:gd name="T78" fmla="*/ 339 w 1572"/>
              <a:gd name="T79" fmla="*/ 723 h 1571"/>
              <a:gd name="T80" fmla="*/ 698 w 1572"/>
              <a:gd name="T81" fmla="*/ 931 h 1571"/>
              <a:gd name="T82" fmla="*/ 560 w 1572"/>
              <a:gd name="T83" fmla="*/ 1247 h 1571"/>
              <a:gd name="T84" fmla="*/ 881 w 1572"/>
              <a:gd name="T85" fmla="*/ 808 h 1571"/>
              <a:gd name="T86" fmla="*/ 678 w 1572"/>
              <a:gd name="T87" fmla="*/ 760 h 1571"/>
              <a:gd name="T88" fmla="*/ 354 w 1572"/>
              <a:gd name="T89" fmla="*/ 633 h 1571"/>
              <a:gd name="T90" fmla="*/ 798 w 1572"/>
              <a:gd name="T91" fmla="*/ 272 h 1571"/>
              <a:gd name="T92" fmla="*/ 773 w 1572"/>
              <a:gd name="T93" fmla="*/ 616 h 1571"/>
              <a:gd name="T94" fmla="*/ 354 w 1572"/>
              <a:gd name="T95" fmla="*/ 633 h 1571"/>
              <a:gd name="T96" fmla="*/ 1292 w 1572"/>
              <a:gd name="T97" fmla="*/ 804 h 1571"/>
              <a:gd name="T98" fmla="*/ 947 w 1572"/>
              <a:gd name="T99" fmla="*/ 775 h 1571"/>
              <a:gd name="T100" fmla="*/ 929 w 1572"/>
              <a:gd name="T101" fmla="*/ 353 h 1571"/>
              <a:gd name="T102" fmla="*/ 1344 w 1572"/>
              <a:gd name="T103" fmla="*/ 919 h 1571"/>
              <a:gd name="T104" fmla="*/ 215 w 1572"/>
              <a:gd name="T105" fmla="*/ 649 h 1571"/>
              <a:gd name="T106" fmla="*/ 1344 w 1572"/>
              <a:gd name="T107" fmla="*/ 919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2" h="1571">
                <a:moveTo>
                  <a:pt x="181" y="641"/>
                </a:moveTo>
                <a:cubicBezTo>
                  <a:pt x="260" y="311"/>
                  <a:pt x="592" y="107"/>
                  <a:pt x="922" y="186"/>
                </a:cubicBezTo>
                <a:cubicBezTo>
                  <a:pt x="1253" y="265"/>
                  <a:pt x="1457" y="597"/>
                  <a:pt x="1378" y="927"/>
                </a:cubicBezTo>
                <a:cubicBezTo>
                  <a:pt x="1299" y="1257"/>
                  <a:pt x="967" y="1461"/>
                  <a:pt x="637" y="1382"/>
                </a:cubicBezTo>
                <a:cubicBezTo>
                  <a:pt x="306" y="1303"/>
                  <a:pt x="102" y="971"/>
                  <a:pt x="181" y="641"/>
                </a:cubicBezTo>
                <a:close/>
                <a:moveTo>
                  <a:pt x="541" y="1535"/>
                </a:moveTo>
                <a:lnTo>
                  <a:pt x="663" y="1564"/>
                </a:lnTo>
                <a:lnTo>
                  <a:pt x="724" y="1451"/>
                </a:lnTo>
                <a:cubicBezTo>
                  <a:pt x="750" y="1453"/>
                  <a:pt x="776" y="1453"/>
                  <a:pt x="802" y="1452"/>
                </a:cubicBezTo>
                <a:lnTo>
                  <a:pt x="852" y="1571"/>
                </a:lnTo>
                <a:lnTo>
                  <a:pt x="976" y="1551"/>
                </a:lnTo>
                <a:lnTo>
                  <a:pt x="988" y="1420"/>
                </a:lnTo>
                <a:cubicBezTo>
                  <a:pt x="1009" y="1413"/>
                  <a:pt x="1029" y="1405"/>
                  <a:pt x="1049" y="1396"/>
                </a:cubicBezTo>
                <a:lnTo>
                  <a:pt x="1143" y="1489"/>
                </a:lnTo>
                <a:lnTo>
                  <a:pt x="1249" y="1423"/>
                </a:lnTo>
                <a:lnTo>
                  <a:pt x="1211" y="1295"/>
                </a:lnTo>
                <a:cubicBezTo>
                  <a:pt x="1231" y="1278"/>
                  <a:pt x="1251" y="1259"/>
                  <a:pt x="1269" y="1239"/>
                </a:cubicBezTo>
                <a:lnTo>
                  <a:pt x="1394" y="1288"/>
                </a:lnTo>
                <a:lnTo>
                  <a:pt x="1465" y="1185"/>
                </a:lnTo>
                <a:lnTo>
                  <a:pt x="1378" y="1082"/>
                </a:lnTo>
                <a:cubicBezTo>
                  <a:pt x="1386" y="1066"/>
                  <a:pt x="1394" y="1048"/>
                  <a:pt x="1401" y="1031"/>
                </a:cubicBezTo>
                <a:lnTo>
                  <a:pt x="1536" y="1031"/>
                </a:lnTo>
                <a:lnTo>
                  <a:pt x="1565" y="909"/>
                </a:lnTo>
                <a:lnTo>
                  <a:pt x="1445" y="845"/>
                </a:lnTo>
                <a:cubicBezTo>
                  <a:pt x="1447" y="823"/>
                  <a:pt x="1448" y="801"/>
                  <a:pt x="1448" y="779"/>
                </a:cubicBezTo>
                <a:lnTo>
                  <a:pt x="1572" y="727"/>
                </a:lnTo>
                <a:lnTo>
                  <a:pt x="1553" y="604"/>
                </a:lnTo>
                <a:lnTo>
                  <a:pt x="1419" y="590"/>
                </a:lnTo>
                <a:cubicBezTo>
                  <a:pt x="1412" y="567"/>
                  <a:pt x="1405" y="545"/>
                  <a:pt x="1395" y="523"/>
                </a:cubicBezTo>
                <a:lnTo>
                  <a:pt x="1489" y="429"/>
                </a:lnTo>
                <a:lnTo>
                  <a:pt x="1424" y="322"/>
                </a:lnTo>
                <a:lnTo>
                  <a:pt x="1297" y="361"/>
                </a:lnTo>
                <a:cubicBezTo>
                  <a:pt x="1283" y="344"/>
                  <a:pt x="1269" y="328"/>
                  <a:pt x="1253" y="312"/>
                </a:cubicBezTo>
                <a:lnTo>
                  <a:pt x="1304" y="191"/>
                </a:lnTo>
                <a:lnTo>
                  <a:pt x="1204" y="117"/>
                </a:lnTo>
                <a:lnTo>
                  <a:pt x="1103" y="199"/>
                </a:lnTo>
                <a:cubicBezTo>
                  <a:pt x="1080" y="186"/>
                  <a:pt x="1056" y="174"/>
                  <a:pt x="1031" y="165"/>
                </a:cubicBezTo>
                <a:lnTo>
                  <a:pt x="1031" y="36"/>
                </a:lnTo>
                <a:lnTo>
                  <a:pt x="909" y="7"/>
                </a:lnTo>
                <a:lnTo>
                  <a:pt x="849" y="119"/>
                </a:lnTo>
                <a:cubicBezTo>
                  <a:pt x="822" y="116"/>
                  <a:pt x="795" y="115"/>
                  <a:pt x="769" y="115"/>
                </a:cubicBezTo>
                <a:lnTo>
                  <a:pt x="720" y="0"/>
                </a:lnTo>
                <a:lnTo>
                  <a:pt x="596" y="21"/>
                </a:lnTo>
                <a:lnTo>
                  <a:pt x="585" y="144"/>
                </a:lnTo>
                <a:cubicBezTo>
                  <a:pt x="562" y="152"/>
                  <a:pt x="539" y="160"/>
                  <a:pt x="516" y="169"/>
                </a:cubicBezTo>
                <a:lnTo>
                  <a:pt x="429" y="83"/>
                </a:lnTo>
                <a:lnTo>
                  <a:pt x="323" y="148"/>
                </a:lnTo>
                <a:lnTo>
                  <a:pt x="358" y="265"/>
                </a:lnTo>
                <a:cubicBezTo>
                  <a:pt x="334" y="284"/>
                  <a:pt x="312" y="305"/>
                  <a:pt x="291" y="328"/>
                </a:cubicBezTo>
                <a:lnTo>
                  <a:pt x="178" y="284"/>
                </a:lnTo>
                <a:lnTo>
                  <a:pt x="107" y="386"/>
                </a:lnTo>
                <a:lnTo>
                  <a:pt x="185" y="478"/>
                </a:lnTo>
                <a:cubicBezTo>
                  <a:pt x="175" y="498"/>
                  <a:pt x="165" y="519"/>
                  <a:pt x="157" y="540"/>
                </a:cubicBezTo>
                <a:lnTo>
                  <a:pt x="37" y="541"/>
                </a:lnTo>
                <a:lnTo>
                  <a:pt x="8" y="662"/>
                </a:lnTo>
                <a:lnTo>
                  <a:pt x="114" y="720"/>
                </a:lnTo>
                <a:cubicBezTo>
                  <a:pt x="111" y="746"/>
                  <a:pt x="110" y="772"/>
                  <a:pt x="111" y="798"/>
                </a:cubicBezTo>
                <a:lnTo>
                  <a:pt x="0" y="844"/>
                </a:lnTo>
                <a:lnTo>
                  <a:pt x="19" y="967"/>
                </a:lnTo>
                <a:lnTo>
                  <a:pt x="140" y="980"/>
                </a:lnTo>
                <a:cubicBezTo>
                  <a:pt x="148" y="1006"/>
                  <a:pt x="158" y="1031"/>
                  <a:pt x="169" y="1056"/>
                </a:cubicBezTo>
                <a:lnTo>
                  <a:pt x="83" y="1143"/>
                </a:lnTo>
                <a:lnTo>
                  <a:pt x="148" y="1249"/>
                </a:lnTo>
                <a:lnTo>
                  <a:pt x="267" y="1213"/>
                </a:lnTo>
                <a:cubicBezTo>
                  <a:pt x="282" y="1232"/>
                  <a:pt x="298" y="1249"/>
                  <a:pt x="316" y="1266"/>
                </a:cubicBezTo>
                <a:lnTo>
                  <a:pt x="268" y="1380"/>
                </a:lnTo>
                <a:lnTo>
                  <a:pt x="368" y="1454"/>
                </a:lnTo>
                <a:lnTo>
                  <a:pt x="466" y="1375"/>
                </a:lnTo>
                <a:cubicBezTo>
                  <a:pt x="490" y="1388"/>
                  <a:pt x="515" y="1399"/>
                  <a:pt x="541" y="1409"/>
                </a:cubicBezTo>
                <a:lnTo>
                  <a:pt x="541" y="1535"/>
                </a:lnTo>
                <a:close/>
                <a:moveTo>
                  <a:pt x="720" y="1228"/>
                </a:moveTo>
                <a:cubicBezTo>
                  <a:pt x="729" y="1190"/>
                  <a:pt x="786" y="952"/>
                  <a:pt x="786" y="952"/>
                </a:cubicBezTo>
                <a:cubicBezTo>
                  <a:pt x="845" y="950"/>
                  <a:pt x="899" y="916"/>
                  <a:pt x="927" y="863"/>
                </a:cubicBezTo>
                <a:cubicBezTo>
                  <a:pt x="927" y="863"/>
                  <a:pt x="1174" y="922"/>
                  <a:pt x="1215" y="932"/>
                </a:cubicBezTo>
                <a:cubicBezTo>
                  <a:pt x="1256" y="942"/>
                  <a:pt x="1258" y="966"/>
                  <a:pt x="1247" y="995"/>
                </a:cubicBezTo>
                <a:cubicBezTo>
                  <a:pt x="1162" y="1182"/>
                  <a:pt x="973" y="1301"/>
                  <a:pt x="768" y="1296"/>
                </a:cubicBezTo>
                <a:cubicBezTo>
                  <a:pt x="727" y="1296"/>
                  <a:pt x="711" y="1266"/>
                  <a:pt x="720" y="1228"/>
                </a:cubicBezTo>
                <a:close/>
                <a:moveTo>
                  <a:pt x="560" y="1247"/>
                </a:moveTo>
                <a:cubicBezTo>
                  <a:pt x="379" y="1162"/>
                  <a:pt x="265" y="978"/>
                  <a:pt x="267" y="779"/>
                </a:cubicBezTo>
                <a:cubicBezTo>
                  <a:pt x="267" y="734"/>
                  <a:pt x="295" y="712"/>
                  <a:pt x="339" y="723"/>
                </a:cubicBezTo>
                <a:cubicBezTo>
                  <a:pt x="382" y="733"/>
                  <a:pt x="612" y="788"/>
                  <a:pt x="612" y="788"/>
                </a:cubicBezTo>
                <a:cubicBezTo>
                  <a:pt x="613" y="847"/>
                  <a:pt x="646" y="902"/>
                  <a:pt x="698" y="931"/>
                </a:cubicBezTo>
                <a:cubicBezTo>
                  <a:pt x="698" y="931"/>
                  <a:pt x="650" y="1133"/>
                  <a:pt x="635" y="1196"/>
                </a:cubicBezTo>
                <a:cubicBezTo>
                  <a:pt x="620" y="1259"/>
                  <a:pt x="593" y="1259"/>
                  <a:pt x="560" y="1247"/>
                </a:cubicBezTo>
                <a:close/>
                <a:moveTo>
                  <a:pt x="804" y="682"/>
                </a:moveTo>
                <a:cubicBezTo>
                  <a:pt x="860" y="696"/>
                  <a:pt x="895" y="752"/>
                  <a:pt x="881" y="808"/>
                </a:cubicBezTo>
                <a:cubicBezTo>
                  <a:pt x="868" y="865"/>
                  <a:pt x="811" y="899"/>
                  <a:pt x="755" y="886"/>
                </a:cubicBezTo>
                <a:cubicBezTo>
                  <a:pt x="699" y="872"/>
                  <a:pt x="664" y="816"/>
                  <a:pt x="678" y="760"/>
                </a:cubicBezTo>
                <a:cubicBezTo>
                  <a:pt x="691" y="704"/>
                  <a:pt x="748" y="669"/>
                  <a:pt x="804" y="682"/>
                </a:cubicBezTo>
                <a:close/>
                <a:moveTo>
                  <a:pt x="354" y="633"/>
                </a:moveTo>
                <a:cubicBezTo>
                  <a:pt x="312" y="623"/>
                  <a:pt x="306" y="584"/>
                  <a:pt x="320" y="557"/>
                </a:cubicBezTo>
                <a:cubicBezTo>
                  <a:pt x="409" y="377"/>
                  <a:pt x="597" y="264"/>
                  <a:pt x="798" y="272"/>
                </a:cubicBezTo>
                <a:cubicBezTo>
                  <a:pt x="832" y="272"/>
                  <a:pt x="849" y="298"/>
                  <a:pt x="840" y="336"/>
                </a:cubicBezTo>
                <a:cubicBezTo>
                  <a:pt x="831" y="373"/>
                  <a:pt x="773" y="616"/>
                  <a:pt x="773" y="616"/>
                </a:cubicBezTo>
                <a:cubicBezTo>
                  <a:pt x="716" y="619"/>
                  <a:pt x="663" y="650"/>
                  <a:pt x="634" y="700"/>
                </a:cubicBezTo>
                <a:cubicBezTo>
                  <a:pt x="634" y="700"/>
                  <a:pt x="396" y="643"/>
                  <a:pt x="354" y="633"/>
                </a:cubicBezTo>
                <a:close/>
                <a:moveTo>
                  <a:pt x="1004" y="323"/>
                </a:moveTo>
                <a:cubicBezTo>
                  <a:pt x="1186" y="412"/>
                  <a:pt x="1300" y="601"/>
                  <a:pt x="1292" y="804"/>
                </a:cubicBezTo>
                <a:cubicBezTo>
                  <a:pt x="1289" y="830"/>
                  <a:pt x="1271" y="852"/>
                  <a:pt x="1236" y="844"/>
                </a:cubicBezTo>
                <a:cubicBezTo>
                  <a:pt x="1202" y="836"/>
                  <a:pt x="947" y="775"/>
                  <a:pt x="947" y="775"/>
                </a:cubicBezTo>
                <a:cubicBezTo>
                  <a:pt x="944" y="718"/>
                  <a:pt x="911" y="665"/>
                  <a:pt x="861" y="637"/>
                </a:cubicBezTo>
                <a:cubicBezTo>
                  <a:pt x="861" y="637"/>
                  <a:pt x="918" y="399"/>
                  <a:pt x="929" y="353"/>
                </a:cubicBezTo>
                <a:cubicBezTo>
                  <a:pt x="940" y="308"/>
                  <a:pt x="967" y="308"/>
                  <a:pt x="1004" y="323"/>
                </a:cubicBezTo>
                <a:close/>
                <a:moveTo>
                  <a:pt x="1344" y="919"/>
                </a:moveTo>
                <a:cubicBezTo>
                  <a:pt x="1419" y="607"/>
                  <a:pt x="1226" y="294"/>
                  <a:pt x="914" y="219"/>
                </a:cubicBezTo>
                <a:cubicBezTo>
                  <a:pt x="602" y="145"/>
                  <a:pt x="289" y="337"/>
                  <a:pt x="215" y="649"/>
                </a:cubicBezTo>
                <a:cubicBezTo>
                  <a:pt x="140" y="961"/>
                  <a:pt x="332" y="1274"/>
                  <a:pt x="645" y="1349"/>
                </a:cubicBezTo>
                <a:cubicBezTo>
                  <a:pt x="956" y="1424"/>
                  <a:pt x="1270" y="1231"/>
                  <a:pt x="1344" y="919"/>
                </a:cubicBez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algn="ctr"/>
            <a:endParaRPr lang="zh-CN" altLang="en-US" sz="15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9" name="Freeform 8"/>
          <p:cNvSpPr>
            <a:spLocks noEditPoints="1"/>
          </p:cNvSpPr>
          <p:nvPr/>
        </p:nvSpPr>
        <p:spPr bwMode="auto">
          <a:xfrm>
            <a:off x="4653310" y="4191103"/>
            <a:ext cx="534467" cy="534467"/>
          </a:xfrm>
          <a:custGeom>
            <a:avLst/>
            <a:gdLst>
              <a:gd name="T0" fmla="*/ 577 w 983"/>
              <a:gd name="T1" fmla="*/ 116 h 982"/>
              <a:gd name="T2" fmla="*/ 398 w 983"/>
              <a:gd name="T3" fmla="*/ 864 h 982"/>
              <a:gd name="T4" fmla="*/ 338 w 983"/>
              <a:gd name="T5" fmla="*/ 959 h 982"/>
              <a:gd name="T6" fmla="*/ 453 w 983"/>
              <a:gd name="T7" fmla="*/ 907 h 982"/>
              <a:gd name="T8" fmla="*/ 533 w 983"/>
              <a:gd name="T9" fmla="*/ 982 h 982"/>
              <a:gd name="T10" fmla="*/ 618 w 983"/>
              <a:gd name="T11" fmla="*/ 887 h 982"/>
              <a:gd name="T12" fmla="*/ 715 w 983"/>
              <a:gd name="T13" fmla="*/ 930 h 982"/>
              <a:gd name="T14" fmla="*/ 757 w 983"/>
              <a:gd name="T15" fmla="*/ 809 h 982"/>
              <a:gd name="T16" fmla="*/ 871 w 983"/>
              <a:gd name="T17" fmla="*/ 805 h 982"/>
              <a:gd name="T18" fmla="*/ 862 w 983"/>
              <a:gd name="T19" fmla="*/ 676 h 982"/>
              <a:gd name="T20" fmla="*/ 960 w 983"/>
              <a:gd name="T21" fmla="*/ 644 h 982"/>
              <a:gd name="T22" fmla="*/ 904 w 983"/>
              <a:gd name="T23" fmla="*/ 528 h 982"/>
              <a:gd name="T24" fmla="*/ 983 w 983"/>
              <a:gd name="T25" fmla="*/ 454 h 982"/>
              <a:gd name="T26" fmla="*/ 887 w 983"/>
              <a:gd name="T27" fmla="*/ 369 h 982"/>
              <a:gd name="T28" fmla="*/ 931 w 983"/>
              <a:gd name="T29" fmla="*/ 268 h 982"/>
              <a:gd name="T30" fmla="*/ 811 w 983"/>
              <a:gd name="T31" fmla="*/ 225 h 982"/>
              <a:gd name="T32" fmla="*/ 815 w 983"/>
              <a:gd name="T33" fmla="*/ 119 h 982"/>
              <a:gd name="T34" fmla="*/ 689 w 983"/>
              <a:gd name="T35" fmla="*/ 124 h 982"/>
              <a:gd name="T36" fmla="*/ 644 w 983"/>
              <a:gd name="T37" fmla="*/ 22 h 982"/>
              <a:gd name="T38" fmla="*/ 531 w 983"/>
              <a:gd name="T39" fmla="*/ 74 h 982"/>
              <a:gd name="T40" fmla="*/ 450 w 983"/>
              <a:gd name="T41" fmla="*/ 0 h 982"/>
              <a:gd name="T42" fmla="*/ 366 w 983"/>
              <a:gd name="T43" fmla="*/ 90 h 982"/>
              <a:gd name="T44" fmla="*/ 268 w 983"/>
              <a:gd name="T45" fmla="*/ 51 h 982"/>
              <a:gd name="T46" fmla="*/ 224 w 983"/>
              <a:gd name="T47" fmla="*/ 165 h 982"/>
              <a:gd name="T48" fmla="*/ 111 w 983"/>
              <a:gd name="T49" fmla="*/ 177 h 982"/>
              <a:gd name="T50" fmla="*/ 116 w 983"/>
              <a:gd name="T51" fmla="*/ 299 h 982"/>
              <a:gd name="T52" fmla="*/ 23 w 983"/>
              <a:gd name="T53" fmla="*/ 338 h 982"/>
              <a:gd name="T54" fmla="*/ 71 w 983"/>
              <a:gd name="T55" fmla="*/ 450 h 982"/>
              <a:gd name="T56" fmla="*/ 0 w 983"/>
              <a:gd name="T57" fmla="*/ 527 h 982"/>
              <a:gd name="T58" fmla="*/ 88 w 983"/>
              <a:gd name="T59" fmla="*/ 612 h 982"/>
              <a:gd name="T60" fmla="*/ 52 w 983"/>
              <a:gd name="T61" fmla="*/ 714 h 982"/>
              <a:gd name="T62" fmla="*/ 167 w 983"/>
              <a:gd name="T63" fmla="*/ 758 h 982"/>
              <a:gd name="T64" fmla="*/ 168 w 983"/>
              <a:gd name="T65" fmla="*/ 862 h 982"/>
              <a:gd name="T66" fmla="*/ 292 w 983"/>
              <a:gd name="T67" fmla="*/ 859 h 982"/>
              <a:gd name="T68" fmla="*/ 338 w 983"/>
              <a:gd name="T69" fmla="*/ 959 h 982"/>
              <a:gd name="T70" fmla="*/ 491 w 983"/>
              <a:gd name="T71" fmla="*/ 595 h 982"/>
              <a:gd name="T72" fmla="*/ 759 w 983"/>
              <a:gd name="T73" fmla="*/ 582 h 982"/>
              <a:gd name="T74" fmla="*/ 480 w 983"/>
              <a:gd name="T75" fmla="*/ 810 h 982"/>
              <a:gd name="T76" fmla="*/ 350 w 983"/>
              <a:gd name="T77" fmla="*/ 779 h 982"/>
              <a:gd name="T78" fmla="*/ 212 w 983"/>
              <a:gd name="T79" fmla="*/ 451 h 982"/>
              <a:gd name="T80" fmla="*/ 436 w 983"/>
              <a:gd name="T81" fmla="*/ 582 h 982"/>
              <a:gd name="T82" fmla="*/ 350 w 983"/>
              <a:gd name="T83" fmla="*/ 779 h 982"/>
              <a:gd name="T84" fmla="*/ 551 w 983"/>
              <a:gd name="T85" fmla="*/ 505 h 982"/>
              <a:gd name="T86" fmla="*/ 424 w 983"/>
              <a:gd name="T87" fmla="*/ 475 h 982"/>
              <a:gd name="T88" fmla="*/ 222 w 983"/>
              <a:gd name="T89" fmla="*/ 396 h 982"/>
              <a:gd name="T90" fmla="*/ 499 w 983"/>
              <a:gd name="T91" fmla="*/ 170 h 982"/>
              <a:gd name="T92" fmla="*/ 483 w 983"/>
              <a:gd name="T93" fmla="*/ 385 h 982"/>
              <a:gd name="T94" fmla="*/ 222 w 983"/>
              <a:gd name="T95" fmla="*/ 396 h 982"/>
              <a:gd name="T96" fmla="*/ 808 w 983"/>
              <a:gd name="T97" fmla="*/ 503 h 982"/>
              <a:gd name="T98" fmla="*/ 592 w 983"/>
              <a:gd name="T99" fmla="*/ 484 h 982"/>
              <a:gd name="T100" fmla="*/ 581 w 983"/>
              <a:gd name="T101" fmla="*/ 221 h 982"/>
              <a:gd name="T102" fmla="*/ 841 w 983"/>
              <a:gd name="T103" fmla="*/ 574 h 982"/>
              <a:gd name="T104" fmla="*/ 134 w 983"/>
              <a:gd name="T105" fmla="*/ 406 h 982"/>
              <a:gd name="T106" fmla="*/ 841 w 983"/>
              <a:gd name="T107" fmla="*/ 574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3" h="982">
                <a:moveTo>
                  <a:pt x="113" y="401"/>
                </a:moveTo>
                <a:cubicBezTo>
                  <a:pt x="163" y="194"/>
                  <a:pt x="370" y="67"/>
                  <a:pt x="577" y="116"/>
                </a:cubicBezTo>
                <a:cubicBezTo>
                  <a:pt x="783" y="165"/>
                  <a:pt x="911" y="373"/>
                  <a:pt x="861" y="579"/>
                </a:cubicBezTo>
                <a:cubicBezTo>
                  <a:pt x="812" y="786"/>
                  <a:pt x="605" y="913"/>
                  <a:pt x="398" y="864"/>
                </a:cubicBezTo>
                <a:cubicBezTo>
                  <a:pt x="191" y="815"/>
                  <a:pt x="64" y="607"/>
                  <a:pt x="113" y="401"/>
                </a:cubicBezTo>
                <a:close/>
                <a:moveTo>
                  <a:pt x="338" y="959"/>
                </a:moveTo>
                <a:lnTo>
                  <a:pt x="414" y="978"/>
                </a:lnTo>
                <a:lnTo>
                  <a:pt x="453" y="907"/>
                </a:lnTo>
                <a:cubicBezTo>
                  <a:pt x="469" y="908"/>
                  <a:pt x="485" y="908"/>
                  <a:pt x="501" y="908"/>
                </a:cubicBezTo>
                <a:lnTo>
                  <a:pt x="533" y="982"/>
                </a:lnTo>
                <a:lnTo>
                  <a:pt x="610" y="969"/>
                </a:lnTo>
                <a:lnTo>
                  <a:pt x="618" y="887"/>
                </a:lnTo>
                <a:cubicBezTo>
                  <a:pt x="631" y="883"/>
                  <a:pt x="643" y="878"/>
                  <a:pt x="656" y="872"/>
                </a:cubicBezTo>
                <a:lnTo>
                  <a:pt x="715" y="930"/>
                </a:lnTo>
                <a:lnTo>
                  <a:pt x="781" y="890"/>
                </a:lnTo>
                <a:lnTo>
                  <a:pt x="757" y="809"/>
                </a:lnTo>
                <a:cubicBezTo>
                  <a:pt x="770" y="799"/>
                  <a:pt x="782" y="787"/>
                  <a:pt x="794" y="775"/>
                </a:cubicBezTo>
                <a:lnTo>
                  <a:pt x="871" y="805"/>
                </a:lnTo>
                <a:lnTo>
                  <a:pt x="916" y="741"/>
                </a:lnTo>
                <a:lnTo>
                  <a:pt x="862" y="676"/>
                </a:lnTo>
                <a:cubicBezTo>
                  <a:pt x="867" y="666"/>
                  <a:pt x="872" y="655"/>
                  <a:pt x="876" y="644"/>
                </a:cubicBezTo>
                <a:lnTo>
                  <a:pt x="960" y="644"/>
                </a:lnTo>
                <a:lnTo>
                  <a:pt x="978" y="568"/>
                </a:lnTo>
                <a:lnTo>
                  <a:pt x="904" y="528"/>
                </a:lnTo>
                <a:cubicBezTo>
                  <a:pt x="905" y="514"/>
                  <a:pt x="906" y="500"/>
                  <a:pt x="905" y="487"/>
                </a:cubicBezTo>
                <a:lnTo>
                  <a:pt x="983" y="454"/>
                </a:lnTo>
                <a:lnTo>
                  <a:pt x="971" y="377"/>
                </a:lnTo>
                <a:lnTo>
                  <a:pt x="887" y="369"/>
                </a:lnTo>
                <a:cubicBezTo>
                  <a:pt x="883" y="354"/>
                  <a:pt x="878" y="341"/>
                  <a:pt x="872" y="327"/>
                </a:cubicBezTo>
                <a:lnTo>
                  <a:pt x="931" y="268"/>
                </a:lnTo>
                <a:lnTo>
                  <a:pt x="890" y="201"/>
                </a:lnTo>
                <a:lnTo>
                  <a:pt x="811" y="225"/>
                </a:lnTo>
                <a:cubicBezTo>
                  <a:pt x="802" y="215"/>
                  <a:pt x="793" y="205"/>
                  <a:pt x="784" y="195"/>
                </a:cubicBezTo>
                <a:lnTo>
                  <a:pt x="815" y="119"/>
                </a:lnTo>
                <a:lnTo>
                  <a:pt x="753" y="73"/>
                </a:lnTo>
                <a:lnTo>
                  <a:pt x="689" y="124"/>
                </a:lnTo>
                <a:cubicBezTo>
                  <a:pt x="675" y="116"/>
                  <a:pt x="660" y="109"/>
                  <a:pt x="645" y="103"/>
                </a:cubicBezTo>
                <a:lnTo>
                  <a:pt x="644" y="22"/>
                </a:lnTo>
                <a:lnTo>
                  <a:pt x="568" y="4"/>
                </a:lnTo>
                <a:lnTo>
                  <a:pt x="531" y="74"/>
                </a:lnTo>
                <a:cubicBezTo>
                  <a:pt x="514" y="72"/>
                  <a:pt x="497" y="72"/>
                  <a:pt x="481" y="72"/>
                </a:cubicBezTo>
                <a:lnTo>
                  <a:pt x="450" y="0"/>
                </a:lnTo>
                <a:lnTo>
                  <a:pt x="373" y="13"/>
                </a:lnTo>
                <a:lnTo>
                  <a:pt x="366" y="90"/>
                </a:lnTo>
                <a:cubicBezTo>
                  <a:pt x="351" y="94"/>
                  <a:pt x="337" y="100"/>
                  <a:pt x="323" y="106"/>
                </a:cubicBezTo>
                <a:lnTo>
                  <a:pt x="268" y="51"/>
                </a:lnTo>
                <a:lnTo>
                  <a:pt x="202" y="92"/>
                </a:lnTo>
                <a:lnTo>
                  <a:pt x="224" y="165"/>
                </a:lnTo>
                <a:cubicBezTo>
                  <a:pt x="209" y="177"/>
                  <a:pt x="195" y="190"/>
                  <a:pt x="182" y="205"/>
                </a:cubicBezTo>
                <a:lnTo>
                  <a:pt x="111" y="177"/>
                </a:lnTo>
                <a:lnTo>
                  <a:pt x="67" y="241"/>
                </a:lnTo>
                <a:lnTo>
                  <a:pt x="116" y="299"/>
                </a:lnTo>
                <a:cubicBezTo>
                  <a:pt x="109" y="311"/>
                  <a:pt x="103" y="324"/>
                  <a:pt x="98" y="338"/>
                </a:cubicBezTo>
                <a:lnTo>
                  <a:pt x="23" y="338"/>
                </a:lnTo>
                <a:lnTo>
                  <a:pt x="5" y="414"/>
                </a:lnTo>
                <a:lnTo>
                  <a:pt x="71" y="450"/>
                </a:lnTo>
                <a:cubicBezTo>
                  <a:pt x="70" y="466"/>
                  <a:pt x="69" y="482"/>
                  <a:pt x="69" y="499"/>
                </a:cubicBezTo>
                <a:lnTo>
                  <a:pt x="0" y="527"/>
                </a:lnTo>
                <a:lnTo>
                  <a:pt x="12" y="605"/>
                </a:lnTo>
                <a:lnTo>
                  <a:pt x="88" y="612"/>
                </a:lnTo>
                <a:cubicBezTo>
                  <a:pt x="93" y="629"/>
                  <a:pt x="99" y="644"/>
                  <a:pt x="106" y="660"/>
                </a:cubicBezTo>
                <a:lnTo>
                  <a:pt x="52" y="714"/>
                </a:lnTo>
                <a:lnTo>
                  <a:pt x="93" y="781"/>
                </a:lnTo>
                <a:lnTo>
                  <a:pt x="167" y="758"/>
                </a:lnTo>
                <a:cubicBezTo>
                  <a:pt x="176" y="770"/>
                  <a:pt x="187" y="781"/>
                  <a:pt x="197" y="791"/>
                </a:cubicBezTo>
                <a:lnTo>
                  <a:pt x="168" y="862"/>
                </a:lnTo>
                <a:lnTo>
                  <a:pt x="230" y="909"/>
                </a:lnTo>
                <a:lnTo>
                  <a:pt x="292" y="859"/>
                </a:lnTo>
                <a:cubicBezTo>
                  <a:pt x="307" y="867"/>
                  <a:pt x="322" y="874"/>
                  <a:pt x="338" y="880"/>
                </a:cubicBezTo>
                <a:lnTo>
                  <a:pt x="338" y="959"/>
                </a:lnTo>
                <a:close/>
                <a:moveTo>
                  <a:pt x="450" y="768"/>
                </a:moveTo>
                <a:cubicBezTo>
                  <a:pt x="456" y="744"/>
                  <a:pt x="491" y="595"/>
                  <a:pt x="491" y="595"/>
                </a:cubicBezTo>
                <a:cubicBezTo>
                  <a:pt x="529" y="593"/>
                  <a:pt x="562" y="572"/>
                  <a:pt x="580" y="539"/>
                </a:cubicBezTo>
                <a:cubicBezTo>
                  <a:pt x="580" y="539"/>
                  <a:pt x="734" y="576"/>
                  <a:pt x="759" y="582"/>
                </a:cubicBezTo>
                <a:cubicBezTo>
                  <a:pt x="785" y="588"/>
                  <a:pt x="787" y="604"/>
                  <a:pt x="779" y="622"/>
                </a:cubicBezTo>
                <a:cubicBezTo>
                  <a:pt x="727" y="739"/>
                  <a:pt x="608" y="813"/>
                  <a:pt x="480" y="810"/>
                </a:cubicBezTo>
                <a:cubicBezTo>
                  <a:pt x="454" y="810"/>
                  <a:pt x="444" y="791"/>
                  <a:pt x="450" y="768"/>
                </a:cubicBezTo>
                <a:close/>
                <a:moveTo>
                  <a:pt x="350" y="779"/>
                </a:moveTo>
                <a:cubicBezTo>
                  <a:pt x="237" y="726"/>
                  <a:pt x="166" y="611"/>
                  <a:pt x="167" y="487"/>
                </a:cubicBezTo>
                <a:cubicBezTo>
                  <a:pt x="167" y="459"/>
                  <a:pt x="185" y="445"/>
                  <a:pt x="212" y="451"/>
                </a:cubicBezTo>
                <a:cubicBezTo>
                  <a:pt x="239" y="458"/>
                  <a:pt x="383" y="492"/>
                  <a:pt x="383" y="492"/>
                </a:cubicBezTo>
                <a:cubicBezTo>
                  <a:pt x="383" y="529"/>
                  <a:pt x="404" y="564"/>
                  <a:pt x="436" y="582"/>
                </a:cubicBezTo>
                <a:cubicBezTo>
                  <a:pt x="436" y="582"/>
                  <a:pt x="406" y="708"/>
                  <a:pt x="397" y="747"/>
                </a:cubicBezTo>
                <a:cubicBezTo>
                  <a:pt x="387" y="787"/>
                  <a:pt x="371" y="787"/>
                  <a:pt x="350" y="779"/>
                </a:cubicBezTo>
                <a:close/>
                <a:moveTo>
                  <a:pt x="503" y="426"/>
                </a:moveTo>
                <a:cubicBezTo>
                  <a:pt x="538" y="435"/>
                  <a:pt x="559" y="470"/>
                  <a:pt x="551" y="505"/>
                </a:cubicBezTo>
                <a:cubicBezTo>
                  <a:pt x="543" y="540"/>
                  <a:pt x="507" y="562"/>
                  <a:pt x="472" y="554"/>
                </a:cubicBezTo>
                <a:cubicBezTo>
                  <a:pt x="437" y="545"/>
                  <a:pt x="415" y="510"/>
                  <a:pt x="424" y="475"/>
                </a:cubicBezTo>
                <a:cubicBezTo>
                  <a:pt x="432" y="440"/>
                  <a:pt x="467" y="418"/>
                  <a:pt x="503" y="426"/>
                </a:cubicBezTo>
                <a:close/>
                <a:moveTo>
                  <a:pt x="222" y="396"/>
                </a:moveTo>
                <a:cubicBezTo>
                  <a:pt x="195" y="389"/>
                  <a:pt x="191" y="365"/>
                  <a:pt x="200" y="348"/>
                </a:cubicBezTo>
                <a:cubicBezTo>
                  <a:pt x="256" y="235"/>
                  <a:pt x="373" y="165"/>
                  <a:pt x="499" y="170"/>
                </a:cubicBezTo>
                <a:cubicBezTo>
                  <a:pt x="520" y="170"/>
                  <a:pt x="531" y="186"/>
                  <a:pt x="525" y="210"/>
                </a:cubicBezTo>
                <a:cubicBezTo>
                  <a:pt x="520" y="233"/>
                  <a:pt x="483" y="385"/>
                  <a:pt x="483" y="385"/>
                </a:cubicBezTo>
                <a:cubicBezTo>
                  <a:pt x="447" y="386"/>
                  <a:pt x="414" y="406"/>
                  <a:pt x="397" y="437"/>
                </a:cubicBezTo>
                <a:cubicBezTo>
                  <a:pt x="397" y="437"/>
                  <a:pt x="248" y="402"/>
                  <a:pt x="222" y="396"/>
                </a:cubicBezTo>
                <a:close/>
                <a:moveTo>
                  <a:pt x="628" y="202"/>
                </a:moveTo>
                <a:cubicBezTo>
                  <a:pt x="741" y="257"/>
                  <a:pt x="813" y="376"/>
                  <a:pt x="808" y="503"/>
                </a:cubicBezTo>
                <a:cubicBezTo>
                  <a:pt x="806" y="518"/>
                  <a:pt x="795" y="533"/>
                  <a:pt x="773" y="527"/>
                </a:cubicBezTo>
                <a:cubicBezTo>
                  <a:pt x="751" y="522"/>
                  <a:pt x="592" y="484"/>
                  <a:pt x="592" y="484"/>
                </a:cubicBezTo>
                <a:cubicBezTo>
                  <a:pt x="590" y="448"/>
                  <a:pt x="570" y="416"/>
                  <a:pt x="538" y="398"/>
                </a:cubicBezTo>
                <a:cubicBezTo>
                  <a:pt x="538" y="398"/>
                  <a:pt x="574" y="249"/>
                  <a:pt x="581" y="221"/>
                </a:cubicBezTo>
                <a:cubicBezTo>
                  <a:pt x="588" y="192"/>
                  <a:pt x="605" y="192"/>
                  <a:pt x="628" y="202"/>
                </a:cubicBezTo>
                <a:close/>
                <a:moveTo>
                  <a:pt x="841" y="574"/>
                </a:moveTo>
                <a:cubicBezTo>
                  <a:pt x="887" y="379"/>
                  <a:pt x="767" y="183"/>
                  <a:pt x="572" y="137"/>
                </a:cubicBezTo>
                <a:cubicBezTo>
                  <a:pt x="377" y="90"/>
                  <a:pt x="181" y="210"/>
                  <a:pt x="134" y="406"/>
                </a:cubicBezTo>
                <a:cubicBezTo>
                  <a:pt x="88" y="601"/>
                  <a:pt x="208" y="796"/>
                  <a:pt x="403" y="843"/>
                </a:cubicBezTo>
                <a:cubicBezTo>
                  <a:pt x="598" y="890"/>
                  <a:pt x="794" y="769"/>
                  <a:pt x="841" y="574"/>
                </a:cubicBezTo>
                <a:close/>
              </a:path>
            </a:pathLst>
          </a:custGeom>
          <a:solidFill>
            <a:srgbClr val="5E5CA2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algn="ctr"/>
            <a:endParaRPr lang="zh-CN" altLang="en-US" sz="15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0" name="Freeform 9"/>
          <p:cNvSpPr>
            <a:spLocks noEditPoints="1"/>
          </p:cNvSpPr>
          <p:nvPr/>
        </p:nvSpPr>
        <p:spPr bwMode="auto">
          <a:xfrm>
            <a:off x="2939373" y="4244123"/>
            <a:ext cx="452438" cy="453720"/>
          </a:xfrm>
          <a:custGeom>
            <a:avLst/>
            <a:gdLst>
              <a:gd name="T0" fmla="*/ 419 w 832"/>
              <a:gd name="T1" fmla="*/ 497 h 832"/>
              <a:gd name="T2" fmla="*/ 419 w 832"/>
              <a:gd name="T3" fmla="*/ 335 h 832"/>
              <a:gd name="T4" fmla="*/ 450 w 832"/>
              <a:gd name="T5" fmla="*/ 0 h 832"/>
              <a:gd name="T6" fmla="*/ 366 w 832"/>
              <a:gd name="T7" fmla="*/ 66 h 832"/>
              <a:gd name="T8" fmla="*/ 285 w 832"/>
              <a:gd name="T9" fmla="*/ 20 h 832"/>
              <a:gd name="T10" fmla="*/ 234 w 832"/>
              <a:gd name="T11" fmla="*/ 114 h 832"/>
              <a:gd name="T12" fmla="*/ 146 w 832"/>
              <a:gd name="T13" fmla="*/ 98 h 832"/>
              <a:gd name="T14" fmla="*/ 135 w 832"/>
              <a:gd name="T15" fmla="*/ 206 h 832"/>
              <a:gd name="T16" fmla="*/ 41 w 832"/>
              <a:gd name="T17" fmla="*/ 232 h 832"/>
              <a:gd name="T18" fmla="*/ 75 w 832"/>
              <a:gd name="T19" fmla="*/ 336 h 832"/>
              <a:gd name="T20" fmla="*/ 0 w 832"/>
              <a:gd name="T21" fmla="*/ 382 h 832"/>
              <a:gd name="T22" fmla="*/ 69 w 832"/>
              <a:gd name="T23" fmla="*/ 466 h 832"/>
              <a:gd name="T24" fmla="*/ 18 w 832"/>
              <a:gd name="T25" fmla="*/ 543 h 832"/>
              <a:gd name="T26" fmla="*/ 114 w 832"/>
              <a:gd name="T27" fmla="*/ 594 h 832"/>
              <a:gd name="T28" fmla="*/ 98 w 832"/>
              <a:gd name="T29" fmla="*/ 686 h 832"/>
              <a:gd name="T30" fmla="*/ 205 w 832"/>
              <a:gd name="T31" fmla="*/ 697 h 832"/>
              <a:gd name="T32" fmla="*/ 222 w 832"/>
              <a:gd name="T33" fmla="*/ 785 h 832"/>
              <a:gd name="T34" fmla="*/ 325 w 832"/>
              <a:gd name="T35" fmla="*/ 757 h 832"/>
              <a:gd name="T36" fmla="*/ 382 w 832"/>
              <a:gd name="T37" fmla="*/ 832 h 832"/>
              <a:gd name="T38" fmla="*/ 465 w 832"/>
              <a:gd name="T39" fmla="*/ 767 h 832"/>
              <a:gd name="T40" fmla="*/ 547 w 832"/>
              <a:gd name="T41" fmla="*/ 812 h 832"/>
              <a:gd name="T42" fmla="*/ 598 w 832"/>
              <a:gd name="T43" fmla="*/ 721 h 832"/>
              <a:gd name="T44" fmla="*/ 686 w 832"/>
              <a:gd name="T45" fmla="*/ 734 h 832"/>
              <a:gd name="T46" fmla="*/ 700 w 832"/>
              <a:gd name="T47" fmla="*/ 631 h 832"/>
              <a:gd name="T48" fmla="*/ 790 w 832"/>
              <a:gd name="T49" fmla="*/ 600 h 832"/>
              <a:gd name="T50" fmla="*/ 763 w 832"/>
              <a:gd name="T51" fmla="*/ 500 h 832"/>
              <a:gd name="T52" fmla="*/ 832 w 832"/>
              <a:gd name="T53" fmla="*/ 450 h 832"/>
              <a:gd name="T54" fmla="*/ 770 w 832"/>
              <a:gd name="T55" fmla="*/ 367 h 832"/>
              <a:gd name="T56" fmla="*/ 813 w 832"/>
              <a:gd name="T57" fmla="*/ 289 h 832"/>
              <a:gd name="T58" fmla="*/ 724 w 832"/>
              <a:gd name="T59" fmla="*/ 237 h 832"/>
              <a:gd name="T60" fmla="*/ 734 w 832"/>
              <a:gd name="T61" fmla="*/ 146 h 832"/>
              <a:gd name="T62" fmla="*/ 630 w 832"/>
              <a:gd name="T63" fmla="*/ 132 h 832"/>
              <a:gd name="T64" fmla="*/ 609 w 832"/>
              <a:gd name="T65" fmla="*/ 46 h 832"/>
              <a:gd name="T66" fmla="*/ 508 w 832"/>
              <a:gd name="T67" fmla="*/ 73 h 832"/>
              <a:gd name="T68" fmla="*/ 450 w 832"/>
              <a:gd name="T69" fmla="*/ 0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32" h="832">
                <a:moveTo>
                  <a:pt x="501" y="416"/>
                </a:moveTo>
                <a:cubicBezTo>
                  <a:pt x="501" y="461"/>
                  <a:pt x="464" y="497"/>
                  <a:pt x="419" y="497"/>
                </a:cubicBezTo>
                <a:cubicBezTo>
                  <a:pt x="374" y="497"/>
                  <a:pt x="338" y="461"/>
                  <a:pt x="338" y="416"/>
                </a:cubicBezTo>
                <a:cubicBezTo>
                  <a:pt x="338" y="371"/>
                  <a:pt x="374" y="335"/>
                  <a:pt x="419" y="335"/>
                </a:cubicBezTo>
                <a:cubicBezTo>
                  <a:pt x="464" y="335"/>
                  <a:pt x="501" y="371"/>
                  <a:pt x="501" y="416"/>
                </a:cubicBezTo>
                <a:close/>
                <a:moveTo>
                  <a:pt x="450" y="0"/>
                </a:moveTo>
                <a:lnTo>
                  <a:pt x="383" y="0"/>
                </a:lnTo>
                <a:lnTo>
                  <a:pt x="366" y="66"/>
                </a:lnTo>
                <a:cubicBezTo>
                  <a:pt x="352" y="68"/>
                  <a:pt x="339" y="71"/>
                  <a:pt x="326" y="75"/>
                </a:cubicBezTo>
                <a:lnTo>
                  <a:pt x="285" y="20"/>
                </a:lnTo>
                <a:lnTo>
                  <a:pt x="224" y="46"/>
                </a:lnTo>
                <a:lnTo>
                  <a:pt x="234" y="114"/>
                </a:lnTo>
                <a:cubicBezTo>
                  <a:pt x="224" y="121"/>
                  <a:pt x="214" y="127"/>
                  <a:pt x="205" y="134"/>
                </a:cubicBezTo>
                <a:lnTo>
                  <a:pt x="146" y="98"/>
                </a:lnTo>
                <a:lnTo>
                  <a:pt x="99" y="145"/>
                </a:lnTo>
                <a:lnTo>
                  <a:pt x="135" y="206"/>
                </a:lnTo>
                <a:cubicBezTo>
                  <a:pt x="126" y="217"/>
                  <a:pt x="118" y="229"/>
                  <a:pt x="111" y="242"/>
                </a:cubicBezTo>
                <a:lnTo>
                  <a:pt x="41" y="232"/>
                </a:lnTo>
                <a:lnTo>
                  <a:pt x="17" y="294"/>
                </a:lnTo>
                <a:lnTo>
                  <a:pt x="75" y="336"/>
                </a:lnTo>
                <a:cubicBezTo>
                  <a:pt x="72" y="346"/>
                  <a:pt x="71" y="355"/>
                  <a:pt x="69" y="365"/>
                </a:cubicBezTo>
                <a:lnTo>
                  <a:pt x="0" y="382"/>
                </a:lnTo>
                <a:lnTo>
                  <a:pt x="0" y="448"/>
                </a:lnTo>
                <a:lnTo>
                  <a:pt x="69" y="466"/>
                </a:lnTo>
                <a:cubicBezTo>
                  <a:pt x="71" y="478"/>
                  <a:pt x="73" y="490"/>
                  <a:pt x="76" y="501"/>
                </a:cubicBezTo>
                <a:lnTo>
                  <a:pt x="18" y="543"/>
                </a:lnTo>
                <a:lnTo>
                  <a:pt x="43" y="604"/>
                </a:lnTo>
                <a:lnTo>
                  <a:pt x="114" y="594"/>
                </a:lnTo>
                <a:cubicBezTo>
                  <a:pt x="120" y="605"/>
                  <a:pt x="127" y="616"/>
                  <a:pt x="135" y="626"/>
                </a:cubicBezTo>
                <a:lnTo>
                  <a:pt x="98" y="686"/>
                </a:lnTo>
                <a:lnTo>
                  <a:pt x="145" y="733"/>
                </a:lnTo>
                <a:lnTo>
                  <a:pt x="205" y="697"/>
                </a:lnTo>
                <a:cubicBezTo>
                  <a:pt x="214" y="704"/>
                  <a:pt x="224" y="711"/>
                  <a:pt x="233" y="717"/>
                </a:cubicBezTo>
                <a:lnTo>
                  <a:pt x="222" y="785"/>
                </a:lnTo>
                <a:lnTo>
                  <a:pt x="283" y="811"/>
                </a:lnTo>
                <a:lnTo>
                  <a:pt x="325" y="757"/>
                </a:lnTo>
                <a:cubicBezTo>
                  <a:pt x="338" y="761"/>
                  <a:pt x="352" y="764"/>
                  <a:pt x="366" y="766"/>
                </a:cubicBezTo>
                <a:lnTo>
                  <a:pt x="382" y="832"/>
                </a:lnTo>
                <a:lnTo>
                  <a:pt x="448" y="832"/>
                </a:lnTo>
                <a:lnTo>
                  <a:pt x="465" y="767"/>
                </a:lnTo>
                <a:cubicBezTo>
                  <a:pt x="479" y="765"/>
                  <a:pt x="493" y="762"/>
                  <a:pt x="507" y="759"/>
                </a:cubicBezTo>
                <a:lnTo>
                  <a:pt x="547" y="812"/>
                </a:lnTo>
                <a:lnTo>
                  <a:pt x="607" y="786"/>
                </a:lnTo>
                <a:lnTo>
                  <a:pt x="598" y="721"/>
                </a:lnTo>
                <a:cubicBezTo>
                  <a:pt x="609" y="715"/>
                  <a:pt x="620" y="708"/>
                  <a:pt x="630" y="700"/>
                </a:cubicBezTo>
                <a:lnTo>
                  <a:pt x="686" y="734"/>
                </a:lnTo>
                <a:lnTo>
                  <a:pt x="733" y="687"/>
                </a:lnTo>
                <a:lnTo>
                  <a:pt x="700" y="631"/>
                </a:lnTo>
                <a:cubicBezTo>
                  <a:pt x="710" y="618"/>
                  <a:pt x="719" y="605"/>
                  <a:pt x="727" y="591"/>
                </a:cubicBezTo>
                <a:lnTo>
                  <a:pt x="790" y="600"/>
                </a:lnTo>
                <a:lnTo>
                  <a:pt x="815" y="538"/>
                </a:lnTo>
                <a:lnTo>
                  <a:pt x="763" y="500"/>
                </a:lnTo>
                <a:cubicBezTo>
                  <a:pt x="766" y="489"/>
                  <a:pt x="768" y="477"/>
                  <a:pt x="770" y="465"/>
                </a:cubicBezTo>
                <a:lnTo>
                  <a:pt x="832" y="450"/>
                </a:lnTo>
                <a:lnTo>
                  <a:pt x="832" y="384"/>
                </a:lnTo>
                <a:lnTo>
                  <a:pt x="770" y="367"/>
                </a:lnTo>
                <a:cubicBezTo>
                  <a:pt x="768" y="353"/>
                  <a:pt x="765" y="340"/>
                  <a:pt x="762" y="327"/>
                </a:cubicBezTo>
                <a:lnTo>
                  <a:pt x="813" y="289"/>
                </a:lnTo>
                <a:lnTo>
                  <a:pt x="788" y="228"/>
                </a:lnTo>
                <a:lnTo>
                  <a:pt x="724" y="237"/>
                </a:lnTo>
                <a:cubicBezTo>
                  <a:pt x="717" y="224"/>
                  <a:pt x="709" y="212"/>
                  <a:pt x="700" y="201"/>
                </a:cubicBezTo>
                <a:lnTo>
                  <a:pt x="734" y="146"/>
                </a:lnTo>
                <a:lnTo>
                  <a:pt x="687" y="99"/>
                </a:lnTo>
                <a:lnTo>
                  <a:pt x="630" y="132"/>
                </a:lnTo>
                <a:cubicBezTo>
                  <a:pt x="620" y="124"/>
                  <a:pt x="610" y="117"/>
                  <a:pt x="599" y="111"/>
                </a:cubicBezTo>
                <a:lnTo>
                  <a:pt x="609" y="46"/>
                </a:lnTo>
                <a:lnTo>
                  <a:pt x="549" y="21"/>
                </a:lnTo>
                <a:lnTo>
                  <a:pt x="508" y="73"/>
                </a:lnTo>
                <a:cubicBezTo>
                  <a:pt x="494" y="70"/>
                  <a:pt x="480" y="67"/>
                  <a:pt x="465" y="65"/>
                </a:cubicBezTo>
                <a:lnTo>
                  <a:pt x="450" y="0"/>
                </a:lnTo>
                <a:close/>
              </a:path>
            </a:pathLst>
          </a:custGeom>
          <a:solidFill>
            <a:srgbClr val="F3F4F5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algn="ctr"/>
            <a:endParaRPr lang="zh-CN" altLang="en-US" sz="15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1" name="Freeform 10"/>
          <p:cNvSpPr>
            <a:spLocks noEditPoints="1"/>
          </p:cNvSpPr>
          <p:nvPr/>
        </p:nvSpPr>
        <p:spPr bwMode="auto">
          <a:xfrm>
            <a:off x="3392569" y="3713300"/>
            <a:ext cx="1035608" cy="1036890"/>
          </a:xfrm>
          <a:custGeom>
            <a:avLst/>
            <a:gdLst>
              <a:gd name="T0" fmla="*/ 586 w 1904"/>
              <a:gd name="T1" fmla="*/ 324 h 1906"/>
              <a:gd name="T2" fmla="*/ 1811 w 1904"/>
              <a:gd name="T3" fmla="*/ 543 h 1906"/>
              <a:gd name="T4" fmla="*/ 1521 w 1904"/>
              <a:gd name="T5" fmla="*/ 383 h 1906"/>
              <a:gd name="T6" fmla="*/ 1337 w 1904"/>
              <a:gd name="T7" fmla="*/ 247 h 1906"/>
              <a:gd name="T8" fmla="*/ 1121 w 1904"/>
              <a:gd name="T9" fmla="*/ 14 h 1906"/>
              <a:gd name="T10" fmla="*/ 882 w 1904"/>
              <a:gd name="T11" fmla="*/ 0 h 1906"/>
              <a:gd name="T12" fmla="*/ 652 w 1904"/>
              <a:gd name="T13" fmla="*/ 208 h 1906"/>
              <a:gd name="T14" fmla="*/ 453 w 1904"/>
              <a:gd name="T15" fmla="*/ 324 h 1906"/>
              <a:gd name="T16" fmla="*/ 152 w 1904"/>
              <a:gd name="T17" fmla="*/ 431 h 1906"/>
              <a:gd name="T18" fmla="*/ 53 w 1904"/>
              <a:gd name="T19" fmla="*/ 633 h 1906"/>
              <a:gd name="T20" fmla="*/ 148 w 1904"/>
              <a:gd name="T21" fmla="*/ 937 h 1906"/>
              <a:gd name="T22" fmla="*/ 175 w 1904"/>
              <a:gd name="T23" fmla="*/ 1165 h 1906"/>
              <a:gd name="T24" fmla="*/ 170 w 1904"/>
              <a:gd name="T25" fmla="*/ 1494 h 1906"/>
              <a:gd name="T26" fmla="*/ 322 w 1904"/>
              <a:gd name="T27" fmla="*/ 1667 h 1906"/>
              <a:gd name="T28" fmla="*/ 640 w 1904"/>
              <a:gd name="T29" fmla="*/ 1704 h 1906"/>
              <a:gd name="T30" fmla="*/ 856 w 1904"/>
              <a:gd name="T31" fmla="*/ 1764 h 1906"/>
              <a:gd name="T32" fmla="*/ 1172 w 1904"/>
              <a:gd name="T33" fmla="*/ 1884 h 1906"/>
              <a:gd name="T34" fmla="*/ 1366 w 1904"/>
              <a:gd name="T35" fmla="*/ 1816 h 1906"/>
              <a:gd name="T36" fmla="*/ 1528 w 1904"/>
              <a:gd name="T37" fmla="*/ 1536 h 1906"/>
              <a:gd name="T38" fmla="*/ 1662 w 1904"/>
              <a:gd name="T39" fmla="*/ 1359 h 1906"/>
              <a:gd name="T40" fmla="*/ 1890 w 1904"/>
              <a:gd name="T41" fmla="*/ 1127 h 1906"/>
              <a:gd name="T42" fmla="*/ 1904 w 1904"/>
              <a:gd name="T43" fmla="*/ 913 h 1906"/>
              <a:gd name="T44" fmla="*/ 1701 w 1904"/>
              <a:gd name="T45" fmla="*/ 649 h 1906"/>
              <a:gd name="T46" fmla="*/ 1295 w 1904"/>
              <a:gd name="T47" fmla="*/ 845 h 1906"/>
              <a:gd name="T48" fmla="*/ 1217 w 1904"/>
              <a:gd name="T49" fmla="*/ 646 h 1906"/>
              <a:gd name="T50" fmla="*/ 1416 w 1904"/>
              <a:gd name="T51" fmla="*/ 785 h 1906"/>
              <a:gd name="T52" fmla="*/ 1442 w 1904"/>
              <a:gd name="T53" fmla="*/ 1085 h 1906"/>
              <a:gd name="T54" fmla="*/ 1278 w 1904"/>
              <a:gd name="T55" fmla="*/ 1124 h 1906"/>
              <a:gd name="T56" fmla="*/ 1365 w 1904"/>
              <a:gd name="T57" fmla="*/ 928 h 1906"/>
              <a:gd name="T58" fmla="*/ 1203 w 1904"/>
              <a:gd name="T59" fmla="*/ 1383 h 1906"/>
              <a:gd name="T60" fmla="*/ 1060 w 1904"/>
              <a:gd name="T61" fmla="*/ 1296 h 1906"/>
              <a:gd name="T62" fmla="*/ 1259 w 1904"/>
              <a:gd name="T63" fmla="*/ 1218 h 1906"/>
              <a:gd name="T64" fmla="*/ 906 w 1904"/>
              <a:gd name="T65" fmla="*/ 1436 h 1906"/>
              <a:gd name="T66" fmla="*/ 715 w 1904"/>
              <a:gd name="T67" fmla="*/ 1286 h 1906"/>
              <a:gd name="T68" fmla="*/ 922 w 1904"/>
              <a:gd name="T69" fmla="*/ 1305 h 1906"/>
              <a:gd name="T70" fmla="*/ 522 w 1904"/>
              <a:gd name="T71" fmla="*/ 1204 h 1906"/>
              <a:gd name="T72" fmla="*/ 610 w 1904"/>
              <a:gd name="T73" fmla="*/ 1060 h 1906"/>
              <a:gd name="T74" fmla="*/ 687 w 1904"/>
              <a:gd name="T75" fmla="*/ 1260 h 1906"/>
              <a:gd name="T76" fmla="*/ 456 w 1904"/>
              <a:gd name="T77" fmla="*/ 825 h 1906"/>
              <a:gd name="T78" fmla="*/ 619 w 1904"/>
              <a:gd name="T79" fmla="*/ 786 h 1906"/>
              <a:gd name="T80" fmla="*/ 533 w 1904"/>
              <a:gd name="T81" fmla="*/ 982 h 1906"/>
              <a:gd name="T82" fmla="*/ 702 w 1904"/>
              <a:gd name="T83" fmla="*/ 522 h 1906"/>
              <a:gd name="T84" fmla="*/ 845 w 1904"/>
              <a:gd name="T85" fmla="*/ 610 h 1906"/>
              <a:gd name="T86" fmla="*/ 645 w 1904"/>
              <a:gd name="T87" fmla="*/ 688 h 1906"/>
              <a:gd name="T88" fmla="*/ 1094 w 1904"/>
              <a:gd name="T89" fmla="*/ 1195 h 1906"/>
              <a:gd name="T90" fmla="*/ 1190 w 1904"/>
              <a:gd name="T91" fmla="*/ 824 h 1906"/>
              <a:gd name="T92" fmla="*/ 1074 w 1904"/>
              <a:gd name="T93" fmla="*/ 461 h 1906"/>
              <a:gd name="T94" fmla="*/ 1113 w 1904"/>
              <a:gd name="T95" fmla="*/ 625 h 1906"/>
              <a:gd name="T96" fmla="*/ 917 w 1904"/>
              <a:gd name="T97" fmla="*/ 539 h 1906"/>
              <a:gd name="T98" fmla="*/ 1286 w 1904"/>
              <a:gd name="T99" fmla="*/ 1526 h 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04" h="1906">
                <a:moveTo>
                  <a:pt x="1319" y="1582"/>
                </a:moveTo>
                <a:cubicBezTo>
                  <a:pt x="971" y="1784"/>
                  <a:pt x="526" y="1667"/>
                  <a:pt x="323" y="1319"/>
                </a:cubicBezTo>
                <a:cubicBezTo>
                  <a:pt x="121" y="972"/>
                  <a:pt x="239" y="526"/>
                  <a:pt x="586" y="324"/>
                </a:cubicBezTo>
                <a:cubicBezTo>
                  <a:pt x="934" y="122"/>
                  <a:pt x="1379" y="239"/>
                  <a:pt x="1581" y="587"/>
                </a:cubicBezTo>
                <a:cubicBezTo>
                  <a:pt x="1784" y="934"/>
                  <a:pt x="1666" y="1380"/>
                  <a:pt x="1319" y="1582"/>
                </a:cubicBezTo>
                <a:close/>
                <a:moveTo>
                  <a:pt x="1811" y="543"/>
                </a:moveTo>
                <a:lnTo>
                  <a:pt x="1735" y="412"/>
                </a:lnTo>
                <a:lnTo>
                  <a:pt x="1585" y="453"/>
                </a:lnTo>
                <a:cubicBezTo>
                  <a:pt x="1565" y="428"/>
                  <a:pt x="1544" y="405"/>
                  <a:pt x="1521" y="383"/>
                </a:cubicBezTo>
                <a:lnTo>
                  <a:pt x="1583" y="239"/>
                </a:lnTo>
                <a:lnTo>
                  <a:pt x="1461" y="148"/>
                </a:lnTo>
                <a:lnTo>
                  <a:pt x="1337" y="247"/>
                </a:lnTo>
                <a:cubicBezTo>
                  <a:pt x="1313" y="234"/>
                  <a:pt x="1289" y="223"/>
                  <a:pt x="1265" y="212"/>
                </a:cubicBezTo>
                <a:lnTo>
                  <a:pt x="1268" y="53"/>
                </a:lnTo>
                <a:lnTo>
                  <a:pt x="1121" y="14"/>
                </a:lnTo>
                <a:lnTo>
                  <a:pt x="1042" y="154"/>
                </a:lnTo>
                <a:cubicBezTo>
                  <a:pt x="1010" y="151"/>
                  <a:pt x="977" y="149"/>
                  <a:pt x="944" y="150"/>
                </a:cubicBezTo>
                <a:lnTo>
                  <a:pt x="882" y="0"/>
                </a:lnTo>
                <a:lnTo>
                  <a:pt x="733" y="22"/>
                </a:lnTo>
                <a:lnTo>
                  <a:pt x="716" y="185"/>
                </a:lnTo>
                <a:cubicBezTo>
                  <a:pt x="695" y="192"/>
                  <a:pt x="673" y="199"/>
                  <a:pt x="652" y="208"/>
                </a:cubicBezTo>
                <a:lnTo>
                  <a:pt x="539" y="90"/>
                </a:lnTo>
                <a:lnTo>
                  <a:pt x="409" y="166"/>
                </a:lnTo>
                <a:lnTo>
                  <a:pt x="453" y="324"/>
                </a:lnTo>
                <a:cubicBezTo>
                  <a:pt x="432" y="341"/>
                  <a:pt x="412" y="358"/>
                  <a:pt x="393" y="377"/>
                </a:cubicBezTo>
                <a:lnTo>
                  <a:pt x="244" y="310"/>
                </a:lnTo>
                <a:lnTo>
                  <a:pt x="152" y="431"/>
                </a:lnTo>
                <a:lnTo>
                  <a:pt x="252" y="559"/>
                </a:lnTo>
                <a:cubicBezTo>
                  <a:pt x="238" y="584"/>
                  <a:pt x="225" y="610"/>
                  <a:pt x="214" y="636"/>
                </a:cubicBezTo>
                <a:lnTo>
                  <a:pt x="53" y="633"/>
                </a:lnTo>
                <a:lnTo>
                  <a:pt x="15" y="779"/>
                </a:lnTo>
                <a:lnTo>
                  <a:pt x="154" y="859"/>
                </a:lnTo>
                <a:cubicBezTo>
                  <a:pt x="151" y="884"/>
                  <a:pt x="149" y="911"/>
                  <a:pt x="148" y="937"/>
                </a:cubicBezTo>
                <a:lnTo>
                  <a:pt x="0" y="993"/>
                </a:lnTo>
                <a:lnTo>
                  <a:pt x="20" y="1144"/>
                </a:lnTo>
                <a:lnTo>
                  <a:pt x="175" y="1165"/>
                </a:lnTo>
                <a:cubicBezTo>
                  <a:pt x="184" y="1195"/>
                  <a:pt x="193" y="1226"/>
                  <a:pt x="205" y="1256"/>
                </a:cubicBezTo>
                <a:lnTo>
                  <a:pt x="94" y="1363"/>
                </a:lnTo>
                <a:lnTo>
                  <a:pt x="170" y="1494"/>
                </a:lnTo>
                <a:lnTo>
                  <a:pt x="318" y="1454"/>
                </a:lnTo>
                <a:cubicBezTo>
                  <a:pt x="338" y="1480"/>
                  <a:pt x="359" y="1504"/>
                  <a:pt x="382" y="1527"/>
                </a:cubicBezTo>
                <a:lnTo>
                  <a:pt x="322" y="1667"/>
                </a:lnTo>
                <a:lnTo>
                  <a:pt x="443" y="1758"/>
                </a:lnTo>
                <a:lnTo>
                  <a:pt x="561" y="1665"/>
                </a:lnTo>
                <a:cubicBezTo>
                  <a:pt x="587" y="1679"/>
                  <a:pt x="613" y="1693"/>
                  <a:pt x="640" y="1704"/>
                </a:cubicBezTo>
                <a:lnTo>
                  <a:pt x="637" y="1853"/>
                </a:lnTo>
                <a:lnTo>
                  <a:pt x="784" y="1892"/>
                </a:lnTo>
                <a:lnTo>
                  <a:pt x="856" y="1764"/>
                </a:lnTo>
                <a:cubicBezTo>
                  <a:pt x="893" y="1768"/>
                  <a:pt x="930" y="1771"/>
                  <a:pt x="967" y="1770"/>
                </a:cubicBezTo>
                <a:lnTo>
                  <a:pt x="1023" y="1906"/>
                </a:lnTo>
                <a:lnTo>
                  <a:pt x="1172" y="1884"/>
                </a:lnTo>
                <a:lnTo>
                  <a:pt x="1187" y="1738"/>
                </a:lnTo>
                <a:cubicBezTo>
                  <a:pt x="1213" y="1730"/>
                  <a:pt x="1239" y="1721"/>
                  <a:pt x="1265" y="1711"/>
                </a:cubicBezTo>
                <a:lnTo>
                  <a:pt x="1366" y="1816"/>
                </a:lnTo>
                <a:lnTo>
                  <a:pt x="1496" y="1740"/>
                </a:lnTo>
                <a:lnTo>
                  <a:pt x="1457" y="1599"/>
                </a:lnTo>
                <a:cubicBezTo>
                  <a:pt x="1482" y="1579"/>
                  <a:pt x="1506" y="1558"/>
                  <a:pt x="1528" y="1536"/>
                </a:cubicBezTo>
                <a:lnTo>
                  <a:pt x="1661" y="1595"/>
                </a:lnTo>
                <a:lnTo>
                  <a:pt x="1753" y="1475"/>
                </a:lnTo>
                <a:lnTo>
                  <a:pt x="1662" y="1359"/>
                </a:lnTo>
                <a:cubicBezTo>
                  <a:pt x="1678" y="1330"/>
                  <a:pt x="1692" y="1300"/>
                  <a:pt x="1705" y="1270"/>
                </a:cubicBezTo>
                <a:lnTo>
                  <a:pt x="1852" y="1273"/>
                </a:lnTo>
                <a:lnTo>
                  <a:pt x="1890" y="1127"/>
                </a:lnTo>
                <a:lnTo>
                  <a:pt x="1760" y="1053"/>
                </a:lnTo>
                <a:cubicBezTo>
                  <a:pt x="1763" y="1024"/>
                  <a:pt x="1765" y="995"/>
                  <a:pt x="1765" y="966"/>
                </a:cubicBezTo>
                <a:lnTo>
                  <a:pt x="1904" y="913"/>
                </a:lnTo>
                <a:lnTo>
                  <a:pt x="1885" y="762"/>
                </a:lnTo>
                <a:lnTo>
                  <a:pt x="1734" y="742"/>
                </a:lnTo>
                <a:cubicBezTo>
                  <a:pt x="1725" y="710"/>
                  <a:pt x="1714" y="679"/>
                  <a:pt x="1701" y="649"/>
                </a:cubicBezTo>
                <a:lnTo>
                  <a:pt x="1811" y="543"/>
                </a:lnTo>
                <a:close/>
                <a:moveTo>
                  <a:pt x="1350" y="876"/>
                </a:moveTo>
                <a:cubicBezTo>
                  <a:pt x="1291" y="906"/>
                  <a:pt x="1295" y="845"/>
                  <a:pt x="1295" y="845"/>
                </a:cubicBezTo>
                <a:cubicBezTo>
                  <a:pt x="1295" y="845"/>
                  <a:pt x="1299" y="825"/>
                  <a:pt x="1269" y="775"/>
                </a:cubicBezTo>
                <a:cubicBezTo>
                  <a:pt x="1242" y="727"/>
                  <a:pt x="1217" y="715"/>
                  <a:pt x="1217" y="715"/>
                </a:cubicBezTo>
                <a:cubicBezTo>
                  <a:pt x="1217" y="715"/>
                  <a:pt x="1169" y="685"/>
                  <a:pt x="1217" y="646"/>
                </a:cubicBezTo>
                <a:cubicBezTo>
                  <a:pt x="1279" y="597"/>
                  <a:pt x="1321" y="634"/>
                  <a:pt x="1321" y="634"/>
                </a:cubicBezTo>
                <a:cubicBezTo>
                  <a:pt x="1321" y="634"/>
                  <a:pt x="1360" y="662"/>
                  <a:pt x="1383" y="702"/>
                </a:cubicBezTo>
                <a:cubicBezTo>
                  <a:pt x="1412" y="752"/>
                  <a:pt x="1416" y="785"/>
                  <a:pt x="1416" y="785"/>
                </a:cubicBezTo>
                <a:cubicBezTo>
                  <a:pt x="1416" y="785"/>
                  <a:pt x="1430" y="836"/>
                  <a:pt x="1350" y="876"/>
                </a:cubicBezTo>
                <a:close/>
                <a:moveTo>
                  <a:pt x="1446" y="993"/>
                </a:moveTo>
                <a:cubicBezTo>
                  <a:pt x="1446" y="993"/>
                  <a:pt x="1454" y="1040"/>
                  <a:pt x="1442" y="1085"/>
                </a:cubicBezTo>
                <a:cubicBezTo>
                  <a:pt x="1427" y="1141"/>
                  <a:pt x="1407" y="1167"/>
                  <a:pt x="1407" y="1167"/>
                </a:cubicBezTo>
                <a:cubicBezTo>
                  <a:pt x="1407" y="1167"/>
                  <a:pt x="1380" y="1213"/>
                  <a:pt x="1296" y="1184"/>
                </a:cubicBezTo>
                <a:cubicBezTo>
                  <a:pt x="1233" y="1164"/>
                  <a:pt x="1278" y="1124"/>
                  <a:pt x="1278" y="1124"/>
                </a:cubicBezTo>
                <a:cubicBezTo>
                  <a:pt x="1278" y="1124"/>
                  <a:pt x="1295" y="1112"/>
                  <a:pt x="1310" y="1056"/>
                </a:cubicBezTo>
                <a:cubicBezTo>
                  <a:pt x="1324" y="1002"/>
                  <a:pt x="1316" y="977"/>
                  <a:pt x="1316" y="977"/>
                </a:cubicBezTo>
                <a:cubicBezTo>
                  <a:pt x="1316" y="977"/>
                  <a:pt x="1303" y="921"/>
                  <a:pt x="1365" y="928"/>
                </a:cubicBezTo>
                <a:cubicBezTo>
                  <a:pt x="1443" y="937"/>
                  <a:pt x="1446" y="993"/>
                  <a:pt x="1446" y="993"/>
                </a:cubicBezTo>
                <a:close/>
                <a:moveTo>
                  <a:pt x="1272" y="1321"/>
                </a:moveTo>
                <a:cubicBezTo>
                  <a:pt x="1272" y="1321"/>
                  <a:pt x="1244" y="1360"/>
                  <a:pt x="1203" y="1383"/>
                </a:cubicBezTo>
                <a:cubicBezTo>
                  <a:pt x="1153" y="1413"/>
                  <a:pt x="1120" y="1417"/>
                  <a:pt x="1120" y="1417"/>
                </a:cubicBezTo>
                <a:cubicBezTo>
                  <a:pt x="1120" y="1417"/>
                  <a:pt x="1069" y="1430"/>
                  <a:pt x="1030" y="1350"/>
                </a:cubicBezTo>
                <a:cubicBezTo>
                  <a:pt x="999" y="1292"/>
                  <a:pt x="1060" y="1296"/>
                  <a:pt x="1060" y="1296"/>
                </a:cubicBezTo>
                <a:cubicBezTo>
                  <a:pt x="1060" y="1296"/>
                  <a:pt x="1080" y="1299"/>
                  <a:pt x="1130" y="1270"/>
                </a:cubicBezTo>
                <a:cubicBezTo>
                  <a:pt x="1179" y="1242"/>
                  <a:pt x="1190" y="1218"/>
                  <a:pt x="1190" y="1218"/>
                </a:cubicBezTo>
                <a:cubicBezTo>
                  <a:pt x="1190" y="1218"/>
                  <a:pt x="1221" y="1169"/>
                  <a:pt x="1259" y="1218"/>
                </a:cubicBezTo>
                <a:cubicBezTo>
                  <a:pt x="1309" y="1279"/>
                  <a:pt x="1272" y="1321"/>
                  <a:pt x="1272" y="1321"/>
                </a:cubicBezTo>
                <a:close/>
                <a:moveTo>
                  <a:pt x="971" y="1355"/>
                </a:moveTo>
                <a:cubicBezTo>
                  <a:pt x="962" y="1433"/>
                  <a:pt x="906" y="1436"/>
                  <a:pt x="906" y="1436"/>
                </a:cubicBezTo>
                <a:cubicBezTo>
                  <a:pt x="906" y="1436"/>
                  <a:pt x="859" y="1444"/>
                  <a:pt x="814" y="1432"/>
                </a:cubicBezTo>
                <a:cubicBezTo>
                  <a:pt x="758" y="1417"/>
                  <a:pt x="732" y="1397"/>
                  <a:pt x="732" y="1397"/>
                </a:cubicBezTo>
                <a:cubicBezTo>
                  <a:pt x="732" y="1397"/>
                  <a:pt x="686" y="1370"/>
                  <a:pt x="715" y="1286"/>
                </a:cubicBezTo>
                <a:cubicBezTo>
                  <a:pt x="735" y="1223"/>
                  <a:pt x="775" y="1268"/>
                  <a:pt x="775" y="1268"/>
                </a:cubicBezTo>
                <a:cubicBezTo>
                  <a:pt x="775" y="1268"/>
                  <a:pt x="787" y="1285"/>
                  <a:pt x="843" y="1300"/>
                </a:cubicBezTo>
                <a:cubicBezTo>
                  <a:pt x="897" y="1314"/>
                  <a:pt x="922" y="1305"/>
                  <a:pt x="922" y="1305"/>
                </a:cubicBezTo>
                <a:cubicBezTo>
                  <a:pt x="922" y="1305"/>
                  <a:pt x="978" y="1293"/>
                  <a:pt x="971" y="1355"/>
                </a:cubicBezTo>
                <a:close/>
                <a:moveTo>
                  <a:pt x="584" y="1272"/>
                </a:moveTo>
                <a:cubicBezTo>
                  <a:pt x="584" y="1272"/>
                  <a:pt x="545" y="1244"/>
                  <a:pt x="522" y="1204"/>
                </a:cubicBezTo>
                <a:cubicBezTo>
                  <a:pt x="493" y="1154"/>
                  <a:pt x="489" y="1121"/>
                  <a:pt x="489" y="1121"/>
                </a:cubicBezTo>
                <a:cubicBezTo>
                  <a:pt x="489" y="1121"/>
                  <a:pt x="475" y="1070"/>
                  <a:pt x="555" y="1030"/>
                </a:cubicBezTo>
                <a:cubicBezTo>
                  <a:pt x="614" y="1000"/>
                  <a:pt x="610" y="1060"/>
                  <a:pt x="610" y="1060"/>
                </a:cubicBezTo>
                <a:cubicBezTo>
                  <a:pt x="610" y="1060"/>
                  <a:pt x="606" y="1080"/>
                  <a:pt x="636" y="1131"/>
                </a:cubicBezTo>
                <a:cubicBezTo>
                  <a:pt x="663" y="1179"/>
                  <a:pt x="687" y="1191"/>
                  <a:pt x="687" y="1191"/>
                </a:cubicBezTo>
                <a:cubicBezTo>
                  <a:pt x="687" y="1191"/>
                  <a:pt x="736" y="1221"/>
                  <a:pt x="687" y="1260"/>
                </a:cubicBezTo>
                <a:cubicBezTo>
                  <a:pt x="626" y="1309"/>
                  <a:pt x="584" y="1272"/>
                  <a:pt x="584" y="1272"/>
                </a:cubicBezTo>
                <a:close/>
                <a:moveTo>
                  <a:pt x="451" y="917"/>
                </a:moveTo>
                <a:cubicBezTo>
                  <a:pt x="451" y="917"/>
                  <a:pt x="444" y="870"/>
                  <a:pt x="456" y="825"/>
                </a:cubicBezTo>
                <a:cubicBezTo>
                  <a:pt x="470" y="769"/>
                  <a:pt x="491" y="743"/>
                  <a:pt x="491" y="743"/>
                </a:cubicBezTo>
                <a:cubicBezTo>
                  <a:pt x="491" y="743"/>
                  <a:pt x="518" y="697"/>
                  <a:pt x="602" y="726"/>
                </a:cubicBezTo>
                <a:cubicBezTo>
                  <a:pt x="665" y="746"/>
                  <a:pt x="619" y="786"/>
                  <a:pt x="619" y="786"/>
                </a:cubicBezTo>
                <a:cubicBezTo>
                  <a:pt x="619" y="786"/>
                  <a:pt x="603" y="798"/>
                  <a:pt x="588" y="854"/>
                </a:cubicBezTo>
                <a:cubicBezTo>
                  <a:pt x="573" y="908"/>
                  <a:pt x="582" y="933"/>
                  <a:pt x="582" y="933"/>
                </a:cubicBezTo>
                <a:cubicBezTo>
                  <a:pt x="582" y="933"/>
                  <a:pt x="595" y="989"/>
                  <a:pt x="533" y="982"/>
                </a:cubicBezTo>
                <a:cubicBezTo>
                  <a:pt x="455" y="973"/>
                  <a:pt x="451" y="917"/>
                  <a:pt x="451" y="917"/>
                </a:cubicBezTo>
                <a:close/>
                <a:moveTo>
                  <a:pt x="633" y="585"/>
                </a:moveTo>
                <a:cubicBezTo>
                  <a:pt x="633" y="585"/>
                  <a:pt x="661" y="546"/>
                  <a:pt x="702" y="522"/>
                </a:cubicBezTo>
                <a:cubicBezTo>
                  <a:pt x="751" y="493"/>
                  <a:pt x="784" y="489"/>
                  <a:pt x="784" y="489"/>
                </a:cubicBezTo>
                <a:cubicBezTo>
                  <a:pt x="784" y="489"/>
                  <a:pt x="836" y="476"/>
                  <a:pt x="875" y="556"/>
                </a:cubicBezTo>
                <a:cubicBezTo>
                  <a:pt x="906" y="614"/>
                  <a:pt x="845" y="610"/>
                  <a:pt x="845" y="610"/>
                </a:cubicBezTo>
                <a:cubicBezTo>
                  <a:pt x="845" y="610"/>
                  <a:pt x="825" y="607"/>
                  <a:pt x="774" y="636"/>
                </a:cubicBezTo>
                <a:cubicBezTo>
                  <a:pt x="726" y="664"/>
                  <a:pt x="715" y="688"/>
                  <a:pt x="715" y="688"/>
                </a:cubicBezTo>
                <a:cubicBezTo>
                  <a:pt x="715" y="688"/>
                  <a:pt x="684" y="737"/>
                  <a:pt x="645" y="688"/>
                </a:cubicBezTo>
                <a:cubicBezTo>
                  <a:pt x="596" y="626"/>
                  <a:pt x="633" y="585"/>
                  <a:pt x="633" y="585"/>
                </a:cubicBezTo>
                <a:close/>
                <a:moveTo>
                  <a:pt x="1190" y="824"/>
                </a:moveTo>
                <a:cubicBezTo>
                  <a:pt x="1266" y="954"/>
                  <a:pt x="1223" y="1120"/>
                  <a:pt x="1094" y="1195"/>
                </a:cubicBezTo>
                <a:cubicBezTo>
                  <a:pt x="964" y="1271"/>
                  <a:pt x="798" y="1226"/>
                  <a:pt x="723" y="1096"/>
                </a:cubicBezTo>
                <a:cubicBezTo>
                  <a:pt x="647" y="966"/>
                  <a:pt x="690" y="800"/>
                  <a:pt x="820" y="725"/>
                </a:cubicBezTo>
                <a:cubicBezTo>
                  <a:pt x="949" y="649"/>
                  <a:pt x="1115" y="694"/>
                  <a:pt x="1190" y="824"/>
                </a:cubicBezTo>
                <a:close/>
                <a:moveTo>
                  <a:pt x="917" y="539"/>
                </a:moveTo>
                <a:cubicBezTo>
                  <a:pt x="926" y="460"/>
                  <a:pt x="982" y="457"/>
                  <a:pt x="982" y="457"/>
                </a:cubicBezTo>
                <a:cubicBezTo>
                  <a:pt x="982" y="457"/>
                  <a:pt x="1029" y="449"/>
                  <a:pt x="1074" y="461"/>
                </a:cubicBezTo>
                <a:cubicBezTo>
                  <a:pt x="1130" y="476"/>
                  <a:pt x="1156" y="497"/>
                  <a:pt x="1156" y="497"/>
                </a:cubicBezTo>
                <a:cubicBezTo>
                  <a:pt x="1156" y="497"/>
                  <a:pt x="1202" y="523"/>
                  <a:pt x="1173" y="608"/>
                </a:cubicBezTo>
                <a:cubicBezTo>
                  <a:pt x="1153" y="671"/>
                  <a:pt x="1113" y="625"/>
                  <a:pt x="1113" y="625"/>
                </a:cubicBezTo>
                <a:cubicBezTo>
                  <a:pt x="1113" y="625"/>
                  <a:pt x="1102" y="609"/>
                  <a:pt x="1045" y="593"/>
                </a:cubicBezTo>
                <a:cubicBezTo>
                  <a:pt x="991" y="579"/>
                  <a:pt x="966" y="588"/>
                  <a:pt x="966" y="588"/>
                </a:cubicBezTo>
                <a:cubicBezTo>
                  <a:pt x="966" y="588"/>
                  <a:pt x="910" y="601"/>
                  <a:pt x="917" y="539"/>
                </a:cubicBezTo>
                <a:close/>
                <a:moveTo>
                  <a:pt x="619" y="380"/>
                </a:moveTo>
                <a:cubicBezTo>
                  <a:pt x="303" y="564"/>
                  <a:pt x="196" y="970"/>
                  <a:pt x="380" y="1286"/>
                </a:cubicBezTo>
                <a:cubicBezTo>
                  <a:pt x="564" y="1603"/>
                  <a:pt x="970" y="1710"/>
                  <a:pt x="1286" y="1526"/>
                </a:cubicBezTo>
                <a:cubicBezTo>
                  <a:pt x="1602" y="1342"/>
                  <a:pt x="1709" y="936"/>
                  <a:pt x="1525" y="620"/>
                </a:cubicBezTo>
                <a:cubicBezTo>
                  <a:pt x="1341" y="303"/>
                  <a:pt x="935" y="196"/>
                  <a:pt x="619" y="380"/>
                </a:cubicBezTo>
                <a:close/>
              </a:path>
            </a:pathLst>
          </a:custGeom>
          <a:solidFill>
            <a:srgbClr val="778495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algn="ctr"/>
            <a:endParaRPr lang="zh-CN" altLang="en-US" sz="15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136764" y="3018357"/>
            <a:ext cx="1107419" cy="3691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799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团队建设</a:t>
            </a:r>
          </a:p>
        </p:txBody>
      </p:sp>
      <p:sp>
        <p:nvSpPr>
          <p:cNvPr id="103" name="矩形 102"/>
          <p:cNvSpPr/>
          <p:nvPr/>
        </p:nvSpPr>
        <p:spPr>
          <a:xfrm>
            <a:off x="4556758" y="3018357"/>
            <a:ext cx="1107419" cy="3691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799" b="1" dirty="0">
                <a:solidFill>
                  <a:srgbClr val="595959"/>
                </a:solidFill>
                <a:cs typeface="+mn-ea"/>
                <a:sym typeface="+mn-lt"/>
              </a:rPr>
              <a:t>工作能力</a:t>
            </a:r>
          </a:p>
        </p:txBody>
      </p:sp>
      <p:sp>
        <p:nvSpPr>
          <p:cNvPr id="104" name="Freeform 19"/>
          <p:cNvSpPr>
            <a:spLocks noEditPoints="1"/>
          </p:cNvSpPr>
          <p:nvPr/>
        </p:nvSpPr>
        <p:spPr bwMode="auto">
          <a:xfrm>
            <a:off x="4865335" y="2450568"/>
            <a:ext cx="642129" cy="525494"/>
          </a:xfrm>
          <a:custGeom>
            <a:avLst/>
            <a:gdLst>
              <a:gd name="T0" fmla="*/ 787 w 1020"/>
              <a:gd name="T1" fmla="*/ 779 h 812"/>
              <a:gd name="T2" fmla="*/ 0 w 1020"/>
              <a:gd name="T3" fmla="*/ 779 h 812"/>
              <a:gd name="T4" fmla="*/ 408 w 1020"/>
              <a:gd name="T5" fmla="*/ 300 h 812"/>
              <a:gd name="T6" fmla="*/ 394 w 1020"/>
              <a:gd name="T7" fmla="*/ 286 h 812"/>
              <a:gd name="T8" fmla="*/ 744 w 1020"/>
              <a:gd name="T9" fmla="*/ 335 h 812"/>
              <a:gd name="T10" fmla="*/ 44 w 1020"/>
              <a:gd name="T11" fmla="*/ 274 h 812"/>
              <a:gd name="T12" fmla="*/ 280 w 1020"/>
              <a:gd name="T13" fmla="*/ 588 h 812"/>
              <a:gd name="T14" fmla="*/ 134 w 1020"/>
              <a:gd name="T15" fmla="*/ 495 h 812"/>
              <a:gd name="T16" fmla="*/ 134 w 1020"/>
              <a:gd name="T17" fmla="*/ 527 h 812"/>
              <a:gd name="T18" fmla="*/ 427 w 1020"/>
              <a:gd name="T19" fmla="*/ 434 h 812"/>
              <a:gd name="T20" fmla="*/ 134 w 1020"/>
              <a:gd name="T21" fmla="*/ 434 h 812"/>
              <a:gd name="T22" fmla="*/ 427 w 1020"/>
              <a:gd name="T23" fmla="*/ 404 h 812"/>
              <a:gd name="T24" fmla="*/ 755 w 1020"/>
              <a:gd name="T25" fmla="*/ 340 h 812"/>
              <a:gd name="T26" fmla="*/ 755 w 1020"/>
              <a:gd name="T27" fmla="*/ 340 h 812"/>
              <a:gd name="T28" fmla="*/ 756 w 1020"/>
              <a:gd name="T29" fmla="*/ 51 h 812"/>
              <a:gd name="T30" fmla="*/ 463 w 1020"/>
              <a:gd name="T31" fmla="*/ 183 h 812"/>
              <a:gd name="T32" fmla="*/ 798 w 1020"/>
              <a:gd name="T33" fmla="*/ 202 h 812"/>
              <a:gd name="T34" fmla="*/ 511 w 1020"/>
              <a:gd name="T35" fmla="*/ 140 h 812"/>
              <a:gd name="T36" fmla="*/ 808 w 1020"/>
              <a:gd name="T37" fmla="*/ 353 h 812"/>
              <a:gd name="T38" fmla="*/ 924 w 1020"/>
              <a:gd name="T39" fmla="*/ 211 h 812"/>
              <a:gd name="T40" fmla="*/ 955 w 1020"/>
              <a:gd name="T41" fmla="*/ 244 h 812"/>
              <a:gd name="T42" fmla="*/ 938 w 1020"/>
              <a:gd name="T43" fmla="*/ 208 h 812"/>
              <a:gd name="T44" fmla="*/ 932 w 1020"/>
              <a:gd name="T45" fmla="*/ 397 h 812"/>
              <a:gd name="T46" fmla="*/ 930 w 1020"/>
              <a:gd name="T47" fmla="*/ 436 h 812"/>
              <a:gd name="T48" fmla="*/ 962 w 1020"/>
              <a:gd name="T49" fmla="*/ 436 h 812"/>
              <a:gd name="T50" fmla="*/ 960 w 1020"/>
              <a:gd name="T51" fmla="*/ 397 h 812"/>
              <a:gd name="T52" fmla="*/ 954 w 1020"/>
              <a:gd name="T53" fmla="*/ 313 h 812"/>
              <a:gd name="T54" fmla="*/ 470 w 1020"/>
              <a:gd name="T55" fmla="*/ 437 h 812"/>
              <a:gd name="T56" fmla="*/ 515 w 1020"/>
              <a:gd name="T57" fmla="*/ 611 h 812"/>
              <a:gd name="T58" fmla="*/ 532 w 1020"/>
              <a:gd name="T59" fmla="*/ 597 h 812"/>
              <a:gd name="T60" fmla="*/ 539 w 1020"/>
              <a:gd name="T61" fmla="*/ 575 h 812"/>
              <a:gd name="T62" fmla="*/ 560 w 1020"/>
              <a:gd name="T63" fmla="*/ 589 h 812"/>
              <a:gd name="T64" fmla="*/ 575 w 1020"/>
              <a:gd name="T65" fmla="*/ 622 h 812"/>
              <a:gd name="T66" fmla="*/ 594 w 1020"/>
              <a:gd name="T67" fmla="*/ 636 h 812"/>
              <a:gd name="T68" fmla="*/ 623 w 1020"/>
              <a:gd name="T69" fmla="*/ 632 h 812"/>
              <a:gd name="T70" fmla="*/ 618 w 1020"/>
              <a:gd name="T71" fmla="*/ 615 h 812"/>
              <a:gd name="T72" fmla="*/ 603 w 1020"/>
              <a:gd name="T73" fmla="*/ 582 h 812"/>
              <a:gd name="T74" fmla="*/ 582 w 1020"/>
              <a:gd name="T75" fmla="*/ 568 h 812"/>
              <a:gd name="T76" fmla="*/ 634 w 1020"/>
              <a:gd name="T77" fmla="*/ 540 h 812"/>
              <a:gd name="T78" fmla="*/ 613 w 1020"/>
              <a:gd name="T79" fmla="*/ 534 h 812"/>
              <a:gd name="T80" fmla="*/ 599 w 1020"/>
              <a:gd name="T81" fmla="*/ 516 h 812"/>
              <a:gd name="T82" fmla="*/ 577 w 1020"/>
              <a:gd name="T83" fmla="*/ 509 h 812"/>
              <a:gd name="T84" fmla="*/ 563 w 1020"/>
              <a:gd name="T85" fmla="*/ 491 h 812"/>
              <a:gd name="T86" fmla="*/ 541 w 1020"/>
              <a:gd name="T87" fmla="*/ 485 h 812"/>
              <a:gd name="T88" fmla="*/ 527 w 1020"/>
              <a:gd name="T89" fmla="*/ 467 h 812"/>
              <a:gd name="T90" fmla="*/ 505 w 1020"/>
              <a:gd name="T91" fmla="*/ 461 h 812"/>
              <a:gd name="T92" fmla="*/ 491 w 1020"/>
              <a:gd name="T93" fmla="*/ 443 h 812"/>
              <a:gd name="T94" fmla="*/ 95 w 1020"/>
              <a:gd name="T95" fmla="*/ 327 h 812"/>
              <a:gd name="T96" fmla="*/ 95 w 1020"/>
              <a:gd name="T97" fmla="*/ 680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20" h="812">
                <a:moveTo>
                  <a:pt x="0" y="751"/>
                </a:moveTo>
                <a:lnTo>
                  <a:pt x="787" y="751"/>
                </a:lnTo>
                <a:lnTo>
                  <a:pt x="787" y="779"/>
                </a:lnTo>
                <a:cubicBezTo>
                  <a:pt x="787" y="797"/>
                  <a:pt x="772" y="812"/>
                  <a:pt x="754" y="812"/>
                </a:cubicBezTo>
                <a:lnTo>
                  <a:pt x="33" y="812"/>
                </a:lnTo>
                <a:cubicBezTo>
                  <a:pt x="15" y="812"/>
                  <a:pt x="0" y="797"/>
                  <a:pt x="0" y="779"/>
                </a:cubicBezTo>
                <a:lnTo>
                  <a:pt x="0" y="751"/>
                </a:lnTo>
                <a:close/>
                <a:moveTo>
                  <a:pt x="394" y="286"/>
                </a:moveTo>
                <a:cubicBezTo>
                  <a:pt x="402" y="286"/>
                  <a:pt x="408" y="292"/>
                  <a:pt x="408" y="300"/>
                </a:cubicBezTo>
                <a:cubicBezTo>
                  <a:pt x="408" y="308"/>
                  <a:pt x="402" y="315"/>
                  <a:pt x="394" y="315"/>
                </a:cubicBezTo>
                <a:cubicBezTo>
                  <a:pt x="386" y="315"/>
                  <a:pt x="379" y="308"/>
                  <a:pt x="379" y="300"/>
                </a:cubicBezTo>
                <a:cubicBezTo>
                  <a:pt x="379" y="292"/>
                  <a:pt x="386" y="286"/>
                  <a:pt x="394" y="286"/>
                </a:cubicBezTo>
                <a:close/>
                <a:moveTo>
                  <a:pt x="44" y="274"/>
                </a:moveTo>
                <a:lnTo>
                  <a:pt x="485" y="274"/>
                </a:lnTo>
                <a:cubicBezTo>
                  <a:pt x="576" y="280"/>
                  <a:pt x="662" y="297"/>
                  <a:pt x="744" y="335"/>
                </a:cubicBezTo>
                <a:lnTo>
                  <a:pt x="744" y="733"/>
                </a:lnTo>
                <a:lnTo>
                  <a:pt x="44" y="733"/>
                </a:lnTo>
                <a:lnTo>
                  <a:pt x="44" y="274"/>
                </a:lnTo>
                <a:close/>
                <a:moveTo>
                  <a:pt x="134" y="557"/>
                </a:moveTo>
                <a:lnTo>
                  <a:pt x="280" y="557"/>
                </a:lnTo>
                <a:lnTo>
                  <a:pt x="280" y="588"/>
                </a:lnTo>
                <a:lnTo>
                  <a:pt x="134" y="588"/>
                </a:lnTo>
                <a:lnTo>
                  <a:pt x="134" y="557"/>
                </a:lnTo>
                <a:close/>
                <a:moveTo>
                  <a:pt x="134" y="495"/>
                </a:moveTo>
                <a:lnTo>
                  <a:pt x="427" y="495"/>
                </a:lnTo>
                <a:lnTo>
                  <a:pt x="427" y="527"/>
                </a:lnTo>
                <a:lnTo>
                  <a:pt x="134" y="527"/>
                </a:lnTo>
                <a:lnTo>
                  <a:pt x="134" y="495"/>
                </a:lnTo>
                <a:close/>
                <a:moveTo>
                  <a:pt x="134" y="434"/>
                </a:moveTo>
                <a:lnTo>
                  <a:pt x="427" y="434"/>
                </a:lnTo>
                <a:lnTo>
                  <a:pt x="427" y="465"/>
                </a:lnTo>
                <a:lnTo>
                  <a:pt x="134" y="465"/>
                </a:lnTo>
                <a:lnTo>
                  <a:pt x="134" y="434"/>
                </a:lnTo>
                <a:close/>
                <a:moveTo>
                  <a:pt x="134" y="373"/>
                </a:moveTo>
                <a:lnTo>
                  <a:pt x="427" y="373"/>
                </a:lnTo>
                <a:lnTo>
                  <a:pt x="427" y="404"/>
                </a:lnTo>
                <a:lnTo>
                  <a:pt x="134" y="404"/>
                </a:lnTo>
                <a:lnTo>
                  <a:pt x="134" y="373"/>
                </a:lnTo>
                <a:close/>
                <a:moveTo>
                  <a:pt x="755" y="340"/>
                </a:moveTo>
                <a:cubicBezTo>
                  <a:pt x="766" y="345"/>
                  <a:pt x="793" y="358"/>
                  <a:pt x="800" y="362"/>
                </a:cubicBezTo>
                <a:cubicBezTo>
                  <a:pt x="818" y="375"/>
                  <a:pt x="771" y="381"/>
                  <a:pt x="755" y="383"/>
                </a:cubicBezTo>
                <a:lnTo>
                  <a:pt x="755" y="340"/>
                </a:lnTo>
                <a:close/>
                <a:moveTo>
                  <a:pt x="924" y="211"/>
                </a:moveTo>
                <a:cubicBezTo>
                  <a:pt x="881" y="164"/>
                  <a:pt x="838" y="116"/>
                  <a:pt x="796" y="68"/>
                </a:cubicBezTo>
                <a:cubicBezTo>
                  <a:pt x="781" y="53"/>
                  <a:pt x="775" y="53"/>
                  <a:pt x="756" y="51"/>
                </a:cubicBezTo>
                <a:lnTo>
                  <a:pt x="311" y="2"/>
                </a:lnTo>
                <a:cubicBezTo>
                  <a:pt x="302" y="0"/>
                  <a:pt x="299" y="6"/>
                  <a:pt x="305" y="12"/>
                </a:cubicBezTo>
                <a:lnTo>
                  <a:pt x="463" y="183"/>
                </a:lnTo>
                <a:cubicBezTo>
                  <a:pt x="489" y="133"/>
                  <a:pt x="506" y="106"/>
                  <a:pt x="587" y="116"/>
                </a:cubicBezTo>
                <a:cubicBezTo>
                  <a:pt x="641" y="122"/>
                  <a:pt x="682" y="134"/>
                  <a:pt x="733" y="154"/>
                </a:cubicBezTo>
                <a:cubicBezTo>
                  <a:pt x="766" y="166"/>
                  <a:pt x="783" y="177"/>
                  <a:pt x="798" y="202"/>
                </a:cubicBezTo>
                <a:cubicBezTo>
                  <a:pt x="785" y="185"/>
                  <a:pt x="764" y="174"/>
                  <a:pt x="741" y="165"/>
                </a:cubicBezTo>
                <a:cubicBezTo>
                  <a:pt x="693" y="146"/>
                  <a:pt x="642" y="134"/>
                  <a:pt x="591" y="128"/>
                </a:cubicBezTo>
                <a:cubicBezTo>
                  <a:pt x="561" y="124"/>
                  <a:pt x="531" y="124"/>
                  <a:pt x="511" y="140"/>
                </a:cubicBezTo>
                <a:cubicBezTo>
                  <a:pt x="492" y="154"/>
                  <a:pt x="465" y="217"/>
                  <a:pt x="454" y="240"/>
                </a:cubicBezTo>
                <a:cubicBezTo>
                  <a:pt x="447" y="255"/>
                  <a:pt x="455" y="261"/>
                  <a:pt x="468" y="261"/>
                </a:cubicBezTo>
                <a:cubicBezTo>
                  <a:pt x="587" y="266"/>
                  <a:pt x="703" y="297"/>
                  <a:pt x="808" y="353"/>
                </a:cubicBezTo>
                <a:lnTo>
                  <a:pt x="810" y="292"/>
                </a:lnTo>
                <a:cubicBezTo>
                  <a:pt x="848" y="297"/>
                  <a:pt x="886" y="303"/>
                  <a:pt x="924" y="308"/>
                </a:cubicBezTo>
                <a:lnTo>
                  <a:pt x="924" y="211"/>
                </a:lnTo>
                <a:close/>
                <a:moveTo>
                  <a:pt x="1010" y="320"/>
                </a:moveTo>
                <a:cubicBezTo>
                  <a:pt x="1016" y="321"/>
                  <a:pt x="1020" y="314"/>
                  <a:pt x="1014" y="309"/>
                </a:cubicBezTo>
                <a:cubicBezTo>
                  <a:pt x="994" y="288"/>
                  <a:pt x="974" y="266"/>
                  <a:pt x="955" y="244"/>
                </a:cubicBezTo>
                <a:lnTo>
                  <a:pt x="955" y="216"/>
                </a:lnTo>
                <a:cubicBezTo>
                  <a:pt x="955" y="211"/>
                  <a:pt x="950" y="208"/>
                  <a:pt x="946" y="208"/>
                </a:cubicBezTo>
                <a:lnTo>
                  <a:pt x="938" y="208"/>
                </a:lnTo>
                <a:lnTo>
                  <a:pt x="937" y="379"/>
                </a:lnTo>
                <a:cubicBezTo>
                  <a:pt x="934" y="380"/>
                  <a:pt x="933" y="382"/>
                  <a:pt x="933" y="385"/>
                </a:cubicBezTo>
                <a:lnTo>
                  <a:pt x="932" y="397"/>
                </a:lnTo>
                <a:cubicBezTo>
                  <a:pt x="931" y="404"/>
                  <a:pt x="934" y="405"/>
                  <a:pt x="934" y="410"/>
                </a:cubicBezTo>
                <a:lnTo>
                  <a:pt x="933" y="424"/>
                </a:lnTo>
                <a:cubicBezTo>
                  <a:pt x="933" y="428"/>
                  <a:pt x="930" y="430"/>
                  <a:pt x="930" y="436"/>
                </a:cubicBezTo>
                <a:lnTo>
                  <a:pt x="918" y="537"/>
                </a:lnTo>
                <a:cubicBezTo>
                  <a:pt x="924" y="549"/>
                  <a:pt x="967" y="549"/>
                  <a:pt x="974" y="537"/>
                </a:cubicBezTo>
                <a:lnTo>
                  <a:pt x="962" y="436"/>
                </a:lnTo>
                <a:cubicBezTo>
                  <a:pt x="962" y="430"/>
                  <a:pt x="959" y="429"/>
                  <a:pt x="958" y="424"/>
                </a:cubicBezTo>
                <a:lnTo>
                  <a:pt x="958" y="410"/>
                </a:lnTo>
                <a:cubicBezTo>
                  <a:pt x="957" y="404"/>
                  <a:pt x="961" y="405"/>
                  <a:pt x="960" y="397"/>
                </a:cubicBezTo>
                <a:lnTo>
                  <a:pt x="960" y="385"/>
                </a:lnTo>
                <a:cubicBezTo>
                  <a:pt x="959" y="382"/>
                  <a:pt x="958" y="380"/>
                  <a:pt x="954" y="379"/>
                </a:cubicBezTo>
                <a:lnTo>
                  <a:pt x="954" y="313"/>
                </a:lnTo>
                <a:cubicBezTo>
                  <a:pt x="973" y="315"/>
                  <a:pt x="991" y="318"/>
                  <a:pt x="1010" y="320"/>
                </a:cubicBezTo>
                <a:close/>
                <a:moveTo>
                  <a:pt x="481" y="435"/>
                </a:moveTo>
                <a:lnTo>
                  <a:pt x="470" y="437"/>
                </a:lnTo>
                <a:lnTo>
                  <a:pt x="506" y="622"/>
                </a:lnTo>
                <a:lnTo>
                  <a:pt x="517" y="620"/>
                </a:lnTo>
                <a:lnTo>
                  <a:pt x="515" y="611"/>
                </a:lnTo>
                <a:lnTo>
                  <a:pt x="524" y="609"/>
                </a:lnTo>
                <a:lnTo>
                  <a:pt x="522" y="599"/>
                </a:lnTo>
                <a:lnTo>
                  <a:pt x="532" y="597"/>
                </a:lnTo>
                <a:lnTo>
                  <a:pt x="531" y="587"/>
                </a:lnTo>
                <a:lnTo>
                  <a:pt x="540" y="585"/>
                </a:lnTo>
                <a:lnTo>
                  <a:pt x="539" y="575"/>
                </a:lnTo>
                <a:lnTo>
                  <a:pt x="548" y="573"/>
                </a:lnTo>
                <a:lnTo>
                  <a:pt x="551" y="590"/>
                </a:lnTo>
                <a:lnTo>
                  <a:pt x="560" y="589"/>
                </a:lnTo>
                <a:lnTo>
                  <a:pt x="563" y="606"/>
                </a:lnTo>
                <a:lnTo>
                  <a:pt x="572" y="604"/>
                </a:lnTo>
                <a:lnTo>
                  <a:pt x="575" y="622"/>
                </a:lnTo>
                <a:lnTo>
                  <a:pt x="584" y="620"/>
                </a:lnTo>
                <a:lnTo>
                  <a:pt x="587" y="637"/>
                </a:lnTo>
                <a:lnTo>
                  <a:pt x="594" y="636"/>
                </a:lnTo>
                <a:lnTo>
                  <a:pt x="596" y="646"/>
                </a:lnTo>
                <a:lnTo>
                  <a:pt x="625" y="640"/>
                </a:lnTo>
                <a:lnTo>
                  <a:pt x="623" y="632"/>
                </a:lnTo>
                <a:lnTo>
                  <a:pt x="630" y="631"/>
                </a:lnTo>
                <a:lnTo>
                  <a:pt x="626" y="613"/>
                </a:lnTo>
                <a:lnTo>
                  <a:pt x="618" y="615"/>
                </a:lnTo>
                <a:lnTo>
                  <a:pt x="614" y="598"/>
                </a:lnTo>
                <a:lnTo>
                  <a:pt x="606" y="599"/>
                </a:lnTo>
                <a:lnTo>
                  <a:pt x="603" y="582"/>
                </a:lnTo>
                <a:lnTo>
                  <a:pt x="594" y="583"/>
                </a:lnTo>
                <a:lnTo>
                  <a:pt x="591" y="566"/>
                </a:lnTo>
                <a:lnTo>
                  <a:pt x="582" y="568"/>
                </a:lnTo>
                <a:lnTo>
                  <a:pt x="580" y="559"/>
                </a:lnTo>
                <a:lnTo>
                  <a:pt x="636" y="548"/>
                </a:lnTo>
                <a:lnTo>
                  <a:pt x="634" y="540"/>
                </a:lnTo>
                <a:lnTo>
                  <a:pt x="625" y="541"/>
                </a:lnTo>
                <a:lnTo>
                  <a:pt x="623" y="532"/>
                </a:lnTo>
                <a:lnTo>
                  <a:pt x="613" y="534"/>
                </a:lnTo>
                <a:lnTo>
                  <a:pt x="611" y="524"/>
                </a:lnTo>
                <a:lnTo>
                  <a:pt x="601" y="526"/>
                </a:lnTo>
                <a:lnTo>
                  <a:pt x="599" y="516"/>
                </a:lnTo>
                <a:lnTo>
                  <a:pt x="589" y="517"/>
                </a:lnTo>
                <a:lnTo>
                  <a:pt x="587" y="508"/>
                </a:lnTo>
                <a:lnTo>
                  <a:pt x="577" y="509"/>
                </a:lnTo>
                <a:lnTo>
                  <a:pt x="575" y="499"/>
                </a:lnTo>
                <a:lnTo>
                  <a:pt x="565" y="501"/>
                </a:lnTo>
                <a:lnTo>
                  <a:pt x="563" y="491"/>
                </a:lnTo>
                <a:lnTo>
                  <a:pt x="553" y="493"/>
                </a:lnTo>
                <a:lnTo>
                  <a:pt x="551" y="483"/>
                </a:lnTo>
                <a:lnTo>
                  <a:pt x="541" y="485"/>
                </a:lnTo>
                <a:lnTo>
                  <a:pt x="539" y="475"/>
                </a:lnTo>
                <a:lnTo>
                  <a:pt x="529" y="477"/>
                </a:lnTo>
                <a:lnTo>
                  <a:pt x="527" y="467"/>
                </a:lnTo>
                <a:lnTo>
                  <a:pt x="517" y="469"/>
                </a:lnTo>
                <a:lnTo>
                  <a:pt x="515" y="459"/>
                </a:lnTo>
                <a:lnTo>
                  <a:pt x="505" y="461"/>
                </a:lnTo>
                <a:lnTo>
                  <a:pt x="503" y="451"/>
                </a:lnTo>
                <a:lnTo>
                  <a:pt x="493" y="453"/>
                </a:lnTo>
                <a:lnTo>
                  <a:pt x="491" y="443"/>
                </a:lnTo>
                <a:lnTo>
                  <a:pt x="483" y="445"/>
                </a:lnTo>
                <a:lnTo>
                  <a:pt x="481" y="435"/>
                </a:lnTo>
                <a:close/>
                <a:moveTo>
                  <a:pt x="95" y="327"/>
                </a:moveTo>
                <a:lnTo>
                  <a:pt x="693" y="327"/>
                </a:lnTo>
                <a:lnTo>
                  <a:pt x="693" y="680"/>
                </a:lnTo>
                <a:lnTo>
                  <a:pt x="95" y="680"/>
                </a:lnTo>
                <a:lnTo>
                  <a:pt x="95" y="327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1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5" name="矩形 104"/>
          <p:cNvSpPr/>
          <p:nvPr/>
        </p:nvSpPr>
        <p:spPr bwMode="auto">
          <a:xfrm>
            <a:off x="7167298" y="2188756"/>
            <a:ext cx="2681064" cy="114105"/>
          </a:xfrm>
          <a:prstGeom prst="rect">
            <a:avLst/>
          </a:prstGeom>
          <a:solidFill>
            <a:srgbClr val="77849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380" tIns="45690" rIns="91380" bIns="45690" numCol="1" rtlCol="0" anchor="t" anchorCtr="0" compatLnSpc="1"/>
          <a:lstStyle/>
          <a:p>
            <a:endParaRPr lang="zh-CN" altLang="en-US" sz="11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6" name="Freeform 11"/>
          <p:cNvSpPr>
            <a:spLocks noEditPoints="1"/>
          </p:cNvSpPr>
          <p:nvPr/>
        </p:nvSpPr>
        <p:spPr bwMode="auto">
          <a:xfrm>
            <a:off x="2385561" y="2486875"/>
            <a:ext cx="775484" cy="487064"/>
          </a:xfrm>
          <a:custGeom>
            <a:avLst/>
            <a:gdLst>
              <a:gd name="T0" fmla="*/ 79 w 1051"/>
              <a:gd name="T1" fmla="*/ 281 h 660"/>
              <a:gd name="T2" fmla="*/ 111 w 1051"/>
              <a:gd name="T3" fmla="*/ 248 h 660"/>
              <a:gd name="T4" fmla="*/ 81 w 1051"/>
              <a:gd name="T5" fmla="*/ 202 h 660"/>
              <a:gd name="T6" fmla="*/ 77 w 1051"/>
              <a:gd name="T7" fmla="*/ 174 h 660"/>
              <a:gd name="T8" fmla="*/ 81 w 1051"/>
              <a:gd name="T9" fmla="*/ 171 h 660"/>
              <a:gd name="T10" fmla="*/ 211 w 1051"/>
              <a:gd name="T11" fmla="*/ 92 h 660"/>
              <a:gd name="T12" fmla="*/ 235 w 1051"/>
              <a:gd name="T13" fmla="*/ 172 h 660"/>
              <a:gd name="T14" fmla="*/ 238 w 1051"/>
              <a:gd name="T15" fmla="*/ 177 h 660"/>
              <a:gd name="T16" fmla="*/ 224 w 1051"/>
              <a:gd name="T17" fmla="*/ 214 h 660"/>
              <a:gd name="T18" fmla="*/ 219 w 1051"/>
              <a:gd name="T19" fmla="*/ 277 h 660"/>
              <a:gd name="T20" fmla="*/ 272 w 1051"/>
              <a:gd name="T21" fmla="*/ 280 h 660"/>
              <a:gd name="T22" fmla="*/ 298 w 1051"/>
              <a:gd name="T23" fmla="*/ 249 h 660"/>
              <a:gd name="T24" fmla="*/ 370 w 1051"/>
              <a:gd name="T25" fmla="*/ 211 h 660"/>
              <a:gd name="T26" fmla="*/ 318 w 1051"/>
              <a:gd name="T27" fmla="*/ 177 h 660"/>
              <a:gd name="T28" fmla="*/ 462 w 1051"/>
              <a:gd name="T29" fmla="*/ 47 h 660"/>
              <a:gd name="T30" fmla="*/ 461 w 1051"/>
              <a:gd name="T31" fmla="*/ 178 h 660"/>
              <a:gd name="T32" fmla="*/ 442 w 1051"/>
              <a:gd name="T33" fmla="*/ 237 h 660"/>
              <a:gd name="T34" fmla="*/ 512 w 1051"/>
              <a:gd name="T35" fmla="*/ 256 h 660"/>
              <a:gd name="T36" fmla="*/ 568 w 1051"/>
              <a:gd name="T37" fmla="*/ 189 h 660"/>
              <a:gd name="T38" fmla="*/ 598 w 1051"/>
              <a:gd name="T39" fmla="*/ 159 h 660"/>
              <a:gd name="T40" fmla="*/ 570 w 1051"/>
              <a:gd name="T41" fmla="*/ 118 h 660"/>
              <a:gd name="T42" fmla="*/ 567 w 1051"/>
              <a:gd name="T43" fmla="*/ 93 h 660"/>
              <a:gd name="T44" fmla="*/ 571 w 1051"/>
              <a:gd name="T45" fmla="*/ 90 h 660"/>
              <a:gd name="T46" fmla="*/ 687 w 1051"/>
              <a:gd name="T47" fmla="*/ 19 h 660"/>
              <a:gd name="T48" fmla="*/ 709 w 1051"/>
              <a:gd name="T49" fmla="*/ 91 h 660"/>
              <a:gd name="T50" fmla="*/ 712 w 1051"/>
              <a:gd name="T51" fmla="*/ 95 h 660"/>
              <a:gd name="T52" fmla="*/ 699 w 1051"/>
              <a:gd name="T53" fmla="*/ 129 h 660"/>
              <a:gd name="T54" fmla="*/ 694 w 1051"/>
              <a:gd name="T55" fmla="*/ 185 h 660"/>
              <a:gd name="T56" fmla="*/ 742 w 1051"/>
              <a:gd name="T57" fmla="*/ 188 h 660"/>
              <a:gd name="T58" fmla="*/ 512 w 1051"/>
              <a:gd name="T59" fmla="*/ 432 h 660"/>
              <a:gd name="T60" fmla="*/ 0 w 1051"/>
              <a:gd name="T61" fmla="*/ 473 h 660"/>
              <a:gd name="T62" fmla="*/ 16 w 1051"/>
              <a:gd name="T63" fmla="*/ 520 h 660"/>
              <a:gd name="T64" fmla="*/ 82 w 1051"/>
              <a:gd name="T65" fmla="*/ 640 h 660"/>
              <a:gd name="T66" fmla="*/ 492 w 1051"/>
              <a:gd name="T67" fmla="*/ 635 h 660"/>
              <a:gd name="T68" fmla="*/ 574 w 1051"/>
              <a:gd name="T69" fmla="*/ 625 h 660"/>
              <a:gd name="T70" fmla="*/ 971 w 1051"/>
              <a:gd name="T71" fmla="*/ 369 h 660"/>
              <a:gd name="T72" fmla="*/ 769 w 1051"/>
              <a:gd name="T73" fmla="*/ 171 h 660"/>
              <a:gd name="T74" fmla="*/ 516 w 1051"/>
              <a:gd name="T75" fmla="*/ 491 h 660"/>
              <a:gd name="T76" fmla="*/ 300 w 1051"/>
              <a:gd name="T77" fmla="*/ 366 h 660"/>
              <a:gd name="T78" fmla="*/ 16 w 1051"/>
              <a:gd name="T79" fmla="*/ 52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51" h="660">
                <a:moveTo>
                  <a:pt x="44" y="282"/>
                </a:moveTo>
                <a:cubicBezTo>
                  <a:pt x="57" y="282"/>
                  <a:pt x="68" y="282"/>
                  <a:pt x="79" y="281"/>
                </a:cubicBezTo>
                <a:cubicBezTo>
                  <a:pt x="89" y="282"/>
                  <a:pt x="96" y="280"/>
                  <a:pt x="102" y="274"/>
                </a:cubicBezTo>
                <a:cubicBezTo>
                  <a:pt x="106" y="267"/>
                  <a:pt x="109" y="259"/>
                  <a:pt x="111" y="248"/>
                </a:cubicBezTo>
                <a:cubicBezTo>
                  <a:pt x="103" y="239"/>
                  <a:pt x="96" y="228"/>
                  <a:pt x="92" y="215"/>
                </a:cubicBezTo>
                <a:cubicBezTo>
                  <a:pt x="87" y="212"/>
                  <a:pt x="83" y="208"/>
                  <a:pt x="81" y="202"/>
                </a:cubicBezTo>
                <a:cubicBezTo>
                  <a:pt x="78" y="196"/>
                  <a:pt x="77" y="187"/>
                  <a:pt x="77" y="177"/>
                </a:cubicBezTo>
                <a:lnTo>
                  <a:pt x="77" y="174"/>
                </a:lnTo>
                <a:lnTo>
                  <a:pt x="80" y="172"/>
                </a:lnTo>
                <a:cubicBezTo>
                  <a:pt x="80" y="172"/>
                  <a:pt x="81" y="172"/>
                  <a:pt x="81" y="171"/>
                </a:cubicBezTo>
                <a:cubicBezTo>
                  <a:pt x="75" y="129"/>
                  <a:pt x="80" y="110"/>
                  <a:pt x="99" y="95"/>
                </a:cubicBezTo>
                <a:cubicBezTo>
                  <a:pt x="127" y="71"/>
                  <a:pt x="182" y="71"/>
                  <a:pt x="211" y="92"/>
                </a:cubicBezTo>
                <a:cubicBezTo>
                  <a:pt x="230" y="107"/>
                  <a:pt x="238" y="132"/>
                  <a:pt x="232" y="170"/>
                </a:cubicBezTo>
                <a:cubicBezTo>
                  <a:pt x="233" y="171"/>
                  <a:pt x="234" y="172"/>
                  <a:pt x="235" y="172"/>
                </a:cubicBezTo>
                <a:lnTo>
                  <a:pt x="238" y="174"/>
                </a:lnTo>
                <a:lnTo>
                  <a:pt x="238" y="177"/>
                </a:lnTo>
                <a:cubicBezTo>
                  <a:pt x="238" y="187"/>
                  <a:pt x="237" y="195"/>
                  <a:pt x="234" y="202"/>
                </a:cubicBezTo>
                <a:cubicBezTo>
                  <a:pt x="232" y="207"/>
                  <a:pt x="229" y="212"/>
                  <a:pt x="224" y="214"/>
                </a:cubicBezTo>
                <a:cubicBezTo>
                  <a:pt x="220" y="227"/>
                  <a:pt x="214" y="237"/>
                  <a:pt x="206" y="246"/>
                </a:cubicBezTo>
                <a:cubicBezTo>
                  <a:pt x="208" y="260"/>
                  <a:pt x="212" y="270"/>
                  <a:pt x="219" y="277"/>
                </a:cubicBezTo>
                <a:cubicBezTo>
                  <a:pt x="224" y="280"/>
                  <a:pt x="231" y="280"/>
                  <a:pt x="240" y="280"/>
                </a:cubicBezTo>
                <a:cubicBezTo>
                  <a:pt x="250" y="280"/>
                  <a:pt x="260" y="280"/>
                  <a:pt x="272" y="280"/>
                </a:cubicBezTo>
                <a:cubicBezTo>
                  <a:pt x="276" y="284"/>
                  <a:pt x="281" y="291"/>
                  <a:pt x="285" y="300"/>
                </a:cubicBezTo>
                <a:cubicBezTo>
                  <a:pt x="288" y="276"/>
                  <a:pt x="292" y="256"/>
                  <a:pt x="298" y="249"/>
                </a:cubicBezTo>
                <a:cubicBezTo>
                  <a:pt x="302" y="240"/>
                  <a:pt x="356" y="237"/>
                  <a:pt x="364" y="237"/>
                </a:cubicBezTo>
                <a:cubicBezTo>
                  <a:pt x="366" y="228"/>
                  <a:pt x="369" y="220"/>
                  <a:pt x="370" y="211"/>
                </a:cubicBezTo>
                <a:cubicBezTo>
                  <a:pt x="358" y="203"/>
                  <a:pt x="349" y="191"/>
                  <a:pt x="344" y="178"/>
                </a:cubicBezTo>
                <a:cubicBezTo>
                  <a:pt x="338" y="177"/>
                  <a:pt x="323" y="178"/>
                  <a:pt x="318" y="177"/>
                </a:cubicBezTo>
                <a:cubicBezTo>
                  <a:pt x="310" y="132"/>
                  <a:pt x="321" y="65"/>
                  <a:pt x="339" y="50"/>
                </a:cubicBezTo>
                <a:cubicBezTo>
                  <a:pt x="367" y="28"/>
                  <a:pt x="434" y="27"/>
                  <a:pt x="462" y="47"/>
                </a:cubicBezTo>
                <a:cubicBezTo>
                  <a:pt x="482" y="62"/>
                  <a:pt x="495" y="134"/>
                  <a:pt x="488" y="175"/>
                </a:cubicBezTo>
                <a:cubicBezTo>
                  <a:pt x="485" y="177"/>
                  <a:pt x="465" y="176"/>
                  <a:pt x="461" y="178"/>
                </a:cubicBezTo>
                <a:cubicBezTo>
                  <a:pt x="455" y="191"/>
                  <a:pt x="446" y="202"/>
                  <a:pt x="433" y="211"/>
                </a:cubicBezTo>
                <a:cubicBezTo>
                  <a:pt x="436" y="224"/>
                  <a:pt x="438" y="229"/>
                  <a:pt x="442" y="237"/>
                </a:cubicBezTo>
                <a:cubicBezTo>
                  <a:pt x="450" y="237"/>
                  <a:pt x="504" y="240"/>
                  <a:pt x="508" y="249"/>
                </a:cubicBezTo>
                <a:cubicBezTo>
                  <a:pt x="509" y="251"/>
                  <a:pt x="510" y="253"/>
                  <a:pt x="512" y="256"/>
                </a:cubicBezTo>
                <a:cubicBezTo>
                  <a:pt x="518" y="225"/>
                  <a:pt x="526" y="199"/>
                  <a:pt x="537" y="189"/>
                </a:cubicBezTo>
                <a:cubicBezTo>
                  <a:pt x="548" y="189"/>
                  <a:pt x="559" y="189"/>
                  <a:pt x="568" y="189"/>
                </a:cubicBezTo>
                <a:cubicBezTo>
                  <a:pt x="577" y="190"/>
                  <a:pt x="584" y="188"/>
                  <a:pt x="589" y="182"/>
                </a:cubicBezTo>
                <a:cubicBezTo>
                  <a:pt x="593" y="176"/>
                  <a:pt x="596" y="169"/>
                  <a:pt x="598" y="159"/>
                </a:cubicBezTo>
                <a:cubicBezTo>
                  <a:pt x="590" y="151"/>
                  <a:pt x="584" y="141"/>
                  <a:pt x="580" y="129"/>
                </a:cubicBezTo>
                <a:cubicBezTo>
                  <a:pt x="576" y="127"/>
                  <a:pt x="572" y="123"/>
                  <a:pt x="570" y="118"/>
                </a:cubicBezTo>
                <a:cubicBezTo>
                  <a:pt x="568" y="112"/>
                  <a:pt x="567" y="104"/>
                  <a:pt x="567" y="95"/>
                </a:cubicBezTo>
                <a:lnTo>
                  <a:pt x="567" y="93"/>
                </a:lnTo>
                <a:lnTo>
                  <a:pt x="569" y="91"/>
                </a:lnTo>
                <a:cubicBezTo>
                  <a:pt x="570" y="91"/>
                  <a:pt x="570" y="90"/>
                  <a:pt x="571" y="90"/>
                </a:cubicBezTo>
                <a:cubicBezTo>
                  <a:pt x="565" y="52"/>
                  <a:pt x="570" y="35"/>
                  <a:pt x="586" y="21"/>
                </a:cubicBezTo>
                <a:cubicBezTo>
                  <a:pt x="612" y="0"/>
                  <a:pt x="661" y="0"/>
                  <a:pt x="687" y="19"/>
                </a:cubicBezTo>
                <a:cubicBezTo>
                  <a:pt x="705" y="32"/>
                  <a:pt x="711" y="55"/>
                  <a:pt x="706" y="89"/>
                </a:cubicBezTo>
                <a:cubicBezTo>
                  <a:pt x="707" y="90"/>
                  <a:pt x="708" y="90"/>
                  <a:pt x="709" y="91"/>
                </a:cubicBezTo>
                <a:lnTo>
                  <a:pt x="712" y="93"/>
                </a:lnTo>
                <a:lnTo>
                  <a:pt x="712" y="95"/>
                </a:lnTo>
                <a:cubicBezTo>
                  <a:pt x="712" y="104"/>
                  <a:pt x="711" y="112"/>
                  <a:pt x="708" y="117"/>
                </a:cubicBezTo>
                <a:cubicBezTo>
                  <a:pt x="706" y="123"/>
                  <a:pt x="703" y="126"/>
                  <a:pt x="699" y="129"/>
                </a:cubicBezTo>
                <a:cubicBezTo>
                  <a:pt x="695" y="140"/>
                  <a:pt x="690" y="150"/>
                  <a:pt x="683" y="157"/>
                </a:cubicBezTo>
                <a:cubicBezTo>
                  <a:pt x="685" y="169"/>
                  <a:pt x="688" y="179"/>
                  <a:pt x="694" y="185"/>
                </a:cubicBezTo>
                <a:cubicBezTo>
                  <a:pt x="699" y="188"/>
                  <a:pt x="706" y="188"/>
                  <a:pt x="713" y="188"/>
                </a:cubicBezTo>
                <a:cubicBezTo>
                  <a:pt x="722" y="188"/>
                  <a:pt x="732" y="188"/>
                  <a:pt x="742" y="188"/>
                </a:cubicBezTo>
                <a:cubicBezTo>
                  <a:pt x="747" y="192"/>
                  <a:pt x="752" y="202"/>
                  <a:pt x="756" y="215"/>
                </a:cubicBezTo>
                <a:lnTo>
                  <a:pt x="512" y="432"/>
                </a:lnTo>
                <a:lnTo>
                  <a:pt x="301" y="310"/>
                </a:lnTo>
                <a:lnTo>
                  <a:pt x="0" y="473"/>
                </a:lnTo>
                <a:cubicBezTo>
                  <a:pt x="1" y="427"/>
                  <a:pt x="10" y="312"/>
                  <a:pt x="44" y="282"/>
                </a:cubicBezTo>
                <a:close/>
                <a:moveTo>
                  <a:pt x="16" y="520"/>
                </a:moveTo>
                <a:lnTo>
                  <a:pt x="16" y="520"/>
                </a:lnTo>
                <a:lnTo>
                  <a:pt x="82" y="640"/>
                </a:lnTo>
                <a:lnTo>
                  <a:pt x="298" y="523"/>
                </a:lnTo>
                <a:lnTo>
                  <a:pt x="492" y="635"/>
                </a:lnTo>
                <a:lnTo>
                  <a:pt x="536" y="660"/>
                </a:lnTo>
                <a:lnTo>
                  <a:pt x="574" y="625"/>
                </a:lnTo>
                <a:lnTo>
                  <a:pt x="918" y="317"/>
                </a:lnTo>
                <a:lnTo>
                  <a:pt x="971" y="369"/>
                </a:lnTo>
                <a:lnTo>
                  <a:pt x="1051" y="96"/>
                </a:lnTo>
                <a:lnTo>
                  <a:pt x="769" y="171"/>
                </a:lnTo>
                <a:lnTo>
                  <a:pt x="820" y="221"/>
                </a:lnTo>
                <a:lnTo>
                  <a:pt x="516" y="491"/>
                </a:lnTo>
                <a:lnTo>
                  <a:pt x="333" y="386"/>
                </a:lnTo>
                <a:lnTo>
                  <a:pt x="300" y="366"/>
                </a:lnTo>
                <a:lnTo>
                  <a:pt x="266" y="385"/>
                </a:lnTo>
                <a:lnTo>
                  <a:pt x="16" y="520"/>
                </a:lnTo>
                <a:close/>
              </a:path>
            </a:pathLst>
          </a:custGeom>
          <a:solidFill>
            <a:srgbClr val="40A693"/>
          </a:solidFill>
          <a:ln>
            <a:noFill/>
          </a:ln>
        </p:spPr>
        <p:txBody>
          <a:bodyPr vert="horz" wrap="square" lIns="91380" tIns="45690" rIns="91380" bIns="45690" numCol="1" anchor="t" anchorCtr="0" compatLnSpc="1"/>
          <a:lstStyle/>
          <a:p>
            <a:endParaRPr lang="zh-CN" altLang="en-US" sz="1199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00720" y="241957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493680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95" grpId="0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/>
      <p:bldP spid="103" grpId="0"/>
      <p:bldP spid="104" grpId="0" animBg="1"/>
      <p:bldP spid="105" grpId="0" animBg="1"/>
      <p:bldP spid="10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5"/>
          <p:cNvSpPr txBox="1"/>
          <p:nvPr/>
        </p:nvSpPr>
        <p:spPr>
          <a:xfrm flipH="1">
            <a:off x="5068883" y="1670358"/>
            <a:ext cx="4681397" cy="53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999" dirty="0">
                <a:solidFill>
                  <a:srgbClr val="595959"/>
                </a:solidFill>
                <a:cs typeface="+mn-ea"/>
                <a:sym typeface="+mn-lt"/>
              </a:rPr>
              <a:t>200</a:t>
            </a: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999" dirty="0">
                <a:solidFill>
                  <a:srgbClr val="595959"/>
                </a:solidFill>
                <a:cs typeface="+mn-ea"/>
                <a:sym typeface="+mn-lt"/>
              </a:rPr>
              <a:t>200</a:t>
            </a: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字。</a:t>
            </a:r>
          </a:p>
        </p:txBody>
      </p:sp>
      <p:sp>
        <p:nvSpPr>
          <p:cNvPr id="37" name="TextBox 16"/>
          <p:cNvSpPr txBox="1"/>
          <p:nvPr/>
        </p:nvSpPr>
        <p:spPr>
          <a:xfrm flipH="1">
            <a:off x="5800943" y="3333564"/>
            <a:ext cx="4116066" cy="53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999" dirty="0">
                <a:solidFill>
                  <a:srgbClr val="595959"/>
                </a:solidFill>
                <a:cs typeface="+mn-ea"/>
                <a:sym typeface="+mn-lt"/>
              </a:rPr>
              <a:t>200</a:t>
            </a: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999" dirty="0">
                <a:solidFill>
                  <a:srgbClr val="595959"/>
                </a:solidFill>
                <a:cs typeface="+mn-ea"/>
                <a:sym typeface="+mn-lt"/>
              </a:rPr>
              <a:t>200</a:t>
            </a: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字。</a:t>
            </a:r>
          </a:p>
        </p:txBody>
      </p:sp>
      <p:sp>
        <p:nvSpPr>
          <p:cNvPr id="38" name="TextBox 17"/>
          <p:cNvSpPr txBox="1"/>
          <p:nvPr/>
        </p:nvSpPr>
        <p:spPr>
          <a:xfrm flipH="1">
            <a:off x="4980150" y="4824343"/>
            <a:ext cx="4767225" cy="53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根据自己的需要添加适当的文字，在幻灯片中，一页的文字最好不要超</a:t>
            </a:r>
            <a:r>
              <a:rPr lang="en-US" altLang="zh-CN" sz="999" dirty="0">
                <a:solidFill>
                  <a:srgbClr val="595959"/>
                </a:solidFill>
                <a:cs typeface="+mn-ea"/>
                <a:sym typeface="+mn-lt"/>
              </a:rPr>
              <a:t>200</a:t>
            </a: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字，根据自己的需要添加适当的文字一页的文字最好不要超过</a:t>
            </a:r>
            <a:r>
              <a:rPr lang="en-US" altLang="zh-CN" sz="999" dirty="0">
                <a:solidFill>
                  <a:srgbClr val="595959"/>
                </a:solidFill>
                <a:cs typeface="+mn-ea"/>
                <a:sym typeface="+mn-lt"/>
              </a:rPr>
              <a:t>200</a:t>
            </a:r>
            <a:r>
              <a:rPr lang="zh-CN" altLang="en-US" sz="999" dirty="0">
                <a:solidFill>
                  <a:srgbClr val="595959"/>
                </a:solidFill>
                <a:cs typeface="+mn-ea"/>
                <a:sym typeface="+mn-lt"/>
              </a:rPr>
              <a:t>字。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937151" y="1576909"/>
            <a:ext cx="3688552" cy="3966057"/>
            <a:chOff x="2065548" y="1772816"/>
            <a:chExt cx="3690473" cy="3968123"/>
          </a:xfrm>
        </p:grpSpPr>
        <p:sp>
          <p:nvSpPr>
            <p:cNvPr id="24" name="Oval 6"/>
            <p:cNvSpPr>
              <a:spLocks noChangeArrowheads="1"/>
            </p:cNvSpPr>
            <p:nvPr/>
          </p:nvSpPr>
          <p:spPr bwMode="auto">
            <a:xfrm flipH="1">
              <a:off x="2065548" y="3043177"/>
              <a:ext cx="1551394" cy="1550033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7"/>
            <p:cNvSpPr/>
            <p:nvPr/>
          </p:nvSpPr>
          <p:spPr bwMode="auto">
            <a:xfrm flipH="1">
              <a:off x="4317997" y="2129095"/>
              <a:ext cx="1050765" cy="3317526"/>
            </a:xfrm>
            <a:custGeom>
              <a:avLst/>
              <a:gdLst>
                <a:gd name="T0" fmla="*/ 1750 w 1750"/>
                <a:gd name="T1" fmla="*/ 272 h 5527"/>
                <a:gd name="T2" fmla="*/ 314 w 1750"/>
                <a:gd name="T3" fmla="*/ 2778 h 5527"/>
                <a:gd name="T4" fmla="*/ 1699 w 1750"/>
                <a:gd name="T5" fmla="*/ 5254 h 5527"/>
                <a:gd name="T6" fmla="*/ 1542 w 1750"/>
                <a:gd name="T7" fmla="*/ 5527 h 5527"/>
                <a:gd name="T8" fmla="*/ 0 w 1750"/>
                <a:gd name="T9" fmla="*/ 2778 h 5527"/>
                <a:gd name="T10" fmla="*/ 1593 w 1750"/>
                <a:gd name="T11" fmla="*/ 0 h 5527"/>
                <a:gd name="T12" fmla="*/ 1750 w 1750"/>
                <a:gd name="T13" fmla="*/ 272 h 5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0" h="5527">
                  <a:moveTo>
                    <a:pt x="1750" y="272"/>
                  </a:moveTo>
                  <a:cubicBezTo>
                    <a:pt x="891" y="777"/>
                    <a:pt x="314" y="1710"/>
                    <a:pt x="314" y="2778"/>
                  </a:cubicBezTo>
                  <a:cubicBezTo>
                    <a:pt x="314" y="3825"/>
                    <a:pt x="868" y="4743"/>
                    <a:pt x="1699" y="5254"/>
                  </a:cubicBezTo>
                  <a:lnTo>
                    <a:pt x="1542" y="5527"/>
                  </a:lnTo>
                  <a:cubicBezTo>
                    <a:pt x="617" y="4961"/>
                    <a:pt x="0" y="3942"/>
                    <a:pt x="0" y="2778"/>
                  </a:cubicBezTo>
                  <a:cubicBezTo>
                    <a:pt x="0" y="1594"/>
                    <a:pt x="640" y="559"/>
                    <a:pt x="1593" y="0"/>
                  </a:cubicBezTo>
                  <a:lnTo>
                    <a:pt x="1750" y="272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Line 11"/>
            <p:cNvSpPr>
              <a:spLocks noChangeShapeType="1"/>
            </p:cNvSpPr>
            <p:nvPr/>
          </p:nvSpPr>
          <p:spPr bwMode="auto">
            <a:xfrm flipH="1">
              <a:off x="3426136" y="2652801"/>
              <a:ext cx="710246" cy="521588"/>
            </a:xfrm>
            <a:prstGeom prst="line">
              <a:avLst/>
            </a:prstGeom>
            <a:noFill/>
            <a:ln w="12700" cap="flat">
              <a:solidFill>
                <a:srgbClr val="2E2C2C"/>
              </a:solidFill>
              <a:prstDash val="solid"/>
              <a:miter lim="800000"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Line 13"/>
            <p:cNvSpPr>
              <a:spLocks noChangeShapeType="1"/>
            </p:cNvSpPr>
            <p:nvPr/>
          </p:nvSpPr>
          <p:spPr bwMode="auto">
            <a:xfrm flipH="1">
              <a:off x="3711290" y="3765914"/>
              <a:ext cx="946680" cy="0"/>
            </a:xfrm>
            <a:prstGeom prst="line">
              <a:avLst/>
            </a:prstGeom>
            <a:noFill/>
            <a:ln w="12700" cap="flat">
              <a:solidFill>
                <a:srgbClr val="2E2C2C"/>
              </a:solidFill>
              <a:prstDash val="solid"/>
              <a:miter lim="800000"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14"/>
            <p:cNvSpPr>
              <a:spLocks noChangeArrowheads="1"/>
            </p:cNvSpPr>
            <p:nvPr/>
          </p:nvSpPr>
          <p:spPr bwMode="auto">
            <a:xfrm flipH="1">
              <a:off x="2180322" y="3156625"/>
              <a:ext cx="1321847" cy="1321847"/>
            </a:xfrm>
            <a:prstGeom prst="ellipse">
              <a:avLst/>
            </a:prstGeom>
            <a:solidFill>
              <a:srgbClr val="40A693"/>
            </a:solidFill>
            <a:ln w="5715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sz="1399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052078" y="1772816"/>
              <a:ext cx="991385" cy="992677"/>
              <a:chOff x="3428452" y="1024328"/>
              <a:chExt cx="1219200" cy="1220788"/>
            </a:xfrm>
          </p:grpSpPr>
          <p:sp>
            <p:nvSpPr>
              <p:cNvPr id="26" name="Oval 8"/>
              <p:cNvSpPr>
                <a:spLocks noChangeArrowheads="1"/>
              </p:cNvSpPr>
              <p:nvPr/>
            </p:nvSpPr>
            <p:spPr bwMode="auto">
              <a:xfrm flipH="1">
                <a:off x="3428452" y="1024328"/>
                <a:ext cx="1219200" cy="1220788"/>
              </a:xfrm>
              <a:prstGeom prst="ellipse">
                <a:avLst/>
              </a:prstGeom>
              <a:solidFill>
                <a:srgbClr val="5B9BD5"/>
              </a:solidFill>
              <a:ln w="28575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392" tIns="45696" rIns="91392" bIns="45696" numCol="1" anchor="t" anchorCtr="0" compatLnSpc="1"/>
              <a:lstStyle/>
              <a:p>
                <a:pPr algn="ctr">
                  <a:lnSpc>
                    <a:spcPct val="200000"/>
                  </a:lnSpc>
                  <a:spcBef>
                    <a:spcPct val="20000"/>
                  </a:spcBef>
                </a:pPr>
                <a:endParaRPr lang="zh-CN" altLang="en-US" sz="1399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TextBox 11"/>
              <p:cNvSpPr txBox="1"/>
              <p:nvPr/>
            </p:nvSpPr>
            <p:spPr>
              <a:xfrm flipH="1">
                <a:off x="3612468" y="1283969"/>
                <a:ext cx="873717" cy="7192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599" dirty="0" smtClean="0">
                    <a:solidFill>
                      <a:schemeClr val="bg2"/>
                    </a:solidFill>
                    <a:cs typeface="+mn-ea"/>
                    <a:sym typeface="+mn-lt"/>
                  </a:rPr>
                  <a:t>输入标题</a:t>
                </a:r>
                <a:endParaRPr lang="zh-CN" altLang="en-US" sz="1599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4763345" y="3284421"/>
              <a:ext cx="992676" cy="991385"/>
              <a:chOff x="4303164" y="2883291"/>
              <a:chExt cx="1220788" cy="1219200"/>
            </a:xfrm>
          </p:grpSpPr>
          <p:sp>
            <p:nvSpPr>
              <p:cNvPr id="27" name="Oval 9"/>
              <p:cNvSpPr>
                <a:spLocks noChangeArrowheads="1"/>
              </p:cNvSpPr>
              <p:nvPr/>
            </p:nvSpPr>
            <p:spPr bwMode="auto">
              <a:xfrm flipH="1">
                <a:off x="4303164" y="2883291"/>
                <a:ext cx="1220788" cy="1219200"/>
              </a:xfrm>
              <a:prstGeom prst="ellipse">
                <a:avLst/>
              </a:prstGeom>
              <a:solidFill>
                <a:srgbClr val="5E5CA2"/>
              </a:solidFill>
              <a:ln w="28575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392" tIns="45696" rIns="91392" bIns="45696" numCol="1" anchor="t" anchorCtr="0" compatLnSpc="1"/>
              <a:lstStyle/>
              <a:p>
                <a:pPr algn="ctr">
                  <a:lnSpc>
                    <a:spcPct val="200000"/>
                  </a:lnSpc>
                  <a:spcBef>
                    <a:spcPct val="20000"/>
                  </a:spcBef>
                </a:pPr>
                <a:endParaRPr lang="zh-CN" altLang="en-US" sz="1399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TextBox 12"/>
              <p:cNvSpPr txBox="1"/>
              <p:nvPr/>
            </p:nvSpPr>
            <p:spPr>
              <a:xfrm flipH="1">
                <a:off x="4523827" y="3140612"/>
                <a:ext cx="873718" cy="7191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599" dirty="0">
                    <a:solidFill>
                      <a:schemeClr val="bg2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950100" y="4749554"/>
              <a:ext cx="992676" cy="991385"/>
              <a:chOff x="3303039" y="4685103"/>
              <a:chExt cx="1220788" cy="1219200"/>
            </a:xfrm>
          </p:grpSpPr>
          <p:sp>
            <p:nvSpPr>
              <p:cNvPr id="28" name="Oval 10"/>
              <p:cNvSpPr>
                <a:spLocks noChangeArrowheads="1"/>
              </p:cNvSpPr>
              <p:nvPr/>
            </p:nvSpPr>
            <p:spPr bwMode="auto">
              <a:xfrm flipH="1">
                <a:off x="3303039" y="4685103"/>
                <a:ext cx="1220788" cy="1219200"/>
              </a:xfrm>
              <a:prstGeom prst="ellipse">
                <a:avLst/>
              </a:prstGeom>
              <a:solidFill>
                <a:srgbClr val="778495"/>
              </a:solidFill>
              <a:ln w="28575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392" tIns="45696" rIns="91392" bIns="45696" numCol="1" anchor="t" anchorCtr="0" compatLnSpc="1"/>
              <a:lstStyle/>
              <a:p>
                <a:pPr algn="ctr">
                  <a:lnSpc>
                    <a:spcPct val="200000"/>
                  </a:lnSpc>
                  <a:spcBef>
                    <a:spcPct val="20000"/>
                  </a:spcBef>
                </a:pPr>
                <a:endParaRPr lang="zh-CN" altLang="en-US" sz="1399" dirty="0">
                  <a:solidFill>
                    <a:schemeClr val="tx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TextBox 13"/>
              <p:cNvSpPr txBox="1"/>
              <p:nvPr/>
            </p:nvSpPr>
            <p:spPr>
              <a:xfrm flipH="1">
                <a:off x="3477289" y="4952587"/>
                <a:ext cx="873718" cy="7191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599" dirty="0">
                    <a:solidFill>
                      <a:schemeClr val="bg2"/>
                    </a:solidFill>
                    <a:cs typeface="+mn-ea"/>
                    <a:sym typeface="+mn-lt"/>
                  </a:rPr>
                  <a:t>输入标题</a:t>
                </a:r>
              </a:p>
            </p:txBody>
          </p:sp>
        </p:grpSp>
        <p:sp>
          <p:nvSpPr>
            <p:cNvPr id="35" name="TextBox 14"/>
            <p:cNvSpPr txBox="1"/>
            <p:nvPr/>
          </p:nvSpPr>
          <p:spPr>
            <a:xfrm flipH="1">
              <a:off x="2420657" y="3468832"/>
              <a:ext cx="849765" cy="707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999" b="1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n-US" altLang="zh-CN" sz="1999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Line 11"/>
            <p:cNvSpPr>
              <a:spLocks noChangeShapeType="1"/>
            </p:cNvSpPr>
            <p:nvPr/>
          </p:nvSpPr>
          <p:spPr bwMode="auto">
            <a:xfrm flipH="1" flipV="1">
              <a:off x="3415039" y="4439515"/>
              <a:ext cx="588172" cy="477196"/>
            </a:xfrm>
            <a:prstGeom prst="line">
              <a:avLst/>
            </a:prstGeom>
            <a:noFill/>
            <a:ln w="12700" cap="flat">
              <a:solidFill>
                <a:srgbClr val="2E2C2C"/>
              </a:solidFill>
              <a:prstDash val="solid"/>
              <a:miter lim="800000"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200720" y="241957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011612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6464904" y="1972482"/>
            <a:ext cx="4222695" cy="322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999" dirty="0" smtClean="0"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999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6464906" y="2782392"/>
            <a:ext cx="4206952" cy="322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999" dirty="0" smtClean="0"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999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5856397" y="1903481"/>
            <a:ext cx="463217" cy="463217"/>
          </a:xfrm>
          <a:prstGeom prst="ellipse">
            <a:avLst/>
          </a:prstGeom>
          <a:solidFill>
            <a:srgbClr val="40A693"/>
          </a:solidFill>
          <a:ln w="19050">
            <a:solidFill>
              <a:schemeClr val="bg2"/>
            </a:solidFill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 algn="ctr"/>
            <a:r>
              <a:rPr lang="en-US" altLang="zh-CN" sz="1799" dirty="0">
                <a:solidFill>
                  <a:srgbClr val="F8F8F8"/>
                </a:solidFill>
                <a:cs typeface="+mn-ea"/>
                <a:sym typeface="+mn-lt"/>
              </a:rPr>
              <a:t>1</a:t>
            </a:r>
            <a:endParaRPr lang="zh-CN" altLang="en-US" sz="1799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5856490" y="2712794"/>
            <a:ext cx="464474" cy="463217"/>
          </a:xfrm>
          <a:prstGeom prst="ellipse">
            <a:avLst/>
          </a:prstGeom>
          <a:solidFill>
            <a:srgbClr val="778495"/>
          </a:solidFill>
          <a:ln w="19050">
            <a:solidFill>
              <a:schemeClr val="bg2"/>
            </a:solidFill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 algn="ctr"/>
            <a:r>
              <a:rPr lang="en-US" altLang="zh-CN" sz="1799" dirty="0">
                <a:solidFill>
                  <a:srgbClr val="F8F8F8"/>
                </a:solidFill>
                <a:cs typeface="+mn-ea"/>
                <a:sym typeface="+mn-lt"/>
              </a:rPr>
              <a:t>2</a:t>
            </a:r>
            <a:endParaRPr lang="zh-CN" altLang="en-US" sz="1799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6464906" y="3592302"/>
            <a:ext cx="4206952" cy="322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999" dirty="0" smtClean="0"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999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5856490" y="3522108"/>
            <a:ext cx="464474" cy="463217"/>
          </a:xfrm>
          <a:prstGeom prst="ellipse">
            <a:avLst/>
          </a:prstGeom>
          <a:solidFill>
            <a:srgbClr val="5E5CA2"/>
          </a:solidFill>
          <a:ln w="19050">
            <a:solidFill>
              <a:schemeClr val="bg2"/>
            </a:solidFill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 algn="ctr"/>
            <a:r>
              <a:rPr lang="en-US" altLang="zh-CN" sz="1799" dirty="0">
                <a:solidFill>
                  <a:srgbClr val="F8F8F8"/>
                </a:solidFill>
                <a:cs typeface="+mn-ea"/>
                <a:sym typeface="+mn-lt"/>
              </a:rPr>
              <a:t>3</a:t>
            </a:r>
            <a:endParaRPr lang="zh-CN" altLang="en-US" sz="1799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6464906" y="4402213"/>
            <a:ext cx="4206952" cy="322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999" dirty="0" smtClean="0">
                <a:latin typeface="+mn-lt"/>
                <a:ea typeface="+mn-ea"/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999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999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5856490" y="4331420"/>
            <a:ext cx="464474" cy="463217"/>
          </a:xfrm>
          <a:prstGeom prst="ellipse">
            <a:avLst/>
          </a:prstGeom>
          <a:solidFill>
            <a:srgbClr val="5B9BD5"/>
          </a:solidFill>
          <a:ln w="19050">
            <a:solidFill>
              <a:schemeClr val="bg2"/>
            </a:solidFill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 algn="ctr"/>
            <a:r>
              <a:rPr lang="en-US" altLang="zh-CN" sz="1799" dirty="0">
                <a:solidFill>
                  <a:srgbClr val="F8F8F8"/>
                </a:solidFill>
                <a:cs typeface="+mn-ea"/>
                <a:sym typeface="+mn-lt"/>
              </a:rPr>
              <a:t>4</a:t>
            </a:r>
            <a:endParaRPr lang="zh-CN" altLang="en-US" sz="1799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78256" y="1903481"/>
            <a:ext cx="3247239" cy="3250565"/>
            <a:chOff x="-246099" y="1802240"/>
            <a:chExt cx="4354235" cy="4358695"/>
          </a:xfrm>
          <a:effectLst/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 rot="925172">
              <a:off x="-246099" y="1802240"/>
              <a:ext cx="4354235" cy="4358695"/>
            </a:xfrm>
            <a:custGeom>
              <a:avLst/>
              <a:gdLst>
                <a:gd name="T0" fmla="*/ 50 w 4280"/>
                <a:gd name="T1" fmla="*/ 3831 h 4280"/>
                <a:gd name="T2" fmla="*/ 59 w 4280"/>
                <a:gd name="T3" fmla="*/ 4021 h 4280"/>
                <a:gd name="T4" fmla="*/ 259 w 4280"/>
                <a:gd name="T5" fmla="*/ 4221 h 4280"/>
                <a:gd name="T6" fmla="*/ 449 w 4280"/>
                <a:gd name="T7" fmla="*/ 4230 h 4280"/>
                <a:gd name="T8" fmla="*/ 1047 w 4280"/>
                <a:gd name="T9" fmla="*/ 3632 h 4280"/>
                <a:gd name="T10" fmla="*/ 1038 w 4280"/>
                <a:gd name="T11" fmla="*/ 3443 h 4280"/>
                <a:gd name="T12" fmla="*/ 837 w 4280"/>
                <a:gd name="T13" fmla="*/ 3242 h 4280"/>
                <a:gd name="T14" fmla="*/ 648 w 4280"/>
                <a:gd name="T15" fmla="*/ 3233 h 4280"/>
                <a:gd name="T16" fmla="*/ 50 w 4280"/>
                <a:gd name="T17" fmla="*/ 3831 h 4280"/>
                <a:gd name="T18" fmla="*/ 2717 w 4280"/>
                <a:gd name="T19" fmla="*/ 3126 h 4280"/>
                <a:gd name="T20" fmla="*/ 3822 w 4280"/>
                <a:gd name="T21" fmla="*/ 2669 h 4280"/>
                <a:gd name="T22" fmla="*/ 4280 w 4280"/>
                <a:gd name="T23" fmla="*/ 1563 h 4280"/>
                <a:gd name="T24" fmla="*/ 3822 w 4280"/>
                <a:gd name="T25" fmla="*/ 458 h 4280"/>
                <a:gd name="T26" fmla="*/ 2717 w 4280"/>
                <a:gd name="T27" fmla="*/ 0 h 4280"/>
                <a:gd name="T28" fmla="*/ 1611 w 4280"/>
                <a:gd name="T29" fmla="*/ 458 h 4280"/>
                <a:gd name="T30" fmla="*/ 1417 w 4280"/>
                <a:gd name="T31" fmla="*/ 2431 h 4280"/>
                <a:gd name="T32" fmla="*/ 1369 w 4280"/>
                <a:gd name="T33" fmla="*/ 2462 h 4280"/>
                <a:gd name="T34" fmla="*/ 1360 w 4280"/>
                <a:gd name="T35" fmla="*/ 2472 h 4280"/>
                <a:gd name="T36" fmla="*/ 1360 w 4280"/>
                <a:gd name="T37" fmla="*/ 2670 h 4280"/>
                <a:gd name="T38" fmla="*/ 1610 w 4280"/>
                <a:gd name="T39" fmla="*/ 2920 h 4280"/>
                <a:gd name="T40" fmla="*/ 1808 w 4280"/>
                <a:gd name="T41" fmla="*/ 2920 h 4280"/>
                <a:gd name="T42" fmla="*/ 1818 w 4280"/>
                <a:gd name="T43" fmla="*/ 2911 h 4280"/>
                <a:gd name="T44" fmla="*/ 1849 w 4280"/>
                <a:gd name="T45" fmla="*/ 2864 h 4280"/>
                <a:gd name="T46" fmla="*/ 2717 w 4280"/>
                <a:gd name="T47" fmla="*/ 3126 h 4280"/>
                <a:gd name="T48" fmla="*/ 2717 w 4280"/>
                <a:gd name="T49" fmla="*/ 291 h 4280"/>
                <a:gd name="T50" fmla="*/ 3617 w 4280"/>
                <a:gd name="T51" fmla="*/ 663 h 4280"/>
                <a:gd name="T52" fmla="*/ 3989 w 4280"/>
                <a:gd name="T53" fmla="*/ 1563 h 4280"/>
                <a:gd name="T54" fmla="*/ 3617 w 4280"/>
                <a:gd name="T55" fmla="*/ 2463 h 4280"/>
                <a:gd name="T56" fmla="*/ 2717 w 4280"/>
                <a:gd name="T57" fmla="*/ 2836 h 4280"/>
                <a:gd name="T58" fmla="*/ 1817 w 4280"/>
                <a:gd name="T59" fmla="*/ 2463 h 4280"/>
                <a:gd name="T60" fmla="*/ 1817 w 4280"/>
                <a:gd name="T61" fmla="*/ 663 h 4280"/>
                <a:gd name="T62" fmla="*/ 2717 w 4280"/>
                <a:gd name="T63" fmla="*/ 291 h 4280"/>
                <a:gd name="T64" fmla="*/ 1036 w 4280"/>
                <a:gd name="T65" fmla="*/ 2894 h 4280"/>
                <a:gd name="T66" fmla="*/ 1036 w 4280"/>
                <a:gd name="T67" fmla="*/ 3244 h 4280"/>
                <a:gd name="T68" fmla="*/ 1386 w 4280"/>
                <a:gd name="T69" fmla="*/ 3244 h 4280"/>
                <a:gd name="T70" fmla="*/ 1386 w 4280"/>
                <a:gd name="T71" fmla="*/ 2894 h 4280"/>
                <a:gd name="T72" fmla="*/ 1036 w 4280"/>
                <a:gd name="T73" fmla="*/ 2894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80" h="4280">
                  <a:moveTo>
                    <a:pt x="50" y="3831"/>
                  </a:moveTo>
                  <a:cubicBezTo>
                    <a:pt x="0" y="3881"/>
                    <a:pt x="4" y="3966"/>
                    <a:pt x="59" y="4021"/>
                  </a:cubicBezTo>
                  <a:lnTo>
                    <a:pt x="259" y="4221"/>
                  </a:lnTo>
                  <a:cubicBezTo>
                    <a:pt x="314" y="4276"/>
                    <a:pt x="399" y="4280"/>
                    <a:pt x="449" y="4230"/>
                  </a:cubicBezTo>
                  <a:lnTo>
                    <a:pt x="1047" y="3632"/>
                  </a:lnTo>
                  <a:cubicBezTo>
                    <a:pt x="1096" y="3583"/>
                    <a:pt x="1092" y="3498"/>
                    <a:pt x="1038" y="3443"/>
                  </a:cubicBezTo>
                  <a:lnTo>
                    <a:pt x="837" y="3242"/>
                  </a:lnTo>
                  <a:cubicBezTo>
                    <a:pt x="782" y="3188"/>
                    <a:pt x="697" y="3184"/>
                    <a:pt x="648" y="3233"/>
                  </a:cubicBezTo>
                  <a:lnTo>
                    <a:pt x="50" y="3831"/>
                  </a:lnTo>
                  <a:close/>
                  <a:moveTo>
                    <a:pt x="2717" y="3126"/>
                  </a:moveTo>
                  <a:cubicBezTo>
                    <a:pt x="3134" y="3126"/>
                    <a:pt x="3527" y="2964"/>
                    <a:pt x="3822" y="2669"/>
                  </a:cubicBezTo>
                  <a:cubicBezTo>
                    <a:pt x="4117" y="2373"/>
                    <a:pt x="4280" y="1981"/>
                    <a:pt x="4280" y="1563"/>
                  </a:cubicBezTo>
                  <a:cubicBezTo>
                    <a:pt x="4280" y="1146"/>
                    <a:pt x="4117" y="753"/>
                    <a:pt x="3822" y="458"/>
                  </a:cubicBezTo>
                  <a:cubicBezTo>
                    <a:pt x="3527" y="163"/>
                    <a:pt x="3134" y="0"/>
                    <a:pt x="2717" y="0"/>
                  </a:cubicBezTo>
                  <a:cubicBezTo>
                    <a:pt x="2299" y="0"/>
                    <a:pt x="1907" y="163"/>
                    <a:pt x="1611" y="458"/>
                  </a:cubicBezTo>
                  <a:cubicBezTo>
                    <a:pt x="1076" y="993"/>
                    <a:pt x="1011" y="1824"/>
                    <a:pt x="1417" y="2431"/>
                  </a:cubicBezTo>
                  <a:cubicBezTo>
                    <a:pt x="1399" y="2438"/>
                    <a:pt x="1383" y="2448"/>
                    <a:pt x="1369" y="2462"/>
                  </a:cubicBezTo>
                  <a:lnTo>
                    <a:pt x="1360" y="2472"/>
                  </a:lnTo>
                  <a:cubicBezTo>
                    <a:pt x="1305" y="2526"/>
                    <a:pt x="1305" y="2615"/>
                    <a:pt x="1360" y="2670"/>
                  </a:cubicBezTo>
                  <a:lnTo>
                    <a:pt x="1610" y="2920"/>
                  </a:lnTo>
                  <a:cubicBezTo>
                    <a:pt x="1665" y="2975"/>
                    <a:pt x="1754" y="2975"/>
                    <a:pt x="1808" y="2920"/>
                  </a:cubicBezTo>
                  <a:lnTo>
                    <a:pt x="1818" y="2911"/>
                  </a:lnTo>
                  <a:cubicBezTo>
                    <a:pt x="1832" y="2897"/>
                    <a:pt x="1842" y="2881"/>
                    <a:pt x="1849" y="2864"/>
                  </a:cubicBezTo>
                  <a:cubicBezTo>
                    <a:pt x="2104" y="3035"/>
                    <a:pt x="2403" y="3126"/>
                    <a:pt x="2717" y="3126"/>
                  </a:cubicBezTo>
                  <a:close/>
                  <a:moveTo>
                    <a:pt x="2717" y="291"/>
                  </a:moveTo>
                  <a:cubicBezTo>
                    <a:pt x="3057" y="291"/>
                    <a:pt x="3376" y="423"/>
                    <a:pt x="3617" y="663"/>
                  </a:cubicBezTo>
                  <a:cubicBezTo>
                    <a:pt x="3857" y="904"/>
                    <a:pt x="3989" y="1223"/>
                    <a:pt x="3989" y="1563"/>
                  </a:cubicBezTo>
                  <a:cubicBezTo>
                    <a:pt x="3989" y="1903"/>
                    <a:pt x="3857" y="2223"/>
                    <a:pt x="3617" y="2463"/>
                  </a:cubicBezTo>
                  <a:cubicBezTo>
                    <a:pt x="3376" y="2703"/>
                    <a:pt x="3057" y="2836"/>
                    <a:pt x="2717" y="2836"/>
                  </a:cubicBezTo>
                  <a:cubicBezTo>
                    <a:pt x="2377" y="2836"/>
                    <a:pt x="2057" y="2703"/>
                    <a:pt x="1817" y="2463"/>
                  </a:cubicBezTo>
                  <a:cubicBezTo>
                    <a:pt x="1321" y="1967"/>
                    <a:pt x="1321" y="1160"/>
                    <a:pt x="1817" y="663"/>
                  </a:cubicBezTo>
                  <a:cubicBezTo>
                    <a:pt x="2057" y="423"/>
                    <a:pt x="2377" y="291"/>
                    <a:pt x="2717" y="291"/>
                  </a:cubicBezTo>
                  <a:close/>
                  <a:moveTo>
                    <a:pt x="1036" y="2894"/>
                  </a:moveTo>
                  <a:cubicBezTo>
                    <a:pt x="940" y="2991"/>
                    <a:pt x="940" y="3147"/>
                    <a:pt x="1036" y="3244"/>
                  </a:cubicBezTo>
                  <a:cubicBezTo>
                    <a:pt x="1133" y="3340"/>
                    <a:pt x="1289" y="3340"/>
                    <a:pt x="1386" y="3244"/>
                  </a:cubicBezTo>
                  <a:cubicBezTo>
                    <a:pt x="1482" y="3147"/>
                    <a:pt x="1482" y="2991"/>
                    <a:pt x="1386" y="2894"/>
                  </a:cubicBezTo>
                  <a:cubicBezTo>
                    <a:pt x="1289" y="2798"/>
                    <a:pt x="1133" y="2798"/>
                    <a:pt x="1036" y="2894"/>
                  </a:cubicBezTo>
                  <a:close/>
                </a:path>
              </a:pathLst>
            </a:custGeom>
            <a:solidFill>
              <a:srgbClr val="40A693"/>
            </a:solidFill>
            <a:ln w="38100" cap="flat">
              <a:solidFill>
                <a:srgbClr val="F3F4F5"/>
              </a:solidFill>
              <a:prstDash val="solid"/>
              <a:miter lim="800000"/>
            </a:ln>
            <a:effectLst/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7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6"/>
            <p:cNvSpPr>
              <a:spLocks noEditPoints="1"/>
            </p:cNvSpPr>
            <p:nvPr/>
          </p:nvSpPr>
          <p:spPr bwMode="auto">
            <a:xfrm>
              <a:off x="1879144" y="2752533"/>
              <a:ext cx="1633000" cy="1516358"/>
            </a:xfrm>
            <a:custGeom>
              <a:avLst/>
              <a:gdLst>
                <a:gd name="T0" fmla="*/ 373 w 678"/>
                <a:gd name="T1" fmla="*/ 551 h 630"/>
                <a:gd name="T2" fmla="*/ 280 w 678"/>
                <a:gd name="T3" fmla="*/ 593 h 630"/>
                <a:gd name="T4" fmla="*/ 190 w 678"/>
                <a:gd name="T5" fmla="*/ 21 h 630"/>
                <a:gd name="T6" fmla="*/ 210 w 678"/>
                <a:gd name="T7" fmla="*/ 34 h 630"/>
                <a:gd name="T8" fmla="*/ 342 w 678"/>
                <a:gd name="T9" fmla="*/ 1 h 630"/>
                <a:gd name="T10" fmla="*/ 169 w 678"/>
                <a:gd name="T11" fmla="*/ 25 h 630"/>
                <a:gd name="T12" fmla="*/ 207 w 678"/>
                <a:gd name="T13" fmla="*/ 62 h 630"/>
                <a:gd name="T14" fmla="*/ 199 w 678"/>
                <a:gd name="T15" fmla="*/ 340 h 630"/>
                <a:gd name="T16" fmla="*/ 161 w 678"/>
                <a:gd name="T17" fmla="*/ 304 h 630"/>
                <a:gd name="T18" fmla="*/ 169 w 678"/>
                <a:gd name="T19" fmla="*/ 25 h 630"/>
                <a:gd name="T20" fmla="*/ 309 w 678"/>
                <a:gd name="T21" fmla="*/ 120 h 630"/>
                <a:gd name="T22" fmla="*/ 467 w 678"/>
                <a:gd name="T23" fmla="*/ 102 h 630"/>
                <a:gd name="T24" fmla="*/ 291 w 678"/>
                <a:gd name="T25" fmla="*/ 109 h 630"/>
                <a:gd name="T26" fmla="*/ 300 w 678"/>
                <a:gd name="T27" fmla="*/ 133 h 630"/>
                <a:gd name="T28" fmla="*/ 308 w 678"/>
                <a:gd name="T29" fmla="*/ 422 h 630"/>
                <a:gd name="T30" fmla="*/ 270 w 678"/>
                <a:gd name="T31" fmla="*/ 410 h 630"/>
                <a:gd name="T32" fmla="*/ 263 w 678"/>
                <a:gd name="T33" fmla="*/ 122 h 630"/>
                <a:gd name="T34" fmla="*/ 322 w 678"/>
                <a:gd name="T35" fmla="*/ 145 h 630"/>
                <a:gd name="T36" fmla="*/ 511 w 678"/>
                <a:gd name="T37" fmla="*/ 145 h 630"/>
                <a:gd name="T38" fmla="*/ 486 w 678"/>
                <a:gd name="T39" fmla="*/ 406 h 630"/>
                <a:gd name="T40" fmla="*/ 322 w 678"/>
                <a:gd name="T41" fmla="*/ 145 h 630"/>
                <a:gd name="T42" fmla="*/ 481 w 678"/>
                <a:gd name="T43" fmla="*/ 166 h 630"/>
                <a:gd name="T44" fmla="*/ 354 w 678"/>
                <a:gd name="T45" fmla="*/ 240 h 630"/>
                <a:gd name="T46" fmla="*/ 221 w 678"/>
                <a:gd name="T47" fmla="*/ 56 h 630"/>
                <a:gd name="T48" fmla="*/ 410 w 678"/>
                <a:gd name="T49" fmla="*/ 56 h 630"/>
                <a:gd name="T50" fmla="*/ 255 w 678"/>
                <a:gd name="T51" fmla="*/ 83 h 630"/>
                <a:gd name="T52" fmla="*/ 240 w 678"/>
                <a:gd name="T53" fmla="*/ 335 h 630"/>
                <a:gd name="T54" fmla="*/ 221 w 678"/>
                <a:gd name="T55" fmla="*/ 56 h 630"/>
                <a:gd name="T56" fmla="*/ 134 w 678"/>
                <a:gd name="T57" fmla="*/ 188 h 630"/>
                <a:gd name="T58" fmla="*/ 104 w 678"/>
                <a:gd name="T59" fmla="*/ 135 h 630"/>
                <a:gd name="T60" fmla="*/ 54 w 678"/>
                <a:gd name="T61" fmla="*/ 467 h 630"/>
                <a:gd name="T62" fmla="*/ 90 w 678"/>
                <a:gd name="T63" fmla="*/ 515 h 630"/>
                <a:gd name="T64" fmla="*/ 0 w 678"/>
                <a:gd name="T65" fmla="*/ 630 h 630"/>
                <a:gd name="T66" fmla="*/ 678 w 678"/>
                <a:gd name="T67" fmla="*/ 586 h 630"/>
                <a:gd name="T68" fmla="*/ 621 w 678"/>
                <a:gd name="T69" fmla="*/ 467 h 630"/>
                <a:gd name="T70" fmla="*/ 571 w 678"/>
                <a:gd name="T71" fmla="*/ 135 h 630"/>
                <a:gd name="T72" fmla="*/ 541 w 678"/>
                <a:gd name="T73" fmla="*/ 188 h 630"/>
                <a:gd name="T74" fmla="*/ 573 w 678"/>
                <a:gd name="T75" fmla="*/ 474 h 630"/>
                <a:gd name="T76" fmla="*/ 101 w 678"/>
                <a:gd name="T77" fmla="*/ 18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8" h="630">
                  <a:moveTo>
                    <a:pt x="301" y="551"/>
                  </a:moveTo>
                  <a:lnTo>
                    <a:pt x="373" y="551"/>
                  </a:lnTo>
                  <a:lnTo>
                    <a:pt x="398" y="593"/>
                  </a:lnTo>
                  <a:lnTo>
                    <a:pt x="280" y="593"/>
                  </a:lnTo>
                  <a:lnTo>
                    <a:pt x="301" y="551"/>
                  </a:lnTo>
                  <a:close/>
                  <a:moveTo>
                    <a:pt x="190" y="21"/>
                  </a:moveTo>
                  <a:lnTo>
                    <a:pt x="207" y="32"/>
                  </a:lnTo>
                  <a:cubicBezTo>
                    <a:pt x="208" y="32"/>
                    <a:pt x="209" y="33"/>
                    <a:pt x="210" y="34"/>
                  </a:cubicBezTo>
                  <a:lnTo>
                    <a:pt x="366" y="14"/>
                  </a:lnTo>
                  <a:cubicBezTo>
                    <a:pt x="362" y="5"/>
                    <a:pt x="353" y="0"/>
                    <a:pt x="342" y="1"/>
                  </a:cubicBezTo>
                  <a:lnTo>
                    <a:pt x="190" y="21"/>
                  </a:lnTo>
                  <a:close/>
                  <a:moveTo>
                    <a:pt x="169" y="25"/>
                  </a:moveTo>
                  <a:lnTo>
                    <a:pt x="199" y="44"/>
                  </a:lnTo>
                  <a:cubicBezTo>
                    <a:pt x="203" y="47"/>
                    <a:pt x="207" y="55"/>
                    <a:pt x="207" y="62"/>
                  </a:cubicBezTo>
                  <a:lnTo>
                    <a:pt x="207" y="333"/>
                  </a:lnTo>
                  <a:cubicBezTo>
                    <a:pt x="207" y="340"/>
                    <a:pt x="203" y="343"/>
                    <a:pt x="199" y="340"/>
                  </a:cubicBezTo>
                  <a:lnTo>
                    <a:pt x="169" y="322"/>
                  </a:lnTo>
                  <a:cubicBezTo>
                    <a:pt x="165" y="319"/>
                    <a:pt x="161" y="311"/>
                    <a:pt x="161" y="304"/>
                  </a:cubicBezTo>
                  <a:lnTo>
                    <a:pt x="161" y="33"/>
                  </a:lnTo>
                  <a:cubicBezTo>
                    <a:pt x="161" y="26"/>
                    <a:pt x="165" y="23"/>
                    <a:pt x="169" y="25"/>
                  </a:cubicBezTo>
                  <a:close/>
                  <a:moveTo>
                    <a:pt x="291" y="109"/>
                  </a:moveTo>
                  <a:lnTo>
                    <a:pt x="309" y="120"/>
                  </a:lnTo>
                  <a:cubicBezTo>
                    <a:pt x="310" y="121"/>
                    <a:pt x="310" y="122"/>
                    <a:pt x="311" y="122"/>
                  </a:cubicBezTo>
                  <a:lnTo>
                    <a:pt x="467" y="102"/>
                  </a:lnTo>
                  <a:cubicBezTo>
                    <a:pt x="464" y="94"/>
                    <a:pt x="454" y="88"/>
                    <a:pt x="443" y="90"/>
                  </a:cubicBezTo>
                  <a:lnTo>
                    <a:pt x="291" y="109"/>
                  </a:lnTo>
                  <a:close/>
                  <a:moveTo>
                    <a:pt x="270" y="114"/>
                  </a:moveTo>
                  <a:lnTo>
                    <a:pt x="300" y="133"/>
                  </a:lnTo>
                  <a:cubicBezTo>
                    <a:pt x="304" y="136"/>
                    <a:pt x="308" y="144"/>
                    <a:pt x="308" y="151"/>
                  </a:cubicBezTo>
                  <a:lnTo>
                    <a:pt x="308" y="422"/>
                  </a:lnTo>
                  <a:cubicBezTo>
                    <a:pt x="308" y="428"/>
                    <a:pt x="304" y="432"/>
                    <a:pt x="300" y="429"/>
                  </a:cubicBezTo>
                  <a:lnTo>
                    <a:pt x="270" y="410"/>
                  </a:lnTo>
                  <a:cubicBezTo>
                    <a:pt x="266" y="407"/>
                    <a:pt x="263" y="400"/>
                    <a:pt x="263" y="393"/>
                  </a:cubicBezTo>
                  <a:lnTo>
                    <a:pt x="263" y="122"/>
                  </a:lnTo>
                  <a:cubicBezTo>
                    <a:pt x="263" y="115"/>
                    <a:pt x="266" y="111"/>
                    <a:pt x="270" y="114"/>
                  </a:cubicBezTo>
                  <a:close/>
                  <a:moveTo>
                    <a:pt x="322" y="145"/>
                  </a:moveTo>
                  <a:lnTo>
                    <a:pt x="486" y="124"/>
                  </a:lnTo>
                  <a:cubicBezTo>
                    <a:pt x="500" y="122"/>
                    <a:pt x="511" y="131"/>
                    <a:pt x="511" y="145"/>
                  </a:cubicBezTo>
                  <a:lnTo>
                    <a:pt x="511" y="378"/>
                  </a:lnTo>
                  <a:cubicBezTo>
                    <a:pt x="511" y="391"/>
                    <a:pt x="500" y="404"/>
                    <a:pt x="486" y="406"/>
                  </a:cubicBezTo>
                  <a:lnTo>
                    <a:pt x="322" y="426"/>
                  </a:lnTo>
                  <a:lnTo>
                    <a:pt x="322" y="145"/>
                  </a:lnTo>
                  <a:close/>
                  <a:moveTo>
                    <a:pt x="354" y="183"/>
                  </a:moveTo>
                  <a:lnTo>
                    <a:pt x="481" y="166"/>
                  </a:lnTo>
                  <a:lnTo>
                    <a:pt x="481" y="224"/>
                  </a:lnTo>
                  <a:lnTo>
                    <a:pt x="354" y="240"/>
                  </a:lnTo>
                  <a:lnTo>
                    <a:pt x="354" y="183"/>
                  </a:lnTo>
                  <a:close/>
                  <a:moveTo>
                    <a:pt x="221" y="56"/>
                  </a:moveTo>
                  <a:lnTo>
                    <a:pt x="384" y="35"/>
                  </a:lnTo>
                  <a:cubicBezTo>
                    <a:pt x="398" y="33"/>
                    <a:pt x="410" y="43"/>
                    <a:pt x="410" y="56"/>
                  </a:cubicBezTo>
                  <a:lnTo>
                    <a:pt x="410" y="63"/>
                  </a:lnTo>
                  <a:lnTo>
                    <a:pt x="255" y="83"/>
                  </a:lnTo>
                  <a:cubicBezTo>
                    <a:pt x="244" y="86"/>
                    <a:pt x="240" y="93"/>
                    <a:pt x="240" y="107"/>
                  </a:cubicBezTo>
                  <a:lnTo>
                    <a:pt x="240" y="335"/>
                  </a:lnTo>
                  <a:lnTo>
                    <a:pt x="221" y="338"/>
                  </a:lnTo>
                  <a:lnTo>
                    <a:pt x="221" y="56"/>
                  </a:lnTo>
                  <a:close/>
                  <a:moveTo>
                    <a:pt x="101" y="188"/>
                  </a:moveTo>
                  <a:lnTo>
                    <a:pt x="134" y="188"/>
                  </a:lnTo>
                  <a:lnTo>
                    <a:pt x="134" y="135"/>
                  </a:lnTo>
                  <a:lnTo>
                    <a:pt x="104" y="135"/>
                  </a:lnTo>
                  <a:cubicBezTo>
                    <a:pt x="76" y="135"/>
                    <a:pt x="54" y="158"/>
                    <a:pt x="54" y="186"/>
                  </a:cubicBezTo>
                  <a:lnTo>
                    <a:pt x="54" y="467"/>
                  </a:lnTo>
                  <a:cubicBezTo>
                    <a:pt x="54" y="490"/>
                    <a:pt x="69" y="509"/>
                    <a:pt x="90" y="515"/>
                  </a:cubicBezTo>
                  <a:lnTo>
                    <a:pt x="90" y="515"/>
                  </a:lnTo>
                  <a:lnTo>
                    <a:pt x="0" y="586"/>
                  </a:lnTo>
                  <a:lnTo>
                    <a:pt x="0" y="630"/>
                  </a:lnTo>
                  <a:lnTo>
                    <a:pt x="678" y="630"/>
                  </a:lnTo>
                  <a:lnTo>
                    <a:pt x="678" y="586"/>
                  </a:lnTo>
                  <a:lnTo>
                    <a:pt x="582" y="516"/>
                  </a:lnTo>
                  <a:cubicBezTo>
                    <a:pt x="604" y="511"/>
                    <a:pt x="621" y="491"/>
                    <a:pt x="621" y="467"/>
                  </a:cubicBezTo>
                  <a:lnTo>
                    <a:pt x="621" y="186"/>
                  </a:lnTo>
                  <a:cubicBezTo>
                    <a:pt x="621" y="158"/>
                    <a:pt x="598" y="135"/>
                    <a:pt x="571" y="135"/>
                  </a:cubicBezTo>
                  <a:lnTo>
                    <a:pt x="541" y="135"/>
                  </a:lnTo>
                  <a:lnTo>
                    <a:pt x="541" y="188"/>
                  </a:lnTo>
                  <a:lnTo>
                    <a:pt x="573" y="188"/>
                  </a:lnTo>
                  <a:lnTo>
                    <a:pt x="573" y="474"/>
                  </a:lnTo>
                  <a:lnTo>
                    <a:pt x="101" y="474"/>
                  </a:lnTo>
                  <a:lnTo>
                    <a:pt x="101" y="188"/>
                  </a:lnTo>
                  <a:close/>
                </a:path>
              </a:pathLst>
            </a:custGeom>
            <a:solidFill>
              <a:srgbClr val="778495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7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200720" y="241957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646422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/>
      <p:bldP spid="10" grpId="0" animBg="1"/>
      <p:bldP spid="11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0" y="3375005"/>
            <a:ext cx="12192000" cy="3482995"/>
          </a:xfrm>
          <a:custGeom>
            <a:avLst/>
            <a:gdLst>
              <a:gd name="connsiteX0" fmla="*/ 0 w 12192000"/>
              <a:gd name="connsiteY0" fmla="*/ 0 h 3747537"/>
              <a:gd name="connsiteX1" fmla="*/ 383614 w 12192000"/>
              <a:gd name="connsiteY1" fmla="*/ 3009 h 3747537"/>
              <a:gd name="connsiteX2" fmla="*/ 12174634 w 12192000"/>
              <a:gd name="connsiteY2" fmla="*/ 1844727 h 3747537"/>
              <a:gd name="connsiteX3" fmla="*/ 12192000 w 12192000"/>
              <a:gd name="connsiteY3" fmla="*/ 1851583 h 3747537"/>
              <a:gd name="connsiteX4" fmla="*/ 12192000 w 12192000"/>
              <a:gd name="connsiteY4" fmla="*/ 3747537 h 3747537"/>
              <a:gd name="connsiteX5" fmla="*/ 0 w 12192000"/>
              <a:gd name="connsiteY5" fmla="*/ 3747537 h 3747537"/>
              <a:gd name="connsiteX6" fmla="*/ 0 w 12192000"/>
              <a:gd name="connsiteY6" fmla="*/ 0 h 3747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747537">
                <a:moveTo>
                  <a:pt x="0" y="0"/>
                </a:moveTo>
                <a:lnTo>
                  <a:pt x="383614" y="3009"/>
                </a:lnTo>
                <a:cubicBezTo>
                  <a:pt x="5127457" y="77609"/>
                  <a:pt x="9338572" y="778620"/>
                  <a:pt x="12174634" y="1844727"/>
                </a:cubicBezTo>
                <a:lnTo>
                  <a:pt x="12192000" y="1851583"/>
                </a:lnTo>
                <a:lnTo>
                  <a:pt x="12192000" y="3747537"/>
                </a:lnTo>
                <a:lnTo>
                  <a:pt x="0" y="3747537"/>
                </a:lnTo>
                <a:lnTo>
                  <a:pt x="0" y="0"/>
                </a:lnTo>
                <a:close/>
              </a:path>
            </a:pathLst>
          </a:custGeom>
          <a:solidFill>
            <a:srgbClr val="77849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127928" y="1502931"/>
            <a:ext cx="2218029" cy="2341878"/>
            <a:chOff x="386275" y="615015"/>
            <a:chExt cx="2218029" cy="2341878"/>
          </a:xfrm>
        </p:grpSpPr>
        <p:grpSp>
          <p:nvGrpSpPr>
            <p:cNvPr id="2" name="组合 1"/>
            <p:cNvGrpSpPr/>
            <p:nvPr/>
          </p:nvGrpSpPr>
          <p:grpSpPr>
            <a:xfrm>
              <a:off x="386275" y="615015"/>
              <a:ext cx="2218029" cy="2341878"/>
              <a:chOff x="386275" y="128877"/>
              <a:chExt cx="3916019" cy="4134679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179172" y="3140434"/>
                <a:ext cx="1123122" cy="1123122"/>
              </a:xfrm>
              <a:prstGeom prst="ellipse">
                <a:avLst/>
              </a:prstGeom>
              <a:solidFill>
                <a:srgbClr val="5E5C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86275" y="128877"/>
                <a:ext cx="3826566" cy="3826566"/>
              </a:xfrm>
              <a:prstGeom prst="ellipse">
                <a:avLst/>
              </a:prstGeom>
              <a:solidFill>
                <a:srgbClr val="40A693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569192" y="944346"/>
              <a:ext cx="1964163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9600" dirty="0" smtClean="0">
                  <a:solidFill>
                    <a:schemeClr val="bg1"/>
                  </a:solidFill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02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660795" y="2137678"/>
            <a:ext cx="73062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6" name="椭圆 25"/>
          <p:cNvSpPr/>
          <p:nvPr/>
        </p:nvSpPr>
        <p:spPr>
          <a:xfrm flipV="1">
            <a:off x="10038165" y="4056866"/>
            <a:ext cx="1118730" cy="1118730"/>
          </a:xfrm>
          <a:prstGeom prst="ellipse">
            <a:avLst/>
          </a:pr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flipH="1">
            <a:off x="0" y="6013525"/>
            <a:ext cx="12192000" cy="844475"/>
          </a:xfrm>
          <a:custGeom>
            <a:avLst/>
            <a:gdLst>
              <a:gd name="connsiteX0" fmla="*/ 0 w 12192000"/>
              <a:gd name="connsiteY0" fmla="*/ 0 h 844475"/>
              <a:gd name="connsiteX1" fmla="*/ 0 w 12192000"/>
              <a:gd name="connsiteY1" fmla="*/ 844475 h 844475"/>
              <a:gd name="connsiteX2" fmla="*/ 12192000 w 12192000"/>
              <a:gd name="connsiteY2" fmla="*/ 844475 h 844475"/>
              <a:gd name="connsiteX3" fmla="*/ 12192000 w 12192000"/>
              <a:gd name="connsiteY3" fmla="*/ 613899 h 844475"/>
              <a:gd name="connsiteX4" fmla="*/ 12174634 w 12192000"/>
              <a:gd name="connsiteY4" fmla="*/ 611626 h 844475"/>
              <a:gd name="connsiteX5" fmla="*/ 383614 w 12192000"/>
              <a:gd name="connsiteY5" fmla="*/ 998 h 84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844475">
                <a:moveTo>
                  <a:pt x="0" y="0"/>
                </a:moveTo>
                <a:lnTo>
                  <a:pt x="0" y="844475"/>
                </a:lnTo>
                <a:lnTo>
                  <a:pt x="12192000" y="844475"/>
                </a:lnTo>
                <a:lnTo>
                  <a:pt x="12192000" y="613899"/>
                </a:lnTo>
                <a:lnTo>
                  <a:pt x="12174634" y="611626"/>
                </a:lnTo>
                <a:cubicBezTo>
                  <a:pt x="9338572" y="258154"/>
                  <a:pt x="5127457" y="25732"/>
                  <a:pt x="383614" y="998"/>
                </a:cubicBezTo>
                <a:close/>
              </a:path>
            </a:pathLst>
          </a:custGeom>
          <a:solidFill>
            <a:srgbClr val="778495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60795" y="2934190"/>
            <a:ext cx="72215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点击输入简要文本内容，文字内容需概况精炼的说明该分项内容……</a:t>
            </a:r>
          </a:p>
        </p:txBody>
      </p:sp>
      <p:sp>
        <p:nvSpPr>
          <p:cNvPr id="27" name="椭圆 26"/>
          <p:cNvSpPr/>
          <p:nvPr/>
        </p:nvSpPr>
        <p:spPr>
          <a:xfrm flipV="1">
            <a:off x="2967580" y="6120792"/>
            <a:ext cx="378377" cy="378377"/>
          </a:xfrm>
          <a:prstGeom prst="ellipse">
            <a:avLst/>
          </a:prstGeom>
          <a:solidFill>
            <a:srgbClr val="F3F4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66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65038" y="2956075"/>
            <a:ext cx="2591912" cy="834152"/>
            <a:chOff x="769789" y="3442220"/>
            <a:chExt cx="2593262" cy="834587"/>
          </a:xfrm>
        </p:grpSpPr>
        <p:sp>
          <p:nvSpPr>
            <p:cNvPr id="12" name="矩形 11"/>
            <p:cNvSpPr/>
            <p:nvPr/>
          </p:nvSpPr>
          <p:spPr>
            <a:xfrm>
              <a:off x="1561877" y="3442220"/>
              <a:ext cx="1801173" cy="383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399" b="1" dirty="0">
                  <a:solidFill>
                    <a:srgbClr val="595959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" name="矩形 25"/>
            <p:cNvSpPr>
              <a:spLocks noChangeArrowheads="1"/>
            </p:cNvSpPr>
            <p:nvPr/>
          </p:nvSpPr>
          <p:spPr bwMode="auto">
            <a:xfrm>
              <a:off x="769789" y="3746001"/>
              <a:ext cx="2593262" cy="53080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52920" y="1569866"/>
            <a:ext cx="3099687" cy="837938"/>
            <a:chOff x="1057821" y="1420109"/>
            <a:chExt cx="3101301" cy="838374"/>
          </a:xfrm>
        </p:grpSpPr>
        <p:sp>
          <p:nvSpPr>
            <p:cNvPr id="13" name="矩形 12"/>
            <p:cNvSpPr/>
            <p:nvPr/>
          </p:nvSpPr>
          <p:spPr>
            <a:xfrm>
              <a:off x="2443986" y="1420109"/>
              <a:ext cx="1709920" cy="3831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399" b="1" dirty="0">
                  <a:solidFill>
                    <a:srgbClr val="595959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7" name="矩形 25"/>
            <p:cNvSpPr>
              <a:spLocks noChangeArrowheads="1"/>
            </p:cNvSpPr>
            <p:nvPr/>
          </p:nvSpPr>
          <p:spPr bwMode="auto">
            <a:xfrm>
              <a:off x="1057821" y="1727677"/>
              <a:ext cx="3101301" cy="53080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 smtClean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47339" y="1600780"/>
            <a:ext cx="3395662" cy="835424"/>
            <a:chOff x="8029541" y="1451039"/>
            <a:chExt cx="3397431" cy="835859"/>
          </a:xfrm>
        </p:grpSpPr>
        <p:sp>
          <p:nvSpPr>
            <p:cNvPr id="14" name="矩形 13"/>
            <p:cNvSpPr/>
            <p:nvPr/>
          </p:nvSpPr>
          <p:spPr>
            <a:xfrm>
              <a:off x="8029542" y="1451039"/>
              <a:ext cx="1885262" cy="3831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99" b="1" dirty="0">
                  <a:solidFill>
                    <a:srgbClr val="595959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8" name="矩形 25"/>
            <p:cNvSpPr>
              <a:spLocks noChangeArrowheads="1"/>
            </p:cNvSpPr>
            <p:nvPr/>
          </p:nvSpPr>
          <p:spPr bwMode="auto">
            <a:xfrm>
              <a:off x="8029541" y="1756092"/>
              <a:ext cx="3397431" cy="53080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06169" y="3060475"/>
            <a:ext cx="2536832" cy="893808"/>
            <a:chOff x="8888818" y="3546673"/>
            <a:chExt cx="2538153" cy="894274"/>
          </a:xfrm>
        </p:grpSpPr>
        <p:sp>
          <p:nvSpPr>
            <p:cNvPr id="15" name="矩形 14"/>
            <p:cNvSpPr/>
            <p:nvPr/>
          </p:nvSpPr>
          <p:spPr>
            <a:xfrm>
              <a:off x="8888818" y="3546673"/>
              <a:ext cx="1818074" cy="383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399" b="1" dirty="0">
                  <a:solidFill>
                    <a:srgbClr val="595959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9" name="矩形 25"/>
            <p:cNvSpPr>
              <a:spLocks noChangeArrowheads="1"/>
            </p:cNvSpPr>
            <p:nvPr/>
          </p:nvSpPr>
          <p:spPr bwMode="auto">
            <a:xfrm>
              <a:off x="8888818" y="3910140"/>
              <a:ext cx="2538153" cy="530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99" dirty="0">
                  <a:solidFill>
                    <a:srgbClr val="595959"/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999" dirty="0">
                  <a:solidFill>
                    <a:srgbClr val="595959"/>
                  </a:solidFill>
                  <a:cs typeface="+mn-ea"/>
                  <a:sym typeface="+mn-lt"/>
                </a:rPr>
                <a:t>……</a:t>
              </a:r>
              <a:endParaRPr lang="zh-CN" altLang="en-US" sz="999" dirty="0">
                <a:solidFill>
                  <a:srgbClr val="59595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904872" y="2049749"/>
            <a:ext cx="4332728" cy="3638029"/>
            <a:chOff x="3345274" y="1792649"/>
            <a:chExt cx="5437512" cy="4565674"/>
          </a:xfrm>
        </p:grpSpPr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4637435" y="2818924"/>
              <a:ext cx="2797008" cy="2797008"/>
            </a:xfrm>
            <a:custGeom>
              <a:avLst/>
              <a:gdLst>
                <a:gd name="T0" fmla="*/ 2189 w 3067"/>
                <a:gd name="T1" fmla="*/ 554 h 3062"/>
                <a:gd name="T2" fmla="*/ 878 w 3067"/>
                <a:gd name="T3" fmla="*/ 2507 h 3062"/>
                <a:gd name="T4" fmla="*/ 576 w 3067"/>
                <a:gd name="T5" fmla="*/ 2734 h 3062"/>
                <a:gd name="T6" fmla="*/ 968 w 3067"/>
                <a:gd name="T7" fmla="*/ 2704 h 3062"/>
                <a:gd name="T8" fmla="*/ 1122 w 3067"/>
                <a:gd name="T9" fmla="*/ 3013 h 3062"/>
                <a:gd name="T10" fmla="*/ 1474 w 3067"/>
                <a:gd name="T11" fmla="*/ 2829 h 3062"/>
                <a:gd name="T12" fmla="*/ 1712 w 3067"/>
                <a:gd name="T13" fmla="*/ 3062 h 3062"/>
                <a:gd name="T14" fmla="*/ 1968 w 3067"/>
                <a:gd name="T15" fmla="*/ 2754 h 3062"/>
                <a:gd name="T16" fmla="*/ 2309 w 3067"/>
                <a:gd name="T17" fmla="*/ 2867 h 3062"/>
                <a:gd name="T18" fmla="*/ 2420 w 3067"/>
                <a:gd name="T19" fmla="*/ 2480 h 3062"/>
                <a:gd name="T20" fmla="*/ 2744 w 3067"/>
                <a:gd name="T21" fmla="*/ 2493 h 3062"/>
                <a:gd name="T22" fmla="*/ 2704 w 3067"/>
                <a:gd name="T23" fmla="*/ 2092 h 3062"/>
                <a:gd name="T24" fmla="*/ 3017 w 3067"/>
                <a:gd name="T25" fmla="*/ 1964 h 3062"/>
                <a:gd name="T26" fmla="*/ 2830 w 3067"/>
                <a:gd name="T27" fmla="*/ 1608 h 3062"/>
                <a:gd name="T28" fmla="*/ 3067 w 3067"/>
                <a:gd name="T29" fmla="*/ 1361 h 3062"/>
                <a:gd name="T30" fmla="*/ 2760 w 3067"/>
                <a:gd name="T31" fmla="*/ 1104 h 3062"/>
                <a:gd name="T32" fmla="*/ 2889 w 3067"/>
                <a:gd name="T33" fmla="*/ 800 h 3062"/>
                <a:gd name="T34" fmla="*/ 2513 w 3067"/>
                <a:gd name="T35" fmla="*/ 674 h 3062"/>
                <a:gd name="T36" fmla="*/ 2492 w 3067"/>
                <a:gd name="T37" fmla="*/ 328 h 3062"/>
                <a:gd name="T38" fmla="*/ 2102 w 3067"/>
                <a:gd name="T39" fmla="*/ 355 h 3062"/>
                <a:gd name="T40" fmla="*/ 1945 w 3067"/>
                <a:gd name="T41" fmla="*/ 48 h 3062"/>
                <a:gd name="T42" fmla="*/ 1600 w 3067"/>
                <a:gd name="T43" fmla="*/ 220 h 3062"/>
                <a:gd name="T44" fmla="*/ 1355 w 3067"/>
                <a:gd name="T45" fmla="*/ 0 h 3062"/>
                <a:gd name="T46" fmla="*/ 1101 w 3067"/>
                <a:gd name="T47" fmla="*/ 285 h 3062"/>
                <a:gd name="T48" fmla="*/ 758 w 3067"/>
                <a:gd name="T49" fmla="*/ 195 h 3062"/>
                <a:gd name="T50" fmla="*/ 638 w 3067"/>
                <a:gd name="T51" fmla="*/ 556 h 3062"/>
                <a:gd name="T52" fmla="*/ 323 w 3067"/>
                <a:gd name="T53" fmla="*/ 568 h 3062"/>
                <a:gd name="T54" fmla="*/ 344 w 3067"/>
                <a:gd name="T55" fmla="*/ 948 h 3062"/>
                <a:gd name="T56" fmla="*/ 50 w 3067"/>
                <a:gd name="T57" fmla="*/ 1097 h 3062"/>
                <a:gd name="T58" fmla="*/ 216 w 3067"/>
                <a:gd name="T59" fmla="*/ 1443 h 3062"/>
                <a:gd name="T60" fmla="*/ 0 w 3067"/>
                <a:gd name="T61" fmla="*/ 1701 h 3062"/>
                <a:gd name="T62" fmla="*/ 290 w 3067"/>
                <a:gd name="T63" fmla="*/ 1956 h 3062"/>
                <a:gd name="T64" fmla="*/ 179 w 3067"/>
                <a:gd name="T65" fmla="*/ 2262 h 3062"/>
                <a:gd name="T66" fmla="*/ 547 w 3067"/>
                <a:gd name="T67" fmla="*/ 2390 h 3062"/>
                <a:gd name="T68" fmla="*/ 576 w 3067"/>
                <a:gd name="T69" fmla="*/ 2734 h 3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67" h="3062">
                  <a:moveTo>
                    <a:pt x="557" y="875"/>
                  </a:moveTo>
                  <a:cubicBezTo>
                    <a:pt x="919" y="336"/>
                    <a:pt x="1650" y="192"/>
                    <a:pt x="2189" y="554"/>
                  </a:cubicBezTo>
                  <a:cubicBezTo>
                    <a:pt x="2728" y="916"/>
                    <a:pt x="2872" y="1647"/>
                    <a:pt x="2510" y="2186"/>
                  </a:cubicBezTo>
                  <a:cubicBezTo>
                    <a:pt x="2148" y="2726"/>
                    <a:pt x="1418" y="2869"/>
                    <a:pt x="878" y="2507"/>
                  </a:cubicBezTo>
                  <a:cubicBezTo>
                    <a:pt x="339" y="2145"/>
                    <a:pt x="195" y="1415"/>
                    <a:pt x="557" y="875"/>
                  </a:cubicBezTo>
                  <a:close/>
                  <a:moveTo>
                    <a:pt x="576" y="2734"/>
                  </a:moveTo>
                  <a:lnTo>
                    <a:pt x="779" y="2870"/>
                  </a:lnTo>
                  <a:lnTo>
                    <a:pt x="968" y="2704"/>
                  </a:lnTo>
                  <a:cubicBezTo>
                    <a:pt x="1014" y="2726"/>
                    <a:pt x="1062" y="2745"/>
                    <a:pt x="1110" y="2761"/>
                  </a:cubicBezTo>
                  <a:lnTo>
                    <a:pt x="1122" y="3013"/>
                  </a:lnTo>
                  <a:lnTo>
                    <a:pt x="1363" y="3060"/>
                  </a:lnTo>
                  <a:lnTo>
                    <a:pt x="1474" y="2829"/>
                  </a:lnTo>
                  <a:cubicBezTo>
                    <a:pt x="1517" y="2831"/>
                    <a:pt x="1560" y="2830"/>
                    <a:pt x="1603" y="2828"/>
                  </a:cubicBezTo>
                  <a:lnTo>
                    <a:pt x="1712" y="3062"/>
                  </a:lnTo>
                  <a:lnTo>
                    <a:pt x="1952" y="3015"/>
                  </a:lnTo>
                  <a:lnTo>
                    <a:pt x="1968" y="2754"/>
                  </a:lnTo>
                  <a:cubicBezTo>
                    <a:pt x="2017" y="2737"/>
                    <a:pt x="2066" y="2716"/>
                    <a:pt x="2113" y="2692"/>
                  </a:cubicBezTo>
                  <a:lnTo>
                    <a:pt x="2309" y="2867"/>
                  </a:lnTo>
                  <a:lnTo>
                    <a:pt x="2510" y="2728"/>
                  </a:lnTo>
                  <a:lnTo>
                    <a:pt x="2420" y="2480"/>
                  </a:lnTo>
                  <a:cubicBezTo>
                    <a:pt x="2446" y="2455"/>
                    <a:pt x="2472" y="2429"/>
                    <a:pt x="2497" y="2401"/>
                  </a:cubicBezTo>
                  <a:lnTo>
                    <a:pt x="2744" y="2493"/>
                  </a:lnTo>
                  <a:lnTo>
                    <a:pt x="2880" y="2290"/>
                  </a:lnTo>
                  <a:lnTo>
                    <a:pt x="2704" y="2092"/>
                  </a:lnTo>
                  <a:cubicBezTo>
                    <a:pt x="2723" y="2053"/>
                    <a:pt x="2740" y="2013"/>
                    <a:pt x="2754" y="1973"/>
                  </a:cubicBezTo>
                  <a:lnTo>
                    <a:pt x="3017" y="1964"/>
                  </a:lnTo>
                  <a:lnTo>
                    <a:pt x="3066" y="1725"/>
                  </a:lnTo>
                  <a:lnTo>
                    <a:pt x="2830" y="1608"/>
                  </a:lnTo>
                  <a:cubicBezTo>
                    <a:pt x="2832" y="1562"/>
                    <a:pt x="2833" y="1515"/>
                    <a:pt x="2831" y="1469"/>
                  </a:cubicBezTo>
                  <a:lnTo>
                    <a:pt x="3067" y="1361"/>
                  </a:lnTo>
                  <a:lnTo>
                    <a:pt x="3019" y="1121"/>
                  </a:lnTo>
                  <a:lnTo>
                    <a:pt x="2760" y="1104"/>
                  </a:lnTo>
                  <a:cubicBezTo>
                    <a:pt x="2747" y="1064"/>
                    <a:pt x="2731" y="1024"/>
                    <a:pt x="2713" y="986"/>
                  </a:cubicBezTo>
                  <a:lnTo>
                    <a:pt x="2889" y="800"/>
                  </a:lnTo>
                  <a:lnTo>
                    <a:pt x="2754" y="595"/>
                  </a:lnTo>
                  <a:lnTo>
                    <a:pt x="2513" y="674"/>
                  </a:lnTo>
                  <a:cubicBezTo>
                    <a:pt x="2480" y="635"/>
                    <a:pt x="2444" y="598"/>
                    <a:pt x="2406" y="563"/>
                  </a:cubicBezTo>
                  <a:lnTo>
                    <a:pt x="2492" y="328"/>
                  </a:lnTo>
                  <a:lnTo>
                    <a:pt x="2288" y="191"/>
                  </a:lnTo>
                  <a:lnTo>
                    <a:pt x="2102" y="355"/>
                  </a:lnTo>
                  <a:cubicBezTo>
                    <a:pt x="2055" y="331"/>
                    <a:pt x="2006" y="310"/>
                    <a:pt x="1957" y="293"/>
                  </a:cubicBezTo>
                  <a:lnTo>
                    <a:pt x="1945" y="48"/>
                  </a:lnTo>
                  <a:lnTo>
                    <a:pt x="1705" y="1"/>
                  </a:lnTo>
                  <a:lnTo>
                    <a:pt x="1600" y="220"/>
                  </a:lnTo>
                  <a:cubicBezTo>
                    <a:pt x="1552" y="217"/>
                    <a:pt x="1504" y="216"/>
                    <a:pt x="1457" y="218"/>
                  </a:cubicBezTo>
                  <a:lnTo>
                    <a:pt x="1355" y="0"/>
                  </a:lnTo>
                  <a:lnTo>
                    <a:pt x="1115" y="46"/>
                  </a:lnTo>
                  <a:lnTo>
                    <a:pt x="1101" y="285"/>
                  </a:lnTo>
                  <a:cubicBezTo>
                    <a:pt x="1044" y="304"/>
                    <a:pt x="989" y="326"/>
                    <a:pt x="935" y="353"/>
                  </a:cubicBezTo>
                  <a:lnTo>
                    <a:pt x="758" y="195"/>
                  </a:lnTo>
                  <a:lnTo>
                    <a:pt x="557" y="333"/>
                  </a:lnTo>
                  <a:lnTo>
                    <a:pt x="638" y="556"/>
                  </a:lnTo>
                  <a:cubicBezTo>
                    <a:pt x="606" y="585"/>
                    <a:pt x="574" y="617"/>
                    <a:pt x="545" y="650"/>
                  </a:cubicBezTo>
                  <a:lnTo>
                    <a:pt x="323" y="568"/>
                  </a:lnTo>
                  <a:lnTo>
                    <a:pt x="187" y="771"/>
                  </a:lnTo>
                  <a:lnTo>
                    <a:pt x="344" y="948"/>
                  </a:lnTo>
                  <a:cubicBezTo>
                    <a:pt x="322" y="995"/>
                    <a:pt x="302" y="1042"/>
                    <a:pt x="285" y="1090"/>
                  </a:cubicBezTo>
                  <a:lnTo>
                    <a:pt x="50" y="1097"/>
                  </a:lnTo>
                  <a:lnTo>
                    <a:pt x="2" y="1337"/>
                  </a:lnTo>
                  <a:lnTo>
                    <a:pt x="216" y="1443"/>
                  </a:lnTo>
                  <a:cubicBezTo>
                    <a:pt x="213" y="1496"/>
                    <a:pt x="213" y="1549"/>
                    <a:pt x="216" y="1602"/>
                  </a:cubicBezTo>
                  <a:lnTo>
                    <a:pt x="0" y="1701"/>
                  </a:lnTo>
                  <a:lnTo>
                    <a:pt x="48" y="1941"/>
                  </a:lnTo>
                  <a:lnTo>
                    <a:pt x="290" y="1956"/>
                  </a:lnTo>
                  <a:cubicBezTo>
                    <a:pt x="305" y="2000"/>
                    <a:pt x="324" y="2044"/>
                    <a:pt x="344" y="2086"/>
                  </a:cubicBezTo>
                  <a:lnTo>
                    <a:pt x="179" y="2262"/>
                  </a:lnTo>
                  <a:lnTo>
                    <a:pt x="313" y="2467"/>
                  </a:lnTo>
                  <a:lnTo>
                    <a:pt x="547" y="2390"/>
                  </a:lnTo>
                  <a:cubicBezTo>
                    <a:pt x="582" y="2429"/>
                    <a:pt x="620" y="2466"/>
                    <a:pt x="661" y="2502"/>
                  </a:cubicBezTo>
                  <a:lnTo>
                    <a:pt x="576" y="2734"/>
                  </a:ln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5556395" y="5278846"/>
              <a:ext cx="995205" cy="1079477"/>
            </a:xfrm>
            <a:custGeom>
              <a:avLst/>
              <a:gdLst>
                <a:gd name="T0" fmla="*/ 0 w 1094"/>
                <a:gd name="T1" fmla="*/ 0 h 1182"/>
                <a:gd name="T2" fmla="*/ 1094 w 1094"/>
                <a:gd name="T3" fmla="*/ 0 h 1182"/>
                <a:gd name="T4" fmla="*/ 1094 w 1094"/>
                <a:gd name="T5" fmla="*/ 511 h 1182"/>
                <a:gd name="T6" fmla="*/ 0 w 1094"/>
                <a:gd name="T7" fmla="*/ 511 h 1182"/>
                <a:gd name="T8" fmla="*/ 0 w 1094"/>
                <a:gd name="T9" fmla="*/ 0 h 1182"/>
                <a:gd name="T10" fmla="*/ 113 w 1094"/>
                <a:gd name="T11" fmla="*/ 567 h 1182"/>
                <a:gd name="T12" fmla="*/ 981 w 1094"/>
                <a:gd name="T13" fmla="*/ 567 h 1182"/>
                <a:gd name="T14" fmla="*/ 981 w 1094"/>
                <a:gd name="T15" fmla="*/ 774 h 1182"/>
                <a:gd name="T16" fmla="*/ 113 w 1094"/>
                <a:gd name="T17" fmla="*/ 774 h 1182"/>
                <a:gd name="T18" fmla="*/ 113 w 1094"/>
                <a:gd name="T19" fmla="*/ 567 h 1182"/>
                <a:gd name="T20" fmla="*/ 132 w 1094"/>
                <a:gd name="T21" fmla="*/ 822 h 1182"/>
                <a:gd name="T22" fmla="*/ 961 w 1094"/>
                <a:gd name="T23" fmla="*/ 822 h 1182"/>
                <a:gd name="T24" fmla="*/ 961 w 1094"/>
                <a:gd name="T25" fmla="*/ 979 h 1182"/>
                <a:gd name="T26" fmla="*/ 132 w 1094"/>
                <a:gd name="T27" fmla="*/ 979 h 1182"/>
                <a:gd name="T28" fmla="*/ 132 w 1094"/>
                <a:gd name="T29" fmla="*/ 822 h 1182"/>
                <a:gd name="T30" fmla="*/ 368 w 1094"/>
                <a:gd name="T31" fmla="*/ 1025 h 1182"/>
                <a:gd name="T32" fmla="*/ 725 w 1094"/>
                <a:gd name="T33" fmla="*/ 1025 h 1182"/>
                <a:gd name="T34" fmla="*/ 725 w 1094"/>
                <a:gd name="T35" fmla="*/ 1182 h 1182"/>
                <a:gd name="T36" fmla="*/ 368 w 1094"/>
                <a:gd name="T37" fmla="*/ 1182 h 1182"/>
                <a:gd name="T38" fmla="*/ 368 w 1094"/>
                <a:gd name="T39" fmla="*/ 1025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4" h="1182">
                  <a:moveTo>
                    <a:pt x="0" y="0"/>
                  </a:moveTo>
                  <a:lnTo>
                    <a:pt x="1094" y="0"/>
                  </a:lnTo>
                  <a:lnTo>
                    <a:pt x="1094" y="511"/>
                  </a:lnTo>
                  <a:lnTo>
                    <a:pt x="0" y="511"/>
                  </a:lnTo>
                  <a:lnTo>
                    <a:pt x="0" y="0"/>
                  </a:lnTo>
                  <a:close/>
                  <a:moveTo>
                    <a:pt x="113" y="567"/>
                  </a:moveTo>
                  <a:lnTo>
                    <a:pt x="981" y="567"/>
                  </a:lnTo>
                  <a:lnTo>
                    <a:pt x="981" y="774"/>
                  </a:lnTo>
                  <a:lnTo>
                    <a:pt x="113" y="774"/>
                  </a:lnTo>
                  <a:lnTo>
                    <a:pt x="113" y="567"/>
                  </a:lnTo>
                  <a:close/>
                  <a:moveTo>
                    <a:pt x="132" y="822"/>
                  </a:moveTo>
                  <a:lnTo>
                    <a:pt x="961" y="822"/>
                  </a:lnTo>
                  <a:lnTo>
                    <a:pt x="961" y="979"/>
                  </a:lnTo>
                  <a:lnTo>
                    <a:pt x="132" y="979"/>
                  </a:lnTo>
                  <a:lnTo>
                    <a:pt x="132" y="822"/>
                  </a:lnTo>
                  <a:close/>
                  <a:moveTo>
                    <a:pt x="368" y="1025"/>
                  </a:moveTo>
                  <a:lnTo>
                    <a:pt x="725" y="1025"/>
                  </a:lnTo>
                  <a:lnTo>
                    <a:pt x="725" y="1182"/>
                  </a:lnTo>
                  <a:lnTo>
                    <a:pt x="368" y="1182"/>
                  </a:lnTo>
                  <a:lnTo>
                    <a:pt x="368" y="1025"/>
                  </a:lnTo>
                  <a:close/>
                </a:path>
              </a:pathLst>
            </a:custGeom>
            <a:solidFill>
              <a:srgbClr val="40A693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345274" y="3641573"/>
              <a:ext cx="1264071" cy="1264071"/>
              <a:chOff x="3602100" y="4141250"/>
              <a:chExt cx="1264071" cy="1264071"/>
            </a:xfrm>
          </p:grpSpPr>
          <p:sp>
            <p:nvSpPr>
              <p:cNvPr id="23" name="Freeform 8"/>
              <p:cNvSpPr>
                <a:spLocks noEditPoints="1"/>
              </p:cNvSpPr>
              <p:nvPr/>
            </p:nvSpPr>
            <p:spPr bwMode="auto">
              <a:xfrm>
                <a:off x="3602100" y="4141250"/>
                <a:ext cx="1264071" cy="1264071"/>
              </a:xfrm>
              <a:custGeom>
                <a:avLst/>
                <a:gdLst>
                  <a:gd name="T0" fmla="*/ 813 w 1386"/>
                  <a:gd name="T1" fmla="*/ 164 h 1385"/>
                  <a:gd name="T2" fmla="*/ 561 w 1386"/>
                  <a:gd name="T3" fmla="*/ 1218 h 1385"/>
                  <a:gd name="T4" fmla="*/ 477 w 1386"/>
                  <a:gd name="T5" fmla="*/ 1353 h 1385"/>
                  <a:gd name="T6" fmla="*/ 638 w 1386"/>
                  <a:gd name="T7" fmla="*/ 1279 h 1385"/>
                  <a:gd name="T8" fmla="*/ 751 w 1386"/>
                  <a:gd name="T9" fmla="*/ 1385 h 1385"/>
                  <a:gd name="T10" fmla="*/ 871 w 1386"/>
                  <a:gd name="T11" fmla="*/ 1251 h 1385"/>
                  <a:gd name="T12" fmla="*/ 1007 w 1386"/>
                  <a:gd name="T13" fmla="*/ 1312 h 1385"/>
                  <a:gd name="T14" fmla="*/ 1067 w 1386"/>
                  <a:gd name="T15" fmla="*/ 1142 h 1385"/>
                  <a:gd name="T16" fmla="*/ 1229 w 1386"/>
                  <a:gd name="T17" fmla="*/ 1135 h 1385"/>
                  <a:gd name="T18" fmla="*/ 1215 w 1386"/>
                  <a:gd name="T19" fmla="*/ 954 h 1385"/>
                  <a:gd name="T20" fmla="*/ 1354 w 1386"/>
                  <a:gd name="T21" fmla="*/ 908 h 1385"/>
                  <a:gd name="T22" fmla="*/ 1274 w 1386"/>
                  <a:gd name="T23" fmla="*/ 745 h 1385"/>
                  <a:gd name="T24" fmla="*/ 1386 w 1386"/>
                  <a:gd name="T25" fmla="*/ 641 h 1385"/>
                  <a:gd name="T26" fmla="*/ 1251 w 1386"/>
                  <a:gd name="T27" fmla="*/ 520 h 1385"/>
                  <a:gd name="T28" fmla="*/ 1313 w 1386"/>
                  <a:gd name="T29" fmla="*/ 378 h 1385"/>
                  <a:gd name="T30" fmla="*/ 1143 w 1386"/>
                  <a:gd name="T31" fmla="*/ 318 h 1385"/>
                  <a:gd name="T32" fmla="*/ 1150 w 1386"/>
                  <a:gd name="T33" fmla="*/ 168 h 1385"/>
                  <a:gd name="T34" fmla="*/ 972 w 1386"/>
                  <a:gd name="T35" fmla="*/ 175 h 1385"/>
                  <a:gd name="T36" fmla="*/ 909 w 1386"/>
                  <a:gd name="T37" fmla="*/ 32 h 1385"/>
                  <a:gd name="T38" fmla="*/ 748 w 1386"/>
                  <a:gd name="T39" fmla="*/ 105 h 1385"/>
                  <a:gd name="T40" fmla="*/ 634 w 1386"/>
                  <a:gd name="T41" fmla="*/ 0 h 1385"/>
                  <a:gd name="T42" fmla="*/ 516 w 1386"/>
                  <a:gd name="T43" fmla="*/ 127 h 1385"/>
                  <a:gd name="T44" fmla="*/ 378 w 1386"/>
                  <a:gd name="T45" fmla="*/ 72 h 1385"/>
                  <a:gd name="T46" fmla="*/ 315 w 1386"/>
                  <a:gd name="T47" fmla="*/ 233 h 1385"/>
                  <a:gd name="T48" fmla="*/ 157 w 1386"/>
                  <a:gd name="T49" fmla="*/ 250 h 1385"/>
                  <a:gd name="T50" fmla="*/ 163 w 1386"/>
                  <a:gd name="T51" fmla="*/ 421 h 1385"/>
                  <a:gd name="T52" fmla="*/ 32 w 1386"/>
                  <a:gd name="T53" fmla="*/ 476 h 1385"/>
                  <a:gd name="T54" fmla="*/ 100 w 1386"/>
                  <a:gd name="T55" fmla="*/ 634 h 1385"/>
                  <a:gd name="T56" fmla="*/ 0 w 1386"/>
                  <a:gd name="T57" fmla="*/ 744 h 1385"/>
                  <a:gd name="T58" fmla="*/ 123 w 1386"/>
                  <a:gd name="T59" fmla="*/ 864 h 1385"/>
                  <a:gd name="T60" fmla="*/ 73 w 1386"/>
                  <a:gd name="T61" fmla="*/ 1007 h 1385"/>
                  <a:gd name="T62" fmla="*/ 235 w 1386"/>
                  <a:gd name="T63" fmla="*/ 1069 h 1385"/>
                  <a:gd name="T64" fmla="*/ 236 w 1386"/>
                  <a:gd name="T65" fmla="*/ 1216 h 1385"/>
                  <a:gd name="T66" fmla="*/ 411 w 1386"/>
                  <a:gd name="T67" fmla="*/ 1212 h 1385"/>
                  <a:gd name="T68" fmla="*/ 477 w 1386"/>
                  <a:gd name="T69" fmla="*/ 1353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6" h="1385">
                    <a:moveTo>
                      <a:pt x="160" y="565"/>
                    </a:moveTo>
                    <a:cubicBezTo>
                      <a:pt x="229" y="274"/>
                      <a:pt x="522" y="94"/>
                      <a:pt x="813" y="164"/>
                    </a:cubicBezTo>
                    <a:cubicBezTo>
                      <a:pt x="1104" y="233"/>
                      <a:pt x="1284" y="526"/>
                      <a:pt x="1214" y="817"/>
                    </a:cubicBezTo>
                    <a:cubicBezTo>
                      <a:pt x="1145" y="1108"/>
                      <a:pt x="852" y="1288"/>
                      <a:pt x="561" y="1218"/>
                    </a:cubicBezTo>
                    <a:cubicBezTo>
                      <a:pt x="270" y="1149"/>
                      <a:pt x="90" y="856"/>
                      <a:pt x="160" y="565"/>
                    </a:cubicBezTo>
                    <a:close/>
                    <a:moveTo>
                      <a:pt x="477" y="1353"/>
                    </a:moveTo>
                    <a:lnTo>
                      <a:pt x="584" y="1379"/>
                    </a:lnTo>
                    <a:lnTo>
                      <a:pt x="638" y="1279"/>
                    </a:lnTo>
                    <a:cubicBezTo>
                      <a:pt x="661" y="1281"/>
                      <a:pt x="684" y="1281"/>
                      <a:pt x="706" y="1280"/>
                    </a:cubicBezTo>
                    <a:lnTo>
                      <a:pt x="751" y="1385"/>
                    </a:lnTo>
                    <a:lnTo>
                      <a:pt x="860" y="1367"/>
                    </a:lnTo>
                    <a:lnTo>
                      <a:pt x="871" y="1251"/>
                    </a:lnTo>
                    <a:cubicBezTo>
                      <a:pt x="889" y="1245"/>
                      <a:pt x="907" y="1238"/>
                      <a:pt x="925" y="1230"/>
                    </a:cubicBezTo>
                    <a:lnTo>
                      <a:pt x="1007" y="1312"/>
                    </a:lnTo>
                    <a:lnTo>
                      <a:pt x="1101" y="1255"/>
                    </a:lnTo>
                    <a:lnTo>
                      <a:pt x="1067" y="1142"/>
                    </a:lnTo>
                    <a:cubicBezTo>
                      <a:pt x="1085" y="1126"/>
                      <a:pt x="1103" y="1110"/>
                      <a:pt x="1119" y="1092"/>
                    </a:cubicBezTo>
                    <a:lnTo>
                      <a:pt x="1229" y="1135"/>
                    </a:lnTo>
                    <a:lnTo>
                      <a:pt x="1292" y="1045"/>
                    </a:lnTo>
                    <a:lnTo>
                      <a:pt x="1215" y="954"/>
                    </a:lnTo>
                    <a:cubicBezTo>
                      <a:pt x="1222" y="939"/>
                      <a:pt x="1229" y="924"/>
                      <a:pt x="1235" y="909"/>
                    </a:cubicBezTo>
                    <a:lnTo>
                      <a:pt x="1354" y="908"/>
                    </a:lnTo>
                    <a:lnTo>
                      <a:pt x="1379" y="801"/>
                    </a:lnTo>
                    <a:lnTo>
                      <a:pt x="1274" y="745"/>
                    </a:lnTo>
                    <a:cubicBezTo>
                      <a:pt x="1276" y="725"/>
                      <a:pt x="1277" y="706"/>
                      <a:pt x="1277" y="686"/>
                    </a:cubicBezTo>
                    <a:lnTo>
                      <a:pt x="1386" y="641"/>
                    </a:lnTo>
                    <a:lnTo>
                      <a:pt x="1369" y="532"/>
                    </a:lnTo>
                    <a:lnTo>
                      <a:pt x="1251" y="520"/>
                    </a:lnTo>
                    <a:cubicBezTo>
                      <a:pt x="1245" y="500"/>
                      <a:pt x="1238" y="480"/>
                      <a:pt x="1230" y="461"/>
                    </a:cubicBezTo>
                    <a:lnTo>
                      <a:pt x="1313" y="378"/>
                    </a:lnTo>
                    <a:lnTo>
                      <a:pt x="1255" y="284"/>
                    </a:lnTo>
                    <a:lnTo>
                      <a:pt x="1143" y="318"/>
                    </a:lnTo>
                    <a:cubicBezTo>
                      <a:pt x="1131" y="303"/>
                      <a:pt x="1118" y="289"/>
                      <a:pt x="1105" y="275"/>
                    </a:cubicBezTo>
                    <a:lnTo>
                      <a:pt x="1150" y="168"/>
                    </a:lnTo>
                    <a:lnTo>
                      <a:pt x="1061" y="103"/>
                    </a:lnTo>
                    <a:lnTo>
                      <a:pt x="972" y="175"/>
                    </a:lnTo>
                    <a:cubicBezTo>
                      <a:pt x="952" y="164"/>
                      <a:pt x="931" y="154"/>
                      <a:pt x="909" y="145"/>
                    </a:cubicBezTo>
                    <a:lnTo>
                      <a:pt x="909" y="32"/>
                    </a:lnTo>
                    <a:lnTo>
                      <a:pt x="801" y="6"/>
                    </a:lnTo>
                    <a:lnTo>
                      <a:pt x="748" y="105"/>
                    </a:lnTo>
                    <a:cubicBezTo>
                      <a:pt x="725" y="102"/>
                      <a:pt x="701" y="101"/>
                      <a:pt x="678" y="101"/>
                    </a:cubicBezTo>
                    <a:lnTo>
                      <a:pt x="634" y="0"/>
                    </a:lnTo>
                    <a:lnTo>
                      <a:pt x="526" y="18"/>
                    </a:lnTo>
                    <a:lnTo>
                      <a:pt x="516" y="127"/>
                    </a:lnTo>
                    <a:cubicBezTo>
                      <a:pt x="495" y="133"/>
                      <a:pt x="475" y="140"/>
                      <a:pt x="455" y="149"/>
                    </a:cubicBezTo>
                    <a:lnTo>
                      <a:pt x="378" y="72"/>
                    </a:lnTo>
                    <a:lnTo>
                      <a:pt x="284" y="130"/>
                    </a:lnTo>
                    <a:lnTo>
                      <a:pt x="315" y="233"/>
                    </a:lnTo>
                    <a:cubicBezTo>
                      <a:pt x="295" y="250"/>
                      <a:pt x="275" y="269"/>
                      <a:pt x="256" y="288"/>
                    </a:cubicBezTo>
                    <a:lnTo>
                      <a:pt x="157" y="250"/>
                    </a:lnTo>
                    <a:lnTo>
                      <a:pt x="94" y="340"/>
                    </a:lnTo>
                    <a:lnTo>
                      <a:pt x="163" y="421"/>
                    </a:lnTo>
                    <a:cubicBezTo>
                      <a:pt x="154" y="439"/>
                      <a:pt x="145" y="457"/>
                      <a:pt x="138" y="476"/>
                    </a:cubicBezTo>
                    <a:lnTo>
                      <a:pt x="32" y="476"/>
                    </a:lnTo>
                    <a:lnTo>
                      <a:pt x="6" y="584"/>
                    </a:lnTo>
                    <a:lnTo>
                      <a:pt x="100" y="634"/>
                    </a:lnTo>
                    <a:cubicBezTo>
                      <a:pt x="98" y="657"/>
                      <a:pt x="97" y="680"/>
                      <a:pt x="97" y="703"/>
                    </a:cubicBezTo>
                    <a:lnTo>
                      <a:pt x="0" y="744"/>
                    </a:lnTo>
                    <a:lnTo>
                      <a:pt x="17" y="853"/>
                    </a:lnTo>
                    <a:lnTo>
                      <a:pt x="123" y="864"/>
                    </a:lnTo>
                    <a:cubicBezTo>
                      <a:pt x="130" y="887"/>
                      <a:pt x="139" y="909"/>
                      <a:pt x="148" y="931"/>
                    </a:cubicBezTo>
                    <a:lnTo>
                      <a:pt x="73" y="1007"/>
                    </a:lnTo>
                    <a:lnTo>
                      <a:pt x="131" y="1101"/>
                    </a:lnTo>
                    <a:lnTo>
                      <a:pt x="235" y="1069"/>
                    </a:lnTo>
                    <a:cubicBezTo>
                      <a:pt x="248" y="1086"/>
                      <a:pt x="263" y="1101"/>
                      <a:pt x="278" y="1116"/>
                    </a:cubicBezTo>
                    <a:lnTo>
                      <a:pt x="236" y="1216"/>
                    </a:lnTo>
                    <a:lnTo>
                      <a:pt x="325" y="1282"/>
                    </a:lnTo>
                    <a:lnTo>
                      <a:pt x="411" y="1212"/>
                    </a:lnTo>
                    <a:cubicBezTo>
                      <a:pt x="432" y="1223"/>
                      <a:pt x="454" y="1233"/>
                      <a:pt x="477" y="1242"/>
                    </a:cubicBezTo>
                    <a:lnTo>
                      <a:pt x="477" y="1353"/>
                    </a:ln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9"/>
              <p:cNvSpPr/>
              <p:nvPr/>
            </p:nvSpPr>
            <p:spPr bwMode="auto">
              <a:xfrm>
                <a:off x="3714461" y="4257626"/>
                <a:ext cx="1027308" cy="1027308"/>
              </a:xfrm>
              <a:custGeom>
                <a:avLst/>
                <a:gdLst>
                  <a:gd name="T0" fmla="*/ 1062 w 1128"/>
                  <a:gd name="T1" fmla="*/ 683 h 1128"/>
                  <a:gd name="T2" fmla="*/ 683 w 1128"/>
                  <a:gd name="T3" fmla="*/ 66 h 1128"/>
                  <a:gd name="T4" fmla="*/ 66 w 1128"/>
                  <a:gd name="T5" fmla="*/ 445 h 1128"/>
                  <a:gd name="T6" fmla="*/ 445 w 1128"/>
                  <a:gd name="T7" fmla="*/ 1062 h 1128"/>
                  <a:gd name="T8" fmla="*/ 1062 w 1128"/>
                  <a:gd name="T9" fmla="*/ 683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8" h="1128">
                    <a:moveTo>
                      <a:pt x="1062" y="683"/>
                    </a:moveTo>
                    <a:cubicBezTo>
                      <a:pt x="1128" y="408"/>
                      <a:pt x="958" y="132"/>
                      <a:pt x="683" y="66"/>
                    </a:cubicBezTo>
                    <a:cubicBezTo>
                      <a:pt x="408" y="0"/>
                      <a:pt x="132" y="170"/>
                      <a:pt x="66" y="445"/>
                    </a:cubicBezTo>
                    <a:cubicBezTo>
                      <a:pt x="0" y="720"/>
                      <a:pt x="170" y="996"/>
                      <a:pt x="445" y="1062"/>
                    </a:cubicBezTo>
                    <a:cubicBezTo>
                      <a:pt x="720" y="1128"/>
                      <a:pt x="996" y="958"/>
                      <a:pt x="1062" y="683"/>
                    </a:cubicBezTo>
                    <a:close/>
                  </a:path>
                </a:pathLst>
              </a:custGeom>
              <a:solidFill>
                <a:srgbClr val="40A693"/>
              </a:solidFill>
              <a:ln>
                <a:noFill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327970" y="1792649"/>
              <a:ext cx="1264071" cy="1264071"/>
              <a:chOff x="4637435" y="2231854"/>
              <a:chExt cx="1264071" cy="1264071"/>
            </a:xfrm>
          </p:grpSpPr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4637435" y="2231854"/>
                <a:ext cx="1264071" cy="1264071"/>
              </a:xfrm>
              <a:custGeom>
                <a:avLst/>
                <a:gdLst>
                  <a:gd name="T0" fmla="*/ 813 w 1386"/>
                  <a:gd name="T1" fmla="*/ 164 h 1386"/>
                  <a:gd name="T2" fmla="*/ 561 w 1386"/>
                  <a:gd name="T3" fmla="*/ 1219 h 1386"/>
                  <a:gd name="T4" fmla="*/ 477 w 1386"/>
                  <a:gd name="T5" fmla="*/ 1354 h 1386"/>
                  <a:gd name="T6" fmla="*/ 638 w 1386"/>
                  <a:gd name="T7" fmla="*/ 1279 h 1386"/>
                  <a:gd name="T8" fmla="*/ 751 w 1386"/>
                  <a:gd name="T9" fmla="*/ 1386 h 1386"/>
                  <a:gd name="T10" fmla="*/ 871 w 1386"/>
                  <a:gd name="T11" fmla="*/ 1252 h 1386"/>
                  <a:gd name="T12" fmla="*/ 1008 w 1386"/>
                  <a:gd name="T13" fmla="*/ 1313 h 1386"/>
                  <a:gd name="T14" fmla="*/ 1067 w 1386"/>
                  <a:gd name="T15" fmla="*/ 1142 h 1386"/>
                  <a:gd name="T16" fmla="*/ 1229 w 1386"/>
                  <a:gd name="T17" fmla="*/ 1136 h 1386"/>
                  <a:gd name="T18" fmla="*/ 1215 w 1386"/>
                  <a:gd name="T19" fmla="*/ 955 h 1386"/>
                  <a:gd name="T20" fmla="*/ 1354 w 1386"/>
                  <a:gd name="T21" fmla="*/ 909 h 1386"/>
                  <a:gd name="T22" fmla="*/ 1274 w 1386"/>
                  <a:gd name="T23" fmla="*/ 745 h 1386"/>
                  <a:gd name="T24" fmla="*/ 1386 w 1386"/>
                  <a:gd name="T25" fmla="*/ 642 h 1386"/>
                  <a:gd name="T26" fmla="*/ 1251 w 1386"/>
                  <a:gd name="T27" fmla="*/ 521 h 1386"/>
                  <a:gd name="T28" fmla="*/ 1313 w 1386"/>
                  <a:gd name="T29" fmla="*/ 378 h 1386"/>
                  <a:gd name="T30" fmla="*/ 1143 w 1386"/>
                  <a:gd name="T31" fmla="*/ 318 h 1386"/>
                  <a:gd name="T32" fmla="*/ 1150 w 1386"/>
                  <a:gd name="T33" fmla="*/ 169 h 1386"/>
                  <a:gd name="T34" fmla="*/ 972 w 1386"/>
                  <a:gd name="T35" fmla="*/ 176 h 1386"/>
                  <a:gd name="T36" fmla="*/ 909 w 1386"/>
                  <a:gd name="T37" fmla="*/ 32 h 1386"/>
                  <a:gd name="T38" fmla="*/ 749 w 1386"/>
                  <a:gd name="T39" fmla="*/ 105 h 1386"/>
                  <a:gd name="T40" fmla="*/ 635 w 1386"/>
                  <a:gd name="T41" fmla="*/ 0 h 1386"/>
                  <a:gd name="T42" fmla="*/ 516 w 1386"/>
                  <a:gd name="T43" fmla="*/ 128 h 1386"/>
                  <a:gd name="T44" fmla="*/ 378 w 1386"/>
                  <a:gd name="T45" fmla="*/ 73 h 1386"/>
                  <a:gd name="T46" fmla="*/ 316 w 1386"/>
                  <a:gd name="T47" fmla="*/ 234 h 1386"/>
                  <a:gd name="T48" fmla="*/ 157 w 1386"/>
                  <a:gd name="T49" fmla="*/ 250 h 1386"/>
                  <a:gd name="T50" fmla="*/ 163 w 1386"/>
                  <a:gd name="T51" fmla="*/ 422 h 1386"/>
                  <a:gd name="T52" fmla="*/ 32 w 1386"/>
                  <a:gd name="T53" fmla="*/ 477 h 1386"/>
                  <a:gd name="T54" fmla="*/ 100 w 1386"/>
                  <a:gd name="T55" fmla="*/ 635 h 1386"/>
                  <a:gd name="T56" fmla="*/ 0 w 1386"/>
                  <a:gd name="T57" fmla="*/ 744 h 1386"/>
                  <a:gd name="T58" fmla="*/ 123 w 1386"/>
                  <a:gd name="T59" fmla="*/ 864 h 1386"/>
                  <a:gd name="T60" fmla="*/ 73 w 1386"/>
                  <a:gd name="T61" fmla="*/ 1008 h 1386"/>
                  <a:gd name="T62" fmla="*/ 235 w 1386"/>
                  <a:gd name="T63" fmla="*/ 1070 h 1386"/>
                  <a:gd name="T64" fmla="*/ 236 w 1386"/>
                  <a:gd name="T65" fmla="*/ 1217 h 1386"/>
                  <a:gd name="T66" fmla="*/ 411 w 1386"/>
                  <a:gd name="T67" fmla="*/ 1213 h 1386"/>
                  <a:gd name="T68" fmla="*/ 477 w 1386"/>
                  <a:gd name="T69" fmla="*/ 1354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6" h="1386">
                    <a:moveTo>
                      <a:pt x="160" y="566"/>
                    </a:moveTo>
                    <a:cubicBezTo>
                      <a:pt x="229" y="274"/>
                      <a:pt x="522" y="95"/>
                      <a:pt x="813" y="164"/>
                    </a:cubicBezTo>
                    <a:cubicBezTo>
                      <a:pt x="1105" y="234"/>
                      <a:pt x="1284" y="527"/>
                      <a:pt x="1215" y="818"/>
                    </a:cubicBezTo>
                    <a:cubicBezTo>
                      <a:pt x="1145" y="1109"/>
                      <a:pt x="852" y="1289"/>
                      <a:pt x="561" y="1219"/>
                    </a:cubicBezTo>
                    <a:cubicBezTo>
                      <a:pt x="270" y="1150"/>
                      <a:pt x="90" y="857"/>
                      <a:pt x="160" y="566"/>
                    </a:cubicBezTo>
                    <a:close/>
                    <a:moveTo>
                      <a:pt x="477" y="1354"/>
                    </a:moveTo>
                    <a:lnTo>
                      <a:pt x="584" y="1380"/>
                    </a:lnTo>
                    <a:lnTo>
                      <a:pt x="638" y="1279"/>
                    </a:lnTo>
                    <a:cubicBezTo>
                      <a:pt x="661" y="1281"/>
                      <a:pt x="684" y="1282"/>
                      <a:pt x="707" y="1281"/>
                    </a:cubicBezTo>
                    <a:lnTo>
                      <a:pt x="751" y="1386"/>
                    </a:lnTo>
                    <a:lnTo>
                      <a:pt x="860" y="1368"/>
                    </a:lnTo>
                    <a:lnTo>
                      <a:pt x="871" y="1252"/>
                    </a:lnTo>
                    <a:cubicBezTo>
                      <a:pt x="889" y="1246"/>
                      <a:pt x="907" y="1239"/>
                      <a:pt x="925" y="1231"/>
                    </a:cubicBezTo>
                    <a:lnTo>
                      <a:pt x="1008" y="1313"/>
                    </a:lnTo>
                    <a:lnTo>
                      <a:pt x="1102" y="1255"/>
                    </a:lnTo>
                    <a:lnTo>
                      <a:pt x="1067" y="1142"/>
                    </a:lnTo>
                    <a:cubicBezTo>
                      <a:pt x="1086" y="1127"/>
                      <a:pt x="1103" y="1111"/>
                      <a:pt x="1119" y="1093"/>
                    </a:cubicBezTo>
                    <a:lnTo>
                      <a:pt x="1229" y="1136"/>
                    </a:lnTo>
                    <a:lnTo>
                      <a:pt x="1292" y="1045"/>
                    </a:lnTo>
                    <a:lnTo>
                      <a:pt x="1215" y="955"/>
                    </a:lnTo>
                    <a:cubicBezTo>
                      <a:pt x="1222" y="940"/>
                      <a:pt x="1229" y="925"/>
                      <a:pt x="1235" y="909"/>
                    </a:cubicBezTo>
                    <a:lnTo>
                      <a:pt x="1354" y="909"/>
                    </a:lnTo>
                    <a:lnTo>
                      <a:pt x="1379" y="802"/>
                    </a:lnTo>
                    <a:lnTo>
                      <a:pt x="1274" y="745"/>
                    </a:lnTo>
                    <a:cubicBezTo>
                      <a:pt x="1276" y="726"/>
                      <a:pt x="1277" y="706"/>
                      <a:pt x="1277" y="687"/>
                    </a:cubicBezTo>
                    <a:lnTo>
                      <a:pt x="1386" y="642"/>
                    </a:lnTo>
                    <a:lnTo>
                      <a:pt x="1369" y="533"/>
                    </a:lnTo>
                    <a:lnTo>
                      <a:pt x="1251" y="521"/>
                    </a:lnTo>
                    <a:cubicBezTo>
                      <a:pt x="1245" y="501"/>
                      <a:pt x="1238" y="481"/>
                      <a:pt x="1230" y="462"/>
                    </a:cubicBezTo>
                    <a:lnTo>
                      <a:pt x="1313" y="378"/>
                    </a:lnTo>
                    <a:lnTo>
                      <a:pt x="1255" y="285"/>
                    </a:lnTo>
                    <a:lnTo>
                      <a:pt x="1143" y="318"/>
                    </a:lnTo>
                    <a:cubicBezTo>
                      <a:pt x="1131" y="304"/>
                      <a:pt x="1119" y="289"/>
                      <a:pt x="1105" y="276"/>
                    </a:cubicBezTo>
                    <a:lnTo>
                      <a:pt x="1150" y="169"/>
                    </a:lnTo>
                    <a:lnTo>
                      <a:pt x="1061" y="104"/>
                    </a:lnTo>
                    <a:lnTo>
                      <a:pt x="972" y="176"/>
                    </a:lnTo>
                    <a:cubicBezTo>
                      <a:pt x="952" y="164"/>
                      <a:pt x="931" y="154"/>
                      <a:pt x="909" y="145"/>
                    </a:cubicBezTo>
                    <a:lnTo>
                      <a:pt x="909" y="32"/>
                    </a:lnTo>
                    <a:lnTo>
                      <a:pt x="802" y="7"/>
                    </a:lnTo>
                    <a:lnTo>
                      <a:pt x="749" y="105"/>
                    </a:lnTo>
                    <a:cubicBezTo>
                      <a:pt x="725" y="103"/>
                      <a:pt x="701" y="102"/>
                      <a:pt x="678" y="102"/>
                    </a:cubicBezTo>
                    <a:lnTo>
                      <a:pt x="635" y="0"/>
                    </a:lnTo>
                    <a:lnTo>
                      <a:pt x="526" y="18"/>
                    </a:lnTo>
                    <a:lnTo>
                      <a:pt x="516" y="128"/>
                    </a:lnTo>
                    <a:cubicBezTo>
                      <a:pt x="495" y="134"/>
                      <a:pt x="475" y="141"/>
                      <a:pt x="455" y="150"/>
                    </a:cubicBezTo>
                    <a:lnTo>
                      <a:pt x="378" y="73"/>
                    </a:lnTo>
                    <a:lnTo>
                      <a:pt x="284" y="131"/>
                    </a:lnTo>
                    <a:lnTo>
                      <a:pt x="316" y="234"/>
                    </a:lnTo>
                    <a:cubicBezTo>
                      <a:pt x="295" y="251"/>
                      <a:pt x="275" y="269"/>
                      <a:pt x="256" y="289"/>
                    </a:cubicBezTo>
                    <a:lnTo>
                      <a:pt x="157" y="250"/>
                    </a:lnTo>
                    <a:lnTo>
                      <a:pt x="94" y="341"/>
                    </a:lnTo>
                    <a:lnTo>
                      <a:pt x="163" y="422"/>
                    </a:lnTo>
                    <a:cubicBezTo>
                      <a:pt x="154" y="440"/>
                      <a:pt x="146" y="458"/>
                      <a:pt x="138" y="477"/>
                    </a:cubicBezTo>
                    <a:lnTo>
                      <a:pt x="32" y="477"/>
                    </a:lnTo>
                    <a:lnTo>
                      <a:pt x="7" y="584"/>
                    </a:lnTo>
                    <a:lnTo>
                      <a:pt x="100" y="635"/>
                    </a:lnTo>
                    <a:cubicBezTo>
                      <a:pt x="98" y="658"/>
                      <a:pt x="97" y="681"/>
                      <a:pt x="98" y="704"/>
                    </a:cubicBezTo>
                    <a:lnTo>
                      <a:pt x="0" y="744"/>
                    </a:lnTo>
                    <a:lnTo>
                      <a:pt x="17" y="853"/>
                    </a:lnTo>
                    <a:lnTo>
                      <a:pt x="123" y="864"/>
                    </a:lnTo>
                    <a:cubicBezTo>
                      <a:pt x="130" y="887"/>
                      <a:pt x="139" y="910"/>
                      <a:pt x="149" y="932"/>
                    </a:cubicBezTo>
                    <a:lnTo>
                      <a:pt x="73" y="1008"/>
                    </a:lnTo>
                    <a:lnTo>
                      <a:pt x="131" y="1102"/>
                    </a:lnTo>
                    <a:lnTo>
                      <a:pt x="235" y="1070"/>
                    </a:lnTo>
                    <a:cubicBezTo>
                      <a:pt x="248" y="1086"/>
                      <a:pt x="263" y="1102"/>
                      <a:pt x="278" y="1116"/>
                    </a:cubicBezTo>
                    <a:lnTo>
                      <a:pt x="236" y="1217"/>
                    </a:lnTo>
                    <a:lnTo>
                      <a:pt x="325" y="1283"/>
                    </a:lnTo>
                    <a:lnTo>
                      <a:pt x="411" y="1213"/>
                    </a:lnTo>
                    <a:cubicBezTo>
                      <a:pt x="432" y="1224"/>
                      <a:pt x="454" y="1234"/>
                      <a:pt x="477" y="1242"/>
                    </a:cubicBezTo>
                    <a:lnTo>
                      <a:pt x="477" y="1354"/>
                    </a:ln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11"/>
              <p:cNvSpPr/>
              <p:nvPr/>
            </p:nvSpPr>
            <p:spPr bwMode="auto">
              <a:xfrm>
                <a:off x="4749797" y="2348228"/>
                <a:ext cx="1027308" cy="1031321"/>
              </a:xfrm>
              <a:custGeom>
                <a:avLst/>
                <a:gdLst>
                  <a:gd name="T0" fmla="*/ 1062 w 1128"/>
                  <a:gd name="T1" fmla="*/ 683 h 1128"/>
                  <a:gd name="T2" fmla="*/ 683 w 1128"/>
                  <a:gd name="T3" fmla="*/ 66 h 1128"/>
                  <a:gd name="T4" fmla="*/ 66 w 1128"/>
                  <a:gd name="T5" fmla="*/ 445 h 1128"/>
                  <a:gd name="T6" fmla="*/ 445 w 1128"/>
                  <a:gd name="T7" fmla="*/ 1062 h 1128"/>
                  <a:gd name="T8" fmla="*/ 1062 w 1128"/>
                  <a:gd name="T9" fmla="*/ 683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8" h="1128">
                    <a:moveTo>
                      <a:pt x="1062" y="683"/>
                    </a:moveTo>
                    <a:cubicBezTo>
                      <a:pt x="1128" y="408"/>
                      <a:pt x="958" y="131"/>
                      <a:pt x="683" y="66"/>
                    </a:cubicBezTo>
                    <a:cubicBezTo>
                      <a:pt x="408" y="0"/>
                      <a:pt x="132" y="170"/>
                      <a:pt x="66" y="445"/>
                    </a:cubicBezTo>
                    <a:cubicBezTo>
                      <a:pt x="0" y="720"/>
                      <a:pt x="170" y="996"/>
                      <a:pt x="445" y="1062"/>
                    </a:cubicBezTo>
                    <a:cubicBezTo>
                      <a:pt x="720" y="1128"/>
                      <a:pt x="997" y="958"/>
                      <a:pt x="1062" y="683"/>
                    </a:cubicBezTo>
                    <a:close/>
                  </a:path>
                </a:pathLst>
              </a:custGeom>
              <a:solidFill>
                <a:srgbClr val="5B9BD5"/>
              </a:solidFill>
              <a:ln>
                <a:noFill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537621" y="1834072"/>
              <a:ext cx="1264071" cy="1264071"/>
              <a:chOff x="6847086" y="2273277"/>
              <a:chExt cx="1264071" cy="1264071"/>
            </a:xfrm>
          </p:grpSpPr>
          <p:sp>
            <p:nvSpPr>
              <p:cNvPr id="29" name="Freeform 14"/>
              <p:cNvSpPr>
                <a:spLocks noEditPoints="1"/>
              </p:cNvSpPr>
              <p:nvPr/>
            </p:nvSpPr>
            <p:spPr bwMode="auto">
              <a:xfrm>
                <a:off x="6847086" y="2273277"/>
                <a:ext cx="1264071" cy="1264071"/>
              </a:xfrm>
              <a:custGeom>
                <a:avLst/>
                <a:gdLst>
                  <a:gd name="T0" fmla="*/ 813 w 1386"/>
                  <a:gd name="T1" fmla="*/ 164 h 1385"/>
                  <a:gd name="T2" fmla="*/ 561 w 1386"/>
                  <a:gd name="T3" fmla="*/ 1219 h 1385"/>
                  <a:gd name="T4" fmla="*/ 477 w 1386"/>
                  <a:gd name="T5" fmla="*/ 1354 h 1385"/>
                  <a:gd name="T6" fmla="*/ 638 w 1386"/>
                  <a:gd name="T7" fmla="*/ 1279 h 1385"/>
                  <a:gd name="T8" fmla="*/ 751 w 1386"/>
                  <a:gd name="T9" fmla="*/ 1385 h 1385"/>
                  <a:gd name="T10" fmla="*/ 871 w 1386"/>
                  <a:gd name="T11" fmla="*/ 1252 h 1385"/>
                  <a:gd name="T12" fmla="*/ 1008 w 1386"/>
                  <a:gd name="T13" fmla="*/ 1313 h 1385"/>
                  <a:gd name="T14" fmla="*/ 1067 w 1386"/>
                  <a:gd name="T15" fmla="*/ 1142 h 1385"/>
                  <a:gd name="T16" fmla="*/ 1229 w 1386"/>
                  <a:gd name="T17" fmla="*/ 1135 h 1385"/>
                  <a:gd name="T18" fmla="*/ 1215 w 1386"/>
                  <a:gd name="T19" fmla="*/ 954 h 1385"/>
                  <a:gd name="T20" fmla="*/ 1354 w 1386"/>
                  <a:gd name="T21" fmla="*/ 909 h 1385"/>
                  <a:gd name="T22" fmla="*/ 1274 w 1386"/>
                  <a:gd name="T23" fmla="*/ 745 h 1385"/>
                  <a:gd name="T24" fmla="*/ 1386 w 1386"/>
                  <a:gd name="T25" fmla="*/ 641 h 1385"/>
                  <a:gd name="T26" fmla="*/ 1251 w 1386"/>
                  <a:gd name="T27" fmla="*/ 520 h 1385"/>
                  <a:gd name="T28" fmla="*/ 1313 w 1386"/>
                  <a:gd name="T29" fmla="*/ 378 h 1385"/>
                  <a:gd name="T30" fmla="*/ 1144 w 1386"/>
                  <a:gd name="T31" fmla="*/ 318 h 1385"/>
                  <a:gd name="T32" fmla="*/ 1150 w 1386"/>
                  <a:gd name="T33" fmla="*/ 169 h 1385"/>
                  <a:gd name="T34" fmla="*/ 972 w 1386"/>
                  <a:gd name="T35" fmla="*/ 175 h 1385"/>
                  <a:gd name="T36" fmla="*/ 909 w 1386"/>
                  <a:gd name="T37" fmla="*/ 32 h 1385"/>
                  <a:gd name="T38" fmla="*/ 749 w 1386"/>
                  <a:gd name="T39" fmla="*/ 105 h 1385"/>
                  <a:gd name="T40" fmla="*/ 635 w 1386"/>
                  <a:gd name="T41" fmla="*/ 0 h 1385"/>
                  <a:gd name="T42" fmla="*/ 516 w 1386"/>
                  <a:gd name="T43" fmla="*/ 127 h 1385"/>
                  <a:gd name="T44" fmla="*/ 378 w 1386"/>
                  <a:gd name="T45" fmla="*/ 73 h 1385"/>
                  <a:gd name="T46" fmla="*/ 316 w 1386"/>
                  <a:gd name="T47" fmla="*/ 234 h 1385"/>
                  <a:gd name="T48" fmla="*/ 157 w 1386"/>
                  <a:gd name="T49" fmla="*/ 250 h 1385"/>
                  <a:gd name="T50" fmla="*/ 163 w 1386"/>
                  <a:gd name="T51" fmla="*/ 422 h 1385"/>
                  <a:gd name="T52" fmla="*/ 32 w 1386"/>
                  <a:gd name="T53" fmla="*/ 477 h 1385"/>
                  <a:gd name="T54" fmla="*/ 101 w 1386"/>
                  <a:gd name="T55" fmla="*/ 634 h 1385"/>
                  <a:gd name="T56" fmla="*/ 0 w 1386"/>
                  <a:gd name="T57" fmla="*/ 744 h 1385"/>
                  <a:gd name="T58" fmla="*/ 124 w 1386"/>
                  <a:gd name="T59" fmla="*/ 864 h 1385"/>
                  <a:gd name="T60" fmla="*/ 73 w 1386"/>
                  <a:gd name="T61" fmla="*/ 1007 h 1385"/>
                  <a:gd name="T62" fmla="*/ 235 w 1386"/>
                  <a:gd name="T63" fmla="*/ 1070 h 1385"/>
                  <a:gd name="T64" fmla="*/ 236 w 1386"/>
                  <a:gd name="T65" fmla="*/ 1217 h 1385"/>
                  <a:gd name="T66" fmla="*/ 411 w 1386"/>
                  <a:gd name="T67" fmla="*/ 1212 h 1385"/>
                  <a:gd name="T68" fmla="*/ 477 w 1386"/>
                  <a:gd name="T69" fmla="*/ 1354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6" h="1385">
                    <a:moveTo>
                      <a:pt x="160" y="565"/>
                    </a:moveTo>
                    <a:cubicBezTo>
                      <a:pt x="229" y="274"/>
                      <a:pt x="522" y="94"/>
                      <a:pt x="813" y="164"/>
                    </a:cubicBezTo>
                    <a:cubicBezTo>
                      <a:pt x="1105" y="234"/>
                      <a:pt x="1284" y="526"/>
                      <a:pt x="1215" y="817"/>
                    </a:cubicBezTo>
                    <a:cubicBezTo>
                      <a:pt x="1145" y="1109"/>
                      <a:pt x="852" y="1288"/>
                      <a:pt x="561" y="1219"/>
                    </a:cubicBezTo>
                    <a:cubicBezTo>
                      <a:pt x="270" y="1149"/>
                      <a:pt x="90" y="857"/>
                      <a:pt x="160" y="565"/>
                    </a:cubicBezTo>
                    <a:close/>
                    <a:moveTo>
                      <a:pt x="477" y="1354"/>
                    </a:moveTo>
                    <a:lnTo>
                      <a:pt x="584" y="1379"/>
                    </a:lnTo>
                    <a:lnTo>
                      <a:pt x="638" y="1279"/>
                    </a:lnTo>
                    <a:cubicBezTo>
                      <a:pt x="661" y="1281"/>
                      <a:pt x="684" y="1281"/>
                      <a:pt x="707" y="1281"/>
                    </a:cubicBezTo>
                    <a:lnTo>
                      <a:pt x="751" y="1385"/>
                    </a:lnTo>
                    <a:lnTo>
                      <a:pt x="860" y="1367"/>
                    </a:lnTo>
                    <a:lnTo>
                      <a:pt x="871" y="1252"/>
                    </a:lnTo>
                    <a:cubicBezTo>
                      <a:pt x="889" y="1246"/>
                      <a:pt x="907" y="1239"/>
                      <a:pt x="925" y="1231"/>
                    </a:cubicBezTo>
                    <a:lnTo>
                      <a:pt x="1008" y="1313"/>
                    </a:lnTo>
                    <a:lnTo>
                      <a:pt x="1102" y="1255"/>
                    </a:lnTo>
                    <a:lnTo>
                      <a:pt x="1067" y="1142"/>
                    </a:lnTo>
                    <a:cubicBezTo>
                      <a:pt x="1086" y="1127"/>
                      <a:pt x="1103" y="1110"/>
                      <a:pt x="1119" y="1093"/>
                    </a:cubicBezTo>
                    <a:lnTo>
                      <a:pt x="1229" y="1135"/>
                    </a:lnTo>
                    <a:lnTo>
                      <a:pt x="1292" y="1045"/>
                    </a:lnTo>
                    <a:lnTo>
                      <a:pt x="1215" y="954"/>
                    </a:lnTo>
                    <a:cubicBezTo>
                      <a:pt x="1222" y="940"/>
                      <a:pt x="1229" y="924"/>
                      <a:pt x="1235" y="909"/>
                    </a:cubicBezTo>
                    <a:lnTo>
                      <a:pt x="1354" y="909"/>
                    </a:lnTo>
                    <a:lnTo>
                      <a:pt x="1379" y="801"/>
                    </a:lnTo>
                    <a:lnTo>
                      <a:pt x="1274" y="745"/>
                    </a:lnTo>
                    <a:cubicBezTo>
                      <a:pt x="1276" y="726"/>
                      <a:pt x="1277" y="706"/>
                      <a:pt x="1277" y="687"/>
                    </a:cubicBezTo>
                    <a:lnTo>
                      <a:pt x="1386" y="641"/>
                    </a:lnTo>
                    <a:lnTo>
                      <a:pt x="1369" y="532"/>
                    </a:lnTo>
                    <a:lnTo>
                      <a:pt x="1251" y="520"/>
                    </a:lnTo>
                    <a:cubicBezTo>
                      <a:pt x="1245" y="500"/>
                      <a:pt x="1238" y="481"/>
                      <a:pt x="1230" y="461"/>
                    </a:cubicBezTo>
                    <a:lnTo>
                      <a:pt x="1313" y="378"/>
                    </a:lnTo>
                    <a:lnTo>
                      <a:pt x="1255" y="284"/>
                    </a:lnTo>
                    <a:lnTo>
                      <a:pt x="1144" y="318"/>
                    </a:lnTo>
                    <a:cubicBezTo>
                      <a:pt x="1131" y="303"/>
                      <a:pt x="1119" y="289"/>
                      <a:pt x="1105" y="275"/>
                    </a:cubicBezTo>
                    <a:lnTo>
                      <a:pt x="1150" y="169"/>
                    </a:lnTo>
                    <a:lnTo>
                      <a:pt x="1061" y="103"/>
                    </a:lnTo>
                    <a:lnTo>
                      <a:pt x="972" y="175"/>
                    </a:lnTo>
                    <a:cubicBezTo>
                      <a:pt x="952" y="164"/>
                      <a:pt x="931" y="154"/>
                      <a:pt x="909" y="145"/>
                    </a:cubicBezTo>
                    <a:lnTo>
                      <a:pt x="909" y="32"/>
                    </a:lnTo>
                    <a:lnTo>
                      <a:pt x="802" y="6"/>
                    </a:lnTo>
                    <a:lnTo>
                      <a:pt x="749" y="105"/>
                    </a:lnTo>
                    <a:cubicBezTo>
                      <a:pt x="725" y="103"/>
                      <a:pt x="701" y="101"/>
                      <a:pt x="678" y="102"/>
                    </a:cubicBezTo>
                    <a:lnTo>
                      <a:pt x="635" y="0"/>
                    </a:lnTo>
                    <a:lnTo>
                      <a:pt x="526" y="18"/>
                    </a:lnTo>
                    <a:lnTo>
                      <a:pt x="516" y="127"/>
                    </a:lnTo>
                    <a:cubicBezTo>
                      <a:pt x="495" y="134"/>
                      <a:pt x="475" y="141"/>
                      <a:pt x="455" y="149"/>
                    </a:cubicBezTo>
                    <a:lnTo>
                      <a:pt x="378" y="73"/>
                    </a:lnTo>
                    <a:lnTo>
                      <a:pt x="284" y="131"/>
                    </a:lnTo>
                    <a:lnTo>
                      <a:pt x="316" y="234"/>
                    </a:lnTo>
                    <a:cubicBezTo>
                      <a:pt x="295" y="251"/>
                      <a:pt x="275" y="269"/>
                      <a:pt x="257" y="289"/>
                    </a:cubicBezTo>
                    <a:lnTo>
                      <a:pt x="157" y="250"/>
                    </a:lnTo>
                    <a:lnTo>
                      <a:pt x="94" y="340"/>
                    </a:lnTo>
                    <a:lnTo>
                      <a:pt x="163" y="422"/>
                    </a:lnTo>
                    <a:cubicBezTo>
                      <a:pt x="154" y="439"/>
                      <a:pt x="146" y="458"/>
                      <a:pt x="138" y="477"/>
                    </a:cubicBezTo>
                    <a:lnTo>
                      <a:pt x="32" y="477"/>
                    </a:lnTo>
                    <a:lnTo>
                      <a:pt x="7" y="584"/>
                    </a:lnTo>
                    <a:lnTo>
                      <a:pt x="101" y="634"/>
                    </a:lnTo>
                    <a:cubicBezTo>
                      <a:pt x="98" y="658"/>
                      <a:pt x="97" y="681"/>
                      <a:pt x="98" y="704"/>
                    </a:cubicBezTo>
                    <a:lnTo>
                      <a:pt x="0" y="744"/>
                    </a:lnTo>
                    <a:lnTo>
                      <a:pt x="17" y="853"/>
                    </a:lnTo>
                    <a:lnTo>
                      <a:pt x="124" y="864"/>
                    </a:lnTo>
                    <a:cubicBezTo>
                      <a:pt x="131" y="887"/>
                      <a:pt x="139" y="909"/>
                      <a:pt x="149" y="931"/>
                    </a:cubicBezTo>
                    <a:lnTo>
                      <a:pt x="73" y="1007"/>
                    </a:lnTo>
                    <a:lnTo>
                      <a:pt x="131" y="1101"/>
                    </a:lnTo>
                    <a:lnTo>
                      <a:pt x="235" y="1070"/>
                    </a:lnTo>
                    <a:cubicBezTo>
                      <a:pt x="249" y="1086"/>
                      <a:pt x="263" y="1101"/>
                      <a:pt x="278" y="1116"/>
                    </a:cubicBezTo>
                    <a:lnTo>
                      <a:pt x="236" y="1217"/>
                    </a:lnTo>
                    <a:lnTo>
                      <a:pt x="325" y="1282"/>
                    </a:lnTo>
                    <a:lnTo>
                      <a:pt x="411" y="1212"/>
                    </a:lnTo>
                    <a:cubicBezTo>
                      <a:pt x="432" y="1224"/>
                      <a:pt x="454" y="1233"/>
                      <a:pt x="477" y="1242"/>
                    </a:cubicBezTo>
                    <a:lnTo>
                      <a:pt x="477" y="1354"/>
                    </a:ln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15"/>
              <p:cNvSpPr/>
              <p:nvPr/>
            </p:nvSpPr>
            <p:spPr bwMode="auto">
              <a:xfrm>
                <a:off x="6959448" y="2389652"/>
                <a:ext cx="1027308" cy="1031321"/>
              </a:xfrm>
              <a:custGeom>
                <a:avLst/>
                <a:gdLst>
                  <a:gd name="T0" fmla="*/ 1062 w 1128"/>
                  <a:gd name="T1" fmla="*/ 683 h 1128"/>
                  <a:gd name="T2" fmla="*/ 683 w 1128"/>
                  <a:gd name="T3" fmla="*/ 66 h 1128"/>
                  <a:gd name="T4" fmla="*/ 66 w 1128"/>
                  <a:gd name="T5" fmla="*/ 445 h 1128"/>
                  <a:gd name="T6" fmla="*/ 445 w 1128"/>
                  <a:gd name="T7" fmla="*/ 1062 h 1128"/>
                  <a:gd name="T8" fmla="*/ 1062 w 1128"/>
                  <a:gd name="T9" fmla="*/ 683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8" h="1128">
                    <a:moveTo>
                      <a:pt x="1062" y="683"/>
                    </a:moveTo>
                    <a:cubicBezTo>
                      <a:pt x="1128" y="408"/>
                      <a:pt x="958" y="132"/>
                      <a:pt x="683" y="66"/>
                    </a:cubicBezTo>
                    <a:cubicBezTo>
                      <a:pt x="408" y="0"/>
                      <a:pt x="132" y="170"/>
                      <a:pt x="66" y="445"/>
                    </a:cubicBezTo>
                    <a:cubicBezTo>
                      <a:pt x="0" y="720"/>
                      <a:pt x="170" y="997"/>
                      <a:pt x="445" y="1062"/>
                    </a:cubicBezTo>
                    <a:cubicBezTo>
                      <a:pt x="720" y="1128"/>
                      <a:pt x="997" y="958"/>
                      <a:pt x="1062" y="683"/>
                    </a:cubicBezTo>
                    <a:close/>
                  </a:path>
                </a:pathLst>
              </a:custGeom>
              <a:solidFill>
                <a:srgbClr val="5E5CA2"/>
              </a:solidFill>
              <a:ln>
                <a:noFill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518715" y="3641573"/>
              <a:ext cx="1264071" cy="1264071"/>
              <a:chOff x="7775541" y="4141250"/>
              <a:chExt cx="1264071" cy="1264071"/>
            </a:xfrm>
          </p:grpSpPr>
          <p:sp>
            <p:nvSpPr>
              <p:cNvPr id="32" name="Freeform 16"/>
              <p:cNvSpPr>
                <a:spLocks noEditPoints="1"/>
              </p:cNvSpPr>
              <p:nvPr/>
            </p:nvSpPr>
            <p:spPr bwMode="auto">
              <a:xfrm>
                <a:off x="7775541" y="4141250"/>
                <a:ext cx="1264071" cy="1264071"/>
              </a:xfrm>
              <a:custGeom>
                <a:avLst/>
                <a:gdLst>
                  <a:gd name="T0" fmla="*/ 813 w 1386"/>
                  <a:gd name="T1" fmla="*/ 164 h 1385"/>
                  <a:gd name="T2" fmla="*/ 561 w 1386"/>
                  <a:gd name="T3" fmla="*/ 1218 h 1385"/>
                  <a:gd name="T4" fmla="*/ 477 w 1386"/>
                  <a:gd name="T5" fmla="*/ 1353 h 1385"/>
                  <a:gd name="T6" fmla="*/ 638 w 1386"/>
                  <a:gd name="T7" fmla="*/ 1279 h 1385"/>
                  <a:gd name="T8" fmla="*/ 751 w 1386"/>
                  <a:gd name="T9" fmla="*/ 1385 h 1385"/>
                  <a:gd name="T10" fmla="*/ 871 w 1386"/>
                  <a:gd name="T11" fmla="*/ 1251 h 1385"/>
                  <a:gd name="T12" fmla="*/ 1008 w 1386"/>
                  <a:gd name="T13" fmla="*/ 1312 h 1385"/>
                  <a:gd name="T14" fmla="*/ 1067 w 1386"/>
                  <a:gd name="T15" fmla="*/ 1142 h 1385"/>
                  <a:gd name="T16" fmla="*/ 1229 w 1386"/>
                  <a:gd name="T17" fmla="*/ 1135 h 1385"/>
                  <a:gd name="T18" fmla="*/ 1215 w 1386"/>
                  <a:gd name="T19" fmla="*/ 954 h 1385"/>
                  <a:gd name="T20" fmla="*/ 1354 w 1386"/>
                  <a:gd name="T21" fmla="*/ 908 h 1385"/>
                  <a:gd name="T22" fmla="*/ 1274 w 1386"/>
                  <a:gd name="T23" fmla="*/ 745 h 1385"/>
                  <a:gd name="T24" fmla="*/ 1386 w 1386"/>
                  <a:gd name="T25" fmla="*/ 641 h 1385"/>
                  <a:gd name="T26" fmla="*/ 1252 w 1386"/>
                  <a:gd name="T27" fmla="*/ 520 h 1385"/>
                  <a:gd name="T28" fmla="*/ 1313 w 1386"/>
                  <a:gd name="T29" fmla="*/ 378 h 1385"/>
                  <a:gd name="T30" fmla="*/ 1144 w 1386"/>
                  <a:gd name="T31" fmla="*/ 318 h 1385"/>
                  <a:gd name="T32" fmla="*/ 1150 w 1386"/>
                  <a:gd name="T33" fmla="*/ 168 h 1385"/>
                  <a:gd name="T34" fmla="*/ 972 w 1386"/>
                  <a:gd name="T35" fmla="*/ 175 h 1385"/>
                  <a:gd name="T36" fmla="*/ 909 w 1386"/>
                  <a:gd name="T37" fmla="*/ 32 h 1385"/>
                  <a:gd name="T38" fmla="*/ 749 w 1386"/>
                  <a:gd name="T39" fmla="*/ 105 h 1385"/>
                  <a:gd name="T40" fmla="*/ 635 w 1386"/>
                  <a:gd name="T41" fmla="*/ 0 h 1385"/>
                  <a:gd name="T42" fmla="*/ 516 w 1386"/>
                  <a:gd name="T43" fmla="*/ 127 h 1385"/>
                  <a:gd name="T44" fmla="*/ 378 w 1386"/>
                  <a:gd name="T45" fmla="*/ 72 h 1385"/>
                  <a:gd name="T46" fmla="*/ 316 w 1386"/>
                  <a:gd name="T47" fmla="*/ 233 h 1385"/>
                  <a:gd name="T48" fmla="*/ 157 w 1386"/>
                  <a:gd name="T49" fmla="*/ 250 h 1385"/>
                  <a:gd name="T50" fmla="*/ 163 w 1386"/>
                  <a:gd name="T51" fmla="*/ 421 h 1385"/>
                  <a:gd name="T52" fmla="*/ 32 w 1386"/>
                  <a:gd name="T53" fmla="*/ 476 h 1385"/>
                  <a:gd name="T54" fmla="*/ 101 w 1386"/>
                  <a:gd name="T55" fmla="*/ 634 h 1385"/>
                  <a:gd name="T56" fmla="*/ 0 w 1386"/>
                  <a:gd name="T57" fmla="*/ 744 h 1385"/>
                  <a:gd name="T58" fmla="*/ 124 w 1386"/>
                  <a:gd name="T59" fmla="*/ 864 h 1385"/>
                  <a:gd name="T60" fmla="*/ 73 w 1386"/>
                  <a:gd name="T61" fmla="*/ 1007 h 1385"/>
                  <a:gd name="T62" fmla="*/ 235 w 1386"/>
                  <a:gd name="T63" fmla="*/ 1069 h 1385"/>
                  <a:gd name="T64" fmla="*/ 236 w 1386"/>
                  <a:gd name="T65" fmla="*/ 1216 h 1385"/>
                  <a:gd name="T66" fmla="*/ 411 w 1386"/>
                  <a:gd name="T67" fmla="*/ 1212 h 1385"/>
                  <a:gd name="T68" fmla="*/ 477 w 1386"/>
                  <a:gd name="T69" fmla="*/ 1353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6" h="1385">
                    <a:moveTo>
                      <a:pt x="160" y="565"/>
                    </a:moveTo>
                    <a:cubicBezTo>
                      <a:pt x="230" y="274"/>
                      <a:pt x="522" y="94"/>
                      <a:pt x="813" y="164"/>
                    </a:cubicBezTo>
                    <a:cubicBezTo>
                      <a:pt x="1105" y="233"/>
                      <a:pt x="1284" y="526"/>
                      <a:pt x="1215" y="817"/>
                    </a:cubicBezTo>
                    <a:cubicBezTo>
                      <a:pt x="1145" y="1108"/>
                      <a:pt x="853" y="1288"/>
                      <a:pt x="561" y="1218"/>
                    </a:cubicBezTo>
                    <a:cubicBezTo>
                      <a:pt x="270" y="1149"/>
                      <a:pt x="90" y="856"/>
                      <a:pt x="160" y="565"/>
                    </a:cubicBezTo>
                    <a:close/>
                    <a:moveTo>
                      <a:pt x="477" y="1353"/>
                    </a:moveTo>
                    <a:lnTo>
                      <a:pt x="584" y="1379"/>
                    </a:lnTo>
                    <a:lnTo>
                      <a:pt x="638" y="1279"/>
                    </a:lnTo>
                    <a:cubicBezTo>
                      <a:pt x="661" y="1281"/>
                      <a:pt x="684" y="1281"/>
                      <a:pt x="707" y="1280"/>
                    </a:cubicBezTo>
                    <a:lnTo>
                      <a:pt x="751" y="1385"/>
                    </a:lnTo>
                    <a:lnTo>
                      <a:pt x="860" y="1367"/>
                    </a:lnTo>
                    <a:lnTo>
                      <a:pt x="871" y="1251"/>
                    </a:lnTo>
                    <a:cubicBezTo>
                      <a:pt x="889" y="1245"/>
                      <a:pt x="907" y="1238"/>
                      <a:pt x="925" y="1230"/>
                    </a:cubicBezTo>
                    <a:lnTo>
                      <a:pt x="1008" y="1312"/>
                    </a:lnTo>
                    <a:lnTo>
                      <a:pt x="1102" y="1255"/>
                    </a:lnTo>
                    <a:lnTo>
                      <a:pt x="1067" y="1142"/>
                    </a:lnTo>
                    <a:cubicBezTo>
                      <a:pt x="1086" y="1126"/>
                      <a:pt x="1103" y="1110"/>
                      <a:pt x="1119" y="1092"/>
                    </a:cubicBezTo>
                    <a:lnTo>
                      <a:pt x="1229" y="1135"/>
                    </a:lnTo>
                    <a:lnTo>
                      <a:pt x="1292" y="1045"/>
                    </a:lnTo>
                    <a:lnTo>
                      <a:pt x="1215" y="954"/>
                    </a:lnTo>
                    <a:cubicBezTo>
                      <a:pt x="1222" y="939"/>
                      <a:pt x="1229" y="924"/>
                      <a:pt x="1235" y="909"/>
                    </a:cubicBezTo>
                    <a:lnTo>
                      <a:pt x="1354" y="908"/>
                    </a:lnTo>
                    <a:lnTo>
                      <a:pt x="1379" y="801"/>
                    </a:lnTo>
                    <a:lnTo>
                      <a:pt x="1274" y="745"/>
                    </a:lnTo>
                    <a:cubicBezTo>
                      <a:pt x="1276" y="725"/>
                      <a:pt x="1277" y="706"/>
                      <a:pt x="1277" y="686"/>
                    </a:cubicBezTo>
                    <a:lnTo>
                      <a:pt x="1386" y="641"/>
                    </a:lnTo>
                    <a:lnTo>
                      <a:pt x="1369" y="532"/>
                    </a:lnTo>
                    <a:lnTo>
                      <a:pt x="1252" y="520"/>
                    </a:lnTo>
                    <a:cubicBezTo>
                      <a:pt x="1245" y="500"/>
                      <a:pt x="1238" y="480"/>
                      <a:pt x="1230" y="461"/>
                    </a:cubicBezTo>
                    <a:lnTo>
                      <a:pt x="1313" y="378"/>
                    </a:lnTo>
                    <a:lnTo>
                      <a:pt x="1255" y="284"/>
                    </a:lnTo>
                    <a:lnTo>
                      <a:pt x="1144" y="318"/>
                    </a:lnTo>
                    <a:cubicBezTo>
                      <a:pt x="1131" y="303"/>
                      <a:pt x="1119" y="289"/>
                      <a:pt x="1105" y="275"/>
                    </a:cubicBezTo>
                    <a:lnTo>
                      <a:pt x="1150" y="168"/>
                    </a:lnTo>
                    <a:lnTo>
                      <a:pt x="1061" y="103"/>
                    </a:lnTo>
                    <a:lnTo>
                      <a:pt x="972" y="175"/>
                    </a:lnTo>
                    <a:cubicBezTo>
                      <a:pt x="952" y="164"/>
                      <a:pt x="931" y="154"/>
                      <a:pt x="909" y="145"/>
                    </a:cubicBezTo>
                    <a:lnTo>
                      <a:pt x="909" y="32"/>
                    </a:lnTo>
                    <a:lnTo>
                      <a:pt x="802" y="6"/>
                    </a:lnTo>
                    <a:lnTo>
                      <a:pt x="749" y="105"/>
                    </a:lnTo>
                    <a:cubicBezTo>
                      <a:pt x="725" y="102"/>
                      <a:pt x="701" y="101"/>
                      <a:pt x="678" y="101"/>
                    </a:cubicBezTo>
                    <a:lnTo>
                      <a:pt x="635" y="0"/>
                    </a:lnTo>
                    <a:lnTo>
                      <a:pt x="526" y="18"/>
                    </a:lnTo>
                    <a:lnTo>
                      <a:pt x="516" y="127"/>
                    </a:lnTo>
                    <a:cubicBezTo>
                      <a:pt x="495" y="133"/>
                      <a:pt x="475" y="140"/>
                      <a:pt x="455" y="149"/>
                    </a:cubicBezTo>
                    <a:lnTo>
                      <a:pt x="378" y="72"/>
                    </a:lnTo>
                    <a:lnTo>
                      <a:pt x="285" y="130"/>
                    </a:lnTo>
                    <a:lnTo>
                      <a:pt x="316" y="233"/>
                    </a:lnTo>
                    <a:cubicBezTo>
                      <a:pt x="295" y="250"/>
                      <a:pt x="275" y="269"/>
                      <a:pt x="257" y="288"/>
                    </a:cubicBezTo>
                    <a:lnTo>
                      <a:pt x="157" y="250"/>
                    </a:lnTo>
                    <a:lnTo>
                      <a:pt x="94" y="340"/>
                    </a:lnTo>
                    <a:lnTo>
                      <a:pt x="163" y="421"/>
                    </a:lnTo>
                    <a:cubicBezTo>
                      <a:pt x="154" y="439"/>
                      <a:pt x="146" y="457"/>
                      <a:pt x="138" y="476"/>
                    </a:cubicBezTo>
                    <a:lnTo>
                      <a:pt x="32" y="476"/>
                    </a:lnTo>
                    <a:lnTo>
                      <a:pt x="7" y="584"/>
                    </a:lnTo>
                    <a:lnTo>
                      <a:pt x="101" y="634"/>
                    </a:lnTo>
                    <a:cubicBezTo>
                      <a:pt x="98" y="657"/>
                      <a:pt x="97" y="680"/>
                      <a:pt x="98" y="703"/>
                    </a:cubicBezTo>
                    <a:lnTo>
                      <a:pt x="0" y="744"/>
                    </a:lnTo>
                    <a:lnTo>
                      <a:pt x="17" y="853"/>
                    </a:lnTo>
                    <a:lnTo>
                      <a:pt x="124" y="864"/>
                    </a:lnTo>
                    <a:cubicBezTo>
                      <a:pt x="131" y="887"/>
                      <a:pt x="139" y="909"/>
                      <a:pt x="149" y="931"/>
                    </a:cubicBezTo>
                    <a:lnTo>
                      <a:pt x="73" y="1007"/>
                    </a:lnTo>
                    <a:lnTo>
                      <a:pt x="131" y="1101"/>
                    </a:lnTo>
                    <a:lnTo>
                      <a:pt x="235" y="1069"/>
                    </a:lnTo>
                    <a:cubicBezTo>
                      <a:pt x="249" y="1086"/>
                      <a:pt x="263" y="1101"/>
                      <a:pt x="278" y="1116"/>
                    </a:cubicBezTo>
                    <a:lnTo>
                      <a:pt x="236" y="1216"/>
                    </a:lnTo>
                    <a:lnTo>
                      <a:pt x="325" y="1282"/>
                    </a:lnTo>
                    <a:lnTo>
                      <a:pt x="411" y="1212"/>
                    </a:lnTo>
                    <a:cubicBezTo>
                      <a:pt x="432" y="1223"/>
                      <a:pt x="454" y="1233"/>
                      <a:pt x="477" y="1242"/>
                    </a:cubicBezTo>
                    <a:lnTo>
                      <a:pt x="477" y="1353"/>
                    </a:ln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7"/>
              <p:cNvSpPr/>
              <p:nvPr/>
            </p:nvSpPr>
            <p:spPr bwMode="auto">
              <a:xfrm>
                <a:off x="7887903" y="4257626"/>
                <a:ext cx="1027308" cy="1027308"/>
              </a:xfrm>
              <a:custGeom>
                <a:avLst/>
                <a:gdLst>
                  <a:gd name="T0" fmla="*/ 1062 w 1128"/>
                  <a:gd name="T1" fmla="*/ 683 h 1128"/>
                  <a:gd name="T2" fmla="*/ 683 w 1128"/>
                  <a:gd name="T3" fmla="*/ 66 h 1128"/>
                  <a:gd name="T4" fmla="*/ 66 w 1128"/>
                  <a:gd name="T5" fmla="*/ 445 h 1128"/>
                  <a:gd name="T6" fmla="*/ 445 w 1128"/>
                  <a:gd name="T7" fmla="*/ 1062 h 1128"/>
                  <a:gd name="T8" fmla="*/ 1062 w 1128"/>
                  <a:gd name="T9" fmla="*/ 683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8" h="1128">
                    <a:moveTo>
                      <a:pt x="1062" y="683"/>
                    </a:moveTo>
                    <a:cubicBezTo>
                      <a:pt x="1128" y="408"/>
                      <a:pt x="958" y="132"/>
                      <a:pt x="683" y="66"/>
                    </a:cubicBezTo>
                    <a:cubicBezTo>
                      <a:pt x="408" y="0"/>
                      <a:pt x="132" y="170"/>
                      <a:pt x="66" y="445"/>
                    </a:cubicBezTo>
                    <a:cubicBezTo>
                      <a:pt x="0" y="720"/>
                      <a:pt x="170" y="996"/>
                      <a:pt x="445" y="1062"/>
                    </a:cubicBezTo>
                    <a:cubicBezTo>
                      <a:pt x="720" y="1128"/>
                      <a:pt x="997" y="958"/>
                      <a:pt x="1062" y="683"/>
                    </a:cubicBezTo>
                    <a:close/>
                  </a:path>
                </a:pathLst>
              </a:custGeom>
              <a:solidFill>
                <a:srgbClr val="778495"/>
              </a:solidFill>
              <a:ln>
                <a:noFill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endParaRPr lang="zh-CN" altLang="en-US" sz="13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Freeform 18"/>
            <p:cNvSpPr/>
            <p:nvPr/>
          </p:nvSpPr>
          <p:spPr bwMode="auto">
            <a:xfrm>
              <a:off x="5006625" y="3176075"/>
              <a:ext cx="2070669" cy="2042578"/>
            </a:xfrm>
            <a:custGeom>
              <a:avLst/>
              <a:gdLst>
                <a:gd name="T0" fmla="*/ 810 w 2267"/>
                <a:gd name="T1" fmla="*/ 2236 h 2236"/>
                <a:gd name="T2" fmla="*/ 0 w 2267"/>
                <a:gd name="T3" fmla="*/ 1141 h 2236"/>
                <a:gd name="T4" fmla="*/ 1133 w 2267"/>
                <a:gd name="T5" fmla="*/ 0 h 2236"/>
                <a:gd name="T6" fmla="*/ 2267 w 2267"/>
                <a:gd name="T7" fmla="*/ 1141 h 2236"/>
                <a:gd name="T8" fmla="*/ 1456 w 2267"/>
                <a:gd name="T9" fmla="*/ 2236 h 2236"/>
                <a:gd name="T10" fmla="*/ 810 w 2267"/>
                <a:gd name="T11" fmla="*/ 2236 h 2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7" h="2236">
                  <a:moveTo>
                    <a:pt x="810" y="2236"/>
                  </a:moveTo>
                  <a:cubicBezTo>
                    <a:pt x="342" y="2096"/>
                    <a:pt x="0" y="1659"/>
                    <a:pt x="0" y="1141"/>
                  </a:cubicBezTo>
                  <a:cubicBezTo>
                    <a:pt x="0" y="511"/>
                    <a:pt x="507" y="0"/>
                    <a:pt x="1133" y="0"/>
                  </a:cubicBezTo>
                  <a:cubicBezTo>
                    <a:pt x="1759" y="0"/>
                    <a:pt x="2267" y="511"/>
                    <a:pt x="2267" y="1141"/>
                  </a:cubicBezTo>
                  <a:cubicBezTo>
                    <a:pt x="2267" y="1659"/>
                    <a:pt x="1925" y="2096"/>
                    <a:pt x="1456" y="2236"/>
                  </a:cubicBezTo>
                  <a:lnTo>
                    <a:pt x="810" y="2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endParaRPr lang="zh-CN" altLang="en-US" sz="13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183782" y="3709931"/>
              <a:ext cx="1732116" cy="1042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161419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595919" y="3921192"/>
              <a:ext cx="734690" cy="656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799" dirty="0">
                  <a:solidFill>
                    <a:schemeClr val="bg2"/>
                  </a:solidFill>
                  <a:cs typeface="+mn-ea"/>
                  <a:sym typeface="+mn-lt"/>
                </a:rPr>
                <a:t>01</a:t>
              </a:r>
              <a:endParaRPr lang="zh-CN" altLang="en-US" sz="2799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586641" y="2045812"/>
              <a:ext cx="734690" cy="656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799" dirty="0">
                  <a:solidFill>
                    <a:schemeClr val="bg2"/>
                  </a:solidFill>
                  <a:cs typeface="+mn-ea"/>
                  <a:sym typeface="+mn-lt"/>
                </a:rPr>
                <a:t>02</a:t>
              </a:r>
              <a:endParaRPr lang="zh-CN" altLang="en-US" sz="2799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796292" y="2083087"/>
              <a:ext cx="734690" cy="656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799" dirty="0">
                  <a:solidFill>
                    <a:schemeClr val="bg2"/>
                  </a:solidFill>
                  <a:cs typeface="+mn-ea"/>
                  <a:sym typeface="+mn-lt"/>
                </a:rPr>
                <a:t>03</a:t>
              </a:r>
              <a:endParaRPr lang="zh-CN" altLang="en-US" sz="2799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782382" y="3927615"/>
              <a:ext cx="734690" cy="656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799" dirty="0">
                  <a:solidFill>
                    <a:schemeClr val="bg2"/>
                  </a:solidFill>
                  <a:cs typeface="+mn-ea"/>
                  <a:sym typeface="+mn-lt"/>
                </a:rPr>
                <a:t>04</a:t>
              </a:r>
              <a:endParaRPr lang="zh-CN" altLang="en-US" sz="2799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1200720" y="241957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129364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157495" y="1807231"/>
            <a:ext cx="8040825" cy="626337"/>
            <a:chOff x="2158618" y="2292775"/>
            <a:chExt cx="8045013" cy="626663"/>
          </a:xfrm>
        </p:grpSpPr>
        <p:sp>
          <p:nvSpPr>
            <p:cNvPr id="6" name="右箭头 7"/>
            <p:cNvSpPr/>
            <p:nvPr/>
          </p:nvSpPr>
          <p:spPr bwMode="auto">
            <a:xfrm>
              <a:off x="3889190" y="2450255"/>
              <a:ext cx="450508" cy="361164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defTabSz="91394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158618" y="2292775"/>
              <a:ext cx="1940679" cy="626663"/>
            </a:xfrm>
            <a:prstGeom prst="rect">
              <a:avLst/>
            </a:prstGeom>
            <a:solidFill>
              <a:srgbClr val="40A693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92" tIns="45696" rIns="91392" bIns="45696" numCol="1" rtlCol="0" anchor="t" anchorCtr="0" compatLnSpc="1"/>
            <a:lstStyle/>
            <a:p>
              <a:pPr defTabSz="91394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8"/>
            <p:cNvSpPr txBox="1"/>
            <p:nvPr/>
          </p:nvSpPr>
          <p:spPr>
            <a:xfrm>
              <a:off x="2240684" y="2450255"/>
              <a:ext cx="18475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99" dirty="0">
                  <a:solidFill>
                    <a:schemeClr val="bg2"/>
                  </a:solidFill>
                  <a:cs typeface="+mn-ea"/>
                  <a:sym typeface="+mn-lt"/>
                </a:rPr>
                <a:t>添加标题文本一</a:t>
              </a: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062491" y="2292775"/>
              <a:ext cx="6141140" cy="626663"/>
              <a:chOff x="3440971" y="1286794"/>
              <a:chExt cx="7852672" cy="801314"/>
            </a:xfrm>
          </p:grpSpPr>
          <p:sp>
            <p:nvSpPr>
              <p:cNvPr id="5" name="矩形 4"/>
              <p:cNvSpPr/>
              <p:nvPr/>
            </p:nvSpPr>
            <p:spPr bwMode="auto">
              <a:xfrm>
                <a:off x="3440971" y="1286794"/>
                <a:ext cx="7852672" cy="801314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solidFill>
                  <a:schemeClr val="bg2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392" tIns="45696" rIns="91392" bIns="45696" numCol="1" rtlCol="0" anchor="t" anchorCtr="0" compatLnSpc="1"/>
              <a:lstStyle/>
              <a:p>
                <a:endParaRPr lang="zh-CN" altLang="en-US" sz="11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TextBox 19"/>
              <p:cNvSpPr txBox="1"/>
              <p:nvPr/>
            </p:nvSpPr>
            <p:spPr>
              <a:xfrm>
                <a:off x="3877079" y="1348807"/>
                <a:ext cx="7200799" cy="678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根据自己的需要添加适当的文字，在幻灯片中，一页的文字最好不要超</a:t>
                </a:r>
                <a:r>
                  <a:rPr lang="en-US" altLang="zh-CN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字，根据自己的需要添加适当的文字一页的文字最好不要超过</a:t>
                </a:r>
                <a:r>
                  <a:rPr lang="en-US" altLang="zh-CN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字。</a:t>
                </a: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2157495" y="2658862"/>
            <a:ext cx="8040825" cy="626338"/>
            <a:chOff x="2158618" y="3144851"/>
            <a:chExt cx="8045013" cy="626664"/>
          </a:xfrm>
        </p:grpSpPr>
        <p:sp>
          <p:nvSpPr>
            <p:cNvPr id="9" name="右箭头 10"/>
            <p:cNvSpPr/>
            <p:nvPr/>
          </p:nvSpPr>
          <p:spPr bwMode="auto">
            <a:xfrm>
              <a:off x="3889190" y="3302331"/>
              <a:ext cx="450508" cy="361164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defTabSz="91394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2158618" y="3144851"/>
              <a:ext cx="1940679" cy="626663"/>
            </a:xfrm>
            <a:prstGeom prst="rect">
              <a:avLst/>
            </a:prstGeom>
            <a:solidFill>
              <a:srgbClr val="778495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92" tIns="45696" rIns="91392" bIns="45696" numCol="1" rtlCol="0" anchor="t" anchorCtr="0" compatLnSpc="1"/>
            <a:lstStyle/>
            <a:p>
              <a:endParaRPr lang="zh-CN" altLang="en-US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20"/>
            <p:cNvSpPr txBox="1"/>
            <p:nvPr/>
          </p:nvSpPr>
          <p:spPr>
            <a:xfrm>
              <a:off x="2240684" y="3308962"/>
              <a:ext cx="18475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399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添加标题文本二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062491" y="3144852"/>
              <a:ext cx="6141140" cy="626663"/>
              <a:chOff x="3440971" y="2376343"/>
              <a:chExt cx="7852672" cy="801314"/>
            </a:xfrm>
          </p:grpSpPr>
          <p:sp>
            <p:nvSpPr>
              <p:cNvPr id="8" name="矩形 7"/>
              <p:cNvSpPr/>
              <p:nvPr/>
            </p:nvSpPr>
            <p:spPr bwMode="auto">
              <a:xfrm>
                <a:off x="3440971" y="2376343"/>
                <a:ext cx="7852672" cy="801314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solidFill>
                  <a:schemeClr val="bg2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392" tIns="45696" rIns="91392" bIns="45696" numCol="1" rtlCol="0" anchor="t" anchorCtr="0" compatLnSpc="1"/>
              <a:lstStyle/>
              <a:p>
                <a:endParaRPr lang="zh-CN" altLang="en-US" sz="11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TextBox 21"/>
              <p:cNvSpPr txBox="1"/>
              <p:nvPr/>
            </p:nvSpPr>
            <p:spPr>
              <a:xfrm>
                <a:off x="3877079" y="2423056"/>
                <a:ext cx="7200799" cy="678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根据自己的需要添加适当的文字，在幻灯片中，一页的文字最好不要超</a:t>
                </a:r>
                <a:r>
                  <a:rPr lang="en-US" altLang="zh-CN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字，根据自己的需要添加适当的文字一页的文字最好不要超过</a:t>
                </a:r>
                <a:r>
                  <a:rPr lang="en-US" altLang="zh-CN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字。</a:t>
                </a: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2157495" y="3514728"/>
            <a:ext cx="8040825" cy="626337"/>
            <a:chOff x="2158618" y="4001161"/>
            <a:chExt cx="8045013" cy="626663"/>
          </a:xfrm>
        </p:grpSpPr>
        <p:sp>
          <p:nvSpPr>
            <p:cNvPr id="12" name="右箭头 13"/>
            <p:cNvSpPr/>
            <p:nvPr/>
          </p:nvSpPr>
          <p:spPr bwMode="auto">
            <a:xfrm>
              <a:off x="3889190" y="4158641"/>
              <a:ext cx="450508" cy="361164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defTabSz="91394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 bwMode="auto">
            <a:xfrm>
              <a:off x="2158618" y="4001161"/>
              <a:ext cx="1940679" cy="626663"/>
            </a:xfrm>
            <a:prstGeom prst="rect">
              <a:avLst/>
            </a:prstGeom>
            <a:solidFill>
              <a:srgbClr val="5E5CA2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92" tIns="45696" rIns="91392" bIns="45696" numCol="1" rtlCol="0" anchor="t" anchorCtr="0" compatLnSpc="1"/>
            <a:lstStyle/>
            <a:p>
              <a:endParaRPr lang="zh-CN" altLang="en-US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22"/>
            <p:cNvSpPr txBox="1"/>
            <p:nvPr/>
          </p:nvSpPr>
          <p:spPr>
            <a:xfrm>
              <a:off x="2240684" y="4158641"/>
              <a:ext cx="18475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399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添加标题文本三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062491" y="4001161"/>
              <a:ext cx="6141140" cy="626663"/>
              <a:chOff x="3440971" y="3471306"/>
              <a:chExt cx="7852672" cy="801314"/>
            </a:xfrm>
          </p:grpSpPr>
          <p:sp>
            <p:nvSpPr>
              <p:cNvPr id="11" name="矩形 10"/>
              <p:cNvSpPr/>
              <p:nvPr/>
            </p:nvSpPr>
            <p:spPr bwMode="auto">
              <a:xfrm>
                <a:off x="3440971" y="3471306"/>
                <a:ext cx="7852672" cy="801314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solidFill>
                  <a:schemeClr val="bg2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392" tIns="45696" rIns="91392" bIns="45696" numCol="1" rtlCol="0" anchor="t" anchorCtr="0" compatLnSpc="1"/>
              <a:lstStyle/>
              <a:p>
                <a:endParaRPr lang="zh-CN" altLang="en-US" sz="11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TextBox 23"/>
              <p:cNvSpPr txBox="1"/>
              <p:nvPr/>
            </p:nvSpPr>
            <p:spPr>
              <a:xfrm>
                <a:off x="3877079" y="3518019"/>
                <a:ext cx="7200799" cy="678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根据自己的需要添加适当的文字，在幻灯片中，一页的文字最好不要超</a:t>
                </a:r>
                <a:r>
                  <a:rPr lang="en-US" altLang="zh-CN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字，根据自己的需要添加适当的文字一页的文字最好不要超过</a:t>
                </a:r>
                <a:r>
                  <a:rPr lang="en-US" altLang="zh-CN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字。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2157495" y="4403674"/>
            <a:ext cx="8040825" cy="626337"/>
            <a:chOff x="2158618" y="4890569"/>
            <a:chExt cx="8045013" cy="626663"/>
          </a:xfrm>
        </p:grpSpPr>
        <p:sp>
          <p:nvSpPr>
            <p:cNvPr id="15" name="右箭头 16"/>
            <p:cNvSpPr/>
            <p:nvPr/>
          </p:nvSpPr>
          <p:spPr bwMode="auto">
            <a:xfrm>
              <a:off x="3889190" y="5048048"/>
              <a:ext cx="450508" cy="361164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392" tIns="45696" rIns="91392" bIns="45696" numCol="1" rtlCol="0" anchor="t" anchorCtr="0" compatLnSpc="1"/>
            <a:lstStyle/>
            <a:p>
              <a:pPr defTabSz="91394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9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2158618" y="4890569"/>
              <a:ext cx="1940679" cy="626663"/>
            </a:xfrm>
            <a:prstGeom prst="rect">
              <a:avLst/>
            </a:prstGeom>
            <a:solidFill>
              <a:srgbClr val="5B9BD5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392" tIns="45696" rIns="91392" bIns="45696" numCol="1" rtlCol="0" anchor="t" anchorCtr="0" compatLnSpc="1"/>
            <a:lstStyle/>
            <a:p>
              <a:endParaRPr lang="zh-CN" altLang="en-US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24"/>
            <p:cNvSpPr txBox="1"/>
            <p:nvPr/>
          </p:nvSpPr>
          <p:spPr>
            <a:xfrm>
              <a:off x="2240684" y="5047693"/>
              <a:ext cx="18475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399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添加标题文本四</a:t>
              </a: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062491" y="4890569"/>
              <a:ext cx="6141140" cy="626663"/>
              <a:chOff x="3440971" y="4608591"/>
              <a:chExt cx="7852672" cy="801314"/>
            </a:xfrm>
          </p:grpSpPr>
          <p:sp>
            <p:nvSpPr>
              <p:cNvPr id="14" name="矩形 13"/>
              <p:cNvSpPr/>
              <p:nvPr/>
            </p:nvSpPr>
            <p:spPr bwMode="auto">
              <a:xfrm>
                <a:off x="3440971" y="4608591"/>
                <a:ext cx="7852672" cy="801314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solidFill>
                  <a:schemeClr val="bg2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392" tIns="45696" rIns="91392" bIns="45696" numCol="1" rtlCol="0" anchor="t" anchorCtr="0" compatLnSpc="1"/>
              <a:lstStyle/>
              <a:p>
                <a:endParaRPr lang="zh-CN" altLang="en-US" sz="1199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TextBox 25"/>
              <p:cNvSpPr txBox="1"/>
              <p:nvPr/>
            </p:nvSpPr>
            <p:spPr>
              <a:xfrm>
                <a:off x="3877079" y="4650912"/>
                <a:ext cx="7200799" cy="678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根据自己的需要添加适当的文字，在幻灯片中，一页的文字最好不要超</a:t>
                </a:r>
                <a:r>
                  <a:rPr lang="en-US" altLang="zh-CN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字，根据自己的需要添加适当的文字一页的文字最好不要超过</a:t>
                </a:r>
                <a:r>
                  <a:rPr lang="en-US" altLang="zh-CN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999" dirty="0">
                    <a:solidFill>
                      <a:srgbClr val="595959"/>
                    </a:solidFill>
                    <a:cs typeface="+mn-ea"/>
                    <a:sym typeface="+mn-lt"/>
                  </a:rPr>
                  <a:t>字。</a:t>
                </a:r>
              </a:p>
            </p:txBody>
          </p:sp>
        </p:grpSp>
      </p:grpSp>
      <p:sp>
        <p:nvSpPr>
          <p:cNvPr id="31" name="矩形 30"/>
          <p:cNvSpPr/>
          <p:nvPr/>
        </p:nvSpPr>
        <p:spPr>
          <a:xfrm>
            <a:off x="1200720" y="241957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43045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y2mkcks">
      <a:majorFont>
        <a:latin typeface="" panose="020F0302020204030204"/>
        <a:ea typeface="阿里巴巴普惠体 R"/>
        <a:cs typeface=""/>
      </a:majorFont>
      <a:minorFont>
        <a:latin typeface="" panose="020F0502020204030204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2088</Words>
  <Application>Microsoft Office PowerPoint</Application>
  <PresentationFormat>宽屏</PresentationFormat>
  <Paragraphs>152</Paragraphs>
  <Slides>17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 Rounded MT Bold</vt:lpstr>
      <vt:lpstr>阿里巴巴普惠体 H</vt:lpstr>
      <vt:lpstr>阿里巴巴普惠体 L</vt:lpstr>
      <vt:lpstr>阿里巴巴普惠体 R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</dc:title>
  <dc:creator>51PPT模板网</dc:creator>
  <dc:description>www.51pptmoban.com</dc:description>
  <cp:lastModifiedBy>Microsoft 帐户</cp:lastModifiedBy>
  <cp:revision>62</cp:revision>
  <dcterms:created xsi:type="dcterms:W3CDTF">2021-04-03T04:32:22Z</dcterms:created>
  <dcterms:modified xsi:type="dcterms:W3CDTF">2021-04-08T22:42:45Z</dcterms:modified>
</cp:coreProperties>
</file>