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7" r:id="rId5"/>
    <p:sldId id="266" r:id="rId6"/>
    <p:sldId id="268" r:id="rId7"/>
    <p:sldId id="269" r:id="rId8"/>
    <p:sldId id="278" r:id="rId9"/>
    <p:sldId id="270" r:id="rId10"/>
    <p:sldId id="271" r:id="rId11"/>
    <p:sldId id="272" r:id="rId12"/>
    <p:sldId id="273" r:id="rId13"/>
    <p:sldId id="279" r:id="rId14"/>
    <p:sldId id="274" r:id="rId15"/>
    <p:sldId id="275" r:id="rId16"/>
    <p:sldId id="276" r:id="rId17"/>
    <p:sldId id="277" r:id="rId18"/>
    <p:sldId id="28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9C9"/>
    <a:srgbClr val="0CA454"/>
    <a:srgbClr val="4B99C7"/>
    <a:srgbClr val="E7D113"/>
    <a:srgbClr val="828282"/>
    <a:srgbClr val="B3C6CC"/>
    <a:srgbClr val="024050"/>
    <a:srgbClr val="2C3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8" autoAdjust="0"/>
  </p:normalViewPr>
  <p:slideViewPr>
    <p:cSldViewPr snapToGrid="0">
      <p:cViewPr>
        <p:scale>
          <a:sx n="75" d="100"/>
          <a:sy n="75" d="100"/>
        </p:scale>
        <p:origin x="258" y="3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r>
              <a:rPr lang="zh-CN" altLang="en-US" dirty="0"/>
              <a:t>添加标题文本</a:t>
            </a:r>
            <a:endParaRPr lang="en-US" alt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1"/>
          <c:dPt>
            <c:idx val="0"/>
            <c:bubble3D val="0"/>
            <c:spPr>
              <a:solidFill>
                <a:srgbClr val="E7D11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247-4788-8DFD-EB5A59FC74CC}"/>
              </c:ext>
            </c:extLst>
          </c:dPt>
          <c:dPt>
            <c:idx val="1"/>
            <c:bubble3D val="0"/>
            <c:spPr>
              <a:solidFill>
                <a:srgbClr val="4B99C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247-4788-8DFD-EB5A59FC74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247-4788-8DFD-EB5A59FC74CC}"/>
              </c:ext>
            </c:extLst>
          </c:dPt>
          <c:dPt>
            <c:idx val="3"/>
            <c:bubble3D val="0"/>
            <c:spPr>
              <a:solidFill>
                <a:srgbClr val="0CA45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247-4788-8DFD-EB5A59FC74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247-4788-8DFD-EB5A59FC74C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>
          <a:latin typeface="Source Sans Pro" panose="020B0503030403020204" pitchFamily="34" charset="0"/>
          <a:ea typeface="Lato" panose="020F0502020204030203" pitchFamily="34" charset="0"/>
          <a:cs typeface="Lato" panose="020F0502020204030203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814047242619426"/>
          <c:y val="2.1147482649685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9302411417322837E-2"/>
          <c:y val="0.16424036957580695"/>
          <c:w val="0.91351008858267713"/>
          <c:h val="0.666320168133857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D8-4377-AFF2-9ACCA699AAA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C9C9C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D8-4377-AFF2-9ACCA699AAA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879138016"/>
        <c:axId val="879146720"/>
      </c:barChart>
      <c:catAx>
        <c:axId val="87913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zh-CN"/>
          </a:p>
        </c:txPr>
        <c:crossAx val="879146720"/>
        <c:crosses val="autoZero"/>
        <c:auto val="1"/>
        <c:lblAlgn val="ctr"/>
        <c:lblOffset val="100"/>
        <c:noMultiLvlLbl val="0"/>
      </c:catAx>
      <c:valAx>
        <c:axId val="87914672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zh-CN"/>
          </a:p>
        </c:txPr>
        <c:crossAx val="879138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330351619182582"/>
          <c:y val="0.94427861583852424"/>
          <c:w val="0.29339281654148858"/>
          <c:h val="5.57213841614758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Source Sans Pro" panose="020B0503030403020204" pitchFamily="34" charset="0"/>
          <a:ea typeface="Lato" panose="020F0502020204030203" pitchFamily="34" charset="0"/>
          <a:cs typeface="Lato" panose="020F0502020204030203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CA33F8-E628-407E-BEA7-03187385A4CD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B4BB9-4B5D-44E8-8D8A-505D59B11D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20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B4BB9-4B5D-44E8-8D8A-505D59B11D9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97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B4BB9-4B5D-44E8-8D8A-505D59B11D9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15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752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1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0" y="6492874"/>
            <a:ext cx="2082018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50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444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cial 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45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08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27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8413" y="1"/>
            <a:ext cx="1524239" cy="2265623"/>
            <a:chOff x="-18413" y="0"/>
            <a:chExt cx="2794531" cy="4153780"/>
          </a:xfrm>
        </p:grpSpPr>
        <p:sp>
          <p:nvSpPr>
            <p:cNvPr id="4" name="斜纹 3"/>
            <p:cNvSpPr/>
            <p:nvPr/>
          </p:nvSpPr>
          <p:spPr>
            <a:xfrm>
              <a:off x="-9612" y="0"/>
              <a:ext cx="2785730" cy="2597068"/>
            </a:xfrm>
            <a:prstGeom prst="diagStripe">
              <a:avLst>
                <a:gd name="adj" fmla="val 60849"/>
              </a:avLst>
            </a:prstGeom>
            <a:gradFill>
              <a:gsLst>
                <a:gs pos="0">
                  <a:srgbClr val="828282">
                    <a:alpha val="18000"/>
                  </a:srgbClr>
                </a:gs>
                <a:gs pos="64000">
                  <a:srgbClr val="C9C9C9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斜纹 4"/>
            <p:cNvSpPr/>
            <p:nvPr/>
          </p:nvSpPr>
          <p:spPr>
            <a:xfrm>
              <a:off x="-18413" y="2179319"/>
              <a:ext cx="2117895" cy="1974461"/>
            </a:xfrm>
            <a:prstGeom prst="diagStripe">
              <a:avLst>
                <a:gd name="adj" fmla="val 34108"/>
              </a:avLst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斜纹 5"/>
          <p:cNvSpPr/>
          <p:nvPr userDrawn="1"/>
        </p:nvSpPr>
        <p:spPr>
          <a:xfrm rot="10800000">
            <a:off x="10850879" y="5621984"/>
            <a:ext cx="1325805" cy="1236015"/>
          </a:xfrm>
          <a:prstGeom prst="diagStripe">
            <a:avLst>
              <a:gd name="adj" fmla="val 64454"/>
            </a:avLst>
          </a:prstGeom>
          <a:gradFill>
            <a:gsLst>
              <a:gs pos="0">
                <a:srgbClr val="828282">
                  <a:alpha val="23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877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54429" y="909967"/>
            <a:ext cx="2986269" cy="458529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rgbClr val="4B99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308557" y="2407344"/>
            <a:ext cx="3678011" cy="1493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80177" y="837465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63176" y="2498415"/>
            <a:ext cx="9528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B99C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几何风商务通用</a:t>
            </a:r>
            <a:r>
              <a:rPr lang="en-US" altLang="zh-CN" sz="6000" dirty="0">
                <a:solidFill>
                  <a:srgbClr val="4B99C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r>
              <a:rPr lang="zh-CN" altLang="en-US" sz="6000" dirty="0">
                <a:solidFill>
                  <a:srgbClr val="4B99C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模板</a:t>
            </a:r>
          </a:p>
        </p:txBody>
      </p:sp>
      <p:sp>
        <p:nvSpPr>
          <p:cNvPr id="4" name="斜纹 3"/>
          <p:cNvSpPr/>
          <p:nvPr/>
        </p:nvSpPr>
        <p:spPr>
          <a:xfrm>
            <a:off x="1999459" y="909967"/>
            <a:ext cx="2785730" cy="2597068"/>
          </a:xfrm>
          <a:prstGeom prst="diagStripe">
            <a:avLst>
              <a:gd name="adj" fmla="val 95167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斜纹 31"/>
          <p:cNvSpPr/>
          <p:nvPr/>
        </p:nvSpPr>
        <p:spPr>
          <a:xfrm rot="10800000">
            <a:off x="7608624" y="3882428"/>
            <a:ext cx="1751548" cy="1632925"/>
          </a:xfrm>
          <a:prstGeom prst="diagStripe">
            <a:avLst>
              <a:gd name="adj" fmla="val 92612"/>
            </a:avLst>
          </a:prstGeom>
          <a:gradFill>
            <a:gsLst>
              <a:gs pos="0">
                <a:srgbClr val="828282">
                  <a:alpha val="23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80177" y="3546442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21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0882" y="3444639"/>
            <a:ext cx="5113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rgbClr val="82828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GEOMETRIC WIND BUSINESS GENERAL PPT TEMPLATE</a:t>
            </a:r>
          </a:p>
        </p:txBody>
      </p:sp>
      <p:sp>
        <p:nvSpPr>
          <p:cNvPr id="39" name="斜纹 38"/>
          <p:cNvSpPr/>
          <p:nvPr/>
        </p:nvSpPr>
        <p:spPr>
          <a:xfrm>
            <a:off x="-9612" y="0"/>
            <a:ext cx="2785730" cy="2597068"/>
          </a:xfrm>
          <a:prstGeom prst="diagStripe">
            <a:avLst>
              <a:gd name="adj" fmla="val 60849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斜纹 39"/>
          <p:cNvSpPr/>
          <p:nvPr/>
        </p:nvSpPr>
        <p:spPr>
          <a:xfrm rot="10800000">
            <a:off x="9222490" y="4103877"/>
            <a:ext cx="2954195" cy="2754123"/>
          </a:xfrm>
          <a:prstGeom prst="diagStripe">
            <a:avLst>
              <a:gd name="adj" fmla="val 64454"/>
            </a:avLst>
          </a:prstGeom>
          <a:gradFill>
            <a:gsLst>
              <a:gs pos="0">
                <a:srgbClr val="828282">
                  <a:alpha val="23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61933" y="4846894"/>
            <a:ext cx="1331088" cy="298224"/>
          </a:xfrm>
          <a:prstGeom prst="roundRect">
            <a:avLst>
              <a:gd name="adj" fmla="val 50000"/>
            </a:avLst>
          </a:prstGeom>
          <a:solidFill>
            <a:srgbClr val="E7D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51PPT</a:t>
            </a:r>
            <a:r>
              <a:rPr lang="zh-CN" altLang="en-US" sz="1200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29126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16"/>
          <p:cNvGrpSpPr/>
          <p:nvPr/>
        </p:nvGrpSpPr>
        <p:grpSpPr>
          <a:xfrm>
            <a:off x="2957724" y="5441535"/>
            <a:ext cx="1719587" cy="1470911"/>
            <a:chOff x="-1" y="0"/>
            <a:chExt cx="3439171" cy="2941820"/>
          </a:xfrm>
        </p:grpSpPr>
        <p:grpSp>
          <p:nvGrpSpPr>
            <p:cNvPr id="5" name="Group 2414"/>
            <p:cNvGrpSpPr/>
            <p:nvPr/>
          </p:nvGrpSpPr>
          <p:grpSpPr>
            <a:xfrm>
              <a:off x="-1" y="0"/>
              <a:ext cx="3439171" cy="2941820"/>
              <a:chOff x="0" y="0"/>
              <a:chExt cx="3439169" cy="2941819"/>
            </a:xfrm>
          </p:grpSpPr>
          <p:sp>
            <p:nvSpPr>
              <p:cNvPr id="7" name="Shape 2408"/>
              <p:cNvSpPr/>
              <p:nvPr/>
            </p:nvSpPr>
            <p:spPr>
              <a:xfrm>
                <a:off x="0" y="213082"/>
                <a:ext cx="2578138" cy="2726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5D6368"/>
                  </a:gs>
                  <a:gs pos="85036">
                    <a:srgbClr val="39434C"/>
                  </a:gs>
                </a:gsLst>
                <a:lin ang="7900937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8" name="Shape 2410"/>
              <p:cNvSpPr/>
              <p:nvPr/>
            </p:nvSpPr>
            <p:spPr>
              <a:xfrm>
                <a:off x="2576359" y="0"/>
                <a:ext cx="861032" cy="2941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020"/>
                    </a:moveTo>
                    <a:lnTo>
                      <a:pt x="21600" y="0"/>
                    </a:lnTo>
                    <a:lnTo>
                      <a:pt x="0" y="1581"/>
                    </a:lnTo>
                    <a:lnTo>
                      <a:pt x="0" y="21600"/>
                    </a:lnTo>
                    <a:cubicBezTo>
                      <a:pt x="0" y="21600"/>
                      <a:pt x="21600" y="20020"/>
                      <a:pt x="21600" y="20020"/>
                    </a:cubicBezTo>
                    <a:close/>
                  </a:path>
                </a:pathLst>
              </a:custGeom>
              <a:solidFill>
                <a:srgbClr val="2128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9" name="Shape 2411"/>
              <p:cNvSpPr/>
              <p:nvPr/>
            </p:nvSpPr>
            <p:spPr>
              <a:xfrm>
                <a:off x="0" y="0"/>
                <a:ext cx="3439169" cy="2163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7" y="0"/>
                    </a:moveTo>
                    <a:lnTo>
                      <a:pt x="21590" y="0"/>
                    </a:lnTo>
                    <a:lnTo>
                      <a:pt x="21600" y="111"/>
                    </a:lnTo>
                    <a:lnTo>
                      <a:pt x="16192" y="21600"/>
                    </a:lnTo>
                    <a:lnTo>
                      <a:pt x="0" y="21600"/>
                    </a:lnTo>
                    <a:cubicBezTo>
                      <a:pt x="0" y="21600"/>
                      <a:pt x="5397" y="0"/>
                      <a:pt x="5397" y="0"/>
                    </a:cubicBezTo>
                    <a:close/>
                  </a:path>
                </a:pathLst>
              </a:custGeom>
              <a:solidFill>
                <a:srgbClr val="4147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0" name="Shape 2412"/>
              <p:cNvSpPr/>
              <p:nvPr/>
            </p:nvSpPr>
            <p:spPr>
              <a:xfrm>
                <a:off x="523020" y="58113"/>
                <a:ext cx="2410005" cy="1112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6" h="21600" extrusionOk="0">
                    <a:moveTo>
                      <a:pt x="585" y="21600"/>
                    </a:moveTo>
                    <a:cubicBezTo>
                      <a:pt x="-178" y="21600"/>
                      <a:pt x="-197" y="18232"/>
                      <a:pt x="543" y="14118"/>
                    </a:cubicBezTo>
                    <a:lnTo>
                      <a:pt x="1739" y="7482"/>
                    </a:lnTo>
                    <a:cubicBezTo>
                      <a:pt x="2479" y="3368"/>
                      <a:pt x="3709" y="0"/>
                      <a:pt x="4472" y="0"/>
                    </a:cubicBezTo>
                    <a:lnTo>
                      <a:pt x="20621" y="0"/>
                    </a:lnTo>
                    <a:cubicBezTo>
                      <a:pt x="21384" y="0"/>
                      <a:pt x="21403" y="3342"/>
                      <a:pt x="20662" y="7430"/>
                    </a:cubicBezTo>
                    <a:lnTo>
                      <a:pt x="19440" y="14174"/>
                    </a:lnTo>
                    <a:cubicBezTo>
                      <a:pt x="18699" y="18254"/>
                      <a:pt x="17469" y="21600"/>
                      <a:pt x="16706" y="21600"/>
                    </a:cubicBezTo>
                    <a:cubicBezTo>
                      <a:pt x="16706" y="21600"/>
                      <a:pt x="585" y="21600"/>
                      <a:pt x="585" y="21600"/>
                    </a:cubicBezTo>
                    <a:close/>
                  </a:path>
                </a:pathLst>
              </a:custGeom>
              <a:solidFill>
                <a:srgbClr val="4D53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1" name="Shape 2413"/>
              <p:cNvSpPr/>
              <p:nvPr/>
            </p:nvSpPr>
            <p:spPr>
              <a:xfrm>
                <a:off x="0" y="0"/>
                <a:ext cx="2006483" cy="19520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175"/>
                    </a:moveTo>
                    <a:cubicBezTo>
                      <a:pt x="21600" y="2720"/>
                      <a:pt x="21344" y="1318"/>
                      <a:pt x="20872" y="0"/>
                    </a:cubicBezTo>
                    <a:lnTo>
                      <a:pt x="9251" y="0"/>
                    </a:lnTo>
                    <a:lnTo>
                      <a:pt x="0" y="2394"/>
                    </a:lnTo>
                    <a:lnTo>
                      <a:pt x="0" y="20707"/>
                    </a:lnTo>
                    <a:cubicBezTo>
                      <a:pt x="1750" y="21282"/>
                      <a:pt x="3645" y="21600"/>
                      <a:pt x="5626" y="21600"/>
                    </a:cubicBezTo>
                    <a:cubicBezTo>
                      <a:pt x="14448" y="21600"/>
                      <a:pt x="21600" y="11882"/>
                      <a:pt x="21600" y="417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6" name="Shape 2415"/>
            <p:cNvSpPr/>
            <p:nvPr/>
          </p:nvSpPr>
          <p:spPr>
            <a:xfrm>
              <a:off x="898794" y="545278"/>
              <a:ext cx="1218427" cy="1052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17053"/>
                  </a:moveTo>
                  <a:lnTo>
                    <a:pt x="12764" y="17053"/>
                  </a:lnTo>
                  <a:lnTo>
                    <a:pt x="12764" y="13642"/>
                  </a:lnTo>
                  <a:lnTo>
                    <a:pt x="16691" y="13642"/>
                  </a:lnTo>
                  <a:cubicBezTo>
                    <a:pt x="16691" y="13642"/>
                    <a:pt x="16691" y="17053"/>
                    <a:pt x="16691" y="17053"/>
                  </a:cubicBezTo>
                  <a:close/>
                  <a:moveTo>
                    <a:pt x="4909" y="17053"/>
                  </a:moveTo>
                  <a:lnTo>
                    <a:pt x="4909" y="13642"/>
                  </a:lnTo>
                  <a:lnTo>
                    <a:pt x="8836" y="13642"/>
                  </a:lnTo>
                  <a:lnTo>
                    <a:pt x="8836" y="17053"/>
                  </a:lnTo>
                  <a:cubicBezTo>
                    <a:pt x="8836" y="17053"/>
                    <a:pt x="4909" y="17053"/>
                    <a:pt x="4909" y="17053"/>
                  </a:cubicBezTo>
                  <a:close/>
                  <a:moveTo>
                    <a:pt x="21600" y="13642"/>
                  </a:moveTo>
                  <a:lnTo>
                    <a:pt x="21600" y="11369"/>
                  </a:lnTo>
                  <a:lnTo>
                    <a:pt x="20618" y="11369"/>
                  </a:lnTo>
                  <a:lnTo>
                    <a:pt x="20618" y="2274"/>
                  </a:lnTo>
                  <a:lnTo>
                    <a:pt x="18654" y="0"/>
                  </a:lnTo>
                  <a:lnTo>
                    <a:pt x="16691" y="2274"/>
                  </a:lnTo>
                  <a:lnTo>
                    <a:pt x="16691" y="11369"/>
                  </a:lnTo>
                  <a:lnTo>
                    <a:pt x="12764" y="11369"/>
                  </a:lnTo>
                  <a:lnTo>
                    <a:pt x="12764" y="2274"/>
                  </a:lnTo>
                  <a:lnTo>
                    <a:pt x="10800" y="0"/>
                  </a:lnTo>
                  <a:lnTo>
                    <a:pt x="8837" y="2274"/>
                  </a:lnTo>
                  <a:lnTo>
                    <a:pt x="8837" y="11369"/>
                  </a:lnTo>
                  <a:lnTo>
                    <a:pt x="4909" y="11369"/>
                  </a:lnTo>
                  <a:lnTo>
                    <a:pt x="4909" y="2274"/>
                  </a:lnTo>
                  <a:lnTo>
                    <a:pt x="2945" y="0"/>
                  </a:lnTo>
                  <a:lnTo>
                    <a:pt x="982" y="2274"/>
                  </a:lnTo>
                  <a:lnTo>
                    <a:pt x="982" y="11369"/>
                  </a:lnTo>
                  <a:lnTo>
                    <a:pt x="0" y="11369"/>
                  </a:lnTo>
                  <a:lnTo>
                    <a:pt x="0" y="13642"/>
                  </a:lnTo>
                  <a:lnTo>
                    <a:pt x="982" y="13642"/>
                  </a:lnTo>
                  <a:lnTo>
                    <a:pt x="982" y="17052"/>
                  </a:lnTo>
                  <a:lnTo>
                    <a:pt x="0" y="17052"/>
                  </a:lnTo>
                  <a:lnTo>
                    <a:pt x="0" y="19326"/>
                  </a:lnTo>
                  <a:lnTo>
                    <a:pt x="982" y="19326"/>
                  </a:lnTo>
                  <a:lnTo>
                    <a:pt x="982" y="21600"/>
                  </a:lnTo>
                  <a:lnTo>
                    <a:pt x="4909" y="21600"/>
                  </a:lnTo>
                  <a:lnTo>
                    <a:pt x="4909" y="19326"/>
                  </a:lnTo>
                  <a:lnTo>
                    <a:pt x="8837" y="19326"/>
                  </a:lnTo>
                  <a:lnTo>
                    <a:pt x="8837" y="21600"/>
                  </a:lnTo>
                  <a:lnTo>
                    <a:pt x="12764" y="21600"/>
                  </a:lnTo>
                  <a:lnTo>
                    <a:pt x="12764" y="19326"/>
                  </a:lnTo>
                  <a:lnTo>
                    <a:pt x="16691" y="19326"/>
                  </a:lnTo>
                  <a:lnTo>
                    <a:pt x="16691" y="21600"/>
                  </a:lnTo>
                  <a:lnTo>
                    <a:pt x="20618" y="21600"/>
                  </a:lnTo>
                  <a:lnTo>
                    <a:pt x="20618" y="19326"/>
                  </a:lnTo>
                  <a:lnTo>
                    <a:pt x="21600" y="19326"/>
                  </a:lnTo>
                  <a:lnTo>
                    <a:pt x="21600" y="17053"/>
                  </a:lnTo>
                  <a:lnTo>
                    <a:pt x="20618" y="17053"/>
                  </a:lnTo>
                  <a:lnTo>
                    <a:pt x="20618" y="13642"/>
                  </a:lnTo>
                  <a:cubicBezTo>
                    <a:pt x="20618" y="13642"/>
                    <a:pt x="21600" y="13642"/>
                    <a:pt x="21600" y="1364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grpSp>
        <p:nvGrpSpPr>
          <p:cNvPr id="12" name="Group 2425"/>
          <p:cNvGrpSpPr/>
          <p:nvPr/>
        </p:nvGrpSpPr>
        <p:grpSpPr>
          <a:xfrm>
            <a:off x="3027445" y="4280656"/>
            <a:ext cx="1464093" cy="1315223"/>
            <a:chOff x="-1" y="-1"/>
            <a:chExt cx="2928183" cy="2630443"/>
          </a:xfrm>
        </p:grpSpPr>
        <p:grpSp>
          <p:nvGrpSpPr>
            <p:cNvPr id="13" name="Group 2423"/>
            <p:cNvGrpSpPr/>
            <p:nvPr/>
          </p:nvGrpSpPr>
          <p:grpSpPr>
            <a:xfrm>
              <a:off x="-1" y="-1"/>
              <a:ext cx="2928183" cy="2630443"/>
              <a:chOff x="0" y="0"/>
              <a:chExt cx="2928181" cy="2630441"/>
            </a:xfrm>
          </p:grpSpPr>
          <p:sp>
            <p:nvSpPr>
              <p:cNvPr id="15" name="Shape 2417"/>
              <p:cNvSpPr/>
              <p:nvPr/>
            </p:nvSpPr>
            <p:spPr>
              <a:xfrm>
                <a:off x="19169" y="95849"/>
                <a:ext cx="2909012" cy="25345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1696"/>
                    </a:moveTo>
                    <a:lnTo>
                      <a:pt x="8519" y="0"/>
                    </a:lnTo>
                    <a:lnTo>
                      <a:pt x="0" y="4246"/>
                    </a:lnTo>
                    <a:lnTo>
                      <a:pt x="0" y="19904"/>
                    </a:lnTo>
                    <a:lnTo>
                      <a:pt x="8274" y="20977"/>
                    </a:lnTo>
                    <a:lnTo>
                      <a:pt x="8274" y="20978"/>
                    </a:lnTo>
                    <a:lnTo>
                      <a:pt x="13074" y="21600"/>
                    </a:lnTo>
                    <a:lnTo>
                      <a:pt x="21600" y="17360"/>
                    </a:lnTo>
                    <a:lnTo>
                      <a:pt x="21600" y="12769"/>
                    </a:lnTo>
                    <a:lnTo>
                      <a:pt x="21600" y="1702"/>
                    </a:lnTo>
                    <a:cubicBezTo>
                      <a:pt x="21600" y="1702"/>
                      <a:pt x="21592" y="1696"/>
                      <a:pt x="21592" y="169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6" name="Shape 2418"/>
              <p:cNvSpPr/>
              <p:nvPr/>
            </p:nvSpPr>
            <p:spPr>
              <a:xfrm>
                <a:off x="0" y="498415"/>
                <a:ext cx="1760741" cy="20363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9489"/>
                    </a:lnTo>
                    <a:lnTo>
                      <a:pt x="0" y="0"/>
                    </a:lnTo>
                    <a:lnTo>
                      <a:pt x="21600" y="2111"/>
                    </a:lnTo>
                    <a:cubicBezTo>
                      <a:pt x="21600" y="211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53A3D5"/>
                  </a:gs>
                  <a:gs pos="100000">
                    <a:srgbClr val="336A88"/>
                  </a:gs>
                </a:gsLst>
                <a:lin ang="7916828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7" name="Shape 2420"/>
              <p:cNvSpPr/>
              <p:nvPr/>
            </p:nvSpPr>
            <p:spPr>
              <a:xfrm>
                <a:off x="1744453" y="210868"/>
                <a:ext cx="1148300" cy="2334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997"/>
                    </a:moveTo>
                    <a:lnTo>
                      <a:pt x="21600" y="0"/>
                    </a:lnTo>
                    <a:lnTo>
                      <a:pt x="0" y="4603"/>
                    </a:lnTo>
                    <a:lnTo>
                      <a:pt x="0" y="21600"/>
                    </a:lnTo>
                    <a:cubicBezTo>
                      <a:pt x="0" y="21600"/>
                      <a:pt x="21600" y="16997"/>
                      <a:pt x="21600" y="16997"/>
                    </a:cubicBezTo>
                    <a:close/>
                  </a:path>
                </a:pathLst>
              </a:custGeom>
              <a:solidFill>
                <a:srgbClr val="2D5F7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8" name="Shape 2421"/>
              <p:cNvSpPr/>
              <p:nvPr/>
            </p:nvSpPr>
            <p:spPr>
              <a:xfrm>
                <a:off x="1782793" y="287547"/>
                <a:ext cx="1083171" cy="2172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6" extrusionOk="0">
                    <a:moveTo>
                      <a:pt x="0" y="5256"/>
                    </a:moveTo>
                    <a:cubicBezTo>
                      <a:pt x="0" y="4729"/>
                      <a:pt x="803" y="4127"/>
                      <a:pt x="1787" y="3917"/>
                    </a:cubicBezTo>
                    <a:lnTo>
                      <a:pt x="19814" y="72"/>
                    </a:lnTo>
                    <a:cubicBezTo>
                      <a:pt x="20797" y="-137"/>
                      <a:pt x="21600" y="123"/>
                      <a:pt x="21600" y="650"/>
                    </a:cubicBezTo>
                    <a:lnTo>
                      <a:pt x="21600" y="16069"/>
                    </a:lnTo>
                    <a:cubicBezTo>
                      <a:pt x="21600" y="16597"/>
                      <a:pt x="20797" y="17199"/>
                      <a:pt x="19814" y="17408"/>
                    </a:cubicBezTo>
                    <a:lnTo>
                      <a:pt x="1787" y="21253"/>
                    </a:lnTo>
                    <a:cubicBezTo>
                      <a:pt x="803" y="21463"/>
                      <a:pt x="0" y="21203"/>
                      <a:pt x="0" y="20676"/>
                    </a:cubicBezTo>
                    <a:cubicBezTo>
                      <a:pt x="0" y="20676"/>
                      <a:pt x="0" y="5256"/>
                      <a:pt x="0" y="5256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9" name="Shape 2422"/>
              <p:cNvSpPr/>
              <p:nvPr/>
            </p:nvSpPr>
            <p:spPr>
              <a:xfrm>
                <a:off x="0" y="0"/>
                <a:ext cx="2909040" cy="697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18" y="0"/>
                    </a:moveTo>
                    <a:lnTo>
                      <a:pt x="21592" y="6166"/>
                    </a:lnTo>
                    <a:lnTo>
                      <a:pt x="21600" y="6188"/>
                    </a:lnTo>
                    <a:lnTo>
                      <a:pt x="13074" y="21600"/>
                    </a:lnTo>
                    <a:lnTo>
                      <a:pt x="0" y="15435"/>
                    </a:lnTo>
                    <a:cubicBezTo>
                      <a:pt x="0" y="15435"/>
                      <a:pt x="8518" y="0"/>
                      <a:pt x="8518" y="0"/>
                    </a:cubicBezTo>
                    <a:close/>
                  </a:path>
                </a:pathLst>
              </a:custGeom>
              <a:solidFill>
                <a:srgbClr val="2D5F7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14" name="Shape 2424"/>
            <p:cNvSpPr/>
            <p:nvPr/>
          </p:nvSpPr>
          <p:spPr>
            <a:xfrm>
              <a:off x="320068" y="961094"/>
              <a:ext cx="1057521" cy="970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600" extrusionOk="0">
                  <a:moveTo>
                    <a:pt x="4642" y="0"/>
                  </a:moveTo>
                  <a:cubicBezTo>
                    <a:pt x="4350" y="0"/>
                    <a:pt x="4119" y="265"/>
                    <a:pt x="4119" y="584"/>
                  </a:cubicBezTo>
                  <a:lnTo>
                    <a:pt x="4119" y="2749"/>
                  </a:lnTo>
                  <a:cubicBezTo>
                    <a:pt x="4119" y="3070"/>
                    <a:pt x="4350" y="3333"/>
                    <a:pt x="4642" y="3333"/>
                  </a:cubicBezTo>
                  <a:cubicBezTo>
                    <a:pt x="4934" y="3333"/>
                    <a:pt x="5174" y="3070"/>
                    <a:pt x="5174" y="2749"/>
                  </a:cubicBezTo>
                  <a:lnTo>
                    <a:pt x="5174" y="1158"/>
                  </a:lnTo>
                  <a:lnTo>
                    <a:pt x="6530" y="1158"/>
                  </a:lnTo>
                  <a:lnTo>
                    <a:pt x="6530" y="1855"/>
                  </a:lnTo>
                  <a:cubicBezTo>
                    <a:pt x="6530" y="2069"/>
                    <a:pt x="6687" y="2250"/>
                    <a:pt x="6881" y="2250"/>
                  </a:cubicBezTo>
                  <a:cubicBezTo>
                    <a:pt x="7075" y="2250"/>
                    <a:pt x="7233" y="2069"/>
                    <a:pt x="7233" y="1855"/>
                  </a:cubicBezTo>
                  <a:lnTo>
                    <a:pt x="7233" y="1158"/>
                  </a:lnTo>
                  <a:lnTo>
                    <a:pt x="8563" y="1158"/>
                  </a:lnTo>
                  <a:lnTo>
                    <a:pt x="8563" y="1855"/>
                  </a:lnTo>
                  <a:cubicBezTo>
                    <a:pt x="8563" y="2069"/>
                    <a:pt x="8721" y="2250"/>
                    <a:pt x="8915" y="2250"/>
                  </a:cubicBezTo>
                  <a:cubicBezTo>
                    <a:pt x="9109" y="2250"/>
                    <a:pt x="9267" y="2069"/>
                    <a:pt x="9267" y="1855"/>
                  </a:cubicBezTo>
                  <a:lnTo>
                    <a:pt x="9267" y="1158"/>
                  </a:lnTo>
                  <a:lnTo>
                    <a:pt x="10597" y="1158"/>
                  </a:lnTo>
                  <a:lnTo>
                    <a:pt x="10597" y="1855"/>
                  </a:lnTo>
                  <a:cubicBezTo>
                    <a:pt x="10597" y="2069"/>
                    <a:pt x="10755" y="2250"/>
                    <a:pt x="10948" y="2250"/>
                  </a:cubicBezTo>
                  <a:cubicBezTo>
                    <a:pt x="11143" y="2250"/>
                    <a:pt x="11300" y="2069"/>
                    <a:pt x="11300" y="1855"/>
                  </a:cubicBezTo>
                  <a:lnTo>
                    <a:pt x="11300" y="1158"/>
                  </a:lnTo>
                  <a:lnTo>
                    <a:pt x="12630" y="1158"/>
                  </a:lnTo>
                  <a:lnTo>
                    <a:pt x="12630" y="1855"/>
                  </a:lnTo>
                  <a:cubicBezTo>
                    <a:pt x="12630" y="2069"/>
                    <a:pt x="12788" y="2250"/>
                    <a:pt x="12982" y="2250"/>
                  </a:cubicBezTo>
                  <a:cubicBezTo>
                    <a:pt x="13176" y="2250"/>
                    <a:pt x="13334" y="2069"/>
                    <a:pt x="13334" y="1855"/>
                  </a:cubicBezTo>
                  <a:lnTo>
                    <a:pt x="13334" y="1158"/>
                  </a:lnTo>
                  <a:lnTo>
                    <a:pt x="14664" y="1158"/>
                  </a:lnTo>
                  <a:lnTo>
                    <a:pt x="14664" y="1855"/>
                  </a:lnTo>
                  <a:cubicBezTo>
                    <a:pt x="14664" y="2069"/>
                    <a:pt x="14822" y="2250"/>
                    <a:pt x="15015" y="2250"/>
                  </a:cubicBezTo>
                  <a:cubicBezTo>
                    <a:pt x="15209" y="2250"/>
                    <a:pt x="15367" y="2069"/>
                    <a:pt x="15367" y="1855"/>
                  </a:cubicBezTo>
                  <a:lnTo>
                    <a:pt x="15367" y="1158"/>
                  </a:lnTo>
                  <a:lnTo>
                    <a:pt x="16697" y="1158"/>
                  </a:lnTo>
                  <a:lnTo>
                    <a:pt x="16697" y="1855"/>
                  </a:lnTo>
                  <a:cubicBezTo>
                    <a:pt x="16697" y="2069"/>
                    <a:pt x="16855" y="2250"/>
                    <a:pt x="17049" y="2250"/>
                  </a:cubicBezTo>
                  <a:cubicBezTo>
                    <a:pt x="17243" y="2250"/>
                    <a:pt x="17401" y="2069"/>
                    <a:pt x="17401" y="1855"/>
                  </a:cubicBezTo>
                  <a:lnTo>
                    <a:pt x="17401" y="1158"/>
                  </a:lnTo>
                  <a:lnTo>
                    <a:pt x="18868" y="1158"/>
                  </a:lnTo>
                  <a:lnTo>
                    <a:pt x="18868" y="2749"/>
                  </a:lnTo>
                  <a:cubicBezTo>
                    <a:pt x="18868" y="3070"/>
                    <a:pt x="19100" y="3333"/>
                    <a:pt x="19391" y="3333"/>
                  </a:cubicBezTo>
                  <a:cubicBezTo>
                    <a:pt x="19683" y="3333"/>
                    <a:pt x="19923" y="3070"/>
                    <a:pt x="19923" y="2749"/>
                  </a:cubicBezTo>
                  <a:lnTo>
                    <a:pt x="19923" y="584"/>
                  </a:lnTo>
                  <a:cubicBezTo>
                    <a:pt x="19923" y="265"/>
                    <a:pt x="19683" y="0"/>
                    <a:pt x="19391" y="0"/>
                  </a:cubicBezTo>
                  <a:lnTo>
                    <a:pt x="4642" y="0"/>
                  </a:lnTo>
                  <a:close/>
                  <a:moveTo>
                    <a:pt x="12184" y="3616"/>
                  </a:moveTo>
                  <a:cubicBezTo>
                    <a:pt x="11963" y="3616"/>
                    <a:pt x="11744" y="3699"/>
                    <a:pt x="11558" y="3851"/>
                  </a:cubicBezTo>
                  <a:lnTo>
                    <a:pt x="3441" y="10499"/>
                  </a:lnTo>
                  <a:cubicBezTo>
                    <a:pt x="2974" y="10881"/>
                    <a:pt x="2878" y="11606"/>
                    <a:pt x="3226" y="12118"/>
                  </a:cubicBezTo>
                  <a:cubicBezTo>
                    <a:pt x="3575" y="12631"/>
                    <a:pt x="4235" y="12736"/>
                    <a:pt x="4702" y="12354"/>
                  </a:cubicBezTo>
                  <a:lnTo>
                    <a:pt x="5792" y="11459"/>
                  </a:lnTo>
                  <a:lnTo>
                    <a:pt x="5792" y="20442"/>
                  </a:lnTo>
                  <a:cubicBezTo>
                    <a:pt x="5792" y="21080"/>
                    <a:pt x="6265" y="21600"/>
                    <a:pt x="6847" y="21600"/>
                  </a:cubicBezTo>
                  <a:lnTo>
                    <a:pt x="17529" y="21600"/>
                  </a:lnTo>
                  <a:cubicBezTo>
                    <a:pt x="18111" y="21600"/>
                    <a:pt x="18585" y="21080"/>
                    <a:pt x="18585" y="20442"/>
                  </a:cubicBezTo>
                  <a:lnTo>
                    <a:pt x="18585" y="11393"/>
                  </a:lnTo>
                  <a:lnTo>
                    <a:pt x="19777" y="12354"/>
                  </a:lnTo>
                  <a:cubicBezTo>
                    <a:pt x="19966" y="12506"/>
                    <a:pt x="20188" y="12580"/>
                    <a:pt x="20404" y="12580"/>
                  </a:cubicBezTo>
                  <a:cubicBezTo>
                    <a:pt x="20728" y="12580"/>
                    <a:pt x="21047" y="12416"/>
                    <a:pt x="21253" y="12109"/>
                  </a:cubicBezTo>
                  <a:cubicBezTo>
                    <a:pt x="21600" y="11594"/>
                    <a:pt x="21497" y="10877"/>
                    <a:pt x="21030" y="10499"/>
                  </a:cubicBezTo>
                  <a:lnTo>
                    <a:pt x="12810" y="3842"/>
                  </a:lnTo>
                  <a:cubicBezTo>
                    <a:pt x="12623" y="3690"/>
                    <a:pt x="12405" y="3615"/>
                    <a:pt x="12184" y="3616"/>
                  </a:cubicBezTo>
                  <a:close/>
                  <a:moveTo>
                    <a:pt x="523" y="4218"/>
                  </a:moveTo>
                  <a:cubicBezTo>
                    <a:pt x="232" y="4218"/>
                    <a:pt x="0" y="4482"/>
                    <a:pt x="0" y="4802"/>
                  </a:cubicBezTo>
                  <a:lnTo>
                    <a:pt x="0" y="20988"/>
                  </a:lnTo>
                  <a:cubicBezTo>
                    <a:pt x="0" y="21308"/>
                    <a:pt x="232" y="21562"/>
                    <a:pt x="523" y="21562"/>
                  </a:cubicBezTo>
                  <a:lnTo>
                    <a:pt x="2505" y="21562"/>
                  </a:lnTo>
                  <a:cubicBezTo>
                    <a:pt x="2797" y="21562"/>
                    <a:pt x="3029" y="21306"/>
                    <a:pt x="3029" y="20988"/>
                  </a:cubicBezTo>
                  <a:cubicBezTo>
                    <a:pt x="3029" y="20668"/>
                    <a:pt x="2797" y="20404"/>
                    <a:pt x="2505" y="20404"/>
                  </a:cubicBezTo>
                  <a:lnTo>
                    <a:pt x="1055" y="20404"/>
                  </a:lnTo>
                  <a:lnTo>
                    <a:pt x="1055" y="18916"/>
                  </a:lnTo>
                  <a:lnTo>
                    <a:pt x="1690" y="18916"/>
                  </a:lnTo>
                  <a:cubicBezTo>
                    <a:pt x="1884" y="18916"/>
                    <a:pt x="2042" y="18743"/>
                    <a:pt x="2042" y="18530"/>
                  </a:cubicBezTo>
                  <a:cubicBezTo>
                    <a:pt x="2042" y="18317"/>
                    <a:pt x="1884" y="18144"/>
                    <a:pt x="1690" y="18144"/>
                  </a:cubicBezTo>
                  <a:lnTo>
                    <a:pt x="1055" y="18144"/>
                  </a:lnTo>
                  <a:lnTo>
                    <a:pt x="1055" y="16685"/>
                  </a:lnTo>
                  <a:lnTo>
                    <a:pt x="1690" y="16685"/>
                  </a:lnTo>
                  <a:cubicBezTo>
                    <a:pt x="1884" y="16685"/>
                    <a:pt x="2042" y="16512"/>
                    <a:pt x="2042" y="16299"/>
                  </a:cubicBezTo>
                  <a:cubicBezTo>
                    <a:pt x="2042" y="16084"/>
                    <a:pt x="1884" y="15913"/>
                    <a:pt x="1690" y="15913"/>
                  </a:cubicBezTo>
                  <a:lnTo>
                    <a:pt x="1055" y="15913"/>
                  </a:lnTo>
                  <a:lnTo>
                    <a:pt x="1055" y="14453"/>
                  </a:lnTo>
                  <a:lnTo>
                    <a:pt x="1690" y="14453"/>
                  </a:lnTo>
                  <a:cubicBezTo>
                    <a:pt x="1884" y="14453"/>
                    <a:pt x="2042" y="14282"/>
                    <a:pt x="2042" y="14067"/>
                  </a:cubicBezTo>
                  <a:cubicBezTo>
                    <a:pt x="2042" y="13855"/>
                    <a:pt x="1884" y="13681"/>
                    <a:pt x="1690" y="13681"/>
                  </a:cubicBezTo>
                  <a:lnTo>
                    <a:pt x="1055" y="13681"/>
                  </a:lnTo>
                  <a:lnTo>
                    <a:pt x="1055" y="12222"/>
                  </a:lnTo>
                  <a:lnTo>
                    <a:pt x="1690" y="12222"/>
                  </a:lnTo>
                  <a:cubicBezTo>
                    <a:pt x="1884" y="12222"/>
                    <a:pt x="2042" y="12051"/>
                    <a:pt x="2042" y="11836"/>
                  </a:cubicBezTo>
                  <a:cubicBezTo>
                    <a:pt x="2042" y="11623"/>
                    <a:pt x="1884" y="11450"/>
                    <a:pt x="1690" y="11450"/>
                  </a:cubicBezTo>
                  <a:lnTo>
                    <a:pt x="1055" y="11450"/>
                  </a:lnTo>
                  <a:lnTo>
                    <a:pt x="1055" y="9990"/>
                  </a:lnTo>
                  <a:lnTo>
                    <a:pt x="1690" y="9990"/>
                  </a:lnTo>
                  <a:cubicBezTo>
                    <a:pt x="1884" y="9990"/>
                    <a:pt x="2042" y="9817"/>
                    <a:pt x="2042" y="9604"/>
                  </a:cubicBezTo>
                  <a:cubicBezTo>
                    <a:pt x="2042" y="9391"/>
                    <a:pt x="1884" y="9218"/>
                    <a:pt x="1690" y="9218"/>
                  </a:cubicBezTo>
                  <a:lnTo>
                    <a:pt x="1055" y="9218"/>
                  </a:lnTo>
                  <a:lnTo>
                    <a:pt x="1055" y="7759"/>
                  </a:lnTo>
                  <a:lnTo>
                    <a:pt x="1690" y="7759"/>
                  </a:lnTo>
                  <a:cubicBezTo>
                    <a:pt x="1884" y="7759"/>
                    <a:pt x="2042" y="7586"/>
                    <a:pt x="2042" y="7373"/>
                  </a:cubicBezTo>
                  <a:cubicBezTo>
                    <a:pt x="2042" y="7160"/>
                    <a:pt x="1884" y="6987"/>
                    <a:pt x="1690" y="6987"/>
                  </a:cubicBezTo>
                  <a:lnTo>
                    <a:pt x="1055" y="6987"/>
                  </a:lnTo>
                  <a:lnTo>
                    <a:pt x="1055" y="5376"/>
                  </a:lnTo>
                  <a:lnTo>
                    <a:pt x="2505" y="5376"/>
                  </a:lnTo>
                  <a:cubicBezTo>
                    <a:pt x="2797" y="5376"/>
                    <a:pt x="3029" y="5122"/>
                    <a:pt x="3029" y="4802"/>
                  </a:cubicBezTo>
                  <a:cubicBezTo>
                    <a:pt x="3029" y="4482"/>
                    <a:pt x="2797" y="4218"/>
                    <a:pt x="2505" y="4218"/>
                  </a:cubicBezTo>
                  <a:lnTo>
                    <a:pt x="523" y="4218"/>
                  </a:lnTo>
                  <a:close/>
                  <a:moveTo>
                    <a:pt x="12193" y="6214"/>
                  </a:moveTo>
                  <a:lnTo>
                    <a:pt x="16526" y="9727"/>
                  </a:lnTo>
                  <a:cubicBezTo>
                    <a:pt x="16493" y="9836"/>
                    <a:pt x="16474" y="9953"/>
                    <a:pt x="16474" y="10075"/>
                  </a:cubicBezTo>
                  <a:lnTo>
                    <a:pt x="16474" y="19284"/>
                  </a:lnTo>
                  <a:lnTo>
                    <a:pt x="7902" y="19284"/>
                  </a:lnTo>
                  <a:lnTo>
                    <a:pt x="7902" y="10075"/>
                  </a:lnTo>
                  <a:cubicBezTo>
                    <a:pt x="7902" y="9968"/>
                    <a:pt x="7884" y="9862"/>
                    <a:pt x="7860" y="9764"/>
                  </a:cubicBezTo>
                  <a:lnTo>
                    <a:pt x="12193" y="621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sp>
        <p:nvSpPr>
          <p:cNvPr id="20" name="Shape 2426"/>
          <p:cNvSpPr>
            <a:spLocks noGrp="1"/>
          </p:cNvSpPr>
          <p:nvPr>
            <p:ph type="sldNum" sz="quarter" idx="4294967295"/>
          </p:nvPr>
        </p:nvSpPr>
        <p:spPr>
          <a:xfrm>
            <a:off x="320791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latin typeface="Arimo"/>
                <a:sym typeface="Arimo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10</a:t>
            </a:fld>
            <a:endParaRPr b="1" kern="0">
              <a:latin typeface="Arimo"/>
              <a:sym typeface="Arimo"/>
            </a:endParaRPr>
          </a:p>
        </p:txBody>
      </p:sp>
      <p:grpSp>
        <p:nvGrpSpPr>
          <p:cNvPr id="21" name="Group 2439"/>
          <p:cNvGrpSpPr/>
          <p:nvPr/>
        </p:nvGrpSpPr>
        <p:grpSpPr>
          <a:xfrm>
            <a:off x="2968913" y="3039823"/>
            <a:ext cx="1812026" cy="1653055"/>
            <a:chOff x="-1" y="0"/>
            <a:chExt cx="3624051" cy="3306108"/>
          </a:xfrm>
        </p:grpSpPr>
        <p:grpSp>
          <p:nvGrpSpPr>
            <p:cNvPr id="22" name="Group 2437"/>
            <p:cNvGrpSpPr/>
            <p:nvPr/>
          </p:nvGrpSpPr>
          <p:grpSpPr>
            <a:xfrm>
              <a:off x="-1" y="0"/>
              <a:ext cx="3624051" cy="3306108"/>
              <a:chOff x="0" y="0"/>
              <a:chExt cx="3624049" cy="3306107"/>
            </a:xfrm>
          </p:grpSpPr>
          <p:sp>
            <p:nvSpPr>
              <p:cNvPr id="24" name="Shape 2430"/>
              <p:cNvSpPr/>
              <p:nvPr/>
            </p:nvSpPr>
            <p:spPr>
              <a:xfrm>
                <a:off x="0" y="193369"/>
                <a:ext cx="3624049" cy="3112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1201"/>
                    </a:lnTo>
                    <a:lnTo>
                      <a:pt x="0" y="1209"/>
                    </a:lnTo>
                    <a:lnTo>
                      <a:pt x="0" y="12390"/>
                    </a:lnTo>
                    <a:lnTo>
                      <a:pt x="0" y="19205"/>
                    </a:lnTo>
                    <a:lnTo>
                      <a:pt x="6788" y="21600"/>
                    </a:lnTo>
                    <a:lnTo>
                      <a:pt x="21600" y="20215"/>
                    </a:lnTo>
                    <a:lnTo>
                      <a:pt x="21600" y="2219"/>
                    </a:lnTo>
                    <a:cubicBezTo>
                      <a:pt x="21600" y="2219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25" name="Shape 2431"/>
              <p:cNvSpPr/>
              <p:nvPr/>
            </p:nvSpPr>
            <p:spPr>
              <a:xfrm>
                <a:off x="1136045" y="314225"/>
                <a:ext cx="2485232" cy="2792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0056"/>
                    </a:lnTo>
                    <a:lnTo>
                      <a:pt x="21600" y="0"/>
                    </a:lnTo>
                    <a:lnTo>
                      <a:pt x="0" y="1544"/>
                    </a:lnTo>
                    <a:cubicBezTo>
                      <a:pt x="0" y="1544"/>
                      <a:pt x="0" y="21600"/>
                      <a:pt x="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49100"/>
                  </a:gs>
                  <a:gs pos="100000">
                    <a:srgbClr val="F9B100"/>
                  </a:gs>
                </a:gsLst>
                <a:lin ang="1317490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26" name="Shape 2433"/>
              <p:cNvSpPr/>
              <p:nvPr/>
            </p:nvSpPr>
            <p:spPr>
              <a:xfrm>
                <a:off x="0" y="169198"/>
                <a:ext cx="1138819" cy="29385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063"/>
                    </a:moveTo>
                    <a:lnTo>
                      <a:pt x="0" y="0"/>
                    </a:lnTo>
                    <a:lnTo>
                      <a:pt x="21600" y="2537"/>
                    </a:lnTo>
                    <a:lnTo>
                      <a:pt x="21600" y="21600"/>
                    </a:lnTo>
                    <a:cubicBezTo>
                      <a:pt x="21600" y="21600"/>
                      <a:pt x="0" y="19063"/>
                      <a:pt x="0" y="19063"/>
                    </a:cubicBezTo>
                    <a:close/>
                  </a:path>
                </a:pathLst>
              </a:custGeom>
              <a:solidFill>
                <a:srgbClr val="B778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27" name="Shape 2434"/>
              <p:cNvSpPr/>
              <p:nvPr/>
            </p:nvSpPr>
            <p:spPr>
              <a:xfrm>
                <a:off x="48342" y="265883"/>
                <a:ext cx="1046915" cy="27450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50" extrusionOk="0">
                    <a:moveTo>
                      <a:pt x="2655" y="19447"/>
                    </a:moveTo>
                    <a:cubicBezTo>
                      <a:pt x="1195" y="19280"/>
                      <a:pt x="0" y="18661"/>
                      <a:pt x="0" y="18071"/>
                    </a:cubicBezTo>
                    <a:lnTo>
                      <a:pt x="0" y="811"/>
                    </a:lnTo>
                    <a:cubicBezTo>
                      <a:pt x="0" y="221"/>
                      <a:pt x="1195" y="-125"/>
                      <a:pt x="2655" y="42"/>
                    </a:cubicBezTo>
                    <a:lnTo>
                      <a:pt x="18945" y="1903"/>
                    </a:lnTo>
                    <a:cubicBezTo>
                      <a:pt x="20404" y="2070"/>
                      <a:pt x="21600" y="2689"/>
                      <a:pt x="21600" y="3279"/>
                    </a:cubicBezTo>
                    <a:lnTo>
                      <a:pt x="21600" y="20539"/>
                    </a:lnTo>
                    <a:cubicBezTo>
                      <a:pt x="21600" y="21129"/>
                      <a:pt x="20404" y="21475"/>
                      <a:pt x="18945" y="21308"/>
                    </a:cubicBezTo>
                    <a:cubicBezTo>
                      <a:pt x="18945" y="21308"/>
                      <a:pt x="2655" y="19447"/>
                      <a:pt x="2655" y="19447"/>
                    </a:cubicBezTo>
                    <a:close/>
                  </a:path>
                </a:pathLst>
              </a:custGeom>
              <a:solidFill>
                <a:srgbClr val="474D53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28" name="Shape 2435"/>
              <p:cNvSpPr/>
              <p:nvPr/>
            </p:nvSpPr>
            <p:spPr>
              <a:xfrm>
                <a:off x="0" y="0"/>
                <a:ext cx="3624049" cy="519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7199"/>
                    </a:lnTo>
                    <a:lnTo>
                      <a:pt x="0" y="7245"/>
                    </a:lnTo>
                    <a:lnTo>
                      <a:pt x="6788" y="21600"/>
                    </a:lnTo>
                    <a:lnTo>
                      <a:pt x="21600" y="13298"/>
                    </a:lnTo>
                    <a:cubicBezTo>
                      <a:pt x="21600" y="13298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A66A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29" name="Shape 2436"/>
              <p:cNvSpPr/>
              <p:nvPr/>
            </p:nvSpPr>
            <p:spPr>
              <a:xfrm>
                <a:off x="0" y="0"/>
                <a:ext cx="2927288" cy="1806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18" h="21532" extrusionOk="0">
                    <a:moveTo>
                      <a:pt x="15317" y="101"/>
                    </a:moveTo>
                    <a:lnTo>
                      <a:pt x="15047" y="0"/>
                    </a:lnTo>
                    <a:lnTo>
                      <a:pt x="10" y="2063"/>
                    </a:lnTo>
                    <a:lnTo>
                      <a:pt x="0" y="2076"/>
                    </a:lnTo>
                    <a:lnTo>
                      <a:pt x="0" y="21277"/>
                    </a:lnTo>
                    <a:cubicBezTo>
                      <a:pt x="933" y="21530"/>
                      <a:pt x="1906" y="21600"/>
                      <a:pt x="2906" y="21463"/>
                    </a:cubicBezTo>
                    <a:cubicBezTo>
                      <a:pt x="5835" y="21061"/>
                      <a:pt x="16840" y="13346"/>
                      <a:pt x="18966" y="10162"/>
                    </a:cubicBezTo>
                    <a:cubicBezTo>
                      <a:pt x="21600" y="6217"/>
                      <a:pt x="20803" y="3226"/>
                      <a:pt x="15317" y="101"/>
                    </a:cubicBezTo>
                    <a:close/>
                  </a:path>
                </a:pathLst>
              </a:custGeom>
              <a:solidFill>
                <a:srgbClr val="A37512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23" name="Shape 2438"/>
            <p:cNvSpPr/>
            <p:nvPr/>
          </p:nvSpPr>
          <p:spPr>
            <a:xfrm>
              <a:off x="1675975" y="949324"/>
              <a:ext cx="1477335" cy="1456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535" extrusionOk="0">
                  <a:moveTo>
                    <a:pt x="4328" y="0"/>
                  </a:moveTo>
                  <a:cubicBezTo>
                    <a:pt x="3723" y="0"/>
                    <a:pt x="3117" y="141"/>
                    <a:pt x="2573" y="407"/>
                  </a:cubicBezTo>
                  <a:cubicBezTo>
                    <a:pt x="2491" y="447"/>
                    <a:pt x="2440" y="527"/>
                    <a:pt x="2424" y="619"/>
                  </a:cubicBezTo>
                  <a:cubicBezTo>
                    <a:pt x="2409" y="711"/>
                    <a:pt x="2435" y="807"/>
                    <a:pt x="2499" y="873"/>
                  </a:cubicBezTo>
                  <a:lnTo>
                    <a:pt x="5023" y="3450"/>
                  </a:lnTo>
                  <a:cubicBezTo>
                    <a:pt x="5209" y="3640"/>
                    <a:pt x="5304" y="3893"/>
                    <a:pt x="5304" y="4162"/>
                  </a:cubicBezTo>
                  <a:cubicBezTo>
                    <a:pt x="5304" y="4430"/>
                    <a:pt x="5209" y="4683"/>
                    <a:pt x="5023" y="4873"/>
                  </a:cubicBezTo>
                  <a:cubicBezTo>
                    <a:pt x="4653" y="5254"/>
                    <a:pt x="4004" y="5255"/>
                    <a:pt x="3633" y="4873"/>
                  </a:cubicBezTo>
                  <a:lnTo>
                    <a:pt x="1108" y="2288"/>
                  </a:lnTo>
                  <a:cubicBezTo>
                    <a:pt x="1044" y="2222"/>
                    <a:pt x="956" y="2196"/>
                    <a:pt x="868" y="2212"/>
                  </a:cubicBezTo>
                  <a:cubicBezTo>
                    <a:pt x="779" y="2227"/>
                    <a:pt x="701" y="2289"/>
                    <a:pt x="661" y="2373"/>
                  </a:cubicBezTo>
                  <a:cubicBezTo>
                    <a:pt x="-79" y="3963"/>
                    <a:pt x="233" y="5860"/>
                    <a:pt x="1448" y="7103"/>
                  </a:cubicBezTo>
                  <a:cubicBezTo>
                    <a:pt x="2214" y="7888"/>
                    <a:pt x="3236" y="8323"/>
                    <a:pt x="4319" y="8323"/>
                  </a:cubicBezTo>
                  <a:cubicBezTo>
                    <a:pt x="4745" y="8323"/>
                    <a:pt x="5166" y="8251"/>
                    <a:pt x="5569" y="8120"/>
                  </a:cubicBezTo>
                  <a:lnTo>
                    <a:pt x="7961" y="10578"/>
                  </a:lnTo>
                  <a:lnTo>
                    <a:pt x="10584" y="7891"/>
                  </a:lnTo>
                  <a:lnTo>
                    <a:pt x="8193" y="5433"/>
                  </a:lnTo>
                  <a:cubicBezTo>
                    <a:pt x="8654" y="3955"/>
                    <a:pt x="8275" y="2322"/>
                    <a:pt x="7200" y="1220"/>
                  </a:cubicBezTo>
                  <a:cubicBezTo>
                    <a:pt x="6434" y="436"/>
                    <a:pt x="5410" y="0"/>
                    <a:pt x="4328" y="0"/>
                  </a:cubicBezTo>
                  <a:close/>
                  <a:moveTo>
                    <a:pt x="11685" y="271"/>
                  </a:moveTo>
                  <a:cubicBezTo>
                    <a:pt x="11220" y="278"/>
                    <a:pt x="10835" y="369"/>
                    <a:pt x="10535" y="475"/>
                  </a:cubicBezTo>
                  <a:cubicBezTo>
                    <a:pt x="10052" y="645"/>
                    <a:pt x="10149" y="749"/>
                    <a:pt x="10651" y="839"/>
                  </a:cubicBezTo>
                  <a:cubicBezTo>
                    <a:pt x="14298" y="1491"/>
                    <a:pt x="14745" y="3693"/>
                    <a:pt x="14127" y="4543"/>
                  </a:cubicBezTo>
                  <a:cubicBezTo>
                    <a:pt x="13889" y="4871"/>
                    <a:pt x="14234" y="5272"/>
                    <a:pt x="14234" y="5272"/>
                  </a:cubicBezTo>
                  <a:lnTo>
                    <a:pt x="14367" y="5399"/>
                  </a:lnTo>
                  <a:lnTo>
                    <a:pt x="8209" y="11705"/>
                  </a:lnTo>
                  <a:cubicBezTo>
                    <a:pt x="8293" y="11756"/>
                    <a:pt x="8378" y="11817"/>
                    <a:pt x="8449" y="11891"/>
                  </a:cubicBezTo>
                  <a:lnTo>
                    <a:pt x="9484" y="12951"/>
                  </a:lnTo>
                  <a:cubicBezTo>
                    <a:pt x="9554" y="13023"/>
                    <a:pt x="9608" y="13102"/>
                    <a:pt x="9658" y="13188"/>
                  </a:cubicBezTo>
                  <a:lnTo>
                    <a:pt x="15815" y="6882"/>
                  </a:lnTo>
                  <a:cubicBezTo>
                    <a:pt x="15815" y="6882"/>
                    <a:pt x="16055" y="7136"/>
                    <a:pt x="16055" y="7136"/>
                  </a:cubicBezTo>
                  <a:cubicBezTo>
                    <a:pt x="16055" y="7136"/>
                    <a:pt x="16496" y="7524"/>
                    <a:pt x="16858" y="7340"/>
                  </a:cubicBezTo>
                  <a:cubicBezTo>
                    <a:pt x="17267" y="7129"/>
                    <a:pt x="18419" y="8297"/>
                    <a:pt x="18786" y="8569"/>
                  </a:cubicBezTo>
                  <a:lnTo>
                    <a:pt x="18596" y="8772"/>
                  </a:lnTo>
                  <a:cubicBezTo>
                    <a:pt x="18330" y="9041"/>
                    <a:pt x="18331" y="9487"/>
                    <a:pt x="18596" y="9755"/>
                  </a:cubicBezTo>
                  <a:cubicBezTo>
                    <a:pt x="18860" y="10025"/>
                    <a:pt x="19283" y="10025"/>
                    <a:pt x="19547" y="9755"/>
                  </a:cubicBezTo>
                  <a:lnTo>
                    <a:pt x="21136" y="8128"/>
                  </a:lnTo>
                  <a:cubicBezTo>
                    <a:pt x="21399" y="7858"/>
                    <a:pt x="21400" y="7415"/>
                    <a:pt x="21136" y="7145"/>
                  </a:cubicBezTo>
                  <a:cubicBezTo>
                    <a:pt x="20874" y="6876"/>
                    <a:pt x="20448" y="6876"/>
                    <a:pt x="20185" y="7145"/>
                  </a:cubicBezTo>
                  <a:lnTo>
                    <a:pt x="19920" y="7416"/>
                  </a:lnTo>
                  <a:cubicBezTo>
                    <a:pt x="19701" y="7107"/>
                    <a:pt x="19335" y="6582"/>
                    <a:pt x="19382" y="6408"/>
                  </a:cubicBezTo>
                  <a:cubicBezTo>
                    <a:pt x="19576" y="5642"/>
                    <a:pt x="18049" y="3831"/>
                    <a:pt x="18049" y="3831"/>
                  </a:cubicBezTo>
                  <a:cubicBezTo>
                    <a:pt x="15212" y="926"/>
                    <a:pt x="13080" y="250"/>
                    <a:pt x="11685" y="271"/>
                  </a:cubicBezTo>
                  <a:close/>
                  <a:moveTo>
                    <a:pt x="13216" y="10578"/>
                  </a:moveTo>
                  <a:lnTo>
                    <a:pt x="10593" y="13264"/>
                  </a:lnTo>
                  <a:lnTo>
                    <a:pt x="13241" y="15985"/>
                  </a:lnTo>
                  <a:cubicBezTo>
                    <a:pt x="12780" y="17462"/>
                    <a:pt x="13159" y="19095"/>
                    <a:pt x="14234" y="20197"/>
                  </a:cubicBezTo>
                  <a:cubicBezTo>
                    <a:pt x="15000" y="20982"/>
                    <a:pt x="16023" y="21418"/>
                    <a:pt x="17106" y="21418"/>
                  </a:cubicBezTo>
                  <a:cubicBezTo>
                    <a:pt x="17711" y="21418"/>
                    <a:pt x="18316" y="21277"/>
                    <a:pt x="18861" y="21011"/>
                  </a:cubicBezTo>
                  <a:cubicBezTo>
                    <a:pt x="18942" y="20971"/>
                    <a:pt x="19002" y="20891"/>
                    <a:pt x="19018" y="20799"/>
                  </a:cubicBezTo>
                  <a:cubicBezTo>
                    <a:pt x="19033" y="20707"/>
                    <a:pt x="18999" y="20610"/>
                    <a:pt x="18935" y="20545"/>
                  </a:cubicBezTo>
                  <a:lnTo>
                    <a:pt x="16419" y="17968"/>
                  </a:lnTo>
                  <a:cubicBezTo>
                    <a:pt x="16233" y="17779"/>
                    <a:pt x="16130" y="17524"/>
                    <a:pt x="16129" y="17256"/>
                  </a:cubicBezTo>
                  <a:cubicBezTo>
                    <a:pt x="16129" y="16988"/>
                    <a:pt x="16233" y="16735"/>
                    <a:pt x="16419" y="16544"/>
                  </a:cubicBezTo>
                  <a:cubicBezTo>
                    <a:pt x="16790" y="16163"/>
                    <a:pt x="17439" y="16164"/>
                    <a:pt x="17809" y="16544"/>
                  </a:cubicBezTo>
                  <a:lnTo>
                    <a:pt x="20325" y="19129"/>
                  </a:lnTo>
                  <a:cubicBezTo>
                    <a:pt x="20390" y="19195"/>
                    <a:pt x="20483" y="19221"/>
                    <a:pt x="20574" y="19206"/>
                  </a:cubicBezTo>
                  <a:cubicBezTo>
                    <a:pt x="20663" y="19189"/>
                    <a:pt x="20741" y="19129"/>
                    <a:pt x="20781" y="19045"/>
                  </a:cubicBezTo>
                  <a:cubicBezTo>
                    <a:pt x="21521" y="17455"/>
                    <a:pt x="21201" y="15550"/>
                    <a:pt x="19986" y="14307"/>
                  </a:cubicBezTo>
                  <a:cubicBezTo>
                    <a:pt x="19220" y="13522"/>
                    <a:pt x="18197" y="13095"/>
                    <a:pt x="17114" y="13095"/>
                  </a:cubicBezTo>
                  <a:cubicBezTo>
                    <a:pt x="16688" y="13095"/>
                    <a:pt x="16268" y="13167"/>
                    <a:pt x="15865" y="13298"/>
                  </a:cubicBezTo>
                  <a:lnTo>
                    <a:pt x="13216" y="10578"/>
                  </a:lnTo>
                  <a:close/>
                  <a:moveTo>
                    <a:pt x="7473" y="12205"/>
                  </a:moveTo>
                  <a:cubicBezTo>
                    <a:pt x="7317" y="12199"/>
                    <a:pt x="7156" y="12249"/>
                    <a:pt x="7034" y="12357"/>
                  </a:cubicBezTo>
                  <a:lnTo>
                    <a:pt x="190" y="18646"/>
                  </a:lnTo>
                  <a:cubicBezTo>
                    <a:pt x="-55" y="18862"/>
                    <a:pt x="-63" y="19227"/>
                    <a:pt x="165" y="19460"/>
                  </a:cubicBezTo>
                  <a:lnTo>
                    <a:pt x="2027" y="21367"/>
                  </a:lnTo>
                  <a:cubicBezTo>
                    <a:pt x="2255" y="21600"/>
                    <a:pt x="2611" y="21590"/>
                    <a:pt x="2822" y="21341"/>
                  </a:cubicBezTo>
                  <a:lnTo>
                    <a:pt x="8962" y="14332"/>
                  </a:lnTo>
                  <a:cubicBezTo>
                    <a:pt x="9172" y="14083"/>
                    <a:pt x="9157" y="13684"/>
                    <a:pt x="8929" y="13451"/>
                  </a:cubicBezTo>
                  <a:cubicBezTo>
                    <a:pt x="8929" y="13451"/>
                    <a:pt x="7895" y="12391"/>
                    <a:pt x="7895" y="12391"/>
                  </a:cubicBezTo>
                  <a:cubicBezTo>
                    <a:pt x="7781" y="12275"/>
                    <a:pt x="7628" y="12211"/>
                    <a:pt x="7473" y="1220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grpSp>
        <p:nvGrpSpPr>
          <p:cNvPr id="30" name="Group 2448"/>
          <p:cNvGrpSpPr/>
          <p:nvPr/>
        </p:nvGrpSpPr>
        <p:grpSpPr>
          <a:xfrm>
            <a:off x="3908063" y="6094855"/>
            <a:ext cx="1155759" cy="981703"/>
            <a:chOff x="-1" y="-1"/>
            <a:chExt cx="2311515" cy="1963404"/>
          </a:xfrm>
        </p:grpSpPr>
        <p:grpSp>
          <p:nvGrpSpPr>
            <p:cNvPr id="31" name="Group 2446"/>
            <p:cNvGrpSpPr/>
            <p:nvPr/>
          </p:nvGrpSpPr>
          <p:grpSpPr>
            <a:xfrm>
              <a:off x="-1" y="-1"/>
              <a:ext cx="2311515" cy="1963404"/>
              <a:chOff x="0" y="0"/>
              <a:chExt cx="2311514" cy="1963402"/>
            </a:xfrm>
          </p:grpSpPr>
          <p:sp>
            <p:nvSpPr>
              <p:cNvPr id="33" name="Shape 2440"/>
              <p:cNvSpPr/>
              <p:nvPr/>
            </p:nvSpPr>
            <p:spPr>
              <a:xfrm>
                <a:off x="0" y="73096"/>
                <a:ext cx="2311514" cy="189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28" y="0"/>
                    </a:moveTo>
                    <a:lnTo>
                      <a:pt x="2881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16128" y="21600"/>
                    </a:lnTo>
                    <a:lnTo>
                      <a:pt x="21600" y="19252"/>
                    </a:lnTo>
                    <a:lnTo>
                      <a:pt x="21600" y="1996"/>
                    </a:lnTo>
                    <a:cubicBezTo>
                      <a:pt x="21600" y="1996"/>
                      <a:pt x="16128" y="0"/>
                      <a:pt x="16128" y="0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34" name="Shape 2441"/>
              <p:cNvSpPr/>
              <p:nvPr/>
            </p:nvSpPr>
            <p:spPr>
              <a:xfrm>
                <a:off x="1717779" y="0"/>
                <a:ext cx="585562" cy="1890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9252"/>
                    </a:lnTo>
                    <a:lnTo>
                      <a:pt x="21600" y="1996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2B80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35" name="Shape 2442"/>
              <p:cNvSpPr/>
              <p:nvPr/>
            </p:nvSpPr>
            <p:spPr>
              <a:xfrm>
                <a:off x="1754327" y="73096"/>
                <a:ext cx="516249" cy="1740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87" extrusionOk="0">
                    <a:moveTo>
                      <a:pt x="0" y="959"/>
                    </a:moveTo>
                    <a:cubicBezTo>
                      <a:pt x="0" y="260"/>
                      <a:pt x="1876" y="-149"/>
                      <a:pt x="4169" y="51"/>
                    </a:cubicBezTo>
                    <a:lnTo>
                      <a:pt x="17431" y="1207"/>
                    </a:lnTo>
                    <a:cubicBezTo>
                      <a:pt x="19724" y="1407"/>
                      <a:pt x="21600" y="2143"/>
                      <a:pt x="21600" y="2843"/>
                    </a:cubicBezTo>
                    <a:lnTo>
                      <a:pt x="21600" y="18153"/>
                    </a:lnTo>
                    <a:cubicBezTo>
                      <a:pt x="21600" y="18853"/>
                      <a:pt x="19750" y="19615"/>
                      <a:pt x="17493" y="19846"/>
                    </a:cubicBezTo>
                    <a:lnTo>
                      <a:pt x="4107" y="21220"/>
                    </a:lnTo>
                    <a:cubicBezTo>
                      <a:pt x="1847" y="21451"/>
                      <a:pt x="0" y="21068"/>
                      <a:pt x="0" y="20369"/>
                    </a:cubicBezTo>
                    <a:cubicBezTo>
                      <a:pt x="0" y="20369"/>
                      <a:pt x="0" y="959"/>
                      <a:pt x="0" y="959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36" name="Shape 2443"/>
              <p:cNvSpPr/>
              <p:nvPr/>
            </p:nvSpPr>
            <p:spPr>
              <a:xfrm>
                <a:off x="0" y="0"/>
                <a:ext cx="1725954" cy="1890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7000">
                    <a:srgbClr val="369785"/>
                  </a:gs>
                  <a:gs pos="84004">
                    <a:srgbClr val="5FA66C"/>
                  </a:gs>
                </a:gsLst>
                <a:lin ang="19034226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37" name="Shape 2445"/>
              <p:cNvSpPr/>
              <p:nvPr/>
            </p:nvSpPr>
            <p:spPr>
              <a:xfrm>
                <a:off x="292387" y="0"/>
                <a:ext cx="1859013" cy="1136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39" y="21600"/>
                    </a:moveTo>
                    <a:cubicBezTo>
                      <a:pt x="21003" y="21600"/>
                      <a:pt x="21600" y="13074"/>
                      <a:pt x="21600" y="3320"/>
                    </a:cubicBezTo>
                    <a:cubicBezTo>
                      <a:pt x="21600" y="3011"/>
                      <a:pt x="21595" y="2704"/>
                      <a:pt x="21585" y="2400"/>
                    </a:cubicBezTo>
                    <a:lnTo>
                      <a:pt x="16665" y="0"/>
                    </a:lnTo>
                    <a:lnTo>
                      <a:pt x="193" y="0"/>
                    </a:lnTo>
                    <a:cubicBezTo>
                      <a:pt x="68" y="1076"/>
                      <a:pt x="0" y="2185"/>
                      <a:pt x="0" y="3320"/>
                    </a:cubicBezTo>
                    <a:cubicBezTo>
                      <a:pt x="0" y="13074"/>
                      <a:pt x="9074" y="21600"/>
                      <a:pt x="15039" y="21600"/>
                    </a:cubicBezTo>
                    <a:close/>
                  </a:path>
                </a:pathLst>
              </a:custGeom>
              <a:solidFill>
                <a:srgbClr val="FFFFFF">
                  <a:alpha val="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32" name="Shape 2447"/>
            <p:cNvSpPr/>
            <p:nvPr/>
          </p:nvSpPr>
          <p:spPr>
            <a:xfrm>
              <a:off x="413205" y="380177"/>
              <a:ext cx="1031035" cy="825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4" h="21410" extrusionOk="0">
                  <a:moveTo>
                    <a:pt x="20264" y="4961"/>
                  </a:moveTo>
                  <a:cubicBezTo>
                    <a:pt x="20042" y="6440"/>
                    <a:pt x="19011" y="7513"/>
                    <a:pt x="17815" y="7513"/>
                  </a:cubicBezTo>
                  <a:cubicBezTo>
                    <a:pt x="17659" y="7513"/>
                    <a:pt x="17502" y="7495"/>
                    <a:pt x="17348" y="7458"/>
                  </a:cubicBezTo>
                  <a:cubicBezTo>
                    <a:pt x="17149" y="7411"/>
                    <a:pt x="16946" y="7328"/>
                    <a:pt x="16748" y="7212"/>
                  </a:cubicBezTo>
                  <a:cubicBezTo>
                    <a:pt x="16549" y="7094"/>
                    <a:pt x="16312" y="7156"/>
                    <a:pt x="16166" y="7358"/>
                  </a:cubicBezTo>
                  <a:cubicBezTo>
                    <a:pt x="15917" y="7708"/>
                    <a:pt x="15541" y="7873"/>
                    <a:pt x="15176" y="7786"/>
                  </a:cubicBezTo>
                  <a:cubicBezTo>
                    <a:pt x="14711" y="7676"/>
                    <a:pt x="14356" y="7182"/>
                    <a:pt x="14315" y="6582"/>
                  </a:cubicBezTo>
                  <a:cubicBezTo>
                    <a:pt x="14302" y="6382"/>
                    <a:pt x="14213" y="6203"/>
                    <a:pt x="14077" y="6102"/>
                  </a:cubicBezTo>
                  <a:cubicBezTo>
                    <a:pt x="13518" y="5675"/>
                    <a:pt x="13223" y="4849"/>
                    <a:pt x="13343" y="4044"/>
                  </a:cubicBezTo>
                  <a:cubicBezTo>
                    <a:pt x="13484" y="3111"/>
                    <a:pt x="14133" y="2431"/>
                    <a:pt x="14890" y="2431"/>
                  </a:cubicBezTo>
                  <a:cubicBezTo>
                    <a:pt x="14988" y="2431"/>
                    <a:pt x="15087" y="2444"/>
                    <a:pt x="15184" y="2466"/>
                  </a:cubicBezTo>
                  <a:cubicBezTo>
                    <a:pt x="15254" y="2482"/>
                    <a:pt x="15318" y="2507"/>
                    <a:pt x="15383" y="2533"/>
                  </a:cubicBezTo>
                  <a:cubicBezTo>
                    <a:pt x="15575" y="2610"/>
                    <a:pt x="15784" y="2537"/>
                    <a:pt x="15915" y="2346"/>
                  </a:cubicBezTo>
                  <a:cubicBezTo>
                    <a:pt x="16494" y="1500"/>
                    <a:pt x="17398" y="1096"/>
                    <a:pt x="18274" y="1303"/>
                  </a:cubicBezTo>
                  <a:cubicBezTo>
                    <a:pt x="19625" y="1622"/>
                    <a:pt x="20520" y="3263"/>
                    <a:pt x="20264" y="4961"/>
                  </a:cubicBezTo>
                  <a:cubicBezTo>
                    <a:pt x="20264" y="4961"/>
                    <a:pt x="20264" y="4961"/>
                    <a:pt x="20264" y="4961"/>
                  </a:cubicBezTo>
                  <a:close/>
                  <a:moveTo>
                    <a:pt x="9590" y="20161"/>
                  </a:moveTo>
                  <a:lnTo>
                    <a:pt x="9590" y="13799"/>
                  </a:lnTo>
                  <a:cubicBezTo>
                    <a:pt x="9590" y="13455"/>
                    <a:pt x="9366" y="13174"/>
                    <a:pt x="9091" y="13174"/>
                  </a:cubicBezTo>
                  <a:lnTo>
                    <a:pt x="6043" y="13174"/>
                  </a:lnTo>
                  <a:cubicBezTo>
                    <a:pt x="5769" y="13174"/>
                    <a:pt x="5545" y="13455"/>
                    <a:pt x="5545" y="13799"/>
                  </a:cubicBezTo>
                  <a:lnTo>
                    <a:pt x="5545" y="20161"/>
                  </a:lnTo>
                  <a:lnTo>
                    <a:pt x="2350" y="20161"/>
                  </a:lnTo>
                  <a:lnTo>
                    <a:pt x="2350" y="11698"/>
                  </a:lnTo>
                  <a:cubicBezTo>
                    <a:pt x="2350" y="11668"/>
                    <a:pt x="2345" y="11637"/>
                    <a:pt x="2343" y="11606"/>
                  </a:cubicBezTo>
                  <a:lnTo>
                    <a:pt x="7567" y="6960"/>
                  </a:lnTo>
                  <a:lnTo>
                    <a:pt x="12793" y="11606"/>
                  </a:lnTo>
                  <a:cubicBezTo>
                    <a:pt x="12790" y="11637"/>
                    <a:pt x="12785" y="11668"/>
                    <a:pt x="12785" y="11698"/>
                  </a:cubicBezTo>
                  <a:lnTo>
                    <a:pt x="12785" y="20161"/>
                  </a:lnTo>
                  <a:cubicBezTo>
                    <a:pt x="12785" y="20161"/>
                    <a:pt x="9590" y="20161"/>
                    <a:pt x="9590" y="20161"/>
                  </a:cubicBezTo>
                  <a:close/>
                  <a:moveTo>
                    <a:pt x="18457" y="75"/>
                  </a:moveTo>
                  <a:cubicBezTo>
                    <a:pt x="17342" y="-190"/>
                    <a:pt x="16183" y="258"/>
                    <a:pt x="15377" y="1240"/>
                  </a:cubicBezTo>
                  <a:cubicBezTo>
                    <a:pt x="15373" y="1240"/>
                    <a:pt x="15372" y="1240"/>
                    <a:pt x="15369" y="1238"/>
                  </a:cubicBezTo>
                  <a:cubicBezTo>
                    <a:pt x="15210" y="1201"/>
                    <a:pt x="15049" y="1183"/>
                    <a:pt x="14890" y="1183"/>
                  </a:cubicBezTo>
                  <a:cubicBezTo>
                    <a:pt x="13655" y="1183"/>
                    <a:pt x="12592" y="2289"/>
                    <a:pt x="12363" y="3812"/>
                  </a:cubicBezTo>
                  <a:cubicBezTo>
                    <a:pt x="12182" y="5026"/>
                    <a:pt x="12577" y="6268"/>
                    <a:pt x="13359" y="6999"/>
                  </a:cubicBezTo>
                  <a:cubicBezTo>
                    <a:pt x="13529" y="8011"/>
                    <a:pt x="14169" y="8821"/>
                    <a:pt x="14991" y="9014"/>
                  </a:cubicBezTo>
                  <a:cubicBezTo>
                    <a:pt x="15117" y="9043"/>
                    <a:pt x="15246" y="9059"/>
                    <a:pt x="15372" y="9059"/>
                  </a:cubicBezTo>
                  <a:cubicBezTo>
                    <a:pt x="15669" y="9059"/>
                    <a:pt x="15955" y="8969"/>
                    <a:pt x="16221" y="8817"/>
                  </a:cubicBezTo>
                  <a:lnTo>
                    <a:pt x="16221" y="20161"/>
                  </a:lnTo>
                  <a:lnTo>
                    <a:pt x="13782" y="20161"/>
                  </a:lnTo>
                  <a:lnTo>
                    <a:pt x="13782" y="12485"/>
                  </a:lnTo>
                  <a:lnTo>
                    <a:pt x="14299" y="12947"/>
                  </a:lnTo>
                  <a:cubicBezTo>
                    <a:pt x="14385" y="13022"/>
                    <a:pt x="14485" y="13060"/>
                    <a:pt x="14588" y="13060"/>
                  </a:cubicBezTo>
                  <a:cubicBezTo>
                    <a:pt x="14665" y="13060"/>
                    <a:pt x="14745" y="13038"/>
                    <a:pt x="14816" y="12991"/>
                  </a:cubicBezTo>
                  <a:cubicBezTo>
                    <a:pt x="14981" y="12884"/>
                    <a:pt x="15085" y="12670"/>
                    <a:pt x="15085" y="12436"/>
                  </a:cubicBezTo>
                  <a:lnTo>
                    <a:pt x="15085" y="10771"/>
                  </a:lnTo>
                  <a:cubicBezTo>
                    <a:pt x="15085" y="10567"/>
                    <a:pt x="15007" y="10378"/>
                    <a:pt x="14876" y="10260"/>
                  </a:cubicBezTo>
                  <a:lnTo>
                    <a:pt x="12127" y="7816"/>
                  </a:lnTo>
                  <a:lnTo>
                    <a:pt x="12127" y="5439"/>
                  </a:lnTo>
                  <a:cubicBezTo>
                    <a:pt x="12127" y="5095"/>
                    <a:pt x="11905" y="4814"/>
                    <a:pt x="11629" y="4814"/>
                  </a:cubicBezTo>
                  <a:cubicBezTo>
                    <a:pt x="11353" y="4814"/>
                    <a:pt x="11131" y="5095"/>
                    <a:pt x="11131" y="5439"/>
                  </a:cubicBezTo>
                  <a:lnTo>
                    <a:pt x="11131" y="6932"/>
                  </a:lnTo>
                  <a:lnTo>
                    <a:pt x="7856" y="4017"/>
                  </a:lnTo>
                  <a:cubicBezTo>
                    <a:pt x="7684" y="3865"/>
                    <a:pt x="7452" y="3865"/>
                    <a:pt x="7280" y="4017"/>
                  </a:cubicBezTo>
                  <a:lnTo>
                    <a:pt x="259" y="10262"/>
                  </a:lnTo>
                  <a:cubicBezTo>
                    <a:pt x="128" y="10378"/>
                    <a:pt x="50" y="10569"/>
                    <a:pt x="50" y="10771"/>
                  </a:cubicBezTo>
                  <a:lnTo>
                    <a:pt x="50" y="12438"/>
                  </a:lnTo>
                  <a:cubicBezTo>
                    <a:pt x="50" y="12670"/>
                    <a:pt x="154" y="12886"/>
                    <a:pt x="320" y="12991"/>
                  </a:cubicBezTo>
                  <a:cubicBezTo>
                    <a:pt x="485" y="13100"/>
                    <a:pt x="684" y="13083"/>
                    <a:pt x="837" y="12947"/>
                  </a:cubicBezTo>
                  <a:lnTo>
                    <a:pt x="1354" y="12488"/>
                  </a:lnTo>
                  <a:lnTo>
                    <a:pt x="1354" y="20161"/>
                  </a:lnTo>
                  <a:lnTo>
                    <a:pt x="498" y="20161"/>
                  </a:lnTo>
                  <a:cubicBezTo>
                    <a:pt x="222" y="20161"/>
                    <a:pt x="0" y="20440"/>
                    <a:pt x="0" y="20786"/>
                  </a:cubicBezTo>
                  <a:cubicBezTo>
                    <a:pt x="0" y="21131"/>
                    <a:pt x="222" y="21410"/>
                    <a:pt x="498" y="21410"/>
                  </a:cubicBezTo>
                  <a:lnTo>
                    <a:pt x="18063" y="21410"/>
                  </a:lnTo>
                  <a:cubicBezTo>
                    <a:pt x="18338" y="21410"/>
                    <a:pt x="18560" y="21131"/>
                    <a:pt x="18560" y="20786"/>
                  </a:cubicBezTo>
                  <a:cubicBezTo>
                    <a:pt x="18560" y="20440"/>
                    <a:pt x="18338" y="20161"/>
                    <a:pt x="18063" y="20161"/>
                  </a:cubicBezTo>
                  <a:lnTo>
                    <a:pt x="17218" y="20161"/>
                  </a:lnTo>
                  <a:lnTo>
                    <a:pt x="17218" y="15812"/>
                  </a:lnTo>
                  <a:lnTo>
                    <a:pt x="18423" y="14232"/>
                  </a:lnTo>
                  <a:cubicBezTo>
                    <a:pt x="18614" y="13982"/>
                    <a:pt x="18606" y="13587"/>
                    <a:pt x="18408" y="13347"/>
                  </a:cubicBezTo>
                  <a:cubicBezTo>
                    <a:pt x="18209" y="13109"/>
                    <a:pt x="17894" y="13120"/>
                    <a:pt x="17703" y="13368"/>
                  </a:cubicBezTo>
                  <a:lnTo>
                    <a:pt x="17218" y="14004"/>
                  </a:lnTo>
                  <a:lnTo>
                    <a:pt x="17218" y="8696"/>
                  </a:lnTo>
                  <a:cubicBezTo>
                    <a:pt x="17416" y="8740"/>
                    <a:pt x="17616" y="8764"/>
                    <a:pt x="17815" y="8764"/>
                  </a:cubicBezTo>
                  <a:cubicBezTo>
                    <a:pt x="19491" y="8764"/>
                    <a:pt x="20934" y="7261"/>
                    <a:pt x="21243" y="5191"/>
                  </a:cubicBezTo>
                  <a:cubicBezTo>
                    <a:pt x="21600" y="2818"/>
                    <a:pt x="20350" y="522"/>
                    <a:pt x="18457" y="75"/>
                  </a:cubicBezTo>
                  <a:cubicBezTo>
                    <a:pt x="18457" y="75"/>
                    <a:pt x="18457" y="75"/>
                    <a:pt x="18457" y="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grpSp>
        <p:nvGrpSpPr>
          <p:cNvPr id="38" name="Group 2456"/>
          <p:cNvGrpSpPr/>
          <p:nvPr/>
        </p:nvGrpSpPr>
        <p:grpSpPr>
          <a:xfrm>
            <a:off x="1994443" y="5763273"/>
            <a:ext cx="1449914" cy="1240237"/>
            <a:chOff x="-1" y="-1"/>
            <a:chExt cx="2899826" cy="2480473"/>
          </a:xfrm>
        </p:grpSpPr>
        <p:grpSp>
          <p:nvGrpSpPr>
            <p:cNvPr id="39" name="Group 2454"/>
            <p:cNvGrpSpPr/>
            <p:nvPr/>
          </p:nvGrpSpPr>
          <p:grpSpPr>
            <a:xfrm>
              <a:off x="-1" y="-1"/>
              <a:ext cx="2899826" cy="2480473"/>
              <a:chOff x="0" y="0"/>
              <a:chExt cx="2899824" cy="2480471"/>
            </a:xfrm>
          </p:grpSpPr>
          <p:sp>
            <p:nvSpPr>
              <p:cNvPr id="41" name="Shape 2449"/>
              <p:cNvSpPr/>
              <p:nvPr/>
            </p:nvSpPr>
            <p:spPr>
              <a:xfrm>
                <a:off x="0" y="179665"/>
                <a:ext cx="2173823" cy="2298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5000">
                    <a:srgbClr val="9EA3A8"/>
                  </a:gs>
                  <a:gs pos="95000">
                    <a:srgbClr val="6D7277"/>
                  </a:gs>
                </a:gsLst>
                <a:lin ang="7900937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42" name="Shape 2451"/>
              <p:cNvSpPr/>
              <p:nvPr/>
            </p:nvSpPr>
            <p:spPr>
              <a:xfrm>
                <a:off x="2172323" y="0"/>
                <a:ext cx="726001" cy="2480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020"/>
                    </a:moveTo>
                    <a:lnTo>
                      <a:pt x="21600" y="0"/>
                    </a:lnTo>
                    <a:lnTo>
                      <a:pt x="0" y="1581"/>
                    </a:lnTo>
                    <a:lnTo>
                      <a:pt x="0" y="21600"/>
                    </a:lnTo>
                    <a:cubicBezTo>
                      <a:pt x="0" y="21600"/>
                      <a:pt x="21600" y="20020"/>
                      <a:pt x="21600" y="20020"/>
                    </a:cubicBezTo>
                    <a:close/>
                  </a:path>
                </a:pathLst>
              </a:custGeom>
              <a:solidFill>
                <a:srgbClr val="6469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43" name="Shape 2452"/>
              <p:cNvSpPr/>
              <p:nvPr/>
            </p:nvSpPr>
            <p:spPr>
              <a:xfrm>
                <a:off x="0" y="0"/>
                <a:ext cx="2899824" cy="182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7" y="0"/>
                    </a:moveTo>
                    <a:lnTo>
                      <a:pt x="21590" y="0"/>
                    </a:lnTo>
                    <a:lnTo>
                      <a:pt x="21600" y="111"/>
                    </a:lnTo>
                    <a:lnTo>
                      <a:pt x="16192" y="21600"/>
                    </a:lnTo>
                    <a:lnTo>
                      <a:pt x="0" y="21600"/>
                    </a:lnTo>
                    <a:cubicBezTo>
                      <a:pt x="0" y="21600"/>
                      <a:pt x="5397" y="0"/>
                      <a:pt x="5397" y="0"/>
                    </a:cubicBezTo>
                    <a:close/>
                  </a:path>
                </a:pathLst>
              </a:custGeom>
              <a:solidFill>
                <a:srgbClr val="4147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44" name="Shape 2453"/>
              <p:cNvSpPr/>
              <p:nvPr/>
            </p:nvSpPr>
            <p:spPr>
              <a:xfrm>
                <a:off x="0" y="0"/>
                <a:ext cx="1691817" cy="1645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175"/>
                    </a:moveTo>
                    <a:cubicBezTo>
                      <a:pt x="21600" y="2720"/>
                      <a:pt x="21344" y="1318"/>
                      <a:pt x="20872" y="0"/>
                    </a:cubicBezTo>
                    <a:lnTo>
                      <a:pt x="9251" y="0"/>
                    </a:lnTo>
                    <a:lnTo>
                      <a:pt x="0" y="2394"/>
                    </a:lnTo>
                    <a:lnTo>
                      <a:pt x="0" y="20707"/>
                    </a:lnTo>
                    <a:cubicBezTo>
                      <a:pt x="1750" y="21282"/>
                      <a:pt x="3645" y="21600"/>
                      <a:pt x="5626" y="21600"/>
                    </a:cubicBezTo>
                    <a:cubicBezTo>
                      <a:pt x="14448" y="21600"/>
                      <a:pt x="21600" y="11882"/>
                      <a:pt x="21600" y="4175"/>
                    </a:cubicBezTo>
                    <a:close/>
                  </a:path>
                </a:pathLst>
              </a:custGeom>
              <a:solidFill>
                <a:srgbClr val="000000">
                  <a:alpha val="4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40" name="Shape 2455"/>
            <p:cNvSpPr/>
            <p:nvPr/>
          </p:nvSpPr>
          <p:spPr>
            <a:xfrm>
              <a:off x="588422" y="661723"/>
              <a:ext cx="1104716" cy="1118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600" extrusionOk="0">
                  <a:moveTo>
                    <a:pt x="18738" y="18044"/>
                  </a:moveTo>
                  <a:cubicBezTo>
                    <a:pt x="18654" y="18129"/>
                    <a:pt x="18541" y="18171"/>
                    <a:pt x="18432" y="18171"/>
                  </a:cubicBezTo>
                  <a:cubicBezTo>
                    <a:pt x="18323" y="18171"/>
                    <a:pt x="18211" y="18129"/>
                    <a:pt x="18127" y="18044"/>
                  </a:cubicBezTo>
                  <a:lnTo>
                    <a:pt x="11019" y="10803"/>
                  </a:lnTo>
                  <a:cubicBezTo>
                    <a:pt x="11217" y="10586"/>
                    <a:pt x="11397" y="10357"/>
                    <a:pt x="11560" y="10117"/>
                  </a:cubicBezTo>
                  <a:lnTo>
                    <a:pt x="18737" y="17424"/>
                  </a:lnTo>
                  <a:cubicBezTo>
                    <a:pt x="18905" y="17595"/>
                    <a:pt x="18905" y="17873"/>
                    <a:pt x="18738" y="18044"/>
                  </a:cubicBezTo>
                  <a:cubicBezTo>
                    <a:pt x="18738" y="18044"/>
                    <a:pt x="18738" y="18044"/>
                    <a:pt x="18738" y="18044"/>
                  </a:cubicBezTo>
                  <a:close/>
                  <a:moveTo>
                    <a:pt x="5574" y="5678"/>
                  </a:moveTo>
                  <a:cubicBezTo>
                    <a:pt x="4869" y="6395"/>
                    <a:pt x="3728" y="6395"/>
                    <a:pt x="3024" y="5678"/>
                  </a:cubicBezTo>
                  <a:cubicBezTo>
                    <a:pt x="2320" y="4960"/>
                    <a:pt x="2320" y="3799"/>
                    <a:pt x="3024" y="3082"/>
                  </a:cubicBezTo>
                  <a:cubicBezTo>
                    <a:pt x="3728" y="2365"/>
                    <a:pt x="4868" y="2365"/>
                    <a:pt x="5574" y="3082"/>
                  </a:cubicBezTo>
                  <a:cubicBezTo>
                    <a:pt x="6278" y="3799"/>
                    <a:pt x="6277" y="4961"/>
                    <a:pt x="5574" y="5678"/>
                  </a:cubicBezTo>
                  <a:cubicBezTo>
                    <a:pt x="5574" y="5678"/>
                    <a:pt x="5574" y="5678"/>
                    <a:pt x="5574" y="5678"/>
                  </a:cubicBezTo>
                  <a:close/>
                  <a:moveTo>
                    <a:pt x="20697" y="17849"/>
                  </a:moveTo>
                  <a:cubicBezTo>
                    <a:pt x="20687" y="17715"/>
                    <a:pt x="20628" y="17586"/>
                    <a:pt x="20532" y="17489"/>
                  </a:cubicBezTo>
                  <a:lnTo>
                    <a:pt x="12177" y="8982"/>
                  </a:lnTo>
                  <a:cubicBezTo>
                    <a:pt x="12506" y="8194"/>
                    <a:pt x="12680" y="7340"/>
                    <a:pt x="12680" y="6458"/>
                  </a:cubicBezTo>
                  <a:cubicBezTo>
                    <a:pt x="12680" y="4733"/>
                    <a:pt x="12019" y="3110"/>
                    <a:pt x="10824" y="1890"/>
                  </a:cubicBezTo>
                  <a:cubicBezTo>
                    <a:pt x="9627" y="672"/>
                    <a:pt x="8034" y="0"/>
                    <a:pt x="6340" y="0"/>
                  </a:cubicBezTo>
                  <a:cubicBezTo>
                    <a:pt x="4644" y="0"/>
                    <a:pt x="3055" y="672"/>
                    <a:pt x="1856" y="1891"/>
                  </a:cubicBezTo>
                  <a:cubicBezTo>
                    <a:pt x="-618" y="4409"/>
                    <a:pt x="-619" y="8505"/>
                    <a:pt x="1855" y="11023"/>
                  </a:cubicBezTo>
                  <a:cubicBezTo>
                    <a:pt x="3054" y="12244"/>
                    <a:pt x="4645" y="12917"/>
                    <a:pt x="6339" y="12917"/>
                  </a:cubicBezTo>
                  <a:cubicBezTo>
                    <a:pt x="7206" y="12917"/>
                    <a:pt x="8042" y="12739"/>
                    <a:pt x="8818" y="12404"/>
                  </a:cubicBezTo>
                  <a:lnTo>
                    <a:pt x="11563" y="15200"/>
                  </a:lnTo>
                  <a:cubicBezTo>
                    <a:pt x="11677" y="15315"/>
                    <a:pt x="11828" y="15376"/>
                    <a:pt x="11990" y="15371"/>
                  </a:cubicBezTo>
                  <a:lnTo>
                    <a:pt x="13485" y="15317"/>
                  </a:lnTo>
                  <a:lnTo>
                    <a:pt x="13437" y="16844"/>
                  </a:lnTo>
                  <a:cubicBezTo>
                    <a:pt x="13432" y="17005"/>
                    <a:pt x="13489" y="17162"/>
                    <a:pt x="13604" y="17277"/>
                  </a:cubicBezTo>
                  <a:cubicBezTo>
                    <a:pt x="13715" y="17391"/>
                    <a:pt x="13870" y="17454"/>
                    <a:pt x="14027" y="17447"/>
                  </a:cubicBezTo>
                  <a:lnTo>
                    <a:pt x="15528" y="17395"/>
                  </a:lnTo>
                  <a:lnTo>
                    <a:pt x="15474" y="18920"/>
                  </a:lnTo>
                  <a:cubicBezTo>
                    <a:pt x="15469" y="19081"/>
                    <a:pt x="15530" y="19238"/>
                    <a:pt x="15641" y="19353"/>
                  </a:cubicBezTo>
                  <a:cubicBezTo>
                    <a:pt x="15755" y="19468"/>
                    <a:pt x="15888" y="19529"/>
                    <a:pt x="16068" y="19523"/>
                  </a:cubicBezTo>
                  <a:lnTo>
                    <a:pt x="17566" y="19471"/>
                  </a:lnTo>
                  <a:lnTo>
                    <a:pt x="17515" y="20997"/>
                  </a:lnTo>
                  <a:cubicBezTo>
                    <a:pt x="17506" y="21166"/>
                    <a:pt x="17577" y="21329"/>
                    <a:pt x="17696" y="21444"/>
                  </a:cubicBezTo>
                  <a:cubicBezTo>
                    <a:pt x="17805" y="21546"/>
                    <a:pt x="17941" y="21600"/>
                    <a:pt x="18085" y="21600"/>
                  </a:cubicBezTo>
                  <a:cubicBezTo>
                    <a:pt x="18106" y="21600"/>
                    <a:pt x="18127" y="21599"/>
                    <a:pt x="18148" y="21598"/>
                  </a:cubicBezTo>
                  <a:lnTo>
                    <a:pt x="20445" y="21338"/>
                  </a:lnTo>
                  <a:cubicBezTo>
                    <a:pt x="20755" y="21303"/>
                    <a:pt x="20981" y="21021"/>
                    <a:pt x="20954" y="20704"/>
                  </a:cubicBezTo>
                  <a:cubicBezTo>
                    <a:pt x="20954" y="20704"/>
                    <a:pt x="20697" y="17849"/>
                    <a:pt x="20697" y="178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grpSp>
        <p:nvGrpSpPr>
          <p:cNvPr id="45" name="Group 2466"/>
          <p:cNvGrpSpPr/>
          <p:nvPr/>
        </p:nvGrpSpPr>
        <p:grpSpPr>
          <a:xfrm>
            <a:off x="2108776" y="4826382"/>
            <a:ext cx="1247451" cy="1120609"/>
            <a:chOff x="-1" y="-1"/>
            <a:chExt cx="2494900" cy="2241216"/>
          </a:xfrm>
        </p:grpSpPr>
        <p:grpSp>
          <p:nvGrpSpPr>
            <p:cNvPr id="46" name="Group 2464"/>
            <p:cNvGrpSpPr/>
            <p:nvPr/>
          </p:nvGrpSpPr>
          <p:grpSpPr>
            <a:xfrm>
              <a:off x="-1" y="-1"/>
              <a:ext cx="2494900" cy="2241216"/>
              <a:chOff x="0" y="0"/>
              <a:chExt cx="2494898" cy="2241214"/>
            </a:xfrm>
          </p:grpSpPr>
          <p:sp>
            <p:nvSpPr>
              <p:cNvPr id="48" name="Shape 2457"/>
              <p:cNvSpPr/>
              <p:nvPr/>
            </p:nvSpPr>
            <p:spPr>
              <a:xfrm>
                <a:off x="16333" y="81666"/>
                <a:ext cx="2478565" cy="21595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1696"/>
                    </a:moveTo>
                    <a:lnTo>
                      <a:pt x="8519" y="0"/>
                    </a:lnTo>
                    <a:lnTo>
                      <a:pt x="0" y="4246"/>
                    </a:lnTo>
                    <a:lnTo>
                      <a:pt x="0" y="19904"/>
                    </a:lnTo>
                    <a:lnTo>
                      <a:pt x="8274" y="20977"/>
                    </a:lnTo>
                    <a:lnTo>
                      <a:pt x="8274" y="20978"/>
                    </a:lnTo>
                    <a:lnTo>
                      <a:pt x="13074" y="21600"/>
                    </a:lnTo>
                    <a:lnTo>
                      <a:pt x="21600" y="17360"/>
                    </a:lnTo>
                    <a:lnTo>
                      <a:pt x="21600" y="12769"/>
                    </a:lnTo>
                    <a:lnTo>
                      <a:pt x="21600" y="1702"/>
                    </a:lnTo>
                    <a:cubicBezTo>
                      <a:pt x="21600" y="1702"/>
                      <a:pt x="21592" y="1696"/>
                      <a:pt x="21592" y="169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49" name="Shape 2458"/>
              <p:cNvSpPr/>
              <p:nvPr/>
            </p:nvSpPr>
            <p:spPr>
              <a:xfrm>
                <a:off x="0" y="424664"/>
                <a:ext cx="1500204" cy="1734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9489"/>
                    </a:lnTo>
                    <a:lnTo>
                      <a:pt x="0" y="0"/>
                    </a:lnTo>
                    <a:lnTo>
                      <a:pt x="21600" y="2111"/>
                    </a:lnTo>
                    <a:cubicBezTo>
                      <a:pt x="21600" y="211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10000">
                    <a:srgbClr val="FC6700"/>
                  </a:gs>
                  <a:gs pos="92000">
                    <a:srgbClr val="F12A00"/>
                  </a:gs>
                </a:gsLst>
                <a:lin ang="7916828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50" name="Shape 2460"/>
              <p:cNvSpPr/>
              <p:nvPr/>
            </p:nvSpPr>
            <p:spPr>
              <a:xfrm>
                <a:off x="1486326" y="179665"/>
                <a:ext cx="978386" cy="198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997"/>
                    </a:moveTo>
                    <a:lnTo>
                      <a:pt x="21600" y="0"/>
                    </a:lnTo>
                    <a:lnTo>
                      <a:pt x="0" y="4603"/>
                    </a:lnTo>
                    <a:lnTo>
                      <a:pt x="0" y="21600"/>
                    </a:lnTo>
                    <a:cubicBezTo>
                      <a:pt x="0" y="21600"/>
                      <a:pt x="21600" y="16997"/>
                      <a:pt x="21600" y="16997"/>
                    </a:cubicBezTo>
                    <a:close/>
                  </a:path>
                </a:pathLst>
              </a:custGeom>
              <a:solidFill>
                <a:srgbClr val="F023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51" name="Shape 2461"/>
              <p:cNvSpPr/>
              <p:nvPr/>
            </p:nvSpPr>
            <p:spPr>
              <a:xfrm>
                <a:off x="1518993" y="244998"/>
                <a:ext cx="922893" cy="1851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6" extrusionOk="0">
                    <a:moveTo>
                      <a:pt x="0" y="5257"/>
                    </a:moveTo>
                    <a:cubicBezTo>
                      <a:pt x="0" y="4729"/>
                      <a:pt x="803" y="4127"/>
                      <a:pt x="1787" y="3917"/>
                    </a:cubicBezTo>
                    <a:lnTo>
                      <a:pt x="19814" y="72"/>
                    </a:lnTo>
                    <a:cubicBezTo>
                      <a:pt x="20797" y="-137"/>
                      <a:pt x="21600" y="123"/>
                      <a:pt x="21600" y="650"/>
                    </a:cubicBezTo>
                    <a:lnTo>
                      <a:pt x="21600" y="16069"/>
                    </a:lnTo>
                    <a:cubicBezTo>
                      <a:pt x="21600" y="16597"/>
                      <a:pt x="20797" y="17199"/>
                      <a:pt x="19814" y="17408"/>
                    </a:cubicBezTo>
                    <a:lnTo>
                      <a:pt x="1787" y="21253"/>
                    </a:lnTo>
                    <a:cubicBezTo>
                      <a:pt x="803" y="21463"/>
                      <a:pt x="0" y="21203"/>
                      <a:pt x="0" y="20676"/>
                    </a:cubicBezTo>
                    <a:cubicBezTo>
                      <a:pt x="0" y="20676"/>
                      <a:pt x="0" y="5257"/>
                      <a:pt x="0" y="5257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52" name="Shape 2462"/>
              <p:cNvSpPr/>
              <p:nvPr/>
            </p:nvSpPr>
            <p:spPr>
              <a:xfrm>
                <a:off x="0" y="0"/>
                <a:ext cx="2478589" cy="594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18" y="0"/>
                    </a:moveTo>
                    <a:lnTo>
                      <a:pt x="21592" y="6166"/>
                    </a:lnTo>
                    <a:lnTo>
                      <a:pt x="21600" y="6188"/>
                    </a:lnTo>
                    <a:lnTo>
                      <a:pt x="13074" y="21600"/>
                    </a:lnTo>
                    <a:lnTo>
                      <a:pt x="0" y="15435"/>
                    </a:lnTo>
                    <a:cubicBezTo>
                      <a:pt x="0" y="15435"/>
                      <a:pt x="8518" y="0"/>
                      <a:pt x="8518" y="0"/>
                    </a:cubicBezTo>
                    <a:close/>
                  </a:path>
                </a:pathLst>
              </a:custGeom>
              <a:solidFill>
                <a:srgbClr val="D61E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53" name="Shape 2463"/>
              <p:cNvSpPr/>
              <p:nvPr/>
            </p:nvSpPr>
            <p:spPr>
              <a:xfrm>
                <a:off x="914662" y="979995"/>
                <a:ext cx="1560433" cy="11870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886"/>
                    </a:moveTo>
                    <a:lnTo>
                      <a:pt x="21600" y="5534"/>
                    </a:lnTo>
                    <a:cubicBezTo>
                      <a:pt x="19340" y="2142"/>
                      <a:pt x="16023" y="0"/>
                      <a:pt x="12325" y="0"/>
                    </a:cubicBezTo>
                    <a:cubicBezTo>
                      <a:pt x="5518" y="0"/>
                      <a:pt x="0" y="7253"/>
                      <a:pt x="0" y="16201"/>
                    </a:cubicBezTo>
                    <a:cubicBezTo>
                      <a:pt x="0" y="17678"/>
                      <a:pt x="151" y="19109"/>
                      <a:pt x="433" y="20467"/>
                    </a:cubicBezTo>
                    <a:lnTo>
                      <a:pt x="8057" y="21600"/>
                    </a:lnTo>
                    <a:cubicBezTo>
                      <a:pt x="8057" y="21600"/>
                      <a:pt x="21600" y="13886"/>
                      <a:pt x="21600" y="1388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47" name="Shape 2465"/>
            <p:cNvSpPr/>
            <p:nvPr/>
          </p:nvSpPr>
          <p:spPr>
            <a:xfrm>
              <a:off x="330879" y="879768"/>
              <a:ext cx="940220" cy="795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494" extrusionOk="0">
                  <a:moveTo>
                    <a:pt x="14153" y="14074"/>
                  </a:moveTo>
                  <a:cubicBezTo>
                    <a:pt x="14153" y="15885"/>
                    <a:pt x="13113" y="16987"/>
                    <a:pt x="11570" y="17214"/>
                  </a:cubicBezTo>
                  <a:lnTo>
                    <a:pt x="11570" y="17941"/>
                  </a:lnTo>
                  <a:cubicBezTo>
                    <a:pt x="11570" y="18482"/>
                    <a:pt x="11200" y="18920"/>
                    <a:pt x="10742" y="18920"/>
                  </a:cubicBezTo>
                  <a:cubicBezTo>
                    <a:pt x="10285" y="18920"/>
                    <a:pt x="9914" y="18481"/>
                    <a:pt x="9914" y="17941"/>
                  </a:cubicBezTo>
                  <a:lnTo>
                    <a:pt x="9914" y="17133"/>
                  </a:lnTo>
                  <a:cubicBezTo>
                    <a:pt x="9130" y="16958"/>
                    <a:pt x="8366" y="16597"/>
                    <a:pt x="7693" y="16027"/>
                  </a:cubicBezTo>
                  <a:cubicBezTo>
                    <a:pt x="7481" y="15851"/>
                    <a:pt x="7332" y="15528"/>
                    <a:pt x="7332" y="15175"/>
                  </a:cubicBezTo>
                  <a:cubicBezTo>
                    <a:pt x="7332" y="14588"/>
                    <a:pt x="7729" y="14133"/>
                    <a:pt x="8226" y="14133"/>
                  </a:cubicBezTo>
                  <a:cubicBezTo>
                    <a:pt x="8475" y="14133"/>
                    <a:pt x="8648" y="14235"/>
                    <a:pt x="8772" y="14338"/>
                  </a:cubicBezTo>
                  <a:cubicBezTo>
                    <a:pt x="9432" y="14911"/>
                    <a:pt x="10152" y="15263"/>
                    <a:pt x="10996" y="15263"/>
                  </a:cubicBezTo>
                  <a:cubicBezTo>
                    <a:pt x="11779" y="15263"/>
                    <a:pt x="12252" y="14896"/>
                    <a:pt x="12252" y="14294"/>
                  </a:cubicBezTo>
                  <a:lnTo>
                    <a:pt x="12252" y="14264"/>
                  </a:lnTo>
                  <a:cubicBezTo>
                    <a:pt x="12252" y="13692"/>
                    <a:pt x="11954" y="13399"/>
                    <a:pt x="10500" y="12957"/>
                  </a:cubicBezTo>
                  <a:cubicBezTo>
                    <a:pt x="8749" y="12429"/>
                    <a:pt x="7618" y="11855"/>
                    <a:pt x="7618" y="9813"/>
                  </a:cubicBezTo>
                  <a:lnTo>
                    <a:pt x="7618" y="9783"/>
                  </a:lnTo>
                  <a:cubicBezTo>
                    <a:pt x="7618" y="8193"/>
                    <a:pt x="8543" y="7070"/>
                    <a:pt x="9915" y="6771"/>
                  </a:cubicBezTo>
                  <a:lnTo>
                    <a:pt x="9915" y="6004"/>
                  </a:lnTo>
                  <a:cubicBezTo>
                    <a:pt x="9915" y="5464"/>
                    <a:pt x="10285" y="5025"/>
                    <a:pt x="10743" y="5025"/>
                  </a:cubicBezTo>
                  <a:cubicBezTo>
                    <a:pt x="11200" y="5025"/>
                    <a:pt x="11570" y="5463"/>
                    <a:pt x="11570" y="6004"/>
                  </a:cubicBezTo>
                  <a:lnTo>
                    <a:pt x="11570" y="6778"/>
                  </a:lnTo>
                  <a:cubicBezTo>
                    <a:pt x="12252" y="6910"/>
                    <a:pt x="12872" y="7183"/>
                    <a:pt x="13420" y="7595"/>
                  </a:cubicBezTo>
                  <a:cubicBezTo>
                    <a:pt x="13632" y="7740"/>
                    <a:pt x="13843" y="8050"/>
                    <a:pt x="13843" y="8491"/>
                  </a:cubicBezTo>
                  <a:cubicBezTo>
                    <a:pt x="13843" y="9078"/>
                    <a:pt x="13446" y="9534"/>
                    <a:pt x="12948" y="9534"/>
                  </a:cubicBezTo>
                  <a:cubicBezTo>
                    <a:pt x="12761" y="9534"/>
                    <a:pt x="12613" y="9475"/>
                    <a:pt x="12465" y="9371"/>
                  </a:cubicBezTo>
                  <a:cubicBezTo>
                    <a:pt x="11830" y="8932"/>
                    <a:pt x="11234" y="8681"/>
                    <a:pt x="10636" y="8681"/>
                  </a:cubicBezTo>
                  <a:cubicBezTo>
                    <a:pt x="9904" y="8681"/>
                    <a:pt x="9519" y="9078"/>
                    <a:pt x="9519" y="9577"/>
                  </a:cubicBezTo>
                  <a:lnTo>
                    <a:pt x="9519" y="9607"/>
                  </a:lnTo>
                  <a:cubicBezTo>
                    <a:pt x="9519" y="10282"/>
                    <a:pt x="9891" y="10503"/>
                    <a:pt x="11395" y="10959"/>
                  </a:cubicBezTo>
                  <a:cubicBezTo>
                    <a:pt x="13159" y="11502"/>
                    <a:pt x="14153" y="12252"/>
                    <a:pt x="14153" y="14043"/>
                  </a:cubicBezTo>
                  <a:lnTo>
                    <a:pt x="14153" y="14074"/>
                  </a:lnTo>
                  <a:cubicBezTo>
                    <a:pt x="14153" y="14074"/>
                    <a:pt x="14153" y="14074"/>
                    <a:pt x="14153" y="14074"/>
                  </a:cubicBezTo>
                  <a:close/>
                  <a:moveTo>
                    <a:pt x="20847" y="8549"/>
                  </a:moveTo>
                  <a:lnTo>
                    <a:pt x="11543" y="316"/>
                  </a:lnTo>
                  <a:cubicBezTo>
                    <a:pt x="11066" y="-106"/>
                    <a:pt x="10411" y="-106"/>
                    <a:pt x="9934" y="316"/>
                  </a:cubicBezTo>
                  <a:lnTo>
                    <a:pt x="6171" y="3646"/>
                  </a:lnTo>
                  <a:lnTo>
                    <a:pt x="6171" y="2842"/>
                  </a:lnTo>
                  <a:cubicBezTo>
                    <a:pt x="6171" y="1966"/>
                    <a:pt x="5570" y="1255"/>
                    <a:pt x="4829" y="1255"/>
                  </a:cubicBezTo>
                  <a:lnTo>
                    <a:pt x="3588" y="1255"/>
                  </a:lnTo>
                  <a:cubicBezTo>
                    <a:pt x="2846" y="1255"/>
                    <a:pt x="2245" y="1966"/>
                    <a:pt x="2245" y="2842"/>
                  </a:cubicBezTo>
                  <a:lnTo>
                    <a:pt x="2245" y="7119"/>
                  </a:lnTo>
                  <a:lnTo>
                    <a:pt x="538" y="8631"/>
                  </a:lnTo>
                  <a:cubicBezTo>
                    <a:pt x="75" y="9040"/>
                    <a:pt x="-114" y="9754"/>
                    <a:pt x="69" y="10403"/>
                  </a:cubicBezTo>
                  <a:cubicBezTo>
                    <a:pt x="251" y="11051"/>
                    <a:pt x="765" y="11489"/>
                    <a:pt x="1343" y="11489"/>
                  </a:cubicBezTo>
                  <a:lnTo>
                    <a:pt x="2246" y="11489"/>
                  </a:lnTo>
                  <a:lnTo>
                    <a:pt x="2246" y="19907"/>
                  </a:lnTo>
                  <a:cubicBezTo>
                    <a:pt x="2246" y="20784"/>
                    <a:pt x="2847" y="21494"/>
                    <a:pt x="3588" y="21494"/>
                  </a:cubicBezTo>
                  <a:lnTo>
                    <a:pt x="17889" y="21494"/>
                  </a:lnTo>
                  <a:cubicBezTo>
                    <a:pt x="18630" y="21494"/>
                    <a:pt x="19231" y="20784"/>
                    <a:pt x="19231" y="19907"/>
                  </a:cubicBezTo>
                  <a:lnTo>
                    <a:pt x="19231" y="11489"/>
                  </a:lnTo>
                  <a:lnTo>
                    <a:pt x="20143" y="11489"/>
                  </a:lnTo>
                  <a:cubicBezTo>
                    <a:pt x="20885" y="11489"/>
                    <a:pt x="21486" y="10778"/>
                    <a:pt x="21486" y="9902"/>
                  </a:cubicBezTo>
                  <a:cubicBezTo>
                    <a:pt x="21486" y="9330"/>
                    <a:pt x="21230" y="8829"/>
                    <a:pt x="20847" y="8549"/>
                  </a:cubicBezTo>
                  <a:cubicBezTo>
                    <a:pt x="20847" y="8549"/>
                    <a:pt x="20847" y="8549"/>
                    <a:pt x="20847" y="85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grpSp>
        <p:nvGrpSpPr>
          <p:cNvPr id="54" name="Group 2475"/>
          <p:cNvGrpSpPr/>
          <p:nvPr/>
        </p:nvGrpSpPr>
        <p:grpSpPr>
          <a:xfrm>
            <a:off x="1916099" y="3920337"/>
            <a:ext cx="1224446" cy="1117024"/>
            <a:chOff x="-1" y="-1"/>
            <a:chExt cx="2448890" cy="2234046"/>
          </a:xfrm>
        </p:grpSpPr>
        <p:grpSp>
          <p:nvGrpSpPr>
            <p:cNvPr id="55" name="Group 2473"/>
            <p:cNvGrpSpPr/>
            <p:nvPr/>
          </p:nvGrpSpPr>
          <p:grpSpPr>
            <a:xfrm>
              <a:off x="-1" y="-1"/>
              <a:ext cx="2448890" cy="2234046"/>
              <a:chOff x="0" y="0"/>
              <a:chExt cx="2448888" cy="2234044"/>
            </a:xfrm>
          </p:grpSpPr>
          <p:sp>
            <p:nvSpPr>
              <p:cNvPr id="57" name="Shape 2467"/>
              <p:cNvSpPr/>
              <p:nvPr/>
            </p:nvSpPr>
            <p:spPr>
              <a:xfrm>
                <a:off x="0" y="130666"/>
                <a:ext cx="2448888" cy="21033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1201"/>
                    </a:lnTo>
                    <a:lnTo>
                      <a:pt x="0" y="1209"/>
                    </a:lnTo>
                    <a:lnTo>
                      <a:pt x="0" y="12390"/>
                    </a:lnTo>
                    <a:lnTo>
                      <a:pt x="0" y="19205"/>
                    </a:lnTo>
                    <a:lnTo>
                      <a:pt x="6788" y="21600"/>
                    </a:lnTo>
                    <a:lnTo>
                      <a:pt x="21600" y="20215"/>
                    </a:lnTo>
                    <a:lnTo>
                      <a:pt x="21600" y="2219"/>
                    </a:lnTo>
                    <a:cubicBezTo>
                      <a:pt x="21600" y="2219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58" name="Shape 2468"/>
              <p:cNvSpPr/>
              <p:nvPr/>
            </p:nvSpPr>
            <p:spPr>
              <a:xfrm>
                <a:off x="767663" y="212332"/>
                <a:ext cx="1679352" cy="18872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0056"/>
                    </a:lnTo>
                    <a:lnTo>
                      <a:pt x="21600" y="0"/>
                    </a:lnTo>
                    <a:lnTo>
                      <a:pt x="0" y="1544"/>
                    </a:lnTo>
                    <a:cubicBezTo>
                      <a:pt x="0" y="1544"/>
                      <a:pt x="0" y="21600"/>
                      <a:pt x="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AC502"/>
                  </a:gs>
                  <a:gs pos="100000">
                    <a:srgbClr val="FEDC17"/>
                  </a:gs>
                </a:gsLst>
                <a:lin ang="13174905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59" name="Shape 2470"/>
              <p:cNvSpPr/>
              <p:nvPr/>
            </p:nvSpPr>
            <p:spPr>
              <a:xfrm>
                <a:off x="0" y="114332"/>
                <a:ext cx="769537" cy="19856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063"/>
                    </a:moveTo>
                    <a:lnTo>
                      <a:pt x="0" y="0"/>
                    </a:lnTo>
                    <a:lnTo>
                      <a:pt x="21600" y="2537"/>
                    </a:lnTo>
                    <a:lnTo>
                      <a:pt x="21600" y="21600"/>
                    </a:lnTo>
                    <a:cubicBezTo>
                      <a:pt x="21600" y="21600"/>
                      <a:pt x="0" y="19063"/>
                      <a:pt x="0" y="19063"/>
                    </a:cubicBezTo>
                    <a:close/>
                  </a:path>
                </a:pathLst>
              </a:custGeom>
              <a:solidFill>
                <a:srgbClr val="EAB4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60" name="Shape 2471"/>
              <p:cNvSpPr/>
              <p:nvPr/>
            </p:nvSpPr>
            <p:spPr>
              <a:xfrm>
                <a:off x="32666" y="179665"/>
                <a:ext cx="707435" cy="1854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50" extrusionOk="0">
                    <a:moveTo>
                      <a:pt x="2655" y="19447"/>
                    </a:moveTo>
                    <a:cubicBezTo>
                      <a:pt x="1195" y="19280"/>
                      <a:pt x="0" y="18661"/>
                      <a:pt x="0" y="18071"/>
                    </a:cubicBezTo>
                    <a:lnTo>
                      <a:pt x="0" y="811"/>
                    </a:lnTo>
                    <a:cubicBezTo>
                      <a:pt x="0" y="221"/>
                      <a:pt x="1195" y="-125"/>
                      <a:pt x="2655" y="42"/>
                    </a:cubicBezTo>
                    <a:lnTo>
                      <a:pt x="18945" y="1903"/>
                    </a:lnTo>
                    <a:cubicBezTo>
                      <a:pt x="20404" y="2070"/>
                      <a:pt x="21600" y="2689"/>
                      <a:pt x="21600" y="3279"/>
                    </a:cubicBezTo>
                    <a:lnTo>
                      <a:pt x="21600" y="20539"/>
                    </a:lnTo>
                    <a:cubicBezTo>
                      <a:pt x="21600" y="21129"/>
                      <a:pt x="20404" y="21475"/>
                      <a:pt x="18945" y="21308"/>
                    </a:cubicBezTo>
                    <a:cubicBezTo>
                      <a:pt x="18945" y="21308"/>
                      <a:pt x="2655" y="19447"/>
                      <a:pt x="2655" y="19447"/>
                    </a:cubicBezTo>
                    <a:close/>
                  </a:path>
                </a:pathLst>
              </a:custGeom>
              <a:solidFill>
                <a:srgbClr val="474D53">
                  <a:alpha val="8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61" name="Shape 2472"/>
              <p:cNvSpPr/>
              <p:nvPr/>
            </p:nvSpPr>
            <p:spPr>
              <a:xfrm>
                <a:off x="0" y="0"/>
                <a:ext cx="2448888" cy="350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57" y="0"/>
                    </a:moveTo>
                    <a:lnTo>
                      <a:pt x="9" y="7199"/>
                    </a:lnTo>
                    <a:lnTo>
                      <a:pt x="0" y="7245"/>
                    </a:lnTo>
                    <a:lnTo>
                      <a:pt x="6788" y="21600"/>
                    </a:lnTo>
                    <a:lnTo>
                      <a:pt x="21600" y="13298"/>
                    </a:lnTo>
                    <a:cubicBezTo>
                      <a:pt x="21600" y="13298"/>
                      <a:pt x="12857" y="0"/>
                      <a:pt x="12857" y="0"/>
                    </a:cubicBezTo>
                    <a:close/>
                  </a:path>
                </a:pathLst>
              </a:custGeom>
              <a:solidFill>
                <a:srgbClr val="D2A2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56" name="Shape 2474"/>
            <p:cNvSpPr/>
            <p:nvPr/>
          </p:nvSpPr>
          <p:spPr>
            <a:xfrm>
              <a:off x="1147217" y="809697"/>
              <a:ext cx="940220" cy="595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64" y="0"/>
                  </a:moveTo>
                  <a:cubicBezTo>
                    <a:pt x="4121" y="0"/>
                    <a:pt x="3685" y="704"/>
                    <a:pt x="3685" y="1560"/>
                  </a:cubicBezTo>
                  <a:lnTo>
                    <a:pt x="3685" y="8286"/>
                  </a:lnTo>
                  <a:cubicBezTo>
                    <a:pt x="3685" y="9141"/>
                    <a:pt x="4121" y="9846"/>
                    <a:pt x="4664" y="9846"/>
                  </a:cubicBezTo>
                  <a:lnTo>
                    <a:pt x="9577" y="9846"/>
                  </a:lnTo>
                  <a:cubicBezTo>
                    <a:pt x="10118" y="9846"/>
                    <a:pt x="10555" y="9141"/>
                    <a:pt x="10555" y="8286"/>
                  </a:cubicBezTo>
                  <a:lnTo>
                    <a:pt x="10555" y="1560"/>
                  </a:lnTo>
                  <a:cubicBezTo>
                    <a:pt x="10555" y="704"/>
                    <a:pt x="10118" y="0"/>
                    <a:pt x="9577" y="0"/>
                  </a:cubicBezTo>
                  <a:lnTo>
                    <a:pt x="4664" y="0"/>
                  </a:lnTo>
                  <a:close/>
                  <a:moveTo>
                    <a:pt x="12033" y="0"/>
                  </a:moveTo>
                  <a:cubicBezTo>
                    <a:pt x="11491" y="0"/>
                    <a:pt x="11054" y="704"/>
                    <a:pt x="11054" y="1560"/>
                  </a:cubicBezTo>
                  <a:lnTo>
                    <a:pt x="11054" y="8286"/>
                  </a:lnTo>
                  <a:cubicBezTo>
                    <a:pt x="11054" y="9141"/>
                    <a:pt x="11491" y="9846"/>
                    <a:pt x="12033" y="9846"/>
                  </a:cubicBezTo>
                  <a:lnTo>
                    <a:pt x="16946" y="9846"/>
                  </a:lnTo>
                  <a:cubicBezTo>
                    <a:pt x="17489" y="9846"/>
                    <a:pt x="17925" y="9141"/>
                    <a:pt x="17925" y="8286"/>
                  </a:cubicBezTo>
                  <a:lnTo>
                    <a:pt x="17925" y="1560"/>
                  </a:lnTo>
                  <a:cubicBezTo>
                    <a:pt x="17925" y="704"/>
                    <a:pt x="17489" y="0"/>
                    <a:pt x="16946" y="0"/>
                  </a:cubicBezTo>
                  <a:lnTo>
                    <a:pt x="12033" y="0"/>
                  </a:lnTo>
                  <a:close/>
                  <a:moveTo>
                    <a:pt x="1468" y="5332"/>
                  </a:moveTo>
                  <a:cubicBezTo>
                    <a:pt x="655" y="5332"/>
                    <a:pt x="0" y="6381"/>
                    <a:pt x="0" y="7665"/>
                  </a:cubicBezTo>
                  <a:lnTo>
                    <a:pt x="0" y="17737"/>
                  </a:lnTo>
                  <a:cubicBezTo>
                    <a:pt x="0" y="19021"/>
                    <a:pt x="655" y="20055"/>
                    <a:pt x="1468" y="20055"/>
                  </a:cubicBezTo>
                  <a:lnTo>
                    <a:pt x="1967" y="20055"/>
                  </a:lnTo>
                  <a:cubicBezTo>
                    <a:pt x="1967" y="20911"/>
                    <a:pt x="2404" y="21600"/>
                    <a:pt x="2946" y="21600"/>
                  </a:cubicBezTo>
                  <a:cubicBezTo>
                    <a:pt x="3488" y="21600"/>
                    <a:pt x="3925" y="20911"/>
                    <a:pt x="3925" y="20055"/>
                  </a:cubicBezTo>
                  <a:lnTo>
                    <a:pt x="17666" y="20055"/>
                  </a:lnTo>
                  <a:cubicBezTo>
                    <a:pt x="17666" y="20911"/>
                    <a:pt x="18111" y="21600"/>
                    <a:pt x="18654" y="21600"/>
                  </a:cubicBezTo>
                  <a:cubicBezTo>
                    <a:pt x="19196" y="21600"/>
                    <a:pt x="19633" y="20911"/>
                    <a:pt x="19633" y="20055"/>
                  </a:cubicBezTo>
                  <a:lnTo>
                    <a:pt x="20122" y="20055"/>
                  </a:lnTo>
                  <a:cubicBezTo>
                    <a:pt x="20935" y="20055"/>
                    <a:pt x="21600" y="19021"/>
                    <a:pt x="21600" y="17737"/>
                  </a:cubicBezTo>
                  <a:lnTo>
                    <a:pt x="21600" y="7665"/>
                  </a:lnTo>
                  <a:cubicBezTo>
                    <a:pt x="21600" y="6381"/>
                    <a:pt x="20935" y="5332"/>
                    <a:pt x="20122" y="5332"/>
                  </a:cubicBezTo>
                  <a:cubicBezTo>
                    <a:pt x="19309" y="5332"/>
                    <a:pt x="18654" y="6381"/>
                    <a:pt x="18654" y="7665"/>
                  </a:cubicBezTo>
                  <a:lnTo>
                    <a:pt x="18654" y="11300"/>
                  </a:lnTo>
                  <a:cubicBezTo>
                    <a:pt x="18339" y="10961"/>
                    <a:pt x="17961" y="10755"/>
                    <a:pt x="17551" y="10755"/>
                  </a:cubicBezTo>
                  <a:lnTo>
                    <a:pt x="4049" y="10755"/>
                  </a:lnTo>
                  <a:cubicBezTo>
                    <a:pt x="3639" y="10755"/>
                    <a:pt x="3261" y="10961"/>
                    <a:pt x="2946" y="11300"/>
                  </a:cubicBezTo>
                  <a:lnTo>
                    <a:pt x="2946" y="7665"/>
                  </a:lnTo>
                  <a:cubicBezTo>
                    <a:pt x="2946" y="6381"/>
                    <a:pt x="2282" y="5332"/>
                    <a:pt x="1468" y="53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sp>
        <p:nvSpPr>
          <p:cNvPr id="62" name="Shape 2493"/>
          <p:cNvSpPr/>
          <p:nvPr/>
        </p:nvSpPr>
        <p:spPr>
          <a:xfrm>
            <a:off x="6401029" y="1988089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grpSp>
        <p:nvGrpSpPr>
          <p:cNvPr id="63" name="Group 2496"/>
          <p:cNvGrpSpPr/>
          <p:nvPr/>
        </p:nvGrpSpPr>
        <p:grpSpPr>
          <a:xfrm>
            <a:off x="5866808" y="1950434"/>
            <a:ext cx="321046" cy="321046"/>
            <a:chOff x="0" y="0"/>
            <a:chExt cx="642089" cy="642089"/>
          </a:xfrm>
        </p:grpSpPr>
        <p:sp>
          <p:nvSpPr>
            <p:cNvPr id="64" name="Shape 2494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65" name="Shape 2495"/>
            <p:cNvSpPr/>
            <p:nvPr/>
          </p:nvSpPr>
          <p:spPr>
            <a:xfrm>
              <a:off x="135576" y="16495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1</a:t>
              </a:r>
            </a:p>
          </p:txBody>
        </p:sp>
      </p:grpSp>
      <p:grpSp>
        <p:nvGrpSpPr>
          <p:cNvPr id="66" name="Group 2499"/>
          <p:cNvGrpSpPr/>
          <p:nvPr/>
        </p:nvGrpSpPr>
        <p:grpSpPr>
          <a:xfrm>
            <a:off x="5866808" y="2422646"/>
            <a:ext cx="321046" cy="321045"/>
            <a:chOff x="0" y="0"/>
            <a:chExt cx="642089" cy="642089"/>
          </a:xfrm>
        </p:grpSpPr>
        <p:sp>
          <p:nvSpPr>
            <p:cNvPr id="67" name="Shape 2497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2D5F7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68" name="Shape 2498"/>
            <p:cNvSpPr/>
            <p:nvPr/>
          </p:nvSpPr>
          <p:spPr>
            <a:xfrm>
              <a:off x="135576" y="18324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2</a:t>
              </a:r>
            </a:p>
          </p:txBody>
        </p:sp>
      </p:grpSp>
      <p:grpSp>
        <p:nvGrpSpPr>
          <p:cNvPr id="69" name="Group 2502"/>
          <p:cNvGrpSpPr/>
          <p:nvPr/>
        </p:nvGrpSpPr>
        <p:grpSpPr>
          <a:xfrm>
            <a:off x="5866808" y="2894858"/>
            <a:ext cx="321046" cy="321046"/>
            <a:chOff x="0" y="0"/>
            <a:chExt cx="642089" cy="642089"/>
          </a:xfrm>
        </p:grpSpPr>
        <p:sp>
          <p:nvSpPr>
            <p:cNvPr id="70" name="Shape 2500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C96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71" name="Shape 2501"/>
            <p:cNvSpPr/>
            <p:nvPr/>
          </p:nvSpPr>
          <p:spPr>
            <a:xfrm>
              <a:off x="135576" y="16495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3</a:t>
              </a:r>
            </a:p>
          </p:txBody>
        </p:sp>
      </p:grpSp>
      <p:grpSp>
        <p:nvGrpSpPr>
          <p:cNvPr id="72" name="Group 2505"/>
          <p:cNvGrpSpPr/>
          <p:nvPr/>
        </p:nvGrpSpPr>
        <p:grpSpPr>
          <a:xfrm>
            <a:off x="5866808" y="3367070"/>
            <a:ext cx="321046" cy="321045"/>
            <a:chOff x="0" y="0"/>
            <a:chExt cx="642089" cy="642089"/>
          </a:xfrm>
        </p:grpSpPr>
        <p:sp>
          <p:nvSpPr>
            <p:cNvPr id="73" name="Shape 2503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74" name="Shape 2504"/>
            <p:cNvSpPr/>
            <p:nvPr/>
          </p:nvSpPr>
          <p:spPr>
            <a:xfrm>
              <a:off x="135576" y="146672"/>
              <a:ext cx="333355" cy="382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4</a:t>
              </a:r>
            </a:p>
          </p:txBody>
        </p:sp>
      </p:grpSp>
      <p:grpSp>
        <p:nvGrpSpPr>
          <p:cNvPr id="79" name="Group 2512"/>
          <p:cNvGrpSpPr/>
          <p:nvPr/>
        </p:nvGrpSpPr>
        <p:grpSpPr>
          <a:xfrm>
            <a:off x="5866808" y="3859537"/>
            <a:ext cx="321046" cy="321046"/>
            <a:chOff x="0" y="0"/>
            <a:chExt cx="642089" cy="642089"/>
          </a:xfrm>
        </p:grpSpPr>
        <p:sp>
          <p:nvSpPr>
            <p:cNvPr id="80" name="Shape 2510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8CB93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81" name="Shape 2511"/>
            <p:cNvSpPr/>
            <p:nvPr/>
          </p:nvSpPr>
          <p:spPr>
            <a:xfrm>
              <a:off x="135576" y="183246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5</a:t>
              </a:r>
            </a:p>
          </p:txBody>
        </p:sp>
      </p:grpSp>
      <p:grpSp>
        <p:nvGrpSpPr>
          <p:cNvPr id="82" name="Group 2515"/>
          <p:cNvGrpSpPr/>
          <p:nvPr/>
        </p:nvGrpSpPr>
        <p:grpSpPr>
          <a:xfrm>
            <a:off x="5866808" y="4331749"/>
            <a:ext cx="321046" cy="321045"/>
            <a:chOff x="0" y="0"/>
            <a:chExt cx="642089" cy="642089"/>
          </a:xfrm>
        </p:grpSpPr>
        <p:sp>
          <p:nvSpPr>
            <p:cNvPr id="83" name="Shape 2513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AAA55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84" name="Shape 2514"/>
            <p:cNvSpPr/>
            <p:nvPr/>
          </p:nvSpPr>
          <p:spPr>
            <a:xfrm>
              <a:off x="135576" y="164960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6</a:t>
              </a:r>
            </a:p>
          </p:txBody>
        </p:sp>
      </p:grpSp>
      <p:grpSp>
        <p:nvGrpSpPr>
          <p:cNvPr id="85" name="Group 2518"/>
          <p:cNvGrpSpPr/>
          <p:nvPr/>
        </p:nvGrpSpPr>
        <p:grpSpPr>
          <a:xfrm>
            <a:off x="5866808" y="4803961"/>
            <a:ext cx="321046" cy="321046"/>
            <a:chOff x="0" y="0"/>
            <a:chExt cx="642089" cy="642089"/>
          </a:xfrm>
        </p:grpSpPr>
        <p:sp>
          <p:nvSpPr>
            <p:cNvPr id="86" name="Shape 2516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FAB9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87" name="Shape 2517"/>
            <p:cNvSpPr/>
            <p:nvPr/>
          </p:nvSpPr>
          <p:spPr>
            <a:xfrm>
              <a:off x="135576" y="164958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7</a:t>
              </a:r>
            </a:p>
          </p:txBody>
        </p:sp>
      </p:grpSp>
      <p:grpSp>
        <p:nvGrpSpPr>
          <p:cNvPr id="88" name="Group 2521"/>
          <p:cNvGrpSpPr/>
          <p:nvPr/>
        </p:nvGrpSpPr>
        <p:grpSpPr>
          <a:xfrm>
            <a:off x="5866808" y="5276173"/>
            <a:ext cx="321046" cy="321046"/>
            <a:chOff x="0" y="0"/>
            <a:chExt cx="642089" cy="642089"/>
          </a:xfrm>
        </p:grpSpPr>
        <p:sp>
          <p:nvSpPr>
            <p:cNvPr id="89" name="Shape 2519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FF78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90" name="Shape 2520"/>
            <p:cNvSpPr/>
            <p:nvPr/>
          </p:nvSpPr>
          <p:spPr>
            <a:xfrm>
              <a:off x="135576" y="164959"/>
              <a:ext cx="333355" cy="382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8</a:t>
              </a:r>
            </a:p>
          </p:txBody>
        </p:sp>
      </p:grpSp>
      <p:grpSp>
        <p:nvGrpSpPr>
          <p:cNvPr id="94" name="Group 2527"/>
          <p:cNvGrpSpPr/>
          <p:nvPr/>
        </p:nvGrpSpPr>
        <p:grpSpPr>
          <a:xfrm>
            <a:off x="5866808" y="5748087"/>
            <a:ext cx="321046" cy="321045"/>
            <a:chOff x="0" y="0"/>
            <a:chExt cx="642089" cy="642089"/>
          </a:xfrm>
        </p:grpSpPr>
        <p:sp>
          <p:nvSpPr>
            <p:cNvPr id="95" name="Shape 2525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F02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96" name="Shape 2526"/>
            <p:cNvSpPr/>
            <p:nvPr/>
          </p:nvSpPr>
          <p:spPr>
            <a:xfrm>
              <a:off x="135576" y="164960"/>
              <a:ext cx="333355" cy="3822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1100" b="1" kern="0" spc="-77">
                  <a:latin typeface="Arimo"/>
                  <a:sym typeface="Arimo"/>
                </a:rPr>
                <a:t>9</a:t>
              </a:r>
            </a:p>
          </p:txBody>
        </p:sp>
      </p:grpSp>
      <p:grpSp>
        <p:nvGrpSpPr>
          <p:cNvPr id="98" name="Group 2538"/>
          <p:cNvGrpSpPr/>
          <p:nvPr/>
        </p:nvGrpSpPr>
        <p:grpSpPr>
          <a:xfrm>
            <a:off x="2326503" y="3159578"/>
            <a:ext cx="1028727" cy="924125"/>
            <a:chOff x="0" y="0"/>
            <a:chExt cx="2057452" cy="1848248"/>
          </a:xfrm>
        </p:grpSpPr>
        <p:grpSp>
          <p:nvGrpSpPr>
            <p:cNvPr id="99" name="Group 2536"/>
            <p:cNvGrpSpPr/>
            <p:nvPr/>
          </p:nvGrpSpPr>
          <p:grpSpPr>
            <a:xfrm>
              <a:off x="0" y="0"/>
              <a:ext cx="2057452" cy="1848248"/>
              <a:chOff x="0" y="0"/>
              <a:chExt cx="2057451" cy="1848247"/>
            </a:xfrm>
          </p:grpSpPr>
          <p:sp>
            <p:nvSpPr>
              <p:cNvPr id="101" name="Shape 2529"/>
              <p:cNvSpPr/>
              <p:nvPr/>
            </p:nvSpPr>
            <p:spPr>
              <a:xfrm>
                <a:off x="13469" y="67347"/>
                <a:ext cx="2043982" cy="1780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1696"/>
                    </a:moveTo>
                    <a:lnTo>
                      <a:pt x="8519" y="0"/>
                    </a:lnTo>
                    <a:lnTo>
                      <a:pt x="0" y="4246"/>
                    </a:lnTo>
                    <a:lnTo>
                      <a:pt x="0" y="19904"/>
                    </a:lnTo>
                    <a:lnTo>
                      <a:pt x="8274" y="20977"/>
                    </a:lnTo>
                    <a:lnTo>
                      <a:pt x="8274" y="20978"/>
                    </a:lnTo>
                    <a:lnTo>
                      <a:pt x="13074" y="21600"/>
                    </a:lnTo>
                    <a:lnTo>
                      <a:pt x="21600" y="17360"/>
                    </a:lnTo>
                    <a:lnTo>
                      <a:pt x="21600" y="12769"/>
                    </a:lnTo>
                    <a:lnTo>
                      <a:pt x="21600" y="1702"/>
                    </a:lnTo>
                    <a:cubicBezTo>
                      <a:pt x="21600" y="1702"/>
                      <a:pt x="21592" y="1696"/>
                      <a:pt x="21592" y="1696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02" name="Shape 2530"/>
              <p:cNvSpPr/>
              <p:nvPr/>
            </p:nvSpPr>
            <p:spPr>
              <a:xfrm>
                <a:off x="0" y="350205"/>
                <a:ext cx="1237163" cy="1430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9489"/>
                    </a:lnTo>
                    <a:lnTo>
                      <a:pt x="0" y="0"/>
                    </a:lnTo>
                    <a:lnTo>
                      <a:pt x="21600" y="2111"/>
                    </a:lnTo>
                    <a:cubicBezTo>
                      <a:pt x="21600" y="211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E1FE"/>
                  </a:gs>
                  <a:gs pos="100000">
                    <a:srgbClr val="00C0F8"/>
                  </a:gs>
                </a:gsLst>
                <a:lin ang="7916828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03" name="Shape 2532"/>
              <p:cNvSpPr/>
              <p:nvPr/>
            </p:nvSpPr>
            <p:spPr>
              <a:xfrm>
                <a:off x="1225718" y="148163"/>
                <a:ext cx="806840" cy="164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997"/>
                    </a:moveTo>
                    <a:lnTo>
                      <a:pt x="21600" y="0"/>
                    </a:lnTo>
                    <a:lnTo>
                      <a:pt x="0" y="4603"/>
                    </a:lnTo>
                    <a:lnTo>
                      <a:pt x="0" y="21600"/>
                    </a:lnTo>
                    <a:cubicBezTo>
                      <a:pt x="0" y="21600"/>
                      <a:pt x="21600" y="16997"/>
                      <a:pt x="21600" y="16997"/>
                    </a:cubicBezTo>
                    <a:close/>
                  </a:path>
                </a:pathLst>
              </a:custGeom>
              <a:solidFill>
                <a:srgbClr val="0078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04" name="Shape 2533"/>
              <p:cNvSpPr/>
              <p:nvPr/>
            </p:nvSpPr>
            <p:spPr>
              <a:xfrm>
                <a:off x="1252657" y="202041"/>
                <a:ext cx="761077" cy="15267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6" extrusionOk="0">
                    <a:moveTo>
                      <a:pt x="0" y="5256"/>
                    </a:moveTo>
                    <a:cubicBezTo>
                      <a:pt x="0" y="4729"/>
                      <a:pt x="803" y="4127"/>
                      <a:pt x="1787" y="3917"/>
                    </a:cubicBezTo>
                    <a:lnTo>
                      <a:pt x="19814" y="72"/>
                    </a:lnTo>
                    <a:cubicBezTo>
                      <a:pt x="20797" y="-137"/>
                      <a:pt x="21600" y="123"/>
                      <a:pt x="21600" y="650"/>
                    </a:cubicBezTo>
                    <a:lnTo>
                      <a:pt x="21600" y="16069"/>
                    </a:lnTo>
                    <a:cubicBezTo>
                      <a:pt x="21600" y="16597"/>
                      <a:pt x="20797" y="17199"/>
                      <a:pt x="19814" y="17408"/>
                    </a:cubicBezTo>
                    <a:lnTo>
                      <a:pt x="1787" y="21253"/>
                    </a:lnTo>
                    <a:cubicBezTo>
                      <a:pt x="803" y="21463"/>
                      <a:pt x="0" y="21203"/>
                      <a:pt x="0" y="20676"/>
                    </a:cubicBezTo>
                    <a:cubicBezTo>
                      <a:pt x="0" y="20676"/>
                      <a:pt x="0" y="5256"/>
                      <a:pt x="0" y="5256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05" name="Shape 2534"/>
              <p:cNvSpPr/>
              <p:nvPr/>
            </p:nvSpPr>
            <p:spPr>
              <a:xfrm>
                <a:off x="0" y="0"/>
                <a:ext cx="2044001" cy="489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518" y="0"/>
                    </a:moveTo>
                    <a:lnTo>
                      <a:pt x="21592" y="6166"/>
                    </a:lnTo>
                    <a:lnTo>
                      <a:pt x="21600" y="6188"/>
                    </a:lnTo>
                    <a:lnTo>
                      <a:pt x="13074" y="21600"/>
                    </a:lnTo>
                    <a:lnTo>
                      <a:pt x="0" y="15435"/>
                    </a:lnTo>
                    <a:cubicBezTo>
                      <a:pt x="0" y="15435"/>
                      <a:pt x="8518" y="0"/>
                      <a:pt x="8518" y="0"/>
                    </a:cubicBezTo>
                    <a:close/>
                  </a:path>
                </a:pathLst>
              </a:custGeom>
              <a:solidFill>
                <a:srgbClr val="0095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06" name="Shape 2535"/>
              <p:cNvSpPr/>
              <p:nvPr/>
            </p:nvSpPr>
            <p:spPr>
              <a:xfrm>
                <a:off x="754288" y="808166"/>
                <a:ext cx="1286832" cy="978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886"/>
                    </a:moveTo>
                    <a:lnTo>
                      <a:pt x="21600" y="5534"/>
                    </a:lnTo>
                    <a:cubicBezTo>
                      <a:pt x="19340" y="2142"/>
                      <a:pt x="16023" y="0"/>
                      <a:pt x="12325" y="0"/>
                    </a:cubicBezTo>
                    <a:cubicBezTo>
                      <a:pt x="5518" y="0"/>
                      <a:pt x="0" y="7253"/>
                      <a:pt x="0" y="16201"/>
                    </a:cubicBezTo>
                    <a:cubicBezTo>
                      <a:pt x="0" y="17678"/>
                      <a:pt x="151" y="19109"/>
                      <a:pt x="433" y="20467"/>
                    </a:cubicBezTo>
                    <a:lnTo>
                      <a:pt x="8057" y="21600"/>
                    </a:lnTo>
                    <a:cubicBezTo>
                      <a:pt x="8057" y="21600"/>
                      <a:pt x="21600" y="13886"/>
                      <a:pt x="21600" y="13886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100" name="Shape 2537"/>
            <p:cNvSpPr/>
            <p:nvPr/>
          </p:nvSpPr>
          <p:spPr>
            <a:xfrm>
              <a:off x="201780" y="676623"/>
              <a:ext cx="812917" cy="622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20618" y="18976"/>
                  </a:moveTo>
                  <a:lnTo>
                    <a:pt x="16691" y="18976"/>
                  </a:lnTo>
                  <a:lnTo>
                    <a:pt x="16691" y="17003"/>
                  </a:lnTo>
                  <a:lnTo>
                    <a:pt x="17448" y="17003"/>
                  </a:lnTo>
                  <a:cubicBezTo>
                    <a:pt x="17719" y="17003"/>
                    <a:pt x="17939" y="16717"/>
                    <a:pt x="17939" y="16363"/>
                  </a:cubicBezTo>
                  <a:cubicBezTo>
                    <a:pt x="17939" y="16009"/>
                    <a:pt x="17719" y="15724"/>
                    <a:pt x="17448" y="15724"/>
                  </a:cubicBezTo>
                  <a:lnTo>
                    <a:pt x="14952" y="15724"/>
                  </a:lnTo>
                  <a:cubicBezTo>
                    <a:pt x="14680" y="15724"/>
                    <a:pt x="14460" y="16009"/>
                    <a:pt x="14460" y="16363"/>
                  </a:cubicBezTo>
                  <a:cubicBezTo>
                    <a:pt x="14460" y="16717"/>
                    <a:pt x="14680" y="17003"/>
                    <a:pt x="14952" y="17003"/>
                  </a:cubicBezTo>
                  <a:lnTo>
                    <a:pt x="15708" y="17003"/>
                  </a:lnTo>
                  <a:lnTo>
                    <a:pt x="15708" y="18976"/>
                  </a:lnTo>
                  <a:lnTo>
                    <a:pt x="7855" y="18976"/>
                  </a:lnTo>
                  <a:lnTo>
                    <a:pt x="7855" y="14547"/>
                  </a:lnTo>
                  <a:lnTo>
                    <a:pt x="11781" y="14547"/>
                  </a:lnTo>
                  <a:cubicBezTo>
                    <a:pt x="11977" y="14547"/>
                    <a:pt x="12154" y="14395"/>
                    <a:pt x="12232" y="14162"/>
                  </a:cubicBezTo>
                  <a:cubicBezTo>
                    <a:pt x="12309" y="13928"/>
                    <a:pt x="12274" y="13658"/>
                    <a:pt x="12141" y="13472"/>
                  </a:cubicBezTo>
                  <a:lnTo>
                    <a:pt x="9646" y="9974"/>
                  </a:lnTo>
                  <a:lnTo>
                    <a:pt x="10799" y="9974"/>
                  </a:lnTo>
                  <a:cubicBezTo>
                    <a:pt x="10994" y="9974"/>
                    <a:pt x="11171" y="9823"/>
                    <a:pt x="11250" y="9590"/>
                  </a:cubicBezTo>
                  <a:cubicBezTo>
                    <a:pt x="11327" y="9356"/>
                    <a:pt x="11292" y="9085"/>
                    <a:pt x="11159" y="8898"/>
                  </a:cubicBezTo>
                  <a:lnTo>
                    <a:pt x="8860" y="5676"/>
                  </a:lnTo>
                  <a:lnTo>
                    <a:pt x="10013" y="5676"/>
                  </a:lnTo>
                  <a:cubicBezTo>
                    <a:pt x="10209" y="5676"/>
                    <a:pt x="10386" y="5526"/>
                    <a:pt x="10464" y="5292"/>
                  </a:cubicBezTo>
                  <a:cubicBezTo>
                    <a:pt x="10541" y="5059"/>
                    <a:pt x="10506" y="4788"/>
                    <a:pt x="10373" y="4601"/>
                  </a:cubicBezTo>
                  <a:lnTo>
                    <a:pt x="7232" y="196"/>
                  </a:lnTo>
                  <a:cubicBezTo>
                    <a:pt x="7046" y="-65"/>
                    <a:pt x="6699" y="-65"/>
                    <a:pt x="6513" y="196"/>
                  </a:cubicBezTo>
                  <a:lnTo>
                    <a:pt x="3372" y="4601"/>
                  </a:lnTo>
                  <a:cubicBezTo>
                    <a:pt x="3239" y="4788"/>
                    <a:pt x="3204" y="5059"/>
                    <a:pt x="3281" y="5292"/>
                  </a:cubicBezTo>
                  <a:cubicBezTo>
                    <a:pt x="3360" y="5526"/>
                    <a:pt x="3536" y="5676"/>
                    <a:pt x="3732" y="5676"/>
                  </a:cubicBezTo>
                  <a:lnTo>
                    <a:pt x="4885" y="5676"/>
                  </a:lnTo>
                  <a:lnTo>
                    <a:pt x="2586" y="8898"/>
                  </a:lnTo>
                  <a:cubicBezTo>
                    <a:pt x="2454" y="9085"/>
                    <a:pt x="2419" y="9356"/>
                    <a:pt x="2497" y="9590"/>
                  </a:cubicBezTo>
                  <a:cubicBezTo>
                    <a:pt x="2574" y="9823"/>
                    <a:pt x="2751" y="9974"/>
                    <a:pt x="2946" y="9974"/>
                  </a:cubicBezTo>
                  <a:lnTo>
                    <a:pt x="4100" y="9974"/>
                  </a:lnTo>
                  <a:lnTo>
                    <a:pt x="1604" y="13472"/>
                  </a:lnTo>
                  <a:cubicBezTo>
                    <a:pt x="1471" y="13658"/>
                    <a:pt x="1436" y="13928"/>
                    <a:pt x="1514" y="14162"/>
                  </a:cubicBezTo>
                  <a:cubicBezTo>
                    <a:pt x="1592" y="14395"/>
                    <a:pt x="1769" y="14547"/>
                    <a:pt x="1964" y="14547"/>
                  </a:cubicBezTo>
                  <a:lnTo>
                    <a:pt x="5891" y="14547"/>
                  </a:lnTo>
                  <a:lnTo>
                    <a:pt x="5891" y="18976"/>
                  </a:lnTo>
                  <a:lnTo>
                    <a:pt x="981" y="18976"/>
                  </a:lnTo>
                  <a:cubicBezTo>
                    <a:pt x="440" y="18976"/>
                    <a:pt x="0" y="19549"/>
                    <a:pt x="0" y="20256"/>
                  </a:cubicBezTo>
                  <a:cubicBezTo>
                    <a:pt x="0" y="20962"/>
                    <a:pt x="440" y="21535"/>
                    <a:pt x="981" y="21535"/>
                  </a:cubicBezTo>
                  <a:lnTo>
                    <a:pt x="20618" y="21535"/>
                  </a:lnTo>
                  <a:cubicBezTo>
                    <a:pt x="21160" y="21535"/>
                    <a:pt x="21600" y="20962"/>
                    <a:pt x="21600" y="20256"/>
                  </a:cubicBezTo>
                  <a:cubicBezTo>
                    <a:pt x="21600" y="19549"/>
                    <a:pt x="21160" y="18976"/>
                    <a:pt x="20618" y="18976"/>
                  </a:cubicBezTo>
                  <a:cubicBezTo>
                    <a:pt x="20618" y="18976"/>
                    <a:pt x="20618" y="18976"/>
                    <a:pt x="20618" y="189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grpSp>
        <p:nvGrpSpPr>
          <p:cNvPr id="107" name="Group 2547"/>
          <p:cNvGrpSpPr/>
          <p:nvPr/>
        </p:nvGrpSpPr>
        <p:grpSpPr>
          <a:xfrm>
            <a:off x="2782542" y="2100618"/>
            <a:ext cx="1376826" cy="1169478"/>
            <a:chOff x="-1" y="-1"/>
            <a:chExt cx="2753651" cy="2338954"/>
          </a:xfrm>
        </p:grpSpPr>
        <p:grpSp>
          <p:nvGrpSpPr>
            <p:cNvPr id="108" name="Group 2545"/>
            <p:cNvGrpSpPr/>
            <p:nvPr/>
          </p:nvGrpSpPr>
          <p:grpSpPr>
            <a:xfrm>
              <a:off x="-1" y="-1"/>
              <a:ext cx="2753651" cy="2338954"/>
              <a:chOff x="0" y="0"/>
              <a:chExt cx="2753649" cy="2338952"/>
            </a:xfrm>
          </p:grpSpPr>
          <p:sp>
            <p:nvSpPr>
              <p:cNvPr id="110" name="Shape 2539"/>
              <p:cNvSpPr/>
              <p:nvPr/>
            </p:nvSpPr>
            <p:spPr>
              <a:xfrm>
                <a:off x="0" y="87078"/>
                <a:ext cx="2753649" cy="2251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28" y="0"/>
                    </a:moveTo>
                    <a:lnTo>
                      <a:pt x="2881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16128" y="21600"/>
                    </a:lnTo>
                    <a:lnTo>
                      <a:pt x="21600" y="19252"/>
                    </a:lnTo>
                    <a:lnTo>
                      <a:pt x="21600" y="1996"/>
                    </a:lnTo>
                    <a:cubicBezTo>
                      <a:pt x="21600" y="1996"/>
                      <a:pt x="16128" y="0"/>
                      <a:pt x="16128" y="0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11" name="Shape 2540"/>
              <p:cNvSpPr/>
              <p:nvPr/>
            </p:nvSpPr>
            <p:spPr>
              <a:xfrm>
                <a:off x="2046347" y="0"/>
                <a:ext cx="697566" cy="22519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19252"/>
                    </a:lnTo>
                    <a:lnTo>
                      <a:pt x="21600" y="1996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5B91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12" name="Shape 2541"/>
              <p:cNvSpPr/>
              <p:nvPr/>
            </p:nvSpPr>
            <p:spPr>
              <a:xfrm>
                <a:off x="2089887" y="87078"/>
                <a:ext cx="614993" cy="2073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87" extrusionOk="0">
                    <a:moveTo>
                      <a:pt x="0" y="959"/>
                    </a:moveTo>
                    <a:cubicBezTo>
                      <a:pt x="0" y="260"/>
                      <a:pt x="1876" y="-149"/>
                      <a:pt x="4169" y="51"/>
                    </a:cubicBezTo>
                    <a:lnTo>
                      <a:pt x="17431" y="1207"/>
                    </a:lnTo>
                    <a:cubicBezTo>
                      <a:pt x="19724" y="1407"/>
                      <a:pt x="21600" y="2143"/>
                      <a:pt x="21600" y="2843"/>
                    </a:cubicBezTo>
                    <a:lnTo>
                      <a:pt x="21600" y="18153"/>
                    </a:lnTo>
                    <a:cubicBezTo>
                      <a:pt x="21600" y="18853"/>
                      <a:pt x="19750" y="19615"/>
                      <a:pt x="17493" y="19846"/>
                    </a:cubicBezTo>
                    <a:lnTo>
                      <a:pt x="4107" y="21220"/>
                    </a:lnTo>
                    <a:cubicBezTo>
                      <a:pt x="1847" y="21451"/>
                      <a:pt x="0" y="21068"/>
                      <a:pt x="0" y="20369"/>
                    </a:cubicBezTo>
                    <a:cubicBezTo>
                      <a:pt x="0" y="20369"/>
                      <a:pt x="0" y="959"/>
                      <a:pt x="0" y="959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13" name="Shape 2542"/>
              <p:cNvSpPr/>
              <p:nvPr/>
            </p:nvSpPr>
            <p:spPr>
              <a:xfrm>
                <a:off x="0" y="0"/>
                <a:ext cx="2056086" cy="22519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CC700"/>
                  </a:gs>
                  <a:gs pos="100000">
                    <a:srgbClr val="A1CD00"/>
                  </a:gs>
                </a:gsLst>
                <a:lin ang="19034226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14" name="Shape 2543"/>
              <p:cNvSpPr/>
              <p:nvPr/>
            </p:nvSpPr>
            <p:spPr>
              <a:xfrm>
                <a:off x="43894" y="43511"/>
                <a:ext cx="1973481" cy="2169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6" y="21600"/>
                    </a:moveTo>
                    <a:cubicBezTo>
                      <a:pt x="610" y="21600"/>
                      <a:pt x="0" y="21045"/>
                      <a:pt x="0" y="20366"/>
                    </a:cubicBezTo>
                    <a:lnTo>
                      <a:pt x="0" y="1233"/>
                    </a:lnTo>
                    <a:cubicBezTo>
                      <a:pt x="0" y="555"/>
                      <a:pt x="610" y="0"/>
                      <a:pt x="1356" y="0"/>
                    </a:cubicBezTo>
                    <a:lnTo>
                      <a:pt x="20244" y="0"/>
                    </a:lnTo>
                    <a:cubicBezTo>
                      <a:pt x="20990" y="0"/>
                      <a:pt x="21600" y="555"/>
                      <a:pt x="21600" y="1233"/>
                    </a:cubicBezTo>
                    <a:lnTo>
                      <a:pt x="21600" y="20366"/>
                    </a:lnTo>
                    <a:cubicBezTo>
                      <a:pt x="21600" y="21045"/>
                      <a:pt x="20990" y="21600"/>
                      <a:pt x="20244" y="21600"/>
                    </a:cubicBezTo>
                    <a:cubicBezTo>
                      <a:pt x="20244" y="21600"/>
                      <a:pt x="1356" y="21600"/>
                      <a:pt x="1356" y="21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62626">
                      <a:alpha val="14000"/>
                    </a:srgbClr>
                  </a:gs>
                  <a:gs pos="100000">
                    <a:srgbClr val="D6D6D6">
                      <a:alpha val="0"/>
                    </a:srgbClr>
                  </a:gs>
                </a:gsLst>
                <a:lin ang="18725366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  <p:sp>
            <p:nvSpPr>
              <p:cNvPr id="115" name="Shape 2544"/>
              <p:cNvSpPr/>
              <p:nvPr/>
            </p:nvSpPr>
            <p:spPr>
              <a:xfrm>
                <a:off x="348314" y="0"/>
                <a:ext cx="2214596" cy="13543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39" y="21600"/>
                    </a:moveTo>
                    <a:cubicBezTo>
                      <a:pt x="21003" y="21600"/>
                      <a:pt x="21600" y="13074"/>
                      <a:pt x="21600" y="3320"/>
                    </a:cubicBezTo>
                    <a:cubicBezTo>
                      <a:pt x="21600" y="3011"/>
                      <a:pt x="21595" y="2704"/>
                      <a:pt x="21585" y="2400"/>
                    </a:cubicBezTo>
                    <a:lnTo>
                      <a:pt x="16665" y="0"/>
                    </a:lnTo>
                    <a:lnTo>
                      <a:pt x="193" y="0"/>
                    </a:lnTo>
                    <a:cubicBezTo>
                      <a:pt x="68" y="1076"/>
                      <a:pt x="0" y="2185"/>
                      <a:pt x="0" y="3320"/>
                    </a:cubicBezTo>
                    <a:cubicBezTo>
                      <a:pt x="0" y="13074"/>
                      <a:pt x="9074" y="21600"/>
                      <a:pt x="15039" y="21600"/>
                    </a:cubicBezTo>
                    <a:close/>
                  </a:path>
                </a:pathLst>
              </a:custGeom>
              <a:solidFill>
                <a:srgbClr val="FFFFFF">
                  <a:alpha val="1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 defTabSz="228600">
                  <a:defRPr sz="3000" b="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 kern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sym typeface="Gill Sans"/>
                </a:endParaRPr>
              </a:p>
            </p:txBody>
          </p:sp>
        </p:grpSp>
        <p:sp>
          <p:nvSpPr>
            <p:cNvPr id="109" name="Shape 2546"/>
            <p:cNvSpPr/>
            <p:nvPr/>
          </p:nvSpPr>
          <p:spPr>
            <a:xfrm>
              <a:off x="417579" y="558191"/>
              <a:ext cx="1218427" cy="1175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7" h="21600" extrusionOk="0">
                  <a:moveTo>
                    <a:pt x="10047" y="0"/>
                  </a:moveTo>
                  <a:cubicBezTo>
                    <a:pt x="9808" y="0"/>
                    <a:pt x="9567" y="88"/>
                    <a:pt x="9374" y="262"/>
                  </a:cubicBezTo>
                  <a:lnTo>
                    <a:pt x="359" y="8381"/>
                  </a:lnTo>
                  <a:cubicBezTo>
                    <a:pt x="-74" y="8770"/>
                    <a:pt x="-122" y="9454"/>
                    <a:pt x="249" y="9906"/>
                  </a:cubicBezTo>
                  <a:cubicBezTo>
                    <a:pt x="621" y="10358"/>
                    <a:pt x="1267" y="10408"/>
                    <a:pt x="1698" y="10021"/>
                  </a:cubicBezTo>
                  <a:lnTo>
                    <a:pt x="10047" y="2509"/>
                  </a:lnTo>
                  <a:cubicBezTo>
                    <a:pt x="10047" y="2509"/>
                    <a:pt x="18397" y="10021"/>
                    <a:pt x="18397" y="10021"/>
                  </a:cubicBezTo>
                  <a:cubicBezTo>
                    <a:pt x="18591" y="10196"/>
                    <a:pt x="18833" y="10283"/>
                    <a:pt x="19070" y="10283"/>
                  </a:cubicBezTo>
                  <a:cubicBezTo>
                    <a:pt x="19360" y="10283"/>
                    <a:pt x="19650" y="10154"/>
                    <a:pt x="19854" y="9906"/>
                  </a:cubicBezTo>
                  <a:cubicBezTo>
                    <a:pt x="20226" y="9454"/>
                    <a:pt x="20176" y="8770"/>
                    <a:pt x="19744" y="8381"/>
                  </a:cubicBezTo>
                  <a:lnTo>
                    <a:pt x="10721" y="262"/>
                  </a:lnTo>
                  <a:cubicBezTo>
                    <a:pt x="10528" y="88"/>
                    <a:pt x="10287" y="0"/>
                    <a:pt x="10047" y="0"/>
                  </a:cubicBezTo>
                  <a:close/>
                  <a:moveTo>
                    <a:pt x="10071" y="3411"/>
                  </a:moveTo>
                  <a:cubicBezTo>
                    <a:pt x="9951" y="3411"/>
                    <a:pt x="9830" y="3455"/>
                    <a:pt x="9734" y="3543"/>
                  </a:cubicBezTo>
                  <a:lnTo>
                    <a:pt x="2936" y="9685"/>
                  </a:lnTo>
                  <a:cubicBezTo>
                    <a:pt x="2822" y="9788"/>
                    <a:pt x="2755" y="9937"/>
                    <a:pt x="2755" y="10095"/>
                  </a:cubicBezTo>
                  <a:lnTo>
                    <a:pt x="2755" y="18968"/>
                  </a:lnTo>
                  <a:cubicBezTo>
                    <a:pt x="2755" y="19265"/>
                    <a:pt x="2987" y="19509"/>
                    <a:pt x="3272" y="19509"/>
                  </a:cubicBezTo>
                  <a:lnTo>
                    <a:pt x="11042" y="19509"/>
                  </a:lnTo>
                  <a:cubicBezTo>
                    <a:pt x="10771" y="19306"/>
                    <a:pt x="10506" y="19087"/>
                    <a:pt x="10267" y="18836"/>
                  </a:cubicBezTo>
                  <a:cubicBezTo>
                    <a:pt x="9813" y="18362"/>
                    <a:pt x="9453" y="17818"/>
                    <a:pt x="9170" y="17237"/>
                  </a:cubicBezTo>
                  <a:cubicBezTo>
                    <a:pt x="9084" y="17304"/>
                    <a:pt x="8979" y="17352"/>
                    <a:pt x="8865" y="17352"/>
                  </a:cubicBezTo>
                  <a:lnTo>
                    <a:pt x="6758" y="17352"/>
                  </a:lnTo>
                  <a:cubicBezTo>
                    <a:pt x="6472" y="17352"/>
                    <a:pt x="6241" y="17109"/>
                    <a:pt x="6241" y="16811"/>
                  </a:cubicBezTo>
                  <a:lnTo>
                    <a:pt x="6241" y="14613"/>
                  </a:lnTo>
                  <a:cubicBezTo>
                    <a:pt x="6241" y="14315"/>
                    <a:pt x="6472" y="14072"/>
                    <a:pt x="6758" y="14072"/>
                  </a:cubicBezTo>
                  <a:lnTo>
                    <a:pt x="8536" y="14072"/>
                  </a:lnTo>
                  <a:cubicBezTo>
                    <a:pt x="8562" y="13579"/>
                    <a:pt x="8640" y="13092"/>
                    <a:pt x="8771" y="12629"/>
                  </a:cubicBezTo>
                  <a:lnTo>
                    <a:pt x="6758" y="12629"/>
                  </a:lnTo>
                  <a:cubicBezTo>
                    <a:pt x="6472" y="12629"/>
                    <a:pt x="6241" y="12386"/>
                    <a:pt x="6241" y="12087"/>
                  </a:cubicBezTo>
                  <a:lnTo>
                    <a:pt x="6241" y="9890"/>
                  </a:lnTo>
                  <a:cubicBezTo>
                    <a:pt x="6241" y="9591"/>
                    <a:pt x="6472" y="9349"/>
                    <a:pt x="6758" y="9349"/>
                  </a:cubicBezTo>
                  <a:lnTo>
                    <a:pt x="8865" y="9349"/>
                  </a:lnTo>
                  <a:cubicBezTo>
                    <a:pt x="9149" y="9349"/>
                    <a:pt x="9382" y="9591"/>
                    <a:pt x="9382" y="9890"/>
                  </a:cubicBezTo>
                  <a:lnTo>
                    <a:pt x="9382" y="11202"/>
                  </a:lnTo>
                  <a:cubicBezTo>
                    <a:pt x="9630" y="10773"/>
                    <a:pt x="9919" y="10368"/>
                    <a:pt x="10267" y="10005"/>
                  </a:cubicBezTo>
                  <a:cubicBezTo>
                    <a:pt x="11393" y="8825"/>
                    <a:pt x="12895" y="8176"/>
                    <a:pt x="14488" y="8176"/>
                  </a:cubicBezTo>
                  <a:cubicBezTo>
                    <a:pt x="14890" y="8176"/>
                    <a:pt x="15287" y="8217"/>
                    <a:pt x="15671" y="8299"/>
                  </a:cubicBezTo>
                  <a:lnTo>
                    <a:pt x="10408" y="3543"/>
                  </a:lnTo>
                  <a:cubicBezTo>
                    <a:pt x="10311" y="3455"/>
                    <a:pt x="10191" y="3411"/>
                    <a:pt x="10071" y="3411"/>
                  </a:cubicBezTo>
                  <a:close/>
                  <a:moveTo>
                    <a:pt x="14457" y="9185"/>
                  </a:moveTo>
                  <a:cubicBezTo>
                    <a:pt x="13140" y="9185"/>
                    <a:pt x="11903" y="9726"/>
                    <a:pt x="10972" y="10702"/>
                  </a:cubicBezTo>
                  <a:cubicBezTo>
                    <a:pt x="10040" y="11677"/>
                    <a:pt x="9523" y="12972"/>
                    <a:pt x="9523" y="14351"/>
                  </a:cubicBezTo>
                  <a:cubicBezTo>
                    <a:pt x="9523" y="15731"/>
                    <a:pt x="10040" y="17024"/>
                    <a:pt x="10972" y="18000"/>
                  </a:cubicBezTo>
                  <a:cubicBezTo>
                    <a:pt x="11903" y="18976"/>
                    <a:pt x="13140" y="19517"/>
                    <a:pt x="14457" y="19517"/>
                  </a:cubicBezTo>
                  <a:cubicBezTo>
                    <a:pt x="15600" y="19517"/>
                    <a:pt x="16683" y="19107"/>
                    <a:pt x="17559" y="18361"/>
                  </a:cubicBezTo>
                  <a:lnTo>
                    <a:pt x="17943" y="18763"/>
                  </a:lnTo>
                  <a:cubicBezTo>
                    <a:pt x="17852" y="19122"/>
                    <a:pt x="17940" y="19522"/>
                    <a:pt x="18209" y="19804"/>
                  </a:cubicBezTo>
                  <a:lnTo>
                    <a:pt x="19619" y="21280"/>
                  </a:lnTo>
                  <a:cubicBezTo>
                    <a:pt x="19820" y="21492"/>
                    <a:pt x="20083" y="21600"/>
                    <a:pt x="20347" y="21600"/>
                  </a:cubicBezTo>
                  <a:cubicBezTo>
                    <a:pt x="20611" y="21600"/>
                    <a:pt x="20875" y="21491"/>
                    <a:pt x="21076" y="21280"/>
                  </a:cubicBezTo>
                  <a:cubicBezTo>
                    <a:pt x="21478" y="20859"/>
                    <a:pt x="21477" y="20176"/>
                    <a:pt x="21076" y="19755"/>
                  </a:cubicBezTo>
                  <a:lnTo>
                    <a:pt x="19666" y="18279"/>
                  </a:lnTo>
                  <a:cubicBezTo>
                    <a:pt x="19397" y="17997"/>
                    <a:pt x="19015" y="17905"/>
                    <a:pt x="18671" y="18000"/>
                  </a:cubicBezTo>
                  <a:lnTo>
                    <a:pt x="18287" y="17598"/>
                  </a:lnTo>
                  <a:cubicBezTo>
                    <a:pt x="19857" y="15572"/>
                    <a:pt x="19742" y="12586"/>
                    <a:pt x="17943" y="10702"/>
                  </a:cubicBezTo>
                  <a:cubicBezTo>
                    <a:pt x="17011" y="9726"/>
                    <a:pt x="15775" y="9185"/>
                    <a:pt x="14457" y="9185"/>
                  </a:cubicBezTo>
                  <a:close/>
                  <a:moveTo>
                    <a:pt x="14457" y="10267"/>
                  </a:moveTo>
                  <a:cubicBezTo>
                    <a:pt x="15500" y="10267"/>
                    <a:pt x="16475" y="10693"/>
                    <a:pt x="17214" y="11464"/>
                  </a:cubicBezTo>
                  <a:cubicBezTo>
                    <a:pt x="18734" y="13057"/>
                    <a:pt x="18734" y="15645"/>
                    <a:pt x="17214" y="17237"/>
                  </a:cubicBezTo>
                  <a:cubicBezTo>
                    <a:pt x="16475" y="18011"/>
                    <a:pt x="15499" y="18435"/>
                    <a:pt x="14457" y="18435"/>
                  </a:cubicBezTo>
                  <a:cubicBezTo>
                    <a:pt x="13415" y="18434"/>
                    <a:pt x="12438" y="18009"/>
                    <a:pt x="11700" y="17237"/>
                  </a:cubicBezTo>
                  <a:cubicBezTo>
                    <a:pt x="10962" y="16466"/>
                    <a:pt x="10557" y="15442"/>
                    <a:pt x="10557" y="14351"/>
                  </a:cubicBezTo>
                  <a:cubicBezTo>
                    <a:pt x="10557" y="13261"/>
                    <a:pt x="10962" y="12236"/>
                    <a:pt x="11700" y="11464"/>
                  </a:cubicBezTo>
                  <a:cubicBezTo>
                    <a:pt x="12437" y="10693"/>
                    <a:pt x="13415" y="10267"/>
                    <a:pt x="14457" y="102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117" name="矩形 116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19" name="Shape 2493"/>
          <p:cNvSpPr/>
          <p:nvPr/>
        </p:nvSpPr>
        <p:spPr>
          <a:xfrm>
            <a:off x="6401029" y="2469445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0" name="Shape 2493"/>
          <p:cNvSpPr/>
          <p:nvPr/>
        </p:nvSpPr>
        <p:spPr>
          <a:xfrm>
            <a:off x="6401029" y="2943961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1" name="Shape 2493"/>
          <p:cNvSpPr/>
          <p:nvPr/>
        </p:nvSpPr>
        <p:spPr>
          <a:xfrm>
            <a:off x="6401029" y="3396504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2" name="Shape 2493"/>
          <p:cNvSpPr/>
          <p:nvPr/>
        </p:nvSpPr>
        <p:spPr>
          <a:xfrm>
            <a:off x="6401029" y="3890104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3" name="Shape 2493"/>
          <p:cNvSpPr/>
          <p:nvPr/>
        </p:nvSpPr>
        <p:spPr>
          <a:xfrm>
            <a:off x="6401029" y="4350791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4" name="Shape 2493"/>
          <p:cNvSpPr/>
          <p:nvPr/>
        </p:nvSpPr>
        <p:spPr>
          <a:xfrm>
            <a:off x="6401029" y="4851820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5" name="Shape 2493"/>
          <p:cNvSpPr/>
          <p:nvPr/>
        </p:nvSpPr>
        <p:spPr>
          <a:xfrm>
            <a:off x="6401029" y="5359917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  <p:sp>
        <p:nvSpPr>
          <p:cNvPr id="126" name="Shape 2493"/>
          <p:cNvSpPr/>
          <p:nvPr/>
        </p:nvSpPr>
        <p:spPr>
          <a:xfrm>
            <a:off x="6401029" y="5785742"/>
            <a:ext cx="4404131" cy="23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20000"/>
              </a:lnSpc>
              <a:defRPr sz="2000" b="0">
                <a:solidFill>
                  <a:srgbClr val="A5AAAF"/>
                </a:solidFill>
              </a:defRPr>
            </a:lvl1pPr>
          </a:lstStyle>
          <a:p>
            <a:pPr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000" kern="0" dirty="0">
                <a:latin typeface="Arimo"/>
                <a:sym typeface="Arimo"/>
              </a:rPr>
              <a:t>点击输入简要文本内容，文字内容需概况精炼的说明该分项内容</a:t>
            </a:r>
            <a:r>
              <a:rPr lang="en-US" altLang="zh-CN" sz="1000" kern="0" dirty="0">
                <a:latin typeface="Arimo"/>
                <a:sym typeface="Arimo"/>
              </a:rPr>
              <a:t>……</a:t>
            </a:r>
            <a:endParaRPr sz="1000" kern="0" dirty="0">
              <a:latin typeface="Arimo"/>
              <a:sym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60436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4294967295"/>
          </p:nvPr>
        </p:nvSpPr>
        <p:spPr>
          <a:xfrm>
            <a:off x="71567" y="1912386"/>
            <a:ext cx="3491100" cy="316459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zh-CN" altLang="en-US" sz="2000" dirty="0"/>
              <a:t>单击此处添加标题文本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4294967295"/>
          </p:nvPr>
        </p:nvSpPr>
        <p:spPr>
          <a:xfrm>
            <a:off x="937615" y="2282456"/>
            <a:ext cx="2486794" cy="104554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1400" dirty="0"/>
              <a:t>点击输入简要文本内容，文字内容需概况精炼的说明该分项内容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4294967295"/>
          </p:nvPr>
        </p:nvSpPr>
        <p:spPr>
          <a:xfrm>
            <a:off x="71567" y="4088299"/>
            <a:ext cx="3491100" cy="316459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zh-CN" altLang="en-US" sz="2000" dirty="0"/>
              <a:t>单击此处添加标题文本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4294967295"/>
          </p:nvPr>
        </p:nvSpPr>
        <p:spPr>
          <a:xfrm>
            <a:off x="937615" y="4458369"/>
            <a:ext cx="2486794" cy="104554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1400" dirty="0"/>
              <a:t>点击输入简要文本内容，文字内容需概况精炼的说明该分项内容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4294967295"/>
          </p:nvPr>
        </p:nvSpPr>
        <p:spPr>
          <a:xfrm>
            <a:off x="8759646" y="4458369"/>
            <a:ext cx="2554458" cy="104554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1400" dirty="0"/>
              <a:t>点击输入简要文本内容，文字内容需概况精炼的说明该分项内容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4294967295"/>
          </p:nvPr>
        </p:nvSpPr>
        <p:spPr>
          <a:xfrm>
            <a:off x="8700900" y="4088299"/>
            <a:ext cx="3491100" cy="31645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000" dirty="0"/>
              <a:t>单击此处添加标题文本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4294967295"/>
          </p:nvPr>
        </p:nvSpPr>
        <p:spPr>
          <a:xfrm>
            <a:off x="8759646" y="2282456"/>
            <a:ext cx="2554458" cy="104554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1400" dirty="0"/>
              <a:t>点击输入简要文本内容，文字内容需概况精炼的说明该分项内容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4294967295"/>
          </p:nvPr>
        </p:nvSpPr>
        <p:spPr>
          <a:xfrm>
            <a:off x="8700900" y="1912386"/>
            <a:ext cx="3491100" cy="31645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000" dirty="0"/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7" name="Oval 3"/>
          <p:cNvSpPr/>
          <p:nvPr/>
        </p:nvSpPr>
        <p:spPr>
          <a:xfrm flipH="1" flipV="1">
            <a:off x="4752819" y="3523951"/>
            <a:ext cx="3331579" cy="2432961"/>
          </a:xfrm>
          <a:prstGeom prst="ellipse">
            <a:avLst/>
          </a:prstGeom>
          <a:solidFill>
            <a:srgbClr val="C9C9C9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4"/>
          <p:cNvSpPr/>
          <p:nvPr/>
        </p:nvSpPr>
        <p:spPr>
          <a:xfrm flipH="1" flipV="1">
            <a:off x="4077571" y="2961297"/>
            <a:ext cx="3331579" cy="2432961"/>
          </a:xfrm>
          <a:prstGeom prst="ellipse">
            <a:avLst/>
          </a:prstGeom>
          <a:solidFill>
            <a:srgbClr val="0CA454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5"/>
          <p:cNvSpPr/>
          <p:nvPr/>
        </p:nvSpPr>
        <p:spPr>
          <a:xfrm flipH="1" flipV="1">
            <a:off x="4752819" y="2398643"/>
            <a:ext cx="3331579" cy="2432961"/>
          </a:xfrm>
          <a:prstGeom prst="ellipse">
            <a:avLst/>
          </a:prstGeom>
          <a:solidFill>
            <a:srgbClr val="4B99C7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6"/>
          <p:cNvSpPr/>
          <p:nvPr/>
        </p:nvSpPr>
        <p:spPr>
          <a:xfrm flipH="1" flipV="1">
            <a:off x="4077571" y="1835989"/>
            <a:ext cx="3331579" cy="2432961"/>
          </a:xfrm>
          <a:prstGeom prst="ellipse">
            <a:avLst/>
          </a:prstGeom>
          <a:solidFill>
            <a:srgbClr val="E7D113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Elbow Connector 11"/>
          <p:cNvCxnSpPr/>
          <p:nvPr/>
        </p:nvCxnSpPr>
        <p:spPr>
          <a:xfrm rot="10800000">
            <a:off x="3756075" y="2117317"/>
            <a:ext cx="2273411" cy="281327"/>
          </a:xfrm>
          <a:prstGeom prst="bentConnector3">
            <a:avLst>
              <a:gd name="adj1" fmla="val 496"/>
            </a:avLst>
          </a:prstGeom>
          <a:ln w="28575">
            <a:solidFill>
              <a:srgbClr val="E7D11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21"/>
          <p:cNvCxnSpPr/>
          <p:nvPr/>
        </p:nvCxnSpPr>
        <p:spPr>
          <a:xfrm rot="5400000" flipH="1" flipV="1">
            <a:off x="7386872" y="2195893"/>
            <a:ext cx="1263427" cy="1012874"/>
          </a:xfrm>
          <a:prstGeom prst="bentConnector2">
            <a:avLst/>
          </a:prstGeom>
          <a:ln w="28575">
            <a:solidFill>
              <a:srgbClr val="4B99C7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24"/>
          <p:cNvCxnSpPr/>
          <p:nvPr/>
        </p:nvCxnSpPr>
        <p:spPr>
          <a:xfrm rot="10800000">
            <a:off x="3690755" y="4246530"/>
            <a:ext cx="1202031" cy="507561"/>
          </a:xfrm>
          <a:prstGeom prst="bentConnector3">
            <a:avLst>
              <a:gd name="adj1" fmla="val 79161"/>
            </a:avLst>
          </a:prstGeom>
          <a:ln w="28575">
            <a:solidFill>
              <a:srgbClr val="0CA45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0"/>
          <p:cNvCxnSpPr/>
          <p:nvPr/>
        </p:nvCxnSpPr>
        <p:spPr>
          <a:xfrm flipV="1">
            <a:off x="6935372" y="4268950"/>
            <a:ext cx="1589650" cy="857641"/>
          </a:xfrm>
          <a:prstGeom prst="bentConnector3">
            <a:avLst>
              <a:gd name="adj1" fmla="val 75885"/>
            </a:avLst>
          </a:prstGeom>
          <a:ln w="28575">
            <a:solidFill>
              <a:srgbClr val="C9C9C9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881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0" name="正方形/長方形 5"/>
          <p:cNvSpPr/>
          <p:nvPr/>
        </p:nvSpPr>
        <p:spPr>
          <a:xfrm>
            <a:off x="2551736" y="1970746"/>
            <a:ext cx="4193004" cy="658425"/>
          </a:xfrm>
          <a:prstGeom prst="rect">
            <a:avLst/>
          </a:prstGeom>
          <a:solidFill>
            <a:srgbClr val="E7D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1" name="平行四辺形 11"/>
          <p:cNvSpPr/>
          <p:nvPr/>
        </p:nvSpPr>
        <p:spPr>
          <a:xfrm>
            <a:off x="3489606" y="2629838"/>
            <a:ext cx="3255134" cy="336528"/>
          </a:xfrm>
          <a:prstGeom prst="parallelogram">
            <a:avLst>
              <a:gd name="adj" fmla="val 13705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2" name="平行四辺形 21"/>
          <p:cNvSpPr/>
          <p:nvPr/>
        </p:nvSpPr>
        <p:spPr>
          <a:xfrm>
            <a:off x="4589031" y="3626761"/>
            <a:ext cx="3255134" cy="336528"/>
          </a:xfrm>
          <a:prstGeom prst="parallelogram">
            <a:avLst>
              <a:gd name="adj" fmla="val 13705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3" name="平行四辺形 22"/>
          <p:cNvSpPr/>
          <p:nvPr/>
        </p:nvSpPr>
        <p:spPr>
          <a:xfrm>
            <a:off x="5687366" y="4623684"/>
            <a:ext cx="3255134" cy="336528"/>
          </a:xfrm>
          <a:prstGeom prst="parallelogram">
            <a:avLst>
              <a:gd name="adj" fmla="val 137052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4" name="正方形/長方形 8"/>
          <p:cNvSpPr/>
          <p:nvPr/>
        </p:nvSpPr>
        <p:spPr>
          <a:xfrm>
            <a:off x="3489606" y="2967669"/>
            <a:ext cx="4354559" cy="658425"/>
          </a:xfrm>
          <a:prstGeom prst="rect">
            <a:avLst/>
          </a:prstGeom>
          <a:solidFill>
            <a:srgbClr val="4B99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5" name="正方形/長方形 9"/>
          <p:cNvSpPr/>
          <p:nvPr/>
        </p:nvSpPr>
        <p:spPr>
          <a:xfrm>
            <a:off x="4589031" y="3964591"/>
            <a:ext cx="4354559" cy="658425"/>
          </a:xfrm>
          <a:prstGeom prst="rect">
            <a:avLst/>
          </a:prstGeom>
          <a:solidFill>
            <a:srgbClr val="0CA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6" name="正方形/長方形 18"/>
          <p:cNvSpPr/>
          <p:nvPr/>
        </p:nvSpPr>
        <p:spPr>
          <a:xfrm>
            <a:off x="5687366" y="4961515"/>
            <a:ext cx="4288179" cy="658425"/>
          </a:xfrm>
          <a:prstGeom prst="rect">
            <a:avLst/>
          </a:prstGeom>
          <a:solidFill>
            <a:srgbClr val="C9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7" name="テキスト プレースホルダー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2751670" y="1962341"/>
            <a:ext cx="3793136" cy="65721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800" i="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3770317" y="2967669"/>
            <a:ext cx="3793136" cy="6584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800" i="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39" name="テキスト プレースホルダー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69742" y="3975376"/>
            <a:ext cx="3793136" cy="6384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800" i="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5934887" y="4971091"/>
            <a:ext cx="3793136" cy="639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800" i="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4829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斜纹 3"/>
          <p:cNvSpPr/>
          <p:nvPr/>
        </p:nvSpPr>
        <p:spPr>
          <a:xfrm>
            <a:off x="4827338" y="0"/>
            <a:ext cx="2785730" cy="2597068"/>
          </a:xfrm>
          <a:prstGeom prst="diagStripe">
            <a:avLst>
              <a:gd name="adj" fmla="val 60849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64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4606724" y="3120757"/>
            <a:ext cx="4065291" cy="3789972"/>
          </a:xfrm>
          <a:prstGeom prst="diagStripe">
            <a:avLst>
              <a:gd name="adj" fmla="val 34108"/>
            </a:avLst>
          </a:prstGeom>
          <a:gradFill>
            <a:gsLst>
              <a:gs pos="0">
                <a:srgbClr val="C9C9C9">
                  <a:alpha val="21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2891" y="2073378"/>
            <a:ext cx="6206071" cy="1047380"/>
            <a:chOff x="2463603" y="1728605"/>
            <a:chExt cx="3474210" cy="586332"/>
          </a:xfrm>
        </p:grpSpPr>
        <p:sp>
          <p:nvSpPr>
            <p:cNvPr id="8" name="矩形 7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70261" y="1840860"/>
              <a:ext cx="2660894" cy="3618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452818" y="190538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03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2626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idx="4294967295"/>
          </p:nvPr>
        </p:nvSpPr>
        <p:spPr>
          <a:xfrm>
            <a:off x="1912686" y="2087753"/>
            <a:ext cx="5348921" cy="116128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</a:t>
            </a:r>
            <a:br>
              <a:rPr lang="en-US" altLang="zh-CN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</a:br>
            <a:r>
              <a:rPr lang="zh-CN" altLang="en-US" b="1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添加标题文本</a:t>
            </a:r>
            <a:endParaRPr lang="en-GB" b="1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4294967295"/>
          </p:nvPr>
        </p:nvSpPr>
        <p:spPr>
          <a:xfrm>
            <a:off x="1912687" y="3429362"/>
            <a:ext cx="4642338" cy="2332699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字以内，据统计每页幻灯片的最好控制在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200</a:t>
            </a:r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字以内，据统计每页幻灯片的最好控制在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分钟之内。</a:t>
            </a:r>
            <a:endParaRPr lang="en-GB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07862" y="661995"/>
            <a:ext cx="4021865" cy="6196005"/>
            <a:chOff x="7350807" y="661995"/>
            <a:chExt cx="4021865" cy="6196005"/>
          </a:xfrm>
        </p:grpSpPr>
        <p:sp>
          <p:nvSpPr>
            <p:cNvPr id="9" name="Freeform 61"/>
            <p:cNvSpPr/>
            <p:nvPr/>
          </p:nvSpPr>
          <p:spPr>
            <a:xfrm rot="2383089">
              <a:off x="9955410" y="2737996"/>
              <a:ext cx="387984" cy="2000059"/>
            </a:xfrm>
            <a:custGeom>
              <a:avLst/>
              <a:gdLst>
                <a:gd name="connsiteX0" fmla="*/ 216976 w 1115878"/>
                <a:gd name="connsiteY0" fmla="*/ 0 h 4943959"/>
                <a:gd name="connsiteX1" fmla="*/ 0 w 1115878"/>
                <a:gd name="connsiteY1" fmla="*/ 4943959 h 4943959"/>
                <a:gd name="connsiteX2" fmla="*/ 1115878 w 1115878"/>
                <a:gd name="connsiteY2" fmla="*/ 4943959 h 4943959"/>
                <a:gd name="connsiteX3" fmla="*/ 402956 w 1115878"/>
                <a:gd name="connsiteY3" fmla="*/ 15498 h 4943959"/>
                <a:gd name="connsiteX4" fmla="*/ 216976 w 1115878"/>
                <a:gd name="connsiteY4" fmla="*/ 0 h 4943959"/>
                <a:gd name="connsiteX0" fmla="*/ 216976 w 1120867"/>
                <a:gd name="connsiteY0" fmla="*/ 0 h 5560985"/>
                <a:gd name="connsiteX1" fmla="*/ 0 w 1120867"/>
                <a:gd name="connsiteY1" fmla="*/ 4943959 h 5560985"/>
                <a:gd name="connsiteX2" fmla="*/ 1115878 w 1120867"/>
                <a:gd name="connsiteY2" fmla="*/ 4943959 h 5560985"/>
                <a:gd name="connsiteX3" fmla="*/ 402956 w 1120867"/>
                <a:gd name="connsiteY3" fmla="*/ 15498 h 5560985"/>
                <a:gd name="connsiteX4" fmla="*/ 216976 w 1120867"/>
                <a:gd name="connsiteY4" fmla="*/ 0 h 556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867" h="5560985">
                  <a:moveTo>
                    <a:pt x="216976" y="0"/>
                  </a:moveTo>
                  <a:lnTo>
                    <a:pt x="0" y="4943959"/>
                  </a:lnTo>
                  <a:cubicBezTo>
                    <a:pt x="149817" y="5767952"/>
                    <a:pt x="1048719" y="5765369"/>
                    <a:pt x="1115878" y="4943959"/>
                  </a:cubicBezTo>
                  <a:cubicBezTo>
                    <a:pt x="1183037" y="4122549"/>
                    <a:pt x="552773" y="839491"/>
                    <a:pt x="402956" y="15498"/>
                  </a:cubicBezTo>
                  <a:lnTo>
                    <a:pt x="21697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11" name="Freeform 59"/>
            <p:cNvSpPr/>
            <p:nvPr/>
          </p:nvSpPr>
          <p:spPr>
            <a:xfrm>
              <a:off x="9071445" y="2242811"/>
              <a:ext cx="1056222" cy="4615189"/>
            </a:xfrm>
            <a:custGeom>
              <a:avLst/>
              <a:gdLst>
                <a:gd name="connsiteX0" fmla="*/ 216976 w 1115878"/>
                <a:gd name="connsiteY0" fmla="*/ 0 h 4943959"/>
                <a:gd name="connsiteX1" fmla="*/ 0 w 1115878"/>
                <a:gd name="connsiteY1" fmla="*/ 4943959 h 4943959"/>
                <a:gd name="connsiteX2" fmla="*/ 1115878 w 1115878"/>
                <a:gd name="connsiteY2" fmla="*/ 4943959 h 4943959"/>
                <a:gd name="connsiteX3" fmla="*/ 402956 w 1115878"/>
                <a:gd name="connsiteY3" fmla="*/ 15498 h 4943959"/>
                <a:gd name="connsiteX4" fmla="*/ 216976 w 1115878"/>
                <a:gd name="connsiteY4" fmla="*/ 0 h 4943959"/>
                <a:gd name="connsiteX0" fmla="*/ 258404 w 1157306"/>
                <a:gd name="connsiteY0" fmla="*/ 609323 h 5553282"/>
                <a:gd name="connsiteX1" fmla="*/ 41428 w 1157306"/>
                <a:gd name="connsiteY1" fmla="*/ 5553282 h 5553282"/>
                <a:gd name="connsiteX2" fmla="*/ 1157306 w 1157306"/>
                <a:gd name="connsiteY2" fmla="*/ 5553282 h 5553282"/>
                <a:gd name="connsiteX3" fmla="*/ 444384 w 1157306"/>
                <a:gd name="connsiteY3" fmla="*/ 624821 h 5553282"/>
                <a:gd name="connsiteX4" fmla="*/ 258404 w 1157306"/>
                <a:gd name="connsiteY4" fmla="*/ 609323 h 5553282"/>
                <a:gd name="connsiteX0" fmla="*/ 258404 w 1162296"/>
                <a:gd name="connsiteY0" fmla="*/ 609323 h 5553282"/>
                <a:gd name="connsiteX1" fmla="*/ 41428 w 1162296"/>
                <a:gd name="connsiteY1" fmla="*/ 5553282 h 5553282"/>
                <a:gd name="connsiteX2" fmla="*/ 1157306 w 1162296"/>
                <a:gd name="connsiteY2" fmla="*/ 5553282 h 5553282"/>
                <a:gd name="connsiteX3" fmla="*/ 444384 w 1162296"/>
                <a:gd name="connsiteY3" fmla="*/ 624821 h 5553282"/>
                <a:gd name="connsiteX4" fmla="*/ 258404 w 1162296"/>
                <a:gd name="connsiteY4" fmla="*/ 609323 h 555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296" h="5553282">
                  <a:moveTo>
                    <a:pt x="258404" y="609323"/>
                  </a:moveTo>
                  <a:cubicBezTo>
                    <a:pt x="191245" y="1430733"/>
                    <a:pt x="-108389" y="4729289"/>
                    <a:pt x="41428" y="5553282"/>
                  </a:cubicBezTo>
                  <a:lnTo>
                    <a:pt x="1157306" y="5553282"/>
                  </a:lnTo>
                  <a:cubicBezTo>
                    <a:pt x="1224465" y="4731872"/>
                    <a:pt x="594201" y="1448814"/>
                    <a:pt x="444384" y="624821"/>
                  </a:cubicBezTo>
                  <a:cubicBezTo>
                    <a:pt x="294567" y="-199172"/>
                    <a:pt x="325563" y="-212087"/>
                    <a:pt x="258404" y="6093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16" name="Freeform 60"/>
            <p:cNvSpPr/>
            <p:nvPr/>
          </p:nvSpPr>
          <p:spPr>
            <a:xfrm rot="19078801">
              <a:off x="8726485" y="3028052"/>
              <a:ext cx="455628" cy="2612147"/>
            </a:xfrm>
            <a:custGeom>
              <a:avLst/>
              <a:gdLst>
                <a:gd name="connsiteX0" fmla="*/ 216976 w 1115878"/>
                <a:gd name="connsiteY0" fmla="*/ 0 h 4943959"/>
                <a:gd name="connsiteX1" fmla="*/ 0 w 1115878"/>
                <a:gd name="connsiteY1" fmla="*/ 4943959 h 4943959"/>
                <a:gd name="connsiteX2" fmla="*/ 1115878 w 1115878"/>
                <a:gd name="connsiteY2" fmla="*/ 4943959 h 4943959"/>
                <a:gd name="connsiteX3" fmla="*/ 402956 w 1115878"/>
                <a:gd name="connsiteY3" fmla="*/ 15498 h 4943959"/>
                <a:gd name="connsiteX4" fmla="*/ 216976 w 1115878"/>
                <a:gd name="connsiteY4" fmla="*/ 0 h 4943959"/>
                <a:gd name="connsiteX0" fmla="*/ 258404 w 1157306"/>
                <a:gd name="connsiteY0" fmla="*/ 0 h 5560985"/>
                <a:gd name="connsiteX1" fmla="*/ 41428 w 1157306"/>
                <a:gd name="connsiteY1" fmla="*/ 4943959 h 5560985"/>
                <a:gd name="connsiteX2" fmla="*/ 1157306 w 1157306"/>
                <a:gd name="connsiteY2" fmla="*/ 4943959 h 5560985"/>
                <a:gd name="connsiteX3" fmla="*/ 444384 w 1157306"/>
                <a:gd name="connsiteY3" fmla="*/ 15498 h 5560985"/>
                <a:gd name="connsiteX4" fmla="*/ 258404 w 1157306"/>
                <a:gd name="connsiteY4" fmla="*/ 0 h 556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306" h="5560985">
                  <a:moveTo>
                    <a:pt x="258404" y="0"/>
                  </a:moveTo>
                  <a:cubicBezTo>
                    <a:pt x="191245" y="821410"/>
                    <a:pt x="-108389" y="4119966"/>
                    <a:pt x="41428" y="4943959"/>
                  </a:cubicBezTo>
                  <a:cubicBezTo>
                    <a:pt x="191245" y="5767952"/>
                    <a:pt x="1090147" y="5765369"/>
                    <a:pt x="1157306" y="4943959"/>
                  </a:cubicBezTo>
                  <a:lnTo>
                    <a:pt x="444384" y="15498"/>
                  </a:lnTo>
                  <a:lnTo>
                    <a:pt x="25840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17" name="Oval 9"/>
            <p:cNvSpPr/>
            <p:nvPr/>
          </p:nvSpPr>
          <p:spPr>
            <a:xfrm>
              <a:off x="7361695" y="2721898"/>
              <a:ext cx="1332855" cy="1332855"/>
            </a:xfrm>
            <a:prstGeom prst="ellipse">
              <a:avLst/>
            </a:prstGeom>
            <a:solidFill>
              <a:srgbClr val="0CA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18" name="Oval 10"/>
            <p:cNvSpPr/>
            <p:nvPr/>
          </p:nvSpPr>
          <p:spPr>
            <a:xfrm>
              <a:off x="8314968" y="972931"/>
              <a:ext cx="2141349" cy="2141349"/>
            </a:xfrm>
            <a:prstGeom prst="ellipse">
              <a:avLst/>
            </a:prstGeom>
            <a:solidFill>
              <a:srgbClr val="E7D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19" name="Oval 11"/>
            <p:cNvSpPr/>
            <p:nvPr/>
          </p:nvSpPr>
          <p:spPr>
            <a:xfrm>
              <a:off x="10187535" y="2142111"/>
              <a:ext cx="1185137" cy="118513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0" name="Oval 12"/>
            <p:cNvSpPr/>
            <p:nvPr/>
          </p:nvSpPr>
          <p:spPr>
            <a:xfrm>
              <a:off x="8004445" y="4115919"/>
              <a:ext cx="417881" cy="407616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1" name="Oval 13"/>
            <p:cNvSpPr/>
            <p:nvPr/>
          </p:nvSpPr>
          <p:spPr>
            <a:xfrm>
              <a:off x="8719796" y="3609007"/>
              <a:ext cx="379886" cy="3798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2" name="Oval 14"/>
            <p:cNvSpPr/>
            <p:nvPr/>
          </p:nvSpPr>
          <p:spPr>
            <a:xfrm>
              <a:off x="10272276" y="4146672"/>
              <a:ext cx="444873" cy="444873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3" name="Oval 16"/>
            <p:cNvSpPr/>
            <p:nvPr/>
          </p:nvSpPr>
          <p:spPr>
            <a:xfrm>
              <a:off x="9834292" y="2950394"/>
              <a:ext cx="478968" cy="478968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4" name="Oval 17"/>
            <p:cNvSpPr/>
            <p:nvPr/>
          </p:nvSpPr>
          <p:spPr>
            <a:xfrm>
              <a:off x="8695469" y="3043604"/>
              <a:ext cx="322742" cy="322742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5" name="Oval 18"/>
            <p:cNvSpPr/>
            <p:nvPr/>
          </p:nvSpPr>
          <p:spPr>
            <a:xfrm>
              <a:off x="10317107" y="3709869"/>
              <a:ext cx="322742" cy="322742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6" name="Oval 20"/>
            <p:cNvSpPr/>
            <p:nvPr/>
          </p:nvSpPr>
          <p:spPr>
            <a:xfrm>
              <a:off x="9924171" y="4369109"/>
              <a:ext cx="292737" cy="282495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7" name="Oval 21"/>
            <p:cNvSpPr/>
            <p:nvPr/>
          </p:nvSpPr>
          <p:spPr>
            <a:xfrm>
              <a:off x="10553679" y="1652130"/>
              <a:ext cx="481474" cy="481474"/>
            </a:xfrm>
            <a:prstGeom prst="ellipse">
              <a:avLst/>
            </a:prstGeom>
            <a:solidFill>
              <a:schemeClr val="accent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8" name="Oval 24"/>
            <p:cNvSpPr/>
            <p:nvPr/>
          </p:nvSpPr>
          <p:spPr>
            <a:xfrm>
              <a:off x="10686510" y="3412070"/>
              <a:ext cx="293207" cy="293207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29" name="Oval 25"/>
            <p:cNvSpPr/>
            <p:nvPr/>
          </p:nvSpPr>
          <p:spPr>
            <a:xfrm>
              <a:off x="7350807" y="2253205"/>
              <a:ext cx="481474" cy="48147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0" name="Oval 26"/>
            <p:cNvSpPr/>
            <p:nvPr/>
          </p:nvSpPr>
          <p:spPr>
            <a:xfrm>
              <a:off x="7467949" y="1833440"/>
              <a:ext cx="310927" cy="3109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1" name="Oval 27"/>
            <p:cNvSpPr/>
            <p:nvPr/>
          </p:nvSpPr>
          <p:spPr>
            <a:xfrm>
              <a:off x="9723800" y="3410900"/>
              <a:ext cx="293207" cy="293207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2" name="Oval 28"/>
            <p:cNvSpPr/>
            <p:nvPr/>
          </p:nvSpPr>
          <p:spPr>
            <a:xfrm>
              <a:off x="10416936" y="1279575"/>
              <a:ext cx="342094" cy="34209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3" name="Oval 30"/>
            <p:cNvSpPr/>
            <p:nvPr/>
          </p:nvSpPr>
          <p:spPr>
            <a:xfrm>
              <a:off x="7742843" y="1346115"/>
              <a:ext cx="316056" cy="316056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4" name="Oval 31"/>
            <p:cNvSpPr/>
            <p:nvPr/>
          </p:nvSpPr>
          <p:spPr>
            <a:xfrm>
              <a:off x="8958549" y="3390441"/>
              <a:ext cx="203878" cy="203878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5" name="Oval 32"/>
            <p:cNvSpPr/>
            <p:nvPr/>
          </p:nvSpPr>
          <p:spPr>
            <a:xfrm>
              <a:off x="11068522" y="1957606"/>
              <a:ext cx="304150" cy="30415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6" name="Oval 34"/>
            <p:cNvSpPr/>
            <p:nvPr/>
          </p:nvSpPr>
          <p:spPr>
            <a:xfrm>
              <a:off x="10332209" y="1040714"/>
              <a:ext cx="225374" cy="22537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7" name="Oval 35"/>
            <p:cNvSpPr/>
            <p:nvPr/>
          </p:nvSpPr>
          <p:spPr>
            <a:xfrm>
              <a:off x="11074428" y="3306328"/>
              <a:ext cx="209144" cy="209144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8225505" y="825513"/>
              <a:ext cx="441298" cy="4412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39" name="Oval 39"/>
            <p:cNvSpPr/>
            <p:nvPr/>
          </p:nvSpPr>
          <p:spPr>
            <a:xfrm>
              <a:off x="8137849" y="1356209"/>
              <a:ext cx="190005" cy="190005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0" name="Oval 40"/>
            <p:cNvSpPr/>
            <p:nvPr/>
          </p:nvSpPr>
          <p:spPr>
            <a:xfrm>
              <a:off x="8850769" y="661995"/>
              <a:ext cx="288288" cy="28828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1" name="Oval 41"/>
            <p:cNvSpPr/>
            <p:nvPr/>
          </p:nvSpPr>
          <p:spPr>
            <a:xfrm>
              <a:off x="9285718" y="743764"/>
              <a:ext cx="209144" cy="209144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2" name="Oval 42"/>
            <p:cNvSpPr/>
            <p:nvPr/>
          </p:nvSpPr>
          <p:spPr>
            <a:xfrm>
              <a:off x="10026557" y="828787"/>
              <a:ext cx="288288" cy="28828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3" name="Oval 43"/>
            <p:cNvSpPr/>
            <p:nvPr/>
          </p:nvSpPr>
          <p:spPr>
            <a:xfrm>
              <a:off x="9670752" y="791710"/>
              <a:ext cx="209144" cy="209144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4" name="Oval 44"/>
            <p:cNvSpPr/>
            <p:nvPr/>
          </p:nvSpPr>
          <p:spPr>
            <a:xfrm>
              <a:off x="9602502" y="3128184"/>
              <a:ext cx="212600" cy="212600"/>
            </a:xfrm>
            <a:prstGeom prst="ellipse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5" name="Oval 46"/>
            <p:cNvSpPr/>
            <p:nvPr/>
          </p:nvSpPr>
          <p:spPr>
            <a:xfrm>
              <a:off x="8217606" y="2489841"/>
              <a:ext cx="170891" cy="17089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6" name="Oval 48"/>
            <p:cNvSpPr/>
            <p:nvPr/>
          </p:nvSpPr>
          <p:spPr>
            <a:xfrm>
              <a:off x="7817662" y="1728428"/>
              <a:ext cx="458520" cy="45852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7" name="Oval 50"/>
            <p:cNvSpPr/>
            <p:nvPr/>
          </p:nvSpPr>
          <p:spPr>
            <a:xfrm>
              <a:off x="8515990" y="4418812"/>
              <a:ext cx="170891" cy="17089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8" name="Oval 55"/>
            <p:cNvSpPr/>
            <p:nvPr/>
          </p:nvSpPr>
          <p:spPr>
            <a:xfrm>
              <a:off x="7865319" y="2242811"/>
              <a:ext cx="312006" cy="31200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49" name="Oval 56"/>
            <p:cNvSpPr/>
            <p:nvPr/>
          </p:nvSpPr>
          <p:spPr>
            <a:xfrm>
              <a:off x="10820611" y="1344679"/>
              <a:ext cx="247911" cy="247911"/>
            </a:xfrm>
            <a:prstGeom prst="ellipse">
              <a:avLst/>
            </a:prstGeom>
            <a:solidFill>
              <a:schemeClr val="accent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  <p:sp>
          <p:nvSpPr>
            <p:cNvPr id="50" name="Oval 62"/>
            <p:cNvSpPr/>
            <p:nvPr/>
          </p:nvSpPr>
          <p:spPr>
            <a:xfrm>
              <a:off x="10759019" y="3817229"/>
              <a:ext cx="288288" cy="2882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Source Sans Pro" panose="020B0503030403020204" pitchFamily="34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496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913979246"/>
              </p:ext>
            </p:extLst>
          </p:nvPr>
        </p:nvGraphicFramePr>
        <p:xfrm>
          <a:off x="-517926" y="143933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82640" y="2074569"/>
            <a:ext cx="5029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8247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891215246"/>
              </p:ext>
            </p:extLst>
          </p:nvPr>
        </p:nvGraphicFramePr>
        <p:xfrm>
          <a:off x="2822895" y="1334603"/>
          <a:ext cx="6619235" cy="5158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542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654429" y="909967"/>
            <a:ext cx="2986269" cy="458529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rgbClr val="4B99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308557" y="2407344"/>
            <a:ext cx="3678011" cy="1493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80177" y="837465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20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63176" y="2498415"/>
            <a:ext cx="9528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B99C7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谢谢观看</a:t>
            </a:r>
          </a:p>
        </p:txBody>
      </p:sp>
      <p:sp>
        <p:nvSpPr>
          <p:cNvPr id="4" name="斜纹 3"/>
          <p:cNvSpPr/>
          <p:nvPr/>
        </p:nvSpPr>
        <p:spPr>
          <a:xfrm>
            <a:off x="1999459" y="909967"/>
            <a:ext cx="2785730" cy="2597068"/>
          </a:xfrm>
          <a:prstGeom prst="diagStripe">
            <a:avLst>
              <a:gd name="adj" fmla="val 95167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斜纹 31"/>
          <p:cNvSpPr/>
          <p:nvPr/>
        </p:nvSpPr>
        <p:spPr>
          <a:xfrm rot="10800000">
            <a:off x="7608624" y="3882428"/>
            <a:ext cx="1751548" cy="1632925"/>
          </a:xfrm>
          <a:prstGeom prst="diagStripe">
            <a:avLst>
              <a:gd name="adj" fmla="val 92612"/>
            </a:avLst>
          </a:prstGeom>
          <a:gradFill>
            <a:gsLst>
              <a:gs pos="0">
                <a:srgbClr val="828282">
                  <a:alpha val="23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80177" y="3546442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21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0882" y="3444639"/>
            <a:ext cx="5113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82828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THANKS</a:t>
            </a:r>
            <a:endParaRPr lang="zh-CN" altLang="en-US" sz="1400" dirty="0">
              <a:solidFill>
                <a:srgbClr val="828282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39" name="斜纹 38"/>
          <p:cNvSpPr/>
          <p:nvPr/>
        </p:nvSpPr>
        <p:spPr>
          <a:xfrm>
            <a:off x="-9612" y="0"/>
            <a:ext cx="2785730" cy="2597068"/>
          </a:xfrm>
          <a:prstGeom prst="diagStripe">
            <a:avLst>
              <a:gd name="adj" fmla="val 60849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斜纹 39"/>
          <p:cNvSpPr/>
          <p:nvPr/>
        </p:nvSpPr>
        <p:spPr>
          <a:xfrm rot="10800000">
            <a:off x="9222490" y="4103877"/>
            <a:ext cx="2954195" cy="2754123"/>
          </a:xfrm>
          <a:prstGeom prst="diagStripe">
            <a:avLst>
              <a:gd name="adj" fmla="val 64454"/>
            </a:avLst>
          </a:prstGeom>
          <a:gradFill>
            <a:gsLst>
              <a:gs pos="0">
                <a:srgbClr val="828282">
                  <a:alpha val="23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61933" y="4846894"/>
            <a:ext cx="1331088" cy="298224"/>
          </a:xfrm>
          <a:prstGeom prst="roundRect">
            <a:avLst>
              <a:gd name="adj" fmla="val 50000"/>
            </a:avLst>
          </a:prstGeom>
          <a:solidFill>
            <a:srgbClr val="E7D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51PPT</a:t>
            </a:r>
            <a:r>
              <a:rPr lang="zh-CN" altLang="en-US" sz="1200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4601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4288997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斜纹 14"/>
          <p:cNvSpPr/>
          <p:nvPr/>
        </p:nvSpPr>
        <p:spPr>
          <a:xfrm>
            <a:off x="-9612" y="0"/>
            <a:ext cx="2785730" cy="2597068"/>
          </a:xfrm>
          <a:prstGeom prst="diagStripe">
            <a:avLst>
              <a:gd name="adj" fmla="val 60849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64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1182" y="620609"/>
            <a:ext cx="14785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r>
              <a:rPr lang="zh-CN" altLang="en-US" dirty="0"/>
              <a:t>CONTENTS</a:t>
            </a:r>
          </a:p>
        </p:txBody>
      </p:sp>
      <p:sp>
        <p:nvSpPr>
          <p:cNvPr id="17" name="斜纹 16"/>
          <p:cNvSpPr/>
          <p:nvPr/>
        </p:nvSpPr>
        <p:spPr>
          <a:xfrm>
            <a:off x="-18413" y="1721379"/>
            <a:ext cx="2117895" cy="1974462"/>
          </a:xfrm>
          <a:prstGeom prst="diagStripe">
            <a:avLst>
              <a:gd name="adj" fmla="val 34108"/>
            </a:avLst>
          </a:prstGeom>
          <a:solidFill>
            <a:srgbClr val="4B99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斜纹 20"/>
          <p:cNvSpPr/>
          <p:nvPr/>
        </p:nvSpPr>
        <p:spPr>
          <a:xfrm rot="10800000">
            <a:off x="9222490" y="4103877"/>
            <a:ext cx="2954195" cy="2754123"/>
          </a:xfrm>
          <a:prstGeom prst="diagStripe">
            <a:avLst>
              <a:gd name="adj" fmla="val 64454"/>
            </a:avLst>
          </a:prstGeom>
          <a:gradFill>
            <a:gsLst>
              <a:gs pos="0">
                <a:srgbClr val="828282">
                  <a:alpha val="23000"/>
                </a:srgbClr>
              </a:gs>
              <a:gs pos="100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90924" y="2344002"/>
            <a:ext cx="3474211" cy="586332"/>
            <a:chOff x="2463602" y="1728605"/>
            <a:chExt cx="3474211" cy="586332"/>
          </a:xfrm>
        </p:grpSpPr>
        <p:sp>
          <p:nvSpPr>
            <p:cNvPr id="3" name="矩形 2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斜纹 18"/>
            <p:cNvSpPr/>
            <p:nvPr/>
          </p:nvSpPr>
          <p:spPr>
            <a:xfrm>
              <a:off x="2463602" y="1728605"/>
              <a:ext cx="782179" cy="586332"/>
            </a:xfrm>
            <a:prstGeom prst="diagStripe">
              <a:avLst>
                <a:gd name="adj" fmla="val 34108"/>
              </a:avLst>
            </a:prstGeom>
            <a:solidFill>
              <a:srgbClr val="E7D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245781" y="1837105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14742" y="2344002"/>
            <a:ext cx="3474211" cy="586332"/>
            <a:chOff x="2463602" y="1728605"/>
            <a:chExt cx="3474211" cy="586332"/>
          </a:xfrm>
        </p:grpSpPr>
        <p:sp>
          <p:nvSpPr>
            <p:cNvPr id="25" name="矩形 24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斜纹 25"/>
            <p:cNvSpPr/>
            <p:nvPr/>
          </p:nvSpPr>
          <p:spPr>
            <a:xfrm>
              <a:off x="2463602" y="1728605"/>
              <a:ext cx="782179" cy="586332"/>
            </a:xfrm>
            <a:prstGeom prst="diagStripe">
              <a:avLst>
                <a:gd name="adj" fmla="val 34108"/>
              </a:avLst>
            </a:prstGeom>
            <a:solidFill>
              <a:srgbClr val="E7D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245781" y="1837105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90924" y="3362575"/>
            <a:ext cx="3474211" cy="586332"/>
            <a:chOff x="2463602" y="1728605"/>
            <a:chExt cx="3474211" cy="586332"/>
          </a:xfrm>
        </p:grpSpPr>
        <p:sp>
          <p:nvSpPr>
            <p:cNvPr id="29" name="矩形 28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斜纹 30"/>
            <p:cNvSpPr/>
            <p:nvPr/>
          </p:nvSpPr>
          <p:spPr>
            <a:xfrm>
              <a:off x="2463602" y="1728605"/>
              <a:ext cx="782179" cy="586332"/>
            </a:xfrm>
            <a:prstGeom prst="diagStripe">
              <a:avLst>
                <a:gd name="adj" fmla="val 34108"/>
              </a:avLst>
            </a:prstGeom>
            <a:solidFill>
              <a:srgbClr val="E7D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245781" y="1837105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14742" y="3362575"/>
            <a:ext cx="3474211" cy="586332"/>
            <a:chOff x="2463602" y="1728605"/>
            <a:chExt cx="3474211" cy="586332"/>
          </a:xfrm>
        </p:grpSpPr>
        <p:sp>
          <p:nvSpPr>
            <p:cNvPr id="34" name="矩形 33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斜纹 34"/>
            <p:cNvSpPr/>
            <p:nvPr/>
          </p:nvSpPr>
          <p:spPr>
            <a:xfrm>
              <a:off x="2463602" y="1728605"/>
              <a:ext cx="782179" cy="586332"/>
            </a:xfrm>
            <a:prstGeom prst="diagStripe">
              <a:avLst>
                <a:gd name="adj" fmla="val 34108"/>
              </a:avLst>
            </a:prstGeom>
            <a:solidFill>
              <a:srgbClr val="E7D1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245781" y="1837105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B27D088-696D-8987-D751-7C3B810A3854}"/>
              </a:ext>
            </a:extLst>
          </p:cNvPr>
          <p:cNvSpPr txBox="1"/>
          <p:nvPr/>
        </p:nvSpPr>
        <p:spPr>
          <a:xfrm>
            <a:off x="108000800" y="-54845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78706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斜纹 3"/>
          <p:cNvSpPr/>
          <p:nvPr/>
        </p:nvSpPr>
        <p:spPr>
          <a:xfrm>
            <a:off x="4827338" y="0"/>
            <a:ext cx="2785730" cy="2597068"/>
          </a:xfrm>
          <a:prstGeom prst="diagStripe">
            <a:avLst>
              <a:gd name="adj" fmla="val 60849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64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4606724" y="3120757"/>
            <a:ext cx="4065291" cy="3789972"/>
          </a:xfrm>
          <a:prstGeom prst="diagStripe">
            <a:avLst>
              <a:gd name="adj" fmla="val 34108"/>
            </a:avLst>
          </a:prstGeom>
          <a:gradFill>
            <a:gsLst>
              <a:gs pos="0">
                <a:srgbClr val="C9C9C9">
                  <a:alpha val="21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2891" y="2073378"/>
            <a:ext cx="6206071" cy="1047380"/>
            <a:chOff x="2463603" y="1728605"/>
            <a:chExt cx="3474210" cy="586332"/>
          </a:xfrm>
        </p:grpSpPr>
        <p:sp>
          <p:nvSpPr>
            <p:cNvPr id="8" name="矩形 7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70261" y="1840860"/>
              <a:ext cx="2660894" cy="3618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452818" y="190538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9124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89"/>
          <p:cNvGrpSpPr/>
          <p:nvPr/>
        </p:nvGrpSpPr>
        <p:grpSpPr>
          <a:xfrm>
            <a:off x="2088399" y="5717297"/>
            <a:ext cx="1910735" cy="3709591"/>
            <a:chOff x="0" y="0"/>
            <a:chExt cx="3821468" cy="7419181"/>
          </a:xfrm>
        </p:grpSpPr>
        <p:sp>
          <p:nvSpPr>
            <p:cNvPr id="5" name="Shape 2186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323C46"/>
                </a:gs>
                <a:gs pos="100000">
                  <a:srgbClr val="2D5F78"/>
                </a:gs>
              </a:gsLst>
              <a:path path="shape">
                <a:fillToRect l="10280" t="67178" r="89719" b="32821"/>
              </a:path>
            </a:gradFill>
            <a:ln w="12700" cap="flat">
              <a:solidFill>
                <a:srgbClr val="2D809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6" name="Shape 2187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23C46"/>
                </a:gs>
                <a:gs pos="100000">
                  <a:srgbClr val="2D5F78"/>
                </a:gs>
              </a:gsLst>
              <a:lin ang="0" scaled="0"/>
            </a:gradFill>
            <a:ln w="12700" cap="flat">
              <a:solidFill>
                <a:srgbClr val="2D809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7" name="Shape 2188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34779">
                  <a:srgbClr val="152C3F"/>
                </a:gs>
                <a:gs pos="100000">
                  <a:srgbClr val="2A587E"/>
                </a:gs>
              </a:gsLst>
              <a:lin ang="14297944" scaled="0"/>
            </a:gradFill>
            <a:ln w="12700" cap="flat">
              <a:solidFill>
                <a:srgbClr val="2D8098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</p:grpSp>
      <p:grpSp>
        <p:nvGrpSpPr>
          <p:cNvPr id="8" name="Group 2193"/>
          <p:cNvGrpSpPr/>
          <p:nvPr/>
        </p:nvGrpSpPr>
        <p:grpSpPr>
          <a:xfrm>
            <a:off x="3989166" y="5139447"/>
            <a:ext cx="1910735" cy="3709591"/>
            <a:chOff x="0" y="0"/>
            <a:chExt cx="3821468" cy="7419181"/>
          </a:xfrm>
        </p:grpSpPr>
        <p:sp>
          <p:nvSpPr>
            <p:cNvPr id="9" name="Shape 2190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2D5F5F"/>
                </a:gs>
                <a:gs pos="100000">
                  <a:srgbClr val="329687"/>
                </a:gs>
              </a:gsLst>
              <a:path path="shape">
                <a:fillToRect l="4003" t="75497" r="95996" b="24502"/>
              </a:path>
            </a:gradFill>
            <a:ln w="12700" cap="flat">
              <a:solidFill>
                <a:srgbClr val="4CAEA1"/>
              </a:solidFill>
              <a:prstDash val="solid"/>
              <a:miter lim="400000"/>
            </a:ln>
            <a:effectLst>
              <a:outerShdw blurRad="482600" dist="109348" dir="10569423" rotWithShape="0">
                <a:srgbClr val="000000">
                  <a:alpha val="28086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0" name="Shape 2191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85F52"/>
                </a:gs>
                <a:gs pos="100000">
                  <a:srgbClr val="2D5F60"/>
                </a:gs>
              </a:gsLst>
              <a:lin ang="14297944" scaled="0"/>
            </a:gradFill>
            <a:ln w="12700" cap="flat">
              <a:solidFill>
                <a:srgbClr val="4CAE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1" name="Shape 2192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9638">
                  <a:srgbClr val="329687"/>
                </a:gs>
                <a:gs pos="78841">
                  <a:srgbClr val="006363"/>
                </a:gs>
              </a:gsLst>
              <a:lin ang="14297944" scaled="0"/>
            </a:gradFill>
            <a:ln w="12700" cap="flat">
              <a:solidFill>
                <a:srgbClr val="4CAEA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</p:grpSp>
      <p:grpSp>
        <p:nvGrpSpPr>
          <p:cNvPr id="12" name="Group 2197"/>
          <p:cNvGrpSpPr/>
          <p:nvPr/>
        </p:nvGrpSpPr>
        <p:grpSpPr>
          <a:xfrm>
            <a:off x="5887816" y="3721280"/>
            <a:ext cx="1910735" cy="3709591"/>
            <a:chOff x="0" y="0"/>
            <a:chExt cx="3821468" cy="7419181"/>
          </a:xfrm>
        </p:grpSpPr>
        <p:sp>
          <p:nvSpPr>
            <p:cNvPr id="13" name="Shape 2194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8CB932"/>
                </a:gs>
                <a:gs pos="100000">
                  <a:srgbClr val="A5C932"/>
                </a:gs>
              </a:gsLst>
              <a:path path="shape">
                <a:fillToRect l="10280" t="67178" r="89719" b="32821"/>
              </a:path>
            </a:gradFill>
            <a:ln w="12700" cap="flat">
              <a:solidFill>
                <a:srgbClr val="9ECB3D"/>
              </a:solidFill>
              <a:prstDash val="solid"/>
              <a:miter lim="400000"/>
            </a:ln>
            <a:effectLst>
              <a:outerShdw blurRad="482600" dist="109348" dir="10569423" rotWithShape="0">
                <a:srgbClr val="000000">
                  <a:alpha val="38639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4" name="Shape 2195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59D00"/>
                </a:gs>
                <a:gs pos="100000">
                  <a:srgbClr val="8CB932"/>
                </a:gs>
              </a:gsLst>
              <a:lin ang="0" scaled="0"/>
            </a:gradFill>
            <a:ln w="12700" cap="flat">
              <a:solidFill>
                <a:srgbClr val="9ECB3D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5" name="Shape 2196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C8000"/>
                </a:gs>
                <a:gs pos="100000">
                  <a:srgbClr val="8CB932"/>
                </a:gs>
              </a:gsLst>
              <a:lin ang="14297944" scaled="0"/>
            </a:gradFill>
            <a:ln w="12700" cap="flat">
              <a:solidFill>
                <a:srgbClr val="9ECB3D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</p:grpSp>
      <p:grpSp>
        <p:nvGrpSpPr>
          <p:cNvPr id="16" name="Group 2201"/>
          <p:cNvGrpSpPr/>
          <p:nvPr/>
        </p:nvGrpSpPr>
        <p:grpSpPr>
          <a:xfrm>
            <a:off x="7792817" y="4229280"/>
            <a:ext cx="1910735" cy="3709591"/>
            <a:chOff x="0" y="0"/>
            <a:chExt cx="3821468" cy="7419181"/>
          </a:xfrm>
        </p:grpSpPr>
        <p:sp>
          <p:nvSpPr>
            <p:cNvPr id="17" name="Shape 2198"/>
            <p:cNvSpPr/>
            <p:nvPr/>
          </p:nvSpPr>
          <p:spPr>
            <a:xfrm>
              <a:off x="653" y="283717"/>
              <a:ext cx="2800165" cy="603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gradFill flip="none" rotWithShape="1">
              <a:gsLst>
                <a:gs pos="0">
                  <a:srgbClr val="FFC300"/>
                </a:gs>
                <a:gs pos="100000">
                  <a:srgbClr val="FFCC00"/>
                </a:gs>
              </a:gsLst>
              <a:path path="shape">
                <a:fillToRect l="10280" t="67178" r="89719" b="32821"/>
              </a:path>
            </a:gradFill>
            <a:ln w="12700" cap="flat">
              <a:solidFill>
                <a:srgbClr val="FFDD00"/>
              </a:solidFill>
              <a:prstDash val="solid"/>
              <a:miter lim="400000"/>
            </a:ln>
            <a:effectLst>
              <a:outerShdw blurRad="609600" dist="163624" dir="10569423" rotWithShape="0">
                <a:srgbClr val="000000">
                  <a:alpha val="33522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8" name="Shape 2199"/>
            <p:cNvSpPr/>
            <p:nvPr/>
          </p:nvSpPr>
          <p:spPr>
            <a:xfrm>
              <a:off x="2797927" y="0"/>
              <a:ext cx="1023542" cy="741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808"/>
                  </a:lnTo>
                  <a:lnTo>
                    <a:pt x="0" y="6126"/>
                  </a:lnTo>
                  <a:lnTo>
                    <a:pt x="0" y="7748"/>
                  </a:lnTo>
                  <a:lnTo>
                    <a:pt x="0" y="9342"/>
                  </a:lnTo>
                  <a:lnTo>
                    <a:pt x="0" y="13067"/>
                  </a:lnTo>
                  <a:lnTo>
                    <a:pt x="0" y="14660"/>
                  </a:lnTo>
                  <a:lnTo>
                    <a:pt x="0" y="16281"/>
                  </a:lnTo>
                  <a:lnTo>
                    <a:pt x="0" y="21600"/>
                  </a:lnTo>
                  <a:lnTo>
                    <a:pt x="21600" y="20795"/>
                  </a:lnTo>
                  <a:lnTo>
                    <a:pt x="21600" y="15476"/>
                  </a:lnTo>
                  <a:lnTo>
                    <a:pt x="21600" y="13854"/>
                  </a:lnTo>
                  <a:lnTo>
                    <a:pt x="21600" y="12258"/>
                  </a:lnTo>
                  <a:lnTo>
                    <a:pt x="21600" y="8535"/>
                  </a:lnTo>
                  <a:lnTo>
                    <a:pt x="21600" y="6940"/>
                  </a:lnTo>
                  <a:lnTo>
                    <a:pt x="21600" y="5319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3AC00"/>
                </a:gs>
                <a:gs pos="100000">
                  <a:srgbClr val="FFC600"/>
                </a:gs>
              </a:gsLst>
              <a:lin ang="0" scaled="0"/>
            </a:gradFill>
            <a:ln w="12700" cap="flat">
              <a:solidFill>
                <a:srgbClr val="FFDD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9" name="Shape 2200"/>
            <p:cNvSpPr/>
            <p:nvPr/>
          </p:nvSpPr>
          <p:spPr>
            <a:xfrm>
              <a:off x="0" y="19459"/>
              <a:ext cx="3812242" cy="267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2" y="0"/>
                  </a:moveTo>
                  <a:lnTo>
                    <a:pt x="21600" y="0"/>
                  </a:lnTo>
                  <a:lnTo>
                    <a:pt x="15969" y="21600"/>
                  </a:lnTo>
                  <a:lnTo>
                    <a:pt x="0" y="21600"/>
                  </a:lnTo>
                  <a:lnTo>
                    <a:pt x="48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49200"/>
                </a:gs>
                <a:gs pos="100000">
                  <a:srgbClr val="F5B000"/>
                </a:gs>
              </a:gsLst>
              <a:lin ang="14297944" scaled="0"/>
            </a:gradFill>
            <a:ln w="12700" cap="flat">
              <a:solidFill>
                <a:srgbClr val="FFDD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</p:grpSp>
      <p:grpSp>
        <p:nvGrpSpPr>
          <p:cNvPr id="20" name="Group 2212"/>
          <p:cNvGrpSpPr/>
          <p:nvPr/>
        </p:nvGrpSpPr>
        <p:grpSpPr>
          <a:xfrm>
            <a:off x="2058637" y="3545156"/>
            <a:ext cx="1541270" cy="1735205"/>
            <a:chOff x="0" y="0"/>
            <a:chExt cx="3082539" cy="3470408"/>
          </a:xfrm>
        </p:grpSpPr>
        <p:sp>
          <p:nvSpPr>
            <p:cNvPr id="21" name="Shape 2203"/>
            <p:cNvSpPr/>
            <p:nvPr/>
          </p:nvSpPr>
          <p:spPr>
            <a:xfrm>
              <a:off x="1219012" y="191604"/>
              <a:ext cx="1863527" cy="910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>
                  <a:solidFill>
                    <a:srgbClr val="2D5F78"/>
                  </a:solidFill>
                  <a:latin typeface="Arimo"/>
                  <a:sym typeface="Arimo"/>
                </a:rPr>
                <a:t>21</a:t>
              </a:r>
              <a:r>
                <a:rPr sz="2000" b="1" kern="0">
                  <a:solidFill>
                    <a:srgbClr val="2D5F78"/>
                  </a:solidFill>
                  <a:latin typeface="Arimo"/>
                  <a:sym typeface="Arimo"/>
                </a:rPr>
                <a:t>%</a:t>
              </a:r>
            </a:p>
          </p:txBody>
        </p:sp>
        <p:sp>
          <p:nvSpPr>
            <p:cNvPr id="22" name="Shape 2204"/>
            <p:cNvSpPr/>
            <p:nvPr/>
          </p:nvSpPr>
          <p:spPr>
            <a:xfrm>
              <a:off x="176987" y="0"/>
              <a:ext cx="1003278" cy="98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535" extrusionOk="0">
                  <a:moveTo>
                    <a:pt x="4328" y="0"/>
                  </a:moveTo>
                  <a:cubicBezTo>
                    <a:pt x="3723" y="0"/>
                    <a:pt x="3117" y="141"/>
                    <a:pt x="2573" y="407"/>
                  </a:cubicBezTo>
                  <a:cubicBezTo>
                    <a:pt x="2491" y="447"/>
                    <a:pt x="2440" y="527"/>
                    <a:pt x="2424" y="619"/>
                  </a:cubicBezTo>
                  <a:cubicBezTo>
                    <a:pt x="2409" y="711"/>
                    <a:pt x="2435" y="807"/>
                    <a:pt x="2499" y="873"/>
                  </a:cubicBezTo>
                  <a:lnTo>
                    <a:pt x="5023" y="3450"/>
                  </a:lnTo>
                  <a:cubicBezTo>
                    <a:pt x="5209" y="3640"/>
                    <a:pt x="5304" y="3893"/>
                    <a:pt x="5304" y="4162"/>
                  </a:cubicBezTo>
                  <a:cubicBezTo>
                    <a:pt x="5304" y="4430"/>
                    <a:pt x="5209" y="4683"/>
                    <a:pt x="5023" y="4873"/>
                  </a:cubicBezTo>
                  <a:cubicBezTo>
                    <a:pt x="4653" y="5254"/>
                    <a:pt x="4004" y="5255"/>
                    <a:pt x="3633" y="4873"/>
                  </a:cubicBezTo>
                  <a:lnTo>
                    <a:pt x="1108" y="2288"/>
                  </a:lnTo>
                  <a:cubicBezTo>
                    <a:pt x="1044" y="2222"/>
                    <a:pt x="956" y="2196"/>
                    <a:pt x="868" y="2212"/>
                  </a:cubicBezTo>
                  <a:cubicBezTo>
                    <a:pt x="779" y="2227"/>
                    <a:pt x="701" y="2289"/>
                    <a:pt x="661" y="2373"/>
                  </a:cubicBezTo>
                  <a:cubicBezTo>
                    <a:pt x="-79" y="3963"/>
                    <a:pt x="233" y="5860"/>
                    <a:pt x="1448" y="7103"/>
                  </a:cubicBezTo>
                  <a:cubicBezTo>
                    <a:pt x="2214" y="7888"/>
                    <a:pt x="3236" y="8323"/>
                    <a:pt x="4319" y="8323"/>
                  </a:cubicBezTo>
                  <a:cubicBezTo>
                    <a:pt x="4745" y="8323"/>
                    <a:pt x="5166" y="8251"/>
                    <a:pt x="5569" y="8120"/>
                  </a:cubicBezTo>
                  <a:lnTo>
                    <a:pt x="7961" y="10578"/>
                  </a:lnTo>
                  <a:lnTo>
                    <a:pt x="10584" y="7891"/>
                  </a:lnTo>
                  <a:lnTo>
                    <a:pt x="8193" y="5433"/>
                  </a:lnTo>
                  <a:cubicBezTo>
                    <a:pt x="8654" y="3955"/>
                    <a:pt x="8275" y="2322"/>
                    <a:pt x="7200" y="1220"/>
                  </a:cubicBezTo>
                  <a:cubicBezTo>
                    <a:pt x="6434" y="436"/>
                    <a:pt x="5410" y="0"/>
                    <a:pt x="4328" y="0"/>
                  </a:cubicBezTo>
                  <a:close/>
                  <a:moveTo>
                    <a:pt x="11685" y="271"/>
                  </a:moveTo>
                  <a:cubicBezTo>
                    <a:pt x="11220" y="278"/>
                    <a:pt x="10835" y="369"/>
                    <a:pt x="10535" y="475"/>
                  </a:cubicBezTo>
                  <a:cubicBezTo>
                    <a:pt x="10052" y="645"/>
                    <a:pt x="10149" y="749"/>
                    <a:pt x="10651" y="839"/>
                  </a:cubicBezTo>
                  <a:cubicBezTo>
                    <a:pt x="14298" y="1491"/>
                    <a:pt x="14745" y="3693"/>
                    <a:pt x="14127" y="4543"/>
                  </a:cubicBezTo>
                  <a:cubicBezTo>
                    <a:pt x="13889" y="4871"/>
                    <a:pt x="14234" y="5272"/>
                    <a:pt x="14234" y="5272"/>
                  </a:cubicBezTo>
                  <a:lnTo>
                    <a:pt x="14367" y="5399"/>
                  </a:lnTo>
                  <a:lnTo>
                    <a:pt x="8209" y="11705"/>
                  </a:lnTo>
                  <a:cubicBezTo>
                    <a:pt x="8293" y="11756"/>
                    <a:pt x="8378" y="11817"/>
                    <a:pt x="8449" y="11891"/>
                  </a:cubicBezTo>
                  <a:lnTo>
                    <a:pt x="9484" y="12951"/>
                  </a:lnTo>
                  <a:cubicBezTo>
                    <a:pt x="9554" y="13023"/>
                    <a:pt x="9608" y="13102"/>
                    <a:pt x="9658" y="13188"/>
                  </a:cubicBezTo>
                  <a:lnTo>
                    <a:pt x="15815" y="6882"/>
                  </a:lnTo>
                  <a:cubicBezTo>
                    <a:pt x="15815" y="6882"/>
                    <a:pt x="16055" y="7136"/>
                    <a:pt x="16055" y="7136"/>
                  </a:cubicBezTo>
                  <a:cubicBezTo>
                    <a:pt x="16055" y="7136"/>
                    <a:pt x="16496" y="7524"/>
                    <a:pt x="16858" y="7340"/>
                  </a:cubicBezTo>
                  <a:cubicBezTo>
                    <a:pt x="17267" y="7129"/>
                    <a:pt x="18419" y="8297"/>
                    <a:pt x="18786" y="8569"/>
                  </a:cubicBezTo>
                  <a:lnTo>
                    <a:pt x="18596" y="8772"/>
                  </a:lnTo>
                  <a:cubicBezTo>
                    <a:pt x="18330" y="9041"/>
                    <a:pt x="18331" y="9487"/>
                    <a:pt x="18596" y="9755"/>
                  </a:cubicBezTo>
                  <a:cubicBezTo>
                    <a:pt x="18860" y="10025"/>
                    <a:pt x="19283" y="10025"/>
                    <a:pt x="19547" y="9755"/>
                  </a:cubicBezTo>
                  <a:lnTo>
                    <a:pt x="21136" y="8128"/>
                  </a:lnTo>
                  <a:cubicBezTo>
                    <a:pt x="21399" y="7858"/>
                    <a:pt x="21400" y="7415"/>
                    <a:pt x="21136" y="7145"/>
                  </a:cubicBezTo>
                  <a:cubicBezTo>
                    <a:pt x="20874" y="6876"/>
                    <a:pt x="20448" y="6876"/>
                    <a:pt x="20185" y="7145"/>
                  </a:cubicBezTo>
                  <a:lnTo>
                    <a:pt x="19920" y="7416"/>
                  </a:lnTo>
                  <a:cubicBezTo>
                    <a:pt x="19701" y="7107"/>
                    <a:pt x="19335" y="6582"/>
                    <a:pt x="19382" y="6408"/>
                  </a:cubicBezTo>
                  <a:cubicBezTo>
                    <a:pt x="19576" y="5642"/>
                    <a:pt x="18049" y="3831"/>
                    <a:pt x="18049" y="3831"/>
                  </a:cubicBezTo>
                  <a:cubicBezTo>
                    <a:pt x="15212" y="926"/>
                    <a:pt x="13080" y="250"/>
                    <a:pt x="11685" y="271"/>
                  </a:cubicBezTo>
                  <a:close/>
                  <a:moveTo>
                    <a:pt x="13216" y="10578"/>
                  </a:moveTo>
                  <a:lnTo>
                    <a:pt x="10593" y="13264"/>
                  </a:lnTo>
                  <a:lnTo>
                    <a:pt x="13241" y="15985"/>
                  </a:lnTo>
                  <a:cubicBezTo>
                    <a:pt x="12780" y="17462"/>
                    <a:pt x="13159" y="19095"/>
                    <a:pt x="14234" y="20197"/>
                  </a:cubicBezTo>
                  <a:cubicBezTo>
                    <a:pt x="15000" y="20982"/>
                    <a:pt x="16023" y="21418"/>
                    <a:pt x="17106" y="21418"/>
                  </a:cubicBezTo>
                  <a:cubicBezTo>
                    <a:pt x="17711" y="21418"/>
                    <a:pt x="18316" y="21277"/>
                    <a:pt x="18861" y="21011"/>
                  </a:cubicBezTo>
                  <a:cubicBezTo>
                    <a:pt x="18942" y="20971"/>
                    <a:pt x="19002" y="20891"/>
                    <a:pt x="19018" y="20799"/>
                  </a:cubicBezTo>
                  <a:cubicBezTo>
                    <a:pt x="19033" y="20707"/>
                    <a:pt x="18999" y="20610"/>
                    <a:pt x="18935" y="20545"/>
                  </a:cubicBezTo>
                  <a:lnTo>
                    <a:pt x="16419" y="17968"/>
                  </a:lnTo>
                  <a:cubicBezTo>
                    <a:pt x="16233" y="17779"/>
                    <a:pt x="16130" y="17524"/>
                    <a:pt x="16129" y="17256"/>
                  </a:cubicBezTo>
                  <a:cubicBezTo>
                    <a:pt x="16129" y="16988"/>
                    <a:pt x="16233" y="16735"/>
                    <a:pt x="16419" y="16544"/>
                  </a:cubicBezTo>
                  <a:cubicBezTo>
                    <a:pt x="16790" y="16163"/>
                    <a:pt x="17439" y="16164"/>
                    <a:pt x="17809" y="16544"/>
                  </a:cubicBezTo>
                  <a:lnTo>
                    <a:pt x="20325" y="19129"/>
                  </a:lnTo>
                  <a:cubicBezTo>
                    <a:pt x="20390" y="19195"/>
                    <a:pt x="20483" y="19221"/>
                    <a:pt x="20574" y="19206"/>
                  </a:cubicBezTo>
                  <a:cubicBezTo>
                    <a:pt x="20663" y="19189"/>
                    <a:pt x="20741" y="19129"/>
                    <a:pt x="20781" y="19045"/>
                  </a:cubicBezTo>
                  <a:cubicBezTo>
                    <a:pt x="21521" y="17455"/>
                    <a:pt x="21201" y="15550"/>
                    <a:pt x="19986" y="14307"/>
                  </a:cubicBezTo>
                  <a:cubicBezTo>
                    <a:pt x="19220" y="13522"/>
                    <a:pt x="18197" y="13095"/>
                    <a:pt x="17114" y="13095"/>
                  </a:cubicBezTo>
                  <a:cubicBezTo>
                    <a:pt x="16688" y="13095"/>
                    <a:pt x="16268" y="13167"/>
                    <a:pt x="15865" y="13298"/>
                  </a:cubicBezTo>
                  <a:lnTo>
                    <a:pt x="13216" y="10578"/>
                  </a:lnTo>
                  <a:close/>
                  <a:moveTo>
                    <a:pt x="7473" y="12205"/>
                  </a:moveTo>
                  <a:cubicBezTo>
                    <a:pt x="7317" y="12199"/>
                    <a:pt x="7156" y="12249"/>
                    <a:pt x="7034" y="12357"/>
                  </a:cubicBezTo>
                  <a:lnTo>
                    <a:pt x="190" y="18646"/>
                  </a:lnTo>
                  <a:cubicBezTo>
                    <a:pt x="-55" y="18862"/>
                    <a:pt x="-63" y="19227"/>
                    <a:pt x="165" y="19460"/>
                  </a:cubicBezTo>
                  <a:lnTo>
                    <a:pt x="2027" y="21367"/>
                  </a:lnTo>
                  <a:cubicBezTo>
                    <a:pt x="2255" y="21600"/>
                    <a:pt x="2611" y="21590"/>
                    <a:pt x="2821" y="21341"/>
                  </a:cubicBezTo>
                  <a:lnTo>
                    <a:pt x="8962" y="14332"/>
                  </a:lnTo>
                  <a:cubicBezTo>
                    <a:pt x="9172" y="14083"/>
                    <a:pt x="9157" y="13684"/>
                    <a:pt x="8929" y="13451"/>
                  </a:cubicBezTo>
                  <a:cubicBezTo>
                    <a:pt x="8929" y="13451"/>
                    <a:pt x="7895" y="12391"/>
                    <a:pt x="7895" y="12391"/>
                  </a:cubicBezTo>
                  <a:cubicBezTo>
                    <a:pt x="7781" y="12275"/>
                    <a:pt x="7628" y="12211"/>
                    <a:pt x="7473" y="12205"/>
                  </a:cubicBezTo>
                  <a:close/>
                </a:path>
              </a:pathLst>
            </a:custGeom>
            <a:solidFill>
              <a:srgbClr val="2D5F78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23" name="Shape 2205"/>
            <p:cNvSpPr/>
            <p:nvPr/>
          </p:nvSpPr>
          <p:spPr>
            <a:xfrm>
              <a:off x="0" y="1459387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24" name="Shape 2206"/>
            <p:cNvSpPr/>
            <p:nvPr/>
          </p:nvSpPr>
          <p:spPr>
            <a:xfrm>
              <a:off x="28292" y="2259821"/>
              <a:ext cx="2931497" cy="1210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sz="1000" kern="0" dirty="0">
                <a:latin typeface="Arimo"/>
                <a:sym typeface="Arimo"/>
              </a:endParaRPr>
            </a:p>
          </p:txBody>
        </p:sp>
        <p:sp>
          <p:nvSpPr>
            <p:cNvPr id="25" name="Shape 2208"/>
            <p:cNvSpPr/>
            <p:nvPr/>
          </p:nvSpPr>
          <p:spPr>
            <a:xfrm>
              <a:off x="28292" y="1669607"/>
              <a:ext cx="2931497" cy="61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26" name="Group 2222"/>
          <p:cNvGrpSpPr/>
          <p:nvPr/>
        </p:nvGrpSpPr>
        <p:grpSpPr>
          <a:xfrm>
            <a:off x="4027136" y="2882560"/>
            <a:ext cx="1541271" cy="1775501"/>
            <a:chOff x="0" y="0"/>
            <a:chExt cx="3082539" cy="3551000"/>
          </a:xfrm>
        </p:grpSpPr>
        <p:sp>
          <p:nvSpPr>
            <p:cNvPr id="27" name="Shape 2213"/>
            <p:cNvSpPr/>
            <p:nvPr/>
          </p:nvSpPr>
          <p:spPr>
            <a:xfrm>
              <a:off x="153432" y="0"/>
              <a:ext cx="1483123" cy="112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60" y="0"/>
                  </a:moveTo>
                  <a:cubicBezTo>
                    <a:pt x="20176" y="0"/>
                    <a:pt x="20011" y="93"/>
                    <a:pt x="19880" y="264"/>
                  </a:cubicBezTo>
                  <a:lnTo>
                    <a:pt x="18060" y="2664"/>
                  </a:lnTo>
                  <a:cubicBezTo>
                    <a:pt x="17817" y="2984"/>
                    <a:pt x="17795" y="3482"/>
                    <a:pt x="17990" y="3837"/>
                  </a:cubicBezTo>
                  <a:lnTo>
                    <a:pt x="15970" y="6501"/>
                  </a:lnTo>
                  <a:lnTo>
                    <a:pt x="14940" y="5143"/>
                  </a:lnTo>
                  <a:cubicBezTo>
                    <a:pt x="14819" y="4983"/>
                    <a:pt x="14660" y="4892"/>
                    <a:pt x="14500" y="4892"/>
                  </a:cubicBezTo>
                  <a:cubicBezTo>
                    <a:pt x="14299" y="4892"/>
                    <a:pt x="14119" y="5026"/>
                    <a:pt x="14000" y="5262"/>
                  </a:cubicBezTo>
                  <a:lnTo>
                    <a:pt x="12500" y="8215"/>
                  </a:lnTo>
                  <a:cubicBezTo>
                    <a:pt x="12340" y="8533"/>
                    <a:pt x="12208" y="9087"/>
                    <a:pt x="12200" y="9468"/>
                  </a:cubicBezTo>
                  <a:lnTo>
                    <a:pt x="12160" y="11525"/>
                  </a:lnTo>
                  <a:cubicBezTo>
                    <a:pt x="12155" y="11768"/>
                    <a:pt x="12224" y="12001"/>
                    <a:pt x="12350" y="12171"/>
                  </a:cubicBezTo>
                  <a:cubicBezTo>
                    <a:pt x="12476" y="12343"/>
                    <a:pt x="12647" y="12435"/>
                    <a:pt x="12830" y="12435"/>
                  </a:cubicBezTo>
                  <a:lnTo>
                    <a:pt x="14420" y="12382"/>
                  </a:lnTo>
                  <a:cubicBezTo>
                    <a:pt x="14709" y="12373"/>
                    <a:pt x="15120" y="12199"/>
                    <a:pt x="15360" y="11987"/>
                  </a:cubicBezTo>
                  <a:lnTo>
                    <a:pt x="17600" y="10022"/>
                  </a:lnTo>
                  <a:cubicBezTo>
                    <a:pt x="17759" y="9882"/>
                    <a:pt x="17862" y="9664"/>
                    <a:pt x="17880" y="9429"/>
                  </a:cubicBezTo>
                  <a:cubicBezTo>
                    <a:pt x="17897" y="9193"/>
                    <a:pt x="17835" y="8960"/>
                    <a:pt x="17700" y="8782"/>
                  </a:cubicBezTo>
                  <a:lnTo>
                    <a:pt x="16670" y="7424"/>
                  </a:lnTo>
                  <a:lnTo>
                    <a:pt x="18680" y="4760"/>
                  </a:lnTo>
                  <a:cubicBezTo>
                    <a:pt x="18798" y="4871"/>
                    <a:pt x="18942" y="4932"/>
                    <a:pt x="19090" y="4932"/>
                  </a:cubicBezTo>
                  <a:cubicBezTo>
                    <a:pt x="19274" y="4932"/>
                    <a:pt x="19450" y="4839"/>
                    <a:pt x="19580" y="4668"/>
                  </a:cubicBezTo>
                  <a:lnTo>
                    <a:pt x="21400" y="2268"/>
                  </a:lnTo>
                  <a:cubicBezTo>
                    <a:pt x="21529" y="2096"/>
                    <a:pt x="21600" y="1867"/>
                    <a:pt x="21600" y="1622"/>
                  </a:cubicBezTo>
                  <a:cubicBezTo>
                    <a:pt x="21600" y="1378"/>
                    <a:pt x="21529" y="1148"/>
                    <a:pt x="21400" y="976"/>
                  </a:cubicBezTo>
                  <a:lnTo>
                    <a:pt x="20850" y="264"/>
                  </a:lnTo>
                  <a:cubicBezTo>
                    <a:pt x="20720" y="93"/>
                    <a:pt x="20545" y="0"/>
                    <a:pt x="20360" y="0"/>
                  </a:cubicBezTo>
                  <a:close/>
                  <a:moveTo>
                    <a:pt x="15820" y="7622"/>
                  </a:moveTo>
                  <a:cubicBezTo>
                    <a:pt x="16107" y="7764"/>
                    <a:pt x="16146" y="8271"/>
                    <a:pt x="16260" y="8611"/>
                  </a:cubicBezTo>
                  <a:cubicBezTo>
                    <a:pt x="16375" y="8951"/>
                    <a:pt x="16642" y="9329"/>
                    <a:pt x="16530" y="9705"/>
                  </a:cubicBezTo>
                  <a:cubicBezTo>
                    <a:pt x="16434" y="10026"/>
                    <a:pt x="16019" y="10128"/>
                    <a:pt x="15790" y="10404"/>
                  </a:cubicBezTo>
                  <a:cubicBezTo>
                    <a:pt x="15592" y="10645"/>
                    <a:pt x="15517" y="11178"/>
                    <a:pt x="15240" y="11341"/>
                  </a:cubicBezTo>
                  <a:cubicBezTo>
                    <a:pt x="14964" y="11503"/>
                    <a:pt x="14607" y="11215"/>
                    <a:pt x="14340" y="11248"/>
                  </a:cubicBezTo>
                  <a:cubicBezTo>
                    <a:pt x="14030" y="11286"/>
                    <a:pt x="13696" y="11620"/>
                    <a:pt x="13450" y="11499"/>
                  </a:cubicBezTo>
                  <a:cubicBezTo>
                    <a:pt x="13163" y="11355"/>
                    <a:pt x="13135" y="10850"/>
                    <a:pt x="13020" y="10510"/>
                  </a:cubicBezTo>
                  <a:cubicBezTo>
                    <a:pt x="12905" y="10170"/>
                    <a:pt x="12638" y="9791"/>
                    <a:pt x="12750" y="9415"/>
                  </a:cubicBezTo>
                  <a:cubicBezTo>
                    <a:pt x="12845" y="9094"/>
                    <a:pt x="13252" y="8994"/>
                    <a:pt x="13480" y="8716"/>
                  </a:cubicBezTo>
                  <a:cubicBezTo>
                    <a:pt x="13678" y="8477"/>
                    <a:pt x="13763" y="7942"/>
                    <a:pt x="14040" y="7780"/>
                  </a:cubicBezTo>
                  <a:cubicBezTo>
                    <a:pt x="14317" y="7618"/>
                    <a:pt x="14672" y="7892"/>
                    <a:pt x="14940" y="7859"/>
                  </a:cubicBezTo>
                  <a:cubicBezTo>
                    <a:pt x="15249" y="7822"/>
                    <a:pt x="15576" y="7501"/>
                    <a:pt x="15820" y="7622"/>
                  </a:cubicBezTo>
                  <a:close/>
                  <a:moveTo>
                    <a:pt x="740" y="8862"/>
                  </a:moveTo>
                  <a:cubicBezTo>
                    <a:pt x="331" y="8862"/>
                    <a:pt x="0" y="9298"/>
                    <a:pt x="0" y="9837"/>
                  </a:cubicBezTo>
                  <a:lnTo>
                    <a:pt x="0" y="11631"/>
                  </a:lnTo>
                  <a:cubicBezTo>
                    <a:pt x="0" y="12168"/>
                    <a:pt x="331" y="12607"/>
                    <a:pt x="740" y="12607"/>
                  </a:cubicBezTo>
                  <a:lnTo>
                    <a:pt x="4010" y="12607"/>
                  </a:lnTo>
                  <a:cubicBezTo>
                    <a:pt x="4417" y="12607"/>
                    <a:pt x="4750" y="12168"/>
                    <a:pt x="4750" y="11631"/>
                  </a:cubicBezTo>
                  <a:lnTo>
                    <a:pt x="4750" y="9837"/>
                  </a:lnTo>
                  <a:cubicBezTo>
                    <a:pt x="4750" y="9298"/>
                    <a:pt x="4417" y="8862"/>
                    <a:pt x="4010" y="8862"/>
                  </a:cubicBezTo>
                  <a:lnTo>
                    <a:pt x="740" y="8862"/>
                  </a:lnTo>
                  <a:close/>
                  <a:moveTo>
                    <a:pt x="6220" y="8862"/>
                  </a:moveTo>
                  <a:cubicBezTo>
                    <a:pt x="5812" y="8862"/>
                    <a:pt x="5480" y="9298"/>
                    <a:pt x="5480" y="9837"/>
                  </a:cubicBezTo>
                  <a:lnTo>
                    <a:pt x="5480" y="11631"/>
                  </a:lnTo>
                  <a:cubicBezTo>
                    <a:pt x="5480" y="12168"/>
                    <a:pt x="5812" y="12607"/>
                    <a:pt x="6220" y="12607"/>
                  </a:cubicBezTo>
                  <a:lnTo>
                    <a:pt x="9490" y="12607"/>
                  </a:lnTo>
                  <a:cubicBezTo>
                    <a:pt x="9898" y="12607"/>
                    <a:pt x="10230" y="12168"/>
                    <a:pt x="10230" y="11631"/>
                  </a:cubicBezTo>
                  <a:lnTo>
                    <a:pt x="10230" y="9837"/>
                  </a:lnTo>
                  <a:cubicBezTo>
                    <a:pt x="10230" y="9298"/>
                    <a:pt x="9898" y="8862"/>
                    <a:pt x="9490" y="8862"/>
                  </a:cubicBezTo>
                  <a:lnTo>
                    <a:pt x="6220" y="8862"/>
                  </a:lnTo>
                  <a:close/>
                  <a:moveTo>
                    <a:pt x="3480" y="13358"/>
                  </a:moveTo>
                  <a:cubicBezTo>
                    <a:pt x="3071" y="13358"/>
                    <a:pt x="2740" y="13796"/>
                    <a:pt x="2740" y="14334"/>
                  </a:cubicBezTo>
                  <a:lnTo>
                    <a:pt x="2740" y="16127"/>
                  </a:lnTo>
                  <a:cubicBezTo>
                    <a:pt x="2740" y="16666"/>
                    <a:pt x="3071" y="17103"/>
                    <a:pt x="3480" y="17103"/>
                  </a:cubicBezTo>
                  <a:lnTo>
                    <a:pt x="6750" y="17103"/>
                  </a:lnTo>
                  <a:cubicBezTo>
                    <a:pt x="7158" y="17103"/>
                    <a:pt x="7490" y="16666"/>
                    <a:pt x="7490" y="16127"/>
                  </a:cubicBezTo>
                  <a:lnTo>
                    <a:pt x="7490" y="14334"/>
                  </a:lnTo>
                  <a:cubicBezTo>
                    <a:pt x="7490" y="13796"/>
                    <a:pt x="7158" y="13358"/>
                    <a:pt x="6750" y="13358"/>
                  </a:cubicBezTo>
                  <a:cubicBezTo>
                    <a:pt x="6750" y="13358"/>
                    <a:pt x="3480" y="13358"/>
                    <a:pt x="3480" y="13358"/>
                  </a:cubicBezTo>
                  <a:close/>
                  <a:moveTo>
                    <a:pt x="8960" y="13358"/>
                  </a:moveTo>
                  <a:cubicBezTo>
                    <a:pt x="8551" y="13358"/>
                    <a:pt x="8220" y="13796"/>
                    <a:pt x="8220" y="14334"/>
                  </a:cubicBezTo>
                  <a:lnTo>
                    <a:pt x="8220" y="16127"/>
                  </a:lnTo>
                  <a:cubicBezTo>
                    <a:pt x="8220" y="16666"/>
                    <a:pt x="8551" y="17103"/>
                    <a:pt x="8960" y="17103"/>
                  </a:cubicBezTo>
                  <a:lnTo>
                    <a:pt x="12230" y="17103"/>
                  </a:lnTo>
                  <a:cubicBezTo>
                    <a:pt x="12638" y="17103"/>
                    <a:pt x="12970" y="16666"/>
                    <a:pt x="12970" y="16127"/>
                  </a:cubicBezTo>
                  <a:lnTo>
                    <a:pt x="12970" y="14334"/>
                  </a:lnTo>
                  <a:cubicBezTo>
                    <a:pt x="12970" y="13796"/>
                    <a:pt x="12638" y="13358"/>
                    <a:pt x="12230" y="13358"/>
                  </a:cubicBezTo>
                  <a:lnTo>
                    <a:pt x="8960" y="13358"/>
                  </a:lnTo>
                  <a:close/>
                  <a:moveTo>
                    <a:pt x="740" y="17855"/>
                  </a:moveTo>
                  <a:cubicBezTo>
                    <a:pt x="331" y="17855"/>
                    <a:pt x="0" y="18293"/>
                    <a:pt x="0" y="18831"/>
                  </a:cubicBezTo>
                  <a:lnTo>
                    <a:pt x="0" y="20624"/>
                  </a:lnTo>
                  <a:cubicBezTo>
                    <a:pt x="0" y="21162"/>
                    <a:pt x="331" y="21600"/>
                    <a:pt x="740" y="21600"/>
                  </a:cubicBezTo>
                  <a:lnTo>
                    <a:pt x="4010" y="21600"/>
                  </a:lnTo>
                  <a:cubicBezTo>
                    <a:pt x="4417" y="21600"/>
                    <a:pt x="4750" y="21162"/>
                    <a:pt x="4750" y="20624"/>
                  </a:cubicBezTo>
                  <a:lnTo>
                    <a:pt x="4750" y="18831"/>
                  </a:lnTo>
                  <a:cubicBezTo>
                    <a:pt x="4750" y="18293"/>
                    <a:pt x="4417" y="17855"/>
                    <a:pt x="4010" y="17855"/>
                  </a:cubicBezTo>
                  <a:lnTo>
                    <a:pt x="740" y="17855"/>
                  </a:lnTo>
                  <a:close/>
                  <a:moveTo>
                    <a:pt x="6220" y="17855"/>
                  </a:moveTo>
                  <a:cubicBezTo>
                    <a:pt x="5812" y="17855"/>
                    <a:pt x="5480" y="18293"/>
                    <a:pt x="5480" y="18831"/>
                  </a:cubicBezTo>
                  <a:lnTo>
                    <a:pt x="5480" y="20624"/>
                  </a:lnTo>
                  <a:cubicBezTo>
                    <a:pt x="5480" y="21162"/>
                    <a:pt x="5812" y="21600"/>
                    <a:pt x="6220" y="21600"/>
                  </a:cubicBezTo>
                  <a:lnTo>
                    <a:pt x="9490" y="21600"/>
                  </a:lnTo>
                  <a:cubicBezTo>
                    <a:pt x="9898" y="21600"/>
                    <a:pt x="10230" y="21162"/>
                    <a:pt x="10230" y="20624"/>
                  </a:cubicBezTo>
                  <a:lnTo>
                    <a:pt x="10230" y="18831"/>
                  </a:lnTo>
                  <a:cubicBezTo>
                    <a:pt x="10230" y="18293"/>
                    <a:pt x="9898" y="17855"/>
                    <a:pt x="9490" y="17855"/>
                  </a:cubicBezTo>
                  <a:lnTo>
                    <a:pt x="6220" y="17855"/>
                  </a:lnTo>
                  <a:close/>
                  <a:moveTo>
                    <a:pt x="11700" y="17855"/>
                  </a:moveTo>
                  <a:cubicBezTo>
                    <a:pt x="11292" y="17855"/>
                    <a:pt x="10960" y="18293"/>
                    <a:pt x="10960" y="18831"/>
                  </a:cubicBezTo>
                  <a:lnTo>
                    <a:pt x="10960" y="20624"/>
                  </a:lnTo>
                  <a:cubicBezTo>
                    <a:pt x="10960" y="21162"/>
                    <a:pt x="11292" y="21600"/>
                    <a:pt x="11700" y="21600"/>
                  </a:cubicBezTo>
                  <a:lnTo>
                    <a:pt x="14970" y="21600"/>
                  </a:lnTo>
                  <a:cubicBezTo>
                    <a:pt x="15377" y="21600"/>
                    <a:pt x="15710" y="21162"/>
                    <a:pt x="15710" y="20624"/>
                  </a:cubicBezTo>
                  <a:lnTo>
                    <a:pt x="15710" y="18831"/>
                  </a:lnTo>
                  <a:cubicBezTo>
                    <a:pt x="15710" y="18293"/>
                    <a:pt x="15377" y="17855"/>
                    <a:pt x="14970" y="17855"/>
                  </a:cubicBezTo>
                  <a:lnTo>
                    <a:pt x="11700" y="17855"/>
                  </a:lnTo>
                  <a:close/>
                </a:path>
              </a:pathLst>
            </a:custGeom>
            <a:solidFill>
              <a:srgbClr val="32968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28" name="Shape 2214"/>
            <p:cNvSpPr/>
            <p:nvPr/>
          </p:nvSpPr>
          <p:spPr>
            <a:xfrm>
              <a:off x="1219013" y="272198"/>
              <a:ext cx="1863526" cy="9105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>
                  <a:solidFill>
                    <a:srgbClr val="329687"/>
                  </a:solidFill>
                  <a:latin typeface="Arimo"/>
                  <a:sym typeface="Arimo"/>
                </a:rPr>
                <a:t>32</a:t>
              </a:r>
              <a:r>
                <a:rPr sz="2000" b="1" kern="0">
                  <a:solidFill>
                    <a:srgbClr val="329687"/>
                  </a:solidFill>
                  <a:latin typeface="Arimo"/>
                  <a:sym typeface="Arimo"/>
                </a:rPr>
                <a:t>%</a:t>
              </a:r>
            </a:p>
          </p:txBody>
        </p:sp>
        <p:sp>
          <p:nvSpPr>
            <p:cNvPr id="29" name="Shape 2215"/>
            <p:cNvSpPr/>
            <p:nvPr/>
          </p:nvSpPr>
          <p:spPr>
            <a:xfrm>
              <a:off x="0" y="1539980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0" name="Shape 2216"/>
            <p:cNvSpPr/>
            <p:nvPr/>
          </p:nvSpPr>
          <p:spPr>
            <a:xfrm>
              <a:off x="28292" y="2340413"/>
              <a:ext cx="2931497" cy="1210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lang="zh-CN" altLang="en-US" sz="1000" kern="0" dirty="0">
                <a:latin typeface="Arimo"/>
                <a:sym typeface="Arimo"/>
              </a:endParaRPr>
            </a:p>
          </p:txBody>
        </p:sp>
        <p:sp>
          <p:nvSpPr>
            <p:cNvPr id="31" name="Shape 2218"/>
            <p:cNvSpPr/>
            <p:nvPr/>
          </p:nvSpPr>
          <p:spPr>
            <a:xfrm>
              <a:off x="28292" y="1750199"/>
              <a:ext cx="2931497" cy="61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329687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</a:p>
          </p:txBody>
        </p:sp>
      </p:grpSp>
      <p:grpSp>
        <p:nvGrpSpPr>
          <p:cNvPr id="32" name="Group 2232"/>
          <p:cNvGrpSpPr/>
          <p:nvPr/>
        </p:nvGrpSpPr>
        <p:grpSpPr>
          <a:xfrm>
            <a:off x="6023928" y="1814202"/>
            <a:ext cx="1541271" cy="1642379"/>
            <a:chOff x="0" y="0"/>
            <a:chExt cx="3082539" cy="3284756"/>
          </a:xfrm>
        </p:grpSpPr>
        <p:sp>
          <p:nvSpPr>
            <p:cNvPr id="33" name="Shape 2223"/>
            <p:cNvSpPr/>
            <p:nvPr/>
          </p:nvSpPr>
          <p:spPr>
            <a:xfrm>
              <a:off x="175124" y="0"/>
              <a:ext cx="974349" cy="1083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17894" y="9796"/>
                  </a:moveTo>
                  <a:lnTo>
                    <a:pt x="2264" y="9796"/>
                  </a:lnTo>
                  <a:lnTo>
                    <a:pt x="10720" y="1679"/>
                  </a:lnTo>
                  <a:lnTo>
                    <a:pt x="11876" y="2788"/>
                  </a:lnTo>
                  <a:lnTo>
                    <a:pt x="11876" y="3922"/>
                  </a:lnTo>
                  <a:cubicBezTo>
                    <a:pt x="11876" y="4296"/>
                    <a:pt x="12213" y="4604"/>
                    <a:pt x="12629" y="4604"/>
                  </a:cubicBezTo>
                  <a:cubicBezTo>
                    <a:pt x="13046" y="4604"/>
                    <a:pt x="13383" y="4296"/>
                    <a:pt x="13383" y="3922"/>
                  </a:cubicBezTo>
                  <a:lnTo>
                    <a:pt x="13383" y="1367"/>
                  </a:lnTo>
                  <a:lnTo>
                    <a:pt x="15511" y="1367"/>
                  </a:lnTo>
                  <a:lnTo>
                    <a:pt x="15511" y="7092"/>
                  </a:lnTo>
                  <a:cubicBezTo>
                    <a:pt x="15511" y="7469"/>
                    <a:pt x="15849" y="7776"/>
                    <a:pt x="16265" y="7776"/>
                  </a:cubicBezTo>
                  <a:cubicBezTo>
                    <a:pt x="16492" y="7776"/>
                    <a:pt x="16689" y="7686"/>
                    <a:pt x="16830" y="7542"/>
                  </a:cubicBezTo>
                  <a:lnTo>
                    <a:pt x="19175" y="9796"/>
                  </a:lnTo>
                  <a:cubicBezTo>
                    <a:pt x="19175" y="9796"/>
                    <a:pt x="17894" y="9796"/>
                    <a:pt x="17894" y="9796"/>
                  </a:cubicBezTo>
                  <a:close/>
                  <a:moveTo>
                    <a:pt x="17644" y="20236"/>
                  </a:moveTo>
                  <a:lnTo>
                    <a:pt x="13396" y="20236"/>
                  </a:lnTo>
                  <a:lnTo>
                    <a:pt x="13396" y="15059"/>
                  </a:lnTo>
                  <a:cubicBezTo>
                    <a:pt x="13396" y="14932"/>
                    <a:pt x="13283" y="14830"/>
                    <a:pt x="13143" y="14830"/>
                  </a:cubicBezTo>
                  <a:lnTo>
                    <a:pt x="8295" y="14830"/>
                  </a:lnTo>
                  <a:cubicBezTo>
                    <a:pt x="8155" y="14830"/>
                    <a:pt x="8043" y="14932"/>
                    <a:pt x="8043" y="15059"/>
                  </a:cubicBezTo>
                  <a:lnTo>
                    <a:pt x="8043" y="20236"/>
                  </a:lnTo>
                  <a:lnTo>
                    <a:pt x="3796" y="20236"/>
                  </a:lnTo>
                  <a:lnTo>
                    <a:pt x="3796" y="11163"/>
                  </a:lnTo>
                  <a:lnTo>
                    <a:pt x="17644" y="11163"/>
                  </a:lnTo>
                  <a:cubicBezTo>
                    <a:pt x="17644" y="11163"/>
                    <a:pt x="17644" y="20236"/>
                    <a:pt x="17644" y="20236"/>
                  </a:cubicBezTo>
                  <a:close/>
                  <a:moveTo>
                    <a:pt x="12893" y="20236"/>
                  </a:moveTo>
                  <a:lnTo>
                    <a:pt x="8546" y="20236"/>
                  </a:lnTo>
                  <a:lnTo>
                    <a:pt x="8546" y="15284"/>
                  </a:lnTo>
                  <a:lnTo>
                    <a:pt x="12893" y="15284"/>
                  </a:lnTo>
                  <a:cubicBezTo>
                    <a:pt x="12893" y="15284"/>
                    <a:pt x="12893" y="20236"/>
                    <a:pt x="12893" y="20236"/>
                  </a:cubicBezTo>
                  <a:close/>
                  <a:moveTo>
                    <a:pt x="15765" y="0"/>
                  </a:moveTo>
                  <a:lnTo>
                    <a:pt x="13133" y="0"/>
                  </a:lnTo>
                  <a:cubicBezTo>
                    <a:pt x="12552" y="0"/>
                    <a:pt x="12067" y="357"/>
                    <a:pt x="11924" y="842"/>
                  </a:cubicBezTo>
                  <a:lnTo>
                    <a:pt x="11613" y="544"/>
                  </a:lnTo>
                  <a:cubicBezTo>
                    <a:pt x="11147" y="98"/>
                    <a:pt x="10289" y="98"/>
                    <a:pt x="9827" y="544"/>
                  </a:cubicBezTo>
                  <a:lnTo>
                    <a:pt x="313" y="9680"/>
                  </a:lnTo>
                  <a:cubicBezTo>
                    <a:pt x="9" y="9972"/>
                    <a:pt x="-80" y="10333"/>
                    <a:pt x="73" y="10655"/>
                  </a:cubicBezTo>
                  <a:cubicBezTo>
                    <a:pt x="222" y="10973"/>
                    <a:pt x="578" y="11163"/>
                    <a:pt x="1018" y="11163"/>
                  </a:cubicBezTo>
                  <a:lnTo>
                    <a:pt x="2286" y="11163"/>
                  </a:lnTo>
                  <a:lnTo>
                    <a:pt x="2286" y="20464"/>
                  </a:lnTo>
                  <a:cubicBezTo>
                    <a:pt x="2286" y="21088"/>
                    <a:pt x="2851" y="21600"/>
                    <a:pt x="3544" y="21600"/>
                  </a:cubicBezTo>
                  <a:lnTo>
                    <a:pt x="17894" y="21600"/>
                  </a:lnTo>
                  <a:cubicBezTo>
                    <a:pt x="18587" y="21600"/>
                    <a:pt x="19153" y="21088"/>
                    <a:pt x="19153" y="20464"/>
                  </a:cubicBezTo>
                  <a:lnTo>
                    <a:pt x="19153" y="11163"/>
                  </a:lnTo>
                  <a:lnTo>
                    <a:pt x="20419" y="11163"/>
                  </a:lnTo>
                  <a:cubicBezTo>
                    <a:pt x="20862" y="11163"/>
                    <a:pt x="21217" y="10973"/>
                    <a:pt x="21367" y="10655"/>
                  </a:cubicBezTo>
                  <a:cubicBezTo>
                    <a:pt x="21520" y="10333"/>
                    <a:pt x="21429" y="9972"/>
                    <a:pt x="21127" y="9680"/>
                  </a:cubicBezTo>
                  <a:lnTo>
                    <a:pt x="17021" y="5737"/>
                  </a:lnTo>
                  <a:lnTo>
                    <a:pt x="17021" y="1138"/>
                  </a:lnTo>
                  <a:cubicBezTo>
                    <a:pt x="17021" y="511"/>
                    <a:pt x="16457" y="0"/>
                    <a:pt x="15765" y="0"/>
                  </a:cubicBezTo>
                  <a:cubicBezTo>
                    <a:pt x="15765" y="0"/>
                    <a:pt x="15765" y="0"/>
                    <a:pt x="15765" y="0"/>
                  </a:cubicBezTo>
                  <a:close/>
                </a:path>
              </a:pathLst>
            </a:custGeom>
            <a:solidFill>
              <a:srgbClr val="8CB932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34" name="Shape 2224"/>
            <p:cNvSpPr/>
            <p:nvPr/>
          </p:nvSpPr>
          <p:spPr>
            <a:xfrm>
              <a:off x="1219013" y="285798"/>
              <a:ext cx="1863526" cy="9105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 dirty="0">
                  <a:solidFill>
                    <a:srgbClr val="8CB932"/>
                  </a:solidFill>
                  <a:latin typeface="Arimo"/>
                  <a:sym typeface="Arimo"/>
                </a:rPr>
                <a:t>69</a:t>
              </a:r>
              <a:r>
                <a:rPr sz="2000" b="1" kern="0" dirty="0">
                  <a:solidFill>
                    <a:srgbClr val="8CB932"/>
                  </a:solidFill>
                  <a:latin typeface="Arimo"/>
                  <a:sym typeface="Arimo"/>
                </a:rPr>
                <a:t>%</a:t>
              </a:r>
            </a:p>
          </p:txBody>
        </p:sp>
        <p:sp>
          <p:nvSpPr>
            <p:cNvPr id="35" name="Shape 2225"/>
            <p:cNvSpPr/>
            <p:nvPr/>
          </p:nvSpPr>
          <p:spPr>
            <a:xfrm>
              <a:off x="0" y="1426579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36" name="Shape 2226"/>
            <p:cNvSpPr/>
            <p:nvPr/>
          </p:nvSpPr>
          <p:spPr>
            <a:xfrm>
              <a:off x="28292" y="2100457"/>
              <a:ext cx="2931497" cy="11842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lang="zh-CN" altLang="en-US" sz="1000" kern="0" dirty="0">
                <a:latin typeface="Arimo"/>
                <a:sym typeface="Arimo"/>
              </a:endParaRPr>
            </a:p>
          </p:txBody>
        </p:sp>
        <p:sp>
          <p:nvSpPr>
            <p:cNvPr id="37" name="Shape 2228"/>
            <p:cNvSpPr/>
            <p:nvPr/>
          </p:nvSpPr>
          <p:spPr>
            <a:xfrm>
              <a:off x="28292" y="1624097"/>
              <a:ext cx="2931497" cy="61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8CB932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</a:p>
          </p:txBody>
        </p:sp>
      </p:grpSp>
      <p:grpSp>
        <p:nvGrpSpPr>
          <p:cNvPr id="38" name="Group 2242"/>
          <p:cNvGrpSpPr/>
          <p:nvPr/>
        </p:nvGrpSpPr>
        <p:grpSpPr>
          <a:xfrm>
            <a:off x="7992428" y="2105981"/>
            <a:ext cx="1541271" cy="1706422"/>
            <a:chOff x="0" y="0"/>
            <a:chExt cx="3082539" cy="3412842"/>
          </a:xfrm>
        </p:grpSpPr>
        <p:sp>
          <p:nvSpPr>
            <p:cNvPr id="39" name="Shape 2233"/>
            <p:cNvSpPr/>
            <p:nvPr/>
          </p:nvSpPr>
          <p:spPr>
            <a:xfrm>
              <a:off x="153432" y="0"/>
              <a:ext cx="1244578" cy="98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87" y="10478"/>
                  </a:moveTo>
                  <a:cubicBezTo>
                    <a:pt x="15004" y="11666"/>
                    <a:pt x="15001" y="13153"/>
                    <a:pt x="14999" y="13298"/>
                  </a:cubicBezTo>
                  <a:cubicBezTo>
                    <a:pt x="15003" y="13153"/>
                    <a:pt x="15060" y="11666"/>
                    <a:pt x="15789" y="10478"/>
                  </a:cubicBezTo>
                  <a:cubicBezTo>
                    <a:pt x="16288" y="9665"/>
                    <a:pt x="17099" y="8993"/>
                    <a:pt x="18433" y="8990"/>
                  </a:cubicBezTo>
                  <a:lnTo>
                    <a:pt x="18425" y="8990"/>
                  </a:lnTo>
                  <a:cubicBezTo>
                    <a:pt x="15044" y="8990"/>
                    <a:pt x="14999" y="4667"/>
                    <a:pt x="14999" y="4667"/>
                  </a:cubicBezTo>
                  <a:cubicBezTo>
                    <a:pt x="14999" y="8872"/>
                    <a:pt x="11566" y="8990"/>
                    <a:pt x="11566" y="8990"/>
                  </a:cubicBezTo>
                  <a:cubicBezTo>
                    <a:pt x="12965" y="8993"/>
                    <a:pt x="13795" y="9665"/>
                    <a:pt x="14287" y="10478"/>
                  </a:cubicBezTo>
                  <a:close/>
                  <a:moveTo>
                    <a:pt x="8256" y="10478"/>
                  </a:moveTo>
                  <a:cubicBezTo>
                    <a:pt x="8283" y="10805"/>
                    <a:pt x="8281" y="11030"/>
                    <a:pt x="8281" y="11088"/>
                  </a:cubicBezTo>
                  <a:cubicBezTo>
                    <a:pt x="8283" y="11030"/>
                    <a:pt x="8289" y="10805"/>
                    <a:pt x="8327" y="10478"/>
                  </a:cubicBezTo>
                  <a:cubicBezTo>
                    <a:pt x="8491" y="9029"/>
                    <a:pt x="9248" y="5558"/>
                    <a:pt x="12692" y="5551"/>
                  </a:cubicBezTo>
                  <a:lnTo>
                    <a:pt x="12681" y="5551"/>
                  </a:lnTo>
                  <a:cubicBezTo>
                    <a:pt x="8339" y="5551"/>
                    <a:pt x="8281" y="0"/>
                    <a:pt x="8281" y="0"/>
                  </a:cubicBezTo>
                  <a:cubicBezTo>
                    <a:pt x="8281" y="5399"/>
                    <a:pt x="3868" y="5551"/>
                    <a:pt x="3868" y="5551"/>
                  </a:cubicBezTo>
                  <a:cubicBezTo>
                    <a:pt x="7479" y="5558"/>
                    <a:pt x="8139" y="9029"/>
                    <a:pt x="8256" y="10478"/>
                  </a:cubicBezTo>
                  <a:close/>
                  <a:moveTo>
                    <a:pt x="18319" y="15297"/>
                  </a:moveTo>
                  <a:lnTo>
                    <a:pt x="11917" y="15297"/>
                  </a:lnTo>
                  <a:lnTo>
                    <a:pt x="12477" y="21600"/>
                  </a:lnTo>
                  <a:lnTo>
                    <a:pt x="21600" y="21600"/>
                  </a:lnTo>
                  <a:cubicBezTo>
                    <a:pt x="21600" y="21600"/>
                    <a:pt x="18319" y="15297"/>
                    <a:pt x="18319" y="15297"/>
                  </a:cubicBezTo>
                  <a:close/>
                  <a:moveTo>
                    <a:pt x="14999" y="13755"/>
                  </a:moveTo>
                  <a:lnTo>
                    <a:pt x="17515" y="13755"/>
                  </a:lnTo>
                  <a:lnTo>
                    <a:pt x="16002" y="10845"/>
                  </a:lnTo>
                  <a:cubicBezTo>
                    <a:pt x="15928" y="10979"/>
                    <a:pt x="15860" y="11118"/>
                    <a:pt x="15794" y="11263"/>
                  </a:cubicBezTo>
                  <a:cubicBezTo>
                    <a:pt x="15387" y="12219"/>
                    <a:pt x="15352" y="13203"/>
                    <a:pt x="15350" y="13311"/>
                  </a:cubicBezTo>
                  <a:cubicBezTo>
                    <a:pt x="15350" y="13318"/>
                    <a:pt x="15349" y="13322"/>
                    <a:pt x="15349" y="13326"/>
                  </a:cubicBezTo>
                  <a:lnTo>
                    <a:pt x="15350" y="13326"/>
                  </a:lnTo>
                  <a:cubicBezTo>
                    <a:pt x="15344" y="13566"/>
                    <a:pt x="15188" y="13755"/>
                    <a:pt x="14999" y="13755"/>
                  </a:cubicBezTo>
                  <a:close/>
                  <a:moveTo>
                    <a:pt x="8630" y="11097"/>
                  </a:moveTo>
                  <a:lnTo>
                    <a:pt x="8630" y="11119"/>
                  </a:lnTo>
                  <a:cubicBezTo>
                    <a:pt x="8625" y="11356"/>
                    <a:pt x="8470" y="11545"/>
                    <a:pt x="8281" y="11545"/>
                  </a:cubicBezTo>
                  <a:lnTo>
                    <a:pt x="8272" y="11545"/>
                  </a:lnTo>
                  <a:cubicBezTo>
                    <a:pt x="8080" y="11539"/>
                    <a:pt x="7926" y="11340"/>
                    <a:pt x="7930" y="11095"/>
                  </a:cubicBezTo>
                  <a:cubicBezTo>
                    <a:pt x="7930" y="11095"/>
                    <a:pt x="7930" y="11086"/>
                    <a:pt x="7930" y="11079"/>
                  </a:cubicBezTo>
                  <a:cubicBezTo>
                    <a:pt x="7930" y="11047"/>
                    <a:pt x="7931" y="10818"/>
                    <a:pt x="7902" y="10478"/>
                  </a:cubicBezTo>
                  <a:lnTo>
                    <a:pt x="5789" y="10478"/>
                  </a:lnTo>
                  <a:lnTo>
                    <a:pt x="4085" y="13755"/>
                  </a:lnTo>
                  <a:lnTo>
                    <a:pt x="9881" y="13755"/>
                  </a:lnTo>
                  <a:lnTo>
                    <a:pt x="10171" y="10478"/>
                  </a:lnTo>
                  <a:lnTo>
                    <a:pt x="8681" y="10478"/>
                  </a:lnTo>
                  <a:cubicBezTo>
                    <a:pt x="8641" y="10810"/>
                    <a:pt x="8632" y="11041"/>
                    <a:pt x="8630" y="11097"/>
                  </a:cubicBezTo>
                  <a:close/>
                  <a:moveTo>
                    <a:pt x="14648" y="13305"/>
                  </a:moveTo>
                  <a:lnTo>
                    <a:pt x="14648" y="13290"/>
                  </a:lnTo>
                  <a:cubicBezTo>
                    <a:pt x="14650" y="13207"/>
                    <a:pt x="14658" y="11577"/>
                    <a:pt x="13826" y="10478"/>
                  </a:cubicBezTo>
                  <a:lnTo>
                    <a:pt x="11488" y="10478"/>
                  </a:lnTo>
                  <a:lnTo>
                    <a:pt x="11779" y="13755"/>
                  </a:lnTo>
                  <a:lnTo>
                    <a:pt x="14991" y="13755"/>
                  </a:lnTo>
                  <a:cubicBezTo>
                    <a:pt x="14797" y="13748"/>
                    <a:pt x="14645" y="13547"/>
                    <a:pt x="14648" y="13305"/>
                  </a:cubicBezTo>
                  <a:close/>
                  <a:moveTo>
                    <a:pt x="0" y="21600"/>
                  </a:moveTo>
                  <a:lnTo>
                    <a:pt x="9184" y="21600"/>
                  </a:lnTo>
                  <a:lnTo>
                    <a:pt x="9743" y="15297"/>
                  </a:lnTo>
                  <a:lnTo>
                    <a:pt x="3281" y="15297"/>
                  </a:lnTo>
                  <a:cubicBezTo>
                    <a:pt x="3281" y="15297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AB9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40" name="Shape 2234"/>
            <p:cNvSpPr/>
            <p:nvPr/>
          </p:nvSpPr>
          <p:spPr>
            <a:xfrm>
              <a:off x="1219013" y="134040"/>
              <a:ext cx="1863526" cy="910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algn="ctr"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3750" b="1" kern="0">
                  <a:solidFill>
                    <a:srgbClr val="FAB900"/>
                  </a:solidFill>
                  <a:latin typeface="Arimo"/>
                  <a:sym typeface="Arimo"/>
                </a:rPr>
                <a:t>41</a:t>
              </a:r>
              <a:r>
                <a:rPr sz="2000" b="1" kern="0">
                  <a:solidFill>
                    <a:srgbClr val="FAB900"/>
                  </a:solidFill>
                  <a:latin typeface="Arimo"/>
                  <a:sym typeface="Arimo"/>
                </a:rPr>
                <a:t>%</a:t>
              </a:r>
            </a:p>
          </p:txBody>
        </p:sp>
        <p:sp>
          <p:nvSpPr>
            <p:cNvPr id="41" name="Shape 2235"/>
            <p:cNvSpPr/>
            <p:nvPr/>
          </p:nvSpPr>
          <p:spPr>
            <a:xfrm>
              <a:off x="0" y="1401822"/>
              <a:ext cx="2931497" cy="1"/>
            </a:xfrm>
            <a:prstGeom prst="line">
              <a:avLst/>
            </a:prstGeom>
            <a:noFill/>
            <a:ln w="50800" cap="flat">
              <a:solidFill>
                <a:srgbClr val="64696E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16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42" name="Shape 2236"/>
            <p:cNvSpPr/>
            <p:nvPr/>
          </p:nvSpPr>
          <p:spPr>
            <a:xfrm>
              <a:off x="28292" y="2202255"/>
              <a:ext cx="2931497" cy="12105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lang="zh-CN" altLang="en-US" sz="1000" kern="0" dirty="0">
                <a:latin typeface="Arimo"/>
                <a:sym typeface="Arimo"/>
              </a:endParaRPr>
            </a:p>
          </p:txBody>
        </p:sp>
        <p:sp>
          <p:nvSpPr>
            <p:cNvPr id="43" name="Shape 2238"/>
            <p:cNvSpPr/>
            <p:nvPr/>
          </p:nvSpPr>
          <p:spPr>
            <a:xfrm>
              <a:off x="28292" y="1612041"/>
              <a:ext cx="2931497" cy="6170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FAB900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</a:p>
          </p:txBody>
        </p:sp>
      </p:grpSp>
      <p:sp>
        <p:nvSpPr>
          <p:cNvPr id="44" name="Shape 2243"/>
          <p:cNvSpPr/>
          <p:nvPr/>
        </p:nvSpPr>
        <p:spPr>
          <a:xfrm flipH="1">
            <a:off x="3781396" y="3046297"/>
            <a:ext cx="1" cy="2841875"/>
          </a:xfrm>
          <a:prstGeom prst="line">
            <a:avLst/>
          </a:prstGeom>
          <a:ln w="38100" cap="rnd">
            <a:solidFill>
              <a:srgbClr val="64696E">
                <a:alpha val="15000"/>
              </a:srgb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45" name="Shape 2244"/>
          <p:cNvSpPr/>
          <p:nvPr/>
        </p:nvSpPr>
        <p:spPr>
          <a:xfrm flipH="1">
            <a:off x="5729115" y="1854243"/>
            <a:ext cx="1" cy="3462429"/>
          </a:xfrm>
          <a:prstGeom prst="line">
            <a:avLst/>
          </a:prstGeom>
          <a:ln w="38100" cap="rnd">
            <a:solidFill>
              <a:srgbClr val="64696E">
                <a:alpha val="15000"/>
              </a:srgb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46" name="Shape 2245"/>
          <p:cNvSpPr/>
          <p:nvPr/>
        </p:nvSpPr>
        <p:spPr>
          <a:xfrm>
            <a:off x="7757495" y="1845532"/>
            <a:ext cx="1" cy="2065006"/>
          </a:xfrm>
          <a:prstGeom prst="line">
            <a:avLst/>
          </a:prstGeom>
          <a:ln w="38100" cap="rnd">
            <a:solidFill>
              <a:srgbClr val="64696E">
                <a:alpha val="15000"/>
              </a:srgbClr>
            </a:solidFill>
            <a:custDash>
              <a:ds d="100000" sp="200000"/>
            </a:custDash>
            <a:round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028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0"/>
          <p:cNvSpPr/>
          <p:nvPr/>
        </p:nvSpPr>
        <p:spPr>
          <a:xfrm>
            <a:off x="2071773" y="2750794"/>
            <a:ext cx="3004858" cy="1070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99" y="10857"/>
                </a:moveTo>
                <a:lnTo>
                  <a:pt x="25" y="0"/>
                </a:lnTo>
                <a:lnTo>
                  <a:pt x="19422" y="0"/>
                </a:lnTo>
                <a:lnTo>
                  <a:pt x="21600" y="10805"/>
                </a:lnTo>
                <a:lnTo>
                  <a:pt x="19461" y="21600"/>
                </a:lnTo>
                <a:lnTo>
                  <a:pt x="0" y="21600"/>
                </a:lnTo>
                <a:lnTo>
                  <a:pt x="2199" y="10857"/>
                </a:lnTo>
                <a:close/>
              </a:path>
            </a:pathLst>
          </a:custGeom>
          <a:solidFill>
            <a:srgbClr val="E7D11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6" name="Shape 1241"/>
          <p:cNvSpPr/>
          <p:nvPr/>
        </p:nvSpPr>
        <p:spPr>
          <a:xfrm>
            <a:off x="4843839" y="2750794"/>
            <a:ext cx="3004858" cy="1070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99" y="10857"/>
                </a:moveTo>
                <a:lnTo>
                  <a:pt x="25" y="0"/>
                </a:lnTo>
                <a:lnTo>
                  <a:pt x="19422" y="0"/>
                </a:lnTo>
                <a:lnTo>
                  <a:pt x="21600" y="10805"/>
                </a:lnTo>
                <a:lnTo>
                  <a:pt x="19461" y="21600"/>
                </a:lnTo>
                <a:lnTo>
                  <a:pt x="0" y="21600"/>
                </a:lnTo>
                <a:lnTo>
                  <a:pt x="2199" y="10857"/>
                </a:lnTo>
                <a:close/>
              </a:path>
            </a:pathLst>
          </a:custGeom>
          <a:solidFill>
            <a:srgbClr val="4B99C7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7" name="Shape 1242"/>
          <p:cNvSpPr/>
          <p:nvPr/>
        </p:nvSpPr>
        <p:spPr>
          <a:xfrm>
            <a:off x="7615903" y="2750794"/>
            <a:ext cx="3004858" cy="1070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99" y="10857"/>
                </a:moveTo>
                <a:lnTo>
                  <a:pt x="25" y="0"/>
                </a:lnTo>
                <a:lnTo>
                  <a:pt x="19422" y="0"/>
                </a:lnTo>
                <a:lnTo>
                  <a:pt x="21600" y="10805"/>
                </a:lnTo>
                <a:lnTo>
                  <a:pt x="19461" y="21600"/>
                </a:lnTo>
                <a:lnTo>
                  <a:pt x="0" y="21600"/>
                </a:lnTo>
                <a:lnTo>
                  <a:pt x="2199" y="10857"/>
                </a:lnTo>
                <a:close/>
              </a:path>
            </a:pathLst>
          </a:custGeom>
          <a:solidFill>
            <a:srgbClr val="0CA45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grpSp>
        <p:nvGrpSpPr>
          <p:cNvPr id="8" name="Group 1261"/>
          <p:cNvGrpSpPr/>
          <p:nvPr/>
        </p:nvGrpSpPr>
        <p:grpSpPr>
          <a:xfrm>
            <a:off x="3402257" y="2560321"/>
            <a:ext cx="343890" cy="343889"/>
            <a:chOff x="0" y="0"/>
            <a:chExt cx="583985" cy="583985"/>
          </a:xfrm>
        </p:grpSpPr>
        <p:sp>
          <p:nvSpPr>
            <p:cNvPr id="9" name="Shape 1259"/>
            <p:cNvSpPr/>
            <p:nvPr/>
          </p:nvSpPr>
          <p:spPr>
            <a:xfrm>
              <a:off x="0" y="0"/>
              <a:ext cx="583986" cy="58398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10" name="Shape 1260"/>
            <p:cNvSpPr/>
            <p:nvPr/>
          </p:nvSpPr>
          <p:spPr>
            <a:xfrm>
              <a:off x="107079" y="43838"/>
              <a:ext cx="344430" cy="394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FAB900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lang="en-US" sz="2400" b="1" kern="0" spc="-88" dirty="0">
                  <a:latin typeface="Arimo"/>
                  <a:sym typeface="Arimo"/>
                </a:rPr>
                <a:t>1</a:t>
              </a:r>
              <a:endParaRPr sz="2400" b="1" kern="0" spc="-88" dirty="0">
                <a:latin typeface="Arimo"/>
                <a:sym typeface="Arimo"/>
              </a:endParaRPr>
            </a:p>
          </p:txBody>
        </p:sp>
      </p:grpSp>
      <p:grpSp>
        <p:nvGrpSpPr>
          <p:cNvPr id="11" name="Group 1264"/>
          <p:cNvGrpSpPr/>
          <p:nvPr/>
        </p:nvGrpSpPr>
        <p:grpSpPr>
          <a:xfrm>
            <a:off x="6174322" y="2560321"/>
            <a:ext cx="343890" cy="343889"/>
            <a:chOff x="0" y="0"/>
            <a:chExt cx="583985" cy="583985"/>
          </a:xfrm>
        </p:grpSpPr>
        <p:sp>
          <p:nvSpPr>
            <p:cNvPr id="12" name="Shape 1262"/>
            <p:cNvSpPr/>
            <p:nvPr/>
          </p:nvSpPr>
          <p:spPr>
            <a:xfrm>
              <a:off x="0" y="0"/>
              <a:ext cx="583986" cy="58398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13" name="Shape 1263"/>
            <p:cNvSpPr/>
            <p:nvPr/>
          </p:nvSpPr>
          <p:spPr>
            <a:xfrm>
              <a:off x="107079" y="43838"/>
              <a:ext cx="344430" cy="394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8CB932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400" b="1" kern="0" spc="-88">
                  <a:latin typeface="Arimo"/>
                  <a:sym typeface="Arimo"/>
                </a:rPr>
                <a:t>2</a:t>
              </a:r>
            </a:p>
          </p:txBody>
        </p:sp>
      </p:grpSp>
      <p:grpSp>
        <p:nvGrpSpPr>
          <p:cNvPr id="14" name="Group 1267"/>
          <p:cNvGrpSpPr/>
          <p:nvPr/>
        </p:nvGrpSpPr>
        <p:grpSpPr>
          <a:xfrm>
            <a:off x="8946388" y="2560321"/>
            <a:ext cx="343889" cy="343889"/>
            <a:chOff x="0" y="0"/>
            <a:chExt cx="583985" cy="583985"/>
          </a:xfrm>
        </p:grpSpPr>
        <p:sp>
          <p:nvSpPr>
            <p:cNvPr id="15" name="Shape 1265"/>
            <p:cNvSpPr/>
            <p:nvPr/>
          </p:nvSpPr>
          <p:spPr>
            <a:xfrm>
              <a:off x="0" y="0"/>
              <a:ext cx="583986" cy="58398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rgbClr val="000000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16" name="Shape 1266"/>
            <p:cNvSpPr/>
            <p:nvPr/>
          </p:nvSpPr>
          <p:spPr>
            <a:xfrm>
              <a:off x="107078" y="43838"/>
              <a:ext cx="344430" cy="394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500" spc="-175">
                  <a:solidFill>
                    <a:srgbClr val="329687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400" b="1" kern="0" spc="-88">
                  <a:latin typeface="Arimo"/>
                  <a:sym typeface="Arimo"/>
                </a:rPr>
                <a:t>3</a:t>
              </a:r>
            </a:p>
          </p:txBody>
        </p:sp>
      </p:grpSp>
      <p:grpSp>
        <p:nvGrpSpPr>
          <p:cNvPr id="17" name="Group 1271"/>
          <p:cNvGrpSpPr/>
          <p:nvPr/>
        </p:nvGrpSpPr>
        <p:grpSpPr>
          <a:xfrm>
            <a:off x="2866817" y="3023347"/>
            <a:ext cx="7365310" cy="525312"/>
            <a:chOff x="-1" y="0"/>
            <a:chExt cx="12507619" cy="892072"/>
          </a:xfrm>
        </p:grpSpPr>
        <p:sp>
          <p:nvSpPr>
            <p:cNvPr id="18" name="Shape 1269"/>
            <p:cNvSpPr/>
            <p:nvPr/>
          </p:nvSpPr>
          <p:spPr>
            <a:xfrm>
              <a:off x="-1" y="0"/>
              <a:ext cx="802497" cy="892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600" extrusionOk="0">
                  <a:moveTo>
                    <a:pt x="17894" y="9796"/>
                  </a:moveTo>
                  <a:lnTo>
                    <a:pt x="2264" y="9796"/>
                  </a:lnTo>
                  <a:lnTo>
                    <a:pt x="10720" y="1679"/>
                  </a:lnTo>
                  <a:lnTo>
                    <a:pt x="11876" y="2788"/>
                  </a:lnTo>
                  <a:lnTo>
                    <a:pt x="11876" y="3922"/>
                  </a:lnTo>
                  <a:cubicBezTo>
                    <a:pt x="11876" y="4296"/>
                    <a:pt x="12213" y="4604"/>
                    <a:pt x="12629" y="4604"/>
                  </a:cubicBezTo>
                  <a:cubicBezTo>
                    <a:pt x="13046" y="4604"/>
                    <a:pt x="13383" y="4296"/>
                    <a:pt x="13383" y="3922"/>
                  </a:cubicBezTo>
                  <a:lnTo>
                    <a:pt x="13383" y="1367"/>
                  </a:lnTo>
                  <a:lnTo>
                    <a:pt x="15511" y="1367"/>
                  </a:lnTo>
                  <a:lnTo>
                    <a:pt x="15511" y="7092"/>
                  </a:lnTo>
                  <a:cubicBezTo>
                    <a:pt x="15511" y="7469"/>
                    <a:pt x="15849" y="7776"/>
                    <a:pt x="16265" y="7776"/>
                  </a:cubicBezTo>
                  <a:cubicBezTo>
                    <a:pt x="16492" y="7776"/>
                    <a:pt x="16689" y="7686"/>
                    <a:pt x="16830" y="7542"/>
                  </a:cubicBezTo>
                  <a:lnTo>
                    <a:pt x="19175" y="9796"/>
                  </a:lnTo>
                  <a:cubicBezTo>
                    <a:pt x="19175" y="9796"/>
                    <a:pt x="17894" y="9796"/>
                    <a:pt x="17894" y="9796"/>
                  </a:cubicBezTo>
                  <a:close/>
                  <a:moveTo>
                    <a:pt x="17644" y="20236"/>
                  </a:moveTo>
                  <a:lnTo>
                    <a:pt x="13396" y="20236"/>
                  </a:lnTo>
                  <a:lnTo>
                    <a:pt x="13396" y="15059"/>
                  </a:lnTo>
                  <a:cubicBezTo>
                    <a:pt x="13396" y="14932"/>
                    <a:pt x="13283" y="14830"/>
                    <a:pt x="13143" y="14830"/>
                  </a:cubicBezTo>
                  <a:lnTo>
                    <a:pt x="8295" y="14830"/>
                  </a:lnTo>
                  <a:cubicBezTo>
                    <a:pt x="8155" y="14830"/>
                    <a:pt x="8043" y="14932"/>
                    <a:pt x="8043" y="15059"/>
                  </a:cubicBezTo>
                  <a:lnTo>
                    <a:pt x="8043" y="20236"/>
                  </a:lnTo>
                  <a:lnTo>
                    <a:pt x="3796" y="20236"/>
                  </a:lnTo>
                  <a:lnTo>
                    <a:pt x="3796" y="11163"/>
                  </a:lnTo>
                  <a:lnTo>
                    <a:pt x="17644" y="11163"/>
                  </a:lnTo>
                  <a:cubicBezTo>
                    <a:pt x="17644" y="11163"/>
                    <a:pt x="17644" y="20236"/>
                    <a:pt x="17644" y="20236"/>
                  </a:cubicBezTo>
                  <a:close/>
                  <a:moveTo>
                    <a:pt x="12893" y="20236"/>
                  </a:moveTo>
                  <a:lnTo>
                    <a:pt x="8546" y="20236"/>
                  </a:lnTo>
                  <a:lnTo>
                    <a:pt x="8546" y="15284"/>
                  </a:lnTo>
                  <a:lnTo>
                    <a:pt x="12893" y="15284"/>
                  </a:lnTo>
                  <a:cubicBezTo>
                    <a:pt x="12893" y="15284"/>
                    <a:pt x="12893" y="20236"/>
                    <a:pt x="12893" y="20236"/>
                  </a:cubicBezTo>
                  <a:close/>
                  <a:moveTo>
                    <a:pt x="15765" y="0"/>
                  </a:moveTo>
                  <a:lnTo>
                    <a:pt x="13133" y="0"/>
                  </a:lnTo>
                  <a:cubicBezTo>
                    <a:pt x="12552" y="0"/>
                    <a:pt x="12067" y="357"/>
                    <a:pt x="11924" y="842"/>
                  </a:cubicBezTo>
                  <a:lnTo>
                    <a:pt x="11613" y="544"/>
                  </a:lnTo>
                  <a:cubicBezTo>
                    <a:pt x="11147" y="98"/>
                    <a:pt x="10289" y="98"/>
                    <a:pt x="9827" y="544"/>
                  </a:cubicBezTo>
                  <a:lnTo>
                    <a:pt x="313" y="9680"/>
                  </a:lnTo>
                  <a:cubicBezTo>
                    <a:pt x="9" y="9972"/>
                    <a:pt x="-80" y="10333"/>
                    <a:pt x="73" y="10655"/>
                  </a:cubicBezTo>
                  <a:cubicBezTo>
                    <a:pt x="222" y="10973"/>
                    <a:pt x="578" y="11163"/>
                    <a:pt x="1018" y="11163"/>
                  </a:cubicBezTo>
                  <a:lnTo>
                    <a:pt x="2286" y="11163"/>
                  </a:lnTo>
                  <a:lnTo>
                    <a:pt x="2286" y="20464"/>
                  </a:lnTo>
                  <a:cubicBezTo>
                    <a:pt x="2286" y="21088"/>
                    <a:pt x="2851" y="21600"/>
                    <a:pt x="3544" y="21600"/>
                  </a:cubicBezTo>
                  <a:lnTo>
                    <a:pt x="17894" y="21600"/>
                  </a:lnTo>
                  <a:cubicBezTo>
                    <a:pt x="18587" y="21600"/>
                    <a:pt x="19153" y="21088"/>
                    <a:pt x="19153" y="20464"/>
                  </a:cubicBezTo>
                  <a:lnTo>
                    <a:pt x="19153" y="11163"/>
                  </a:lnTo>
                  <a:lnTo>
                    <a:pt x="20419" y="11163"/>
                  </a:lnTo>
                  <a:cubicBezTo>
                    <a:pt x="20862" y="11163"/>
                    <a:pt x="21217" y="10973"/>
                    <a:pt x="21367" y="10655"/>
                  </a:cubicBezTo>
                  <a:cubicBezTo>
                    <a:pt x="21520" y="10333"/>
                    <a:pt x="21429" y="9972"/>
                    <a:pt x="21127" y="9680"/>
                  </a:cubicBezTo>
                  <a:lnTo>
                    <a:pt x="17021" y="5737"/>
                  </a:lnTo>
                  <a:lnTo>
                    <a:pt x="17021" y="1138"/>
                  </a:lnTo>
                  <a:cubicBezTo>
                    <a:pt x="17021" y="511"/>
                    <a:pt x="16457" y="0"/>
                    <a:pt x="15765" y="0"/>
                  </a:cubicBezTo>
                  <a:cubicBezTo>
                    <a:pt x="15765" y="0"/>
                    <a:pt x="15765" y="0"/>
                    <a:pt x="1576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19" name="Shape 1270"/>
            <p:cNvSpPr/>
            <p:nvPr/>
          </p:nvSpPr>
          <p:spPr>
            <a:xfrm>
              <a:off x="931534" y="276390"/>
              <a:ext cx="2141647" cy="4529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2000" b="1" kern="0" spc="-96" dirty="0">
                  <a:solidFill>
                    <a:srgbClr val="FFFFFF"/>
                  </a:solidFill>
                  <a:latin typeface="Arimo"/>
                  <a:sym typeface="Arimo"/>
                </a:rPr>
                <a:t>输入标题</a:t>
              </a:r>
              <a:r>
                <a:rPr lang="en-US" altLang="zh-CN" sz="2000" b="1" kern="0" spc="-96" dirty="0">
                  <a:solidFill>
                    <a:srgbClr val="FFFFFF"/>
                  </a:solidFill>
                  <a:latin typeface="Arimo"/>
                  <a:sym typeface="Arimo"/>
                </a:rPr>
                <a:t>1</a:t>
              </a:r>
              <a:endParaRPr sz="2000" b="1" kern="0" spc="-96" dirty="0">
                <a:solidFill>
                  <a:srgbClr val="FFFFFF"/>
                </a:solidFill>
                <a:latin typeface="Arimo"/>
                <a:sym typeface="Arimo"/>
              </a:endParaRPr>
            </a:p>
          </p:txBody>
        </p:sp>
        <p:sp>
          <p:nvSpPr>
            <p:cNvPr id="30" name="Shape 1270"/>
            <p:cNvSpPr/>
            <p:nvPr/>
          </p:nvSpPr>
          <p:spPr>
            <a:xfrm>
              <a:off x="5798841" y="276390"/>
              <a:ext cx="2141647" cy="4529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2000" b="1" kern="0" spc="-96" dirty="0">
                  <a:solidFill>
                    <a:srgbClr val="FFFFFF"/>
                  </a:solidFill>
                  <a:latin typeface="Arimo"/>
                  <a:sym typeface="Arimo"/>
                </a:rPr>
                <a:t>输入标题</a:t>
              </a:r>
              <a:r>
                <a:rPr lang="en-US" altLang="zh-CN" sz="2000" b="1" kern="0" spc="-96" dirty="0">
                  <a:solidFill>
                    <a:srgbClr val="FFFFFF"/>
                  </a:solidFill>
                  <a:latin typeface="Arimo"/>
                  <a:sym typeface="Arimo"/>
                </a:rPr>
                <a:t>2</a:t>
              </a:r>
              <a:endParaRPr sz="2000" b="1" kern="0" spc="-96" dirty="0">
                <a:solidFill>
                  <a:srgbClr val="FFFFFF"/>
                </a:solidFill>
                <a:latin typeface="Arimo"/>
                <a:sym typeface="Arimo"/>
              </a:endParaRPr>
            </a:p>
          </p:txBody>
        </p:sp>
        <p:sp>
          <p:nvSpPr>
            <p:cNvPr id="31" name="Shape 1270"/>
            <p:cNvSpPr/>
            <p:nvPr/>
          </p:nvSpPr>
          <p:spPr>
            <a:xfrm>
              <a:off x="10365971" y="276390"/>
              <a:ext cx="2141647" cy="4529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/>
            <a:p>
              <a:pPr defTabSz="412750">
                <a:lnSpc>
                  <a:spcPct val="7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2000" b="1" kern="0" spc="-96" dirty="0">
                  <a:solidFill>
                    <a:srgbClr val="FFFFFF"/>
                  </a:solidFill>
                  <a:latin typeface="Arimo"/>
                  <a:sym typeface="Arimo"/>
                </a:rPr>
                <a:t>输入标题</a:t>
              </a:r>
              <a:r>
                <a:rPr lang="en-US" altLang="zh-CN" sz="2000" b="1" kern="0" spc="-96" dirty="0">
                  <a:solidFill>
                    <a:srgbClr val="FFFFFF"/>
                  </a:solidFill>
                  <a:latin typeface="Arimo"/>
                  <a:sym typeface="Arimo"/>
                </a:rPr>
                <a:t>3</a:t>
              </a:r>
              <a:endParaRPr sz="2000" b="1" kern="0" spc="-96" dirty="0">
                <a:solidFill>
                  <a:srgbClr val="FFFFFF"/>
                </a:solidFill>
                <a:latin typeface="Arimo"/>
                <a:sym typeface="Arimo"/>
              </a:endParaRPr>
            </a:p>
          </p:txBody>
        </p:sp>
      </p:grpSp>
      <p:sp>
        <p:nvSpPr>
          <p:cNvPr id="21" name="Shape 1272"/>
          <p:cNvSpPr/>
          <p:nvPr/>
        </p:nvSpPr>
        <p:spPr>
          <a:xfrm>
            <a:off x="5627213" y="3017021"/>
            <a:ext cx="651560" cy="494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60" y="0"/>
                </a:moveTo>
                <a:cubicBezTo>
                  <a:pt x="20176" y="0"/>
                  <a:pt x="20011" y="93"/>
                  <a:pt x="19880" y="264"/>
                </a:cubicBezTo>
                <a:lnTo>
                  <a:pt x="18060" y="2664"/>
                </a:lnTo>
                <a:cubicBezTo>
                  <a:pt x="17817" y="2984"/>
                  <a:pt x="17795" y="3482"/>
                  <a:pt x="17990" y="3837"/>
                </a:cubicBezTo>
                <a:lnTo>
                  <a:pt x="15970" y="6501"/>
                </a:lnTo>
                <a:lnTo>
                  <a:pt x="14940" y="5143"/>
                </a:lnTo>
                <a:cubicBezTo>
                  <a:pt x="14819" y="4983"/>
                  <a:pt x="14660" y="4892"/>
                  <a:pt x="14500" y="4892"/>
                </a:cubicBezTo>
                <a:cubicBezTo>
                  <a:pt x="14299" y="4892"/>
                  <a:pt x="14119" y="5026"/>
                  <a:pt x="14000" y="5262"/>
                </a:cubicBezTo>
                <a:lnTo>
                  <a:pt x="12500" y="8215"/>
                </a:lnTo>
                <a:cubicBezTo>
                  <a:pt x="12340" y="8533"/>
                  <a:pt x="12208" y="9087"/>
                  <a:pt x="12200" y="9468"/>
                </a:cubicBezTo>
                <a:lnTo>
                  <a:pt x="12160" y="11525"/>
                </a:lnTo>
                <a:cubicBezTo>
                  <a:pt x="12155" y="11768"/>
                  <a:pt x="12224" y="12001"/>
                  <a:pt x="12350" y="12171"/>
                </a:cubicBezTo>
                <a:cubicBezTo>
                  <a:pt x="12476" y="12343"/>
                  <a:pt x="12647" y="12435"/>
                  <a:pt x="12830" y="12435"/>
                </a:cubicBezTo>
                <a:lnTo>
                  <a:pt x="14420" y="12382"/>
                </a:lnTo>
                <a:cubicBezTo>
                  <a:pt x="14709" y="12373"/>
                  <a:pt x="15120" y="12199"/>
                  <a:pt x="15360" y="11987"/>
                </a:cubicBezTo>
                <a:lnTo>
                  <a:pt x="17600" y="10022"/>
                </a:lnTo>
                <a:cubicBezTo>
                  <a:pt x="17759" y="9882"/>
                  <a:pt x="17862" y="9664"/>
                  <a:pt x="17880" y="9429"/>
                </a:cubicBezTo>
                <a:cubicBezTo>
                  <a:pt x="17897" y="9193"/>
                  <a:pt x="17835" y="8960"/>
                  <a:pt x="17700" y="8782"/>
                </a:cubicBezTo>
                <a:lnTo>
                  <a:pt x="16670" y="7424"/>
                </a:lnTo>
                <a:lnTo>
                  <a:pt x="18680" y="4760"/>
                </a:lnTo>
                <a:cubicBezTo>
                  <a:pt x="18798" y="4871"/>
                  <a:pt x="18942" y="4932"/>
                  <a:pt x="19090" y="4932"/>
                </a:cubicBezTo>
                <a:cubicBezTo>
                  <a:pt x="19274" y="4932"/>
                  <a:pt x="19450" y="4839"/>
                  <a:pt x="19580" y="4668"/>
                </a:cubicBezTo>
                <a:lnTo>
                  <a:pt x="21400" y="2268"/>
                </a:lnTo>
                <a:cubicBezTo>
                  <a:pt x="21529" y="2096"/>
                  <a:pt x="21600" y="1867"/>
                  <a:pt x="21600" y="1622"/>
                </a:cubicBezTo>
                <a:cubicBezTo>
                  <a:pt x="21600" y="1378"/>
                  <a:pt x="21529" y="1148"/>
                  <a:pt x="21400" y="976"/>
                </a:cubicBezTo>
                <a:lnTo>
                  <a:pt x="20850" y="264"/>
                </a:lnTo>
                <a:cubicBezTo>
                  <a:pt x="20720" y="93"/>
                  <a:pt x="20545" y="0"/>
                  <a:pt x="20360" y="0"/>
                </a:cubicBezTo>
                <a:close/>
                <a:moveTo>
                  <a:pt x="15820" y="7622"/>
                </a:moveTo>
                <a:cubicBezTo>
                  <a:pt x="16107" y="7764"/>
                  <a:pt x="16146" y="8271"/>
                  <a:pt x="16260" y="8611"/>
                </a:cubicBezTo>
                <a:cubicBezTo>
                  <a:pt x="16375" y="8951"/>
                  <a:pt x="16642" y="9329"/>
                  <a:pt x="16530" y="9705"/>
                </a:cubicBezTo>
                <a:cubicBezTo>
                  <a:pt x="16434" y="10026"/>
                  <a:pt x="16019" y="10128"/>
                  <a:pt x="15790" y="10404"/>
                </a:cubicBezTo>
                <a:cubicBezTo>
                  <a:pt x="15592" y="10645"/>
                  <a:pt x="15517" y="11178"/>
                  <a:pt x="15240" y="11341"/>
                </a:cubicBezTo>
                <a:cubicBezTo>
                  <a:pt x="14964" y="11503"/>
                  <a:pt x="14607" y="11215"/>
                  <a:pt x="14340" y="11248"/>
                </a:cubicBezTo>
                <a:cubicBezTo>
                  <a:pt x="14030" y="11286"/>
                  <a:pt x="13696" y="11620"/>
                  <a:pt x="13450" y="11499"/>
                </a:cubicBezTo>
                <a:cubicBezTo>
                  <a:pt x="13163" y="11355"/>
                  <a:pt x="13135" y="10850"/>
                  <a:pt x="13020" y="10510"/>
                </a:cubicBezTo>
                <a:cubicBezTo>
                  <a:pt x="12905" y="10170"/>
                  <a:pt x="12638" y="9791"/>
                  <a:pt x="12750" y="9415"/>
                </a:cubicBezTo>
                <a:cubicBezTo>
                  <a:pt x="12845" y="9094"/>
                  <a:pt x="13252" y="8994"/>
                  <a:pt x="13480" y="8716"/>
                </a:cubicBezTo>
                <a:cubicBezTo>
                  <a:pt x="13678" y="8477"/>
                  <a:pt x="13763" y="7942"/>
                  <a:pt x="14040" y="7780"/>
                </a:cubicBezTo>
                <a:cubicBezTo>
                  <a:pt x="14317" y="7618"/>
                  <a:pt x="14672" y="7892"/>
                  <a:pt x="14940" y="7859"/>
                </a:cubicBezTo>
                <a:cubicBezTo>
                  <a:pt x="15249" y="7822"/>
                  <a:pt x="15576" y="7501"/>
                  <a:pt x="15820" y="7622"/>
                </a:cubicBezTo>
                <a:close/>
                <a:moveTo>
                  <a:pt x="740" y="8862"/>
                </a:moveTo>
                <a:cubicBezTo>
                  <a:pt x="331" y="8862"/>
                  <a:pt x="0" y="9298"/>
                  <a:pt x="0" y="9837"/>
                </a:cubicBezTo>
                <a:lnTo>
                  <a:pt x="0" y="11631"/>
                </a:lnTo>
                <a:cubicBezTo>
                  <a:pt x="0" y="12168"/>
                  <a:pt x="331" y="12607"/>
                  <a:pt x="740" y="12607"/>
                </a:cubicBezTo>
                <a:lnTo>
                  <a:pt x="4010" y="12607"/>
                </a:lnTo>
                <a:cubicBezTo>
                  <a:pt x="4417" y="12607"/>
                  <a:pt x="4750" y="12168"/>
                  <a:pt x="4750" y="11631"/>
                </a:cubicBezTo>
                <a:lnTo>
                  <a:pt x="4750" y="9837"/>
                </a:lnTo>
                <a:cubicBezTo>
                  <a:pt x="4750" y="9298"/>
                  <a:pt x="4417" y="8862"/>
                  <a:pt x="4010" y="8862"/>
                </a:cubicBezTo>
                <a:lnTo>
                  <a:pt x="740" y="8862"/>
                </a:lnTo>
                <a:close/>
                <a:moveTo>
                  <a:pt x="6220" y="8862"/>
                </a:moveTo>
                <a:cubicBezTo>
                  <a:pt x="5812" y="8862"/>
                  <a:pt x="5480" y="9298"/>
                  <a:pt x="5480" y="9837"/>
                </a:cubicBezTo>
                <a:lnTo>
                  <a:pt x="5480" y="11631"/>
                </a:lnTo>
                <a:cubicBezTo>
                  <a:pt x="5480" y="12168"/>
                  <a:pt x="5812" y="12607"/>
                  <a:pt x="6220" y="12607"/>
                </a:cubicBezTo>
                <a:lnTo>
                  <a:pt x="9490" y="12607"/>
                </a:lnTo>
                <a:cubicBezTo>
                  <a:pt x="9898" y="12607"/>
                  <a:pt x="10230" y="12168"/>
                  <a:pt x="10230" y="11631"/>
                </a:cubicBezTo>
                <a:lnTo>
                  <a:pt x="10230" y="9837"/>
                </a:lnTo>
                <a:cubicBezTo>
                  <a:pt x="10230" y="9298"/>
                  <a:pt x="9898" y="8862"/>
                  <a:pt x="9490" y="8862"/>
                </a:cubicBezTo>
                <a:lnTo>
                  <a:pt x="6220" y="8862"/>
                </a:lnTo>
                <a:close/>
                <a:moveTo>
                  <a:pt x="3480" y="13358"/>
                </a:moveTo>
                <a:cubicBezTo>
                  <a:pt x="3071" y="13358"/>
                  <a:pt x="2740" y="13796"/>
                  <a:pt x="2740" y="14334"/>
                </a:cubicBezTo>
                <a:lnTo>
                  <a:pt x="2740" y="16127"/>
                </a:lnTo>
                <a:cubicBezTo>
                  <a:pt x="2740" y="16666"/>
                  <a:pt x="3071" y="17103"/>
                  <a:pt x="3480" y="17103"/>
                </a:cubicBezTo>
                <a:lnTo>
                  <a:pt x="6750" y="17103"/>
                </a:lnTo>
                <a:cubicBezTo>
                  <a:pt x="7158" y="17103"/>
                  <a:pt x="7490" y="16666"/>
                  <a:pt x="7490" y="16127"/>
                </a:cubicBezTo>
                <a:lnTo>
                  <a:pt x="7490" y="14334"/>
                </a:lnTo>
                <a:cubicBezTo>
                  <a:pt x="7490" y="13796"/>
                  <a:pt x="7158" y="13358"/>
                  <a:pt x="6750" y="13358"/>
                </a:cubicBezTo>
                <a:cubicBezTo>
                  <a:pt x="6750" y="13358"/>
                  <a:pt x="3480" y="13358"/>
                  <a:pt x="3480" y="13358"/>
                </a:cubicBezTo>
                <a:close/>
                <a:moveTo>
                  <a:pt x="8960" y="13358"/>
                </a:moveTo>
                <a:cubicBezTo>
                  <a:pt x="8551" y="13358"/>
                  <a:pt x="8220" y="13796"/>
                  <a:pt x="8220" y="14334"/>
                </a:cubicBezTo>
                <a:lnTo>
                  <a:pt x="8220" y="16127"/>
                </a:lnTo>
                <a:cubicBezTo>
                  <a:pt x="8220" y="16666"/>
                  <a:pt x="8551" y="17103"/>
                  <a:pt x="8960" y="17103"/>
                </a:cubicBezTo>
                <a:lnTo>
                  <a:pt x="12230" y="17103"/>
                </a:lnTo>
                <a:cubicBezTo>
                  <a:pt x="12638" y="17103"/>
                  <a:pt x="12970" y="16666"/>
                  <a:pt x="12970" y="16127"/>
                </a:cubicBezTo>
                <a:lnTo>
                  <a:pt x="12970" y="14334"/>
                </a:lnTo>
                <a:cubicBezTo>
                  <a:pt x="12970" y="13796"/>
                  <a:pt x="12638" y="13358"/>
                  <a:pt x="12230" y="13358"/>
                </a:cubicBezTo>
                <a:lnTo>
                  <a:pt x="8960" y="13358"/>
                </a:lnTo>
                <a:close/>
                <a:moveTo>
                  <a:pt x="740" y="17855"/>
                </a:moveTo>
                <a:cubicBezTo>
                  <a:pt x="331" y="17855"/>
                  <a:pt x="0" y="18293"/>
                  <a:pt x="0" y="18831"/>
                </a:cubicBezTo>
                <a:lnTo>
                  <a:pt x="0" y="20624"/>
                </a:lnTo>
                <a:cubicBezTo>
                  <a:pt x="0" y="21162"/>
                  <a:pt x="331" y="21600"/>
                  <a:pt x="740" y="21600"/>
                </a:cubicBezTo>
                <a:lnTo>
                  <a:pt x="4010" y="21600"/>
                </a:lnTo>
                <a:cubicBezTo>
                  <a:pt x="4417" y="21600"/>
                  <a:pt x="4750" y="21162"/>
                  <a:pt x="4750" y="20624"/>
                </a:cubicBezTo>
                <a:lnTo>
                  <a:pt x="4750" y="18831"/>
                </a:lnTo>
                <a:cubicBezTo>
                  <a:pt x="4750" y="18293"/>
                  <a:pt x="4417" y="17855"/>
                  <a:pt x="4010" y="17855"/>
                </a:cubicBezTo>
                <a:lnTo>
                  <a:pt x="740" y="17855"/>
                </a:lnTo>
                <a:close/>
                <a:moveTo>
                  <a:pt x="6220" y="17855"/>
                </a:moveTo>
                <a:cubicBezTo>
                  <a:pt x="5812" y="17855"/>
                  <a:pt x="5480" y="18293"/>
                  <a:pt x="5480" y="18831"/>
                </a:cubicBezTo>
                <a:lnTo>
                  <a:pt x="5480" y="20624"/>
                </a:lnTo>
                <a:cubicBezTo>
                  <a:pt x="5480" y="21162"/>
                  <a:pt x="5812" y="21600"/>
                  <a:pt x="6220" y="21600"/>
                </a:cubicBezTo>
                <a:lnTo>
                  <a:pt x="9490" y="21600"/>
                </a:lnTo>
                <a:cubicBezTo>
                  <a:pt x="9898" y="21600"/>
                  <a:pt x="10230" y="21162"/>
                  <a:pt x="10230" y="20624"/>
                </a:cubicBezTo>
                <a:lnTo>
                  <a:pt x="10230" y="18831"/>
                </a:lnTo>
                <a:cubicBezTo>
                  <a:pt x="10230" y="18293"/>
                  <a:pt x="9898" y="17855"/>
                  <a:pt x="9490" y="17855"/>
                </a:cubicBezTo>
                <a:lnTo>
                  <a:pt x="6220" y="17855"/>
                </a:lnTo>
                <a:close/>
                <a:moveTo>
                  <a:pt x="11700" y="17855"/>
                </a:moveTo>
                <a:cubicBezTo>
                  <a:pt x="11292" y="17855"/>
                  <a:pt x="10960" y="18293"/>
                  <a:pt x="10960" y="18831"/>
                </a:cubicBezTo>
                <a:lnTo>
                  <a:pt x="10960" y="20624"/>
                </a:lnTo>
                <a:cubicBezTo>
                  <a:pt x="10960" y="21162"/>
                  <a:pt x="11292" y="21600"/>
                  <a:pt x="11700" y="21600"/>
                </a:cubicBezTo>
                <a:lnTo>
                  <a:pt x="14970" y="21600"/>
                </a:lnTo>
                <a:cubicBezTo>
                  <a:pt x="15377" y="21600"/>
                  <a:pt x="15710" y="21162"/>
                  <a:pt x="15710" y="20624"/>
                </a:cubicBezTo>
                <a:lnTo>
                  <a:pt x="15710" y="18831"/>
                </a:lnTo>
                <a:cubicBezTo>
                  <a:pt x="15710" y="18293"/>
                  <a:pt x="15377" y="17855"/>
                  <a:pt x="14970" y="17855"/>
                </a:cubicBezTo>
                <a:lnTo>
                  <a:pt x="11700" y="17855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4" name="Shape 1275"/>
          <p:cNvSpPr/>
          <p:nvPr/>
        </p:nvSpPr>
        <p:spPr>
          <a:xfrm>
            <a:off x="8346352" y="3064507"/>
            <a:ext cx="525325" cy="488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93" y="7238"/>
                </a:moveTo>
                <a:cubicBezTo>
                  <a:pt x="17125" y="7086"/>
                  <a:pt x="16876" y="7097"/>
                  <a:pt x="16720" y="7263"/>
                </a:cubicBezTo>
                <a:lnTo>
                  <a:pt x="15834" y="8209"/>
                </a:lnTo>
                <a:lnTo>
                  <a:pt x="14947" y="7263"/>
                </a:lnTo>
                <a:cubicBezTo>
                  <a:pt x="14791" y="7097"/>
                  <a:pt x="14543" y="7086"/>
                  <a:pt x="14374" y="7238"/>
                </a:cubicBezTo>
                <a:lnTo>
                  <a:pt x="13738" y="7816"/>
                </a:lnTo>
                <a:lnTo>
                  <a:pt x="11019" y="8980"/>
                </a:lnTo>
                <a:cubicBezTo>
                  <a:pt x="10143" y="9355"/>
                  <a:pt x="10144" y="12687"/>
                  <a:pt x="10069" y="12993"/>
                </a:cubicBezTo>
                <a:lnTo>
                  <a:pt x="21600" y="12993"/>
                </a:lnTo>
                <a:cubicBezTo>
                  <a:pt x="21524" y="12687"/>
                  <a:pt x="21524" y="9355"/>
                  <a:pt x="20648" y="8980"/>
                </a:cubicBezTo>
                <a:lnTo>
                  <a:pt x="17929" y="7816"/>
                </a:lnTo>
                <a:cubicBezTo>
                  <a:pt x="17929" y="7816"/>
                  <a:pt x="17293" y="7238"/>
                  <a:pt x="17293" y="7238"/>
                </a:cubicBezTo>
                <a:close/>
                <a:moveTo>
                  <a:pt x="15835" y="7013"/>
                </a:moveTo>
                <a:cubicBezTo>
                  <a:pt x="15835" y="7013"/>
                  <a:pt x="18556" y="7131"/>
                  <a:pt x="18556" y="2875"/>
                </a:cubicBezTo>
                <a:cubicBezTo>
                  <a:pt x="18556" y="981"/>
                  <a:pt x="17638" y="0"/>
                  <a:pt x="15835" y="0"/>
                </a:cubicBezTo>
                <a:cubicBezTo>
                  <a:pt x="14071" y="0"/>
                  <a:pt x="13094" y="981"/>
                  <a:pt x="13113" y="2875"/>
                </a:cubicBezTo>
                <a:cubicBezTo>
                  <a:pt x="13138" y="5468"/>
                  <a:pt x="14164" y="7039"/>
                  <a:pt x="15835" y="7013"/>
                </a:cubicBezTo>
                <a:close/>
                <a:moveTo>
                  <a:pt x="10579" y="17587"/>
                </a:moveTo>
                <a:lnTo>
                  <a:pt x="7859" y="16423"/>
                </a:lnTo>
                <a:lnTo>
                  <a:pt x="7224" y="15846"/>
                </a:lnTo>
                <a:cubicBezTo>
                  <a:pt x="7056" y="15693"/>
                  <a:pt x="6807" y="15704"/>
                  <a:pt x="6651" y="15871"/>
                </a:cubicBezTo>
                <a:lnTo>
                  <a:pt x="5765" y="16817"/>
                </a:lnTo>
                <a:lnTo>
                  <a:pt x="4877" y="15871"/>
                </a:lnTo>
                <a:cubicBezTo>
                  <a:pt x="4721" y="15704"/>
                  <a:pt x="4474" y="15694"/>
                  <a:pt x="4305" y="15846"/>
                </a:cubicBezTo>
                <a:lnTo>
                  <a:pt x="3669" y="16423"/>
                </a:lnTo>
                <a:lnTo>
                  <a:pt x="949" y="17587"/>
                </a:lnTo>
                <a:cubicBezTo>
                  <a:pt x="74" y="17963"/>
                  <a:pt x="75" y="21296"/>
                  <a:pt x="0" y="21600"/>
                </a:cubicBezTo>
                <a:lnTo>
                  <a:pt x="11531" y="21600"/>
                </a:lnTo>
                <a:cubicBezTo>
                  <a:pt x="11456" y="21296"/>
                  <a:pt x="11456" y="17962"/>
                  <a:pt x="10579" y="17587"/>
                </a:cubicBezTo>
                <a:close/>
                <a:moveTo>
                  <a:pt x="5766" y="15620"/>
                </a:moveTo>
                <a:cubicBezTo>
                  <a:pt x="5766" y="15620"/>
                  <a:pt x="8487" y="15738"/>
                  <a:pt x="8487" y="11483"/>
                </a:cubicBezTo>
                <a:cubicBezTo>
                  <a:pt x="8488" y="9590"/>
                  <a:pt x="7568" y="8607"/>
                  <a:pt x="5766" y="8607"/>
                </a:cubicBezTo>
                <a:cubicBezTo>
                  <a:pt x="4002" y="8607"/>
                  <a:pt x="3025" y="9590"/>
                  <a:pt x="3044" y="11483"/>
                </a:cubicBezTo>
                <a:cubicBezTo>
                  <a:pt x="3069" y="14075"/>
                  <a:pt x="4094" y="15647"/>
                  <a:pt x="5766" y="15620"/>
                </a:cubicBezTo>
                <a:close/>
                <a:moveTo>
                  <a:pt x="18067" y="14165"/>
                </a:moveTo>
                <a:lnTo>
                  <a:pt x="17315" y="14228"/>
                </a:lnTo>
                <a:cubicBezTo>
                  <a:pt x="17267" y="14233"/>
                  <a:pt x="17219" y="14253"/>
                  <a:pt x="17178" y="14284"/>
                </a:cubicBezTo>
                <a:cubicBezTo>
                  <a:pt x="17113" y="14339"/>
                  <a:pt x="17074" y="14423"/>
                  <a:pt x="17077" y="14512"/>
                </a:cubicBezTo>
                <a:cubicBezTo>
                  <a:pt x="17093" y="15469"/>
                  <a:pt x="16695" y="16353"/>
                  <a:pt x="15986" y="16934"/>
                </a:cubicBezTo>
                <a:cubicBezTo>
                  <a:pt x="15398" y="17418"/>
                  <a:pt x="14652" y="17629"/>
                  <a:pt x="13925" y="17521"/>
                </a:cubicBezTo>
                <a:lnTo>
                  <a:pt x="14045" y="17333"/>
                </a:lnTo>
                <a:cubicBezTo>
                  <a:pt x="14097" y="17251"/>
                  <a:pt x="14104" y="17143"/>
                  <a:pt x="14066" y="17055"/>
                </a:cubicBezTo>
                <a:cubicBezTo>
                  <a:pt x="14025" y="16964"/>
                  <a:pt x="13943" y="16905"/>
                  <a:pt x="13849" y="16897"/>
                </a:cubicBezTo>
                <a:lnTo>
                  <a:pt x="11919" y="16741"/>
                </a:lnTo>
                <a:cubicBezTo>
                  <a:pt x="11829" y="16733"/>
                  <a:pt x="11737" y="16782"/>
                  <a:pt x="11685" y="16862"/>
                </a:cubicBezTo>
                <a:cubicBezTo>
                  <a:pt x="11634" y="16944"/>
                  <a:pt x="11626" y="17051"/>
                  <a:pt x="11667" y="17140"/>
                </a:cubicBezTo>
                <a:lnTo>
                  <a:pt x="12506" y="19015"/>
                </a:lnTo>
                <a:cubicBezTo>
                  <a:pt x="12546" y="19104"/>
                  <a:pt x="12628" y="19165"/>
                  <a:pt x="12721" y="19172"/>
                </a:cubicBezTo>
                <a:cubicBezTo>
                  <a:pt x="12812" y="19179"/>
                  <a:pt x="12903" y="19134"/>
                  <a:pt x="12954" y="19051"/>
                </a:cubicBezTo>
                <a:lnTo>
                  <a:pt x="13154" y="18737"/>
                </a:lnTo>
                <a:cubicBezTo>
                  <a:pt x="14406" y="19136"/>
                  <a:pt x="15716" y="18876"/>
                  <a:pt x="16759" y="18021"/>
                </a:cubicBezTo>
                <a:cubicBezTo>
                  <a:pt x="17792" y="17171"/>
                  <a:pt x="18385" y="15832"/>
                  <a:pt x="18348" y="14435"/>
                </a:cubicBezTo>
                <a:cubicBezTo>
                  <a:pt x="18345" y="14358"/>
                  <a:pt x="18314" y="14286"/>
                  <a:pt x="18260" y="14236"/>
                </a:cubicBezTo>
                <a:cubicBezTo>
                  <a:pt x="18207" y="14184"/>
                  <a:pt x="18137" y="14158"/>
                  <a:pt x="18067" y="14165"/>
                </a:cubicBezTo>
                <a:close/>
                <a:moveTo>
                  <a:pt x="5476" y="7662"/>
                </a:moveTo>
                <a:lnTo>
                  <a:pt x="6225" y="7599"/>
                </a:lnTo>
                <a:cubicBezTo>
                  <a:pt x="6276" y="7595"/>
                  <a:pt x="6324" y="7575"/>
                  <a:pt x="6364" y="7542"/>
                </a:cubicBezTo>
                <a:cubicBezTo>
                  <a:pt x="6429" y="7488"/>
                  <a:pt x="6466" y="7404"/>
                  <a:pt x="6465" y="7316"/>
                </a:cubicBezTo>
                <a:cubicBezTo>
                  <a:pt x="6450" y="6358"/>
                  <a:pt x="6847" y="5475"/>
                  <a:pt x="7556" y="4892"/>
                </a:cubicBezTo>
                <a:cubicBezTo>
                  <a:pt x="8144" y="4409"/>
                  <a:pt x="8889" y="4198"/>
                  <a:pt x="9617" y="4306"/>
                </a:cubicBezTo>
                <a:lnTo>
                  <a:pt x="9496" y="4494"/>
                </a:lnTo>
                <a:cubicBezTo>
                  <a:pt x="9444" y="4577"/>
                  <a:pt x="9437" y="4683"/>
                  <a:pt x="9477" y="4773"/>
                </a:cubicBezTo>
                <a:cubicBezTo>
                  <a:pt x="9518" y="4862"/>
                  <a:pt x="9599" y="4923"/>
                  <a:pt x="9692" y="4931"/>
                </a:cubicBezTo>
                <a:lnTo>
                  <a:pt x="11622" y="5086"/>
                </a:lnTo>
                <a:cubicBezTo>
                  <a:pt x="11685" y="5091"/>
                  <a:pt x="11748" y="5072"/>
                  <a:pt x="11800" y="5030"/>
                </a:cubicBezTo>
                <a:cubicBezTo>
                  <a:pt x="11821" y="5012"/>
                  <a:pt x="11841" y="4990"/>
                  <a:pt x="11856" y="4965"/>
                </a:cubicBezTo>
                <a:cubicBezTo>
                  <a:pt x="11908" y="4883"/>
                  <a:pt x="11915" y="4777"/>
                  <a:pt x="11875" y="4687"/>
                </a:cubicBezTo>
                <a:lnTo>
                  <a:pt x="11037" y="2813"/>
                </a:lnTo>
                <a:cubicBezTo>
                  <a:pt x="10996" y="2722"/>
                  <a:pt x="10913" y="2663"/>
                  <a:pt x="10822" y="2656"/>
                </a:cubicBezTo>
                <a:cubicBezTo>
                  <a:pt x="10730" y="2647"/>
                  <a:pt x="10639" y="2695"/>
                  <a:pt x="10587" y="2776"/>
                </a:cubicBezTo>
                <a:lnTo>
                  <a:pt x="10388" y="3090"/>
                </a:lnTo>
                <a:cubicBezTo>
                  <a:pt x="9136" y="2691"/>
                  <a:pt x="7825" y="2951"/>
                  <a:pt x="6783" y="3807"/>
                </a:cubicBezTo>
                <a:cubicBezTo>
                  <a:pt x="5750" y="4657"/>
                  <a:pt x="5156" y="5996"/>
                  <a:pt x="5196" y="7393"/>
                </a:cubicBezTo>
                <a:cubicBezTo>
                  <a:pt x="5197" y="7469"/>
                  <a:pt x="5229" y="7541"/>
                  <a:pt x="5281" y="7592"/>
                </a:cubicBezTo>
                <a:cubicBezTo>
                  <a:pt x="5335" y="7642"/>
                  <a:pt x="5405" y="7668"/>
                  <a:pt x="5476" y="766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429761" y="4256523"/>
            <a:ext cx="2071102" cy="1244657"/>
            <a:chOff x="2407921" y="3948833"/>
            <a:chExt cx="2071102" cy="1244657"/>
          </a:xfrm>
        </p:grpSpPr>
        <p:sp>
          <p:nvSpPr>
            <p:cNvPr id="32" name="Shape 2206"/>
            <p:cNvSpPr/>
            <p:nvPr/>
          </p:nvSpPr>
          <p:spPr>
            <a:xfrm>
              <a:off x="2407921" y="4384999"/>
              <a:ext cx="2071102" cy="8084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algn="ctr"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33" name="Shape 2208"/>
            <p:cNvSpPr/>
            <p:nvPr/>
          </p:nvSpPr>
          <p:spPr>
            <a:xfrm>
              <a:off x="3013273" y="3948833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38771" y="4256523"/>
            <a:ext cx="2071102" cy="1244657"/>
            <a:chOff x="2407921" y="3948833"/>
            <a:chExt cx="2071102" cy="1244657"/>
          </a:xfrm>
        </p:grpSpPr>
        <p:sp>
          <p:nvSpPr>
            <p:cNvPr id="36" name="Shape 2206"/>
            <p:cNvSpPr/>
            <p:nvPr/>
          </p:nvSpPr>
          <p:spPr>
            <a:xfrm>
              <a:off x="2407921" y="4384999"/>
              <a:ext cx="2071102" cy="8084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algn="ctr"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37" name="Shape 2208"/>
            <p:cNvSpPr/>
            <p:nvPr/>
          </p:nvSpPr>
          <p:spPr>
            <a:xfrm>
              <a:off x="3013273" y="3948833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47781" y="4256523"/>
            <a:ext cx="2071102" cy="1244657"/>
            <a:chOff x="2407921" y="3948833"/>
            <a:chExt cx="2071102" cy="1244657"/>
          </a:xfrm>
        </p:grpSpPr>
        <p:sp>
          <p:nvSpPr>
            <p:cNvPr id="39" name="Shape 2206"/>
            <p:cNvSpPr/>
            <p:nvPr/>
          </p:nvSpPr>
          <p:spPr>
            <a:xfrm>
              <a:off x="2407921" y="4384999"/>
              <a:ext cx="2071102" cy="8084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algn="ctr"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40" name="Shape 2208"/>
            <p:cNvSpPr/>
            <p:nvPr/>
          </p:nvSpPr>
          <p:spPr>
            <a:xfrm>
              <a:off x="3013273" y="3948833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8938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7" name="Shape 2123"/>
          <p:cNvSpPr/>
          <p:nvPr/>
        </p:nvSpPr>
        <p:spPr>
          <a:xfrm>
            <a:off x="3836278" y="2246658"/>
            <a:ext cx="1660968" cy="1660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CA454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8" name="Shape 2124"/>
          <p:cNvSpPr/>
          <p:nvPr/>
        </p:nvSpPr>
        <p:spPr>
          <a:xfrm>
            <a:off x="963978" y="3768129"/>
            <a:ext cx="2054635" cy="2054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7D113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grpSp>
        <p:nvGrpSpPr>
          <p:cNvPr id="10" name="Group 2139"/>
          <p:cNvGrpSpPr/>
          <p:nvPr/>
        </p:nvGrpSpPr>
        <p:grpSpPr>
          <a:xfrm>
            <a:off x="1376053" y="3734862"/>
            <a:ext cx="9467851" cy="3600451"/>
            <a:chOff x="0" y="0"/>
            <a:chExt cx="18935700" cy="7200900"/>
          </a:xfrm>
        </p:grpSpPr>
        <p:sp>
          <p:nvSpPr>
            <p:cNvPr id="11" name="Shape 2129"/>
            <p:cNvSpPr/>
            <p:nvPr/>
          </p:nvSpPr>
          <p:spPr>
            <a:xfrm>
              <a:off x="8509341" y="1429829"/>
              <a:ext cx="2946380" cy="3775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97"/>
                  </a:moveTo>
                  <a:lnTo>
                    <a:pt x="21600" y="8716"/>
                  </a:lnTo>
                  <a:lnTo>
                    <a:pt x="20814" y="8716"/>
                  </a:lnTo>
                  <a:lnTo>
                    <a:pt x="20814" y="7494"/>
                  </a:lnTo>
                  <a:lnTo>
                    <a:pt x="19241" y="7494"/>
                  </a:lnTo>
                  <a:lnTo>
                    <a:pt x="19241" y="990"/>
                  </a:lnTo>
                  <a:lnTo>
                    <a:pt x="15761" y="0"/>
                  </a:lnTo>
                  <a:lnTo>
                    <a:pt x="5126" y="1149"/>
                  </a:lnTo>
                  <a:lnTo>
                    <a:pt x="5126" y="7135"/>
                  </a:lnTo>
                  <a:lnTo>
                    <a:pt x="2936" y="7135"/>
                  </a:lnTo>
                  <a:lnTo>
                    <a:pt x="0" y="9655"/>
                  </a:lnTo>
                  <a:lnTo>
                    <a:pt x="0" y="21600"/>
                  </a:lnTo>
                  <a:lnTo>
                    <a:pt x="6077" y="21600"/>
                  </a:lnTo>
                  <a:lnTo>
                    <a:pt x="20344" y="18557"/>
                  </a:lnTo>
                  <a:lnTo>
                    <a:pt x="21600" y="11497"/>
                  </a:lnTo>
                  <a:close/>
                </a:path>
              </a:pathLst>
            </a:custGeom>
            <a:solidFill>
              <a:srgbClr val="A5AAA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2" name="Shape 2130"/>
            <p:cNvSpPr/>
            <p:nvPr/>
          </p:nvSpPr>
          <p:spPr>
            <a:xfrm>
              <a:off x="6951034" y="495466"/>
              <a:ext cx="3706361" cy="4336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" y="9354"/>
                  </a:moveTo>
                  <a:lnTo>
                    <a:pt x="3311" y="9354"/>
                  </a:lnTo>
                  <a:lnTo>
                    <a:pt x="3311" y="3781"/>
                  </a:lnTo>
                  <a:lnTo>
                    <a:pt x="8196" y="3781"/>
                  </a:lnTo>
                  <a:lnTo>
                    <a:pt x="8196" y="8431"/>
                  </a:lnTo>
                  <a:lnTo>
                    <a:pt x="9529" y="8431"/>
                  </a:lnTo>
                  <a:lnTo>
                    <a:pt x="9529" y="6573"/>
                  </a:lnTo>
                  <a:lnTo>
                    <a:pt x="11945" y="6573"/>
                  </a:lnTo>
                  <a:lnTo>
                    <a:pt x="11945" y="8349"/>
                  </a:lnTo>
                  <a:lnTo>
                    <a:pt x="14740" y="8349"/>
                  </a:lnTo>
                  <a:lnTo>
                    <a:pt x="14740" y="844"/>
                  </a:lnTo>
                  <a:lnTo>
                    <a:pt x="17135" y="0"/>
                  </a:lnTo>
                  <a:lnTo>
                    <a:pt x="19380" y="1138"/>
                  </a:lnTo>
                  <a:lnTo>
                    <a:pt x="19380" y="11046"/>
                  </a:lnTo>
                  <a:lnTo>
                    <a:pt x="21600" y="11046"/>
                  </a:lnTo>
                  <a:lnTo>
                    <a:pt x="21600" y="17604"/>
                  </a:lnTo>
                  <a:lnTo>
                    <a:pt x="20222" y="20097"/>
                  </a:lnTo>
                  <a:lnTo>
                    <a:pt x="13054" y="20628"/>
                  </a:lnTo>
                  <a:lnTo>
                    <a:pt x="11355" y="21461"/>
                  </a:lnTo>
                  <a:lnTo>
                    <a:pt x="1353" y="21600"/>
                  </a:lnTo>
                  <a:lnTo>
                    <a:pt x="1086" y="12222"/>
                  </a:lnTo>
                  <a:lnTo>
                    <a:pt x="0" y="10948"/>
                  </a:lnTo>
                  <a:lnTo>
                    <a:pt x="573" y="9354"/>
                  </a:lnTo>
                  <a:close/>
                </a:path>
              </a:pathLst>
            </a:custGeom>
            <a:solidFill>
              <a:srgbClr val="A5AAAF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3" name="Shape 2131"/>
            <p:cNvSpPr/>
            <p:nvPr/>
          </p:nvSpPr>
          <p:spPr>
            <a:xfrm>
              <a:off x="13641175" y="2210502"/>
              <a:ext cx="1474134" cy="2998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751"/>
                  </a:moveTo>
                  <a:lnTo>
                    <a:pt x="1665" y="12515"/>
                  </a:lnTo>
                  <a:lnTo>
                    <a:pt x="1665" y="6864"/>
                  </a:lnTo>
                  <a:lnTo>
                    <a:pt x="3731" y="6864"/>
                  </a:lnTo>
                  <a:lnTo>
                    <a:pt x="3731" y="1265"/>
                  </a:lnTo>
                  <a:lnTo>
                    <a:pt x="5008" y="1265"/>
                  </a:lnTo>
                  <a:lnTo>
                    <a:pt x="5008" y="797"/>
                  </a:lnTo>
                  <a:lnTo>
                    <a:pt x="6482" y="797"/>
                  </a:lnTo>
                  <a:lnTo>
                    <a:pt x="6482" y="0"/>
                  </a:lnTo>
                  <a:lnTo>
                    <a:pt x="9306" y="0"/>
                  </a:lnTo>
                  <a:lnTo>
                    <a:pt x="9306" y="1059"/>
                  </a:lnTo>
                  <a:lnTo>
                    <a:pt x="10958" y="1059"/>
                  </a:lnTo>
                  <a:lnTo>
                    <a:pt x="10958" y="1971"/>
                  </a:lnTo>
                  <a:lnTo>
                    <a:pt x="11865" y="1971"/>
                  </a:lnTo>
                  <a:lnTo>
                    <a:pt x="11865" y="6730"/>
                  </a:lnTo>
                  <a:lnTo>
                    <a:pt x="12596" y="7174"/>
                  </a:lnTo>
                  <a:lnTo>
                    <a:pt x="12596" y="8682"/>
                  </a:lnTo>
                  <a:lnTo>
                    <a:pt x="17523" y="9330"/>
                  </a:lnTo>
                  <a:lnTo>
                    <a:pt x="17523" y="12605"/>
                  </a:lnTo>
                  <a:lnTo>
                    <a:pt x="21600" y="12605"/>
                  </a:lnTo>
                  <a:lnTo>
                    <a:pt x="21600" y="21600"/>
                  </a:lnTo>
                  <a:lnTo>
                    <a:pt x="1489" y="21600"/>
                  </a:lnTo>
                  <a:lnTo>
                    <a:pt x="0" y="13751"/>
                  </a:lnTo>
                  <a:close/>
                </a:path>
              </a:pathLst>
            </a:custGeom>
            <a:solidFill>
              <a:srgbClr val="64696E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4" name="Shape 2132"/>
            <p:cNvSpPr/>
            <p:nvPr/>
          </p:nvSpPr>
          <p:spPr>
            <a:xfrm>
              <a:off x="10294405" y="2304585"/>
              <a:ext cx="954517" cy="1615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7" y="15193"/>
                  </a:moveTo>
                  <a:lnTo>
                    <a:pt x="557" y="3993"/>
                  </a:lnTo>
                  <a:lnTo>
                    <a:pt x="3840" y="3993"/>
                  </a:lnTo>
                  <a:lnTo>
                    <a:pt x="3840" y="0"/>
                  </a:lnTo>
                  <a:lnTo>
                    <a:pt x="9078" y="0"/>
                  </a:lnTo>
                  <a:lnTo>
                    <a:pt x="9078" y="2569"/>
                  </a:lnTo>
                  <a:lnTo>
                    <a:pt x="18227" y="2569"/>
                  </a:lnTo>
                  <a:lnTo>
                    <a:pt x="18227" y="4459"/>
                  </a:lnTo>
                  <a:lnTo>
                    <a:pt x="21600" y="4459"/>
                  </a:lnTo>
                  <a:lnTo>
                    <a:pt x="21600" y="12495"/>
                  </a:lnTo>
                  <a:lnTo>
                    <a:pt x="19058" y="12495"/>
                  </a:lnTo>
                  <a:lnTo>
                    <a:pt x="19058" y="18616"/>
                  </a:lnTo>
                  <a:lnTo>
                    <a:pt x="6943" y="18616"/>
                  </a:lnTo>
                  <a:lnTo>
                    <a:pt x="6943" y="21600"/>
                  </a:lnTo>
                  <a:lnTo>
                    <a:pt x="0" y="21600"/>
                  </a:lnTo>
                  <a:lnTo>
                    <a:pt x="557" y="15193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5" name="Shape 2133"/>
            <p:cNvSpPr/>
            <p:nvPr/>
          </p:nvSpPr>
          <p:spPr>
            <a:xfrm>
              <a:off x="7519694" y="2649693"/>
              <a:ext cx="1698688" cy="2177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97"/>
                  </a:moveTo>
                  <a:lnTo>
                    <a:pt x="21600" y="8716"/>
                  </a:lnTo>
                  <a:lnTo>
                    <a:pt x="20814" y="8716"/>
                  </a:lnTo>
                  <a:lnTo>
                    <a:pt x="20814" y="7494"/>
                  </a:lnTo>
                  <a:lnTo>
                    <a:pt x="19241" y="7494"/>
                  </a:lnTo>
                  <a:lnTo>
                    <a:pt x="19241" y="990"/>
                  </a:lnTo>
                  <a:lnTo>
                    <a:pt x="15761" y="0"/>
                  </a:lnTo>
                  <a:lnTo>
                    <a:pt x="5126" y="1149"/>
                  </a:lnTo>
                  <a:lnTo>
                    <a:pt x="5126" y="7135"/>
                  </a:lnTo>
                  <a:lnTo>
                    <a:pt x="2936" y="7135"/>
                  </a:lnTo>
                  <a:lnTo>
                    <a:pt x="0" y="9655"/>
                  </a:lnTo>
                  <a:lnTo>
                    <a:pt x="0" y="21600"/>
                  </a:lnTo>
                  <a:lnTo>
                    <a:pt x="6077" y="21600"/>
                  </a:lnTo>
                  <a:lnTo>
                    <a:pt x="20344" y="18557"/>
                  </a:lnTo>
                  <a:lnTo>
                    <a:pt x="21600" y="11497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6" name="Shape 2134"/>
            <p:cNvSpPr/>
            <p:nvPr/>
          </p:nvSpPr>
          <p:spPr>
            <a:xfrm>
              <a:off x="4916006" y="3054294"/>
              <a:ext cx="1206704" cy="1459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556"/>
                  </a:moveTo>
                  <a:lnTo>
                    <a:pt x="0" y="1161"/>
                  </a:lnTo>
                  <a:lnTo>
                    <a:pt x="4876" y="1161"/>
                  </a:lnTo>
                  <a:lnTo>
                    <a:pt x="4876" y="0"/>
                  </a:lnTo>
                  <a:lnTo>
                    <a:pt x="12918" y="0"/>
                  </a:lnTo>
                  <a:lnTo>
                    <a:pt x="12918" y="1371"/>
                  </a:lnTo>
                  <a:lnTo>
                    <a:pt x="18525" y="1371"/>
                  </a:lnTo>
                  <a:lnTo>
                    <a:pt x="20587" y="2908"/>
                  </a:lnTo>
                  <a:lnTo>
                    <a:pt x="20587" y="9585"/>
                  </a:lnTo>
                  <a:lnTo>
                    <a:pt x="21600" y="9585"/>
                  </a:lnTo>
                  <a:lnTo>
                    <a:pt x="21600" y="19184"/>
                  </a:lnTo>
                  <a:lnTo>
                    <a:pt x="19215" y="19688"/>
                  </a:lnTo>
                  <a:lnTo>
                    <a:pt x="18698" y="21600"/>
                  </a:lnTo>
                  <a:lnTo>
                    <a:pt x="10385" y="21600"/>
                  </a:lnTo>
                  <a:lnTo>
                    <a:pt x="10385" y="14851"/>
                  </a:lnTo>
                  <a:lnTo>
                    <a:pt x="1303" y="14851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rgbClr val="64696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7" name="Shape 2135"/>
            <p:cNvSpPr/>
            <p:nvPr/>
          </p:nvSpPr>
          <p:spPr>
            <a:xfrm>
              <a:off x="2246519" y="3090548"/>
              <a:ext cx="1540329" cy="1798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" y="9354"/>
                  </a:moveTo>
                  <a:lnTo>
                    <a:pt x="3311" y="9354"/>
                  </a:lnTo>
                  <a:lnTo>
                    <a:pt x="3311" y="3781"/>
                  </a:lnTo>
                  <a:lnTo>
                    <a:pt x="8196" y="3781"/>
                  </a:lnTo>
                  <a:lnTo>
                    <a:pt x="8196" y="8431"/>
                  </a:lnTo>
                  <a:lnTo>
                    <a:pt x="9529" y="8431"/>
                  </a:lnTo>
                  <a:lnTo>
                    <a:pt x="9529" y="6573"/>
                  </a:lnTo>
                  <a:lnTo>
                    <a:pt x="11945" y="6573"/>
                  </a:lnTo>
                  <a:lnTo>
                    <a:pt x="11945" y="8349"/>
                  </a:lnTo>
                  <a:lnTo>
                    <a:pt x="14740" y="8349"/>
                  </a:lnTo>
                  <a:lnTo>
                    <a:pt x="14740" y="844"/>
                  </a:lnTo>
                  <a:lnTo>
                    <a:pt x="17135" y="0"/>
                  </a:lnTo>
                  <a:lnTo>
                    <a:pt x="19380" y="1138"/>
                  </a:lnTo>
                  <a:lnTo>
                    <a:pt x="19380" y="11046"/>
                  </a:lnTo>
                  <a:lnTo>
                    <a:pt x="21600" y="11046"/>
                  </a:lnTo>
                  <a:lnTo>
                    <a:pt x="21600" y="17604"/>
                  </a:lnTo>
                  <a:lnTo>
                    <a:pt x="20222" y="20097"/>
                  </a:lnTo>
                  <a:lnTo>
                    <a:pt x="13054" y="20628"/>
                  </a:lnTo>
                  <a:lnTo>
                    <a:pt x="11355" y="21461"/>
                  </a:lnTo>
                  <a:lnTo>
                    <a:pt x="1353" y="21600"/>
                  </a:lnTo>
                  <a:lnTo>
                    <a:pt x="1086" y="12222"/>
                  </a:lnTo>
                  <a:lnTo>
                    <a:pt x="0" y="10948"/>
                  </a:lnTo>
                  <a:lnTo>
                    <a:pt x="573" y="9354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8" name="Shape 2136"/>
            <p:cNvSpPr/>
            <p:nvPr/>
          </p:nvSpPr>
          <p:spPr>
            <a:xfrm>
              <a:off x="-1" y="0"/>
              <a:ext cx="18935702" cy="7200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1" h="21533" extrusionOk="0">
                  <a:moveTo>
                    <a:pt x="14528" y="0"/>
                  </a:moveTo>
                  <a:lnTo>
                    <a:pt x="14598" y="0"/>
                  </a:lnTo>
                  <a:lnTo>
                    <a:pt x="14598" y="2345"/>
                  </a:lnTo>
                  <a:lnTo>
                    <a:pt x="14664" y="2345"/>
                  </a:lnTo>
                  <a:lnTo>
                    <a:pt x="14664" y="2526"/>
                  </a:lnTo>
                  <a:lnTo>
                    <a:pt x="14766" y="2526"/>
                  </a:lnTo>
                  <a:lnTo>
                    <a:pt x="14766" y="4922"/>
                  </a:lnTo>
                  <a:lnTo>
                    <a:pt x="14907" y="4922"/>
                  </a:lnTo>
                  <a:lnTo>
                    <a:pt x="14907" y="7811"/>
                  </a:lnTo>
                  <a:lnTo>
                    <a:pt x="15079" y="7811"/>
                  </a:lnTo>
                  <a:lnTo>
                    <a:pt x="15079" y="8960"/>
                  </a:lnTo>
                  <a:lnTo>
                    <a:pt x="15123" y="9076"/>
                  </a:lnTo>
                  <a:lnTo>
                    <a:pt x="15123" y="11516"/>
                  </a:lnTo>
                  <a:lnTo>
                    <a:pt x="15181" y="11516"/>
                  </a:lnTo>
                  <a:lnTo>
                    <a:pt x="15181" y="11874"/>
                  </a:lnTo>
                  <a:lnTo>
                    <a:pt x="15326" y="11874"/>
                  </a:lnTo>
                  <a:lnTo>
                    <a:pt x="15326" y="12150"/>
                  </a:lnTo>
                  <a:lnTo>
                    <a:pt x="15603" y="12150"/>
                  </a:lnTo>
                  <a:lnTo>
                    <a:pt x="15603" y="15370"/>
                  </a:lnTo>
                  <a:lnTo>
                    <a:pt x="16982" y="15370"/>
                  </a:lnTo>
                  <a:lnTo>
                    <a:pt x="16982" y="11519"/>
                  </a:lnTo>
                  <a:lnTo>
                    <a:pt x="17114" y="11519"/>
                  </a:lnTo>
                  <a:lnTo>
                    <a:pt x="17114" y="11234"/>
                  </a:lnTo>
                  <a:lnTo>
                    <a:pt x="17447" y="11234"/>
                  </a:lnTo>
                  <a:lnTo>
                    <a:pt x="17447" y="10526"/>
                  </a:lnTo>
                  <a:lnTo>
                    <a:pt x="18043" y="10526"/>
                  </a:lnTo>
                  <a:lnTo>
                    <a:pt x="18043" y="11160"/>
                  </a:lnTo>
                  <a:lnTo>
                    <a:pt x="18171" y="11160"/>
                  </a:lnTo>
                  <a:lnTo>
                    <a:pt x="18171" y="14848"/>
                  </a:lnTo>
                  <a:cubicBezTo>
                    <a:pt x="18171" y="14848"/>
                    <a:pt x="18399" y="14888"/>
                    <a:pt x="18464" y="14778"/>
                  </a:cubicBezTo>
                  <a:cubicBezTo>
                    <a:pt x="18530" y="14669"/>
                    <a:pt x="18610" y="14651"/>
                    <a:pt x="18636" y="14727"/>
                  </a:cubicBezTo>
                  <a:cubicBezTo>
                    <a:pt x="18663" y="14802"/>
                    <a:pt x="18717" y="14866"/>
                    <a:pt x="18767" y="14750"/>
                  </a:cubicBezTo>
                  <a:cubicBezTo>
                    <a:pt x="18817" y="14634"/>
                    <a:pt x="18772" y="14709"/>
                    <a:pt x="18876" y="14479"/>
                  </a:cubicBezTo>
                  <a:cubicBezTo>
                    <a:pt x="18981" y="14248"/>
                    <a:pt x="18979" y="14329"/>
                    <a:pt x="19011" y="14213"/>
                  </a:cubicBezTo>
                  <a:cubicBezTo>
                    <a:pt x="19044" y="14098"/>
                    <a:pt x="18970" y="13988"/>
                    <a:pt x="19066" y="14074"/>
                  </a:cubicBezTo>
                  <a:cubicBezTo>
                    <a:pt x="19162" y="14161"/>
                    <a:pt x="19218" y="14051"/>
                    <a:pt x="19260" y="14316"/>
                  </a:cubicBezTo>
                  <a:cubicBezTo>
                    <a:pt x="19301" y="14582"/>
                    <a:pt x="19277" y="14599"/>
                    <a:pt x="19358" y="14599"/>
                  </a:cubicBezTo>
                  <a:cubicBezTo>
                    <a:pt x="19438" y="14599"/>
                    <a:pt x="19508" y="14547"/>
                    <a:pt x="19628" y="14737"/>
                  </a:cubicBezTo>
                  <a:cubicBezTo>
                    <a:pt x="19747" y="14927"/>
                    <a:pt x="19684" y="14784"/>
                    <a:pt x="19780" y="15014"/>
                  </a:cubicBezTo>
                  <a:cubicBezTo>
                    <a:pt x="19876" y="15245"/>
                    <a:pt x="19931" y="15257"/>
                    <a:pt x="19976" y="15430"/>
                  </a:cubicBezTo>
                  <a:cubicBezTo>
                    <a:pt x="20022" y="15603"/>
                    <a:pt x="19924" y="15831"/>
                    <a:pt x="19924" y="15831"/>
                  </a:cubicBezTo>
                  <a:cubicBezTo>
                    <a:pt x="19924" y="15831"/>
                    <a:pt x="19980" y="15831"/>
                    <a:pt x="19839" y="15848"/>
                  </a:cubicBezTo>
                  <a:cubicBezTo>
                    <a:pt x="19697" y="15865"/>
                    <a:pt x="19706" y="16171"/>
                    <a:pt x="19706" y="16171"/>
                  </a:cubicBezTo>
                  <a:lnTo>
                    <a:pt x="19738" y="17100"/>
                  </a:lnTo>
                  <a:lnTo>
                    <a:pt x="19629" y="17630"/>
                  </a:lnTo>
                  <a:cubicBezTo>
                    <a:pt x="19629" y="17630"/>
                    <a:pt x="19532" y="17475"/>
                    <a:pt x="19671" y="17706"/>
                  </a:cubicBezTo>
                  <a:cubicBezTo>
                    <a:pt x="19810" y="17936"/>
                    <a:pt x="19839" y="17936"/>
                    <a:pt x="19839" y="17936"/>
                  </a:cubicBezTo>
                  <a:lnTo>
                    <a:pt x="20714" y="18230"/>
                  </a:lnTo>
                  <a:cubicBezTo>
                    <a:pt x="20714" y="18230"/>
                    <a:pt x="20583" y="17839"/>
                    <a:pt x="20844" y="17977"/>
                  </a:cubicBezTo>
                  <a:cubicBezTo>
                    <a:pt x="21105" y="18115"/>
                    <a:pt x="21382" y="18553"/>
                    <a:pt x="21382" y="18553"/>
                  </a:cubicBezTo>
                  <a:cubicBezTo>
                    <a:pt x="21382" y="18553"/>
                    <a:pt x="21153" y="18905"/>
                    <a:pt x="21114" y="18939"/>
                  </a:cubicBezTo>
                  <a:cubicBezTo>
                    <a:pt x="21075" y="18974"/>
                    <a:pt x="21392" y="19366"/>
                    <a:pt x="21318" y="19366"/>
                  </a:cubicBezTo>
                  <a:cubicBezTo>
                    <a:pt x="21244" y="19366"/>
                    <a:pt x="21237" y="19401"/>
                    <a:pt x="21159" y="19383"/>
                  </a:cubicBezTo>
                  <a:cubicBezTo>
                    <a:pt x="21081" y="19366"/>
                    <a:pt x="20707" y="18992"/>
                    <a:pt x="20650" y="18900"/>
                  </a:cubicBezTo>
                  <a:cubicBezTo>
                    <a:pt x="20593" y="18807"/>
                    <a:pt x="20680" y="18669"/>
                    <a:pt x="20549" y="18807"/>
                  </a:cubicBezTo>
                  <a:cubicBezTo>
                    <a:pt x="20419" y="18945"/>
                    <a:pt x="20517" y="19118"/>
                    <a:pt x="20288" y="19308"/>
                  </a:cubicBezTo>
                  <a:cubicBezTo>
                    <a:pt x="20060" y="19498"/>
                    <a:pt x="19845" y="19516"/>
                    <a:pt x="19845" y="19516"/>
                  </a:cubicBezTo>
                  <a:cubicBezTo>
                    <a:pt x="19845" y="19516"/>
                    <a:pt x="19537" y="19510"/>
                    <a:pt x="19555" y="19568"/>
                  </a:cubicBezTo>
                  <a:cubicBezTo>
                    <a:pt x="19572" y="19625"/>
                    <a:pt x="19979" y="20248"/>
                    <a:pt x="19876" y="20248"/>
                  </a:cubicBezTo>
                  <a:cubicBezTo>
                    <a:pt x="19774" y="20248"/>
                    <a:pt x="18425" y="20133"/>
                    <a:pt x="18310" y="20109"/>
                  </a:cubicBezTo>
                  <a:cubicBezTo>
                    <a:pt x="18194" y="20086"/>
                    <a:pt x="18333" y="20086"/>
                    <a:pt x="18122" y="20069"/>
                  </a:cubicBezTo>
                  <a:cubicBezTo>
                    <a:pt x="17911" y="20051"/>
                    <a:pt x="17767" y="20184"/>
                    <a:pt x="17658" y="20011"/>
                  </a:cubicBezTo>
                  <a:cubicBezTo>
                    <a:pt x="17549" y="19838"/>
                    <a:pt x="17463" y="19809"/>
                    <a:pt x="17535" y="19716"/>
                  </a:cubicBezTo>
                  <a:cubicBezTo>
                    <a:pt x="17607" y="19624"/>
                    <a:pt x="17734" y="19492"/>
                    <a:pt x="17734" y="19422"/>
                  </a:cubicBezTo>
                  <a:cubicBezTo>
                    <a:pt x="17734" y="19352"/>
                    <a:pt x="17790" y="19225"/>
                    <a:pt x="17675" y="19104"/>
                  </a:cubicBezTo>
                  <a:cubicBezTo>
                    <a:pt x="17559" y="18983"/>
                    <a:pt x="17729" y="19104"/>
                    <a:pt x="17331" y="18862"/>
                  </a:cubicBezTo>
                  <a:cubicBezTo>
                    <a:pt x="16933" y="18620"/>
                    <a:pt x="16694" y="18551"/>
                    <a:pt x="16443" y="18482"/>
                  </a:cubicBezTo>
                  <a:cubicBezTo>
                    <a:pt x="16193" y="18413"/>
                    <a:pt x="16147" y="18430"/>
                    <a:pt x="15978" y="18430"/>
                  </a:cubicBezTo>
                  <a:cubicBezTo>
                    <a:pt x="15808" y="18430"/>
                    <a:pt x="15514" y="18447"/>
                    <a:pt x="15886" y="18706"/>
                  </a:cubicBezTo>
                  <a:cubicBezTo>
                    <a:pt x="16258" y="18966"/>
                    <a:pt x="16262" y="19018"/>
                    <a:pt x="16434" y="19052"/>
                  </a:cubicBezTo>
                  <a:cubicBezTo>
                    <a:pt x="16606" y="19087"/>
                    <a:pt x="16519" y="19052"/>
                    <a:pt x="16841" y="19121"/>
                  </a:cubicBezTo>
                  <a:cubicBezTo>
                    <a:pt x="17163" y="19190"/>
                    <a:pt x="17401" y="19311"/>
                    <a:pt x="17433" y="19346"/>
                  </a:cubicBezTo>
                  <a:cubicBezTo>
                    <a:pt x="17466" y="19380"/>
                    <a:pt x="17368" y="19836"/>
                    <a:pt x="17179" y="19888"/>
                  </a:cubicBezTo>
                  <a:cubicBezTo>
                    <a:pt x="16990" y="19939"/>
                    <a:pt x="16715" y="20181"/>
                    <a:pt x="16617" y="20181"/>
                  </a:cubicBezTo>
                  <a:cubicBezTo>
                    <a:pt x="16520" y="20181"/>
                    <a:pt x="16470" y="20181"/>
                    <a:pt x="16302" y="20164"/>
                  </a:cubicBezTo>
                  <a:cubicBezTo>
                    <a:pt x="16134" y="20147"/>
                    <a:pt x="15984" y="20026"/>
                    <a:pt x="15971" y="19888"/>
                  </a:cubicBezTo>
                  <a:cubicBezTo>
                    <a:pt x="15958" y="19749"/>
                    <a:pt x="16208" y="19512"/>
                    <a:pt x="15932" y="19599"/>
                  </a:cubicBezTo>
                  <a:cubicBezTo>
                    <a:pt x="15656" y="19685"/>
                    <a:pt x="15690" y="19720"/>
                    <a:pt x="15436" y="19685"/>
                  </a:cubicBezTo>
                  <a:cubicBezTo>
                    <a:pt x="15181" y="19651"/>
                    <a:pt x="14428" y="19726"/>
                    <a:pt x="14300" y="19709"/>
                  </a:cubicBezTo>
                  <a:cubicBezTo>
                    <a:pt x="14171" y="19691"/>
                    <a:pt x="13734" y="19462"/>
                    <a:pt x="14210" y="19859"/>
                  </a:cubicBezTo>
                  <a:cubicBezTo>
                    <a:pt x="14687" y="20256"/>
                    <a:pt x="15144" y="20429"/>
                    <a:pt x="15274" y="20429"/>
                  </a:cubicBezTo>
                  <a:cubicBezTo>
                    <a:pt x="15405" y="20429"/>
                    <a:pt x="14939" y="20654"/>
                    <a:pt x="14809" y="20654"/>
                  </a:cubicBezTo>
                  <a:cubicBezTo>
                    <a:pt x="14678" y="20654"/>
                    <a:pt x="14319" y="20574"/>
                    <a:pt x="14548" y="20712"/>
                  </a:cubicBezTo>
                  <a:cubicBezTo>
                    <a:pt x="14776" y="20850"/>
                    <a:pt x="15144" y="20936"/>
                    <a:pt x="15144" y="20936"/>
                  </a:cubicBezTo>
                  <a:cubicBezTo>
                    <a:pt x="15144" y="20936"/>
                    <a:pt x="15277" y="21184"/>
                    <a:pt x="15016" y="21184"/>
                  </a:cubicBezTo>
                  <a:cubicBezTo>
                    <a:pt x="14754" y="21184"/>
                    <a:pt x="14604" y="21219"/>
                    <a:pt x="14382" y="21184"/>
                  </a:cubicBezTo>
                  <a:cubicBezTo>
                    <a:pt x="14161" y="21150"/>
                    <a:pt x="14150" y="20913"/>
                    <a:pt x="14222" y="20879"/>
                  </a:cubicBezTo>
                  <a:cubicBezTo>
                    <a:pt x="14293" y="20844"/>
                    <a:pt x="14885" y="20936"/>
                    <a:pt x="14285" y="20780"/>
                  </a:cubicBezTo>
                  <a:cubicBezTo>
                    <a:pt x="13684" y="20625"/>
                    <a:pt x="13532" y="20676"/>
                    <a:pt x="13136" y="20573"/>
                  </a:cubicBezTo>
                  <a:cubicBezTo>
                    <a:pt x="12740" y="20469"/>
                    <a:pt x="12735" y="20435"/>
                    <a:pt x="12629" y="20435"/>
                  </a:cubicBezTo>
                  <a:cubicBezTo>
                    <a:pt x="12522" y="20435"/>
                    <a:pt x="12193" y="20752"/>
                    <a:pt x="12200" y="20896"/>
                  </a:cubicBezTo>
                  <a:cubicBezTo>
                    <a:pt x="12206" y="21040"/>
                    <a:pt x="12237" y="21075"/>
                    <a:pt x="12291" y="21109"/>
                  </a:cubicBezTo>
                  <a:cubicBezTo>
                    <a:pt x="12346" y="21144"/>
                    <a:pt x="11982" y="21340"/>
                    <a:pt x="11800" y="21219"/>
                  </a:cubicBezTo>
                  <a:cubicBezTo>
                    <a:pt x="11617" y="21098"/>
                    <a:pt x="11379" y="21311"/>
                    <a:pt x="11466" y="21387"/>
                  </a:cubicBezTo>
                  <a:cubicBezTo>
                    <a:pt x="11553" y="21462"/>
                    <a:pt x="11503" y="21600"/>
                    <a:pt x="11216" y="21496"/>
                  </a:cubicBezTo>
                  <a:cubicBezTo>
                    <a:pt x="10929" y="21393"/>
                    <a:pt x="10555" y="21254"/>
                    <a:pt x="10335" y="21133"/>
                  </a:cubicBezTo>
                  <a:cubicBezTo>
                    <a:pt x="10115" y="21012"/>
                    <a:pt x="10006" y="20620"/>
                    <a:pt x="10128" y="20603"/>
                  </a:cubicBezTo>
                  <a:cubicBezTo>
                    <a:pt x="10250" y="20586"/>
                    <a:pt x="10400" y="20067"/>
                    <a:pt x="10400" y="20067"/>
                  </a:cubicBezTo>
                  <a:cubicBezTo>
                    <a:pt x="10400" y="20067"/>
                    <a:pt x="10250" y="20085"/>
                    <a:pt x="10222" y="19877"/>
                  </a:cubicBezTo>
                  <a:cubicBezTo>
                    <a:pt x="10193" y="19669"/>
                    <a:pt x="10119" y="19663"/>
                    <a:pt x="10187" y="19421"/>
                  </a:cubicBezTo>
                  <a:cubicBezTo>
                    <a:pt x="10254" y="19179"/>
                    <a:pt x="10372" y="19121"/>
                    <a:pt x="10359" y="18896"/>
                  </a:cubicBezTo>
                  <a:cubicBezTo>
                    <a:pt x="10346" y="18672"/>
                    <a:pt x="10365" y="18499"/>
                    <a:pt x="10150" y="18430"/>
                  </a:cubicBezTo>
                  <a:cubicBezTo>
                    <a:pt x="9935" y="18361"/>
                    <a:pt x="9677" y="18326"/>
                    <a:pt x="9677" y="18326"/>
                  </a:cubicBezTo>
                  <a:cubicBezTo>
                    <a:pt x="9677" y="18326"/>
                    <a:pt x="9416" y="18147"/>
                    <a:pt x="9292" y="18407"/>
                  </a:cubicBezTo>
                  <a:cubicBezTo>
                    <a:pt x="9168" y="18666"/>
                    <a:pt x="9171" y="18648"/>
                    <a:pt x="9090" y="18683"/>
                  </a:cubicBezTo>
                  <a:cubicBezTo>
                    <a:pt x="9009" y="18718"/>
                    <a:pt x="8966" y="18735"/>
                    <a:pt x="8887" y="18735"/>
                  </a:cubicBezTo>
                  <a:cubicBezTo>
                    <a:pt x="8809" y="18735"/>
                    <a:pt x="8757" y="18752"/>
                    <a:pt x="8757" y="18752"/>
                  </a:cubicBezTo>
                  <a:cubicBezTo>
                    <a:pt x="8757" y="18752"/>
                    <a:pt x="9028" y="18879"/>
                    <a:pt x="9118" y="18879"/>
                  </a:cubicBezTo>
                  <a:cubicBezTo>
                    <a:pt x="9207" y="18879"/>
                    <a:pt x="9257" y="19058"/>
                    <a:pt x="9094" y="19179"/>
                  </a:cubicBezTo>
                  <a:cubicBezTo>
                    <a:pt x="8931" y="19300"/>
                    <a:pt x="8807" y="19386"/>
                    <a:pt x="8722" y="19386"/>
                  </a:cubicBezTo>
                  <a:cubicBezTo>
                    <a:pt x="8637" y="19386"/>
                    <a:pt x="8476" y="19496"/>
                    <a:pt x="8927" y="19496"/>
                  </a:cubicBezTo>
                  <a:cubicBezTo>
                    <a:pt x="9377" y="19496"/>
                    <a:pt x="9379" y="19479"/>
                    <a:pt x="9540" y="19496"/>
                  </a:cubicBezTo>
                  <a:cubicBezTo>
                    <a:pt x="9702" y="19513"/>
                    <a:pt x="9941" y="19560"/>
                    <a:pt x="9726" y="19750"/>
                  </a:cubicBezTo>
                  <a:cubicBezTo>
                    <a:pt x="9510" y="19940"/>
                    <a:pt x="9301" y="19940"/>
                    <a:pt x="9171" y="19975"/>
                  </a:cubicBezTo>
                  <a:cubicBezTo>
                    <a:pt x="9040" y="20009"/>
                    <a:pt x="8788" y="20044"/>
                    <a:pt x="8675" y="20044"/>
                  </a:cubicBezTo>
                  <a:cubicBezTo>
                    <a:pt x="8561" y="20044"/>
                    <a:pt x="8475" y="20038"/>
                    <a:pt x="8450" y="20061"/>
                  </a:cubicBezTo>
                  <a:cubicBezTo>
                    <a:pt x="8426" y="20084"/>
                    <a:pt x="8277" y="20127"/>
                    <a:pt x="8205" y="20213"/>
                  </a:cubicBezTo>
                  <a:cubicBezTo>
                    <a:pt x="8133" y="20300"/>
                    <a:pt x="8185" y="20306"/>
                    <a:pt x="8044" y="20461"/>
                  </a:cubicBezTo>
                  <a:cubicBezTo>
                    <a:pt x="7902" y="20617"/>
                    <a:pt x="7732" y="21337"/>
                    <a:pt x="7817" y="20669"/>
                  </a:cubicBezTo>
                  <a:cubicBezTo>
                    <a:pt x="7902" y="20000"/>
                    <a:pt x="8096" y="19723"/>
                    <a:pt x="7802" y="20248"/>
                  </a:cubicBezTo>
                  <a:cubicBezTo>
                    <a:pt x="7508" y="20772"/>
                    <a:pt x="7519" y="20772"/>
                    <a:pt x="7401" y="20807"/>
                  </a:cubicBezTo>
                  <a:cubicBezTo>
                    <a:pt x="7283" y="20841"/>
                    <a:pt x="7222" y="21095"/>
                    <a:pt x="7126" y="20824"/>
                  </a:cubicBezTo>
                  <a:cubicBezTo>
                    <a:pt x="7030" y="20553"/>
                    <a:pt x="7096" y="20397"/>
                    <a:pt x="6926" y="20190"/>
                  </a:cubicBezTo>
                  <a:cubicBezTo>
                    <a:pt x="6756" y="19983"/>
                    <a:pt x="6708" y="20144"/>
                    <a:pt x="6621" y="19862"/>
                  </a:cubicBezTo>
                  <a:cubicBezTo>
                    <a:pt x="6534" y="19579"/>
                    <a:pt x="6445" y="19216"/>
                    <a:pt x="6381" y="19141"/>
                  </a:cubicBezTo>
                  <a:cubicBezTo>
                    <a:pt x="6318" y="19066"/>
                    <a:pt x="6070" y="18709"/>
                    <a:pt x="6070" y="18617"/>
                  </a:cubicBezTo>
                  <a:cubicBezTo>
                    <a:pt x="6070" y="18524"/>
                    <a:pt x="5907" y="18535"/>
                    <a:pt x="6125" y="18397"/>
                  </a:cubicBezTo>
                  <a:cubicBezTo>
                    <a:pt x="6342" y="18259"/>
                    <a:pt x="6349" y="18190"/>
                    <a:pt x="6492" y="18086"/>
                  </a:cubicBezTo>
                  <a:cubicBezTo>
                    <a:pt x="6636" y="17982"/>
                    <a:pt x="6599" y="18132"/>
                    <a:pt x="6706" y="17867"/>
                  </a:cubicBezTo>
                  <a:cubicBezTo>
                    <a:pt x="6813" y="17601"/>
                    <a:pt x="7072" y="17543"/>
                    <a:pt x="6834" y="17439"/>
                  </a:cubicBezTo>
                  <a:cubicBezTo>
                    <a:pt x="6597" y="17335"/>
                    <a:pt x="6565" y="17376"/>
                    <a:pt x="6578" y="17318"/>
                  </a:cubicBezTo>
                  <a:cubicBezTo>
                    <a:pt x="6591" y="17260"/>
                    <a:pt x="6813" y="16949"/>
                    <a:pt x="6813" y="16949"/>
                  </a:cubicBezTo>
                  <a:cubicBezTo>
                    <a:pt x="6813" y="16949"/>
                    <a:pt x="6675" y="16805"/>
                    <a:pt x="6447" y="16984"/>
                  </a:cubicBezTo>
                  <a:cubicBezTo>
                    <a:pt x="6218" y="17163"/>
                    <a:pt x="5994" y="17232"/>
                    <a:pt x="5994" y="17232"/>
                  </a:cubicBezTo>
                  <a:cubicBezTo>
                    <a:pt x="5994" y="17232"/>
                    <a:pt x="6283" y="17503"/>
                    <a:pt x="6098" y="17624"/>
                  </a:cubicBezTo>
                  <a:cubicBezTo>
                    <a:pt x="5913" y="17745"/>
                    <a:pt x="5876" y="17693"/>
                    <a:pt x="5889" y="17855"/>
                  </a:cubicBezTo>
                  <a:cubicBezTo>
                    <a:pt x="5902" y="18016"/>
                    <a:pt x="5874" y="17924"/>
                    <a:pt x="5959" y="18109"/>
                  </a:cubicBezTo>
                  <a:cubicBezTo>
                    <a:pt x="6044" y="18293"/>
                    <a:pt x="5884" y="18587"/>
                    <a:pt x="5788" y="18772"/>
                  </a:cubicBezTo>
                  <a:cubicBezTo>
                    <a:pt x="5693" y="18957"/>
                    <a:pt x="5638" y="18973"/>
                    <a:pt x="5616" y="19153"/>
                  </a:cubicBezTo>
                  <a:cubicBezTo>
                    <a:pt x="5594" y="19333"/>
                    <a:pt x="5647" y="19437"/>
                    <a:pt x="5693" y="19454"/>
                  </a:cubicBezTo>
                  <a:cubicBezTo>
                    <a:pt x="5738" y="19472"/>
                    <a:pt x="5939" y="19414"/>
                    <a:pt x="5765" y="19495"/>
                  </a:cubicBezTo>
                  <a:cubicBezTo>
                    <a:pt x="5590" y="19576"/>
                    <a:pt x="5530" y="19709"/>
                    <a:pt x="5486" y="19559"/>
                  </a:cubicBezTo>
                  <a:cubicBezTo>
                    <a:pt x="5442" y="19409"/>
                    <a:pt x="5460" y="19587"/>
                    <a:pt x="5388" y="19172"/>
                  </a:cubicBezTo>
                  <a:cubicBezTo>
                    <a:pt x="5316" y="18757"/>
                    <a:pt x="5309" y="18740"/>
                    <a:pt x="5316" y="18561"/>
                  </a:cubicBezTo>
                  <a:cubicBezTo>
                    <a:pt x="5323" y="18382"/>
                    <a:pt x="5346" y="18313"/>
                    <a:pt x="5183" y="18279"/>
                  </a:cubicBezTo>
                  <a:cubicBezTo>
                    <a:pt x="5020" y="18244"/>
                    <a:pt x="3969" y="18383"/>
                    <a:pt x="3960" y="18279"/>
                  </a:cubicBezTo>
                  <a:cubicBezTo>
                    <a:pt x="3951" y="18174"/>
                    <a:pt x="3886" y="18105"/>
                    <a:pt x="3723" y="18260"/>
                  </a:cubicBezTo>
                  <a:cubicBezTo>
                    <a:pt x="3560" y="18416"/>
                    <a:pt x="3666" y="18433"/>
                    <a:pt x="3429" y="18451"/>
                  </a:cubicBezTo>
                  <a:cubicBezTo>
                    <a:pt x="3192" y="18468"/>
                    <a:pt x="2930" y="18485"/>
                    <a:pt x="2930" y="18485"/>
                  </a:cubicBezTo>
                  <a:cubicBezTo>
                    <a:pt x="2930" y="18485"/>
                    <a:pt x="2717" y="18485"/>
                    <a:pt x="2991" y="18629"/>
                  </a:cubicBezTo>
                  <a:cubicBezTo>
                    <a:pt x="3266" y="18774"/>
                    <a:pt x="3335" y="18779"/>
                    <a:pt x="3344" y="18826"/>
                  </a:cubicBezTo>
                  <a:cubicBezTo>
                    <a:pt x="3353" y="18872"/>
                    <a:pt x="3451" y="18993"/>
                    <a:pt x="3242" y="19028"/>
                  </a:cubicBezTo>
                  <a:cubicBezTo>
                    <a:pt x="3033" y="19062"/>
                    <a:pt x="3053" y="19080"/>
                    <a:pt x="2903" y="19114"/>
                  </a:cubicBezTo>
                  <a:cubicBezTo>
                    <a:pt x="2753" y="19149"/>
                    <a:pt x="2757" y="19178"/>
                    <a:pt x="2983" y="19230"/>
                  </a:cubicBezTo>
                  <a:cubicBezTo>
                    <a:pt x="3210" y="19282"/>
                    <a:pt x="3112" y="19299"/>
                    <a:pt x="3275" y="19316"/>
                  </a:cubicBezTo>
                  <a:cubicBezTo>
                    <a:pt x="3438" y="19333"/>
                    <a:pt x="3403" y="19368"/>
                    <a:pt x="3610" y="19368"/>
                  </a:cubicBezTo>
                  <a:cubicBezTo>
                    <a:pt x="3817" y="19368"/>
                    <a:pt x="4170" y="19368"/>
                    <a:pt x="4457" y="19368"/>
                  </a:cubicBezTo>
                  <a:cubicBezTo>
                    <a:pt x="4744" y="19368"/>
                    <a:pt x="4896" y="19472"/>
                    <a:pt x="5018" y="19506"/>
                  </a:cubicBezTo>
                  <a:cubicBezTo>
                    <a:pt x="5140" y="19541"/>
                    <a:pt x="5199" y="19663"/>
                    <a:pt x="5116" y="19714"/>
                  </a:cubicBezTo>
                  <a:cubicBezTo>
                    <a:pt x="5034" y="19766"/>
                    <a:pt x="5268" y="19864"/>
                    <a:pt x="4872" y="19743"/>
                  </a:cubicBezTo>
                  <a:cubicBezTo>
                    <a:pt x="4476" y="19622"/>
                    <a:pt x="3990" y="19668"/>
                    <a:pt x="3765" y="19702"/>
                  </a:cubicBezTo>
                  <a:cubicBezTo>
                    <a:pt x="3541" y="19737"/>
                    <a:pt x="3678" y="19789"/>
                    <a:pt x="3378" y="19806"/>
                  </a:cubicBezTo>
                  <a:cubicBezTo>
                    <a:pt x="3078" y="19823"/>
                    <a:pt x="3117" y="19806"/>
                    <a:pt x="2836" y="19841"/>
                  </a:cubicBezTo>
                  <a:cubicBezTo>
                    <a:pt x="2556" y="19875"/>
                    <a:pt x="2490" y="19748"/>
                    <a:pt x="2375" y="20013"/>
                  </a:cubicBezTo>
                  <a:cubicBezTo>
                    <a:pt x="2259" y="20279"/>
                    <a:pt x="2009" y="20279"/>
                    <a:pt x="1804" y="20348"/>
                  </a:cubicBezTo>
                  <a:cubicBezTo>
                    <a:pt x="1600" y="20417"/>
                    <a:pt x="1375" y="20486"/>
                    <a:pt x="1292" y="20370"/>
                  </a:cubicBezTo>
                  <a:cubicBezTo>
                    <a:pt x="1210" y="20255"/>
                    <a:pt x="1249" y="20313"/>
                    <a:pt x="1101" y="20041"/>
                  </a:cubicBezTo>
                  <a:cubicBezTo>
                    <a:pt x="952" y="19769"/>
                    <a:pt x="880" y="19424"/>
                    <a:pt x="682" y="19354"/>
                  </a:cubicBezTo>
                  <a:cubicBezTo>
                    <a:pt x="484" y="19285"/>
                    <a:pt x="336" y="18830"/>
                    <a:pt x="243" y="18761"/>
                  </a:cubicBezTo>
                  <a:cubicBezTo>
                    <a:pt x="149" y="18692"/>
                    <a:pt x="-208" y="18599"/>
                    <a:pt x="171" y="18513"/>
                  </a:cubicBezTo>
                  <a:cubicBezTo>
                    <a:pt x="549" y="18426"/>
                    <a:pt x="560" y="18363"/>
                    <a:pt x="722" y="18201"/>
                  </a:cubicBezTo>
                  <a:cubicBezTo>
                    <a:pt x="883" y="18039"/>
                    <a:pt x="874" y="18184"/>
                    <a:pt x="994" y="17970"/>
                  </a:cubicBezTo>
                  <a:cubicBezTo>
                    <a:pt x="1114" y="17757"/>
                    <a:pt x="1208" y="17658"/>
                    <a:pt x="1234" y="17607"/>
                  </a:cubicBezTo>
                  <a:cubicBezTo>
                    <a:pt x="1260" y="17555"/>
                    <a:pt x="1228" y="16398"/>
                    <a:pt x="1235" y="16064"/>
                  </a:cubicBezTo>
                  <a:cubicBezTo>
                    <a:pt x="1242" y="15730"/>
                    <a:pt x="1242" y="15573"/>
                    <a:pt x="1242" y="15573"/>
                  </a:cubicBezTo>
                  <a:cubicBezTo>
                    <a:pt x="1242" y="15573"/>
                    <a:pt x="1165" y="15504"/>
                    <a:pt x="1099" y="15590"/>
                  </a:cubicBezTo>
                  <a:cubicBezTo>
                    <a:pt x="1034" y="15677"/>
                    <a:pt x="892" y="15826"/>
                    <a:pt x="971" y="15469"/>
                  </a:cubicBezTo>
                  <a:cubicBezTo>
                    <a:pt x="1049" y="15111"/>
                    <a:pt x="1073" y="14852"/>
                    <a:pt x="1180" y="14765"/>
                  </a:cubicBezTo>
                  <a:cubicBezTo>
                    <a:pt x="1287" y="14679"/>
                    <a:pt x="1471" y="14622"/>
                    <a:pt x="1530" y="14448"/>
                  </a:cubicBezTo>
                  <a:cubicBezTo>
                    <a:pt x="1589" y="14275"/>
                    <a:pt x="1594" y="14177"/>
                    <a:pt x="1635" y="14085"/>
                  </a:cubicBezTo>
                  <a:cubicBezTo>
                    <a:pt x="1677" y="13992"/>
                    <a:pt x="1705" y="13958"/>
                    <a:pt x="1705" y="13958"/>
                  </a:cubicBezTo>
                  <a:lnTo>
                    <a:pt x="1705" y="9626"/>
                  </a:lnTo>
                  <a:lnTo>
                    <a:pt x="2019" y="9609"/>
                  </a:lnTo>
                  <a:lnTo>
                    <a:pt x="2148" y="9730"/>
                  </a:lnTo>
                  <a:lnTo>
                    <a:pt x="2148" y="9936"/>
                  </a:lnTo>
                  <a:lnTo>
                    <a:pt x="2262" y="9936"/>
                  </a:lnTo>
                  <a:lnTo>
                    <a:pt x="2262" y="11127"/>
                  </a:lnTo>
                  <a:lnTo>
                    <a:pt x="2386" y="11127"/>
                  </a:lnTo>
                  <a:lnTo>
                    <a:pt x="2386" y="10754"/>
                  </a:lnTo>
                  <a:lnTo>
                    <a:pt x="2489" y="10754"/>
                  </a:lnTo>
                  <a:lnTo>
                    <a:pt x="2489" y="10165"/>
                  </a:lnTo>
                  <a:lnTo>
                    <a:pt x="2609" y="10165"/>
                  </a:lnTo>
                  <a:lnTo>
                    <a:pt x="2609" y="11838"/>
                  </a:lnTo>
                  <a:lnTo>
                    <a:pt x="2762" y="11838"/>
                  </a:lnTo>
                  <a:lnTo>
                    <a:pt x="2762" y="14326"/>
                  </a:lnTo>
                  <a:lnTo>
                    <a:pt x="3436" y="14326"/>
                  </a:lnTo>
                  <a:lnTo>
                    <a:pt x="3436" y="13496"/>
                  </a:lnTo>
                  <a:lnTo>
                    <a:pt x="3591" y="13496"/>
                  </a:lnTo>
                  <a:lnTo>
                    <a:pt x="3591" y="12552"/>
                  </a:lnTo>
                  <a:lnTo>
                    <a:pt x="3791" y="12552"/>
                  </a:lnTo>
                  <a:lnTo>
                    <a:pt x="3791" y="13903"/>
                  </a:lnTo>
                  <a:lnTo>
                    <a:pt x="4091" y="13903"/>
                  </a:lnTo>
                  <a:lnTo>
                    <a:pt x="4091" y="12877"/>
                  </a:lnTo>
                  <a:lnTo>
                    <a:pt x="4405" y="12877"/>
                  </a:lnTo>
                  <a:lnTo>
                    <a:pt x="4405" y="13326"/>
                  </a:lnTo>
                  <a:lnTo>
                    <a:pt x="4464" y="13482"/>
                  </a:lnTo>
                  <a:lnTo>
                    <a:pt x="4464" y="14266"/>
                  </a:lnTo>
                  <a:lnTo>
                    <a:pt x="4674" y="14266"/>
                  </a:lnTo>
                  <a:lnTo>
                    <a:pt x="4674" y="12153"/>
                  </a:lnTo>
                  <a:lnTo>
                    <a:pt x="4860" y="12153"/>
                  </a:lnTo>
                  <a:lnTo>
                    <a:pt x="4860" y="11545"/>
                  </a:lnTo>
                  <a:lnTo>
                    <a:pt x="4952" y="11545"/>
                  </a:lnTo>
                  <a:lnTo>
                    <a:pt x="4952" y="10194"/>
                  </a:lnTo>
                  <a:lnTo>
                    <a:pt x="4999" y="10194"/>
                  </a:lnTo>
                  <a:lnTo>
                    <a:pt x="5055" y="10093"/>
                  </a:lnTo>
                  <a:lnTo>
                    <a:pt x="5130" y="9325"/>
                  </a:lnTo>
                  <a:lnTo>
                    <a:pt x="5466" y="9325"/>
                  </a:lnTo>
                  <a:lnTo>
                    <a:pt x="5466" y="9896"/>
                  </a:lnTo>
                  <a:lnTo>
                    <a:pt x="5732" y="9896"/>
                  </a:lnTo>
                  <a:lnTo>
                    <a:pt x="5732" y="11740"/>
                  </a:lnTo>
                  <a:lnTo>
                    <a:pt x="6078" y="11740"/>
                  </a:lnTo>
                  <a:lnTo>
                    <a:pt x="6078" y="11152"/>
                  </a:lnTo>
                  <a:lnTo>
                    <a:pt x="6290" y="11152"/>
                  </a:lnTo>
                  <a:lnTo>
                    <a:pt x="6290" y="13425"/>
                  </a:lnTo>
                  <a:lnTo>
                    <a:pt x="6675" y="13425"/>
                  </a:lnTo>
                  <a:lnTo>
                    <a:pt x="6675" y="12735"/>
                  </a:lnTo>
                  <a:lnTo>
                    <a:pt x="7019" y="12735"/>
                  </a:lnTo>
                  <a:lnTo>
                    <a:pt x="7019" y="9335"/>
                  </a:lnTo>
                  <a:lnTo>
                    <a:pt x="7224" y="8781"/>
                  </a:lnTo>
                  <a:lnTo>
                    <a:pt x="7457" y="8781"/>
                  </a:lnTo>
                  <a:lnTo>
                    <a:pt x="7457" y="7587"/>
                  </a:lnTo>
                  <a:lnTo>
                    <a:pt x="7730" y="7587"/>
                  </a:lnTo>
                  <a:lnTo>
                    <a:pt x="8204" y="8193"/>
                  </a:lnTo>
                  <a:lnTo>
                    <a:pt x="8204" y="7707"/>
                  </a:lnTo>
                  <a:lnTo>
                    <a:pt x="8327" y="7707"/>
                  </a:lnTo>
                  <a:lnTo>
                    <a:pt x="8327" y="8228"/>
                  </a:lnTo>
                  <a:lnTo>
                    <a:pt x="8419" y="8228"/>
                  </a:lnTo>
                  <a:lnTo>
                    <a:pt x="8419" y="7728"/>
                  </a:lnTo>
                  <a:lnTo>
                    <a:pt x="8551" y="7353"/>
                  </a:lnTo>
                  <a:lnTo>
                    <a:pt x="8551" y="14096"/>
                  </a:lnTo>
                  <a:lnTo>
                    <a:pt x="8921" y="14096"/>
                  </a:lnTo>
                  <a:lnTo>
                    <a:pt x="8921" y="12240"/>
                  </a:lnTo>
                  <a:lnTo>
                    <a:pt x="9156" y="12240"/>
                  </a:lnTo>
                  <a:lnTo>
                    <a:pt x="9156" y="11525"/>
                  </a:lnTo>
                  <a:lnTo>
                    <a:pt x="9649" y="11525"/>
                  </a:lnTo>
                  <a:lnTo>
                    <a:pt x="9649" y="13227"/>
                  </a:lnTo>
                  <a:lnTo>
                    <a:pt x="10116" y="13227"/>
                  </a:lnTo>
                  <a:lnTo>
                    <a:pt x="10116" y="11012"/>
                  </a:lnTo>
                  <a:lnTo>
                    <a:pt x="10576" y="11012"/>
                  </a:lnTo>
                  <a:lnTo>
                    <a:pt x="10576" y="10625"/>
                  </a:lnTo>
                  <a:lnTo>
                    <a:pt x="10724" y="10625"/>
                  </a:lnTo>
                  <a:lnTo>
                    <a:pt x="10724" y="10429"/>
                  </a:lnTo>
                  <a:lnTo>
                    <a:pt x="10953" y="10429"/>
                  </a:lnTo>
                  <a:lnTo>
                    <a:pt x="10953" y="10007"/>
                  </a:lnTo>
                  <a:lnTo>
                    <a:pt x="11400" y="10007"/>
                  </a:lnTo>
                  <a:lnTo>
                    <a:pt x="11465" y="9833"/>
                  </a:lnTo>
                  <a:lnTo>
                    <a:pt x="11738" y="9833"/>
                  </a:lnTo>
                  <a:lnTo>
                    <a:pt x="11738" y="11384"/>
                  </a:lnTo>
                  <a:lnTo>
                    <a:pt x="11830" y="11384"/>
                  </a:lnTo>
                  <a:lnTo>
                    <a:pt x="11830" y="10282"/>
                  </a:lnTo>
                  <a:lnTo>
                    <a:pt x="12649" y="10282"/>
                  </a:lnTo>
                  <a:lnTo>
                    <a:pt x="12649" y="11694"/>
                  </a:lnTo>
                  <a:lnTo>
                    <a:pt x="12821" y="11694"/>
                  </a:lnTo>
                  <a:lnTo>
                    <a:pt x="12821" y="10033"/>
                  </a:lnTo>
                  <a:lnTo>
                    <a:pt x="13043" y="10033"/>
                  </a:lnTo>
                  <a:lnTo>
                    <a:pt x="13078" y="9731"/>
                  </a:lnTo>
                  <a:lnTo>
                    <a:pt x="13004" y="9379"/>
                  </a:lnTo>
                  <a:lnTo>
                    <a:pt x="13174" y="9703"/>
                  </a:lnTo>
                  <a:lnTo>
                    <a:pt x="13261" y="9703"/>
                  </a:lnTo>
                  <a:lnTo>
                    <a:pt x="13161" y="9992"/>
                  </a:lnTo>
                  <a:lnTo>
                    <a:pt x="13523" y="9992"/>
                  </a:lnTo>
                  <a:lnTo>
                    <a:pt x="13523" y="11903"/>
                  </a:lnTo>
                  <a:lnTo>
                    <a:pt x="13808" y="11903"/>
                  </a:lnTo>
                  <a:lnTo>
                    <a:pt x="13808" y="10925"/>
                  </a:lnTo>
                  <a:lnTo>
                    <a:pt x="13911" y="10421"/>
                  </a:lnTo>
                  <a:lnTo>
                    <a:pt x="13911" y="7919"/>
                  </a:lnTo>
                  <a:lnTo>
                    <a:pt x="13988" y="7919"/>
                  </a:lnTo>
                  <a:lnTo>
                    <a:pt x="13988" y="4929"/>
                  </a:lnTo>
                  <a:lnTo>
                    <a:pt x="14090" y="4929"/>
                  </a:lnTo>
                  <a:lnTo>
                    <a:pt x="14090" y="4796"/>
                  </a:lnTo>
                  <a:lnTo>
                    <a:pt x="14199" y="4796"/>
                  </a:lnTo>
                  <a:lnTo>
                    <a:pt x="14199" y="2406"/>
                  </a:lnTo>
                  <a:lnTo>
                    <a:pt x="14512" y="2406"/>
                  </a:lnTo>
                  <a:lnTo>
                    <a:pt x="14528" y="0"/>
                  </a:lnTo>
                  <a:close/>
                </a:path>
              </a:pathLst>
            </a:custGeom>
            <a:solidFill>
              <a:srgbClr val="21282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9" name="Shape 2137"/>
            <p:cNvSpPr/>
            <p:nvPr/>
          </p:nvSpPr>
          <p:spPr>
            <a:xfrm>
              <a:off x="9553249" y="5125732"/>
              <a:ext cx="3040766" cy="350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0850" extrusionOk="0">
                  <a:moveTo>
                    <a:pt x="9479" y="6166"/>
                  </a:moveTo>
                  <a:cubicBezTo>
                    <a:pt x="9479" y="6166"/>
                    <a:pt x="13421" y="7663"/>
                    <a:pt x="13638" y="7198"/>
                  </a:cubicBezTo>
                  <a:cubicBezTo>
                    <a:pt x="13855" y="6734"/>
                    <a:pt x="14195" y="3965"/>
                    <a:pt x="14643" y="3965"/>
                  </a:cubicBezTo>
                  <a:cubicBezTo>
                    <a:pt x="15092" y="3965"/>
                    <a:pt x="17127" y="10055"/>
                    <a:pt x="16083" y="4652"/>
                  </a:cubicBezTo>
                  <a:cubicBezTo>
                    <a:pt x="15039" y="-750"/>
                    <a:pt x="15553" y="-182"/>
                    <a:pt x="15662" y="282"/>
                  </a:cubicBezTo>
                  <a:cubicBezTo>
                    <a:pt x="15772" y="746"/>
                    <a:pt x="17559" y="3843"/>
                    <a:pt x="17965" y="4188"/>
                  </a:cubicBezTo>
                  <a:cubicBezTo>
                    <a:pt x="18371" y="4533"/>
                    <a:pt x="19253" y="5566"/>
                    <a:pt x="19253" y="5566"/>
                  </a:cubicBezTo>
                  <a:cubicBezTo>
                    <a:pt x="19253" y="5566"/>
                    <a:pt x="19551" y="4533"/>
                    <a:pt x="20067" y="7407"/>
                  </a:cubicBezTo>
                  <a:cubicBezTo>
                    <a:pt x="20583" y="10281"/>
                    <a:pt x="21125" y="13500"/>
                    <a:pt x="21261" y="13500"/>
                  </a:cubicBezTo>
                  <a:cubicBezTo>
                    <a:pt x="21397" y="13500"/>
                    <a:pt x="21600" y="15687"/>
                    <a:pt x="20448" y="16374"/>
                  </a:cubicBezTo>
                  <a:cubicBezTo>
                    <a:pt x="19297" y="17062"/>
                    <a:pt x="19555" y="16030"/>
                    <a:pt x="18511" y="18440"/>
                  </a:cubicBezTo>
                  <a:cubicBezTo>
                    <a:pt x="17467" y="20850"/>
                    <a:pt x="17711" y="20850"/>
                    <a:pt x="16168" y="20850"/>
                  </a:cubicBezTo>
                  <a:cubicBezTo>
                    <a:pt x="14624" y="20850"/>
                    <a:pt x="14041" y="15908"/>
                    <a:pt x="12443" y="14876"/>
                  </a:cubicBezTo>
                  <a:cubicBezTo>
                    <a:pt x="10845" y="13845"/>
                    <a:pt x="11779" y="15910"/>
                    <a:pt x="9911" y="13845"/>
                  </a:cubicBezTo>
                  <a:cubicBezTo>
                    <a:pt x="8042" y="11779"/>
                    <a:pt x="0" y="6614"/>
                    <a:pt x="0" y="6614"/>
                  </a:cubicBezTo>
                  <a:cubicBezTo>
                    <a:pt x="0" y="6614"/>
                    <a:pt x="8599" y="8335"/>
                    <a:pt x="9159" y="8335"/>
                  </a:cubicBezTo>
                  <a:cubicBezTo>
                    <a:pt x="9719" y="8335"/>
                    <a:pt x="9122" y="5566"/>
                    <a:pt x="9122" y="5566"/>
                  </a:cubicBezTo>
                  <a:lnTo>
                    <a:pt x="9479" y="6166"/>
                  </a:lnTo>
                  <a:close/>
                </a:path>
              </a:pathLst>
            </a:custGeom>
            <a:solidFill>
              <a:srgbClr val="353B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20" name="Shape 2138"/>
            <p:cNvSpPr/>
            <p:nvPr/>
          </p:nvSpPr>
          <p:spPr>
            <a:xfrm>
              <a:off x="13723970" y="4223634"/>
              <a:ext cx="1052279" cy="134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97"/>
                  </a:moveTo>
                  <a:lnTo>
                    <a:pt x="21600" y="8716"/>
                  </a:lnTo>
                  <a:lnTo>
                    <a:pt x="20814" y="8716"/>
                  </a:lnTo>
                  <a:lnTo>
                    <a:pt x="20814" y="7494"/>
                  </a:lnTo>
                  <a:lnTo>
                    <a:pt x="19241" y="7494"/>
                  </a:lnTo>
                  <a:lnTo>
                    <a:pt x="19241" y="990"/>
                  </a:lnTo>
                  <a:lnTo>
                    <a:pt x="15761" y="0"/>
                  </a:lnTo>
                  <a:lnTo>
                    <a:pt x="5126" y="1149"/>
                  </a:lnTo>
                  <a:lnTo>
                    <a:pt x="5126" y="7135"/>
                  </a:lnTo>
                  <a:lnTo>
                    <a:pt x="2936" y="7135"/>
                  </a:lnTo>
                  <a:lnTo>
                    <a:pt x="0" y="9655"/>
                  </a:lnTo>
                  <a:lnTo>
                    <a:pt x="0" y="21600"/>
                  </a:lnTo>
                  <a:lnTo>
                    <a:pt x="6077" y="21600"/>
                  </a:lnTo>
                  <a:lnTo>
                    <a:pt x="20344" y="18557"/>
                  </a:lnTo>
                  <a:lnTo>
                    <a:pt x="21600" y="11497"/>
                  </a:lnTo>
                  <a:close/>
                </a:path>
              </a:pathLst>
            </a:custGeom>
            <a:solidFill>
              <a:srgbClr val="6469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</p:grpSp>
      <p:sp>
        <p:nvSpPr>
          <p:cNvPr id="21" name="Shape 2140"/>
          <p:cNvSpPr/>
          <p:nvPr/>
        </p:nvSpPr>
        <p:spPr>
          <a:xfrm>
            <a:off x="2256346" y="2736154"/>
            <a:ext cx="2341543" cy="2341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B99C7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2" name="Shape 2141"/>
          <p:cNvSpPr/>
          <p:nvPr/>
        </p:nvSpPr>
        <p:spPr>
          <a:xfrm>
            <a:off x="5199880" y="1796960"/>
            <a:ext cx="2054635" cy="2054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828282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3" name="Shape 2142"/>
          <p:cNvSpPr/>
          <p:nvPr/>
        </p:nvSpPr>
        <p:spPr>
          <a:xfrm>
            <a:off x="6967101" y="1993793"/>
            <a:ext cx="1660968" cy="1660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9C9C9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4" name="Shape 2143"/>
          <p:cNvSpPr/>
          <p:nvPr/>
        </p:nvSpPr>
        <p:spPr>
          <a:xfrm>
            <a:off x="8143030" y="2537188"/>
            <a:ext cx="2341542" cy="2341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B3C6CC">
              <a:alpha val="8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6" name="Shape 2144"/>
          <p:cNvSpPr/>
          <p:nvPr/>
        </p:nvSpPr>
        <p:spPr>
          <a:xfrm>
            <a:off x="3105997" y="3120548"/>
            <a:ext cx="541599" cy="522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600" extrusionOk="0">
                <a:moveTo>
                  <a:pt x="10047" y="0"/>
                </a:moveTo>
                <a:cubicBezTo>
                  <a:pt x="9808" y="0"/>
                  <a:pt x="9567" y="88"/>
                  <a:pt x="9374" y="262"/>
                </a:cubicBezTo>
                <a:lnTo>
                  <a:pt x="359" y="8381"/>
                </a:lnTo>
                <a:cubicBezTo>
                  <a:pt x="-74" y="8770"/>
                  <a:pt x="-122" y="9454"/>
                  <a:pt x="249" y="9906"/>
                </a:cubicBezTo>
                <a:cubicBezTo>
                  <a:pt x="621" y="10358"/>
                  <a:pt x="1267" y="10408"/>
                  <a:pt x="1698" y="10021"/>
                </a:cubicBezTo>
                <a:lnTo>
                  <a:pt x="10047" y="2509"/>
                </a:lnTo>
                <a:cubicBezTo>
                  <a:pt x="10047" y="2509"/>
                  <a:pt x="18397" y="10021"/>
                  <a:pt x="18397" y="10021"/>
                </a:cubicBezTo>
                <a:cubicBezTo>
                  <a:pt x="18591" y="10196"/>
                  <a:pt x="18833" y="10283"/>
                  <a:pt x="19070" y="10283"/>
                </a:cubicBezTo>
                <a:cubicBezTo>
                  <a:pt x="19360" y="10283"/>
                  <a:pt x="19650" y="10154"/>
                  <a:pt x="19854" y="9906"/>
                </a:cubicBezTo>
                <a:cubicBezTo>
                  <a:pt x="20226" y="9454"/>
                  <a:pt x="20176" y="8770"/>
                  <a:pt x="19744" y="8381"/>
                </a:cubicBezTo>
                <a:lnTo>
                  <a:pt x="10721" y="262"/>
                </a:lnTo>
                <a:cubicBezTo>
                  <a:pt x="10528" y="88"/>
                  <a:pt x="10287" y="0"/>
                  <a:pt x="10047" y="0"/>
                </a:cubicBezTo>
                <a:close/>
                <a:moveTo>
                  <a:pt x="10071" y="3411"/>
                </a:moveTo>
                <a:cubicBezTo>
                  <a:pt x="9951" y="3411"/>
                  <a:pt x="9830" y="3455"/>
                  <a:pt x="9734" y="3543"/>
                </a:cubicBezTo>
                <a:lnTo>
                  <a:pt x="2936" y="9685"/>
                </a:lnTo>
                <a:cubicBezTo>
                  <a:pt x="2822" y="9787"/>
                  <a:pt x="2755" y="9937"/>
                  <a:pt x="2755" y="10095"/>
                </a:cubicBezTo>
                <a:lnTo>
                  <a:pt x="2755" y="18968"/>
                </a:lnTo>
                <a:cubicBezTo>
                  <a:pt x="2755" y="19265"/>
                  <a:pt x="2987" y="19509"/>
                  <a:pt x="3272" y="19509"/>
                </a:cubicBezTo>
                <a:lnTo>
                  <a:pt x="11042" y="19509"/>
                </a:lnTo>
                <a:cubicBezTo>
                  <a:pt x="10771" y="19306"/>
                  <a:pt x="10506" y="19087"/>
                  <a:pt x="10267" y="18836"/>
                </a:cubicBezTo>
                <a:cubicBezTo>
                  <a:pt x="9813" y="18362"/>
                  <a:pt x="9453" y="17818"/>
                  <a:pt x="9170" y="17237"/>
                </a:cubicBezTo>
                <a:cubicBezTo>
                  <a:pt x="9084" y="17304"/>
                  <a:pt x="8979" y="17352"/>
                  <a:pt x="8865" y="17352"/>
                </a:cubicBezTo>
                <a:lnTo>
                  <a:pt x="6758" y="17352"/>
                </a:lnTo>
                <a:cubicBezTo>
                  <a:pt x="6472" y="17352"/>
                  <a:pt x="6241" y="17109"/>
                  <a:pt x="6241" y="16811"/>
                </a:cubicBezTo>
                <a:lnTo>
                  <a:pt x="6241" y="14613"/>
                </a:lnTo>
                <a:cubicBezTo>
                  <a:pt x="6241" y="14315"/>
                  <a:pt x="6472" y="14072"/>
                  <a:pt x="6758" y="14072"/>
                </a:cubicBezTo>
                <a:lnTo>
                  <a:pt x="8536" y="14072"/>
                </a:lnTo>
                <a:cubicBezTo>
                  <a:pt x="8562" y="13579"/>
                  <a:pt x="8640" y="13092"/>
                  <a:pt x="8771" y="12629"/>
                </a:cubicBezTo>
                <a:lnTo>
                  <a:pt x="6758" y="12629"/>
                </a:lnTo>
                <a:cubicBezTo>
                  <a:pt x="6472" y="12629"/>
                  <a:pt x="6241" y="12386"/>
                  <a:pt x="6241" y="12087"/>
                </a:cubicBezTo>
                <a:lnTo>
                  <a:pt x="6241" y="9890"/>
                </a:lnTo>
                <a:cubicBezTo>
                  <a:pt x="6241" y="9591"/>
                  <a:pt x="6472" y="9349"/>
                  <a:pt x="6758" y="9349"/>
                </a:cubicBezTo>
                <a:lnTo>
                  <a:pt x="8865" y="9349"/>
                </a:lnTo>
                <a:cubicBezTo>
                  <a:pt x="9149" y="9349"/>
                  <a:pt x="9382" y="9591"/>
                  <a:pt x="9382" y="9890"/>
                </a:cubicBezTo>
                <a:lnTo>
                  <a:pt x="9382" y="11202"/>
                </a:lnTo>
                <a:cubicBezTo>
                  <a:pt x="9630" y="10773"/>
                  <a:pt x="9919" y="10368"/>
                  <a:pt x="10267" y="10005"/>
                </a:cubicBezTo>
                <a:cubicBezTo>
                  <a:pt x="11393" y="8825"/>
                  <a:pt x="12895" y="8176"/>
                  <a:pt x="14488" y="8176"/>
                </a:cubicBezTo>
                <a:cubicBezTo>
                  <a:pt x="14890" y="8176"/>
                  <a:pt x="15287" y="8217"/>
                  <a:pt x="15671" y="8299"/>
                </a:cubicBezTo>
                <a:lnTo>
                  <a:pt x="10408" y="3543"/>
                </a:lnTo>
                <a:cubicBezTo>
                  <a:pt x="10311" y="3455"/>
                  <a:pt x="10191" y="3411"/>
                  <a:pt x="10071" y="3411"/>
                </a:cubicBezTo>
                <a:close/>
                <a:moveTo>
                  <a:pt x="14457" y="9185"/>
                </a:moveTo>
                <a:cubicBezTo>
                  <a:pt x="13140" y="9185"/>
                  <a:pt x="11903" y="9726"/>
                  <a:pt x="10972" y="10702"/>
                </a:cubicBezTo>
                <a:cubicBezTo>
                  <a:pt x="10040" y="11677"/>
                  <a:pt x="9523" y="12972"/>
                  <a:pt x="9523" y="14351"/>
                </a:cubicBezTo>
                <a:cubicBezTo>
                  <a:pt x="9523" y="15731"/>
                  <a:pt x="10040" y="17024"/>
                  <a:pt x="10972" y="18000"/>
                </a:cubicBezTo>
                <a:cubicBezTo>
                  <a:pt x="11903" y="18976"/>
                  <a:pt x="13140" y="19517"/>
                  <a:pt x="14457" y="19517"/>
                </a:cubicBezTo>
                <a:cubicBezTo>
                  <a:pt x="15600" y="19517"/>
                  <a:pt x="16683" y="19107"/>
                  <a:pt x="17559" y="18361"/>
                </a:cubicBezTo>
                <a:lnTo>
                  <a:pt x="17943" y="18763"/>
                </a:lnTo>
                <a:cubicBezTo>
                  <a:pt x="17852" y="19122"/>
                  <a:pt x="17940" y="19522"/>
                  <a:pt x="18209" y="19804"/>
                </a:cubicBezTo>
                <a:lnTo>
                  <a:pt x="19619" y="21280"/>
                </a:lnTo>
                <a:cubicBezTo>
                  <a:pt x="19820" y="21492"/>
                  <a:pt x="20083" y="21600"/>
                  <a:pt x="20347" y="21600"/>
                </a:cubicBezTo>
                <a:cubicBezTo>
                  <a:pt x="20611" y="21600"/>
                  <a:pt x="20875" y="21491"/>
                  <a:pt x="21076" y="21280"/>
                </a:cubicBezTo>
                <a:cubicBezTo>
                  <a:pt x="21478" y="20859"/>
                  <a:pt x="21477" y="20176"/>
                  <a:pt x="21076" y="19755"/>
                </a:cubicBezTo>
                <a:lnTo>
                  <a:pt x="19666" y="18279"/>
                </a:lnTo>
                <a:cubicBezTo>
                  <a:pt x="19397" y="17997"/>
                  <a:pt x="19015" y="17905"/>
                  <a:pt x="18671" y="18000"/>
                </a:cubicBezTo>
                <a:lnTo>
                  <a:pt x="18287" y="17598"/>
                </a:lnTo>
                <a:cubicBezTo>
                  <a:pt x="19857" y="15572"/>
                  <a:pt x="19742" y="12586"/>
                  <a:pt x="17943" y="10702"/>
                </a:cubicBezTo>
                <a:cubicBezTo>
                  <a:pt x="17011" y="9726"/>
                  <a:pt x="15775" y="9185"/>
                  <a:pt x="14457" y="9185"/>
                </a:cubicBezTo>
                <a:close/>
                <a:moveTo>
                  <a:pt x="14457" y="10267"/>
                </a:moveTo>
                <a:cubicBezTo>
                  <a:pt x="15500" y="10267"/>
                  <a:pt x="16475" y="10693"/>
                  <a:pt x="17214" y="11464"/>
                </a:cubicBezTo>
                <a:cubicBezTo>
                  <a:pt x="18734" y="13057"/>
                  <a:pt x="18734" y="15645"/>
                  <a:pt x="17214" y="17237"/>
                </a:cubicBezTo>
                <a:cubicBezTo>
                  <a:pt x="16475" y="18011"/>
                  <a:pt x="15499" y="18435"/>
                  <a:pt x="14457" y="18435"/>
                </a:cubicBezTo>
                <a:cubicBezTo>
                  <a:pt x="13415" y="18434"/>
                  <a:pt x="12438" y="18009"/>
                  <a:pt x="11700" y="17237"/>
                </a:cubicBezTo>
                <a:cubicBezTo>
                  <a:pt x="10962" y="16466"/>
                  <a:pt x="10557" y="15442"/>
                  <a:pt x="10557" y="14351"/>
                </a:cubicBezTo>
                <a:cubicBezTo>
                  <a:pt x="10557" y="13261"/>
                  <a:pt x="10962" y="12236"/>
                  <a:pt x="11700" y="11464"/>
                </a:cubicBezTo>
                <a:cubicBezTo>
                  <a:pt x="12437" y="10693"/>
                  <a:pt x="13415" y="10267"/>
                  <a:pt x="14457" y="1026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9" name="Shape 2147"/>
          <p:cNvSpPr/>
          <p:nvPr/>
        </p:nvSpPr>
        <p:spPr>
          <a:xfrm>
            <a:off x="8977063" y="2856617"/>
            <a:ext cx="683119" cy="522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35" extrusionOk="0">
                <a:moveTo>
                  <a:pt x="20618" y="18976"/>
                </a:moveTo>
                <a:lnTo>
                  <a:pt x="16691" y="18976"/>
                </a:lnTo>
                <a:lnTo>
                  <a:pt x="16691" y="17003"/>
                </a:lnTo>
                <a:lnTo>
                  <a:pt x="17448" y="17003"/>
                </a:lnTo>
                <a:cubicBezTo>
                  <a:pt x="17719" y="17003"/>
                  <a:pt x="17939" y="16717"/>
                  <a:pt x="17939" y="16363"/>
                </a:cubicBezTo>
                <a:cubicBezTo>
                  <a:pt x="17939" y="16009"/>
                  <a:pt x="17719" y="15724"/>
                  <a:pt x="17448" y="15724"/>
                </a:cubicBezTo>
                <a:lnTo>
                  <a:pt x="14952" y="15724"/>
                </a:lnTo>
                <a:cubicBezTo>
                  <a:pt x="14680" y="15724"/>
                  <a:pt x="14460" y="16009"/>
                  <a:pt x="14460" y="16363"/>
                </a:cubicBezTo>
                <a:cubicBezTo>
                  <a:pt x="14460" y="16717"/>
                  <a:pt x="14680" y="17003"/>
                  <a:pt x="14952" y="17003"/>
                </a:cubicBezTo>
                <a:lnTo>
                  <a:pt x="15708" y="17003"/>
                </a:lnTo>
                <a:lnTo>
                  <a:pt x="15708" y="18976"/>
                </a:lnTo>
                <a:lnTo>
                  <a:pt x="7855" y="18976"/>
                </a:lnTo>
                <a:lnTo>
                  <a:pt x="7855" y="14547"/>
                </a:lnTo>
                <a:lnTo>
                  <a:pt x="11781" y="14547"/>
                </a:lnTo>
                <a:cubicBezTo>
                  <a:pt x="11977" y="14547"/>
                  <a:pt x="12154" y="14395"/>
                  <a:pt x="12232" y="14162"/>
                </a:cubicBezTo>
                <a:cubicBezTo>
                  <a:pt x="12309" y="13928"/>
                  <a:pt x="12274" y="13658"/>
                  <a:pt x="12141" y="13472"/>
                </a:cubicBezTo>
                <a:lnTo>
                  <a:pt x="9646" y="9974"/>
                </a:lnTo>
                <a:lnTo>
                  <a:pt x="10799" y="9974"/>
                </a:lnTo>
                <a:cubicBezTo>
                  <a:pt x="10994" y="9974"/>
                  <a:pt x="11171" y="9823"/>
                  <a:pt x="11250" y="9590"/>
                </a:cubicBezTo>
                <a:cubicBezTo>
                  <a:pt x="11327" y="9356"/>
                  <a:pt x="11292" y="9085"/>
                  <a:pt x="11159" y="8898"/>
                </a:cubicBezTo>
                <a:lnTo>
                  <a:pt x="8860" y="5676"/>
                </a:lnTo>
                <a:lnTo>
                  <a:pt x="10013" y="5676"/>
                </a:lnTo>
                <a:cubicBezTo>
                  <a:pt x="10209" y="5676"/>
                  <a:pt x="10386" y="5526"/>
                  <a:pt x="10464" y="5292"/>
                </a:cubicBezTo>
                <a:cubicBezTo>
                  <a:pt x="10541" y="5059"/>
                  <a:pt x="10506" y="4788"/>
                  <a:pt x="10373" y="4601"/>
                </a:cubicBezTo>
                <a:lnTo>
                  <a:pt x="7232" y="196"/>
                </a:lnTo>
                <a:cubicBezTo>
                  <a:pt x="7046" y="-65"/>
                  <a:pt x="6699" y="-65"/>
                  <a:pt x="6513" y="196"/>
                </a:cubicBezTo>
                <a:lnTo>
                  <a:pt x="3372" y="4601"/>
                </a:lnTo>
                <a:cubicBezTo>
                  <a:pt x="3239" y="4788"/>
                  <a:pt x="3204" y="5059"/>
                  <a:pt x="3281" y="5292"/>
                </a:cubicBezTo>
                <a:cubicBezTo>
                  <a:pt x="3360" y="5526"/>
                  <a:pt x="3536" y="5676"/>
                  <a:pt x="3732" y="5676"/>
                </a:cubicBezTo>
                <a:lnTo>
                  <a:pt x="4885" y="5676"/>
                </a:lnTo>
                <a:lnTo>
                  <a:pt x="2586" y="8898"/>
                </a:lnTo>
                <a:cubicBezTo>
                  <a:pt x="2454" y="9085"/>
                  <a:pt x="2419" y="9356"/>
                  <a:pt x="2497" y="9590"/>
                </a:cubicBezTo>
                <a:cubicBezTo>
                  <a:pt x="2574" y="9823"/>
                  <a:pt x="2751" y="9974"/>
                  <a:pt x="2946" y="9974"/>
                </a:cubicBezTo>
                <a:lnTo>
                  <a:pt x="4100" y="9974"/>
                </a:lnTo>
                <a:lnTo>
                  <a:pt x="1604" y="13472"/>
                </a:lnTo>
                <a:cubicBezTo>
                  <a:pt x="1471" y="13658"/>
                  <a:pt x="1436" y="13928"/>
                  <a:pt x="1514" y="14162"/>
                </a:cubicBezTo>
                <a:cubicBezTo>
                  <a:pt x="1592" y="14395"/>
                  <a:pt x="1769" y="14547"/>
                  <a:pt x="1964" y="14547"/>
                </a:cubicBezTo>
                <a:lnTo>
                  <a:pt x="5891" y="14547"/>
                </a:lnTo>
                <a:lnTo>
                  <a:pt x="5891" y="18976"/>
                </a:lnTo>
                <a:lnTo>
                  <a:pt x="981" y="18976"/>
                </a:lnTo>
                <a:cubicBezTo>
                  <a:pt x="440" y="18976"/>
                  <a:pt x="0" y="19549"/>
                  <a:pt x="0" y="20256"/>
                </a:cubicBezTo>
                <a:cubicBezTo>
                  <a:pt x="0" y="20962"/>
                  <a:pt x="440" y="21535"/>
                  <a:pt x="981" y="21535"/>
                </a:cubicBezTo>
                <a:lnTo>
                  <a:pt x="20618" y="21535"/>
                </a:lnTo>
                <a:cubicBezTo>
                  <a:pt x="21160" y="21535"/>
                  <a:pt x="21600" y="20962"/>
                  <a:pt x="21600" y="20256"/>
                </a:cubicBezTo>
                <a:cubicBezTo>
                  <a:pt x="21600" y="19549"/>
                  <a:pt x="21160" y="18976"/>
                  <a:pt x="20618" y="18976"/>
                </a:cubicBezTo>
                <a:cubicBezTo>
                  <a:pt x="20618" y="18976"/>
                  <a:pt x="20618" y="18976"/>
                  <a:pt x="20618" y="189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2" name="Shape 2150"/>
          <p:cNvSpPr/>
          <p:nvPr/>
        </p:nvSpPr>
        <p:spPr>
          <a:xfrm>
            <a:off x="1718733" y="4048216"/>
            <a:ext cx="441233" cy="446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600" extrusionOk="0">
                <a:moveTo>
                  <a:pt x="18738" y="18044"/>
                </a:moveTo>
                <a:cubicBezTo>
                  <a:pt x="18654" y="18129"/>
                  <a:pt x="18541" y="18171"/>
                  <a:pt x="18432" y="18171"/>
                </a:cubicBezTo>
                <a:cubicBezTo>
                  <a:pt x="18323" y="18171"/>
                  <a:pt x="18211" y="18129"/>
                  <a:pt x="18127" y="18044"/>
                </a:cubicBezTo>
                <a:lnTo>
                  <a:pt x="11019" y="10803"/>
                </a:lnTo>
                <a:cubicBezTo>
                  <a:pt x="11217" y="10586"/>
                  <a:pt x="11397" y="10357"/>
                  <a:pt x="11560" y="10117"/>
                </a:cubicBezTo>
                <a:lnTo>
                  <a:pt x="18737" y="17424"/>
                </a:lnTo>
                <a:cubicBezTo>
                  <a:pt x="18905" y="17595"/>
                  <a:pt x="18905" y="17873"/>
                  <a:pt x="18738" y="18044"/>
                </a:cubicBezTo>
                <a:cubicBezTo>
                  <a:pt x="18738" y="18044"/>
                  <a:pt x="18738" y="18044"/>
                  <a:pt x="18738" y="18044"/>
                </a:cubicBezTo>
                <a:close/>
                <a:moveTo>
                  <a:pt x="5574" y="5678"/>
                </a:moveTo>
                <a:cubicBezTo>
                  <a:pt x="4869" y="6395"/>
                  <a:pt x="3728" y="6395"/>
                  <a:pt x="3024" y="5678"/>
                </a:cubicBezTo>
                <a:cubicBezTo>
                  <a:pt x="2320" y="4960"/>
                  <a:pt x="2320" y="3799"/>
                  <a:pt x="3024" y="3082"/>
                </a:cubicBezTo>
                <a:cubicBezTo>
                  <a:pt x="3728" y="2365"/>
                  <a:pt x="4868" y="2365"/>
                  <a:pt x="5574" y="3082"/>
                </a:cubicBezTo>
                <a:cubicBezTo>
                  <a:pt x="6278" y="3799"/>
                  <a:pt x="6277" y="4961"/>
                  <a:pt x="5574" y="5678"/>
                </a:cubicBezTo>
                <a:cubicBezTo>
                  <a:pt x="5574" y="5678"/>
                  <a:pt x="5574" y="5678"/>
                  <a:pt x="5574" y="5678"/>
                </a:cubicBezTo>
                <a:close/>
                <a:moveTo>
                  <a:pt x="20697" y="17849"/>
                </a:moveTo>
                <a:cubicBezTo>
                  <a:pt x="20687" y="17715"/>
                  <a:pt x="20628" y="17586"/>
                  <a:pt x="20532" y="17489"/>
                </a:cubicBezTo>
                <a:lnTo>
                  <a:pt x="12177" y="8982"/>
                </a:lnTo>
                <a:cubicBezTo>
                  <a:pt x="12506" y="8194"/>
                  <a:pt x="12680" y="7340"/>
                  <a:pt x="12680" y="6458"/>
                </a:cubicBezTo>
                <a:cubicBezTo>
                  <a:pt x="12680" y="4733"/>
                  <a:pt x="12019" y="3110"/>
                  <a:pt x="10824" y="1890"/>
                </a:cubicBezTo>
                <a:cubicBezTo>
                  <a:pt x="9627" y="672"/>
                  <a:pt x="8034" y="0"/>
                  <a:pt x="6340" y="0"/>
                </a:cubicBezTo>
                <a:cubicBezTo>
                  <a:pt x="4644" y="0"/>
                  <a:pt x="3055" y="672"/>
                  <a:pt x="1856" y="1891"/>
                </a:cubicBezTo>
                <a:cubicBezTo>
                  <a:pt x="-618" y="4409"/>
                  <a:pt x="-619" y="8505"/>
                  <a:pt x="1855" y="11023"/>
                </a:cubicBezTo>
                <a:cubicBezTo>
                  <a:pt x="3054" y="12244"/>
                  <a:pt x="4645" y="12917"/>
                  <a:pt x="6339" y="12917"/>
                </a:cubicBezTo>
                <a:cubicBezTo>
                  <a:pt x="7206" y="12917"/>
                  <a:pt x="8042" y="12739"/>
                  <a:pt x="8818" y="12404"/>
                </a:cubicBezTo>
                <a:lnTo>
                  <a:pt x="11563" y="15200"/>
                </a:lnTo>
                <a:cubicBezTo>
                  <a:pt x="11677" y="15315"/>
                  <a:pt x="11828" y="15376"/>
                  <a:pt x="11990" y="15371"/>
                </a:cubicBezTo>
                <a:lnTo>
                  <a:pt x="13485" y="15317"/>
                </a:lnTo>
                <a:lnTo>
                  <a:pt x="13437" y="16844"/>
                </a:lnTo>
                <a:cubicBezTo>
                  <a:pt x="13432" y="17005"/>
                  <a:pt x="13489" y="17162"/>
                  <a:pt x="13604" y="17277"/>
                </a:cubicBezTo>
                <a:cubicBezTo>
                  <a:pt x="13715" y="17391"/>
                  <a:pt x="13870" y="17454"/>
                  <a:pt x="14027" y="17447"/>
                </a:cubicBezTo>
                <a:lnTo>
                  <a:pt x="15528" y="17395"/>
                </a:lnTo>
                <a:lnTo>
                  <a:pt x="15474" y="18920"/>
                </a:lnTo>
                <a:cubicBezTo>
                  <a:pt x="15469" y="19081"/>
                  <a:pt x="15530" y="19238"/>
                  <a:pt x="15641" y="19353"/>
                </a:cubicBezTo>
                <a:cubicBezTo>
                  <a:pt x="15755" y="19468"/>
                  <a:pt x="15888" y="19529"/>
                  <a:pt x="16068" y="19523"/>
                </a:cubicBezTo>
                <a:lnTo>
                  <a:pt x="17566" y="19471"/>
                </a:lnTo>
                <a:lnTo>
                  <a:pt x="17515" y="20997"/>
                </a:lnTo>
                <a:cubicBezTo>
                  <a:pt x="17506" y="21166"/>
                  <a:pt x="17577" y="21329"/>
                  <a:pt x="17696" y="21444"/>
                </a:cubicBezTo>
                <a:cubicBezTo>
                  <a:pt x="17805" y="21546"/>
                  <a:pt x="17941" y="21600"/>
                  <a:pt x="18085" y="21600"/>
                </a:cubicBezTo>
                <a:cubicBezTo>
                  <a:pt x="18106" y="21600"/>
                  <a:pt x="18127" y="21599"/>
                  <a:pt x="18148" y="21598"/>
                </a:cubicBezTo>
                <a:lnTo>
                  <a:pt x="20445" y="21338"/>
                </a:lnTo>
                <a:cubicBezTo>
                  <a:pt x="20755" y="21303"/>
                  <a:pt x="20981" y="21021"/>
                  <a:pt x="20954" y="20704"/>
                </a:cubicBezTo>
                <a:cubicBezTo>
                  <a:pt x="20954" y="20704"/>
                  <a:pt x="20697" y="17849"/>
                  <a:pt x="20697" y="1784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5" name="Shape 2153"/>
          <p:cNvSpPr/>
          <p:nvPr/>
        </p:nvSpPr>
        <p:spPr>
          <a:xfrm>
            <a:off x="4409235" y="2472848"/>
            <a:ext cx="511523" cy="504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4" h="21535" extrusionOk="0">
                <a:moveTo>
                  <a:pt x="4328" y="0"/>
                </a:moveTo>
                <a:cubicBezTo>
                  <a:pt x="3723" y="0"/>
                  <a:pt x="3117" y="141"/>
                  <a:pt x="2573" y="407"/>
                </a:cubicBezTo>
                <a:cubicBezTo>
                  <a:pt x="2491" y="447"/>
                  <a:pt x="2440" y="527"/>
                  <a:pt x="2424" y="619"/>
                </a:cubicBezTo>
                <a:cubicBezTo>
                  <a:pt x="2409" y="711"/>
                  <a:pt x="2435" y="807"/>
                  <a:pt x="2499" y="873"/>
                </a:cubicBezTo>
                <a:lnTo>
                  <a:pt x="5023" y="3450"/>
                </a:lnTo>
                <a:cubicBezTo>
                  <a:pt x="5209" y="3640"/>
                  <a:pt x="5304" y="3893"/>
                  <a:pt x="5304" y="4162"/>
                </a:cubicBezTo>
                <a:cubicBezTo>
                  <a:pt x="5304" y="4430"/>
                  <a:pt x="5209" y="4683"/>
                  <a:pt x="5023" y="4873"/>
                </a:cubicBezTo>
                <a:cubicBezTo>
                  <a:pt x="4653" y="5254"/>
                  <a:pt x="4004" y="5255"/>
                  <a:pt x="3633" y="4873"/>
                </a:cubicBezTo>
                <a:lnTo>
                  <a:pt x="1108" y="2288"/>
                </a:lnTo>
                <a:cubicBezTo>
                  <a:pt x="1044" y="2222"/>
                  <a:pt x="956" y="2196"/>
                  <a:pt x="868" y="2212"/>
                </a:cubicBezTo>
                <a:cubicBezTo>
                  <a:pt x="779" y="2227"/>
                  <a:pt x="701" y="2289"/>
                  <a:pt x="661" y="2373"/>
                </a:cubicBezTo>
                <a:cubicBezTo>
                  <a:pt x="-79" y="3963"/>
                  <a:pt x="233" y="5860"/>
                  <a:pt x="1448" y="7103"/>
                </a:cubicBezTo>
                <a:cubicBezTo>
                  <a:pt x="2214" y="7888"/>
                  <a:pt x="3236" y="8323"/>
                  <a:pt x="4319" y="8323"/>
                </a:cubicBezTo>
                <a:cubicBezTo>
                  <a:pt x="4745" y="8323"/>
                  <a:pt x="5166" y="8251"/>
                  <a:pt x="5569" y="8120"/>
                </a:cubicBezTo>
                <a:lnTo>
                  <a:pt x="7961" y="10578"/>
                </a:lnTo>
                <a:lnTo>
                  <a:pt x="10584" y="7891"/>
                </a:lnTo>
                <a:lnTo>
                  <a:pt x="8193" y="5433"/>
                </a:lnTo>
                <a:cubicBezTo>
                  <a:pt x="8654" y="3955"/>
                  <a:pt x="8275" y="2322"/>
                  <a:pt x="7200" y="1220"/>
                </a:cubicBezTo>
                <a:cubicBezTo>
                  <a:pt x="6434" y="436"/>
                  <a:pt x="5410" y="0"/>
                  <a:pt x="4328" y="0"/>
                </a:cubicBezTo>
                <a:close/>
                <a:moveTo>
                  <a:pt x="11685" y="271"/>
                </a:moveTo>
                <a:cubicBezTo>
                  <a:pt x="11220" y="278"/>
                  <a:pt x="10835" y="369"/>
                  <a:pt x="10535" y="475"/>
                </a:cubicBezTo>
                <a:cubicBezTo>
                  <a:pt x="10052" y="645"/>
                  <a:pt x="10149" y="749"/>
                  <a:pt x="10651" y="839"/>
                </a:cubicBezTo>
                <a:cubicBezTo>
                  <a:pt x="14298" y="1491"/>
                  <a:pt x="14745" y="3693"/>
                  <a:pt x="14127" y="4543"/>
                </a:cubicBezTo>
                <a:cubicBezTo>
                  <a:pt x="13889" y="4871"/>
                  <a:pt x="14234" y="5272"/>
                  <a:pt x="14234" y="5272"/>
                </a:cubicBezTo>
                <a:lnTo>
                  <a:pt x="14367" y="5399"/>
                </a:lnTo>
                <a:lnTo>
                  <a:pt x="8209" y="11705"/>
                </a:lnTo>
                <a:cubicBezTo>
                  <a:pt x="8293" y="11756"/>
                  <a:pt x="8378" y="11817"/>
                  <a:pt x="8449" y="11891"/>
                </a:cubicBezTo>
                <a:lnTo>
                  <a:pt x="9484" y="12951"/>
                </a:lnTo>
                <a:cubicBezTo>
                  <a:pt x="9554" y="13023"/>
                  <a:pt x="9608" y="13102"/>
                  <a:pt x="9658" y="13188"/>
                </a:cubicBezTo>
                <a:lnTo>
                  <a:pt x="15815" y="6882"/>
                </a:lnTo>
                <a:cubicBezTo>
                  <a:pt x="15815" y="6882"/>
                  <a:pt x="16055" y="7136"/>
                  <a:pt x="16055" y="7136"/>
                </a:cubicBezTo>
                <a:cubicBezTo>
                  <a:pt x="16055" y="7136"/>
                  <a:pt x="16496" y="7524"/>
                  <a:pt x="16858" y="7340"/>
                </a:cubicBezTo>
                <a:cubicBezTo>
                  <a:pt x="17267" y="7129"/>
                  <a:pt x="18419" y="8297"/>
                  <a:pt x="18786" y="8569"/>
                </a:cubicBezTo>
                <a:lnTo>
                  <a:pt x="18596" y="8772"/>
                </a:lnTo>
                <a:cubicBezTo>
                  <a:pt x="18330" y="9041"/>
                  <a:pt x="18331" y="9487"/>
                  <a:pt x="18596" y="9755"/>
                </a:cubicBezTo>
                <a:cubicBezTo>
                  <a:pt x="18860" y="10025"/>
                  <a:pt x="19283" y="10025"/>
                  <a:pt x="19547" y="9755"/>
                </a:cubicBezTo>
                <a:lnTo>
                  <a:pt x="21136" y="8128"/>
                </a:lnTo>
                <a:cubicBezTo>
                  <a:pt x="21399" y="7858"/>
                  <a:pt x="21400" y="7415"/>
                  <a:pt x="21136" y="7145"/>
                </a:cubicBezTo>
                <a:cubicBezTo>
                  <a:pt x="20874" y="6876"/>
                  <a:pt x="20448" y="6876"/>
                  <a:pt x="20185" y="7145"/>
                </a:cubicBezTo>
                <a:lnTo>
                  <a:pt x="19920" y="7416"/>
                </a:lnTo>
                <a:cubicBezTo>
                  <a:pt x="19701" y="7107"/>
                  <a:pt x="19335" y="6582"/>
                  <a:pt x="19382" y="6408"/>
                </a:cubicBezTo>
                <a:cubicBezTo>
                  <a:pt x="19576" y="5642"/>
                  <a:pt x="18049" y="3831"/>
                  <a:pt x="18049" y="3831"/>
                </a:cubicBezTo>
                <a:cubicBezTo>
                  <a:pt x="15212" y="926"/>
                  <a:pt x="13080" y="250"/>
                  <a:pt x="11685" y="271"/>
                </a:cubicBezTo>
                <a:close/>
                <a:moveTo>
                  <a:pt x="13216" y="10578"/>
                </a:moveTo>
                <a:lnTo>
                  <a:pt x="10593" y="13264"/>
                </a:lnTo>
                <a:lnTo>
                  <a:pt x="13241" y="15985"/>
                </a:lnTo>
                <a:cubicBezTo>
                  <a:pt x="12780" y="17462"/>
                  <a:pt x="13159" y="19095"/>
                  <a:pt x="14234" y="20197"/>
                </a:cubicBezTo>
                <a:cubicBezTo>
                  <a:pt x="15000" y="20982"/>
                  <a:pt x="16023" y="21418"/>
                  <a:pt x="17106" y="21418"/>
                </a:cubicBezTo>
                <a:cubicBezTo>
                  <a:pt x="17711" y="21418"/>
                  <a:pt x="18316" y="21277"/>
                  <a:pt x="18861" y="21011"/>
                </a:cubicBezTo>
                <a:cubicBezTo>
                  <a:pt x="18942" y="20971"/>
                  <a:pt x="19002" y="20891"/>
                  <a:pt x="19018" y="20799"/>
                </a:cubicBezTo>
                <a:cubicBezTo>
                  <a:pt x="19033" y="20707"/>
                  <a:pt x="18999" y="20610"/>
                  <a:pt x="18935" y="20545"/>
                </a:cubicBezTo>
                <a:lnTo>
                  <a:pt x="16419" y="17968"/>
                </a:lnTo>
                <a:cubicBezTo>
                  <a:pt x="16233" y="17779"/>
                  <a:pt x="16130" y="17524"/>
                  <a:pt x="16129" y="17256"/>
                </a:cubicBezTo>
                <a:cubicBezTo>
                  <a:pt x="16129" y="16988"/>
                  <a:pt x="16233" y="16735"/>
                  <a:pt x="16419" y="16544"/>
                </a:cubicBezTo>
                <a:cubicBezTo>
                  <a:pt x="16790" y="16163"/>
                  <a:pt x="17439" y="16164"/>
                  <a:pt x="17809" y="16544"/>
                </a:cubicBezTo>
                <a:lnTo>
                  <a:pt x="20325" y="19129"/>
                </a:lnTo>
                <a:cubicBezTo>
                  <a:pt x="20390" y="19195"/>
                  <a:pt x="20483" y="19221"/>
                  <a:pt x="20574" y="19206"/>
                </a:cubicBezTo>
                <a:cubicBezTo>
                  <a:pt x="20663" y="19189"/>
                  <a:pt x="20741" y="19129"/>
                  <a:pt x="20781" y="19045"/>
                </a:cubicBezTo>
                <a:cubicBezTo>
                  <a:pt x="21521" y="17455"/>
                  <a:pt x="21201" y="15550"/>
                  <a:pt x="19986" y="14307"/>
                </a:cubicBezTo>
                <a:cubicBezTo>
                  <a:pt x="19220" y="13522"/>
                  <a:pt x="18197" y="13095"/>
                  <a:pt x="17114" y="13095"/>
                </a:cubicBezTo>
                <a:cubicBezTo>
                  <a:pt x="16688" y="13095"/>
                  <a:pt x="16268" y="13167"/>
                  <a:pt x="15865" y="13298"/>
                </a:cubicBezTo>
                <a:lnTo>
                  <a:pt x="13216" y="10578"/>
                </a:lnTo>
                <a:close/>
                <a:moveTo>
                  <a:pt x="7473" y="12205"/>
                </a:moveTo>
                <a:cubicBezTo>
                  <a:pt x="7317" y="12199"/>
                  <a:pt x="7156" y="12249"/>
                  <a:pt x="7034" y="12357"/>
                </a:cubicBezTo>
                <a:lnTo>
                  <a:pt x="190" y="18646"/>
                </a:lnTo>
                <a:cubicBezTo>
                  <a:pt x="-55" y="18862"/>
                  <a:pt x="-63" y="19227"/>
                  <a:pt x="165" y="19460"/>
                </a:cubicBezTo>
                <a:lnTo>
                  <a:pt x="2027" y="21367"/>
                </a:lnTo>
                <a:cubicBezTo>
                  <a:pt x="2255" y="21600"/>
                  <a:pt x="2611" y="21590"/>
                  <a:pt x="2821" y="21341"/>
                </a:cubicBezTo>
                <a:lnTo>
                  <a:pt x="8962" y="14332"/>
                </a:lnTo>
                <a:cubicBezTo>
                  <a:pt x="9172" y="14083"/>
                  <a:pt x="9157" y="13684"/>
                  <a:pt x="8929" y="13451"/>
                </a:cubicBezTo>
                <a:cubicBezTo>
                  <a:pt x="8929" y="13451"/>
                  <a:pt x="7895" y="12391"/>
                  <a:pt x="7895" y="12391"/>
                </a:cubicBezTo>
                <a:cubicBezTo>
                  <a:pt x="7781" y="12275"/>
                  <a:pt x="7628" y="12211"/>
                  <a:pt x="7473" y="1220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8" name="Shape 2156"/>
          <p:cNvSpPr/>
          <p:nvPr/>
        </p:nvSpPr>
        <p:spPr>
          <a:xfrm>
            <a:off x="5997079" y="2085960"/>
            <a:ext cx="496286" cy="455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9" h="21600" extrusionOk="0">
                <a:moveTo>
                  <a:pt x="4642" y="0"/>
                </a:moveTo>
                <a:cubicBezTo>
                  <a:pt x="4350" y="0"/>
                  <a:pt x="4119" y="265"/>
                  <a:pt x="4119" y="584"/>
                </a:cubicBezTo>
                <a:lnTo>
                  <a:pt x="4119" y="2749"/>
                </a:lnTo>
                <a:cubicBezTo>
                  <a:pt x="4119" y="3070"/>
                  <a:pt x="4350" y="3333"/>
                  <a:pt x="4642" y="3333"/>
                </a:cubicBezTo>
                <a:cubicBezTo>
                  <a:pt x="4934" y="3333"/>
                  <a:pt x="5174" y="3070"/>
                  <a:pt x="5174" y="2749"/>
                </a:cubicBezTo>
                <a:lnTo>
                  <a:pt x="5174" y="1158"/>
                </a:lnTo>
                <a:lnTo>
                  <a:pt x="6530" y="1158"/>
                </a:lnTo>
                <a:lnTo>
                  <a:pt x="6530" y="1855"/>
                </a:lnTo>
                <a:cubicBezTo>
                  <a:pt x="6530" y="2069"/>
                  <a:pt x="6687" y="2250"/>
                  <a:pt x="6881" y="2250"/>
                </a:cubicBezTo>
                <a:cubicBezTo>
                  <a:pt x="7075" y="2250"/>
                  <a:pt x="7233" y="2069"/>
                  <a:pt x="7233" y="1855"/>
                </a:cubicBezTo>
                <a:lnTo>
                  <a:pt x="7233" y="1158"/>
                </a:lnTo>
                <a:lnTo>
                  <a:pt x="8563" y="1158"/>
                </a:lnTo>
                <a:lnTo>
                  <a:pt x="8563" y="1855"/>
                </a:lnTo>
                <a:cubicBezTo>
                  <a:pt x="8563" y="2069"/>
                  <a:pt x="8721" y="2250"/>
                  <a:pt x="8915" y="2250"/>
                </a:cubicBezTo>
                <a:cubicBezTo>
                  <a:pt x="9109" y="2250"/>
                  <a:pt x="9267" y="2069"/>
                  <a:pt x="9267" y="1855"/>
                </a:cubicBezTo>
                <a:lnTo>
                  <a:pt x="9267" y="1158"/>
                </a:lnTo>
                <a:lnTo>
                  <a:pt x="10597" y="1158"/>
                </a:lnTo>
                <a:lnTo>
                  <a:pt x="10597" y="1855"/>
                </a:lnTo>
                <a:cubicBezTo>
                  <a:pt x="10597" y="2069"/>
                  <a:pt x="10755" y="2250"/>
                  <a:pt x="10948" y="2250"/>
                </a:cubicBezTo>
                <a:cubicBezTo>
                  <a:pt x="11143" y="2250"/>
                  <a:pt x="11300" y="2069"/>
                  <a:pt x="11300" y="1855"/>
                </a:cubicBezTo>
                <a:lnTo>
                  <a:pt x="11300" y="1158"/>
                </a:lnTo>
                <a:lnTo>
                  <a:pt x="12630" y="1158"/>
                </a:lnTo>
                <a:lnTo>
                  <a:pt x="12630" y="1855"/>
                </a:lnTo>
                <a:cubicBezTo>
                  <a:pt x="12630" y="2069"/>
                  <a:pt x="12788" y="2250"/>
                  <a:pt x="12982" y="2250"/>
                </a:cubicBezTo>
                <a:cubicBezTo>
                  <a:pt x="13176" y="2250"/>
                  <a:pt x="13334" y="2069"/>
                  <a:pt x="13334" y="1855"/>
                </a:cubicBezTo>
                <a:lnTo>
                  <a:pt x="13334" y="1158"/>
                </a:lnTo>
                <a:lnTo>
                  <a:pt x="14664" y="1158"/>
                </a:lnTo>
                <a:lnTo>
                  <a:pt x="14664" y="1855"/>
                </a:lnTo>
                <a:cubicBezTo>
                  <a:pt x="14664" y="2069"/>
                  <a:pt x="14822" y="2250"/>
                  <a:pt x="15015" y="2250"/>
                </a:cubicBezTo>
                <a:cubicBezTo>
                  <a:pt x="15209" y="2250"/>
                  <a:pt x="15367" y="2069"/>
                  <a:pt x="15367" y="1855"/>
                </a:cubicBezTo>
                <a:lnTo>
                  <a:pt x="15367" y="1158"/>
                </a:lnTo>
                <a:lnTo>
                  <a:pt x="16697" y="1158"/>
                </a:lnTo>
                <a:lnTo>
                  <a:pt x="16697" y="1855"/>
                </a:lnTo>
                <a:cubicBezTo>
                  <a:pt x="16697" y="2069"/>
                  <a:pt x="16855" y="2250"/>
                  <a:pt x="17049" y="2250"/>
                </a:cubicBezTo>
                <a:cubicBezTo>
                  <a:pt x="17243" y="2250"/>
                  <a:pt x="17401" y="2069"/>
                  <a:pt x="17401" y="1855"/>
                </a:cubicBezTo>
                <a:lnTo>
                  <a:pt x="17401" y="1158"/>
                </a:lnTo>
                <a:lnTo>
                  <a:pt x="18868" y="1158"/>
                </a:lnTo>
                <a:lnTo>
                  <a:pt x="18868" y="2749"/>
                </a:lnTo>
                <a:cubicBezTo>
                  <a:pt x="18868" y="3070"/>
                  <a:pt x="19100" y="3333"/>
                  <a:pt x="19391" y="3333"/>
                </a:cubicBezTo>
                <a:cubicBezTo>
                  <a:pt x="19683" y="3333"/>
                  <a:pt x="19923" y="3070"/>
                  <a:pt x="19923" y="2749"/>
                </a:cubicBezTo>
                <a:lnTo>
                  <a:pt x="19923" y="584"/>
                </a:lnTo>
                <a:cubicBezTo>
                  <a:pt x="19923" y="265"/>
                  <a:pt x="19683" y="0"/>
                  <a:pt x="19391" y="0"/>
                </a:cubicBezTo>
                <a:lnTo>
                  <a:pt x="4642" y="0"/>
                </a:lnTo>
                <a:close/>
                <a:moveTo>
                  <a:pt x="12184" y="3616"/>
                </a:moveTo>
                <a:cubicBezTo>
                  <a:pt x="11963" y="3616"/>
                  <a:pt x="11744" y="3699"/>
                  <a:pt x="11558" y="3851"/>
                </a:cubicBezTo>
                <a:lnTo>
                  <a:pt x="3441" y="10499"/>
                </a:lnTo>
                <a:cubicBezTo>
                  <a:pt x="2974" y="10881"/>
                  <a:pt x="2878" y="11606"/>
                  <a:pt x="3226" y="12118"/>
                </a:cubicBezTo>
                <a:cubicBezTo>
                  <a:pt x="3575" y="12631"/>
                  <a:pt x="4235" y="12736"/>
                  <a:pt x="4702" y="12354"/>
                </a:cubicBezTo>
                <a:lnTo>
                  <a:pt x="5792" y="11459"/>
                </a:lnTo>
                <a:lnTo>
                  <a:pt x="5792" y="20442"/>
                </a:lnTo>
                <a:cubicBezTo>
                  <a:pt x="5792" y="21080"/>
                  <a:pt x="6265" y="21600"/>
                  <a:pt x="6847" y="21600"/>
                </a:cubicBezTo>
                <a:lnTo>
                  <a:pt x="17529" y="21600"/>
                </a:lnTo>
                <a:cubicBezTo>
                  <a:pt x="18111" y="21600"/>
                  <a:pt x="18585" y="21080"/>
                  <a:pt x="18585" y="20442"/>
                </a:cubicBezTo>
                <a:lnTo>
                  <a:pt x="18585" y="11393"/>
                </a:lnTo>
                <a:lnTo>
                  <a:pt x="19777" y="12354"/>
                </a:lnTo>
                <a:cubicBezTo>
                  <a:pt x="19966" y="12506"/>
                  <a:pt x="20188" y="12580"/>
                  <a:pt x="20404" y="12580"/>
                </a:cubicBezTo>
                <a:cubicBezTo>
                  <a:pt x="20728" y="12580"/>
                  <a:pt x="21047" y="12416"/>
                  <a:pt x="21253" y="12109"/>
                </a:cubicBezTo>
                <a:cubicBezTo>
                  <a:pt x="21600" y="11594"/>
                  <a:pt x="21497" y="10877"/>
                  <a:pt x="21030" y="10499"/>
                </a:cubicBezTo>
                <a:lnTo>
                  <a:pt x="12810" y="3842"/>
                </a:lnTo>
                <a:cubicBezTo>
                  <a:pt x="12623" y="3690"/>
                  <a:pt x="12405" y="3615"/>
                  <a:pt x="12184" y="3616"/>
                </a:cubicBezTo>
                <a:close/>
                <a:moveTo>
                  <a:pt x="523" y="4218"/>
                </a:moveTo>
                <a:cubicBezTo>
                  <a:pt x="232" y="4218"/>
                  <a:pt x="0" y="4482"/>
                  <a:pt x="0" y="4802"/>
                </a:cubicBezTo>
                <a:lnTo>
                  <a:pt x="0" y="20988"/>
                </a:lnTo>
                <a:cubicBezTo>
                  <a:pt x="0" y="21308"/>
                  <a:pt x="232" y="21562"/>
                  <a:pt x="523" y="21562"/>
                </a:cubicBezTo>
                <a:lnTo>
                  <a:pt x="2505" y="21562"/>
                </a:lnTo>
                <a:cubicBezTo>
                  <a:pt x="2797" y="21562"/>
                  <a:pt x="3029" y="21306"/>
                  <a:pt x="3029" y="20988"/>
                </a:cubicBezTo>
                <a:cubicBezTo>
                  <a:pt x="3029" y="20668"/>
                  <a:pt x="2797" y="20404"/>
                  <a:pt x="2505" y="20404"/>
                </a:cubicBezTo>
                <a:lnTo>
                  <a:pt x="1055" y="20404"/>
                </a:lnTo>
                <a:lnTo>
                  <a:pt x="1055" y="18916"/>
                </a:lnTo>
                <a:lnTo>
                  <a:pt x="1690" y="18916"/>
                </a:lnTo>
                <a:cubicBezTo>
                  <a:pt x="1884" y="18916"/>
                  <a:pt x="2042" y="18743"/>
                  <a:pt x="2042" y="18530"/>
                </a:cubicBezTo>
                <a:cubicBezTo>
                  <a:pt x="2042" y="18317"/>
                  <a:pt x="1884" y="18144"/>
                  <a:pt x="1690" y="18144"/>
                </a:cubicBezTo>
                <a:lnTo>
                  <a:pt x="1055" y="18144"/>
                </a:lnTo>
                <a:lnTo>
                  <a:pt x="1055" y="16685"/>
                </a:lnTo>
                <a:lnTo>
                  <a:pt x="1690" y="16685"/>
                </a:lnTo>
                <a:cubicBezTo>
                  <a:pt x="1884" y="16685"/>
                  <a:pt x="2042" y="16512"/>
                  <a:pt x="2042" y="16299"/>
                </a:cubicBezTo>
                <a:cubicBezTo>
                  <a:pt x="2042" y="16084"/>
                  <a:pt x="1884" y="15913"/>
                  <a:pt x="1690" y="15913"/>
                </a:cubicBezTo>
                <a:lnTo>
                  <a:pt x="1055" y="15913"/>
                </a:lnTo>
                <a:lnTo>
                  <a:pt x="1055" y="14453"/>
                </a:lnTo>
                <a:lnTo>
                  <a:pt x="1690" y="14453"/>
                </a:lnTo>
                <a:cubicBezTo>
                  <a:pt x="1884" y="14453"/>
                  <a:pt x="2042" y="14282"/>
                  <a:pt x="2042" y="14067"/>
                </a:cubicBezTo>
                <a:cubicBezTo>
                  <a:pt x="2042" y="13855"/>
                  <a:pt x="1884" y="13681"/>
                  <a:pt x="1690" y="13681"/>
                </a:cubicBezTo>
                <a:lnTo>
                  <a:pt x="1055" y="13681"/>
                </a:lnTo>
                <a:lnTo>
                  <a:pt x="1055" y="12222"/>
                </a:lnTo>
                <a:lnTo>
                  <a:pt x="1690" y="12222"/>
                </a:lnTo>
                <a:cubicBezTo>
                  <a:pt x="1884" y="12222"/>
                  <a:pt x="2042" y="12051"/>
                  <a:pt x="2042" y="11836"/>
                </a:cubicBezTo>
                <a:cubicBezTo>
                  <a:pt x="2042" y="11623"/>
                  <a:pt x="1884" y="11450"/>
                  <a:pt x="1690" y="11450"/>
                </a:cubicBezTo>
                <a:lnTo>
                  <a:pt x="1055" y="11450"/>
                </a:lnTo>
                <a:lnTo>
                  <a:pt x="1055" y="9990"/>
                </a:lnTo>
                <a:lnTo>
                  <a:pt x="1690" y="9990"/>
                </a:lnTo>
                <a:cubicBezTo>
                  <a:pt x="1884" y="9990"/>
                  <a:pt x="2042" y="9817"/>
                  <a:pt x="2042" y="9604"/>
                </a:cubicBezTo>
                <a:cubicBezTo>
                  <a:pt x="2042" y="9391"/>
                  <a:pt x="1884" y="9218"/>
                  <a:pt x="1690" y="9218"/>
                </a:cubicBezTo>
                <a:lnTo>
                  <a:pt x="1055" y="9218"/>
                </a:lnTo>
                <a:lnTo>
                  <a:pt x="1055" y="7759"/>
                </a:lnTo>
                <a:lnTo>
                  <a:pt x="1690" y="7759"/>
                </a:lnTo>
                <a:cubicBezTo>
                  <a:pt x="1884" y="7759"/>
                  <a:pt x="2042" y="7586"/>
                  <a:pt x="2042" y="7373"/>
                </a:cubicBezTo>
                <a:cubicBezTo>
                  <a:pt x="2042" y="7160"/>
                  <a:pt x="1884" y="6987"/>
                  <a:pt x="1690" y="6987"/>
                </a:cubicBezTo>
                <a:lnTo>
                  <a:pt x="1055" y="6987"/>
                </a:lnTo>
                <a:lnTo>
                  <a:pt x="1055" y="5376"/>
                </a:lnTo>
                <a:lnTo>
                  <a:pt x="2505" y="5376"/>
                </a:lnTo>
                <a:cubicBezTo>
                  <a:pt x="2797" y="5376"/>
                  <a:pt x="3029" y="5122"/>
                  <a:pt x="3029" y="4802"/>
                </a:cubicBezTo>
                <a:cubicBezTo>
                  <a:pt x="3029" y="4482"/>
                  <a:pt x="2797" y="4218"/>
                  <a:pt x="2505" y="4218"/>
                </a:cubicBezTo>
                <a:lnTo>
                  <a:pt x="523" y="4218"/>
                </a:lnTo>
                <a:close/>
                <a:moveTo>
                  <a:pt x="12193" y="6214"/>
                </a:moveTo>
                <a:lnTo>
                  <a:pt x="16526" y="9727"/>
                </a:lnTo>
                <a:cubicBezTo>
                  <a:pt x="16493" y="9836"/>
                  <a:pt x="16474" y="9953"/>
                  <a:pt x="16474" y="10075"/>
                </a:cubicBezTo>
                <a:lnTo>
                  <a:pt x="16474" y="19284"/>
                </a:lnTo>
                <a:lnTo>
                  <a:pt x="7902" y="19284"/>
                </a:lnTo>
                <a:lnTo>
                  <a:pt x="7902" y="10075"/>
                </a:lnTo>
                <a:cubicBezTo>
                  <a:pt x="7902" y="9968"/>
                  <a:pt x="7884" y="9862"/>
                  <a:pt x="7860" y="9764"/>
                </a:cubicBezTo>
                <a:lnTo>
                  <a:pt x="12193" y="6214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41" name="Shape 2159"/>
          <p:cNvSpPr/>
          <p:nvPr/>
        </p:nvSpPr>
        <p:spPr>
          <a:xfrm>
            <a:off x="7539006" y="2249544"/>
            <a:ext cx="534165" cy="338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64" y="0"/>
                </a:moveTo>
                <a:cubicBezTo>
                  <a:pt x="4121" y="0"/>
                  <a:pt x="3685" y="704"/>
                  <a:pt x="3685" y="1560"/>
                </a:cubicBezTo>
                <a:lnTo>
                  <a:pt x="3685" y="8286"/>
                </a:lnTo>
                <a:cubicBezTo>
                  <a:pt x="3685" y="9141"/>
                  <a:pt x="4121" y="9846"/>
                  <a:pt x="4664" y="9846"/>
                </a:cubicBezTo>
                <a:lnTo>
                  <a:pt x="9577" y="9846"/>
                </a:lnTo>
                <a:cubicBezTo>
                  <a:pt x="10118" y="9846"/>
                  <a:pt x="10555" y="9141"/>
                  <a:pt x="10555" y="8286"/>
                </a:cubicBezTo>
                <a:lnTo>
                  <a:pt x="10555" y="1560"/>
                </a:lnTo>
                <a:cubicBezTo>
                  <a:pt x="10555" y="704"/>
                  <a:pt x="10118" y="0"/>
                  <a:pt x="9577" y="0"/>
                </a:cubicBezTo>
                <a:lnTo>
                  <a:pt x="4664" y="0"/>
                </a:lnTo>
                <a:close/>
                <a:moveTo>
                  <a:pt x="12033" y="0"/>
                </a:moveTo>
                <a:cubicBezTo>
                  <a:pt x="11491" y="0"/>
                  <a:pt x="11054" y="704"/>
                  <a:pt x="11054" y="1560"/>
                </a:cubicBezTo>
                <a:lnTo>
                  <a:pt x="11054" y="8286"/>
                </a:lnTo>
                <a:cubicBezTo>
                  <a:pt x="11054" y="9141"/>
                  <a:pt x="11491" y="9846"/>
                  <a:pt x="12033" y="9846"/>
                </a:cubicBezTo>
                <a:lnTo>
                  <a:pt x="16946" y="9846"/>
                </a:lnTo>
                <a:cubicBezTo>
                  <a:pt x="17489" y="9846"/>
                  <a:pt x="17925" y="9141"/>
                  <a:pt x="17925" y="8286"/>
                </a:cubicBezTo>
                <a:lnTo>
                  <a:pt x="17925" y="1560"/>
                </a:lnTo>
                <a:cubicBezTo>
                  <a:pt x="17925" y="704"/>
                  <a:pt x="17489" y="0"/>
                  <a:pt x="16946" y="0"/>
                </a:cubicBezTo>
                <a:lnTo>
                  <a:pt x="12033" y="0"/>
                </a:lnTo>
                <a:close/>
                <a:moveTo>
                  <a:pt x="1468" y="5332"/>
                </a:moveTo>
                <a:cubicBezTo>
                  <a:pt x="655" y="5332"/>
                  <a:pt x="0" y="6381"/>
                  <a:pt x="0" y="7665"/>
                </a:cubicBezTo>
                <a:lnTo>
                  <a:pt x="0" y="17737"/>
                </a:lnTo>
                <a:cubicBezTo>
                  <a:pt x="0" y="19021"/>
                  <a:pt x="655" y="20055"/>
                  <a:pt x="1468" y="20055"/>
                </a:cubicBezTo>
                <a:lnTo>
                  <a:pt x="1967" y="20055"/>
                </a:lnTo>
                <a:cubicBezTo>
                  <a:pt x="1967" y="20911"/>
                  <a:pt x="2404" y="21600"/>
                  <a:pt x="2946" y="21600"/>
                </a:cubicBezTo>
                <a:cubicBezTo>
                  <a:pt x="3488" y="21600"/>
                  <a:pt x="3925" y="20911"/>
                  <a:pt x="3925" y="20055"/>
                </a:cubicBezTo>
                <a:lnTo>
                  <a:pt x="17666" y="20055"/>
                </a:lnTo>
                <a:cubicBezTo>
                  <a:pt x="17666" y="20911"/>
                  <a:pt x="18111" y="21600"/>
                  <a:pt x="18654" y="21600"/>
                </a:cubicBezTo>
                <a:cubicBezTo>
                  <a:pt x="19196" y="21600"/>
                  <a:pt x="19633" y="20911"/>
                  <a:pt x="19633" y="20055"/>
                </a:cubicBezTo>
                <a:lnTo>
                  <a:pt x="20122" y="20055"/>
                </a:lnTo>
                <a:cubicBezTo>
                  <a:pt x="20935" y="20055"/>
                  <a:pt x="21600" y="19021"/>
                  <a:pt x="21600" y="17737"/>
                </a:cubicBezTo>
                <a:lnTo>
                  <a:pt x="21600" y="7665"/>
                </a:lnTo>
                <a:cubicBezTo>
                  <a:pt x="21600" y="6381"/>
                  <a:pt x="20935" y="5332"/>
                  <a:pt x="20122" y="5332"/>
                </a:cubicBezTo>
                <a:cubicBezTo>
                  <a:pt x="19309" y="5332"/>
                  <a:pt x="18654" y="6381"/>
                  <a:pt x="18654" y="7665"/>
                </a:cubicBezTo>
                <a:lnTo>
                  <a:pt x="18654" y="11300"/>
                </a:lnTo>
                <a:cubicBezTo>
                  <a:pt x="18339" y="10961"/>
                  <a:pt x="17961" y="10755"/>
                  <a:pt x="17551" y="10755"/>
                </a:cubicBezTo>
                <a:lnTo>
                  <a:pt x="4049" y="10755"/>
                </a:lnTo>
                <a:cubicBezTo>
                  <a:pt x="3639" y="10755"/>
                  <a:pt x="3261" y="10961"/>
                  <a:pt x="2946" y="11300"/>
                </a:cubicBezTo>
                <a:lnTo>
                  <a:pt x="2946" y="7665"/>
                </a:lnTo>
                <a:cubicBezTo>
                  <a:pt x="2946" y="6381"/>
                  <a:pt x="2282" y="5332"/>
                  <a:pt x="1468" y="533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grpSp>
        <p:nvGrpSpPr>
          <p:cNvPr id="43" name="Group 2164"/>
          <p:cNvGrpSpPr/>
          <p:nvPr/>
        </p:nvGrpSpPr>
        <p:grpSpPr>
          <a:xfrm>
            <a:off x="1293762" y="3747103"/>
            <a:ext cx="321045" cy="321045"/>
            <a:chOff x="0" y="0"/>
            <a:chExt cx="642088" cy="642088"/>
          </a:xfrm>
        </p:grpSpPr>
        <p:sp>
          <p:nvSpPr>
            <p:cNvPr id="44" name="Shape 2162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chemeClr val="bg1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45" name="Shape 2163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000" b="1" kern="0" spc="-77">
                  <a:solidFill>
                    <a:schemeClr val="bg1"/>
                  </a:solidFill>
                  <a:latin typeface="Arimo"/>
                  <a:sym typeface="Arimo"/>
                </a:rPr>
                <a:t>1</a:t>
              </a:r>
            </a:p>
          </p:txBody>
        </p:sp>
      </p:grpSp>
      <p:grpSp>
        <p:nvGrpSpPr>
          <p:cNvPr id="46" name="Group 2167"/>
          <p:cNvGrpSpPr/>
          <p:nvPr/>
        </p:nvGrpSpPr>
        <p:grpSpPr>
          <a:xfrm>
            <a:off x="2792362" y="2668503"/>
            <a:ext cx="321045" cy="321045"/>
            <a:chOff x="0" y="0"/>
            <a:chExt cx="642088" cy="642088"/>
          </a:xfrm>
        </p:grpSpPr>
        <p:sp>
          <p:nvSpPr>
            <p:cNvPr id="47" name="Shape 2165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chemeClr val="bg1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48" name="Shape 2166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000" b="1" kern="0" spc="-77">
                  <a:solidFill>
                    <a:schemeClr val="bg1"/>
                  </a:solidFill>
                  <a:latin typeface="Arimo"/>
                  <a:sym typeface="Arimo"/>
                </a:rPr>
                <a:t>2</a:t>
              </a:r>
            </a:p>
          </p:txBody>
        </p:sp>
      </p:grpSp>
      <p:grpSp>
        <p:nvGrpSpPr>
          <p:cNvPr id="49" name="Group 2170"/>
          <p:cNvGrpSpPr/>
          <p:nvPr/>
        </p:nvGrpSpPr>
        <p:grpSpPr>
          <a:xfrm>
            <a:off x="4197829" y="2153045"/>
            <a:ext cx="321045" cy="321045"/>
            <a:chOff x="0" y="0"/>
            <a:chExt cx="642088" cy="642088"/>
          </a:xfrm>
        </p:grpSpPr>
        <p:sp>
          <p:nvSpPr>
            <p:cNvPr id="50" name="Shape 2168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chemeClr val="bg1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51" name="Shape 2169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000" b="1" kern="0" spc="-77">
                  <a:solidFill>
                    <a:schemeClr val="bg1"/>
                  </a:solidFill>
                  <a:latin typeface="Arimo"/>
                  <a:sym typeface="Arimo"/>
                </a:rPr>
                <a:t>3</a:t>
              </a:r>
            </a:p>
          </p:txBody>
        </p:sp>
      </p:grpSp>
      <p:grpSp>
        <p:nvGrpSpPr>
          <p:cNvPr id="52" name="Group 2173"/>
          <p:cNvGrpSpPr/>
          <p:nvPr/>
        </p:nvGrpSpPr>
        <p:grpSpPr>
          <a:xfrm>
            <a:off x="5617639" y="1746645"/>
            <a:ext cx="321045" cy="321045"/>
            <a:chOff x="0" y="0"/>
            <a:chExt cx="642088" cy="642088"/>
          </a:xfrm>
        </p:grpSpPr>
        <p:sp>
          <p:nvSpPr>
            <p:cNvPr id="53" name="Shape 2171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chemeClr val="bg1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54" name="Shape 2172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000" b="1" kern="0" spc="-77">
                  <a:solidFill>
                    <a:schemeClr val="bg1"/>
                  </a:solidFill>
                  <a:latin typeface="Arimo"/>
                  <a:sym typeface="Arimo"/>
                </a:rPr>
                <a:t>4</a:t>
              </a:r>
            </a:p>
          </p:txBody>
        </p:sp>
      </p:grpSp>
      <p:grpSp>
        <p:nvGrpSpPr>
          <p:cNvPr id="55" name="Group 2176"/>
          <p:cNvGrpSpPr/>
          <p:nvPr/>
        </p:nvGrpSpPr>
        <p:grpSpPr>
          <a:xfrm>
            <a:off x="7329016" y="1855503"/>
            <a:ext cx="321045" cy="321045"/>
            <a:chOff x="0" y="0"/>
            <a:chExt cx="642088" cy="642088"/>
          </a:xfrm>
        </p:grpSpPr>
        <p:sp>
          <p:nvSpPr>
            <p:cNvPr id="56" name="Shape 2174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chemeClr val="bg1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57" name="Shape 2175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000" b="1" kern="0" spc="-77">
                  <a:solidFill>
                    <a:schemeClr val="bg1"/>
                  </a:solidFill>
                  <a:latin typeface="Arimo"/>
                  <a:sym typeface="Arimo"/>
                </a:rPr>
                <a:t>5</a:t>
              </a:r>
            </a:p>
          </p:txBody>
        </p:sp>
      </p:grpSp>
      <p:grpSp>
        <p:nvGrpSpPr>
          <p:cNvPr id="58" name="Group 2179"/>
          <p:cNvGrpSpPr/>
          <p:nvPr/>
        </p:nvGrpSpPr>
        <p:grpSpPr>
          <a:xfrm>
            <a:off x="8937683" y="2385228"/>
            <a:ext cx="321045" cy="321045"/>
            <a:chOff x="0" y="0"/>
            <a:chExt cx="642088" cy="642088"/>
          </a:xfrm>
        </p:grpSpPr>
        <p:sp>
          <p:nvSpPr>
            <p:cNvPr id="59" name="Shape 2177"/>
            <p:cNvSpPr/>
            <p:nvPr/>
          </p:nvSpPr>
          <p:spPr>
            <a:xfrm>
              <a:off x="0" y="0"/>
              <a:ext cx="642089" cy="642089"/>
            </a:xfrm>
            <a:prstGeom prst="roundRect">
              <a:avLst>
                <a:gd name="adj" fmla="val 50000"/>
              </a:avLst>
            </a:prstGeom>
            <a:solidFill>
              <a:srgbClr val="323C46">
                <a:alpha val="9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3200" b="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800" kern="0">
                <a:solidFill>
                  <a:schemeClr val="bg1"/>
                </a:solidFill>
                <a:latin typeface="Helvetica Light"/>
                <a:sym typeface="Helvetica Light"/>
              </a:endParaRPr>
            </a:p>
          </p:txBody>
        </p:sp>
        <p:sp>
          <p:nvSpPr>
            <p:cNvPr id="60" name="Shape 2178"/>
            <p:cNvSpPr/>
            <p:nvPr/>
          </p:nvSpPr>
          <p:spPr>
            <a:xfrm>
              <a:off x="135576" y="91807"/>
              <a:ext cx="333355" cy="3822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 algn="ctr">
                <a:lnSpc>
                  <a:spcPct val="50000"/>
                </a:lnSpc>
                <a:defRPr sz="2200" spc="-154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 spc="0">
                  <a:solidFill>
                    <a:srgbClr val="000000"/>
                  </a:solidFill>
                </a:defRPr>
              </a:pPr>
              <a:r>
                <a:rPr sz="2000" b="1" kern="0" spc="-77">
                  <a:solidFill>
                    <a:schemeClr val="bg1"/>
                  </a:solidFill>
                  <a:latin typeface="Arimo"/>
                  <a:sym typeface="Arimo"/>
                </a:rPr>
                <a:t>6</a:t>
              </a:r>
            </a:p>
          </p:txBody>
        </p:sp>
      </p:grpSp>
      <p:sp>
        <p:nvSpPr>
          <p:cNvPr id="61" name="Shape 2180"/>
          <p:cNvSpPr/>
          <p:nvPr/>
        </p:nvSpPr>
        <p:spPr>
          <a:xfrm>
            <a:off x="-281345" y="1449342"/>
            <a:ext cx="2429598" cy="1512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36" h="18720" extrusionOk="0">
                <a:moveTo>
                  <a:pt x="3863" y="14583"/>
                </a:moveTo>
                <a:cubicBezTo>
                  <a:pt x="4576" y="17265"/>
                  <a:pt x="6541" y="18380"/>
                  <a:pt x="8260" y="16016"/>
                </a:cubicBezTo>
                <a:cubicBezTo>
                  <a:pt x="9585" y="20045"/>
                  <a:pt x="13425" y="19135"/>
                  <a:pt x="14443" y="16138"/>
                </a:cubicBezTo>
                <a:cubicBezTo>
                  <a:pt x="16923" y="17408"/>
                  <a:pt x="17088" y="15003"/>
                  <a:pt x="17088" y="15003"/>
                </a:cubicBezTo>
                <a:cubicBezTo>
                  <a:pt x="19709" y="13436"/>
                  <a:pt x="19943" y="7397"/>
                  <a:pt x="16189" y="6702"/>
                </a:cubicBezTo>
                <a:cubicBezTo>
                  <a:pt x="15003" y="1127"/>
                  <a:pt x="11965" y="2060"/>
                  <a:pt x="11519" y="2497"/>
                </a:cubicBezTo>
                <a:cubicBezTo>
                  <a:pt x="10259" y="-518"/>
                  <a:pt x="6280" y="-1555"/>
                  <a:pt x="4993" y="3725"/>
                </a:cubicBezTo>
                <a:cubicBezTo>
                  <a:pt x="3389" y="3430"/>
                  <a:pt x="2538" y="6125"/>
                  <a:pt x="2538" y="6125"/>
                </a:cubicBezTo>
                <a:cubicBezTo>
                  <a:pt x="-477" y="5429"/>
                  <a:pt x="-1657" y="15411"/>
                  <a:pt x="3863" y="14583"/>
                </a:cubicBezTo>
                <a:close/>
              </a:path>
            </a:pathLst>
          </a:custGeom>
          <a:ln w="254000">
            <a:solidFill>
              <a:srgbClr val="64696E">
                <a:alpha val="5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latin typeface="Gill Sans"/>
              <a:sym typeface="Gill Sans"/>
            </a:endParaRPr>
          </a:p>
        </p:txBody>
      </p:sp>
      <p:sp>
        <p:nvSpPr>
          <p:cNvPr id="62" name="Shape 2181"/>
          <p:cNvSpPr/>
          <p:nvPr/>
        </p:nvSpPr>
        <p:spPr>
          <a:xfrm>
            <a:off x="9815470" y="1085507"/>
            <a:ext cx="1660968" cy="1034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36" h="18720" extrusionOk="0">
                <a:moveTo>
                  <a:pt x="3863" y="14583"/>
                </a:moveTo>
                <a:cubicBezTo>
                  <a:pt x="4576" y="17265"/>
                  <a:pt x="6541" y="18380"/>
                  <a:pt x="8260" y="16016"/>
                </a:cubicBezTo>
                <a:cubicBezTo>
                  <a:pt x="9585" y="20045"/>
                  <a:pt x="13425" y="19135"/>
                  <a:pt x="14443" y="16138"/>
                </a:cubicBezTo>
                <a:cubicBezTo>
                  <a:pt x="16923" y="17408"/>
                  <a:pt x="17088" y="15003"/>
                  <a:pt x="17088" y="15003"/>
                </a:cubicBezTo>
                <a:cubicBezTo>
                  <a:pt x="19709" y="13436"/>
                  <a:pt x="19943" y="7397"/>
                  <a:pt x="16189" y="6702"/>
                </a:cubicBezTo>
                <a:cubicBezTo>
                  <a:pt x="15003" y="1127"/>
                  <a:pt x="11965" y="2060"/>
                  <a:pt x="11519" y="2497"/>
                </a:cubicBezTo>
                <a:cubicBezTo>
                  <a:pt x="10259" y="-518"/>
                  <a:pt x="6280" y="-1555"/>
                  <a:pt x="4993" y="3725"/>
                </a:cubicBezTo>
                <a:cubicBezTo>
                  <a:pt x="3389" y="3430"/>
                  <a:pt x="2538" y="6125"/>
                  <a:pt x="2538" y="6125"/>
                </a:cubicBezTo>
                <a:cubicBezTo>
                  <a:pt x="-477" y="5429"/>
                  <a:pt x="-1657" y="15411"/>
                  <a:pt x="3863" y="14583"/>
                </a:cubicBezTo>
                <a:close/>
              </a:path>
            </a:pathLst>
          </a:custGeom>
          <a:solidFill>
            <a:srgbClr val="64696E">
              <a:alpha val="1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5600" b="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endParaRPr sz="2800" kern="0">
              <a:solidFill>
                <a:srgbClr val="000000"/>
              </a:solidFill>
              <a:latin typeface="Gill Sans"/>
              <a:sym typeface="Gill Sans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262584" y="4549829"/>
            <a:ext cx="1465749" cy="900401"/>
            <a:chOff x="1262584" y="4482205"/>
            <a:chExt cx="1465749" cy="900401"/>
          </a:xfrm>
        </p:grpSpPr>
        <p:sp>
          <p:nvSpPr>
            <p:cNvPr id="63" name="Shape 2206"/>
            <p:cNvSpPr/>
            <p:nvPr/>
          </p:nvSpPr>
          <p:spPr>
            <a:xfrm>
              <a:off x="1262584" y="4777312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solidFill>
                    <a:schemeClr val="bg1"/>
                  </a:solidFill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schemeClr val="bg1"/>
                  </a:solidFill>
                  <a:latin typeface="Arimo"/>
                  <a:sym typeface="Arimo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  <p:sp>
          <p:nvSpPr>
            <p:cNvPr id="64" name="Shape 2208"/>
            <p:cNvSpPr/>
            <p:nvPr/>
          </p:nvSpPr>
          <p:spPr>
            <a:xfrm>
              <a:off x="1262584" y="4482205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Arimo"/>
                  <a:sym typeface="Arimo"/>
                </a:rPr>
                <a:t>输入标题</a:t>
              </a:r>
              <a:endParaRPr sz="1500" b="1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09736" y="3741540"/>
            <a:ext cx="1465749" cy="900401"/>
            <a:chOff x="1262584" y="4482205"/>
            <a:chExt cx="1465749" cy="900401"/>
          </a:xfrm>
        </p:grpSpPr>
        <p:sp>
          <p:nvSpPr>
            <p:cNvPr id="67" name="Shape 2206"/>
            <p:cNvSpPr/>
            <p:nvPr/>
          </p:nvSpPr>
          <p:spPr>
            <a:xfrm>
              <a:off x="1262584" y="4777312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solidFill>
                    <a:schemeClr val="bg1"/>
                  </a:solidFill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schemeClr val="bg1"/>
                  </a:solidFill>
                  <a:latin typeface="Arimo"/>
                  <a:sym typeface="Arimo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  <p:sp>
          <p:nvSpPr>
            <p:cNvPr id="68" name="Shape 2208"/>
            <p:cNvSpPr/>
            <p:nvPr/>
          </p:nvSpPr>
          <p:spPr>
            <a:xfrm>
              <a:off x="1262584" y="4482205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Arimo"/>
                  <a:sym typeface="Arimo"/>
                </a:rPr>
                <a:t>输入标题</a:t>
              </a:r>
              <a:endParaRPr sz="1500" b="1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094823" y="2965006"/>
            <a:ext cx="1465749" cy="900401"/>
            <a:chOff x="1262584" y="4482205"/>
            <a:chExt cx="1465749" cy="900401"/>
          </a:xfrm>
        </p:grpSpPr>
        <p:sp>
          <p:nvSpPr>
            <p:cNvPr id="70" name="Shape 2206"/>
            <p:cNvSpPr/>
            <p:nvPr/>
          </p:nvSpPr>
          <p:spPr>
            <a:xfrm>
              <a:off x="1262584" y="4777312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solidFill>
                    <a:schemeClr val="bg1"/>
                  </a:solidFill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schemeClr val="bg1"/>
                  </a:solidFill>
                  <a:latin typeface="Arimo"/>
                  <a:sym typeface="Arimo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  <p:sp>
          <p:nvSpPr>
            <p:cNvPr id="71" name="Shape 2208"/>
            <p:cNvSpPr/>
            <p:nvPr/>
          </p:nvSpPr>
          <p:spPr>
            <a:xfrm>
              <a:off x="1262584" y="4482205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Arimo"/>
                  <a:sym typeface="Arimo"/>
                </a:rPr>
                <a:t>输入标题</a:t>
              </a:r>
              <a:endParaRPr sz="1500" b="1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634444" y="2627816"/>
            <a:ext cx="1465749" cy="900401"/>
            <a:chOff x="1262584" y="4482205"/>
            <a:chExt cx="1465749" cy="900401"/>
          </a:xfrm>
        </p:grpSpPr>
        <p:sp>
          <p:nvSpPr>
            <p:cNvPr id="73" name="Shape 2206"/>
            <p:cNvSpPr/>
            <p:nvPr/>
          </p:nvSpPr>
          <p:spPr>
            <a:xfrm>
              <a:off x="1262584" y="4777312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solidFill>
                    <a:schemeClr val="bg1"/>
                  </a:solidFill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schemeClr val="bg1"/>
                  </a:solidFill>
                  <a:latin typeface="Arimo"/>
                  <a:sym typeface="Arimo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  <p:sp>
          <p:nvSpPr>
            <p:cNvPr id="74" name="Shape 2208"/>
            <p:cNvSpPr/>
            <p:nvPr/>
          </p:nvSpPr>
          <p:spPr>
            <a:xfrm>
              <a:off x="1262584" y="4482205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Arimo"/>
                  <a:sym typeface="Arimo"/>
                </a:rPr>
                <a:t>输入标题</a:t>
              </a:r>
              <a:endParaRPr sz="1500" b="1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189375" y="2567294"/>
            <a:ext cx="1465749" cy="900401"/>
            <a:chOff x="1262584" y="4482205"/>
            <a:chExt cx="1465749" cy="900401"/>
          </a:xfrm>
        </p:grpSpPr>
        <p:sp>
          <p:nvSpPr>
            <p:cNvPr id="76" name="Shape 2206"/>
            <p:cNvSpPr/>
            <p:nvPr/>
          </p:nvSpPr>
          <p:spPr>
            <a:xfrm>
              <a:off x="1262584" y="4777312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solidFill>
                    <a:schemeClr val="bg1"/>
                  </a:solidFill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schemeClr val="bg1"/>
                  </a:solidFill>
                  <a:latin typeface="Arimo"/>
                  <a:sym typeface="Arimo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  <p:sp>
          <p:nvSpPr>
            <p:cNvPr id="77" name="Shape 2208"/>
            <p:cNvSpPr/>
            <p:nvPr/>
          </p:nvSpPr>
          <p:spPr>
            <a:xfrm>
              <a:off x="1262584" y="4482205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Arimo"/>
                  <a:sym typeface="Arimo"/>
                </a:rPr>
                <a:t>输入标题</a:t>
              </a:r>
              <a:endParaRPr sz="1500" b="1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617660" y="3587150"/>
            <a:ext cx="1465749" cy="900401"/>
            <a:chOff x="1262584" y="4482205"/>
            <a:chExt cx="1465749" cy="900401"/>
          </a:xfrm>
        </p:grpSpPr>
        <p:sp>
          <p:nvSpPr>
            <p:cNvPr id="79" name="Shape 2206"/>
            <p:cNvSpPr/>
            <p:nvPr/>
          </p:nvSpPr>
          <p:spPr>
            <a:xfrm>
              <a:off x="1262584" y="4777312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solidFill>
                    <a:schemeClr val="bg1"/>
                  </a:solidFill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schemeClr val="bg1"/>
                  </a:solidFill>
                  <a:latin typeface="Arimo"/>
                  <a:sym typeface="Arimo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  <p:sp>
          <p:nvSpPr>
            <p:cNvPr id="80" name="Shape 2208"/>
            <p:cNvSpPr/>
            <p:nvPr/>
          </p:nvSpPr>
          <p:spPr>
            <a:xfrm>
              <a:off x="1262584" y="4482205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Arimo"/>
                  <a:sym typeface="Arimo"/>
                </a:rPr>
                <a:t>输入标题</a:t>
              </a:r>
              <a:endParaRPr sz="1500" b="1" kern="0" dirty="0">
                <a:solidFill>
                  <a:schemeClr val="bg1"/>
                </a:solidFill>
                <a:latin typeface="Arimo"/>
                <a:sym typeface="Arim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4496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grpSp>
        <p:nvGrpSpPr>
          <p:cNvPr id="45" name="Group 2300"/>
          <p:cNvGrpSpPr/>
          <p:nvPr/>
        </p:nvGrpSpPr>
        <p:grpSpPr>
          <a:xfrm>
            <a:off x="4188393" y="4884883"/>
            <a:ext cx="3693295" cy="1001490"/>
            <a:chOff x="0" y="0"/>
            <a:chExt cx="7386587" cy="2002978"/>
          </a:xfrm>
        </p:grpSpPr>
        <p:sp>
          <p:nvSpPr>
            <p:cNvPr id="46" name="Shape 2294"/>
            <p:cNvSpPr/>
            <p:nvPr/>
          </p:nvSpPr>
          <p:spPr>
            <a:xfrm>
              <a:off x="0" y="930384"/>
              <a:ext cx="7386587" cy="1072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6" y="181"/>
                  </a:moveTo>
                  <a:lnTo>
                    <a:pt x="13755" y="18514"/>
                  </a:lnTo>
                  <a:lnTo>
                    <a:pt x="207" y="0"/>
                  </a:lnTo>
                  <a:lnTo>
                    <a:pt x="0" y="2803"/>
                  </a:lnTo>
                  <a:lnTo>
                    <a:pt x="0" y="2803"/>
                  </a:lnTo>
                  <a:lnTo>
                    <a:pt x="13755" y="21600"/>
                  </a:lnTo>
                  <a:lnTo>
                    <a:pt x="21600" y="2803"/>
                  </a:lnTo>
                  <a:lnTo>
                    <a:pt x="21600" y="2803"/>
                  </a:lnTo>
                  <a:cubicBezTo>
                    <a:pt x="21600" y="2803"/>
                    <a:pt x="21406" y="181"/>
                    <a:pt x="21406" y="18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90500" dir="5400000" rotWithShape="0">
                <a:srgbClr val="000000">
                  <a:alpha val="75778"/>
                </a:srgbClr>
              </a:outerShdw>
            </a:effectLst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47" name="Shape 2295"/>
            <p:cNvSpPr/>
            <p:nvPr/>
          </p:nvSpPr>
          <p:spPr>
            <a:xfrm>
              <a:off x="49369" y="329130"/>
              <a:ext cx="4638633" cy="1645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" y="0"/>
                  </a:moveTo>
                  <a:lnTo>
                    <a:pt x="0" y="9515"/>
                  </a:lnTo>
                  <a:lnTo>
                    <a:pt x="21600" y="21600"/>
                  </a:lnTo>
                  <a:lnTo>
                    <a:pt x="21131" y="10863"/>
                  </a:lnTo>
                  <a:cubicBezTo>
                    <a:pt x="21131" y="10863"/>
                    <a:pt x="1715" y="0"/>
                    <a:pt x="17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C9C9"/>
                </a:gs>
                <a:gs pos="100000">
                  <a:srgbClr val="828282"/>
                </a:gs>
              </a:gsLst>
              <a:path path="shape">
                <a:fillToRect l="91680" t="75432" r="8319" b="24567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48" name="Shape 2296"/>
            <p:cNvSpPr/>
            <p:nvPr/>
          </p:nvSpPr>
          <p:spPr>
            <a:xfrm>
              <a:off x="4591352" y="329130"/>
              <a:ext cx="2746220" cy="1645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04" y="0"/>
                  </a:moveTo>
                  <a:lnTo>
                    <a:pt x="5" y="10862"/>
                  </a:lnTo>
                  <a:lnTo>
                    <a:pt x="0" y="10861"/>
                  </a:lnTo>
                  <a:lnTo>
                    <a:pt x="793" y="21600"/>
                  </a:lnTo>
                  <a:lnTo>
                    <a:pt x="21600" y="9513"/>
                  </a:lnTo>
                  <a:cubicBezTo>
                    <a:pt x="21600" y="9513"/>
                    <a:pt x="18704" y="0"/>
                    <a:pt x="187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9C9C9"/>
                </a:gs>
                <a:gs pos="100000">
                  <a:srgbClr val="828282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49" name="Shape 2297"/>
            <p:cNvSpPr/>
            <p:nvPr/>
          </p:nvSpPr>
          <p:spPr>
            <a:xfrm>
              <a:off x="427868" y="0"/>
              <a:ext cx="6547462" cy="1167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289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293"/>
                  </a:lnTo>
                  <a:lnTo>
                    <a:pt x="10800" y="0"/>
                  </a:lnTo>
                  <a:cubicBezTo>
                    <a:pt x="10800" y="0"/>
                    <a:pt x="0" y="6289"/>
                    <a:pt x="0" y="62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431"/>
                </a:gs>
                <a:gs pos="100000">
                  <a:srgbClr val="3B6868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50" name="Shape 2298"/>
            <p:cNvSpPr/>
            <p:nvPr/>
          </p:nvSpPr>
          <p:spPr>
            <a:xfrm>
              <a:off x="49369" y="329130"/>
              <a:ext cx="7302297" cy="1661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4" y="21379"/>
                  </a:moveTo>
                  <a:lnTo>
                    <a:pt x="13471" y="10915"/>
                  </a:lnTo>
                  <a:lnTo>
                    <a:pt x="20475" y="201"/>
                  </a:lnTo>
                  <a:lnTo>
                    <a:pt x="21547" y="9474"/>
                  </a:lnTo>
                  <a:cubicBezTo>
                    <a:pt x="21547" y="9474"/>
                    <a:pt x="13764" y="21379"/>
                    <a:pt x="13764" y="21379"/>
                  </a:cubicBezTo>
                  <a:close/>
                  <a:moveTo>
                    <a:pt x="55" y="9461"/>
                  </a:moveTo>
                  <a:lnTo>
                    <a:pt x="1128" y="190"/>
                  </a:lnTo>
                  <a:lnTo>
                    <a:pt x="13434" y="10924"/>
                  </a:lnTo>
                  <a:lnTo>
                    <a:pt x="13727" y="21387"/>
                  </a:lnTo>
                  <a:cubicBezTo>
                    <a:pt x="13727" y="21387"/>
                    <a:pt x="55" y="9461"/>
                    <a:pt x="55" y="9461"/>
                  </a:cubicBezTo>
                  <a:close/>
                  <a:moveTo>
                    <a:pt x="21600" y="9567"/>
                  </a:moveTo>
                  <a:lnTo>
                    <a:pt x="20494" y="0"/>
                  </a:lnTo>
                  <a:lnTo>
                    <a:pt x="13451" y="10772"/>
                  </a:lnTo>
                  <a:lnTo>
                    <a:pt x="13429" y="10752"/>
                  </a:lnTo>
                  <a:lnTo>
                    <a:pt x="13429" y="10753"/>
                  </a:lnTo>
                  <a:lnTo>
                    <a:pt x="1121" y="17"/>
                  </a:lnTo>
                  <a:lnTo>
                    <a:pt x="1107" y="5"/>
                  </a:lnTo>
                  <a:lnTo>
                    <a:pt x="0" y="9580"/>
                  </a:lnTo>
                  <a:lnTo>
                    <a:pt x="13732" y="21558"/>
                  </a:lnTo>
                  <a:lnTo>
                    <a:pt x="13733" y="21600"/>
                  </a:lnTo>
                  <a:lnTo>
                    <a:pt x="13750" y="21574"/>
                  </a:lnTo>
                  <a:lnTo>
                    <a:pt x="13770" y="21592"/>
                  </a:lnTo>
                  <a:lnTo>
                    <a:pt x="13769" y="21545"/>
                  </a:lnTo>
                  <a:lnTo>
                    <a:pt x="21580" y="9598"/>
                  </a:lnTo>
                  <a:cubicBezTo>
                    <a:pt x="21580" y="9598"/>
                    <a:pt x="21600" y="9567"/>
                    <a:pt x="21600" y="9567"/>
                  </a:cubicBezTo>
                  <a:close/>
                </a:path>
              </a:pathLst>
            </a:custGeom>
            <a:solidFill>
              <a:srgbClr val="89E2F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51" name="Shape 2299"/>
            <p:cNvSpPr/>
            <p:nvPr/>
          </p:nvSpPr>
          <p:spPr>
            <a:xfrm rot="548932">
              <a:off x="3273201" y="1020134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latin typeface="Arimo"/>
                  <a:sym typeface="Arimo"/>
                </a:rPr>
                <a:t>8%</a:t>
              </a:r>
            </a:p>
          </p:txBody>
        </p:sp>
      </p:grpSp>
      <p:grpSp>
        <p:nvGrpSpPr>
          <p:cNvPr id="52" name="Group 2306"/>
          <p:cNvGrpSpPr/>
          <p:nvPr/>
        </p:nvGrpSpPr>
        <p:grpSpPr>
          <a:xfrm>
            <a:off x="4443469" y="4407647"/>
            <a:ext cx="3189371" cy="961056"/>
            <a:chOff x="0" y="0"/>
            <a:chExt cx="6378741" cy="1922110"/>
          </a:xfrm>
        </p:grpSpPr>
        <p:sp>
          <p:nvSpPr>
            <p:cNvPr id="53" name="Shape 2301"/>
            <p:cNvSpPr/>
            <p:nvPr/>
          </p:nvSpPr>
          <p:spPr>
            <a:xfrm>
              <a:off x="0" y="213933"/>
              <a:ext cx="4050539" cy="1692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8"/>
                  </a:moveTo>
                  <a:lnTo>
                    <a:pt x="20941" y="8800"/>
                  </a:lnTo>
                  <a:lnTo>
                    <a:pt x="2410" y="0"/>
                  </a:lnTo>
                  <a:lnTo>
                    <a:pt x="0" y="11344"/>
                  </a:lnTo>
                  <a:lnTo>
                    <a:pt x="21598" y="21600"/>
                  </a:lnTo>
                  <a:cubicBezTo>
                    <a:pt x="21598" y="21600"/>
                    <a:pt x="21600" y="21598"/>
                    <a:pt x="21600" y="215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rgbClr val="4B99C7"/>
                </a:gs>
              </a:gsLst>
              <a:path path="shape">
                <a:fillToRect l="61328" t="22378" r="38671" b="77621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54" name="Shape 2302"/>
            <p:cNvSpPr/>
            <p:nvPr/>
          </p:nvSpPr>
          <p:spPr>
            <a:xfrm>
              <a:off x="3933092" y="213933"/>
              <a:ext cx="2433597" cy="1691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96"/>
                  </a:moveTo>
                  <a:lnTo>
                    <a:pt x="1097" y="21600"/>
                  </a:lnTo>
                  <a:lnTo>
                    <a:pt x="21600" y="11339"/>
                  </a:lnTo>
                  <a:lnTo>
                    <a:pt x="17593" y="0"/>
                  </a:lnTo>
                  <a:lnTo>
                    <a:pt x="10" y="8799"/>
                  </a:lnTo>
                  <a:cubicBezTo>
                    <a:pt x="10" y="8799"/>
                    <a:pt x="0" y="8796"/>
                    <a:pt x="0" y="879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rgbClr val="4B99C7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55" name="Shape 2303"/>
            <p:cNvSpPr/>
            <p:nvPr/>
          </p:nvSpPr>
          <p:spPr>
            <a:xfrm>
              <a:off x="460780" y="0"/>
              <a:ext cx="5457148" cy="901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71"/>
                  </a:moveTo>
                  <a:lnTo>
                    <a:pt x="13755" y="21595"/>
                  </a:lnTo>
                  <a:lnTo>
                    <a:pt x="13759" y="21600"/>
                  </a:lnTo>
                  <a:lnTo>
                    <a:pt x="21600" y="5084"/>
                  </a:lnTo>
                  <a:lnTo>
                    <a:pt x="11723" y="0"/>
                  </a:lnTo>
                  <a:cubicBezTo>
                    <a:pt x="11723" y="0"/>
                    <a:pt x="0" y="5071"/>
                    <a:pt x="0" y="50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4217"/>
                </a:gs>
                <a:gs pos="100000">
                  <a:srgbClr val="008080"/>
                </a:gs>
              </a:gsLst>
              <a:path path="shape">
                <a:fillToRect l="91568" t="26499" r="8431" b="7350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56" name="Shape 2304"/>
            <p:cNvSpPr/>
            <p:nvPr/>
          </p:nvSpPr>
          <p:spPr>
            <a:xfrm>
              <a:off x="0" y="213933"/>
              <a:ext cx="6378742" cy="1708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23" y="21396"/>
                  </a:moveTo>
                  <a:lnTo>
                    <a:pt x="63" y="11274"/>
                  </a:lnTo>
                  <a:lnTo>
                    <a:pt x="1574" y="181"/>
                  </a:lnTo>
                  <a:lnTo>
                    <a:pt x="13310" y="8877"/>
                  </a:lnTo>
                  <a:lnTo>
                    <a:pt x="13708" y="20932"/>
                  </a:lnTo>
                  <a:cubicBezTo>
                    <a:pt x="13708" y="20932"/>
                    <a:pt x="13723" y="21396"/>
                    <a:pt x="13723" y="21396"/>
                  </a:cubicBezTo>
                  <a:close/>
                  <a:moveTo>
                    <a:pt x="21540" y="11284"/>
                  </a:moveTo>
                  <a:lnTo>
                    <a:pt x="13766" y="21385"/>
                  </a:lnTo>
                  <a:lnTo>
                    <a:pt x="13353" y="8872"/>
                  </a:lnTo>
                  <a:lnTo>
                    <a:pt x="20030" y="196"/>
                  </a:lnTo>
                  <a:cubicBezTo>
                    <a:pt x="20030" y="196"/>
                    <a:pt x="21540" y="11284"/>
                    <a:pt x="21540" y="11284"/>
                  </a:cubicBezTo>
                  <a:close/>
                  <a:moveTo>
                    <a:pt x="13730" y="21600"/>
                  </a:moveTo>
                  <a:lnTo>
                    <a:pt x="13749" y="21575"/>
                  </a:lnTo>
                  <a:lnTo>
                    <a:pt x="13750" y="21575"/>
                  </a:lnTo>
                  <a:lnTo>
                    <a:pt x="13754" y="21568"/>
                  </a:lnTo>
                  <a:lnTo>
                    <a:pt x="21577" y="11405"/>
                  </a:lnTo>
                  <a:lnTo>
                    <a:pt x="21600" y="11374"/>
                  </a:lnTo>
                  <a:lnTo>
                    <a:pt x="20052" y="0"/>
                  </a:lnTo>
                  <a:lnTo>
                    <a:pt x="13331" y="8731"/>
                  </a:lnTo>
                  <a:lnTo>
                    <a:pt x="13321" y="8723"/>
                  </a:lnTo>
                  <a:lnTo>
                    <a:pt x="1566" y="13"/>
                  </a:lnTo>
                  <a:lnTo>
                    <a:pt x="1550" y="1"/>
                  </a:lnTo>
                  <a:lnTo>
                    <a:pt x="0" y="11389"/>
                  </a:lnTo>
                  <a:lnTo>
                    <a:pt x="13729" y="21562"/>
                  </a:lnTo>
                  <a:cubicBezTo>
                    <a:pt x="13729" y="21562"/>
                    <a:pt x="13730" y="21600"/>
                    <a:pt x="13730" y="21600"/>
                  </a:cubicBezTo>
                  <a:close/>
                </a:path>
              </a:pathLst>
            </a:custGeom>
            <a:solidFill>
              <a:srgbClr val="90EAD6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57" name="Shape 2305"/>
            <p:cNvSpPr/>
            <p:nvPr/>
          </p:nvSpPr>
          <p:spPr>
            <a:xfrm rot="548932">
              <a:off x="2763050" y="939348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latin typeface="Arimo"/>
                  <a:sym typeface="Arimo"/>
                </a:rPr>
                <a:t>11%</a:t>
              </a:r>
            </a:p>
          </p:txBody>
        </p:sp>
      </p:grpSp>
      <p:grpSp>
        <p:nvGrpSpPr>
          <p:cNvPr id="58" name="Group 2312"/>
          <p:cNvGrpSpPr/>
          <p:nvPr/>
        </p:nvGrpSpPr>
        <p:grpSpPr>
          <a:xfrm>
            <a:off x="4715000" y="3839898"/>
            <a:ext cx="2645035" cy="921016"/>
            <a:chOff x="0" y="0"/>
            <a:chExt cx="5290068" cy="1842031"/>
          </a:xfrm>
        </p:grpSpPr>
        <p:sp>
          <p:nvSpPr>
            <p:cNvPr id="59" name="Shape 2307"/>
            <p:cNvSpPr/>
            <p:nvPr/>
          </p:nvSpPr>
          <p:spPr>
            <a:xfrm>
              <a:off x="16455" y="263304"/>
              <a:ext cx="3356597" cy="1577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84" y="7507"/>
                  </a:moveTo>
                  <a:lnTo>
                    <a:pt x="20774" y="7514"/>
                  </a:lnTo>
                  <a:lnTo>
                    <a:pt x="2980" y="0"/>
                  </a:lnTo>
                  <a:lnTo>
                    <a:pt x="0" y="12478"/>
                  </a:lnTo>
                  <a:lnTo>
                    <a:pt x="21600" y="21600"/>
                  </a:lnTo>
                  <a:cubicBezTo>
                    <a:pt x="21600" y="21600"/>
                    <a:pt x="20784" y="7507"/>
                    <a:pt x="20784" y="750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9C600"/>
                </a:gs>
                <a:gs pos="100000">
                  <a:srgbClr val="C5EE96"/>
                </a:gs>
              </a:gsLst>
              <a:path path="shape">
                <a:fillToRect l="70184" t="19713" r="29815" b="8028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0" name="Shape 2308"/>
            <p:cNvSpPr/>
            <p:nvPr/>
          </p:nvSpPr>
          <p:spPr>
            <a:xfrm>
              <a:off x="3241922" y="263304"/>
              <a:ext cx="2042048" cy="1578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1" y="21590"/>
                  </a:moveTo>
                  <a:lnTo>
                    <a:pt x="1382" y="21600"/>
                  </a:lnTo>
                  <a:lnTo>
                    <a:pt x="21600" y="12501"/>
                  </a:lnTo>
                  <a:lnTo>
                    <a:pt x="16687" y="0"/>
                  </a:lnTo>
                  <a:lnTo>
                    <a:pt x="0" y="7510"/>
                  </a:lnTo>
                  <a:cubicBezTo>
                    <a:pt x="0" y="7510"/>
                    <a:pt x="1341" y="21590"/>
                    <a:pt x="1341" y="2159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57B00"/>
                </a:gs>
                <a:gs pos="100000">
                  <a:srgbClr val="6DA100"/>
                </a:gs>
              </a:gsLst>
              <a:path path="shape">
                <a:fillToRect l="13312" t="38060" r="86687" b="61939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1" name="Shape 2309"/>
            <p:cNvSpPr/>
            <p:nvPr/>
          </p:nvSpPr>
          <p:spPr>
            <a:xfrm>
              <a:off x="477237" y="0"/>
              <a:ext cx="4344217" cy="81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06"/>
                  </a:moveTo>
                  <a:lnTo>
                    <a:pt x="13748" y="21600"/>
                  </a:lnTo>
                  <a:lnTo>
                    <a:pt x="13756" y="21586"/>
                  </a:lnTo>
                  <a:lnTo>
                    <a:pt x="21600" y="6986"/>
                  </a:lnTo>
                  <a:lnTo>
                    <a:pt x="11085" y="0"/>
                  </a:lnTo>
                  <a:cubicBezTo>
                    <a:pt x="11085" y="0"/>
                    <a:pt x="0" y="7006"/>
                    <a:pt x="0" y="70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66200"/>
                </a:gs>
                <a:gs pos="100000">
                  <a:srgbClr val="3B3900"/>
                </a:gs>
              </a:gsLst>
              <a:path path="shape">
                <a:fillToRect l="44041" t="12149" r="55958" b="8785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2" name="Shape 2310"/>
            <p:cNvSpPr/>
            <p:nvPr/>
          </p:nvSpPr>
          <p:spPr>
            <a:xfrm>
              <a:off x="0" y="246847"/>
              <a:ext cx="5290069" cy="1593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3" y="211"/>
                  </a:moveTo>
                  <a:lnTo>
                    <a:pt x="13203" y="7628"/>
                  </a:lnTo>
                  <a:lnTo>
                    <a:pt x="13370" y="12134"/>
                  </a:lnTo>
                  <a:lnTo>
                    <a:pt x="13714" y="21387"/>
                  </a:lnTo>
                  <a:lnTo>
                    <a:pt x="77" y="12404"/>
                  </a:lnTo>
                  <a:cubicBezTo>
                    <a:pt x="77" y="12404"/>
                    <a:pt x="1943" y="211"/>
                    <a:pt x="1943" y="211"/>
                  </a:cubicBezTo>
                  <a:close/>
                  <a:moveTo>
                    <a:pt x="21527" y="12442"/>
                  </a:moveTo>
                  <a:lnTo>
                    <a:pt x="13766" y="21405"/>
                  </a:lnTo>
                  <a:lnTo>
                    <a:pt x="13254" y="7603"/>
                  </a:lnTo>
                  <a:lnTo>
                    <a:pt x="19655" y="210"/>
                  </a:lnTo>
                  <a:cubicBezTo>
                    <a:pt x="19655" y="210"/>
                    <a:pt x="21527" y="12442"/>
                    <a:pt x="21527" y="12442"/>
                  </a:cubicBezTo>
                  <a:close/>
                  <a:moveTo>
                    <a:pt x="13773" y="21600"/>
                  </a:moveTo>
                  <a:lnTo>
                    <a:pt x="13773" y="21579"/>
                  </a:lnTo>
                  <a:lnTo>
                    <a:pt x="21572" y="12571"/>
                  </a:lnTo>
                  <a:lnTo>
                    <a:pt x="21600" y="12538"/>
                  </a:lnTo>
                  <a:lnTo>
                    <a:pt x="19680" y="0"/>
                  </a:lnTo>
                  <a:lnTo>
                    <a:pt x="13218" y="7464"/>
                  </a:lnTo>
                  <a:lnTo>
                    <a:pt x="1934" y="31"/>
                  </a:lnTo>
                  <a:lnTo>
                    <a:pt x="1915" y="19"/>
                  </a:lnTo>
                  <a:lnTo>
                    <a:pt x="0" y="12527"/>
                  </a:lnTo>
                  <a:lnTo>
                    <a:pt x="13739" y="21577"/>
                  </a:lnTo>
                  <a:cubicBezTo>
                    <a:pt x="13739" y="21577"/>
                    <a:pt x="13773" y="21600"/>
                    <a:pt x="13773" y="21600"/>
                  </a:cubicBezTo>
                  <a:close/>
                </a:path>
              </a:pathLst>
            </a:custGeom>
            <a:solidFill>
              <a:srgbClr val="C8E147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3" name="Shape 2311"/>
            <p:cNvSpPr/>
            <p:nvPr/>
          </p:nvSpPr>
          <p:spPr>
            <a:xfrm rot="548932">
              <a:off x="2219987" y="880410"/>
              <a:ext cx="848652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latin typeface="Arimo"/>
                  <a:sym typeface="Arimo"/>
                </a:rPr>
                <a:t>9%</a:t>
              </a:r>
            </a:p>
          </p:txBody>
        </p:sp>
      </p:grpSp>
      <p:grpSp>
        <p:nvGrpSpPr>
          <p:cNvPr id="64" name="Group 2318"/>
          <p:cNvGrpSpPr/>
          <p:nvPr/>
        </p:nvGrpSpPr>
        <p:grpSpPr>
          <a:xfrm>
            <a:off x="4994759" y="3231010"/>
            <a:ext cx="2084909" cy="907694"/>
            <a:chOff x="0" y="0"/>
            <a:chExt cx="4169816" cy="1815385"/>
          </a:xfrm>
        </p:grpSpPr>
        <p:sp>
          <p:nvSpPr>
            <p:cNvPr id="65" name="Shape 2313"/>
            <p:cNvSpPr/>
            <p:nvPr/>
          </p:nvSpPr>
          <p:spPr>
            <a:xfrm>
              <a:off x="16456" y="164564"/>
              <a:ext cx="2644075" cy="1650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86"/>
                  </a:moveTo>
                  <a:lnTo>
                    <a:pt x="20322" y="4972"/>
                  </a:lnTo>
                  <a:lnTo>
                    <a:pt x="4679" y="0"/>
                  </a:lnTo>
                  <a:lnTo>
                    <a:pt x="0" y="14743"/>
                  </a:lnTo>
                  <a:lnTo>
                    <a:pt x="21574" y="21600"/>
                  </a:lnTo>
                  <a:cubicBezTo>
                    <a:pt x="21574" y="21600"/>
                    <a:pt x="21600" y="21586"/>
                    <a:pt x="21600" y="215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600"/>
                </a:gs>
                <a:gs pos="100000">
                  <a:srgbClr val="FFC000"/>
                </a:gs>
              </a:gsLst>
              <a:path path="shape">
                <a:fillToRect l="44041" t="12149" r="55958" b="87850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6" name="Shape 2314"/>
            <p:cNvSpPr/>
            <p:nvPr/>
          </p:nvSpPr>
          <p:spPr>
            <a:xfrm>
              <a:off x="2501382" y="164564"/>
              <a:ext cx="1663984" cy="1649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974"/>
                  </a:moveTo>
                  <a:lnTo>
                    <a:pt x="2031" y="21600"/>
                  </a:lnTo>
                  <a:lnTo>
                    <a:pt x="21600" y="14732"/>
                  </a:lnTo>
                  <a:lnTo>
                    <a:pt x="14176" y="0"/>
                  </a:lnTo>
                  <a:lnTo>
                    <a:pt x="3" y="4975"/>
                  </a:lnTo>
                  <a:cubicBezTo>
                    <a:pt x="3" y="4975"/>
                    <a:pt x="0" y="4974"/>
                    <a:pt x="0" y="4974"/>
                  </a:cubicBezTo>
                  <a:close/>
                </a:path>
              </a:pathLst>
            </a:custGeom>
            <a:solidFill>
              <a:srgbClr val="CAA2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7" name="Shape 2315"/>
            <p:cNvSpPr/>
            <p:nvPr/>
          </p:nvSpPr>
          <p:spPr>
            <a:xfrm>
              <a:off x="575976" y="0"/>
              <a:ext cx="3006905" cy="542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467"/>
                  </a:moveTo>
                  <a:lnTo>
                    <a:pt x="13755" y="21598"/>
                  </a:lnTo>
                  <a:lnTo>
                    <a:pt x="13757" y="21600"/>
                  </a:lnTo>
                  <a:lnTo>
                    <a:pt x="21600" y="6471"/>
                  </a:lnTo>
                  <a:lnTo>
                    <a:pt x="10798" y="0"/>
                  </a:lnTo>
                  <a:cubicBezTo>
                    <a:pt x="10798" y="0"/>
                    <a:pt x="0" y="6467"/>
                    <a:pt x="0" y="6467"/>
                  </a:cubicBezTo>
                  <a:close/>
                </a:path>
              </a:pathLst>
            </a:custGeom>
            <a:solidFill>
              <a:srgbClr val="824C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8" name="Shape 2316"/>
            <p:cNvSpPr/>
            <p:nvPr/>
          </p:nvSpPr>
          <p:spPr>
            <a:xfrm>
              <a:off x="0" y="148108"/>
              <a:ext cx="4169817" cy="1665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" y="14650"/>
                  </a:moveTo>
                  <a:lnTo>
                    <a:pt x="3033" y="191"/>
                  </a:lnTo>
                  <a:lnTo>
                    <a:pt x="12905" y="5095"/>
                  </a:lnTo>
                  <a:lnTo>
                    <a:pt x="13708" y="21411"/>
                  </a:lnTo>
                  <a:cubicBezTo>
                    <a:pt x="13708" y="21411"/>
                    <a:pt x="97" y="14650"/>
                    <a:pt x="97" y="14650"/>
                  </a:cubicBezTo>
                  <a:close/>
                  <a:moveTo>
                    <a:pt x="18575" y="201"/>
                  </a:moveTo>
                  <a:lnTo>
                    <a:pt x="21508" y="14642"/>
                  </a:lnTo>
                  <a:lnTo>
                    <a:pt x="13772" y="21379"/>
                  </a:lnTo>
                  <a:lnTo>
                    <a:pt x="13668" y="19259"/>
                  </a:lnTo>
                  <a:lnTo>
                    <a:pt x="12970" y="5083"/>
                  </a:lnTo>
                  <a:cubicBezTo>
                    <a:pt x="12970" y="5083"/>
                    <a:pt x="18575" y="201"/>
                    <a:pt x="18575" y="201"/>
                  </a:cubicBezTo>
                  <a:close/>
                  <a:moveTo>
                    <a:pt x="13718" y="21600"/>
                  </a:moveTo>
                  <a:lnTo>
                    <a:pt x="13731" y="21589"/>
                  </a:lnTo>
                  <a:lnTo>
                    <a:pt x="13731" y="21589"/>
                  </a:lnTo>
                  <a:lnTo>
                    <a:pt x="13753" y="21569"/>
                  </a:lnTo>
                  <a:lnTo>
                    <a:pt x="21565" y="14766"/>
                  </a:lnTo>
                  <a:lnTo>
                    <a:pt x="21600" y="14735"/>
                  </a:lnTo>
                  <a:lnTo>
                    <a:pt x="18608" y="0"/>
                  </a:lnTo>
                  <a:lnTo>
                    <a:pt x="12934" y="4942"/>
                  </a:lnTo>
                  <a:lnTo>
                    <a:pt x="12896" y="4918"/>
                  </a:lnTo>
                  <a:lnTo>
                    <a:pt x="12896" y="4924"/>
                  </a:lnTo>
                  <a:lnTo>
                    <a:pt x="3022" y="19"/>
                  </a:lnTo>
                  <a:lnTo>
                    <a:pt x="2998" y="7"/>
                  </a:lnTo>
                  <a:lnTo>
                    <a:pt x="0" y="14768"/>
                  </a:lnTo>
                  <a:lnTo>
                    <a:pt x="13717" y="21581"/>
                  </a:lnTo>
                  <a:cubicBezTo>
                    <a:pt x="13717" y="21581"/>
                    <a:pt x="13718" y="21600"/>
                    <a:pt x="13718" y="21600"/>
                  </a:cubicBezTo>
                  <a:close/>
                </a:path>
              </a:pathLst>
            </a:custGeom>
            <a:solidFill>
              <a:srgbClr val="FFEC83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69" name="Shape 2317"/>
            <p:cNvSpPr/>
            <p:nvPr/>
          </p:nvSpPr>
          <p:spPr>
            <a:xfrm rot="846520">
              <a:off x="1225695" y="682377"/>
              <a:ext cx="1083199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latin typeface="Arimo"/>
                  <a:sym typeface="Arimo"/>
                </a:rPr>
                <a:t>18%</a:t>
              </a:r>
            </a:p>
          </p:txBody>
        </p:sp>
      </p:grpSp>
      <p:grpSp>
        <p:nvGrpSpPr>
          <p:cNvPr id="70" name="Group 2323"/>
          <p:cNvGrpSpPr/>
          <p:nvPr/>
        </p:nvGrpSpPr>
        <p:grpSpPr>
          <a:xfrm>
            <a:off x="5323889" y="1815754"/>
            <a:ext cx="1421656" cy="1588587"/>
            <a:chOff x="0" y="0"/>
            <a:chExt cx="2843310" cy="3177172"/>
          </a:xfrm>
        </p:grpSpPr>
        <p:sp>
          <p:nvSpPr>
            <p:cNvPr id="71" name="Shape 2319"/>
            <p:cNvSpPr/>
            <p:nvPr/>
          </p:nvSpPr>
          <p:spPr>
            <a:xfrm>
              <a:off x="16455" y="32913"/>
              <a:ext cx="1797989" cy="313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99"/>
                  </a:moveTo>
                  <a:lnTo>
                    <a:pt x="16960" y="0"/>
                  </a:lnTo>
                  <a:lnTo>
                    <a:pt x="0" y="19142"/>
                  </a:lnTo>
                  <a:lnTo>
                    <a:pt x="21594" y="21600"/>
                  </a:lnTo>
                  <a:cubicBezTo>
                    <a:pt x="21594" y="21600"/>
                    <a:pt x="21600" y="21599"/>
                    <a:pt x="21600" y="2159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00000">
                  <a:srgbClr val="E7D113"/>
                </a:gs>
              </a:gsLst>
              <a:path path="shape">
                <a:fillToRect l="43552" t="22844" r="56447" b="77155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72" name="Shape 2320"/>
            <p:cNvSpPr/>
            <p:nvPr/>
          </p:nvSpPr>
          <p:spPr>
            <a:xfrm>
              <a:off x="1431711" y="32913"/>
              <a:ext cx="1411600" cy="3133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41"/>
                  </a:moveTo>
                  <a:lnTo>
                    <a:pt x="0" y="0"/>
                  </a:lnTo>
                  <a:lnTo>
                    <a:pt x="5911" y="21600"/>
                  </a:lnTo>
                  <a:cubicBezTo>
                    <a:pt x="5911" y="21600"/>
                    <a:pt x="21600" y="19141"/>
                    <a:pt x="21600" y="19141"/>
                  </a:cubicBezTo>
                  <a:close/>
                </a:path>
              </a:pathLst>
            </a:custGeom>
            <a:solidFill>
              <a:srgbClr val="E7D113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73" name="Shape 2321"/>
            <p:cNvSpPr/>
            <p:nvPr/>
          </p:nvSpPr>
          <p:spPr>
            <a:xfrm>
              <a:off x="0" y="0"/>
              <a:ext cx="2841560" cy="3177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79" y="21484"/>
                  </a:moveTo>
                  <a:lnTo>
                    <a:pt x="13172" y="17080"/>
                  </a:lnTo>
                  <a:lnTo>
                    <a:pt x="10883" y="474"/>
                  </a:lnTo>
                  <a:lnTo>
                    <a:pt x="21465" y="19092"/>
                  </a:lnTo>
                  <a:cubicBezTo>
                    <a:pt x="21465" y="19092"/>
                    <a:pt x="13779" y="21484"/>
                    <a:pt x="13779" y="21484"/>
                  </a:cubicBezTo>
                  <a:close/>
                  <a:moveTo>
                    <a:pt x="142" y="19087"/>
                  </a:moveTo>
                  <a:lnTo>
                    <a:pt x="10774" y="381"/>
                  </a:lnTo>
                  <a:lnTo>
                    <a:pt x="13683" y="21490"/>
                  </a:lnTo>
                  <a:cubicBezTo>
                    <a:pt x="13683" y="21490"/>
                    <a:pt x="142" y="19087"/>
                    <a:pt x="142" y="19087"/>
                  </a:cubicBezTo>
                  <a:close/>
                  <a:moveTo>
                    <a:pt x="13696" y="21580"/>
                  </a:moveTo>
                  <a:lnTo>
                    <a:pt x="13698" y="21600"/>
                  </a:lnTo>
                  <a:lnTo>
                    <a:pt x="13742" y="21586"/>
                  </a:lnTo>
                  <a:lnTo>
                    <a:pt x="13742" y="21586"/>
                  </a:lnTo>
                  <a:lnTo>
                    <a:pt x="13780" y="21574"/>
                  </a:lnTo>
                  <a:lnTo>
                    <a:pt x="21548" y="19157"/>
                  </a:lnTo>
                  <a:lnTo>
                    <a:pt x="21600" y="19141"/>
                  </a:lnTo>
                  <a:lnTo>
                    <a:pt x="10849" y="224"/>
                  </a:lnTo>
                  <a:lnTo>
                    <a:pt x="10831" y="92"/>
                  </a:lnTo>
                  <a:lnTo>
                    <a:pt x="10802" y="142"/>
                  </a:lnTo>
                  <a:lnTo>
                    <a:pt x="10722" y="0"/>
                  </a:lnTo>
                  <a:lnTo>
                    <a:pt x="10753" y="229"/>
                  </a:lnTo>
                  <a:lnTo>
                    <a:pt x="0" y="19149"/>
                  </a:lnTo>
                  <a:cubicBezTo>
                    <a:pt x="0" y="19149"/>
                    <a:pt x="13696" y="21580"/>
                    <a:pt x="13696" y="21580"/>
                  </a:cubicBezTo>
                  <a:close/>
                </a:path>
              </a:pathLst>
            </a:custGeom>
            <a:solidFill>
              <a:srgbClr val="FFD0D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 defTabSz="228600">
                <a:defRPr sz="3000"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74" name="Shape 2322"/>
            <p:cNvSpPr/>
            <p:nvPr/>
          </p:nvSpPr>
          <p:spPr>
            <a:xfrm rot="936910">
              <a:off x="687753" y="2193891"/>
              <a:ext cx="893366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r">
                <a:lnSpc>
                  <a:spcPct val="90000"/>
                </a:lnSpc>
                <a:defRPr sz="3000">
                  <a:solidFill>
                    <a:srgbClr val="FFFFFF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sz="1500" b="1" kern="0">
                  <a:latin typeface="Arimo"/>
                  <a:sym typeface="Arimo"/>
                </a:rPr>
                <a:t>12%</a:t>
              </a:r>
            </a:p>
          </p:txBody>
        </p:sp>
      </p:grpSp>
      <p:sp>
        <p:nvSpPr>
          <p:cNvPr id="75" name="Shape 2324"/>
          <p:cNvSpPr>
            <a:spLocks noGrp="1"/>
          </p:cNvSpPr>
          <p:nvPr>
            <p:ph type="sldNum" sz="quarter" idx="4294967295"/>
          </p:nvPr>
        </p:nvSpPr>
        <p:spPr>
          <a:xfrm>
            <a:off x="5752999" y="331758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latin typeface="Arimo"/>
                <a:sym typeface="Arimo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7</a:t>
            </a:fld>
            <a:endParaRPr b="1" kern="0">
              <a:latin typeface="Arimo"/>
              <a:sym typeface="Arimo"/>
            </a:endParaRPr>
          </a:p>
        </p:txBody>
      </p:sp>
      <p:sp>
        <p:nvSpPr>
          <p:cNvPr id="87" name="Shape 2339"/>
          <p:cNvSpPr/>
          <p:nvPr/>
        </p:nvSpPr>
        <p:spPr>
          <a:xfrm flipH="1">
            <a:off x="3940446" y="2820114"/>
            <a:ext cx="1757284" cy="1"/>
          </a:xfrm>
          <a:prstGeom prst="line">
            <a:avLst/>
          </a:pr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88" name="Shape 2340"/>
          <p:cNvSpPr/>
          <p:nvPr/>
        </p:nvSpPr>
        <p:spPr>
          <a:xfrm flipH="1">
            <a:off x="4002148" y="3647136"/>
            <a:ext cx="1356529" cy="1"/>
          </a:xfrm>
          <a:prstGeom prst="line">
            <a:avLst/>
          </a:pr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89" name="Shape 2341"/>
          <p:cNvSpPr/>
          <p:nvPr/>
        </p:nvSpPr>
        <p:spPr>
          <a:xfrm flipH="1">
            <a:off x="4018445" y="4400007"/>
            <a:ext cx="1065270" cy="1"/>
          </a:xfrm>
          <a:prstGeom prst="line">
            <a:avLst/>
          </a:pr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90" name="Shape 2342"/>
          <p:cNvSpPr/>
          <p:nvPr/>
        </p:nvSpPr>
        <p:spPr>
          <a:xfrm>
            <a:off x="3273755" y="2599970"/>
            <a:ext cx="446683" cy="440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4" h="21535" extrusionOk="0">
                <a:moveTo>
                  <a:pt x="4328" y="0"/>
                </a:moveTo>
                <a:cubicBezTo>
                  <a:pt x="3723" y="0"/>
                  <a:pt x="3117" y="141"/>
                  <a:pt x="2573" y="407"/>
                </a:cubicBezTo>
                <a:cubicBezTo>
                  <a:pt x="2491" y="447"/>
                  <a:pt x="2440" y="527"/>
                  <a:pt x="2424" y="619"/>
                </a:cubicBezTo>
                <a:cubicBezTo>
                  <a:pt x="2409" y="711"/>
                  <a:pt x="2435" y="807"/>
                  <a:pt x="2499" y="873"/>
                </a:cubicBezTo>
                <a:lnTo>
                  <a:pt x="5023" y="3450"/>
                </a:lnTo>
                <a:cubicBezTo>
                  <a:pt x="5209" y="3640"/>
                  <a:pt x="5304" y="3893"/>
                  <a:pt x="5304" y="4162"/>
                </a:cubicBezTo>
                <a:cubicBezTo>
                  <a:pt x="5304" y="4430"/>
                  <a:pt x="5209" y="4683"/>
                  <a:pt x="5023" y="4873"/>
                </a:cubicBezTo>
                <a:cubicBezTo>
                  <a:pt x="4653" y="5254"/>
                  <a:pt x="4004" y="5255"/>
                  <a:pt x="3633" y="4873"/>
                </a:cubicBezTo>
                <a:lnTo>
                  <a:pt x="1108" y="2288"/>
                </a:lnTo>
                <a:cubicBezTo>
                  <a:pt x="1044" y="2222"/>
                  <a:pt x="956" y="2196"/>
                  <a:pt x="868" y="2212"/>
                </a:cubicBezTo>
                <a:cubicBezTo>
                  <a:pt x="779" y="2227"/>
                  <a:pt x="701" y="2289"/>
                  <a:pt x="661" y="2373"/>
                </a:cubicBezTo>
                <a:cubicBezTo>
                  <a:pt x="-79" y="3963"/>
                  <a:pt x="233" y="5860"/>
                  <a:pt x="1448" y="7103"/>
                </a:cubicBezTo>
                <a:cubicBezTo>
                  <a:pt x="2214" y="7888"/>
                  <a:pt x="3236" y="8323"/>
                  <a:pt x="4319" y="8323"/>
                </a:cubicBezTo>
                <a:cubicBezTo>
                  <a:pt x="4745" y="8323"/>
                  <a:pt x="5166" y="8251"/>
                  <a:pt x="5569" y="8120"/>
                </a:cubicBezTo>
                <a:lnTo>
                  <a:pt x="7961" y="10578"/>
                </a:lnTo>
                <a:lnTo>
                  <a:pt x="10584" y="7891"/>
                </a:lnTo>
                <a:lnTo>
                  <a:pt x="8193" y="5433"/>
                </a:lnTo>
                <a:cubicBezTo>
                  <a:pt x="8654" y="3955"/>
                  <a:pt x="8275" y="2322"/>
                  <a:pt x="7200" y="1220"/>
                </a:cubicBezTo>
                <a:cubicBezTo>
                  <a:pt x="6434" y="436"/>
                  <a:pt x="5410" y="0"/>
                  <a:pt x="4328" y="0"/>
                </a:cubicBezTo>
                <a:close/>
                <a:moveTo>
                  <a:pt x="11685" y="271"/>
                </a:moveTo>
                <a:cubicBezTo>
                  <a:pt x="11220" y="278"/>
                  <a:pt x="10835" y="369"/>
                  <a:pt x="10535" y="475"/>
                </a:cubicBezTo>
                <a:cubicBezTo>
                  <a:pt x="10052" y="645"/>
                  <a:pt x="10149" y="749"/>
                  <a:pt x="10651" y="839"/>
                </a:cubicBezTo>
                <a:cubicBezTo>
                  <a:pt x="14298" y="1491"/>
                  <a:pt x="14745" y="3693"/>
                  <a:pt x="14127" y="4543"/>
                </a:cubicBezTo>
                <a:cubicBezTo>
                  <a:pt x="13889" y="4871"/>
                  <a:pt x="14234" y="5272"/>
                  <a:pt x="14234" y="5272"/>
                </a:cubicBezTo>
                <a:lnTo>
                  <a:pt x="14367" y="5399"/>
                </a:lnTo>
                <a:lnTo>
                  <a:pt x="8209" y="11705"/>
                </a:lnTo>
                <a:cubicBezTo>
                  <a:pt x="8293" y="11756"/>
                  <a:pt x="8378" y="11817"/>
                  <a:pt x="8449" y="11891"/>
                </a:cubicBezTo>
                <a:lnTo>
                  <a:pt x="9484" y="12951"/>
                </a:lnTo>
                <a:cubicBezTo>
                  <a:pt x="9554" y="13023"/>
                  <a:pt x="9608" y="13102"/>
                  <a:pt x="9658" y="13188"/>
                </a:cubicBezTo>
                <a:lnTo>
                  <a:pt x="15815" y="6882"/>
                </a:lnTo>
                <a:cubicBezTo>
                  <a:pt x="15815" y="6882"/>
                  <a:pt x="16055" y="7136"/>
                  <a:pt x="16055" y="7136"/>
                </a:cubicBezTo>
                <a:cubicBezTo>
                  <a:pt x="16055" y="7136"/>
                  <a:pt x="16496" y="7524"/>
                  <a:pt x="16858" y="7340"/>
                </a:cubicBezTo>
                <a:cubicBezTo>
                  <a:pt x="17267" y="7129"/>
                  <a:pt x="18419" y="8297"/>
                  <a:pt x="18786" y="8569"/>
                </a:cubicBezTo>
                <a:lnTo>
                  <a:pt x="18596" y="8772"/>
                </a:lnTo>
                <a:cubicBezTo>
                  <a:pt x="18330" y="9041"/>
                  <a:pt x="18331" y="9487"/>
                  <a:pt x="18596" y="9755"/>
                </a:cubicBezTo>
                <a:cubicBezTo>
                  <a:pt x="18860" y="10025"/>
                  <a:pt x="19283" y="10025"/>
                  <a:pt x="19547" y="9755"/>
                </a:cubicBezTo>
                <a:lnTo>
                  <a:pt x="21136" y="8128"/>
                </a:lnTo>
                <a:cubicBezTo>
                  <a:pt x="21399" y="7858"/>
                  <a:pt x="21400" y="7415"/>
                  <a:pt x="21136" y="7145"/>
                </a:cubicBezTo>
                <a:cubicBezTo>
                  <a:pt x="20874" y="6876"/>
                  <a:pt x="20448" y="6876"/>
                  <a:pt x="20185" y="7145"/>
                </a:cubicBezTo>
                <a:lnTo>
                  <a:pt x="19920" y="7416"/>
                </a:lnTo>
                <a:cubicBezTo>
                  <a:pt x="19701" y="7107"/>
                  <a:pt x="19335" y="6582"/>
                  <a:pt x="19382" y="6408"/>
                </a:cubicBezTo>
                <a:cubicBezTo>
                  <a:pt x="19576" y="5642"/>
                  <a:pt x="18049" y="3831"/>
                  <a:pt x="18049" y="3831"/>
                </a:cubicBezTo>
                <a:cubicBezTo>
                  <a:pt x="15212" y="926"/>
                  <a:pt x="13080" y="250"/>
                  <a:pt x="11685" y="271"/>
                </a:cubicBezTo>
                <a:close/>
                <a:moveTo>
                  <a:pt x="13216" y="10578"/>
                </a:moveTo>
                <a:lnTo>
                  <a:pt x="10593" y="13264"/>
                </a:lnTo>
                <a:lnTo>
                  <a:pt x="13241" y="15985"/>
                </a:lnTo>
                <a:cubicBezTo>
                  <a:pt x="12780" y="17462"/>
                  <a:pt x="13159" y="19095"/>
                  <a:pt x="14234" y="20197"/>
                </a:cubicBezTo>
                <a:cubicBezTo>
                  <a:pt x="15000" y="20982"/>
                  <a:pt x="16023" y="21418"/>
                  <a:pt x="17106" y="21418"/>
                </a:cubicBezTo>
                <a:cubicBezTo>
                  <a:pt x="17711" y="21418"/>
                  <a:pt x="18316" y="21277"/>
                  <a:pt x="18861" y="21011"/>
                </a:cubicBezTo>
                <a:cubicBezTo>
                  <a:pt x="18942" y="20971"/>
                  <a:pt x="19002" y="20891"/>
                  <a:pt x="19018" y="20799"/>
                </a:cubicBezTo>
                <a:cubicBezTo>
                  <a:pt x="19033" y="20707"/>
                  <a:pt x="18999" y="20610"/>
                  <a:pt x="18935" y="20545"/>
                </a:cubicBezTo>
                <a:lnTo>
                  <a:pt x="16419" y="17968"/>
                </a:lnTo>
                <a:cubicBezTo>
                  <a:pt x="16233" y="17779"/>
                  <a:pt x="16130" y="17524"/>
                  <a:pt x="16129" y="17256"/>
                </a:cubicBezTo>
                <a:cubicBezTo>
                  <a:pt x="16129" y="16988"/>
                  <a:pt x="16233" y="16735"/>
                  <a:pt x="16419" y="16544"/>
                </a:cubicBezTo>
                <a:cubicBezTo>
                  <a:pt x="16790" y="16163"/>
                  <a:pt x="17439" y="16164"/>
                  <a:pt x="17809" y="16544"/>
                </a:cubicBezTo>
                <a:lnTo>
                  <a:pt x="20325" y="19129"/>
                </a:lnTo>
                <a:cubicBezTo>
                  <a:pt x="20390" y="19195"/>
                  <a:pt x="20483" y="19221"/>
                  <a:pt x="20574" y="19206"/>
                </a:cubicBezTo>
                <a:cubicBezTo>
                  <a:pt x="20663" y="19189"/>
                  <a:pt x="20741" y="19129"/>
                  <a:pt x="20781" y="19045"/>
                </a:cubicBezTo>
                <a:cubicBezTo>
                  <a:pt x="21521" y="17455"/>
                  <a:pt x="21201" y="15550"/>
                  <a:pt x="19986" y="14307"/>
                </a:cubicBezTo>
                <a:cubicBezTo>
                  <a:pt x="19220" y="13522"/>
                  <a:pt x="18197" y="13095"/>
                  <a:pt x="17114" y="13095"/>
                </a:cubicBezTo>
                <a:cubicBezTo>
                  <a:pt x="16688" y="13095"/>
                  <a:pt x="16268" y="13167"/>
                  <a:pt x="15865" y="13298"/>
                </a:cubicBezTo>
                <a:lnTo>
                  <a:pt x="13216" y="10578"/>
                </a:lnTo>
                <a:close/>
                <a:moveTo>
                  <a:pt x="7473" y="12205"/>
                </a:moveTo>
                <a:cubicBezTo>
                  <a:pt x="7317" y="12199"/>
                  <a:pt x="7156" y="12249"/>
                  <a:pt x="7034" y="12357"/>
                </a:cubicBezTo>
                <a:lnTo>
                  <a:pt x="190" y="18646"/>
                </a:lnTo>
                <a:cubicBezTo>
                  <a:pt x="-55" y="18862"/>
                  <a:pt x="-63" y="19227"/>
                  <a:pt x="165" y="19460"/>
                </a:cubicBezTo>
                <a:lnTo>
                  <a:pt x="2027" y="21367"/>
                </a:lnTo>
                <a:cubicBezTo>
                  <a:pt x="2255" y="21600"/>
                  <a:pt x="2611" y="21590"/>
                  <a:pt x="2822" y="21341"/>
                </a:cubicBezTo>
                <a:lnTo>
                  <a:pt x="8962" y="14332"/>
                </a:lnTo>
                <a:cubicBezTo>
                  <a:pt x="9172" y="14083"/>
                  <a:pt x="9157" y="13684"/>
                  <a:pt x="8929" y="13451"/>
                </a:cubicBezTo>
                <a:cubicBezTo>
                  <a:pt x="8929" y="13451"/>
                  <a:pt x="7895" y="12391"/>
                  <a:pt x="7895" y="12391"/>
                </a:cubicBezTo>
                <a:cubicBezTo>
                  <a:pt x="7781" y="12275"/>
                  <a:pt x="7628" y="12211"/>
                  <a:pt x="7473" y="12205"/>
                </a:cubicBezTo>
                <a:close/>
              </a:path>
            </a:pathLst>
          </a:custGeom>
          <a:solidFill>
            <a:srgbClr val="F023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91" name="Shape 2343"/>
          <p:cNvSpPr/>
          <p:nvPr/>
        </p:nvSpPr>
        <p:spPr>
          <a:xfrm>
            <a:off x="3226297" y="3335865"/>
            <a:ext cx="541599" cy="522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7" h="21600" extrusionOk="0">
                <a:moveTo>
                  <a:pt x="10047" y="0"/>
                </a:moveTo>
                <a:cubicBezTo>
                  <a:pt x="9808" y="0"/>
                  <a:pt x="9567" y="88"/>
                  <a:pt x="9374" y="262"/>
                </a:cubicBezTo>
                <a:lnTo>
                  <a:pt x="359" y="8381"/>
                </a:lnTo>
                <a:cubicBezTo>
                  <a:pt x="-74" y="8770"/>
                  <a:pt x="-122" y="9454"/>
                  <a:pt x="249" y="9906"/>
                </a:cubicBezTo>
                <a:cubicBezTo>
                  <a:pt x="621" y="10358"/>
                  <a:pt x="1267" y="10408"/>
                  <a:pt x="1698" y="10021"/>
                </a:cubicBezTo>
                <a:lnTo>
                  <a:pt x="10047" y="2509"/>
                </a:lnTo>
                <a:cubicBezTo>
                  <a:pt x="10047" y="2509"/>
                  <a:pt x="18397" y="10021"/>
                  <a:pt x="18397" y="10021"/>
                </a:cubicBezTo>
                <a:cubicBezTo>
                  <a:pt x="18591" y="10196"/>
                  <a:pt x="18833" y="10283"/>
                  <a:pt x="19070" y="10283"/>
                </a:cubicBezTo>
                <a:cubicBezTo>
                  <a:pt x="19360" y="10283"/>
                  <a:pt x="19650" y="10154"/>
                  <a:pt x="19854" y="9906"/>
                </a:cubicBezTo>
                <a:cubicBezTo>
                  <a:pt x="20226" y="9454"/>
                  <a:pt x="20176" y="8770"/>
                  <a:pt x="19744" y="8381"/>
                </a:cubicBezTo>
                <a:lnTo>
                  <a:pt x="10721" y="262"/>
                </a:lnTo>
                <a:cubicBezTo>
                  <a:pt x="10528" y="88"/>
                  <a:pt x="10287" y="0"/>
                  <a:pt x="10047" y="0"/>
                </a:cubicBezTo>
                <a:close/>
                <a:moveTo>
                  <a:pt x="10071" y="3411"/>
                </a:moveTo>
                <a:cubicBezTo>
                  <a:pt x="9951" y="3411"/>
                  <a:pt x="9830" y="3455"/>
                  <a:pt x="9734" y="3543"/>
                </a:cubicBezTo>
                <a:lnTo>
                  <a:pt x="2936" y="9685"/>
                </a:lnTo>
                <a:cubicBezTo>
                  <a:pt x="2822" y="9787"/>
                  <a:pt x="2755" y="9937"/>
                  <a:pt x="2755" y="10095"/>
                </a:cubicBezTo>
                <a:lnTo>
                  <a:pt x="2755" y="18968"/>
                </a:lnTo>
                <a:cubicBezTo>
                  <a:pt x="2755" y="19265"/>
                  <a:pt x="2987" y="19509"/>
                  <a:pt x="3272" y="19509"/>
                </a:cubicBezTo>
                <a:lnTo>
                  <a:pt x="11042" y="19509"/>
                </a:lnTo>
                <a:cubicBezTo>
                  <a:pt x="10771" y="19306"/>
                  <a:pt x="10506" y="19087"/>
                  <a:pt x="10267" y="18836"/>
                </a:cubicBezTo>
                <a:cubicBezTo>
                  <a:pt x="9813" y="18362"/>
                  <a:pt x="9453" y="17818"/>
                  <a:pt x="9170" y="17237"/>
                </a:cubicBezTo>
                <a:cubicBezTo>
                  <a:pt x="9084" y="17304"/>
                  <a:pt x="8979" y="17352"/>
                  <a:pt x="8865" y="17352"/>
                </a:cubicBezTo>
                <a:lnTo>
                  <a:pt x="6758" y="17352"/>
                </a:lnTo>
                <a:cubicBezTo>
                  <a:pt x="6472" y="17352"/>
                  <a:pt x="6241" y="17109"/>
                  <a:pt x="6241" y="16811"/>
                </a:cubicBezTo>
                <a:lnTo>
                  <a:pt x="6241" y="14613"/>
                </a:lnTo>
                <a:cubicBezTo>
                  <a:pt x="6241" y="14315"/>
                  <a:pt x="6472" y="14072"/>
                  <a:pt x="6758" y="14072"/>
                </a:cubicBezTo>
                <a:lnTo>
                  <a:pt x="8536" y="14072"/>
                </a:lnTo>
                <a:cubicBezTo>
                  <a:pt x="8562" y="13579"/>
                  <a:pt x="8640" y="13092"/>
                  <a:pt x="8771" y="12629"/>
                </a:cubicBezTo>
                <a:lnTo>
                  <a:pt x="6758" y="12629"/>
                </a:lnTo>
                <a:cubicBezTo>
                  <a:pt x="6472" y="12629"/>
                  <a:pt x="6241" y="12386"/>
                  <a:pt x="6241" y="12087"/>
                </a:cubicBezTo>
                <a:lnTo>
                  <a:pt x="6241" y="9890"/>
                </a:lnTo>
                <a:cubicBezTo>
                  <a:pt x="6241" y="9591"/>
                  <a:pt x="6472" y="9349"/>
                  <a:pt x="6758" y="9349"/>
                </a:cubicBezTo>
                <a:lnTo>
                  <a:pt x="8865" y="9349"/>
                </a:lnTo>
                <a:cubicBezTo>
                  <a:pt x="9149" y="9349"/>
                  <a:pt x="9382" y="9591"/>
                  <a:pt x="9382" y="9890"/>
                </a:cubicBezTo>
                <a:lnTo>
                  <a:pt x="9382" y="11202"/>
                </a:lnTo>
                <a:cubicBezTo>
                  <a:pt x="9630" y="10773"/>
                  <a:pt x="9919" y="10368"/>
                  <a:pt x="10267" y="10005"/>
                </a:cubicBezTo>
                <a:cubicBezTo>
                  <a:pt x="11393" y="8825"/>
                  <a:pt x="12895" y="8176"/>
                  <a:pt x="14488" y="8176"/>
                </a:cubicBezTo>
                <a:cubicBezTo>
                  <a:pt x="14890" y="8176"/>
                  <a:pt x="15287" y="8217"/>
                  <a:pt x="15671" y="8299"/>
                </a:cubicBezTo>
                <a:lnTo>
                  <a:pt x="10408" y="3543"/>
                </a:lnTo>
                <a:cubicBezTo>
                  <a:pt x="10311" y="3455"/>
                  <a:pt x="10191" y="3411"/>
                  <a:pt x="10071" y="3411"/>
                </a:cubicBezTo>
                <a:close/>
                <a:moveTo>
                  <a:pt x="14457" y="9185"/>
                </a:moveTo>
                <a:cubicBezTo>
                  <a:pt x="13140" y="9185"/>
                  <a:pt x="11903" y="9726"/>
                  <a:pt x="10972" y="10702"/>
                </a:cubicBezTo>
                <a:cubicBezTo>
                  <a:pt x="10040" y="11677"/>
                  <a:pt x="9523" y="12972"/>
                  <a:pt x="9523" y="14351"/>
                </a:cubicBezTo>
                <a:cubicBezTo>
                  <a:pt x="9523" y="15731"/>
                  <a:pt x="10040" y="17024"/>
                  <a:pt x="10972" y="18000"/>
                </a:cubicBezTo>
                <a:cubicBezTo>
                  <a:pt x="11903" y="18976"/>
                  <a:pt x="13140" y="19517"/>
                  <a:pt x="14457" y="19517"/>
                </a:cubicBezTo>
                <a:cubicBezTo>
                  <a:pt x="15600" y="19517"/>
                  <a:pt x="16683" y="19107"/>
                  <a:pt x="17559" y="18361"/>
                </a:cubicBezTo>
                <a:lnTo>
                  <a:pt x="17943" y="18763"/>
                </a:lnTo>
                <a:cubicBezTo>
                  <a:pt x="17852" y="19122"/>
                  <a:pt x="17940" y="19522"/>
                  <a:pt x="18209" y="19804"/>
                </a:cubicBezTo>
                <a:lnTo>
                  <a:pt x="19619" y="21280"/>
                </a:lnTo>
                <a:cubicBezTo>
                  <a:pt x="19820" y="21492"/>
                  <a:pt x="20083" y="21600"/>
                  <a:pt x="20347" y="21600"/>
                </a:cubicBezTo>
                <a:cubicBezTo>
                  <a:pt x="20611" y="21600"/>
                  <a:pt x="20875" y="21491"/>
                  <a:pt x="21076" y="21280"/>
                </a:cubicBezTo>
                <a:cubicBezTo>
                  <a:pt x="21478" y="20859"/>
                  <a:pt x="21477" y="20176"/>
                  <a:pt x="21076" y="19755"/>
                </a:cubicBezTo>
                <a:lnTo>
                  <a:pt x="19666" y="18279"/>
                </a:lnTo>
                <a:cubicBezTo>
                  <a:pt x="19397" y="17997"/>
                  <a:pt x="19015" y="17905"/>
                  <a:pt x="18671" y="18000"/>
                </a:cubicBezTo>
                <a:lnTo>
                  <a:pt x="18287" y="17598"/>
                </a:lnTo>
                <a:cubicBezTo>
                  <a:pt x="19857" y="15572"/>
                  <a:pt x="19742" y="12586"/>
                  <a:pt x="17943" y="10702"/>
                </a:cubicBezTo>
                <a:cubicBezTo>
                  <a:pt x="17011" y="9726"/>
                  <a:pt x="15775" y="9185"/>
                  <a:pt x="14457" y="9185"/>
                </a:cubicBezTo>
                <a:close/>
                <a:moveTo>
                  <a:pt x="14457" y="10267"/>
                </a:moveTo>
                <a:cubicBezTo>
                  <a:pt x="15500" y="10267"/>
                  <a:pt x="16475" y="10693"/>
                  <a:pt x="17214" y="11464"/>
                </a:cubicBezTo>
                <a:cubicBezTo>
                  <a:pt x="18734" y="13057"/>
                  <a:pt x="18734" y="15645"/>
                  <a:pt x="17214" y="17237"/>
                </a:cubicBezTo>
                <a:cubicBezTo>
                  <a:pt x="16475" y="18011"/>
                  <a:pt x="15499" y="18435"/>
                  <a:pt x="14457" y="18435"/>
                </a:cubicBezTo>
                <a:cubicBezTo>
                  <a:pt x="13415" y="18434"/>
                  <a:pt x="12438" y="18009"/>
                  <a:pt x="11700" y="17237"/>
                </a:cubicBezTo>
                <a:cubicBezTo>
                  <a:pt x="10962" y="16466"/>
                  <a:pt x="10557" y="15442"/>
                  <a:pt x="10557" y="14351"/>
                </a:cubicBezTo>
                <a:cubicBezTo>
                  <a:pt x="10557" y="13261"/>
                  <a:pt x="10962" y="12236"/>
                  <a:pt x="11700" y="11464"/>
                </a:cubicBezTo>
                <a:cubicBezTo>
                  <a:pt x="12437" y="10693"/>
                  <a:pt x="13415" y="10267"/>
                  <a:pt x="14457" y="10267"/>
                </a:cubicBezTo>
                <a:close/>
              </a:path>
            </a:pathLst>
          </a:custGeom>
          <a:solidFill>
            <a:srgbClr val="FAB900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92" name="Shape 2344"/>
          <p:cNvSpPr/>
          <p:nvPr/>
        </p:nvSpPr>
        <p:spPr>
          <a:xfrm>
            <a:off x="8596648" y="3693906"/>
            <a:ext cx="441233" cy="446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600" extrusionOk="0">
                <a:moveTo>
                  <a:pt x="18738" y="18044"/>
                </a:moveTo>
                <a:cubicBezTo>
                  <a:pt x="18654" y="18129"/>
                  <a:pt x="18541" y="18171"/>
                  <a:pt x="18432" y="18171"/>
                </a:cubicBezTo>
                <a:cubicBezTo>
                  <a:pt x="18323" y="18171"/>
                  <a:pt x="18211" y="18129"/>
                  <a:pt x="18127" y="18044"/>
                </a:cubicBezTo>
                <a:lnTo>
                  <a:pt x="11019" y="10803"/>
                </a:lnTo>
                <a:cubicBezTo>
                  <a:pt x="11217" y="10586"/>
                  <a:pt x="11397" y="10357"/>
                  <a:pt x="11560" y="10117"/>
                </a:cubicBezTo>
                <a:lnTo>
                  <a:pt x="18737" y="17424"/>
                </a:lnTo>
                <a:cubicBezTo>
                  <a:pt x="18905" y="17595"/>
                  <a:pt x="18905" y="17873"/>
                  <a:pt x="18738" y="18044"/>
                </a:cubicBezTo>
                <a:cubicBezTo>
                  <a:pt x="18738" y="18044"/>
                  <a:pt x="18738" y="18044"/>
                  <a:pt x="18738" y="18044"/>
                </a:cubicBezTo>
                <a:close/>
                <a:moveTo>
                  <a:pt x="5574" y="5678"/>
                </a:moveTo>
                <a:cubicBezTo>
                  <a:pt x="4869" y="6395"/>
                  <a:pt x="3728" y="6395"/>
                  <a:pt x="3024" y="5678"/>
                </a:cubicBezTo>
                <a:cubicBezTo>
                  <a:pt x="2320" y="4960"/>
                  <a:pt x="2320" y="3799"/>
                  <a:pt x="3024" y="3082"/>
                </a:cubicBezTo>
                <a:cubicBezTo>
                  <a:pt x="3728" y="2365"/>
                  <a:pt x="4868" y="2365"/>
                  <a:pt x="5574" y="3082"/>
                </a:cubicBezTo>
                <a:cubicBezTo>
                  <a:pt x="6278" y="3799"/>
                  <a:pt x="6277" y="4961"/>
                  <a:pt x="5574" y="5678"/>
                </a:cubicBezTo>
                <a:cubicBezTo>
                  <a:pt x="5574" y="5678"/>
                  <a:pt x="5574" y="5678"/>
                  <a:pt x="5574" y="5678"/>
                </a:cubicBezTo>
                <a:close/>
                <a:moveTo>
                  <a:pt x="20697" y="17849"/>
                </a:moveTo>
                <a:cubicBezTo>
                  <a:pt x="20687" y="17715"/>
                  <a:pt x="20628" y="17586"/>
                  <a:pt x="20532" y="17489"/>
                </a:cubicBezTo>
                <a:lnTo>
                  <a:pt x="12177" y="8982"/>
                </a:lnTo>
                <a:cubicBezTo>
                  <a:pt x="12506" y="8194"/>
                  <a:pt x="12680" y="7340"/>
                  <a:pt x="12680" y="6458"/>
                </a:cubicBezTo>
                <a:cubicBezTo>
                  <a:pt x="12680" y="4733"/>
                  <a:pt x="12019" y="3110"/>
                  <a:pt x="10824" y="1890"/>
                </a:cubicBezTo>
                <a:cubicBezTo>
                  <a:pt x="9627" y="672"/>
                  <a:pt x="8034" y="0"/>
                  <a:pt x="6340" y="0"/>
                </a:cubicBezTo>
                <a:cubicBezTo>
                  <a:pt x="4644" y="0"/>
                  <a:pt x="3055" y="672"/>
                  <a:pt x="1856" y="1891"/>
                </a:cubicBezTo>
                <a:cubicBezTo>
                  <a:pt x="-618" y="4409"/>
                  <a:pt x="-619" y="8505"/>
                  <a:pt x="1855" y="11023"/>
                </a:cubicBezTo>
                <a:cubicBezTo>
                  <a:pt x="3054" y="12244"/>
                  <a:pt x="4645" y="12917"/>
                  <a:pt x="6339" y="12917"/>
                </a:cubicBezTo>
                <a:cubicBezTo>
                  <a:pt x="7206" y="12917"/>
                  <a:pt x="8042" y="12739"/>
                  <a:pt x="8818" y="12404"/>
                </a:cubicBezTo>
                <a:lnTo>
                  <a:pt x="11563" y="15200"/>
                </a:lnTo>
                <a:cubicBezTo>
                  <a:pt x="11677" y="15315"/>
                  <a:pt x="11828" y="15376"/>
                  <a:pt x="11990" y="15371"/>
                </a:cubicBezTo>
                <a:lnTo>
                  <a:pt x="13485" y="15317"/>
                </a:lnTo>
                <a:lnTo>
                  <a:pt x="13437" y="16844"/>
                </a:lnTo>
                <a:cubicBezTo>
                  <a:pt x="13432" y="17005"/>
                  <a:pt x="13489" y="17162"/>
                  <a:pt x="13604" y="17277"/>
                </a:cubicBezTo>
                <a:cubicBezTo>
                  <a:pt x="13715" y="17391"/>
                  <a:pt x="13870" y="17454"/>
                  <a:pt x="14027" y="17447"/>
                </a:cubicBezTo>
                <a:lnTo>
                  <a:pt x="15528" y="17395"/>
                </a:lnTo>
                <a:lnTo>
                  <a:pt x="15474" y="18920"/>
                </a:lnTo>
                <a:cubicBezTo>
                  <a:pt x="15469" y="19081"/>
                  <a:pt x="15530" y="19238"/>
                  <a:pt x="15641" y="19353"/>
                </a:cubicBezTo>
                <a:cubicBezTo>
                  <a:pt x="15755" y="19468"/>
                  <a:pt x="15888" y="19529"/>
                  <a:pt x="16068" y="19523"/>
                </a:cubicBezTo>
                <a:lnTo>
                  <a:pt x="17566" y="19471"/>
                </a:lnTo>
                <a:lnTo>
                  <a:pt x="17515" y="20997"/>
                </a:lnTo>
                <a:cubicBezTo>
                  <a:pt x="17506" y="21166"/>
                  <a:pt x="17577" y="21329"/>
                  <a:pt x="17696" y="21444"/>
                </a:cubicBezTo>
                <a:cubicBezTo>
                  <a:pt x="17805" y="21546"/>
                  <a:pt x="17941" y="21600"/>
                  <a:pt x="18085" y="21600"/>
                </a:cubicBezTo>
                <a:cubicBezTo>
                  <a:pt x="18106" y="21600"/>
                  <a:pt x="18127" y="21599"/>
                  <a:pt x="18148" y="21598"/>
                </a:cubicBezTo>
                <a:lnTo>
                  <a:pt x="20445" y="21338"/>
                </a:lnTo>
                <a:cubicBezTo>
                  <a:pt x="20755" y="21303"/>
                  <a:pt x="20981" y="21021"/>
                  <a:pt x="20954" y="20704"/>
                </a:cubicBezTo>
                <a:cubicBezTo>
                  <a:pt x="20954" y="20704"/>
                  <a:pt x="20697" y="17849"/>
                  <a:pt x="20697" y="17849"/>
                </a:cubicBezTo>
                <a:close/>
              </a:path>
            </a:pathLst>
          </a:custGeom>
          <a:solidFill>
            <a:srgbClr val="3C96E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93" name="Shape 2345"/>
          <p:cNvSpPr/>
          <p:nvPr/>
        </p:nvSpPr>
        <p:spPr>
          <a:xfrm>
            <a:off x="3273755" y="4258214"/>
            <a:ext cx="446683" cy="282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64" y="0"/>
                </a:moveTo>
                <a:cubicBezTo>
                  <a:pt x="4121" y="0"/>
                  <a:pt x="3685" y="704"/>
                  <a:pt x="3685" y="1560"/>
                </a:cubicBezTo>
                <a:lnTo>
                  <a:pt x="3685" y="8286"/>
                </a:lnTo>
                <a:cubicBezTo>
                  <a:pt x="3685" y="9141"/>
                  <a:pt x="4121" y="9846"/>
                  <a:pt x="4664" y="9846"/>
                </a:cubicBezTo>
                <a:lnTo>
                  <a:pt x="9577" y="9846"/>
                </a:lnTo>
                <a:cubicBezTo>
                  <a:pt x="10118" y="9846"/>
                  <a:pt x="10555" y="9141"/>
                  <a:pt x="10555" y="8286"/>
                </a:cubicBezTo>
                <a:lnTo>
                  <a:pt x="10555" y="1560"/>
                </a:lnTo>
                <a:cubicBezTo>
                  <a:pt x="10555" y="704"/>
                  <a:pt x="10118" y="0"/>
                  <a:pt x="9577" y="0"/>
                </a:cubicBezTo>
                <a:lnTo>
                  <a:pt x="4664" y="0"/>
                </a:lnTo>
                <a:close/>
                <a:moveTo>
                  <a:pt x="12033" y="0"/>
                </a:moveTo>
                <a:cubicBezTo>
                  <a:pt x="11491" y="0"/>
                  <a:pt x="11054" y="704"/>
                  <a:pt x="11054" y="1560"/>
                </a:cubicBezTo>
                <a:lnTo>
                  <a:pt x="11054" y="8286"/>
                </a:lnTo>
                <a:cubicBezTo>
                  <a:pt x="11054" y="9141"/>
                  <a:pt x="11491" y="9846"/>
                  <a:pt x="12033" y="9846"/>
                </a:cubicBezTo>
                <a:lnTo>
                  <a:pt x="16946" y="9846"/>
                </a:lnTo>
                <a:cubicBezTo>
                  <a:pt x="17489" y="9846"/>
                  <a:pt x="17925" y="9141"/>
                  <a:pt x="17925" y="8286"/>
                </a:cubicBezTo>
                <a:lnTo>
                  <a:pt x="17925" y="1560"/>
                </a:lnTo>
                <a:cubicBezTo>
                  <a:pt x="17925" y="704"/>
                  <a:pt x="17489" y="0"/>
                  <a:pt x="16946" y="0"/>
                </a:cubicBezTo>
                <a:lnTo>
                  <a:pt x="12033" y="0"/>
                </a:lnTo>
                <a:close/>
                <a:moveTo>
                  <a:pt x="1468" y="5332"/>
                </a:moveTo>
                <a:cubicBezTo>
                  <a:pt x="655" y="5332"/>
                  <a:pt x="0" y="6381"/>
                  <a:pt x="0" y="7665"/>
                </a:cubicBezTo>
                <a:lnTo>
                  <a:pt x="0" y="17737"/>
                </a:lnTo>
                <a:cubicBezTo>
                  <a:pt x="0" y="19021"/>
                  <a:pt x="655" y="20055"/>
                  <a:pt x="1468" y="20055"/>
                </a:cubicBezTo>
                <a:lnTo>
                  <a:pt x="1967" y="20055"/>
                </a:lnTo>
                <a:cubicBezTo>
                  <a:pt x="1967" y="20911"/>
                  <a:pt x="2404" y="21600"/>
                  <a:pt x="2946" y="21600"/>
                </a:cubicBezTo>
                <a:cubicBezTo>
                  <a:pt x="3488" y="21600"/>
                  <a:pt x="3925" y="20911"/>
                  <a:pt x="3925" y="20055"/>
                </a:cubicBezTo>
                <a:lnTo>
                  <a:pt x="17666" y="20055"/>
                </a:lnTo>
                <a:cubicBezTo>
                  <a:pt x="17666" y="20911"/>
                  <a:pt x="18111" y="21600"/>
                  <a:pt x="18654" y="21600"/>
                </a:cubicBezTo>
                <a:cubicBezTo>
                  <a:pt x="19196" y="21600"/>
                  <a:pt x="19633" y="20911"/>
                  <a:pt x="19633" y="20055"/>
                </a:cubicBezTo>
                <a:lnTo>
                  <a:pt x="20122" y="20055"/>
                </a:lnTo>
                <a:cubicBezTo>
                  <a:pt x="20935" y="20055"/>
                  <a:pt x="21600" y="19021"/>
                  <a:pt x="21600" y="17737"/>
                </a:cubicBezTo>
                <a:lnTo>
                  <a:pt x="21600" y="7665"/>
                </a:lnTo>
                <a:cubicBezTo>
                  <a:pt x="21600" y="6381"/>
                  <a:pt x="20935" y="5332"/>
                  <a:pt x="20122" y="5332"/>
                </a:cubicBezTo>
                <a:cubicBezTo>
                  <a:pt x="19309" y="5332"/>
                  <a:pt x="18654" y="6381"/>
                  <a:pt x="18654" y="7665"/>
                </a:cubicBezTo>
                <a:lnTo>
                  <a:pt x="18654" y="11300"/>
                </a:lnTo>
                <a:cubicBezTo>
                  <a:pt x="18339" y="10961"/>
                  <a:pt x="17961" y="10755"/>
                  <a:pt x="17551" y="10755"/>
                </a:cubicBezTo>
                <a:lnTo>
                  <a:pt x="4049" y="10755"/>
                </a:lnTo>
                <a:cubicBezTo>
                  <a:pt x="3639" y="10755"/>
                  <a:pt x="3261" y="10961"/>
                  <a:pt x="2946" y="11300"/>
                </a:cubicBezTo>
                <a:lnTo>
                  <a:pt x="2946" y="7665"/>
                </a:lnTo>
                <a:cubicBezTo>
                  <a:pt x="2946" y="6381"/>
                  <a:pt x="2282" y="5332"/>
                  <a:pt x="1468" y="5332"/>
                </a:cubicBezTo>
                <a:close/>
              </a:path>
            </a:pathLst>
          </a:custGeom>
          <a:solidFill>
            <a:srgbClr val="8CB93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94" name="Shape 2346"/>
          <p:cNvSpPr/>
          <p:nvPr/>
        </p:nvSpPr>
        <p:spPr>
          <a:xfrm>
            <a:off x="8609348" y="2452801"/>
            <a:ext cx="509813" cy="440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7053"/>
                </a:moveTo>
                <a:lnTo>
                  <a:pt x="12764" y="17053"/>
                </a:lnTo>
                <a:lnTo>
                  <a:pt x="12764" y="13642"/>
                </a:lnTo>
                <a:lnTo>
                  <a:pt x="16691" y="13642"/>
                </a:lnTo>
                <a:cubicBezTo>
                  <a:pt x="16691" y="13642"/>
                  <a:pt x="16691" y="17053"/>
                  <a:pt x="16691" y="17053"/>
                </a:cubicBezTo>
                <a:close/>
                <a:moveTo>
                  <a:pt x="4909" y="17053"/>
                </a:moveTo>
                <a:lnTo>
                  <a:pt x="4909" y="13642"/>
                </a:lnTo>
                <a:lnTo>
                  <a:pt x="8836" y="13642"/>
                </a:lnTo>
                <a:lnTo>
                  <a:pt x="8836" y="17053"/>
                </a:lnTo>
                <a:cubicBezTo>
                  <a:pt x="8836" y="17053"/>
                  <a:pt x="4909" y="17053"/>
                  <a:pt x="4909" y="17053"/>
                </a:cubicBezTo>
                <a:close/>
                <a:moveTo>
                  <a:pt x="21600" y="13642"/>
                </a:moveTo>
                <a:lnTo>
                  <a:pt x="21600" y="11369"/>
                </a:lnTo>
                <a:lnTo>
                  <a:pt x="20618" y="11369"/>
                </a:lnTo>
                <a:lnTo>
                  <a:pt x="20618" y="2274"/>
                </a:lnTo>
                <a:lnTo>
                  <a:pt x="18654" y="0"/>
                </a:lnTo>
                <a:lnTo>
                  <a:pt x="16691" y="2274"/>
                </a:lnTo>
                <a:lnTo>
                  <a:pt x="16691" y="11369"/>
                </a:lnTo>
                <a:lnTo>
                  <a:pt x="12764" y="11369"/>
                </a:lnTo>
                <a:lnTo>
                  <a:pt x="12764" y="2274"/>
                </a:lnTo>
                <a:lnTo>
                  <a:pt x="10800" y="0"/>
                </a:lnTo>
                <a:lnTo>
                  <a:pt x="8837" y="2274"/>
                </a:lnTo>
                <a:lnTo>
                  <a:pt x="8837" y="11369"/>
                </a:lnTo>
                <a:lnTo>
                  <a:pt x="4909" y="11369"/>
                </a:lnTo>
                <a:lnTo>
                  <a:pt x="4909" y="2274"/>
                </a:lnTo>
                <a:lnTo>
                  <a:pt x="2945" y="0"/>
                </a:lnTo>
                <a:lnTo>
                  <a:pt x="982" y="2274"/>
                </a:lnTo>
                <a:lnTo>
                  <a:pt x="982" y="11369"/>
                </a:lnTo>
                <a:lnTo>
                  <a:pt x="0" y="11369"/>
                </a:lnTo>
                <a:lnTo>
                  <a:pt x="0" y="13642"/>
                </a:lnTo>
                <a:lnTo>
                  <a:pt x="982" y="13642"/>
                </a:lnTo>
                <a:lnTo>
                  <a:pt x="982" y="17052"/>
                </a:lnTo>
                <a:lnTo>
                  <a:pt x="0" y="17052"/>
                </a:lnTo>
                <a:lnTo>
                  <a:pt x="0" y="19326"/>
                </a:lnTo>
                <a:lnTo>
                  <a:pt x="982" y="19326"/>
                </a:lnTo>
                <a:lnTo>
                  <a:pt x="982" y="21600"/>
                </a:lnTo>
                <a:lnTo>
                  <a:pt x="4909" y="21600"/>
                </a:lnTo>
                <a:lnTo>
                  <a:pt x="4909" y="19326"/>
                </a:lnTo>
                <a:lnTo>
                  <a:pt x="8837" y="19326"/>
                </a:lnTo>
                <a:lnTo>
                  <a:pt x="8837" y="21600"/>
                </a:lnTo>
                <a:lnTo>
                  <a:pt x="12764" y="21600"/>
                </a:lnTo>
                <a:lnTo>
                  <a:pt x="12764" y="19326"/>
                </a:lnTo>
                <a:lnTo>
                  <a:pt x="16691" y="19326"/>
                </a:lnTo>
                <a:lnTo>
                  <a:pt x="16691" y="21600"/>
                </a:lnTo>
                <a:lnTo>
                  <a:pt x="20618" y="21600"/>
                </a:lnTo>
                <a:lnTo>
                  <a:pt x="20618" y="19326"/>
                </a:lnTo>
                <a:lnTo>
                  <a:pt x="21600" y="19326"/>
                </a:lnTo>
                <a:lnTo>
                  <a:pt x="21600" y="17053"/>
                </a:lnTo>
                <a:lnTo>
                  <a:pt x="20618" y="17053"/>
                </a:lnTo>
                <a:lnTo>
                  <a:pt x="20618" y="13642"/>
                </a:lnTo>
                <a:cubicBezTo>
                  <a:pt x="20618" y="13642"/>
                  <a:pt x="21600" y="13642"/>
                  <a:pt x="21600" y="13642"/>
                </a:cubicBezTo>
                <a:close/>
              </a:path>
            </a:pathLst>
          </a:custGeom>
          <a:solidFill>
            <a:srgbClr val="32968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98" name="Shape 2350"/>
          <p:cNvSpPr/>
          <p:nvPr/>
        </p:nvSpPr>
        <p:spPr>
          <a:xfrm>
            <a:off x="7382365" y="2693503"/>
            <a:ext cx="1040196" cy="2058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833" y="21600"/>
                </a:lnTo>
                <a:lnTo>
                  <a:pt x="6833" y="0"/>
                </a:lnTo>
                <a:lnTo>
                  <a:pt x="21600" y="0"/>
                </a:lnTo>
              </a:path>
            </a:pathLst>
          </a:cu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99" name="Shape 2351"/>
          <p:cNvSpPr/>
          <p:nvPr/>
        </p:nvSpPr>
        <p:spPr>
          <a:xfrm>
            <a:off x="7521932" y="3918247"/>
            <a:ext cx="929546" cy="1389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9924" y="21600"/>
                </a:lnTo>
                <a:lnTo>
                  <a:pt x="9924" y="0"/>
                </a:lnTo>
                <a:lnTo>
                  <a:pt x="21600" y="0"/>
                </a:lnTo>
              </a:path>
            </a:pathLst>
          </a:custGeom>
          <a:ln w="12700">
            <a:solidFill/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1196385" y="2520703"/>
            <a:ext cx="1983457" cy="863856"/>
            <a:chOff x="2407921" y="4187986"/>
            <a:chExt cx="1983457" cy="863856"/>
          </a:xfrm>
        </p:grpSpPr>
        <p:sp>
          <p:nvSpPr>
            <p:cNvPr id="103" name="Shape 2206"/>
            <p:cNvSpPr/>
            <p:nvPr/>
          </p:nvSpPr>
          <p:spPr>
            <a:xfrm>
              <a:off x="2407921" y="4483481"/>
              <a:ext cx="1983457" cy="568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104" name="Shape 2208"/>
            <p:cNvSpPr/>
            <p:nvPr/>
          </p:nvSpPr>
          <p:spPr>
            <a:xfrm>
              <a:off x="2415825" y="4187986"/>
              <a:ext cx="1465749" cy="383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b="1" kern="0" dirty="0">
                  <a:latin typeface="Arimo"/>
                  <a:sym typeface="Arimo"/>
                </a:rPr>
                <a:t>输入标题</a:t>
              </a:r>
              <a:endParaRPr sz="18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19081" y="3497498"/>
            <a:ext cx="3880856" cy="677068"/>
            <a:chOff x="2330617" y="4174139"/>
            <a:chExt cx="3880856" cy="677068"/>
          </a:xfrm>
        </p:grpSpPr>
        <p:sp>
          <p:nvSpPr>
            <p:cNvPr id="106" name="Shape 2206"/>
            <p:cNvSpPr/>
            <p:nvPr/>
          </p:nvSpPr>
          <p:spPr>
            <a:xfrm>
              <a:off x="2330617" y="4541379"/>
              <a:ext cx="3880856" cy="3098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algn="ctr"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107" name="Shape 2208"/>
            <p:cNvSpPr/>
            <p:nvPr/>
          </p:nvSpPr>
          <p:spPr>
            <a:xfrm>
              <a:off x="2415825" y="4174139"/>
              <a:ext cx="1465749" cy="383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b="1" kern="0" dirty="0">
                  <a:latin typeface="Arimo"/>
                  <a:sym typeface="Arimo"/>
                </a:rPr>
                <a:t>输入标题</a:t>
              </a:r>
              <a:endParaRPr sz="18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196385" y="4352495"/>
            <a:ext cx="2744061" cy="926644"/>
            <a:chOff x="2407921" y="4053931"/>
            <a:chExt cx="2744061" cy="926644"/>
          </a:xfrm>
        </p:grpSpPr>
        <p:sp>
          <p:nvSpPr>
            <p:cNvPr id="109" name="Shape 2206"/>
            <p:cNvSpPr/>
            <p:nvPr/>
          </p:nvSpPr>
          <p:spPr>
            <a:xfrm>
              <a:off x="2407921" y="4412214"/>
              <a:ext cx="2744061" cy="568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110" name="Shape 2208"/>
            <p:cNvSpPr/>
            <p:nvPr/>
          </p:nvSpPr>
          <p:spPr>
            <a:xfrm>
              <a:off x="2415825" y="4053931"/>
              <a:ext cx="1465749" cy="383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b="1" kern="0" dirty="0">
                  <a:latin typeface="Arimo"/>
                  <a:sym typeface="Arimo"/>
                </a:rPr>
                <a:t>输入标题</a:t>
              </a:r>
              <a:endParaRPr sz="18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347995" y="2472487"/>
            <a:ext cx="1934571" cy="926644"/>
            <a:chOff x="2407921" y="4053931"/>
            <a:chExt cx="1934571" cy="926644"/>
          </a:xfrm>
        </p:grpSpPr>
        <p:sp>
          <p:nvSpPr>
            <p:cNvPr id="112" name="Shape 2206"/>
            <p:cNvSpPr/>
            <p:nvPr/>
          </p:nvSpPr>
          <p:spPr>
            <a:xfrm>
              <a:off x="2407921" y="4412214"/>
              <a:ext cx="1934571" cy="568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algn="ctr"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113" name="Shape 2208"/>
            <p:cNvSpPr/>
            <p:nvPr/>
          </p:nvSpPr>
          <p:spPr>
            <a:xfrm>
              <a:off x="2415825" y="4053931"/>
              <a:ext cx="1465749" cy="383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b="1" kern="0" dirty="0">
                  <a:latin typeface="Arimo"/>
                  <a:sym typeface="Arimo"/>
                </a:rPr>
                <a:t>输入标题</a:t>
              </a:r>
              <a:endParaRPr sz="18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347995" y="3735573"/>
            <a:ext cx="1934571" cy="926644"/>
            <a:chOff x="2407921" y="4053931"/>
            <a:chExt cx="1934571" cy="926644"/>
          </a:xfrm>
        </p:grpSpPr>
        <p:sp>
          <p:nvSpPr>
            <p:cNvPr id="115" name="Shape 2206"/>
            <p:cNvSpPr/>
            <p:nvPr/>
          </p:nvSpPr>
          <p:spPr>
            <a:xfrm>
              <a:off x="2407921" y="4412214"/>
              <a:ext cx="1934571" cy="568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algn="ctr"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kern="0" dirty="0">
                  <a:latin typeface="Arimo"/>
                  <a:sym typeface="Arimo"/>
                </a:rPr>
                <a:t>点击输入简要文本内容，文字内容需概况精</a:t>
              </a:r>
              <a:r>
                <a:rPr lang="en-US" altLang="zh-CN" sz="1400" kern="0" dirty="0">
                  <a:latin typeface="Arimo"/>
                  <a:sym typeface="Arimo"/>
                </a:rPr>
                <a:t>……</a:t>
              </a:r>
              <a:endParaRPr sz="1400" kern="0" dirty="0">
                <a:latin typeface="Arimo"/>
                <a:sym typeface="Arimo"/>
              </a:endParaRPr>
            </a:p>
          </p:txBody>
        </p:sp>
        <p:sp>
          <p:nvSpPr>
            <p:cNvPr id="116" name="Shape 2208"/>
            <p:cNvSpPr/>
            <p:nvPr/>
          </p:nvSpPr>
          <p:spPr>
            <a:xfrm>
              <a:off x="2415825" y="4053931"/>
              <a:ext cx="1465749" cy="3836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b="1" kern="0" dirty="0">
                  <a:latin typeface="Arimo"/>
                  <a:sym typeface="Arimo"/>
                </a:rPr>
                <a:t>输入标题</a:t>
              </a:r>
              <a:endParaRPr sz="1800" b="1" kern="0" dirty="0">
                <a:latin typeface="Arimo"/>
                <a:sym typeface="Arim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6434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斜纹 3"/>
          <p:cNvSpPr/>
          <p:nvPr/>
        </p:nvSpPr>
        <p:spPr>
          <a:xfrm>
            <a:off x="4827338" y="0"/>
            <a:ext cx="2785730" cy="2597068"/>
          </a:xfrm>
          <a:prstGeom prst="diagStripe">
            <a:avLst>
              <a:gd name="adj" fmla="val 60849"/>
            </a:avLst>
          </a:prstGeom>
          <a:gradFill>
            <a:gsLst>
              <a:gs pos="0">
                <a:srgbClr val="828282">
                  <a:alpha val="18000"/>
                </a:srgbClr>
              </a:gs>
              <a:gs pos="64000">
                <a:srgbClr val="C9C9C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4606724" y="3120757"/>
            <a:ext cx="4065291" cy="3789972"/>
          </a:xfrm>
          <a:prstGeom prst="diagStripe">
            <a:avLst>
              <a:gd name="adj" fmla="val 34108"/>
            </a:avLst>
          </a:prstGeom>
          <a:gradFill>
            <a:gsLst>
              <a:gs pos="0">
                <a:srgbClr val="C9C9C9">
                  <a:alpha val="21000"/>
                </a:srgb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2891" y="2073378"/>
            <a:ext cx="6206071" cy="1047380"/>
            <a:chOff x="2463603" y="1728605"/>
            <a:chExt cx="3474210" cy="586332"/>
          </a:xfrm>
        </p:grpSpPr>
        <p:sp>
          <p:nvSpPr>
            <p:cNvPr id="8" name="矩形 7"/>
            <p:cNvSpPr/>
            <p:nvPr/>
          </p:nvSpPr>
          <p:spPr>
            <a:xfrm>
              <a:off x="2463603" y="1728605"/>
              <a:ext cx="3474210" cy="586332"/>
            </a:xfrm>
            <a:prstGeom prst="rect">
              <a:avLst/>
            </a:prstGeom>
            <a:solidFill>
              <a:srgbClr val="4B9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70261" y="1840860"/>
              <a:ext cx="2660894" cy="3618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452818" y="190538"/>
            <a:ext cx="3534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02</a:t>
            </a:r>
            <a:endParaRPr lang="zh-CN" altLang="en-US" sz="13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516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355"/>
          <p:cNvSpPr>
            <a:spLocks noGrp="1"/>
          </p:cNvSpPr>
          <p:nvPr>
            <p:ph type="sldNum" sz="quarter" idx="4294967295"/>
          </p:nvPr>
        </p:nvSpPr>
        <p:spPr>
          <a:xfrm>
            <a:off x="5813959" y="3134700"/>
            <a:ext cx="218008" cy="241092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defTabSz="412750">
              <a:defRPr b="0">
                <a:solidFill>
                  <a:srgbClr val="000000"/>
                </a:solidFill>
              </a:defRPr>
            </a:pPr>
            <a:fld id="{86CB4B4D-7CA3-9044-876B-883B54F8677D}" type="slidenum">
              <a:rPr b="1" kern="0">
                <a:latin typeface="Arimo"/>
                <a:sym typeface="Arimo"/>
              </a:rPr>
              <a:pPr defTabSz="412750">
                <a:defRPr b="0">
                  <a:solidFill>
                    <a:srgbClr val="000000"/>
                  </a:solidFill>
                </a:defRPr>
              </a:pPr>
              <a:t>9</a:t>
            </a:fld>
            <a:endParaRPr b="1" kern="0">
              <a:latin typeface="Arimo"/>
              <a:sym typeface="Arimo"/>
            </a:endParaRPr>
          </a:p>
        </p:txBody>
      </p:sp>
      <p:grpSp>
        <p:nvGrpSpPr>
          <p:cNvPr id="5" name="Group 2361"/>
          <p:cNvGrpSpPr/>
          <p:nvPr/>
        </p:nvGrpSpPr>
        <p:grpSpPr>
          <a:xfrm>
            <a:off x="5391017" y="2794332"/>
            <a:ext cx="1503534" cy="2089149"/>
            <a:chOff x="0" y="0"/>
            <a:chExt cx="3007066" cy="4178297"/>
          </a:xfrm>
        </p:grpSpPr>
        <p:sp>
          <p:nvSpPr>
            <p:cNvPr id="6" name="Shape 2359"/>
            <p:cNvSpPr/>
            <p:nvPr/>
          </p:nvSpPr>
          <p:spPr>
            <a:xfrm>
              <a:off x="0" y="0"/>
              <a:ext cx="3007067" cy="4178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0CA454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7" name="Shape 2360"/>
            <p:cNvSpPr/>
            <p:nvPr/>
          </p:nvSpPr>
          <p:spPr>
            <a:xfrm>
              <a:off x="932993" y="3504032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latin typeface="Arimo"/>
                  <a:sym typeface="Arimo"/>
                </a:rPr>
                <a:t>85%</a:t>
              </a:r>
            </a:p>
          </p:txBody>
        </p:sp>
      </p:grpSp>
      <p:grpSp>
        <p:nvGrpSpPr>
          <p:cNvPr id="8" name="Group 2364"/>
          <p:cNvGrpSpPr/>
          <p:nvPr/>
        </p:nvGrpSpPr>
        <p:grpSpPr>
          <a:xfrm>
            <a:off x="3290494" y="3595172"/>
            <a:ext cx="1503534" cy="1288309"/>
            <a:chOff x="0" y="0"/>
            <a:chExt cx="3007066" cy="2576617"/>
          </a:xfrm>
        </p:grpSpPr>
        <p:sp>
          <p:nvSpPr>
            <p:cNvPr id="9" name="Shape 2362"/>
            <p:cNvSpPr/>
            <p:nvPr/>
          </p:nvSpPr>
          <p:spPr>
            <a:xfrm>
              <a:off x="0" y="0"/>
              <a:ext cx="3007067" cy="2576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E7D113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0" name="Shape 2363"/>
            <p:cNvSpPr/>
            <p:nvPr/>
          </p:nvSpPr>
          <p:spPr>
            <a:xfrm>
              <a:off x="793525" y="1899935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latin typeface="Arimo"/>
                  <a:sym typeface="Arimo"/>
                </a:rPr>
                <a:t>40%</a:t>
              </a:r>
            </a:p>
          </p:txBody>
        </p:sp>
      </p:grpSp>
      <p:grpSp>
        <p:nvGrpSpPr>
          <p:cNvPr id="11" name="Group 2367"/>
          <p:cNvGrpSpPr/>
          <p:nvPr/>
        </p:nvGrpSpPr>
        <p:grpSpPr>
          <a:xfrm>
            <a:off x="4351811" y="4030412"/>
            <a:ext cx="1503534" cy="853070"/>
            <a:chOff x="0" y="0"/>
            <a:chExt cx="3007066" cy="1706138"/>
          </a:xfrm>
        </p:grpSpPr>
        <p:sp>
          <p:nvSpPr>
            <p:cNvPr id="12" name="Shape 2365"/>
            <p:cNvSpPr/>
            <p:nvPr/>
          </p:nvSpPr>
          <p:spPr>
            <a:xfrm>
              <a:off x="0" y="0"/>
              <a:ext cx="3007067" cy="1706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4B99C7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3" name="Shape 2366"/>
            <p:cNvSpPr/>
            <p:nvPr/>
          </p:nvSpPr>
          <p:spPr>
            <a:xfrm>
              <a:off x="910707" y="1038176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latin typeface="Arimo"/>
                  <a:sym typeface="Arimo"/>
                </a:rPr>
                <a:t>30%</a:t>
              </a:r>
            </a:p>
          </p:txBody>
        </p:sp>
      </p:grpSp>
      <p:grpSp>
        <p:nvGrpSpPr>
          <p:cNvPr id="14" name="Group 2370"/>
          <p:cNvGrpSpPr/>
          <p:nvPr/>
        </p:nvGrpSpPr>
        <p:grpSpPr>
          <a:xfrm>
            <a:off x="6489186" y="3409470"/>
            <a:ext cx="1503534" cy="1474011"/>
            <a:chOff x="0" y="0"/>
            <a:chExt cx="3007066" cy="2948020"/>
          </a:xfrm>
        </p:grpSpPr>
        <p:sp>
          <p:nvSpPr>
            <p:cNvPr id="15" name="Shape 2368"/>
            <p:cNvSpPr/>
            <p:nvPr/>
          </p:nvSpPr>
          <p:spPr>
            <a:xfrm>
              <a:off x="0" y="0"/>
              <a:ext cx="3007067" cy="294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C9C9C9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6" name="Shape 2369"/>
            <p:cNvSpPr/>
            <p:nvPr/>
          </p:nvSpPr>
          <p:spPr>
            <a:xfrm>
              <a:off x="865176" y="2270556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latin typeface="Arimo"/>
                  <a:sym typeface="Arimo"/>
                </a:rPr>
                <a:t>65%</a:t>
              </a:r>
            </a:p>
          </p:txBody>
        </p:sp>
      </p:grpSp>
      <p:grpSp>
        <p:nvGrpSpPr>
          <p:cNvPr id="17" name="Group 2373"/>
          <p:cNvGrpSpPr/>
          <p:nvPr/>
        </p:nvGrpSpPr>
        <p:grpSpPr>
          <a:xfrm>
            <a:off x="7565459" y="4030412"/>
            <a:ext cx="1503534" cy="853070"/>
            <a:chOff x="0" y="0"/>
            <a:chExt cx="3007066" cy="1706138"/>
          </a:xfrm>
        </p:grpSpPr>
        <p:sp>
          <p:nvSpPr>
            <p:cNvPr id="18" name="Shape 2371"/>
            <p:cNvSpPr/>
            <p:nvPr/>
          </p:nvSpPr>
          <p:spPr>
            <a:xfrm>
              <a:off x="0" y="0"/>
              <a:ext cx="3007067" cy="17061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828282">
                <a:alpha val="90000"/>
              </a:srgbClr>
            </a:solidFill>
            <a:ln w="25400" cap="flat">
              <a:solidFill>
                <a:srgbClr val="FFFFFF">
                  <a:alpha val="90000"/>
                </a:srgb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>
                <a:defRPr sz="5600" b="0">
                  <a:solidFill>
                    <a:srgbClr val="000000"/>
                  </a:solidFill>
                  <a:latin typeface="Gill Sans"/>
                  <a:ea typeface="Gill Sans"/>
                  <a:cs typeface="Gill Sans"/>
                  <a:sym typeface="Gill Sans"/>
                </a:defRPr>
              </a:pPr>
              <a:endParaRPr sz="2800" kern="0">
                <a:solidFill>
                  <a:srgbClr val="000000"/>
                </a:solidFill>
                <a:latin typeface="Gill Sans"/>
                <a:sym typeface="Gill Sans"/>
              </a:endParaRPr>
            </a:p>
          </p:txBody>
        </p:sp>
        <p:sp>
          <p:nvSpPr>
            <p:cNvPr id="19" name="Shape 2372"/>
            <p:cNvSpPr/>
            <p:nvPr/>
          </p:nvSpPr>
          <p:spPr>
            <a:xfrm>
              <a:off x="910707" y="1038176"/>
              <a:ext cx="1182513" cy="474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/>
            <a:p>
              <a:pPr marL="0" lvl="1" algn="ctr" defTabSz="412750">
                <a:defRPr sz="1800" b="0">
                  <a:solidFill>
                    <a:srgbClr val="000000"/>
                  </a:solidFill>
                </a:defRPr>
              </a:pPr>
              <a:r>
                <a:rPr sz="1250" b="1" kern="0">
                  <a:solidFill>
                    <a:srgbClr val="FFFFFF"/>
                  </a:solidFill>
                  <a:latin typeface="Arimo"/>
                  <a:sym typeface="Arimo"/>
                </a:rPr>
                <a:t>35%</a:t>
              </a:r>
            </a:p>
          </p:txBody>
        </p:sp>
      </p:grpSp>
      <p:sp>
        <p:nvSpPr>
          <p:cNvPr id="20" name="Shape 2374"/>
          <p:cNvSpPr/>
          <p:nvPr/>
        </p:nvSpPr>
        <p:spPr>
          <a:xfrm>
            <a:off x="-44450" y="4893659"/>
            <a:ext cx="12287250" cy="795619"/>
          </a:xfrm>
          <a:prstGeom prst="rect">
            <a:avLst/>
          </a:prstGeom>
          <a:solidFill>
            <a:srgbClr val="64696E">
              <a:alpha val="7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292100">
              <a:defRPr sz="4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1" name="Shape 2375"/>
          <p:cNvSpPr/>
          <p:nvPr/>
        </p:nvSpPr>
        <p:spPr>
          <a:xfrm>
            <a:off x="5797352" y="5154216"/>
            <a:ext cx="605031" cy="260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9" h="21600" extrusionOk="0">
                <a:moveTo>
                  <a:pt x="9509" y="0"/>
                </a:moveTo>
                <a:cubicBezTo>
                  <a:pt x="9145" y="0"/>
                  <a:pt x="8792" y="684"/>
                  <a:pt x="8717" y="1532"/>
                </a:cubicBezTo>
                <a:lnTo>
                  <a:pt x="7086" y="20051"/>
                </a:lnTo>
                <a:cubicBezTo>
                  <a:pt x="7012" y="20900"/>
                  <a:pt x="7245" y="21600"/>
                  <a:pt x="7608" y="21600"/>
                </a:cubicBezTo>
                <a:lnTo>
                  <a:pt x="19102" y="21600"/>
                </a:lnTo>
                <a:cubicBezTo>
                  <a:pt x="19466" y="21600"/>
                  <a:pt x="19819" y="20900"/>
                  <a:pt x="19893" y="20051"/>
                </a:cubicBezTo>
                <a:lnTo>
                  <a:pt x="21525" y="1532"/>
                </a:lnTo>
                <a:cubicBezTo>
                  <a:pt x="21600" y="684"/>
                  <a:pt x="21365" y="0"/>
                  <a:pt x="21002" y="0"/>
                </a:cubicBezTo>
                <a:lnTo>
                  <a:pt x="9509" y="0"/>
                </a:lnTo>
                <a:close/>
                <a:moveTo>
                  <a:pt x="1964" y="1730"/>
                </a:moveTo>
                <a:cubicBezTo>
                  <a:pt x="1702" y="1730"/>
                  <a:pt x="1491" y="2223"/>
                  <a:pt x="1491" y="2834"/>
                </a:cubicBezTo>
                <a:cubicBezTo>
                  <a:pt x="1491" y="3445"/>
                  <a:pt x="1702" y="3938"/>
                  <a:pt x="1964" y="3938"/>
                </a:cubicBezTo>
                <a:lnTo>
                  <a:pt x="6916" y="3938"/>
                </a:lnTo>
                <a:cubicBezTo>
                  <a:pt x="7178" y="3938"/>
                  <a:pt x="7389" y="3445"/>
                  <a:pt x="7389" y="2834"/>
                </a:cubicBezTo>
                <a:cubicBezTo>
                  <a:pt x="7389" y="2223"/>
                  <a:pt x="7178" y="1730"/>
                  <a:pt x="6916" y="1730"/>
                </a:cubicBezTo>
                <a:lnTo>
                  <a:pt x="1964" y="1730"/>
                </a:lnTo>
                <a:close/>
                <a:moveTo>
                  <a:pt x="10385" y="3180"/>
                </a:moveTo>
                <a:cubicBezTo>
                  <a:pt x="10496" y="3180"/>
                  <a:pt x="10600" y="3254"/>
                  <a:pt x="10688" y="3378"/>
                </a:cubicBezTo>
                <a:lnTo>
                  <a:pt x="14489" y="8716"/>
                </a:lnTo>
                <a:lnTo>
                  <a:pt x="19229" y="3378"/>
                </a:lnTo>
                <a:cubicBezTo>
                  <a:pt x="19340" y="3254"/>
                  <a:pt x="19456" y="3180"/>
                  <a:pt x="19568" y="3180"/>
                </a:cubicBezTo>
                <a:cubicBezTo>
                  <a:pt x="19821" y="3180"/>
                  <a:pt x="20025" y="3517"/>
                  <a:pt x="20098" y="4037"/>
                </a:cubicBezTo>
                <a:cubicBezTo>
                  <a:pt x="20208" y="4815"/>
                  <a:pt x="19995" y="5779"/>
                  <a:pt x="19625" y="6195"/>
                </a:cubicBezTo>
                <a:lnTo>
                  <a:pt x="14531" y="11929"/>
                </a:lnTo>
                <a:cubicBezTo>
                  <a:pt x="14312" y="12177"/>
                  <a:pt x="14058" y="12177"/>
                  <a:pt x="13881" y="11929"/>
                </a:cubicBezTo>
                <a:lnTo>
                  <a:pt x="9791" y="6195"/>
                </a:lnTo>
                <a:cubicBezTo>
                  <a:pt x="9495" y="5779"/>
                  <a:pt x="9460" y="4813"/>
                  <a:pt x="9706" y="4037"/>
                </a:cubicBezTo>
                <a:cubicBezTo>
                  <a:pt x="9872" y="3516"/>
                  <a:pt x="10131" y="3180"/>
                  <a:pt x="10385" y="3180"/>
                </a:cubicBezTo>
                <a:close/>
                <a:moveTo>
                  <a:pt x="3264" y="6936"/>
                </a:moveTo>
                <a:cubicBezTo>
                  <a:pt x="3002" y="6936"/>
                  <a:pt x="2790" y="7429"/>
                  <a:pt x="2790" y="8040"/>
                </a:cubicBezTo>
                <a:cubicBezTo>
                  <a:pt x="2790" y="8651"/>
                  <a:pt x="3002" y="9144"/>
                  <a:pt x="3264" y="9144"/>
                </a:cubicBezTo>
                <a:lnTo>
                  <a:pt x="6224" y="9144"/>
                </a:lnTo>
                <a:cubicBezTo>
                  <a:pt x="6485" y="9144"/>
                  <a:pt x="6697" y="8651"/>
                  <a:pt x="6697" y="8040"/>
                </a:cubicBezTo>
                <a:cubicBezTo>
                  <a:pt x="6697" y="7429"/>
                  <a:pt x="6485" y="6936"/>
                  <a:pt x="6224" y="6936"/>
                </a:cubicBezTo>
                <a:lnTo>
                  <a:pt x="3264" y="6936"/>
                </a:lnTo>
                <a:close/>
                <a:moveTo>
                  <a:pt x="473" y="12143"/>
                </a:moveTo>
                <a:cubicBezTo>
                  <a:pt x="211" y="12143"/>
                  <a:pt x="0" y="12636"/>
                  <a:pt x="0" y="13247"/>
                </a:cubicBezTo>
                <a:cubicBezTo>
                  <a:pt x="0" y="13858"/>
                  <a:pt x="212" y="14351"/>
                  <a:pt x="473" y="14351"/>
                </a:cubicBezTo>
                <a:lnTo>
                  <a:pt x="5425" y="14351"/>
                </a:lnTo>
                <a:cubicBezTo>
                  <a:pt x="5687" y="14351"/>
                  <a:pt x="5899" y="13858"/>
                  <a:pt x="5899" y="13247"/>
                </a:cubicBezTo>
                <a:cubicBezTo>
                  <a:pt x="5899" y="12636"/>
                  <a:pt x="5687" y="12143"/>
                  <a:pt x="5425" y="12143"/>
                </a:cubicBezTo>
                <a:lnTo>
                  <a:pt x="473" y="12143"/>
                </a:lnTo>
                <a:close/>
                <a:moveTo>
                  <a:pt x="3264" y="16921"/>
                </a:moveTo>
                <a:cubicBezTo>
                  <a:pt x="3002" y="16921"/>
                  <a:pt x="2790" y="17413"/>
                  <a:pt x="2790" y="18025"/>
                </a:cubicBezTo>
                <a:cubicBezTo>
                  <a:pt x="2790" y="18636"/>
                  <a:pt x="3002" y="19129"/>
                  <a:pt x="3264" y="19129"/>
                </a:cubicBezTo>
                <a:lnTo>
                  <a:pt x="4846" y="19129"/>
                </a:lnTo>
                <a:cubicBezTo>
                  <a:pt x="5108" y="19129"/>
                  <a:pt x="5319" y="18636"/>
                  <a:pt x="5319" y="18025"/>
                </a:cubicBezTo>
                <a:cubicBezTo>
                  <a:pt x="5319" y="17413"/>
                  <a:pt x="5108" y="16921"/>
                  <a:pt x="4846" y="16921"/>
                </a:cubicBezTo>
                <a:lnTo>
                  <a:pt x="3264" y="16921"/>
                </a:lnTo>
                <a:close/>
              </a:path>
            </a:pathLst>
          </a:custGeom>
          <a:solidFill>
            <a:srgbClr val="0CA454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2" name="Shape 2376"/>
          <p:cNvSpPr/>
          <p:nvPr/>
        </p:nvSpPr>
        <p:spPr>
          <a:xfrm>
            <a:off x="4813590" y="5092412"/>
            <a:ext cx="417818" cy="383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1" h="21530" extrusionOk="0">
                <a:moveTo>
                  <a:pt x="14015" y="5"/>
                </a:moveTo>
                <a:cubicBezTo>
                  <a:pt x="12533" y="-70"/>
                  <a:pt x="10826" y="701"/>
                  <a:pt x="9468" y="2222"/>
                </a:cubicBezTo>
                <a:lnTo>
                  <a:pt x="1985" y="10600"/>
                </a:lnTo>
                <a:cubicBezTo>
                  <a:pt x="-189" y="13035"/>
                  <a:pt x="-649" y="16471"/>
                  <a:pt x="960" y="18277"/>
                </a:cubicBezTo>
                <a:cubicBezTo>
                  <a:pt x="1436" y="18808"/>
                  <a:pt x="2709" y="20309"/>
                  <a:pt x="3458" y="20082"/>
                </a:cubicBezTo>
                <a:cubicBezTo>
                  <a:pt x="4568" y="19744"/>
                  <a:pt x="6162" y="16472"/>
                  <a:pt x="6294" y="15246"/>
                </a:cubicBezTo>
                <a:cubicBezTo>
                  <a:pt x="6349" y="14749"/>
                  <a:pt x="5692" y="14640"/>
                  <a:pt x="5348" y="14255"/>
                </a:cubicBezTo>
                <a:cubicBezTo>
                  <a:pt x="4201" y="12972"/>
                  <a:pt x="4930" y="10087"/>
                  <a:pt x="6970" y="7804"/>
                </a:cubicBezTo>
                <a:cubicBezTo>
                  <a:pt x="9009" y="5524"/>
                  <a:pt x="11586" y="4704"/>
                  <a:pt x="12732" y="5988"/>
                </a:cubicBezTo>
                <a:cubicBezTo>
                  <a:pt x="13076" y="6376"/>
                  <a:pt x="13170" y="7115"/>
                  <a:pt x="13607" y="7057"/>
                </a:cubicBezTo>
                <a:cubicBezTo>
                  <a:pt x="14703" y="6910"/>
                  <a:pt x="17624" y="5119"/>
                  <a:pt x="17926" y="3871"/>
                </a:cubicBezTo>
                <a:cubicBezTo>
                  <a:pt x="18131" y="3033"/>
                  <a:pt x="16789" y="1619"/>
                  <a:pt x="16314" y="1086"/>
                </a:cubicBezTo>
                <a:cubicBezTo>
                  <a:pt x="15711" y="410"/>
                  <a:pt x="14905" y="50"/>
                  <a:pt x="14015" y="5"/>
                </a:cubicBezTo>
                <a:close/>
                <a:moveTo>
                  <a:pt x="10742" y="8417"/>
                </a:moveTo>
                <a:cubicBezTo>
                  <a:pt x="9594" y="8417"/>
                  <a:pt x="8821" y="8600"/>
                  <a:pt x="8423" y="8974"/>
                </a:cubicBezTo>
                <a:cubicBezTo>
                  <a:pt x="8026" y="9348"/>
                  <a:pt x="7826" y="10079"/>
                  <a:pt x="7826" y="11157"/>
                </a:cubicBezTo>
                <a:lnTo>
                  <a:pt x="7826" y="11525"/>
                </a:lnTo>
                <a:lnTo>
                  <a:pt x="9259" y="11525"/>
                </a:lnTo>
                <a:lnTo>
                  <a:pt x="9259" y="11157"/>
                </a:lnTo>
                <a:cubicBezTo>
                  <a:pt x="9259" y="10528"/>
                  <a:pt x="9348" y="10131"/>
                  <a:pt x="9518" y="9965"/>
                </a:cubicBezTo>
                <a:cubicBezTo>
                  <a:pt x="9685" y="9808"/>
                  <a:pt x="10086" y="9731"/>
                  <a:pt x="10732" y="9731"/>
                </a:cubicBezTo>
                <a:cubicBezTo>
                  <a:pt x="11361" y="9731"/>
                  <a:pt x="11759" y="9803"/>
                  <a:pt x="11926" y="9965"/>
                </a:cubicBezTo>
                <a:cubicBezTo>
                  <a:pt x="12093" y="10124"/>
                  <a:pt x="12175" y="10501"/>
                  <a:pt x="12175" y="11102"/>
                </a:cubicBezTo>
                <a:cubicBezTo>
                  <a:pt x="12175" y="11723"/>
                  <a:pt x="12093" y="12109"/>
                  <a:pt x="11926" y="12260"/>
                </a:cubicBezTo>
                <a:cubicBezTo>
                  <a:pt x="11756" y="12408"/>
                  <a:pt x="11229" y="12582"/>
                  <a:pt x="10324" y="12762"/>
                </a:cubicBezTo>
                <a:cubicBezTo>
                  <a:pt x="9228" y="12981"/>
                  <a:pt x="8537" y="13232"/>
                  <a:pt x="8244" y="13531"/>
                </a:cubicBezTo>
                <a:cubicBezTo>
                  <a:pt x="7951" y="13828"/>
                  <a:pt x="7806" y="14436"/>
                  <a:pt x="7806" y="15347"/>
                </a:cubicBezTo>
                <a:lnTo>
                  <a:pt x="7806" y="17096"/>
                </a:lnTo>
                <a:lnTo>
                  <a:pt x="13617" y="17096"/>
                </a:lnTo>
                <a:cubicBezTo>
                  <a:pt x="13617" y="17096"/>
                  <a:pt x="13617" y="15803"/>
                  <a:pt x="13617" y="15803"/>
                </a:cubicBezTo>
                <a:lnTo>
                  <a:pt x="9259" y="15803"/>
                </a:lnTo>
                <a:lnTo>
                  <a:pt x="9259" y="15569"/>
                </a:lnTo>
                <a:cubicBezTo>
                  <a:pt x="9259" y="14966"/>
                  <a:pt x="9340" y="14595"/>
                  <a:pt x="9488" y="14466"/>
                </a:cubicBezTo>
                <a:cubicBezTo>
                  <a:pt x="9636" y="14337"/>
                  <a:pt x="10154" y="14182"/>
                  <a:pt x="11060" y="13998"/>
                </a:cubicBezTo>
                <a:cubicBezTo>
                  <a:pt x="12158" y="13772"/>
                  <a:pt x="12854" y="13489"/>
                  <a:pt x="13160" y="13152"/>
                </a:cubicBezTo>
                <a:cubicBezTo>
                  <a:pt x="13465" y="12814"/>
                  <a:pt x="13617" y="12147"/>
                  <a:pt x="13617" y="11146"/>
                </a:cubicBezTo>
                <a:cubicBezTo>
                  <a:pt x="13617" y="10086"/>
                  <a:pt x="13419" y="9363"/>
                  <a:pt x="13020" y="8985"/>
                </a:cubicBezTo>
                <a:cubicBezTo>
                  <a:pt x="12619" y="8608"/>
                  <a:pt x="11862" y="8417"/>
                  <a:pt x="10742" y="8417"/>
                </a:cubicBezTo>
                <a:close/>
                <a:moveTo>
                  <a:pt x="17807" y="8417"/>
                </a:moveTo>
                <a:lnTo>
                  <a:pt x="14453" y="13341"/>
                </a:lnTo>
                <a:lnTo>
                  <a:pt x="14453" y="15179"/>
                </a:lnTo>
                <a:lnTo>
                  <a:pt x="18603" y="15179"/>
                </a:lnTo>
                <a:lnTo>
                  <a:pt x="18603" y="17029"/>
                </a:lnTo>
                <a:lnTo>
                  <a:pt x="20065" y="17029"/>
                </a:lnTo>
                <a:lnTo>
                  <a:pt x="20065" y="15179"/>
                </a:lnTo>
                <a:lnTo>
                  <a:pt x="20951" y="15179"/>
                </a:lnTo>
                <a:lnTo>
                  <a:pt x="20951" y="13921"/>
                </a:lnTo>
                <a:cubicBezTo>
                  <a:pt x="20951" y="13921"/>
                  <a:pt x="20065" y="13920"/>
                  <a:pt x="20065" y="13921"/>
                </a:cubicBezTo>
                <a:lnTo>
                  <a:pt x="20065" y="8417"/>
                </a:lnTo>
                <a:lnTo>
                  <a:pt x="17807" y="8417"/>
                </a:lnTo>
                <a:close/>
                <a:moveTo>
                  <a:pt x="18563" y="9653"/>
                </a:moveTo>
                <a:lnTo>
                  <a:pt x="18603" y="9653"/>
                </a:lnTo>
                <a:cubicBezTo>
                  <a:pt x="18603" y="9653"/>
                  <a:pt x="18603" y="13921"/>
                  <a:pt x="18603" y="13921"/>
                </a:cubicBezTo>
                <a:lnTo>
                  <a:pt x="15647" y="13921"/>
                </a:lnTo>
                <a:lnTo>
                  <a:pt x="18563" y="9653"/>
                </a:lnTo>
                <a:close/>
                <a:moveTo>
                  <a:pt x="8095" y="18444"/>
                </a:moveTo>
                <a:lnTo>
                  <a:pt x="8095" y="21474"/>
                </a:lnTo>
                <a:lnTo>
                  <a:pt x="8612" y="21474"/>
                </a:lnTo>
                <a:lnTo>
                  <a:pt x="8612" y="20160"/>
                </a:lnTo>
                <a:lnTo>
                  <a:pt x="9876" y="20160"/>
                </a:lnTo>
                <a:lnTo>
                  <a:pt x="9876" y="21474"/>
                </a:lnTo>
                <a:lnTo>
                  <a:pt x="10393" y="21474"/>
                </a:lnTo>
                <a:lnTo>
                  <a:pt x="10393" y="18444"/>
                </a:lnTo>
                <a:lnTo>
                  <a:pt x="9876" y="18444"/>
                </a:lnTo>
                <a:cubicBezTo>
                  <a:pt x="9876" y="18444"/>
                  <a:pt x="9876" y="19681"/>
                  <a:pt x="9876" y="19681"/>
                </a:cubicBezTo>
                <a:lnTo>
                  <a:pt x="8612" y="19681"/>
                </a:lnTo>
                <a:lnTo>
                  <a:pt x="8612" y="18444"/>
                </a:lnTo>
                <a:lnTo>
                  <a:pt x="8095" y="18444"/>
                </a:lnTo>
                <a:close/>
                <a:moveTo>
                  <a:pt x="11946" y="18444"/>
                </a:moveTo>
                <a:cubicBezTo>
                  <a:pt x="11394" y="18444"/>
                  <a:pt x="11052" y="18539"/>
                  <a:pt x="10911" y="18722"/>
                </a:cubicBezTo>
                <a:cubicBezTo>
                  <a:pt x="10769" y="18909"/>
                  <a:pt x="10692" y="19359"/>
                  <a:pt x="10692" y="20082"/>
                </a:cubicBezTo>
                <a:cubicBezTo>
                  <a:pt x="10692" y="20690"/>
                  <a:pt x="10766" y="21083"/>
                  <a:pt x="10911" y="21263"/>
                </a:cubicBezTo>
                <a:cubicBezTo>
                  <a:pt x="11055" y="21439"/>
                  <a:pt x="11375" y="21530"/>
                  <a:pt x="11866" y="21530"/>
                </a:cubicBezTo>
                <a:cubicBezTo>
                  <a:pt x="12412" y="21530"/>
                  <a:pt x="12757" y="21442"/>
                  <a:pt x="12901" y="21263"/>
                </a:cubicBezTo>
                <a:cubicBezTo>
                  <a:pt x="13042" y="21083"/>
                  <a:pt x="13110" y="20641"/>
                  <a:pt x="13110" y="19948"/>
                </a:cubicBezTo>
                <a:cubicBezTo>
                  <a:pt x="13110" y="19311"/>
                  <a:pt x="13042" y="18906"/>
                  <a:pt x="12901" y="18722"/>
                </a:cubicBezTo>
                <a:cubicBezTo>
                  <a:pt x="12760" y="18543"/>
                  <a:pt x="12437" y="18444"/>
                  <a:pt x="11946" y="18444"/>
                </a:cubicBezTo>
                <a:close/>
                <a:moveTo>
                  <a:pt x="13299" y="18444"/>
                </a:moveTo>
                <a:lnTo>
                  <a:pt x="13299" y="20494"/>
                </a:lnTo>
                <a:cubicBezTo>
                  <a:pt x="13299" y="20906"/>
                  <a:pt x="13370" y="21181"/>
                  <a:pt x="13518" y="21307"/>
                </a:cubicBezTo>
                <a:cubicBezTo>
                  <a:pt x="13663" y="21437"/>
                  <a:pt x="13971" y="21497"/>
                  <a:pt x="14443" y="21497"/>
                </a:cubicBezTo>
                <a:cubicBezTo>
                  <a:pt x="14893" y="21497"/>
                  <a:pt x="15185" y="21432"/>
                  <a:pt x="15329" y="21296"/>
                </a:cubicBezTo>
                <a:cubicBezTo>
                  <a:pt x="15474" y="21159"/>
                  <a:pt x="15548" y="20884"/>
                  <a:pt x="15548" y="20460"/>
                </a:cubicBezTo>
                <a:lnTo>
                  <a:pt x="15548" y="18444"/>
                </a:lnTo>
                <a:lnTo>
                  <a:pt x="15030" y="18444"/>
                </a:lnTo>
                <a:cubicBezTo>
                  <a:pt x="15030" y="18444"/>
                  <a:pt x="15030" y="20472"/>
                  <a:pt x="15030" y="20472"/>
                </a:cubicBezTo>
                <a:cubicBezTo>
                  <a:pt x="15030" y="20705"/>
                  <a:pt x="15001" y="20856"/>
                  <a:pt x="14931" y="20917"/>
                </a:cubicBezTo>
                <a:cubicBezTo>
                  <a:pt x="14864" y="20975"/>
                  <a:pt x="14684" y="21006"/>
                  <a:pt x="14413" y="21006"/>
                </a:cubicBezTo>
                <a:cubicBezTo>
                  <a:pt x="14151" y="21006"/>
                  <a:pt x="13990" y="20979"/>
                  <a:pt x="13916" y="20917"/>
                </a:cubicBezTo>
                <a:cubicBezTo>
                  <a:pt x="13845" y="20856"/>
                  <a:pt x="13806" y="20716"/>
                  <a:pt x="13806" y="20494"/>
                </a:cubicBezTo>
                <a:lnTo>
                  <a:pt x="13806" y="18444"/>
                </a:lnTo>
                <a:lnTo>
                  <a:pt x="13299" y="18444"/>
                </a:lnTo>
                <a:close/>
                <a:moveTo>
                  <a:pt x="16185" y="18444"/>
                </a:moveTo>
                <a:lnTo>
                  <a:pt x="16185" y="21474"/>
                </a:lnTo>
                <a:lnTo>
                  <a:pt x="16702" y="21474"/>
                </a:lnTo>
                <a:lnTo>
                  <a:pt x="16702" y="20449"/>
                </a:lnTo>
                <a:lnTo>
                  <a:pt x="17438" y="20449"/>
                </a:lnTo>
                <a:cubicBezTo>
                  <a:pt x="17715" y="20449"/>
                  <a:pt x="17846" y="20615"/>
                  <a:pt x="17846" y="20928"/>
                </a:cubicBezTo>
                <a:lnTo>
                  <a:pt x="17846" y="21474"/>
                </a:lnTo>
                <a:lnTo>
                  <a:pt x="18364" y="21474"/>
                </a:lnTo>
                <a:lnTo>
                  <a:pt x="18364" y="20806"/>
                </a:lnTo>
                <a:cubicBezTo>
                  <a:pt x="18364" y="20432"/>
                  <a:pt x="18215" y="20238"/>
                  <a:pt x="17916" y="20215"/>
                </a:cubicBezTo>
                <a:lnTo>
                  <a:pt x="17916" y="20204"/>
                </a:lnTo>
                <a:cubicBezTo>
                  <a:pt x="18109" y="20162"/>
                  <a:pt x="18239" y="20082"/>
                  <a:pt x="18304" y="19970"/>
                </a:cubicBezTo>
                <a:cubicBezTo>
                  <a:pt x="18368" y="19859"/>
                  <a:pt x="18394" y="19641"/>
                  <a:pt x="18394" y="19335"/>
                </a:cubicBezTo>
                <a:cubicBezTo>
                  <a:pt x="18394" y="18998"/>
                  <a:pt x="18330" y="18763"/>
                  <a:pt x="18205" y="18633"/>
                </a:cubicBezTo>
                <a:cubicBezTo>
                  <a:pt x="18080" y="18508"/>
                  <a:pt x="17849" y="18444"/>
                  <a:pt x="17518" y="18444"/>
                </a:cubicBezTo>
                <a:lnTo>
                  <a:pt x="16185" y="18444"/>
                </a:lnTo>
                <a:close/>
                <a:moveTo>
                  <a:pt x="19578" y="18444"/>
                </a:moveTo>
                <a:cubicBezTo>
                  <a:pt x="19151" y="18444"/>
                  <a:pt x="18867" y="18503"/>
                  <a:pt x="18722" y="18622"/>
                </a:cubicBezTo>
                <a:cubicBezTo>
                  <a:pt x="18581" y="18741"/>
                  <a:pt x="18503" y="18979"/>
                  <a:pt x="18503" y="19335"/>
                </a:cubicBezTo>
                <a:cubicBezTo>
                  <a:pt x="18503" y="19680"/>
                  <a:pt x="18564" y="19898"/>
                  <a:pt x="18682" y="20004"/>
                </a:cubicBezTo>
                <a:cubicBezTo>
                  <a:pt x="18802" y="20108"/>
                  <a:pt x="19081" y="20176"/>
                  <a:pt x="19508" y="20204"/>
                </a:cubicBezTo>
                <a:lnTo>
                  <a:pt x="19787" y="20226"/>
                </a:lnTo>
                <a:cubicBezTo>
                  <a:pt x="19947" y="20237"/>
                  <a:pt x="20054" y="20266"/>
                  <a:pt x="20105" y="20316"/>
                </a:cubicBezTo>
                <a:cubicBezTo>
                  <a:pt x="20154" y="20362"/>
                  <a:pt x="20175" y="20457"/>
                  <a:pt x="20175" y="20605"/>
                </a:cubicBezTo>
                <a:cubicBezTo>
                  <a:pt x="20175" y="20803"/>
                  <a:pt x="20140" y="20927"/>
                  <a:pt x="20075" y="20984"/>
                </a:cubicBezTo>
                <a:cubicBezTo>
                  <a:pt x="20011" y="21038"/>
                  <a:pt x="19869" y="21062"/>
                  <a:pt x="19638" y="21062"/>
                </a:cubicBezTo>
                <a:cubicBezTo>
                  <a:pt x="19342" y="21062"/>
                  <a:pt x="19164" y="21046"/>
                  <a:pt x="19100" y="20995"/>
                </a:cubicBezTo>
                <a:cubicBezTo>
                  <a:pt x="19032" y="20949"/>
                  <a:pt x="19001" y="20818"/>
                  <a:pt x="19001" y="20605"/>
                </a:cubicBezTo>
                <a:lnTo>
                  <a:pt x="19001" y="20538"/>
                </a:lnTo>
                <a:lnTo>
                  <a:pt x="18493" y="20538"/>
                </a:lnTo>
                <a:lnTo>
                  <a:pt x="18503" y="20650"/>
                </a:lnTo>
                <a:cubicBezTo>
                  <a:pt x="18503" y="21002"/>
                  <a:pt x="18574" y="21237"/>
                  <a:pt x="18712" y="21352"/>
                </a:cubicBezTo>
                <a:cubicBezTo>
                  <a:pt x="18850" y="21466"/>
                  <a:pt x="19134" y="21530"/>
                  <a:pt x="19558" y="21530"/>
                </a:cubicBezTo>
                <a:cubicBezTo>
                  <a:pt x="20034" y="21530"/>
                  <a:pt x="20335" y="21470"/>
                  <a:pt x="20473" y="21352"/>
                </a:cubicBezTo>
                <a:cubicBezTo>
                  <a:pt x="20611" y="21237"/>
                  <a:pt x="20682" y="20974"/>
                  <a:pt x="20682" y="20572"/>
                </a:cubicBezTo>
                <a:cubicBezTo>
                  <a:pt x="20682" y="20245"/>
                  <a:pt x="20622" y="20030"/>
                  <a:pt x="20503" y="19926"/>
                </a:cubicBezTo>
                <a:cubicBezTo>
                  <a:pt x="20388" y="19826"/>
                  <a:pt x="20129" y="19762"/>
                  <a:pt x="19727" y="19736"/>
                </a:cubicBezTo>
                <a:cubicBezTo>
                  <a:pt x="19383" y="19718"/>
                  <a:pt x="19181" y="19683"/>
                  <a:pt x="19120" y="19647"/>
                </a:cubicBezTo>
                <a:cubicBezTo>
                  <a:pt x="19059" y="19608"/>
                  <a:pt x="19031" y="19491"/>
                  <a:pt x="19031" y="19302"/>
                </a:cubicBezTo>
                <a:cubicBezTo>
                  <a:pt x="19031" y="19139"/>
                  <a:pt x="19067" y="19030"/>
                  <a:pt x="19140" y="18979"/>
                </a:cubicBezTo>
                <a:cubicBezTo>
                  <a:pt x="19214" y="18933"/>
                  <a:pt x="19373" y="18901"/>
                  <a:pt x="19618" y="18901"/>
                </a:cubicBezTo>
                <a:cubicBezTo>
                  <a:pt x="19823" y="18901"/>
                  <a:pt x="19951" y="18924"/>
                  <a:pt x="20006" y="18967"/>
                </a:cubicBezTo>
                <a:cubicBezTo>
                  <a:pt x="20064" y="19014"/>
                  <a:pt x="20102" y="19118"/>
                  <a:pt x="20115" y="19291"/>
                </a:cubicBezTo>
                <a:cubicBezTo>
                  <a:pt x="20115" y="19305"/>
                  <a:pt x="20112" y="19328"/>
                  <a:pt x="20115" y="19357"/>
                </a:cubicBezTo>
                <a:lnTo>
                  <a:pt x="20623" y="19357"/>
                </a:lnTo>
                <a:lnTo>
                  <a:pt x="20623" y="19246"/>
                </a:lnTo>
                <a:cubicBezTo>
                  <a:pt x="20623" y="18933"/>
                  <a:pt x="20545" y="18718"/>
                  <a:pt x="20404" y="18611"/>
                </a:cubicBezTo>
                <a:cubicBezTo>
                  <a:pt x="20262" y="18503"/>
                  <a:pt x="19986" y="18444"/>
                  <a:pt x="19578" y="18444"/>
                </a:cubicBezTo>
                <a:close/>
                <a:moveTo>
                  <a:pt x="16702" y="18923"/>
                </a:moveTo>
                <a:lnTo>
                  <a:pt x="17468" y="18923"/>
                </a:lnTo>
                <a:cubicBezTo>
                  <a:pt x="17638" y="18923"/>
                  <a:pt x="17745" y="18958"/>
                  <a:pt x="17797" y="19023"/>
                </a:cubicBezTo>
                <a:cubicBezTo>
                  <a:pt x="17845" y="19084"/>
                  <a:pt x="17876" y="19220"/>
                  <a:pt x="17876" y="19435"/>
                </a:cubicBezTo>
                <a:cubicBezTo>
                  <a:pt x="17876" y="19647"/>
                  <a:pt x="17844" y="19798"/>
                  <a:pt x="17787" y="19870"/>
                </a:cubicBezTo>
                <a:cubicBezTo>
                  <a:pt x="17729" y="19938"/>
                  <a:pt x="17615" y="19970"/>
                  <a:pt x="17438" y="19970"/>
                </a:cubicBezTo>
                <a:lnTo>
                  <a:pt x="16702" y="19970"/>
                </a:lnTo>
                <a:lnTo>
                  <a:pt x="16702" y="18923"/>
                </a:lnTo>
                <a:close/>
                <a:moveTo>
                  <a:pt x="11906" y="18934"/>
                </a:moveTo>
                <a:cubicBezTo>
                  <a:pt x="12236" y="18934"/>
                  <a:pt x="12435" y="18986"/>
                  <a:pt x="12493" y="19079"/>
                </a:cubicBezTo>
                <a:cubicBezTo>
                  <a:pt x="12554" y="19171"/>
                  <a:pt x="12592" y="19475"/>
                  <a:pt x="12592" y="19981"/>
                </a:cubicBezTo>
                <a:cubicBezTo>
                  <a:pt x="12592" y="20490"/>
                  <a:pt x="12556" y="20782"/>
                  <a:pt x="12493" y="20884"/>
                </a:cubicBezTo>
                <a:cubicBezTo>
                  <a:pt x="12428" y="20985"/>
                  <a:pt x="12233" y="21040"/>
                  <a:pt x="11916" y="21040"/>
                </a:cubicBezTo>
                <a:cubicBezTo>
                  <a:pt x="11582" y="21040"/>
                  <a:pt x="11386" y="20992"/>
                  <a:pt x="11319" y="20906"/>
                </a:cubicBezTo>
                <a:cubicBezTo>
                  <a:pt x="11252" y="20816"/>
                  <a:pt x="11219" y="20550"/>
                  <a:pt x="11219" y="20115"/>
                </a:cubicBezTo>
                <a:cubicBezTo>
                  <a:pt x="11219" y="19529"/>
                  <a:pt x="11248" y="19188"/>
                  <a:pt x="11309" y="19090"/>
                </a:cubicBezTo>
                <a:cubicBezTo>
                  <a:pt x="11367" y="18990"/>
                  <a:pt x="11559" y="18934"/>
                  <a:pt x="11906" y="18934"/>
                </a:cubicBezTo>
                <a:close/>
              </a:path>
            </a:pathLst>
          </a:custGeom>
          <a:solidFill>
            <a:srgbClr val="4B99C7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3" name="Shape 2377"/>
          <p:cNvSpPr/>
          <p:nvPr/>
        </p:nvSpPr>
        <p:spPr>
          <a:xfrm>
            <a:off x="6934392" y="5045069"/>
            <a:ext cx="470334" cy="4782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89" extrusionOk="0">
                <a:moveTo>
                  <a:pt x="10937" y="1"/>
                </a:moveTo>
                <a:cubicBezTo>
                  <a:pt x="10444" y="-11"/>
                  <a:pt x="10031" y="375"/>
                  <a:pt x="10019" y="861"/>
                </a:cubicBezTo>
                <a:lnTo>
                  <a:pt x="10028" y="3458"/>
                </a:lnTo>
                <a:cubicBezTo>
                  <a:pt x="10027" y="3511"/>
                  <a:pt x="10029" y="3561"/>
                  <a:pt x="10037" y="3611"/>
                </a:cubicBezTo>
                <a:cubicBezTo>
                  <a:pt x="10102" y="4025"/>
                  <a:pt x="10461" y="4343"/>
                  <a:pt x="10900" y="4354"/>
                </a:cubicBezTo>
                <a:cubicBezTo>
                  <a:pt x="11393" y="4366"/>
                  <a:pt x="11797" y="3980"/>
                  <a:pt x="11809" y="3494"/>
                </a:cubicBezTo>
                <a:lnTo>
                  <a:pt x="11800" y="896"/>
                </a:lnTo>
                <a:cubicBezTo>
                  <a:pt x="11812" y="411"/>
                  <a:pt x="11429" y="12"/>
                  <a:pt x="10937" y="1"/>
                </a:cubicBezTo>
                <a:close/>
                <a:moveTo>
                  <a:pt x="4415" y="2088"/>
                </a:moveTo>
                <a:cubicBezTo>
                  <a:pt x="4188" y="2063"/>
                  <a:pt x="3953" y="2124"/>
                  <a:pt x="3761" y="2276"/>
                </a:cubicBezTo>
                <a:cubicBezTo>
                  <a:pt x="3502" y="2479"/>
                  <a:pt x="3387" y="2790"/>
                  <a:pt x="3434" y="3091"/>
                </a:cubicBezTo>
                <a:cubicBezTo>
                  <a:pt x="3456" y="3238"/>
                  <a:pt x="3523" y="3387"/>
                  <a:pt x="3624" y="3512"/>
                </a:cubicBezTo>
                <a:lnTo>
                  <a:pt x="5268" y="5537"/>
                </a:lnTo>
                <a:cubicBezTo>
                  <a:pt x="5576" y="5916"/>
                  <a:pt x="6137" y="5983"/>
                  <a:pt x="6522" y="5680"/>
                </a:cubicBezTo>
                <a:cubicBezTo>
                  <a:pt x="6906" y="5376"/>
                  <a:pt x="6966" y="4815"/>
                  <a:pt x="6658" y="4435"/>
                </a:cubicBezTo>
                <a:lnTo>
                  <a:pt x="5014" y="2410"/>
                </a:lnTo>
                <a:cubicBezTo>
                  <a:pt x="4860" y="2220"/>
                  <a:pt x="4641" y="2113"/>
                  <a:pt x="4415" y="2088"/>
                </a:cubicBezTo>
                <a:close/>
                <a:moveTo>
                  <a:pt x="17341" y="2607"/>
                </a:moveTo>
                <a:cubicBezTo>
                  <a:pt x="17113" y="2622"/>
                  <a:pt x="16895" y="2721"/>
                  <a:pt x="16732" y="2903"/>
                </a:cubicBezTo>
                <a:lnTo>
                  <a:pt x="14988" y="4847"/>
                </a:lnTo>
                <a:cubicBezTo>
                  <a:pt x="14806" y="5050"/>
                  <a:pt x="14741" y="5315"/>
                  <a:pt x="14779" y="5563"/>
                </a:cubicBezTo>
                <a:cubicBezTo>
                  <a:pt x="14809" y="5761"/>
                  <a:pt x="14906" y="5950"/>
                  <a:pt x="15070" y="6092"/>
                </a:cubicBezTo>
                <a:cubicBezTo>
                  <a:pt x="15439" y="6413"/>
                  <a:pt x="16007" y="6376"/>
                  <a:pt x="16332" y="6011"/>
                </a:cubicBezTo>
                <a:lnTo>
                  <a:pt x="18067" y="4059"/>
                </a:lnTo>
                <a:cubicBezTo>
                  <a:pt x="18393" y="3694"/>
                  <a:pt x="18355" y="3143"/>
                  <a:pt x="17986" y="2822"/>
                </a:cubicBezTo>
                <a:cubicBezTo>
                  <a:pt x="17801" y="2662"/>
                  <a:pt x="17569" y="2593"/>
                  <a:pt x="17341" y="2607"/>
                </a:cubicBezTo>
                <a:close/>
                <a:moveTo>
                  <a:pt x="10746" y="6244"/>
                </a:moveTo>
                <a:cubicBezTo>
                  <a:pt x="7722" y="6244"/>
                  <a:pt x="5269" y="8664"/>
                  <a:pt x="5268" y="11646"/>
                </a:cubicBezTo>
                <a:lnTo>
                  <a:pt x="5268" y="18275"/>
                </a:lnTo>
                <a:lnTo>
                  <a:pt x="16296" y="18275"/>
                </a:lnTo>
                <a:lnTo>
                  <a:pt x="16296" y="11646"/>
                </a:lnTo>
                <a:cubicBezTo>
                  <a:pt x="16296" y="8664"/>
                  <a:pt x="13852" y="6244"/>
                  <a:pt x="10828" y="6244"/>
                </a:cubicBezTo>
                <a:cubicBezTo>
                  <a:pt x="10828" y="6244"/>
                  <a:pt x="10746" y="6244"/>
                  <a:pt x="10746" y="6244"/>
                </a:cubicBezTo>
                <a:close/>
                <a:moveTo>
                  <a:pt x="10782" y="7480"/>
                </a:moveTo>
                <a:lnTo>
                  <a:pt x="10864" y="7480"/>
                </a:lnTo>
                <a:cubicBezTo>
                  <a:pt x="13279" y="7480"/>
                  <a:pt x="15242" y="9417"/>
                  <a:pt x="15242" y="11798"/>
                </a:cubicBezTo>
                <a:cubicBezTo>
                  <a:pt x="15242" y="12054"/>
                  <a:pt x="15038" y="12255"/>
                  <a:pt x="14779" y="12255"/>
                </a:cubicBezTo>
                <a:cubicBezTo>
                  <a:pt x="14520" y="12255"/>
                  <a:pt x="14307" y="12054"/>
                  <a:pt x="14307" y="11798"/>
                </a:cubicBezTo>
                <a:cubicBezTo>
                  <a:pt x="14307" y="9927"/>
                  <a:pt x="12761" y="8403"/>
                  <a:pt x="10864" y="8403"/>
                </a:cubicBezTo>
                <a:lnTo>
                  <a:pt x="10782" y="8403"/>
                </a:lnTo>
                <a:cubicBezTo>
                  <a:pt x="10523" y="8403"/>
                  <a:pt x="10319" y="8193"/>
                  <a:pt x="10319" y="7937"/>
                </a:cubicBezTo>
                <a:cubicBezTo>
                  <a:pt x="10319" y="7682"/>
                  <a:pt x="10523" y="7480"/>
                  <a:pt x="10782" y="7480"/>
                </a:cubicBezTo>
                <a:close/>
                <a:moveTo>
                  <a:pt x="1063" y="8081"/>
                </a:moveTo>
                <a:cubicBezTo>
                  <a:pt x="580" y="7985"/>
                  <a:pt x="115" y="8294"/>
                  <a:pt x="18" y="8770"/>
                </a:cubicBezTo>
                <a:cubicBezTo>
                  <a:pt x="-3" y="8874"/>
                  <a:pt x="-6" y="8976"/>
                  <a:pt x="9" y="9075"/>
                </a:cubicBezTo>
                <a:cubicBezTo>
                  <a:pt x="64" y="9431"/>
                  <a:pt x="339" y="9734"/>
                  <a:pt x="718" y="9809"/>
                </a:cubicBezTo>
                <a:lnTo>
                  <a:pt x="3297" y="10320"/>
                </a:lnTo>
                <a:cubicBezTo>
                  <a:pt x="3780" y="10416"/>
                  <a:pt x="4246" y="10107"/>
                  <a:pt x="4342" y="9630"/>
                </a:cubicBezTo>
                <a:cubicBezTo>
                  <a:pt x="4440" y="9154"/>
                  <a:pt x="4125" y="8686"/>
                  <a:pt x="3642" y="8591"/>
                </a:cubicBezTo>
                <a:lnTo>
                  <a:pt x="1063" y="8081"/>
                </a:lnTo>
                <a:close/>
                <a:moveTo>
                  <a:pt x="20502" y="8331"/>
                </a:moveTo>
                <a:lnTo>
                  <a:pt x="17904" y="8726"/>
                </a:lnTo>
                <a:cubicBezTo>
                  <a:pt x="17417" y="8798"/>
                  <a:pt x="17076" y="9249"/>
                  <a:pt x="17150" y="9729"/>
                </a:cubicBezTo>
                <a:cubicBezTo>
                  <a:pt x="17225" y="10209"/>
                  <a:pt x="17680" y="10537"/>
                  <a:pt x="18167" y="10463"/>
                </a:cubicBezTo>
                <a:lnTo>
                  <a:pt x="20774" y="10069"/>
                </a:lnTo>
                <a:cubicBezTo>
                  <a:pt x="21261" y="9996"/>
                  <a:pt x="21594" y="9555"/>
                  <a:pt x="21519" y="9075"/>
                </a:cubicBezTo>
                <a:cubicBezTo>
                  <a:pt x="21445" y="8594"/>
                  <a:pt x="20989" y="8258"/>
                  <a:pt x="20502" y="8331"/>
                </a:cubicBezTo>
                <a:close/>
                <a:moveTo>
                  <a:pt x="4651" y="19511"/>
                </a:moveTo>
                <a:lnTo>
                  <a:pt x="3951" y="21589"/>
                </a:lnTo>
                <a:lnTo>
                  <a:pt x="17695" y="21589"/>
                </a:lnTo>
                <a:lnTo>
                  <a:pt x="16996" y="19511"/>
                </a:lnTo>
                <a:cubicBezTo>
                  <a:pt x="16996" y="19511"/>
                  <a:pt x="4651" y="19511"/>
                  <a:pt x="4651" y="19511"/>
                </a:cubicBezTo>
                <a:close/>
                <a:moveTo>
                  <a:pt x="4987" y="19896"/>
                </a:moveTo>
                <a:lnTo>
                  <a:pt x="8130" y="19896"/>
                </a:lnTo>
                <a:cubicBezTo>
                  <a:pt x="7687" y="20333"/>
                  <a:pt x="7247" y="20767"/>
                  <a:pt x="6804" y="21204"/>
                </a:cubicBezTo>
                <a:lnTo>
                  <a:pt x="4542" y="21204"/>
                </a:lnTo>
                <a:lnTo>
                  <a:pt x="4987" y="19896"/>
                </a:lnTo>
                <a:close/>
              </a:path>
            </a:pathLst>
          </a:custGeom>
          <a:solidFill>
            <a:srgbClr val="C9C9C9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4" name="Shape 2378"/>
          <p:cNvSpPr/>
          <p:nvPr/>
        </p:nvSpPr>
        <p:spPr>
          <a:xfrm>
            <a:off x="3839170" y="5066308"/>
            <a:ext cx="408385" cy="435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370"/>
                </a:lnTo>
                <a:lnTo>
                  <a:pt x="10810" y="17370"/>
                </a:lnTo>
                <a:lnTo>
                  <a:pt x="10810" y="16141"/>
                </a:lnTo>
                <a:lnTo>
                  <a:pt x="1312" y="16141"/>
                </a:lnTo>
                <a:cubicBezTo>
                  <a:pt x="1312" y="16141"/>
                  <a:pt x="1312" y="1220"/>
                  <a:pt x="1312" y="1220"/>
                </a:cubicBezTo>
                <a:lnTo>
                  <a:pt x="15880" y="1220"/>
                </a:lnTo>
                <a:lnTo>
                  <a:pt x="15880" y="5725"/>
                </a:lnTo>
                <a:cubicBezTo>
                  <a:pt x="16159" y="5672"/>
                  <a:pt x="16441" y="5636"/>
                  <a:pt x="16741" y="5636"/>
                </a:cubicBezTo>
                <a:cubicBezTo>
                  <a:pt x="16892" y="5636"/>
                  <a:pt x="17034" y="5666"/>
                  <a:pt x="17181" y="5675"/>
                </a:cubicBezTo>
                <a:lnTo>
                  <a:pt x="17181" y="0"/>
                </a:lnTo>
                <a:lnTo>
                  <a:pt x="0" y="0"/>
                </a:lnTo>
                <a:close/>
                <a:moveTo>
                  <a:pt x="3222" y="4023"/>
                </a:moveTo>
                <a:lnTo>
                  <a:pt x="3222" y="5311"/>
                </a:lnTo>
                <a:lnTo>
                  <a:pt x="14064" y="5311"/>
                </a:lnTo>
                <a:cubicBezTo>
                  <a:pt x="14064" y="5311"/>
                  <a:pt x="14064" y="4023"/>
                  <a:pt x="14064" y="4023"/>
                </a:cubicBezTo>
                <a:lnTo>
                  <a:pt x="3222" y="4023"/>
                </a:lnTo>
                <a:close/>
                <a:moveTo>
                  <a:pt x="16814" y="6708"/>
                </a:moveTo>
                <a:cubicBezTo>
                  <a:pt x="14848" y="6708"/>
                  <a:pt x="13246" y="8204"/>
                  <a:pt x="13245" y="10052"/>
                </a:cubicBezTo>
                <a:cubicBezTo>
                  <a:pt x="13245" y="11894"/>
                  <a:pt x="14848" y="13397"/>
                  <a:pt x="16814" y="13397"/>
                </a:cubicBezTo>
                <a:cubicBezTo>
                  <a:pt x="18790" y="13397"/>
                  <a:pt x="20372" y="11894"/>
                  <a:pt x="20372" y="10052"/>
                </a:cubicBezTo>
                <a:cubicBezTo>
                  <a:pt x="20372" y="8204"/>
                  <a:pt x="18790" y="6708"/>
                  <a:pt x="16814" y="6708"/>
                </a:cubicBezTo>
                <a:close/>
                <a:moveTo>
                  <a:pt x="3222" y="8056"/>
                </a:moveTo>
                <a:lnTo>
                  <a:pt x="3222" y="9334"/>
                </a:lnTo>
                <a:lnTo>
                  <a:pt x="12101" y="9334"/>
                </a:lnTo>
                <a:cubicBezTo>
                  <a:pt x="12193" y="8874"/>
                  <a:pt x="12362" y="8455"/>
                  <a:pt x="12584" y="8056"/>
                </a:cubicBezTo>
                <a:cubicBezTo>
                  <a:pt x="12584" y="8056"/>
                  <a:pt x="3222" y="8056"/>
                  <a:pt x="3222" y="8056"/>
                </a:cubicBezTo>
                <a:close/>
                <a:moveTo>
                  <a:pt x="3222" y="12079"/>
                </a:moveTo>
                <a:cubicBezTo>
                  <a:pt x="3222" y="12079"/>
                  <a:pt x="3222" y="13367"/>
                  <a:pt x="3222" y="13367"/>
                </a:cubicBezTo>
                <a:lnTo>
                  <a:pt x="12427" y="13367"/>
                </a:lnTo>
                <a:cubicBezTo>
                  <a:pt x="12675" y="13225"/>
                  <a:pt x="12935" y="13113"/>
                  <a:pt x="13214" y="13043"/>
                </a:cubicBezTo>
                <a:cubicBezTo>
                  <a:pt x="12950" y="12752"/>
                  <a:pt x="12729" y="12422"/>
                  <a:pt x="12542" y="12079"/>
                </a:cubicBezTo>
                <a:lnTo>
                  <a:pt x="3222" y="12079"/>
                </a:lnTo>
                <a:close/>
                <a:moveTo>
                  <a:pt x="14033" y="14095"/>
                </a:moveTo>
                <a:cubicBezTo>
                  <a:pt x="13014" y="14095"/>
                  <a:pt x="12175" y="14964"/>
                  <a:pt x="12175" y="16043"/>
                </a:cubicBezTo>
                <a:lnTo>
                  <a:pt x="12175" y="21423"/>
                </a:lnTo>
                <a:cubicBezTo>
                  <a:pt x="12175" y="21484"/>
                  <a:pt x="12206" y="21538"/>
                  <a:pt x="12206" y="21600"/>
                </a:cubicBezTo>
                <a:lnTo>
                  <a:pt x="21569" y="21600"/>
                </a:lnTo>
                <a:cubicBezTo>
                  <a:pt x="21573" y="21538"/>
                  <a:pt x="21600" y="21484"/>
                  <a:pt x="21600" y="21423"/>
                </a:cubicBezTo>
                <a:lnTo>
                  <a:pt x="21600" y="16043"/>
                </a:lnTo>
                <a:cubicBezTo>
                  <a:pt x="21600" y="14964"/>
                  <a:pt x="20776" y="14095"/>
                  <a:pt x="19753" y="14095"/>
                </a:cubicBezTo>
                <a:lnTo>
                  <a:pt x="14033" y="14095"/>
                </a:lnTo>
                <a:close/>
              </a:path>
            </a:pathLst>
          </a:custGeom>
          <a:solidFill>
            <a:srgbClr val="E7D113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5" name="Shape 2379"/>
          <p:cNvSpPr/>
          <p:nvPr/>
        </p:nvSpPr>
        <p:spPr>
          <a:xfrm>
            <a:off x="8138705" y="5060500"/>
            <a:ext cx="360787" cy="4474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46" h="21600" extrusionOk="0">
                <a:moveTo>
                  <a:pt x="16545" y="8369"/>
                </a:moveTo>
                <a:lnTo>
                  <a:pt x="16545" y="4011"/>
                </a:lnTo>
                <a:cubicBezTo>
                  <a:pt x="17001" y="3827"/>
                  <a:pt x="17467" y="3744"/>
                  <a:pt x="17865" y="3790"/>
                </a:cubicBezTo>
                <a:cubicBezTo>
                  <a:pt x="18291" y="3839"/>
                  <a:pt x="18618" y="4035"/>
                  <a:pt x="18864" y="4387"/>
                </a:cubicBezTo>
                <a:cubicBezTo>
                  <a:pt x="19301" y="5012"/>
                  <a:pt x="18878" y="5878"/>
                  <a:pt x="18588" y="6340"/>
                </a:cubicBezTo>
                <a:cubicBezTo>
                  <a:pt x="18147" y="7041"/>
                  <a:pt x="17423" y="7755"/>
                  <a:pt x="16545" y="8369"/>
                </a:cubicBezTo>
                <a:close/>
                <a:moveTo>
                  <a:pt x="14818" y="18316"/>
                </a:moveTo>
                <a:cubicBezTo>
                  <a:pt x="14892" y="18316"/>
                  <a:pt x="14953" y="18367"/>
                  <a:pt x="14953" y="18428"/>
                </a:cubicBezTo>
                <a:lnTo>
                  <a:pt x="14953" y="19919"/>
                </a:lnTo>
                <a:lnTo>
                  <a:pt x="6191" y="19919"/>
                </a:lnTo>
                <a:lnTo>
                  <a:pt x="6191" y="18428"/>
                </a:lnTo>
                <a:cubicBezTo>
                  <a:pt x="6191" y="18367"/>
                  <a:pt x="6252" y="18316"/>
                  <a:pt x="6327" y="18316"/>
                </a:cubicBezTo>
                <a:cubicBezTo>
                  <a:pt x="6327" y="18316"/>
                  <a:pt x="14818" y="18316"/>
                  <a:pt x="14818" y="18316"/>
                </a:cubicBezTo>
                <a:close/>
                <a:moveTo>
                  <a:pt x="4601" y="8369"/>
                </a:moveTo>
                <a:cubicBezTo>
                  <a:pt x="3722" y="7755"/>
                  <a:pt x="2999" y="7041"/>
                  <a:pt x="2558" y="6340"/>
                </a:cubicBezTo>
                <a:cubicBezTo>
                  <a:pt x="2268" y="5878"/>
                  <a:pt x="1845" y="5012"/>
                  <a:pt x="2281" y="4387"/>
                </a:cubicBezTo>
                <a:cubicBezTo>
                  <a:pt x="2528" y="4035"/>
                  <a:pt x="2855" y="3839"/>
                  <a:pt x="3280" y="3790"/>
                </a:cubicBezTo>
                <a:cubicBezTo>
                  <a:pt x="3679" y="3744"/>
                  <a:pt x="4143" y="3827"/>
                  <a:pt x="4601" y="4011"/>
                </a:cubicBezTo>
                <a:cubicBezTo>
                  <a:pt x="4601" y="4011"/>
                  <a:pt x="4601" y="8369"/>
                  <a:pt x="4601" y="8369"/>
                </a:cubicBezTo>
                <a:close/>
                <a:moveTo>
                  <a:pt x="16973" y="10275"/>
                </a:moveTo>
                <a:cubicBezTo>
                  <a:pt x="18488" y="9403"/>
                  <a:pt x="19723" y="8288"/>
                  <a:pt x="20449" y="7135"/>
                </a:cubicBezTo>
                <a:cubicBezTo>
                  <a:pt x="21290" y="5798"/>
                  <a:pt x="21373" y="4516"/>
                  <a:pt x="20681" y="3526"/>
                </a:cubicBezTo>
                <a:cubicBezTo>
                  <a:pt x="20115" y="2716"/>
                  <a:pt x="19219" y="2203"/>
                  <a:pt x="18156" y="2080"/>
                </a:cubicBezTo>
                <a:cubicBezTo>
                  <a:pt x="17633" y="2020"/>
                  <a:pt x="17087" y="2054"/>
                  <a:pt x="16545" y="2172"/>
                </a:cubicBezTo>
                <a:lnTo>
                  <a:pt x="16545" y="674"/>
                </a:lnTo>
                <a:cubicBezTo>
                  <a:pt x="16545" y="302"/>
                  <a:pt x="16178" y="0"/>
                  <a:pt x="15727" y="0"/>
                </a:cubicBezTo>
                <a:lnTo>
                  <a:pt x="5419" y="0"/>
                </a:lnTo>
                <a:cubicBezTo>
                  <a:pt x="4967" y="0"/>
                  <a:pt x="4601" y="302"/>
                  <a:pt x="4601" y="674"/>
                </a:cubicBezTo>
                <a:lnTo>
                  <a:pt x="4601" y="2172"/>
                </a:lnTo>
                <a:cubicBezTo>
                  <a:pt x="4059" y="2054"/>
                  <a:pt x="3512" y="2019"/>
                  <a:pt x="2990" y="2080"/>
                </a:cubicBezTo>
                <a:cubicBezTo>
                  <a:pt x="1927" y="2203"/>
                  <a:pt x="1030" y="2716"/>
                  <a:pt x="464" y="3526"/>
                </a:cubicBezTo>
                <a:cubicBezTo>
                  <a:pt x="-227" y="4516"/>
                  <a:pt x="-145" y="5798"/>
                  <a:pt x="697" y="7135"/>
                </a:cubicBezTo>
                <a:cubicBezTo>
                  <a:pt x="1423" y="8288"/>
                  <a:pt x="2657" y="9403"/>
                  <a:pt x="4172" y="10275"/>
                </a:cubicBezTo>
                <a:cubicBezTo>
                  <a:pt x="4494" y="10461"/>
                  <a:pt x="4532" y="10660"/>
                  <a:pt x="4506" y="10795"/>
                </a:cubicBezTo>
                <a:cubicBezTo>
                  <a:pt x="4476" y="10948"/>
                  <a:pt x="4358" y="11070"/>
                  <a:pt x="4204" y="11108"/>
                </a:cubicBezTo>
                <a:cubicBezTo>
                  <a:pt x="3974" y="11165"/>
                  <a:pt x="3533" y="11053"/>
                  <a:pt x="2990" y="10566"/>
                </a:cubicBezTo>
                <a:cubicBezTo>
                  <a:pt x="2598" y="10215"/>
                  <a:pt x="1935" y="10192"/>
                  <a:pt x="1509" y="10514"/>
                </a:cubicBezTo>
                <a:cubicBezTo>
                  <a:pt x="1082" y="10837"/>
                  <a:pt x="1055" y="11383"/>
                  <a:pt x="1446" y="11734"/>
                </a:cubicBezTo>
                <a:cubicBezTo>
                  <a:pt x="2453" y="12637"/>
                  <a:pt x="3416" y="12846"/>
                  <a:pt x="4089" y="12846"/>
                </a:cubicBezTo>
                <a:cubicBezTo>
                  <a:pt x="4397" y="12846"/>
                  <a:pt x="4643" y="12802"/>
                  <a:pt x="4807" y="12762"/>
                </a:cubicBezTo>
                <a:cubicBezTo>
                  <a:pt x="5157" y="12675"/>
                  <a:pt x="5474" y="12524"/>
                  <a:pt x="5741" y="12327"/>
                </a:cubicBezTo>
                <a:cubicBezTo>
                  <a:pt x="6505" y="13192"/>
                  <a:pt x="7600" y="13844"/>
                  <a:pt x="8872" y="14156"/>
                </a:cubicBezTo>
                <a:lnTo>
                  <a:pt x="8872" y="16634"/>
                </a:lnTo>
                <a:lnTo>
                  <a:pt x="6327" y="16634"/>
                </a:lnTo>
                <a:cubicBezTo>
                  <a:pt x="5127" y="16634"/>
                  <a:pt x="4151" y="17439"/>
                  <a:pt x="4151" y="18428"/>
                </a:cubicBezTo>
                <a:lnTo>
                  <a:pt x="4151" y="20759"/>
                </a:lnTo>
                <a:cubicBezTo>
                  <a:pt x="4151" y="21223"/>
                  <a:pt x="4609" y="21600"/>
                  <a:pt x="5171" y="21600"/>
                </a:cubicBezTo>
                <a:lnTo>
                  <a:pt x="15974" y="21600"/>
                </a:lnTo>
                <a:cubicBezTo>
                  <a:pt x="16537" y="21600"/>
                  <a:pt x="16994" y="21223"/>
                  <a:pt x="16994" y="20759"/>
                </a:cubicBezTo>
                <a:lnTo>
                  <a:pt x="16994" y="18428"/>
                </a:lnTo>
                <a:cubicBezTo>
                  <a:pt x="16994" y="17439"/>
                  <a:pt x="16018" y="16634"/>
                  <a:pt x="14818" y="16634"/>
                </a:cubicBezTo>
                <a:lnTo>
                  <a:pt x="12274" y="16634"/>
                </a:lnTo>
                <a:lnTo>
                  <a:pt x="12274" y="14156"/>
                </a:lnTo>
                <a:cubicBezTo>
                  <a:pt x="13546" y="13844"/>
                  <a:pt x="14641" y="13192"/>
                  <a:pt x="15404" y="12327"/>
                </a:cubicBezTo>
                <a:cubicBezTo>
                  <a:pt x="15671" y="12524"/>
                  <a:pt x="15989" y="12675"/>
                  <a:pt x="16339" y="12762"/>
                </a:cubicBezTo>
                <a:cubicBezTo>
                  <a:pt x="16501" y="12802"/>
                  <a:pt x="16748" y="12846"/>
                  <a:pt x="17056" y="12846"/>
                </a:cubicBezTo>
                <a:cubicBezTo>
                  <a:pt x="17729" y="12846"/>
                  <a:pt x="18692" y="12637"/>
                  <a:pt x="19699" y="11734"/>
                </a:cubicBezTo>
                <a:cubicBezTo>
                  <a:pt x="20091" y="11383"/>
                  <a:pt x="20063" y="10837"/>
                  <a:pt x="19636" y="10514"/>
                </a:cubicBezTo>
                <a:cubicBezTo>
                  <a:pt x="19210" y="10192"/>
                  <a:pt x="18547" y="10215"/>
                  <a:pt x="18156" y="10566"/>
                </a:cubicBezTo>
                <a:cubicBezTo>
                  <a:pt x="17613" y="11053"/>
                  <a:pt x="17172" y="11165"/>
                  <a:pt x="16942" y="11108"/>
                </a:cubicBezTo>
                <a:cubicBezTo>
                  <a:pt x="16788" y="11070"/>
                  <a:pt x="16669" y="10948"/>
                  <a:pt x="16640" y="10795"/>
                </a:cubicBezTo>
                <a:cubicBezTo>
                  <a:pt x="16614" y="10660"/>
                  <a:pt x="16650" y="10461"/>
                  <a:pt x="16973" y="10275"/>
                </a:cubicBezTo>
                <a:close/>
              </a:path>
            </a:pathLst>
          </a:custGeom>
          <a:solidFill>
            <a:srgbClr val="828282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6" name="Shape 2380"/>
          <p:cNvSpPr/>
          <p:nvPr/>
        </p:nvSpPr>
        <p:spPr>
          <a:xfrm flipV="1">
            <a:off x="4524309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7" name="Shape 2381"/>
          <p:cNvSpPr/>
          <p:nvPr/>
        </p:nvSpPr>
        <p:spPr>
          <a:xfrm flipV="1">
            <a:off x="5658843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8" name="Shape 2382"/>
          <p:cNvSpPr/>
          <p:nvPr/>
        </p:nvSpPr>
        <p:spPr>
          <a:xfrm flipV="1">
            <a:off x="6668361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29" name="Shape 2383"/>
          <p:cNvSpPr/>
          <p:nvPr/>
        </p:nvSpPr>
        <p:spPr>
          <a:xfrm flipV="1">
            <a:off x="7731794" y="4890791"/>
            <a:ext cx="1" cy="801355"/>
          </a:xfrm>
          <a:prstGeom prst="line">
            <a:avLst/>
          </a:prstGeom>
          <a:ln w="381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algn="ctr" defTabSz="412750"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600" kern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sp>
        <p:nvSpPr>
          <p:cNvPr id="30" name="Shape 2402"/>
          <p:cNvSpPr/>
          <p:nvPr/>
        </p:nvSpPr>
        <p:spPr>
          <a:xfrm>
            <a:off x="2865589" y="3753597"/>
            <a:ext cx="747978" cy="596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641" y="7919"/>
                  <a:pt x="11441" y="719"/>
                  <a:pt x="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latin typeface="Arimo"/>
              <a:sym typeface="Arimo"/>
            </a:endParaRPr>
          </a:p>
        </p:txBody>
      </p:sp>
      <p:sp>
        <p:nvSpPr>
          <p:cNvPr id="31" name="Shape 2403"/>
          <p:cNvSpPr/>
          <p:nvPr/>
        </p:nvSpPr>
        <p:spPr>
          <a:xfrm>
            <a:off x="4261275" y="2763593"/>
            <a:ext cx="644660" cy="1222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18" h="21600" extrusionOk="0">
                <a:moveTo>
                  <a:pt x="19082" y="21600"/>
                </a:moveTo>
                <a:cubicBezTo>
                  <a:pt x="21600" y="11554"/>
                  <a:pt x="15239" y="4354"/>
                  <a:pt x="0" y="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latin typeface="Arimo"/>
              <a:sym typeface="Arimo"/>
            </a:endParaRPr>
          </a:p>
        </p:txBody>
      </p:sp>
      <p:sp>
        <p:nvSpPr>
          <p:cNvPr id="32" name="Shape 2404"/>
          <p:cNvSpPr/>
          <p:nvPr/>
        </p:nvSpPr>
        <p:spPr>
          <a:xfrm>
            <a:off x="5885759" y="2201120"/>
            <a:ext cx="715955" cy="1124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582" h="21600" extrusionOk="0">
                <a:moveTo>
                  <a:pt x="18582" y="0"/>
                </a:moveTo>
                <a:cubicBezTo>
                  <a:pt x="2677" y="1309"/>
                  <a:pt x="-3018" y="8509"/>
                  <a:pt x="1497" y="2160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latin typeface="Arimo"/>
              <a:sym typeface="Arimo"/>
            </a:endParaRPr>
          </a:p>
        </p:txBody>
      </p:sp>
      <p:sp>
        <p:nvSpPr>
          <p:cNvPr id="33" name="Shape 2405"/>
          <p:cNvSpPr/>
          <p:nvPr/>
        </p:nvSpPr>
        <p:spPr>
          <a:xfrm>
            <a:off x="7554874" y="3285492"/>
            <a:ext cx="498806" cy="650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0518" y="2957"/>
                  <a:pt x="3318" y="10157"/>
                  <a:pt x="0" y="21600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latin typeface="Arimo"/>
              <a:sym typeface="Arimo"/>
            </a:endParaRPr>
          </a:p>
        </p:txBody>
      </p:sp>
      <p:sp>
        <p:nvSpPr>
          <p:cNvPr id="34" name="Shape 2406"/>
          <p:cNvSpPr/>
          <p:nvPr/>
        </p:nvSpPr>
        <p:spPr>
          <a:xfrm>
            <a:off x="8765607" y="4277392"/>
            <a:ext cx="636952" cy="144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250" extrusionOk="0">
                <a:moveTo>
                  <a:pt x="21600" y="0"/>
                </a:moveTo>
                <a:cubicBezTo>
                  <a:pt x="16790" y="17325"/>
                  <a:pt x="9590" y="21600"/>
                  <a:pt x="0" y="12825"/>
                </a:cubicBezTo>
              </a:path>
            </a:pathLst>
          </a:custGeom>
          <a:ln w="25400">
            <a:solidFill>
              <a:srgbClr val="CDCFD2"/>
            </a:solidFill>
            <a:miter lim="400000"/>
            <a:headEnd type="arrow"/>
            <a:tailEnd type="arrow"/>
          </a:ln>
        </p:spPr>
        <p:txBody>
          <a:bodyPr/>
          <a:lstStyle/>
          <a:p>
            <a:pPr defTabSz="412750">
              <a:lnSpc>
                <a:spcPct val="70000"/>
              </a:lnSpc>
            </a:pPr>
            <a:endParaRPr sz="2500" b="1" kern="0">
              <a:solidFill>
                <a:srgbClr val="64696E"/>
              </a:solidFill>
              <a:latin typeface="Arimo"/>
              <a:sym typeface="Arimo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29165" y="224446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1929165" y="759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35535" y="53181"/>
            <a:ext cx="1552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ln>
                  <a:gradFill>
                    <a:gsLst>
                      <a:gs pos="0">
                        <a:srgbClr val="828282"/>
                      </a:gs>
                      <a:gs pos="77000">
                        <a:srgbClr val="C9C9C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8800" dirty="0">
              <a:ln>
                <a:gradFill>
                  <a:gsLst>
                    <a:gs pos="0">
                      <a:srgbClr val="828282"/>
                    </a:gs>
                    <a:gs pos="77000">
                      <a:srgbClr val="C9C9C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76209" y="3612458"/>
            <a:ext cx="1465749" cy="900401"/>
            <a:chOff x="2072783" y="4379960"/>
            <a:chExt cx="1465749" cy="900401"/>
          </a:xfrm>
        </p:grpSpPr>
        <p:sp>
          <p:nvSpPr>
            <p:cNvPr id="38" name="Shape 2206"/>
            <p:cNvSpPr/>
            <p:nvPr/>
          </p:nvSpPr>
          <p:spPr>
            <a:xfrm>
              <a:off x="2072783" y="4675067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sz="1000" kern="0" dirty="0">
                <a:latin typeface="Arimo"/>
                <a:sym typeface="Arimo"/>
              </a:endParaRPr>
            </a:p>
          </p:txBody>
        </p:sp>
        <p:sp>
          <p:nvSpPr>
            <p:cNvPr id="39" name="Shape 2208"/>
            <p:cNvSpPr/>
            <p:nvPr/>
          </p:nvSpPr>
          <p:spPr>
            <a:xfrm>
              <a:off x="2072783" y="4379960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54382" y="2669140"/>
            <a:ext cx="1465749" cy="900401"/>
            <a:chOff x="2072783" y="4379960"/>
            <a:chExt cx="1465749" cy="900401"/>
          </a:xfrm>
        </p:grpSpPr>
        <p:sp>
          <p:nvSpPr>
            <p:cNvPr id="42" name="Shape 2206"/>
            <p:cNvSpPr/>
            <p:nvPr/>
          </p:nvSpPr>
          <p:spPr>
            <a:xfrm>
              <a:off x="2072783" y="4675067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sz="1000" kern="0" dirty="0">
                <a:latin typeface="Arimo"/>
                <a:sym typeface="Arimo"/>
              </a:endParaRPr>
            </a:p>
          </p:txBody>
        </p:sp>
        <p:sp>
          <p:nvSpPr>
            <p:cNvPr id="43" name="Shape 2208"/>
            <p:cNvSpPr/>
            <p:nvPr/>
          </p:nvSpPr>
          <p:spPr>
            <a:xfrm>
              <a:off x="2072783" y="4379960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780156" y="1917290"/>
            <a:ext cx="1465749" cy="900401"/>
            <a:chOff x="2072783" y="4379960"/>
            <a:chExt cx="1465749" cy="900401"/>
          </a:xfrm>
        </p:grpSpPr>
        <p:sp>
          <p:nvSpPr>
            <p:cNvPr id="45" name="Shape 2206"/>
            <p:cNvSpPr/>
            <p:nvPr/>
          </p:nvSpPr>
          <p:spPr>
            <a:xfrm>
              <a:off x="2072783" y="4675067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sz="1000" kern="0" dirty="0">
                <a:latin typeface="Arimo"/>
                <a:sym typeface="Arimo"/>
              </a:endParaRPr>
            </a:p>
          </p:txBody>
        </p:sp>
        <p:sp>
          <p:nvSpPr>
            <p:cNvPr id="46" name="Shape 2208"/>
            <p:cNvSpPr/>
            <p:nvPr/>
          </p:nvSpPr>
          <p:spPr>
            <a:xfrm>
              <a:off x="2072783" y="4379960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38705" y="3020603"/>
            <a:ext cx="1465749" cy="900401"/>
            <a:chOff x="2072783" y="4379960"/>
            <a:chExt cx="1465749" cy="900401"/>
          </a:xfrm>
        </p:grpSpPr>
        <p:sp>
          <p:nvSpPr>
            <p:cNvPr id="48" name="Shape 2206"/>
            <p:cNvSpPr/>
            <p:nvPr/>
          </p:nvSpPr>
          <p:spPr>
            <a:xfrm>
              <a:off x="2072783" y="4675067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sz="1000" kern="0" dirty="0">
                <a:latin typeface="Arimo"/>
                <a:sym typeface="Arimo"/>
              </a:endParaRPr>
            </a:p>
          </p:txBody>
        </p:sp>
        <p:sp>
          <p:nvSpPr>
            <p:cNvPr id="49" name="Shape 2208"/>
            <p:cNvSpPr/>
            <p:nvPr/>
          </p:nvSpPr>
          <p:spPr>
            <a:xfrm>
              <a:off x="2072783" y="4379960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586505" y="3861834"/>
            <a:ext cx="1465749" cy="900401"/>
            <a:chOff x="2072783" y="4379960"/>
            <a:chExt cx="1465749" cy="900401"/>
          </a:xfrm>
        </p:grpSpPr>
        <p:sp>
          <p:nvSpPr>
            <p:cNvPr id="51" name="Shape 2206"/>
            <p:cNvSpPr/>
            <p:nvPr/>
          </p:nvSpPr>
          <p:spPr>
            <a:xfrm>
              <a:off x="2072783" y="4675067"/>
              <a:ext cx="1465749" cy="6052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2000" b="0">
                  <a:solidFill>
                    <a:srgbClr val="A5AAAF"/>
                  </a:solidFill>
                </a:defRPr>
              </a:lvl1pPr>
            </a:lstStyle>
            <a:p>
              <a:pPr defTabSz="41275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kern="0" dirty="0">
                  <a:latin typeface="Arimo"/>
                  <a:sym typeface="Arimo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latin typeface="Arimo"/>
                  <a:sym typeface="Arimo"/>
                </a:rPr>
                <a:t>……</a:t>
              </a:r>
              <a:endParaRPr sz="1000" kern="0" dirty="0">
                <a:latin typeface="Arimo"/>
                <a:sym typeface="Arimo"/>
              </a:endParaRPr>
            </a:p>
          </p:txBody>
        </p:sp>
        <p:sp>
          <p:nvSpPr>
            <p:cNvPr id="52" name="Shape 2208"/>
            <p:cNvSpPr/>
            <p:nvPr/>
          </p:nvSpPr>
          <p:spPr>
            <a:xfrm>
              <a:off x="2072783" y="4379960"/>
              <a:ext cx="1465749" cy="3085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ctr">
              <a:spAutoFit/>
            </a:bodyPr>
            <a:lstStyle>
              <a:lvl1pPr>
                <a:lnSpc>
                  <a:spcPct val="120000"/>
                </a:lnSpc>
                <a:defRPr sz="3000">
                  <a:solidFill>
                    <a:srgbClr val="2D5F78"/>
                  </a:solidFill>
                </a:defRPr>
              </a:lvl1pPr>
            </a:lstStyle>
            <a:p>
              <a:pPr defTabSz="412750"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500" b="1" kern="0" dirty="0">
                  <a:latin typeface="Arimo"/>
                  <a:sym typeface="Arimo"/>
                </a:rPr>
                <a:t>输入标题</a:t>
              </a:r>
              <a:endParaRPr sz="1500" b="1" kern="0" dirty="0">
                <a:latin typeface="Arimo"/>
                <a:sym typeface="Arim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93191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kqxrtmk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1355</Words>
  <Application>Microsoft Office PowerPoint</Application>
  <PresentationFormat>宽屏</PresentationFormat>
  <Paragraphs>178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Arimo</vt:lpstr>
      <vt:lpstr>Gill Sans</vt:lpstr>
      <vt:lpstr>Helvetica Light</vt:lpstr>
      <vt:lpstr>阿里巴巴普惠体 H</vt:lpstr>
      <vt:lpstr>阿里巴巴普惠体 L</vt:lpstr>
      <vt:lpstr>Arial</vt:lpstr>
      <vt:lpstr>Calibri</vt:lpstr>
      <vt:lpstr>Source Sans Pro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 添加标题文本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subject>几何风</dc:subject>
  <dc:creator>51PPT模板网</dc:creator>
  <cp:keywords>www.51pptmoban.com</cp:keywords>
  <dc:description>www.51pptmoban.com</dc:description>
  <cp:lastModifiedBy>Win user</cp:lastModifiedBy>
  <cp:revision>129</cp:revision>
  <dcterms:created xsi:type="dcterms:W3CDTF">2015-09-12T01:45:44Z</dcterms:created>
  <dcterms:modified xsi:type="dcterms:W3CDTF">2022-10-22T08:55:46Z</dcterms:modified>
  <cp:category>www.51pptmoban.com</cp:category>
  <cp:contentStatus>12sc.taobao.com</cp:contentStatus>
</cp:coreProperties>
</file>