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5.xml" ContentType="application/vnd.openxmlformats-officedocument.presentationml.tags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8" r:id="rId1"/>
  </p:sldMasterIdLst>
  <p:notesMasterIdLst>
    <p:notesMasterId r:id="rId19"/>
  </p:notesMasterIdLst>
  <p:handoutMasterIdLst>
    <p:handoutMasterId r:id="rId20"/>
  </p:handoutMasterIdLst>
  <p:sldIdLst>
    <p:sldId id="9717" r:id="rId2"/>
    <p:sldId id="10147" r:id="rId3"/>
    <p:sldId id="10148" r:id="rId4"/>
    <p:sldId id="10141" r:id="rId5"/>
    <p:sldId id="10126" r:id="rId6"/>
    <p:sldId id="10136" r:id="rId7"/>
    <p:sldId id="10138" r:id="rId8"/>
    <p:sldId id="10143" r:id="rId9"/>
    <p:sldId id="10129" r:id="rId10"/>
    <p:sldId id="10130" r:id="rId11"/>
    <p:sldId id="10132" r:id="rId12"/>
    <p:sldId id="10144" r:id="rId13"/>
    <p:sldId id="10131" r:id="rId14"/>
    <p:sldId id="10135" r:id="rId15"/>
    <p:sldId id="10145" r:id="rId16"/>
    <p:sldId id="10149" r:id="rId17"/>
    <p:sldId id="10150" r:id="rId18"/>
  </p:sldIdLst>
  <p:sldSz cx="12858750" cy="7232650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C00000"/>
    <a:srgbClr val="3B5C94"/>
    <a:srgbClr val="FFFFFF"/>
    <a:srgbClr val="0147A7"/>
    <a:srgbClr val="639CD3"/>
    <a:srgbClr val="7AB2E1"/>
    <a:srgbClr val="477FBB"/>
    <a:srgbClr val="7E3E88"/>
    <a:srgbClr val="F39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13" autoAdjust="0"/>
    <p:restoredTop sz="95317" autoAdjust="0"/>
  </p:normalViewPr>
  <p:slideViewPr>
    <p:cSldViewPr>
      <p:cViewPr>
        <p:scale>
          <a:sx n="75" d="100"/>
          <a:sy n="75" d="100"/>
        </p:scale>
        <p:origin x="906" y="774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9" d="100"/>
          <a:sy n="69" d="100"/>
        </p:scale>
        <p:origin x="2826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191158136482967"/>
          <c:y val="0.14323449803149668"/>
          <c:w val="0.55034366797900269"/>
          <c:h val="0.82551550196850398"/>
        </c:manualLayout>
      </c:layout>
      <c:doughnutChart>
        <c:varyColors val="1"/>
        <c:ser>
          <c:idx val="0"/>
          <c:order val="0"/>
          <c:spPr>
            <a:solidFill>
              <a:schemeClr val="accent6"/>
            </a:solidFill>
          </c:spPr>
          <c:dPt>
            <c:idx val="0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1891-41C4-804B-3CB03545527E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3-1891-41C4-804B-3CB03545527E}"/>
              </c:ext>
            </c:extLst>
          </c:dPt>
          <c:val>
            <c:numRef>
              <c:f>ورقة1!$B$2:$B$5</c:f>
              <c:numCache>
                <c:formatCode>General</c:formatCode>
                <c:ptCount val="4"/>
                <c:pt idx="0">
                  <c:v>25</c:v>
                </c:pt>
                <c:pt idx="1">
                  <c:v>75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ورقة1!$B$1</c15:sqref>
                        </c15:formulaRef>
                      </c:ext>
                    </c:extLst>
                    <c:strCache>
                      <c:ptCount val="1"/>
                      <c:pt idx="0">
                        <c:v>المبيعات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ورقة1!$A$2:$A$5</c15:sqref>
                        </c15:formulaRef>
                      </c:ext>
                    </c:extLst>
                    <c:strCache>
                      <c:ptCount val="2"/>
                      <c:pt idx="0">
                        <c:v>الربع الأول</c:v>
                      </c:pt>
                      <c:pt idx="1">
                        <c:v>الربع الثاني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1891-41C4-804B-3CB0354552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4"/>
      </c:doughnutChart>
    </c:plotArea>
    <c:plotVisOnly val="1"/>
    <c:dispBlanksAs val="zero"/>
    <c:showDLblsOverMax val="0"/>
  </c:chart>
  <c:spPr>
    <a:effectLst>
      <a:softEdge rad="0"/>
    </a:effectLst>
  </c:spPr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191158136482967"/>
          <c:y val="0.14323449803149668"/>
          <c:w val="0.55034366797900269"/>
          <c:h val="0.82551550196850398"/>
        </c:manualLayout>
      </c:layout>
      <c:doughnutChart>
        <c:varyColors val="1"/>
        <c:ser>
          <c:idx val="0"/>
          <c:order val="0"/>
          <c:spPr>
            <a:solidFill>
              <a:schemeClr val="accent4"/>
            </a:solidFill>
          </c:spPr>
          <c:dPt>
            <c:idx val="0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A242-438F-B10E-100D4DFEADD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3-A242-438F-B10E-100D4DFEADD5}"/>
              </c:ext>
            </c:extLst>
          </c:dPt>
          <c:val>
            <c:numRef>
              <c:f>ورقة1!$B$2:$B$5</c:f>
              <c:numCache>
                <c:formatCode>General</c:formatCode>
                <c:ptCount val="4"/>
                <c:pt idx="0">
                  <c:v>50</c:v>
                </c:pt>
                <c:pt idx="1">
                  <c:v>50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ورقة1!$B$1</c15:sqref>
                        </c15:formulaRef>
                      </c:ext>
                    </c:extLst>
                    <c:strCache>
                      <c:ptCount val="1"/>
                      <c:pt idx="0">
                        <c:v>المبيعات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ورقة1!$A$2:$A$5</c15:sqref>
                        </c15:formulaRef>
                      </c:ext>
                    </c:extLst>
                    <c:strCache>
                      <c:ptCount val="2"/>
                      <c:pt idx="0">
                        <c:v>الربع الأول</c:v>
                      </c:pt>
                      <c:pt idx="1">
                        <c:v>الربع الثاني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A242-438F-B10E-100D4DFEAD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4"/>
      </c:doughnutChart>
    </c:plotArea>
    <c:plotVisOnly val="1"/>
    <c:dispBlanksAs val="zero"/>
    <c:showDLblsOverMax val="0"/>
  </c:chart>
  <c:spPr>
    <a:effectLst>
      <a:softEdge rad="0"/>
    </a:effectLst>
  </c:spPr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191158136482967"/>
          <c:y val="0.14323449803149668"/>
          <c:w val="0.55034366797900269"/>
          <c:h val="0.82551550196850398"/>
        </c:manualLayout>
      </c:layout>
      <c:doughnutChart>
        <c:varyColors val="1"/>
        <c:ser>
          <c:idx val="0"/>
          <c:order val="0"/>
          <c:spPr>
            <a:solidFill>
              <a:schemeClr val="tx2"/>
            </a:solidFill>
          </c:spPr>
          <c:dPt>
            <c:idx val="0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731C-4215-BE5C-3AF20C85F200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3-731C-4215-BE5C-3AF20C85F200}"/>
              </c:ext>
            </c:extLst>
          </c:dPt>
          <c:val>
            <c:numRef>
              <c:f>ورقة1!$B$2:$B$5</c:f>
              <c:numCache>
                <c:formatCode>General</c:formatCode>
                <c:ptCount val="4"/>
                <c:pt idx="0">
                  <c:v>85</c:v>
                </c:pt>
                <c:pt idx="1">
                  <c:v>15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ورقة1!$B$1</c15:sqref>
                        </c15:formulaRef>
                      </c:ext>
                    </c:extLst>
                    <c:strCache>
                      <c:ptCount val="1"/>
                      <c:pt idx="0">
                        <c:v>المبيعات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ورقة1!$A$2:$A$5</c15:sqref>
                        </c15:formulaRef>
                      </c:ext>
                    </c:extLst>
                    <c:strCache>
                      <c:ptCount val="2"/>
                      <c:pt idx="0">
                        <c:v>الربع الأول</c:v>
                      </c:pt>
                      <c:pt idx="1">
                        <c:v>الربع الثاني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731C-4215-BE5C-3AF20C85F2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4"/>
      </c:doughnutChart>
    </c:plotArea>
    <c:plotVisOnly val="1"/>
    <c:dispBlanksAs val="zero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191158136482967"/>
          <c:y val="0.14323449803149668"/>
          <c:w val="0.55034366797900269"/>
          <c:h val="0.82551550196850398"/>
        </c:manualLayout>
      </c:layout>
      <c:doughnutChart>
        <c:varyColors val="1"/>
        <c:ser>
          <c:idx val="0"/>
          <c:order val="0"/>
          <c:spPr>
            <a:solidFill>
              <a:schemeClr val="accent4">
                <a:lumMod val="20000"/>
                <a:lumOff val="80000"/>
              </a:schemeClr>
            </a:solidFill>
          </c:spPr>
          <c:dPt>
            <c:idx val="0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E11F-4A90-9F2A-7782314B543E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3-E11F-4A90-9F2A-7782314B543E}"/>
              </c:ext>
            </c:extLst>
          </c:dPt>
          <c:val>
            <c:numRef>
              <c:f>ورقة1!$B$2:$B$5</c:f>
              <c:numCache>
                <c:formatCode>General</c:formatCode>
                <c:ptCount val="4"/>
                <c:pt idx="0">
                  <c:v>75</c:v>
                </c:pt>
                <c:pt idx="1">
                  <c:v>25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ورقة1!$B$1</c15:sqref>
                        </c15:formulaRef>
                      </c:ext>
                    </c:extLst>
                    <c:strCache>
                      <c:ptCount val="1"/>
                      <c:pt idx="0">
                        <c:v>المبيعات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ورقة1!$A$2:$A$5</c15:sqref>
                        </c15:formulaRef>
                      </c:ext>
                    </c:extLst>
                    <c:strCache>
                      <c:ptCount val="2"/>
                      <c:pt idx="0">
                        <c:v>الربع الأول</c:v>
                      </c:pt>
                      <c:pt idx="1">
                        <c:v>الربع الثاني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E11F-4A90-9F2A-7782314B54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4"/>
      </c:doughnutChart>
    </c:plotArea>
    <c:plotVisOnly val="1"/>
    <c:dispBlanksAs val="zero"/>
    <c:showDLblsOverMax val="0"/>
  </c:chart>
  <c:spPr>
    <a:effectLst>
      <a:softEdge rad="0"/>
    </a:effectLst>
  </c:spPr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pPr/>
              <a:t>2022/5/31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2022/5/31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167825A-42C3-43DF-A9E0-B8B749B3939F}" type="datetime1">
              <a:rPr lang="zh-CN" altLang="en-US" smtClean="0"/>
              <a:pPr/>
              <a:t>2022/5/31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A0162E-2667-456C-A790-270787271587}" type="slidenum">
              <a:rPr lang="zh-CN" altLang="en-US" smtClean="0"/>
              <a:pPr/>
              <a:t>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0491726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8037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8442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1980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8116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2530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0365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167825A-42C3-43DF-A9E0-B8B749B3939F}" type="datetime1">
              <a:rPr lang="zh-CN" altLang="en-US" smtClean="0"/>
              <a:pPr/>
              <a:t>2022/5/31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A0162E-2667-456C-A790-270787271587}" type="slidenum">
              <a:rPr lang="zh-CN" altLang="en-US" smtClean="0"/>
              <a:pPr/>
              <a:t>16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277685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167825A-42C3-43DF-A9E0-B8B749B3939F}" type="datetime1">
              <a:rPr lang="zh-CN" altLang="en-US" smtClean="0"/>
              <a:pPr/>
              <a:t>2022/5/31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A0162E-2667-456C-A790-270787271587}" type="slidenum">
              <a:rPr lang="zh-CN" altLang="en-US" smtClean="0"/>
              <a:pPr/>
              <a:t>2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3430669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167825A-42C3-43DF-A9E0-B8B749B3939F}" type="datetime1">
              <a:rPr lang="zh-CN" altLang="en-US" smtClean="0"/>
              <a:pPr/>
              <a:t>2022/5/31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A0162E-2667-456C-A790-270787271587}" type="slidenum">
              <a:rPr lang="zh-CN" altLang="en-US" smtClean="0"/>
              <a:pPr/>
              <a:t>3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8704662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6231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534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027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8633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3857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7775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pPr/>
              <a:t>2022/5/31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4497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7717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9896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15DFD-8505-4C7B-90FE-F45A3565472F}" type="datetimeFigureOut">
              <a:rPr lang="zh-CN" altLang="en-US" smtClean="0"/>
              <a:pPr/>
              <a:t>2022/5/31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06F3C-FA24-4A80-8CD4-EE5698C541FD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825066" y="386473"/>
            <a:ext cx="11179766" cy="200099"/>
            <a:chOff x="-1102637" y="4088502"/>
            <a:chExt cx="11179766" cy="200099"/>
          </a:xfrm>
        </p:grpSpPr>
        <p:grpSp>
          <p:nvGrpSpPr>
            <p:cNvPr id="8" name="组合 7"/>
            <p:cNvGrpSpPr/>
            <p:nvPr/>
          </p:nvGrpSpPr>
          <p:grpSpPr>
            <a:xfrm>
              <a:off x="-1102637" y="4088502"/>
              <a:ext cx="3143176" cy="200099"/>
              <a:chOff x="-598581" y="4088502"/>
              <a:chExt cx="3143176" cy="200099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-598581" y="4155334"/>
                <a:ext cx="2523932" cy="13326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C00000">
                      <a:alpha val="34000"/>
                    </a:srgb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圆角矩形 12"/>
              <p:cNvSpPr/>
              <p:nvPr/>
            </p:nvSpPr>
            <p:spPr>
              <a:xfrm>
                <a:off x="20663" y="4088502"/>
                <a:ext cx="2523932" cy="13326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C00000">
                      <a:alpha val="34000"/>
                    </a:srgb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 rot="10800000">
              <a:off x="6933953" y="4088502"/>
              <a:ext cx="3143176" cy="200099"/>
              <a:chOff x="3217843" y="4088502"/>
              <a:chExt cx="3143176" cy="200099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3837087" y="4155334"/>
                <a:ext cx="2523932" cy="13326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C00000">
                      <a:alpha val="34000"/>
                    </a:srgb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圆角矩形 10"/>
              <p:cNvSpPr/>
              <p:nvPr/>
            </p:nvSpPr>
            <p:spPr>
              <a:xfrm>
                <a:off x="3217843" y="4088502"/>
                <a:ext cx="2523932" cy="13326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C00000">
                      <a:alpha val="34000"/>
                    </a:srgb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783259"/>
            <a:ext cx="12858750" cy="1449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929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  <p:sldLayoutId id="2147483975" r:id="rId2"/>
    <p:sldLayoutId id="214748397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 cstate="screen"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3918" y="0"/>
            <a:ext cx="12858752" cy="7272808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-2545" y="0"/>
            <a:ext cx="12855098" cy="7216860"/>
          </a:xfrm>
          <a:prstGeom prst="rect">
            <a:avLst/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6046" y="3184277"/>
            <a:ext cx="12858750" cy="4032448"/>
          </a:xfrm>
          <a:prstGeom prst="rect">
            <a:avLst/>
          </a:prstGeom>
        </p:spPr>
      </p:pic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2254737" y="2338466"/>
            <a:ext cx="8352928" cy="123110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8000" b="1" dirty="0">
                <a:gradFill>
                  <a:gsLst>
                    <a:gs pos="0">
                      <a:srgbClr val="C00000"/>
                    </a:gs>
                    <a:gs pos="100000">
                      <a:srgbClr val="C00000">
                        <a:alpha val="34000"/>
                      </a:srgbClr>
                    </a:gs>
                  </a:gsLst>
                  <a:lin ang="5400000" scaled="1"/>
                </a:gradFill>
                <a:effectLst>
                  <a:innerShdw dist="127000" dir="13500000">
                    <a:schemeClr val="accent3">
                      <a:lumMod val="75000"/>
                      <a:alpha val="54000"/>
                    </a:schemeClr>
                  </a:inn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党政风工作汇报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6923" y="649065"/>
            <a:ext cx="1868556" cy="1573522"/>
          </a:xfrm>
          <a:prstGeom prst="rect">
            <a:avLst/>
          </a:prstGeom>
        </p:spPr>
      </p:pic>
      <p:sp>
        <p:nvSpPr>
          <p:cNvPr id="21" name="圆角矩形 20"/>
          <p:cNvSpPr/>
          <p:nvPr/>
        </p:nvSpPr>
        <p:spPr>
          <a:xfrm>
            <a:off x="5243330" y="4918038"/>
            <a:ext cx="2304256" cy="404172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@51PPT</a:t>
            </a:r>
            <a:r>
              <a:rPr lang="zh-CN" altLang="en-US" dirty="0">
                <a:cs typeface="+mn-ea"/>
                <a:sym typeface="+mn-lt"/>
              </a:rPr>
              <a:t>模板网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3333031" y="3636404"/>
            <a:ext cx="6124854" cy="472868"/>
            <a:chOff x="3333031" y="3933978"/>
            <a:chExt cx="6124854" cy="472868"/>
          </a:xfrm>
        </p:grpSpPr>
        <p:sp>
          <p:nvSpPr>
            <p:cNvPr id="22" name="iconfont-1096-617929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6158102" y="3933978"/>
              <a:ext cx="474712" cy="472868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3333031" y="4088502"/>
              <a:ext cx="2523932" cy="200099"/>
              <a:chOff x="3837087" y="4088502"/>
              <a:chExt cx="2523932" cy="200099"/>
            </a:xfrm>
          </p:grpSpPr>
          <p:sp>
            <p:nvSpPr>
              <p:cNvPr id="23" name="圆角矩形 22"/>
              <p:cNvSpPr/>
              <p:nvPr/>
            </p:nvSpPr>
            <p:spPr>
              <a:xfrm>
                <a:off x="3837087" y="4155334"/>
                <a:ext cx="2523932" cy="13326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C00000">
                      <a:alpha val="34000"/>
                    </a:srgb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3837087" y="4088502"/>
                <a:ext cx="2523932" cy="13326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C00000">
                      <a:alpha val="34000"/>
                    </a:srgb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 rot="10800000">
              <a:off x="6933953" y="4088502"/>
              <a:ext cx="2523932" cy="200099"/>
              <a:chOff x="3837087" y="4088502"/>
              <a:chExt cx="2523932" cy="200099"/>
            </a:xfrm>
          </p:grpSpPr>
          <p:sp>
            <p:nvSpPr>
              <p:cNvPr id="27" name="圆角矩形 26"/>
              <p:cNvSpPr/>
              <p:nvPr/>
            </p:nvSpPr>
            <p:spPr>
              <a:xfrm>
                <a:off x="3837087" y="4155334"/>
                <a:ext cx="2523932" cy="13326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C00000">
                      <a:alpha val="34000"/>
                    </a:srgb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圆角矩形 27"/>
              <p:cNvSpPr/>
              <p:nvPr/>
            </p:nvSpPr>
            <p:spPr>
              <a:xfrm>
                <a:off x="3837087" y="4088502"/>
                <a:ext cx="2523932" cy="13326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C00000">
                      <a:alpha val="34000"/>
                    </a:srgb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30" name="文本框 29"/>
          <p:cNvSpPr txBox="1"/>
          <p:nvPr/>
        </p:nvSpPr>
        <p:spPr>
          <a:xfrm>
            <a:off x="4041988" y="4278790"/>
            <a:ext cx="47820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C00000">
                        <a:alpha val="34000"/>
                      </a:srgbClr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ea"/>
                <a:sym typeface="+mn-lt"/>
              </a:rPr>
              <a:t>党课课件  </a:t>
            </a:r>
            <a:r>
              <a:rPr lang="en-US" altLang="zh-CN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C00000">
                        <a:alpha val="34000"/>
                      </a:srgbClr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ea"/>
                <a:sym typeface="+mn-lt"/>
              </a:rPr>
              <a:t>/  </a:t>
            </a:r>
            <a:r>
              <a:rPr lang="zh-CN" altLang="en-US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C00000">
                        <a:alpha val="34000"/>
                      </a:srgbClr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ea"/>
                <a:sym typeface="+mn-lt"/>
              </a:rPr>
              <a:t>党课心得  </a:t>
            </a:r>
            <a:r>
              <a:rPr lang="en-US" altLang="zh-CN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C00000">
                        <a:alpha val="34000"/>
                      </a:srgbClr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ea"/>
                <a:sym typeface="+mn-lt"/>
              </a:rPr>
              <a:t>/  </a:t>
            </a:r>
            <a:r>
              <a:rPr lang="zh-CN" altLang="en-US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C00000">
                        <a:alpha val="34000"/>
                      </a:srgbClr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ea"/>
                <a:sym typeface="+mn-lt"/>
              </a:rPr>
              <a:t>工作汇报  </a:t>
            </a:r>
            <a:r>
              <a:rPr lang="en-US" altLang="zh-CN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C00000">
                        <a:alpha val="34000"/>
                      </a:srgbClr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ea"/>
                <a:sym typeface="+mn-lt"/>
              </a:rPr>
              <a:t>/  </a:t>
            </a:r>
            <a:r>
              <a:rPr lang="zh-CN" altLang="en-US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C00000">
                        <a:alpha val="34000"/>
                      </a:srgbClr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ea"/>
                <a:sym typeface="+mn-lt"/>
              </a:rPr>
              <a:t>工作总结</a:t>
            </a: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00FC7086-DFFC-3D73-F4F8-75120ED416E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4982827"/>
            <a:ext cx="12858750" cy="224982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757258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60823" y="1672109"/>
            <a:ext cx="4195209" cy="3861886"/>
            <a:chOff x="1370070" y="1498161"/>
            <a:chExt cx="3789854" cy="3000214"/>
          </a:xfrm>
        </p:grpSpPr>
        <p:grpSp>
          <p:nvGrpSpPr>
            <p:cNvPr id="38" name="Group 37"/>
            <p:cNvGrpSpPr/>
            <p:nvPr/>
          </p:nvGrpSpPr>
          <p:grpSpPr>
            <a:xfrm>
              <a:off x="2370143" y="1521968"/>
              <a:ext cx="789644" cy="2964496"/>
              <a:chOff x="1722576" y="2343150"/>
              <a:chExt cx="561556" cy="2108202"/>
            </a:xfrm>
          </p:grpSpPr>
          <p:grpSp>
            <p:nvGrpSpPr>
              <p:cNvPr id="30" name="Group 29"/>
              <p:cNvGrpSpPr/>
              <p:nvPr/>
            </p:nvGrpSpPr>
            <p:grpSpPr>
              <a:xfrm rot="16200000">
                <a:off x="949253" y="3116473"/>
                <a:ext cx="2108202" cy="561556"/>
                <a:chOff x="5194301" y="2290924"/>
                <a:chExt cx="3200399" cy="852480"/>
              </a:xfrm>
            </p:grpSpPr>
            <p:grpSp>
              <p:nvGrpSpPr>
                <p:cNvPr id="9" name="Group 8"/>
                <p:cNvGrpSpPr/>
                <p:nvPr/>
              </p:nvGrpSpPr>
              <p:grpSpPr>
                <a:xfrm>
                  <a:off x="5194301" y="2290924"/>
                  <a:ext cx="3200399" cy="852480"/>
                  <a:chOff x="0" y="2232025"/>
                  <a:chExt cx="3200399" cy="852480"/>
                </a:xfrm>
              </p:grpSpPr>
              <p:sp>
                <p:nvSpPr>
                  <p:cNvPr id="10" name="Rectangle 9"/>
                  <p:cNvSpPr/>
                  <p:nvPr/>
                </p:nvSpPr>
                <p:spPr bwMode="auto">
                  <a:xfrm>
                    <a:off x="0" y="2577304"/>
                    <a:ext cx="990600" cy="498901"/>
                  </a:xfrm>
                  <a:prstGeom prst="rect">
                    <a:avLst/>
                  </a:prstGeom>
                  <a:solidFill>
                    <a:schemeClr val="accent2">
                      <a:lumMod val="60000"/>
                      <a:lumOff val="40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" name="Right Triangle 10"/>
                  <p:cNvSpPr/>
                  <p:nvPr/>
                </p:nvSpPr>
                <p:spPr>
                  <a:xfrm flipH="1" flipV="1">
                    <a:off x="685800" y="2779705"/>
                    <a:ext cx="304800" cy="304800"/>
                  </a:xfrm>
                  <a:prstGeom prst="rtTriangle">
                    <a:avLst/>
                  </a:prstGeom>
                  <a:solidFill>
                    <a:schemeClr val="accent2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" name="Rectangle 11"/>
                  <p:cNvSpPr/>
                  <p:nvPr/>
                </p:nvSpPr>
                <p:spPr bwMode="auto">
                  <a:xfrm>
                    <a:off x="688180" y="2232025"/>
                    <a:ext cx="2512219" cy="552450"/>
                  </a:xfrm>
                  <a:prstGeom prst="rect">
                    <a:avLst/>
                  </a:prstGeom>
                  <a:solidFill>
                    <a:schemeClr val="accent2"/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26" name="Chevron 25"/>
                <p:cNvSpPr/>
                <p:nvPr/>
              </p:nvSpPr>
              <p:spPr>
                <a:xfrm>
                  <a:off x="6140661" y="2452849"/>
                  <a:ext cx="304800" cy="228600"/>
                </a:xfrm>
                <a:prstGeom prst="chevron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4" name="TextBox 33"/>
              <p:cNvSpPr txBox="1"/>
              <p:nvPr/>
            </p:nvSpPr>
            <p:spPr>
              <a:xfrm rot="16200000">
                <a:off x="1246089" y="2889252"/>
                <a:ext cx="1295400" cy="253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969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en-US" sz="1477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3370214" y="1498161"/>
              <a:ext cx="789642" cy="2964491"/>
              <a:chOff x="2537690" y="2317750"/>
              <a:chExt cx="561554" cy="2108198"/>
            </a:xfrm>
          </p:grpSpPr>
          <p:grpSp>
            <p:nvGrpSpPr>
              <p:cNvPr id="31" name="Group 30"/>
              <p:cNvGrpSpPr/>
              <p:nvPr/>
            </p:nvGrpSpPr>
            <p:grpSpPr>
              <a:xfrm rot="16200000">
                <a:off x="1764368" y="3091072"/>
                <a:ext cx="2108198" cy="561554"/>
                <a:chOff x="5194301" y="3094199"/>
                <a:chExt cx="3200399" cy="852480"/>
              </a:xfrm>
            </p:grpSpPr>
            <p:grpSp>
              <p:nvGrpSpPr>
                <p:cNvPr id="13" name="Group 12"/>
                <p:cNvGrpSpPr/>
                <p:nvPr/>
              </p:nvGrpSpPr>
              <p:grpSpPr>
                <a:xfrm>
                  <a:off x="5194301" y="3094199"/>
                  <a:ext cx="3200399" cy="852480"/>
                  <a:chOff x="0" y="3035300"/>
                  <a:chExt cx="3200399" cy="852480"/>
                </a:xfrm>
              </p:grpSpPr>
              <p:sp>
                <p:nvSpPr>
                  <p:cNvPr id="14" name="Rectangle 13"/>
                  <p:cNvSpPr/>
                  <p:nvPr/>
                </p:nvSpPr>
                <p:spPr bwMode="auto">
                  <a:xfrm>
                    <a:off x="0" y="3380579"/>
                    <a:ext cx="990600" cy="498901"/>
                  </a:xfrm>
                  <a:prstGeom prst="rect">
                    <a:avLst/>
                  </a:prstGeom>
                  <a:solidFill>
                    <a:schemeClr val="accent3">
                      <a:lumMod val="60000"/>
                      <a:lumOff val="40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" name="Right Triangle 14"/>
                  <p:cNvSpPr/>
                  <p:nvPr/>
                </p:nvSpPr>
                <p:spPr>
                  <a:xfrm flipH="1" flipV="1">
                    <a:off x="685800" y="3582980"/>
                    <a:ext cx="304800" cy="304800"/>
                  </a:xfrm>
                  <a:prstGeom prst="rtTriangle">
                    <a:avLst/>
                  </a:prstGeom>
                  <a:solidFill>
                    <a:schemeClr val="accent3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" name="Rectangle 15"/>
                  <p:cNvSpPr/>
                  <p:nvPr/>
                </p:nvSpPr>
                <p:spPr bwMode="auto">
                  <a:xfrm>
                    <a:off x="688180" y="3035300"/>
                    <a:ext cx="2512219" cy="552450"/>
                  </a:xfrm>
                  <a:prstGeom prst="rect">
                    <a:avLst/>
                  </a:prstGeom>
                  <a:solidFill>
                    <a:schemeClr val="accent3"/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27" name="Chevron 26"/>
                <p:cNvSpPr/>
                <p:nvPr/>
              </p:nvSpPr>
              <p:spPr>
                <a:xfrm>
                  <a:off x="6140661" y="3256124"/>
                  <a:ext cx="304800" cy="228601"/>
                </a:xfrm>
                <a:prstGeom prst="chevron">
                  <a:avLst/>
                </a:prstGeom>
                <a:solidFill>
                  <a:schemeClr val="accent3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5" name="TextBox 34"/>
              <p:cNvSpPr txBox="1"/>
              <p:nvPr/>
            </p:nvSpPr>
            <p:spPr>
              <a:xfrm rot="16200000">
                <a:off x="2058889" y="2851151"/>
                <a:ext cx="1295400" cy="253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969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en-US" sz="1477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9" name="Group 38"/>
            <p:cNvGrpSpPr/>
            <p:nvPr/>
          </p:nvGrpSpPr>
          <p:grpSpPr>
            <a:xfrm>
              <a:off x="1370070" y="1533879"/>
              <a:ext cx="789644" cy="2964496"/>
              <a:chOff x="1722573" y="2343151"/>
              <a:chExt cx="561555" cy="2108202"/>
            </a:xfrm>
          </p:grpSpPr>
          <p:grpSp>
            <p:nvGrpSpPr>
              <p:cNvPr id="40" name="Group 39"/>
              <p:cNvGrpSpPr/>
              <p:nvPr/>
            </p:nvGrpSpPr>
            <p:grpSpPr>
              <a:xfrm rot="16200000">
                <a:off x="949250" y="3116474"/>
                <a:ext cx="2108202" cy="561555"/>
                <a:chOff x="5194301" y="2290924"/>
                <a:chExt cx="3200399" cy="852480"/>
              </a:xfrm>
            </p:grpSpPr>
            <p:grpSp>
              <p:nvGrpSpPr>
                <p:cNvPr id="42" name="Group 41"/>
                <p:cNvGrpSpPr/>
                <p:nvPr/>
              </p:nvGrpSpPr>
              <p:grpSpPr>
                <a:xfrm>
                  <a:off x="5194301" y="2290924"/>
                  <a:ext cx="3200399" cy="852480"/>
                  <a:chOff x="0" y="2232025"/>
                  <a:chExt cx="3200399" cy="852480"/>
                </a:xfrm>
              </p:grpSpPr>
              <p:sp>
                <p:nvSpPr>
                  <p:cNvPr id="44" name="Rectangle 43"/>
                  <p:cNvSpPr/>
                  <p:nvPr/>
                </p:nvSpPr>
                <p:spPr bwMode="auto">
                  <a:xfrm>
                    <a:off x="0" y="2577304"/>
                    <a:ext cx="990600" cy="498901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5" name="Right Triangle 44"/>
                  <p:cNvSpPr/>
                  <p:nvPr/>
                </p:nvSpPr>
                <p:spPr>
                  <a:xfrm flipH="1" flipV="1">
                    <a:off x="685800" y="2779705"/>
                    <a:ext cx="304800" cy="304800"/>
                  </a:xfrm>
                  <a:prstGeom prst="rtTriangle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6" name="Rectangle 45"/>
                  <p:cNvSpPr/>
                  <p:nvPr/>
                </p:nvSpPr>
                <p:spPr bwMode="auto">
                  <a:xfrm>
                    <a:off x="688180" y="2232025"/>
                    <a:ext cx="2512219" cy="552450"/>
                  </a:xfrm>
                  <a:prstGeom prst="rect">
                    <a:avLst/>
                  </a:prstGeom>
                  <a:solidFill>
                    <a:schemeClr val="accent1"/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43" name="Chevron 42"/>
                <p:cNvSpPr/>
                <p:nvPr/>
              </p:nvSpPr>
              <p:spPr>
                <a:xfrm>
                  <a:off x="6140661" y="2452849"/>
                  <a:ext cx="304800" cy="228600"/>
                </a:xfrm>
                <a:prstGeom prst="chevron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1" name="TextBox 40"/>
              <p:cNvSpPr txBox="1"/>
              <p:nvPr/>
            </p:nvSpPr>
            <p:spPr>
              <a:xfrm rot="16200000">
                <a:off x="1246089" y="2889253"/>
                <a:ext cx="1295400" cy="253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969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en-US" sz="1477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4370282" y="1510068"/>
              <a:ext cx="789642" cy="2964489"/>
              <a:chOff x="2537690" y="2317752"/>
              <a:chExt cx="561554" cy="2108197"/>
            </a:xfrm>
          </p:grpSpPr>
          <p:grpSp>
            <p:nvGrpSpPr>
              <p:cNvPr id="48" name="Group 47"/>
              <p:cNvGrpSpPr/>
              <p:nvPr/>
            </p:nvGrpSpPr>
            <p:grpSpPr>
              <a:xfrm rot="16200000">
                <a:off x="1764368" y="3091074"/>
                <a:ext cx="2108197" cy="561554"/>
                <a:chOff x="5194301" y="3094199"/>
                <a:chExt cx="3200399" cy="852480"/>
              </a:xfrm>
            </p:grpSpPr>
            <p:grpSp>
              <p:nvGrpSpPr>
                <p:cNvPr id="50" name="Group 49"/>
                <p:cNvGrpSpPr/>
                <p:nvPr/>
              </p:nvGrpSpPr>
              <p:grpSpPr>
                <a:xfrm>
                  <a:off x="5194301" y="3094199"/>
                  <a:ext cx="3200399" cy="852480"/>
                  <a:chOff x="0" y="3035300"/>
                  <a:chExt cx="3200399" cy="852480"/>
                </a:xfrm>
              </p:grpSpPr>
              <p:sp>
                <p:nvSpPr>
                  <p:cNvPr id="52" name="Rectangle 51"/>
                  <p:cNvSpPr/>
                  <p:nvPr/>
                </p:nvSpPr>
                <p:spPr bwMode="auto">
                  <a:xfrm>
                    <a:off x="0" y="3380579"/>
                    <a:ext cx="990600" cy="498901"/>
                  </a:xfrm>
                  <a:prstGeom prst="rect">
                    <a:avLst/>
                  </a:prstGeom>
                  <a:solidFill>
                    <a:schemeClr val="accent4">
                      <a:lumMod val="60000"/>
                      <a:lumOff val="40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3" name="Right Triangle 52"/>
                  <p:cNvSpPr/>
                  <p:nvPr/>
                </p:nvSpPr>
                <p:spPr>
                  <a:xfrm flipH="1" flipV="1">
                    <a:off x="685800" y="3582980"/>
                    <a:ext cx="304800" cy="304800"/>
                  </a:xfrm>
                  <a:prstGeom prst="rtTriangle">
                    <a:avLst/>
                  </a:prstGeom>
                  <a:solidFill>
                    <a:schemeClr val="accent4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4" name="Rectangle 53"/>
                  <p:cNvSpPr/>
                  <p:nvPr/>
                </p:nvSpPr>
                <p:spPr bwMode="auto">
                  <a:xfrm>
                    <a:off x="688180" y="3035300"/>
                    <a:ext cx="2512219" cy="552450"/>
                  </a:xfrm>
                  <a:prstGeom prst="rect">
                    <a:avLst/>
                  </a:prstGeom>
                  <a:solidFill>
                    <a:schemeClr val="accent4"/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51" name="Chevron 50"/>
                <p:cNvSpPr/>
                <p:nvPr/>
              </p:nvSpPr>
              <p:spPr>
                <a:xfrm>
                  <a:off x="6140661" y="3256124"/>
                  <a:ext cx="304800" cy="228601"/>
                </a:xfrm>
                <a:prstGeom prst="chevron">
                  <a:avLst/>
                </a:prstGeom>
                <a:solidFill>
                  <a:schemeClr val="accent3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9" name="TextBox 48"/>
              <p:cNvSpPr txBox="1"/>
              <p:nvPr/>
            </p:nvSpPr>
            <p:spPr>
              <a:xfrm rot="16200000">
                <a:off x="2058889" y="2851151"/>
                <a:ext cx="1295400" cy="253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969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en-US" sz="1477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55" name="TextBox 54"/>
          <p:cNvSpPr txBox="1"/>
          <p:nvPr/>
        </p:nvSpPr>
        <p:spPr>
          <a:xfrm>
            <a:off x="7286490" y="1653171"/>
            <a:ext cx="4647612" cy="741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87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687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1266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66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sz="1266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6" name="Group 55"/>
          <p:cNvGrpSpPr/>
          <p:nvPr/>
        </p:nvGrpSpPr>
        <p:grpSpPr>
          <a:xfrm>
            <a:off x="6550178" y="1721228"/>
            <a:ext cx="642902" cy="642902"/>
            <a:chOff x="4343400" y="1854885"/>
            <a:chExt cx="457200" cy="457200"/>
          </a:xfrm>
        </p:grpSpPr>
        <p:sp>
          <p:nvSpPr>
            <p:cNvPr id="57" name="Oval 56"/>
            <p:cNvSpPr/>
            <p:nvPr/>
          </p:nvSpPr>
          <p:spPr>
            <a:xfrm>
              <a:off x="4343400" y="1854885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8" name="Oval 57"/>
            <p:cNvSpPr/>
            <p:nvPr/>
          </p:nvSpPr>
          <p:spPr>
            <a:xfrm>
              <a:off x="4408030" y="1919516"/>
              <a:ext cx="327939" cy="3279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7286490" y="2709793"/>
            <a:ext cx="4647612" cy="741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87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sz="1687" b="1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1266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66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sz="1266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6550178" y="2777850"/>
            <a:ext cx="642902" cy="642902"/>
            <a:chOff x="4343400" y="1854885"/>
            <a:chExt cx="457200" cy="457200"/>
          </a:xfrm>
          <a:solidFill>
            <a:schemeClr val="accent2"/>
          </a:solidFill>
        </p:grpSpPr>
        <p:sp>
          <p:nvSpPr>
            <p:cNvPr id="61" name="Oval 60"/>
            <p:cNvSpPr/>
            <p:nvPr/>
          </p:nvSpPr>
          <p:spPr>
            <a:xfrm>
              <a:off x="4343400" y="1854885"/>
              <a:ext cx="457200" cy="45720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2" name="Oval 61"/>
            <p:cNvSpPr/>
            <p:nvPr/>
          </p:nvSpPr>
          <p:spPr>
            <a:xfrm>
              <a:off x="4408030" y="1919516"/>
              <a:ext cx="327939" cy="327939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7286490" y="3766415"/>
            <a:ext cx="4647612" cy="741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87" b="1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sz="1687" b="1" dirty="0">
              <a:solidFill>
                <a:schemeClr val="accent3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1266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66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sz="1266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6550178" y="3834472"/>
            <a:ext cx="642902" cy="642902"/>
            <a:chOff x="4343400" y="1854885"/>
            <a:chExt cx="457200" cy="457200"/>
          </a:xfrm>
        </p:grpSpPr>
        <p:sp>
          <p:nvSpPr>
            <p:cNvPr id="65" name="Oval 64"/>
            <p:cNvSpPr/>
            <p:nvPr/>
          </p:nvSpPr>
          <p:spPr>
            <a:xfrm>
              <a:off x="4343400" y="1854885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6" name="Oval 65"/>
            <p:cNvSpPr/>
            <p:nvPr/>
          </p:nvSpPr>
          <p:spPr>
            <a:xfrm>
              <a:off x="4408030" y="1919516"/>
              <a:ext cx="327939" cy="327939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7286490" y="4823036"/>
            <a:ext cx="4647612" cy="741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87" b="1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sz="1687" b="1" dirty="0">
              <a:solidFill>
                <a:schemeClr val="accent4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1266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66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sz="1266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8" name="Group 67"/>
          <p:cNvGrpSpPr/>
          <p:nvPr/>
        </p:nvGrpSpPr>
        <p:grpSpPr>
          <a:xfrm>
            <a:off x="6550178" y="4891093"/>
            <a:ext cx="642902" cy="642902"/>
            <a:chOff x="4343400" y="1854885"/>
            <a:chExt cx="457200" cy="457200"/>
          </a:xfrm>
        </p:grpSpPr>
        <p:sp>
          <p:nvSpPr>
            <p:cNvPr id="69" name="Oval 68"/>
            <p:cNvSpPr/>
            <p:nvPr/>
          </p:nvSpPr>
          <p:spPr>
            <a:xfrm>
              <a:off x="4343400" y="1854885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0" name="Oval 69"/>
            <p:cNvSpPr/>
            <p:nvPr/>
          </p:nvSpPr>
          <p:spPr>
            <a:xfrm>
              <a:off x="4408030" y="1919516"/>
              <a:ext cx="327939" cy="327939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75" name="矩形 259"/>
          <p:cNvSpPr>
            <a:spLocks noChangeArrowheads="1"/>
          </p:cNvSpPr>
          <p:nvPr/>
        </p:nvSpPr>
        <p:spPr bwMode="auto">
          <a:xfrm>
            <a:off x="3448195" y="304296"/>
            <a:ext cx="5933508" cy="49244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b="1" dirty="0">
                <a:gradFill>
                  <a:gsLst>
                    <a:gs pos="0">
                      <a:srgbClr val="C00000"/>
                    </a:gs>
                    <a:gs pos="100000">
                      <a:srgbClr val="C00000">
                        <a:alpha val="34000"/>
                      </a:srgbClr>
                    </a:gs>
                  </a:gsLst>
                  <a:lin ang="5400000" scaled="1"/>
                </a:gradFill>
                <a:effectLst>
                  <a:innerShdw dist="127000" dir="13500000">
                    <a:schemeClr val="accent3">
                      <a:lumMod val="75000"/>
                      <a:alpha val="54000"/>
                    </a:schemeClr>
                  </a:inn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911667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950"/>
                            </p:stCondLst>
                            <p:childTnLst>
                              <p:par>
                                <p:cTn id="4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9" grpId="0"/>
      <p:bldP spid="63" grpId="0"/>
      <p:bldP spid="67" grpId="0"/>
      <p:bldP spid="75" grpId="0"/>
      <p:bldP spid="7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roup 63"/>
          <p:cNvGrpSpPr/>
          <p:nvPr/>
        </p:nvGrpSpPr>
        <p:grpSpPr>
          <a:xfrm>
            <a:off x="4068907" y="1312069"/>
            <a:ext cx="4720936" cy="4723545"/>
            <a:chOff x="2893353" y="1368502"/>
            <a:chExt cx="3357294" cy="3359150"/>
          </a:xfrm>
        </p:grpSpPr>
        <p:grpSp>
          <p:nvGrpSpPr>
            <p:cNvPr id="5" name="Group 4"/>
            <p:cNvGrpSpPr/>
            <p:nvPr/>
          </p:nvGrpSpPr>
          <p:grpSpPr>
            <a:xfrm rot="16200000">
              <a:off x="2055154" y="2206701"/>
              <a:ext cx="3359150" cy="1682751"/>
              <a:chOff x="3048000" y="2222499"/>
              <a:chExt cx="3359150" cy="1682751"/>
            </a:xfrm>
          </p:grpSpPr>
          <p:sp>
            <p:nvSpPr>
              <p:cNvPr id="6" name="Freeform 5"/>
              <p:cNvSpPr>
                <a:spLocks/>
              </p:cNvSpPr>
              <p:nvPr/>
            </p:nvSpPr>
            <p:spPr bwMode="auto">
              <a:xfrm>
                <a:off x="3048000" y="2222499"/>
                <a:ext cx="3359150" cy="1681163"/>
              </a:xfrm>
              <a:custGeom>
                <a:avLst/>
                <a:gdLst/>
                <a:ahLst/>
                <a:cxnLst>
                  <a:cxn ang="0">
                    <a:pos x="1572" y="787"/>
                  </a:cxn>
                  <a:cxn ang="0">
                    <a:pos x="1325" y="787"/>
                  </a:cxn>
                  <a:cxn ang="0">
                    <a:pos x="1325" y="786"/>
                  </a:cxn>
                  <a:cxn ang="0">
                    <a:pos x="1253" y="515"/>
                  </a:cxn>
                  <a:cxn ang="0">
                    <a:pos x="1167" y="405"/>
                  </a:cxn>
                  <a:cxn ang="0">
                    <a:pos x="1056" y="319"/>
                  </a:cxn>
                  <a:cxn ang="0">
                    <a:pos x="1054" y="318"/>
                  </a:cxn>
                  <a:cxn ang="0">
                    <a:pos x="1053" y="317"/>
                  </a:cxn>
                  <a:cxn ang="0">
                    <a:pos x="787" y="248"/>
                  </a:cxn>
                  <a:cxn ang="0">
                    <a:pos x="786" y="248"/>
                  </a:cxn>
                  <a:cxn ang="0">
                    <a:pos x="516" y="319"/>
                  </a:cxn>
                  <a:cxn ang="0">
                    <a:pos x="405" y="405"/>
                  </a:cxn>
                  <a:cxn ang="0">
                    <a:pos x="318" y="516"/>
                  </a:cxn>
                  <a:cxn ang="0">
                    <a:pos x="247" y="786"/>
                  </a:cxn>
                  <a:cxn ang="0">
                    <a:pos x="247" y="787"/>
                  </a:cxn>
                  <a:cxn ang="0">
                    <a:pos x="0" y="787"/>
                  </a:cxn>
                  <a:cxn ang="0">
                    <a:pos x="104" y="392"/>
                  </a:cxn>
                  <a:cxn ang="0">
                    <a:pos x="230" y="231"/>
                  </a:cxn>
                  <a:cxn ang="0">
                    <a:pos x="392" y="104"/>
                  </a:cxn>
                  <a:cxn ang="0">
                    <a:pos x="786" y="0"/>
                  </a:cxn>
                  <a:cxn ang="0">
                    <a:pos x="787" y="0"/>
                  </a:cxn>
                  <a:cxn ang="0">
                    <a:pos x="1176" y="102"/>
                  </a:cxn>
                  <a:cxn ang="0">
                    <a:pos x="1177" y="102"/>
                  </a:cxn>
                  <a:cxn ang="0">
                    <a:pos x="1180" y="104"/>
                  </a:cxn>
                  <a:cxn ang="0">
                    <a:pos x="1342" y="231"/>
                  </a:cxn>
                  <a:cxn ang="0">
                    <a:pos x="1468" y="391"/>
                  </a:cxn>
                  <a:cxn ang="0">
                    <a:pos x="1572" y="787"/>
                  </a:cxn>
                </a:cxnLst>
                <a:rect l="0" t="0" r="r" b="b"/>
                <a:pathLst>
                  <a:path w="1572" h="787">
                    <a:moveTo>
                      <a:pt x="1572" y="787"/>
                    </a:moveTo>
                    <a:cubicBezTo>
                      <a:pt x="1325" y="787"/>
                      <a:pt x="1325" y="787"/>
                      <a:pt x="1325" y="787"/>
                    </a:cubicBezTo>
                    <a:cubicBezTo>
                      <a:pt x="1325" y="786"/>
                      <a:pt x="1325" y="786"/>
                      <a:pt x="1325" y="786"/>
                    </a:cubicBezTo>
                    <a:cubicBezTo>
                      <a:pt x="1325" y="686"/>
                      <a:pt x="1301" y="596"/>
                      <a:pt x="1253" y="515"/>
                    </a:cubicBezTo>
                    <a:cubicBezTo>
                      <a:pt x="1230" y="476"/>
                      <a:pt x="1201" y="440"/>
                      <a:pt x="1167" y="405"/>
                    </a:cubicBezTo>
                    <a:cubicBezTo>
                      <a:pt x="1133" y="371"/>
                      <a:pt x="1095" y="342"/>
                      <a:pt x="1056" y="319"/>
                    </a:cubicBezTo>
                    <a:cubicBezTo>
                      <a:pt x="1055" y="318"/>
                      <a:pt x="1055" y="318"/>
                      <a:pt x="1054" y="318"/>
                    </a:cubicBezTo>
                    <a:cubicBezTo>
                      <a:pt x="1054" y="317"/>
                      <a:pt x="1054" y="317"/>
                      <a:pt x="1053" y="317"/>
                    </a:cubicBezTo>
                    <a:cubicBezTo>
                      <a:pt x="974" y="271"/>
                      <a:pt x="885" y="248"/>
                      <a:pt x="787" y="248"/>
                    </a:cubicBezTo>
                    <a:cubicBezTo>
                      <a:pt x="786" y="248"/>
                      <a:pt x="786" y="248"/>
                      <a:pt x="786" y="248"/>
                    </a:cubicBezTo>
                    <a:cubicBezTo>
                      <a:pt x="686" y="248"/>
                      <a:pt x="596" y="271"/>
                      <a:pt x="516" y="319"/>
                    </a:cubicBezTo>
                    <a:cubicBezTo>
                      <a:pt x="477" y="342"/>
                      <a:pt x="440" y="371"/>
                      <a:pt x="405" y="405"/>
                    </a:cubicBezTo>
                    <a:cubicBezTo>
                      <a:pt x="371" y="440"/>
                      <a:pt x="342" y="477"/>
                      <a:pt x="318" y="516"/>
                    </a:cubicBezTo>
                    <a:cubicBezTo>
                      <a:pt x="271" y="596"/>
                      <a:pt x="247" y="687"/>
                      <a:pt x="247" y="786"/>
                    </a:cubicBezTo>
                    <a:cubicBezTo>
                      <a:pt x="247" y="787"/>
                      <a:pt x="247" y="787"/>
                      <a:pt x="247" y="787"/>
                    </a:cubicBezTo>
                    <a:cubicBezTo>
                      <a:pt x="0" y="787"/>
                      <a:pt x="0" y="787"/>
                      <a:pt x="0" y="787"/>
                    </a:cubicBezTo>
                    <a:cubicBezTo>
                      <a:pt x="0" y="641"/>
                      <a:pt x="34" y="509"/>
                      <a:pt x="104" y="392"/>
                    </a:cubicBezTo>
                    <a:cubicBezTo>
                      <a:pt x="138" y="335"/>
                      <a:pt x="180" y="281"/>
                      <a:pt x="230" y="231"/>
                    </a:cubicBezTo>
                    <a:cubicBezTo>
                      <a:pt x="281" y="180"/>
                      <a:pt x="335" y="138"/>
                      <a:pt x="392" y="104"/>
                    </a:cubicBezTo>
                    <a:cubicBezTo>
                      <a:pt x="509" y="35"/>
                      <a:pt x="641" y="0"/>
                      <a:pt x="786" y="0"/>
                    </a:cubicBezTo>
                    <a:cubicBezTo>
                      <a:pt x="786" y="0"/>
                      <a:pt x="787" y="0"/>
                      <a:pt x="787" y="0"/>
                    </a:cubicBezTo>
                    <a:cubicBezTo>
                      <a:pt x="931" y="1"/>
                      <a:pt x="1061" y="34"/>
                      <a:pt x="1176" y="102"/>
                    </a:cubicBezTo>
                    <a:cubicBezTo>
                      <a:pt x="1177" y="102"/>
                      <a:pt x="1177" y="102"/>
                      <a:pt x="1177" y="102"/>
                    </a:cubicBezTo>
                    <a:cubicBezTo>
                      <a:pt x="1178" y="103"/>
                      <a:pt x="1179" y="103"/>
                      <a:pt x="1180" y="104"/>
                    </a:cubicBezTo>
                    <a:cubicBezTo>
                      <a:pt x="1237" y="138"/>
                      <a:pt x="1291" y="180"/>
                      <a:pt x="1342" y="231"/>
                    </a:cubicBezTo>
                    <a:cubicBezTo>
                      <a:pt x="1392" y="281"/>
                      <a:pt x="1434" y="334"/>
                      <a:pt x="1468" y="391"/>
                    </a:cubicBezTo>
                    <a:cubicBezTo>
                      <a:pt x="1537" y="508"/>
                      <a:pt x="1572" y="640"/>
                      <a:pt x="1572" y="787"/>
                    </a:cubicBezTo>
                    <a:close/>
                  </a:path>
                </a:pathLst>
              </a:custGeom>
              <a:solidFill>
                <a:schemeClr val="bg2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7" name="Group 61"/>
              <p:cNvGrpSpPr/>
              <p:nvPr/>
            </p:nvGrpSpPr>
            <p:grpSpPr>
              <a:xfrm>
                <a:off x="3610477" y="2789235"/>
                <a:ext cx="2232610" cy="1116015"/>
                <a:chOff x="3610477" y="2524123"/>
                <a:chExt cx="2232610" cy="1116015"/>
              </a:xfrm>
            </p:grpSpPr>
            <p:cxnSp>
              <p:nvCxnSpPr>
                <p:cNvPr id="8" name="Straight Connector 7"/>
                <p:cNvCxnSpPr/>
                <p:nvPr/>
              </p:nvCxnSpPr>
              <p:spPr>
                <a:xfrm>
                  <a:off x="3788411" y="3120519"/>
                  <a:ext cx="118427" cy="60831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" name="Straight Connector 8"/>
                <p:cNvCxnSpPr/>
                <p:nvPr/>
              </p:nvCxnSpPr>
              <p:spPr>
                <a:xfrm rot="16200000" flipH="1">
                  <a:off x="4158996" y="2718342"/>
                  <a:ext cx="114809" cy="87311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Straight Connector 9"/>
                <p:cNvCxnSpPr/>
                <p:nvPr/>
              </p:nvCxnSpPr>
              <p:spPr>
                <a:xfrm rot="16200000" flipH="1">
                  <a:off x="4654152" y="2594373"/>
                  <a:ext cx="142879" cy="238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Straight Connector 10"/>
                <p:cNvCxnSpPr/>
                <p:nvPr/>
              </p:nvCxnSpPr>
              <p:spPr>
                <a:xfrm rot="5400000">
                  <a:off x="5203031" y="2693200"/>
                  <a:ext cx="109538" cy="57144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Straight Connector 11"/>
                <p:cNvCxnSpPr/>
                <p:nvPr/>
              </p:nvCxnSpPr>
              <p:spPr>
                <a:xfrm rot="10800000" flipV="1">
                  <a:off x="5574507" y="3069429"/>
                  <a:ext cx="114637" cy="66675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Straight Connector 12"/>
                <p:cNvCxnSpPr/>
                <p:nvPr/>
              </p:nvCxnSpPr>
              <p:spPr>
                <a:xfrm>
                  <a:off x="3610477" y="3638550"/>
                  <a:ext cx="116974" cy="1588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Connector 13"/>
                <p:cNvCxnSpPr/>
                <p:nvPr/>
              </p:nvCxnSpPr>
              <p:spPr>
                <a:xfrm>
                  <a:off x="5726113" y="3638550"/>
                  <a:ext cx="116974" cy="1588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5" name="Freeform 7"/>
            <p:cNvSpPr>
              <a:spLocks/>
            </p:cNvSpPr>
            <p:nvPr/>
          </p:nvSpPr>
          <p:spPr bwMode="auto">
            <a:xfrm rot="16200000">
              <a:off x="2844142" y="3138564"/>
              <a:ext cx="822325" cy="638175"/>
            </a:xfrm>
            <a:custGeom>
              <a:avLst/>
              <a:gdLst/>
              <a:ahLst/>
              <a:cxnLst>
                <a:cxn ang="0">
                  <a:pos x="385" y="0"/>
                </a:cxn>
                <a:cxn ang="0">
                  <a:pos x="385" y="228"/>
                </a:cxn>
                <a:cxn ang="0">
                  <a:pos x="384" y="228"/>
                </a:cxn>
                <a:cxn ang="0">
                  <a:pos x="114" y="299"/>
                </a:cxn>
                <a:cxn ang="0">
                  <a:pos x="0" y="101"/>
                </a:cxn>
                <a:cxn ang="0">
                  <a:pos x="384" y="0"/>
                </a:cxn>
                <a:cxn ang="0">
                  <a:pos x="385" y="0"/>
                </a:cxn>
              </a:cxnLst>
              <a:rect l="0" t="0" r="r" b="b"/>
              <a:pathLst>
                <a:path w="385" h="299">
                  <a:moveTo>
                    <a:pt x="385" y="0"/>
                  </a:moveTo>
                  <a:cubicBezTo>
                    <a:pt x="385" y="228"/>
                    <a:pt x="385" y="228"/>
                    <a:pt x="385" y="228"/>
                  </a:cubicBezTo>
                  <a:cubicBezTo>
                    <a:pt x="384" y="228"/>
                    <a:pt x="384" y="228"/>
                    <a:pt x="384" y="228"/>
                  </a:cubicBezTo>
                  <a:cubicBezTo>
                    <a:pt x="284" y="228"/>
                    <a:pt x="194" y="251"/>
                    <a:pt x="114" y="299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114" y="34"/>
                    <a:pt x="242" y="0"/>
                    <a:pt x="384" y="0"/>
                  </a:cubicBezTo>
                  <a:cubicBezTo>
                    <a:pt x="385" y="0"/>
                    <a:pt x="385" y="0"/>
                    <a:pt x="385" y="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Freeform 8"/>
            <p:cNvSpPr>
              <a:spLocks/>
            </p:cNvSpPr>
            <p:nvPr/>
          </p:nvSpPr>
          <p:spPr bwMode="auto">
            <a:xfrm rot="16200000">
              <a:off x="3845060" y="3955332"/>
              <a:ext cx="636588" cy="822325"/>
            </a:xfrm>
            <a:custGeom>
              <a:avLst/>
              <a:gdLst/>
              <a:ahLst/>
              <a:cxnLst>
                <a:cxn ang="0">
                  <a:pos x="101" y="0"/>
                </a:cxn>
                <a:cxn ang="0">
                  <a:pos x="298" y="114"/>
                </a:cxn>
                <a:cxn ang="0">
                  <a:pos x="227" y="384"/>
                </a:cxn>
                <a:cxn ang="0">
                  <a:pos x="227" y="385"/>
                </a:cxn>
                <a:cxn ang="0">
                  <a:pos x="0" y="385"/>
                </a:cxn>
                <a:cxn ang="0">
                  <a:pos x="101" y="0"/>
                </a:cxn>
              </a:cxnLst>
              <a:rect l="0" t="0" r="r" b="b"/>
              <a:pathLst>
                <a:path w="298" h="385">
                  <a:moveTo>
                    <a:pt x="101" y="0"/>
                  </a:moveTo>
                  <a:cubicBezTo>
                    <a:pt x="298" y="114"/>
                    <a:pt x="298" y="114"/>
                    <a:pt x="298" y="114"/>
                  </a:cubicBezTo>
                  <a:cubicBezTo>
                    <a:pt x="251" y="195"/>
                    <a:pt x="227" y="285"/>
                    <a:pt x="227" y="384"/>
                  </a:cubicBezTo>
                  <a:cubicBezTo>
                    <a:pt x="227" y="385"/>
                    <a:pt x="227" y="385"/>
                    <a:pt x="227" y="385"/>
                  </a:cubicBezTo>
                  <a:cubicBezTo>
                    <a:pt x="0" y="385"/>
                    <a:pt x="0" y="385"/>
                    <a:pt x="0" y="385"/>
                  </a:cubicBezTo>
                  <a:cubicBezTo>
                    <a:pt x="0" y="243"/>
                    <a:pt x="33" y="114"/>
                    <a:pt x="101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Freeform 9"/>
            <p:cNvSpPr>
              <a:spLocks/>
            </p:cNvSpPr>
            <p:nvPr/>
          </p:nvSpPr>
          <p:spPr bwMode="auto">
            <a:xfrm rot="16200000">
              <a:off x="3151323" y="1629645"/>
              <a:ext cx="842963" cy="841375"/>
            </a:xfrm>
            <a:custGeom>
              <a:avLst/>
              <a:gdLst/>
              <a:ahLst/>
              <a:cxnLst>
                <a:cxn ang="0">
                  <a:pos x="394" y="280"/>
                </a:cxn>
                <a:cxn ang="0">
                  <a:pos x="197" y="394"/>
                </a:cxn>
                <a:cxn ang="0">
                  <a:pos x="111" y="284"/>
                </a:cxn>
                <a:cxn ang="0">
                  <a:pos x="0" y="198"/>
                </a:cxn>
                <a:cxn ang="0">
                  <a:pos x="114" y="0"/>
                </a:cxn>
                <a:cxn ang="0">
                  <a:pos x="272" y="124"/>
                </a:cxn>
                <a:cxn ang="0">
                  <a:pos x="394" y="280"/>
                </a:cxn>
              </a:cxnLst>
              <a:rect l="0" t="0" r="r" b="b"/>
              <a:pathLst>
                <a:path w="394" h="394">
                  <a:moveTo>
                    <a:pt x="394" y="280"/>
                  </a:moveTo>
                  <a:cubicBezTo>
                    <a:pt x="197" y="394"/>
                    <a:pt x="197" y="394"/>
                    <a:pt x="197" y="394"/>
                  </a:cubicBezTo>
                  <a:cubicBezTo>
                    <a:pt x="174" y="355"/>
                    <a:pt x="145" y="319"/>
                    <a:pt x="111" y="284"/>
                  </a:cubicBezTo>
                  <a:cubicBezTo>
                    <a:pt x="77" y="250"/>
                    <a:pt x="39" y="221"/>
                    <a:pt x="0" y="198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70" y="33"/>
                    <a:pt x="222" y="74"/>
                    <a:pt x="272" y="124"/>
                  </a:cubicBezTo>
                  <a:cubicBezTo>
                    <a:pt x="321" y="172"/>
                    <a:pt x="361" y="224"/>
                    <a:pt x="394" y="280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Freeform 10"/>
            <p:cNvSpPr>
              <a:spLocks/>
            </p:cNvSpPr>
            <p:nvPr/>
          </p:nvSpPr>
          <p:spPr bwMode="auto">
            <a:xfrm rot="16200000">
              <a:off x="2848110" y="2323382"/>
              <a:ext cx="811213" cy="635000"/>
            </a:xfrm>
            <a:custGeom>
              <a:avLst/>
              <a:gdLst/>
              <a:ahLst/>
              <a:cxnLst>
                <a:cxn ang="0">
                  <a:pos x="0" y="228"/>
                </a:cxn>
                <a:cxn ang="0">
                  <a:pos x="0" y="0"/>
                </a:cxn>
                <a:cxn ang="0">
                  <a:pos x="379" y="99"/>
                </a:cxn>
                <a:cxn ang="0">
                  <a:pos x="266" y="297"/>
                </a:cxn>
                <a:cxn ang="0">
                  <a:pos x="0" y="228"/>
                </a:cxn>
              </a:cxnLst>
              <a:rect l="0" t="0" r="r" b="b"/>
              <a:pathLst>
                <a:path w="379" h="297">
                  <a:moveTo>
                    <a:pt x="0" y="22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40" y="1"/>
                    <a:pt x="266" y="33"/>
                    <a:pt x="379" y="99"/>
                  </a:cubicBezTo>
                  <a:cubicBezTo>
                    <a:pt x="266" y="297"/>
                    <a:pt x="266" y="297"/>
                    <a:pt x="266" y="297"/>
                  </a:cubicBezTo>
                  <a:cubicBezTo>
                    <a:pt x="187" y="251"/>
                    <a:pt x="98" y="228"/>
                    <a:pt x="0" y="228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Freeform 11"/>
            <p:cNvSpPr>
              <a:spLocks/>
            </p:cNvSpPr>
            <p:nvPr/>
          </p:nvSpPr>
          <p:spPr bwMode="auto">
            <a:xfrm rot="16200000">
              <a:off x="3152117" y="3624339"/>
              <a:ext cx="844550" cy="844550"/>
            </a:xfrm>
            <a:custGeom>
              <a:avLst/>
              <a:gdLst/>
              <a:ahLst/>
              <a:cxnLst>
                <a:cxn ang="0">
                  <a:pos x="197" y="395"/>
                </a:cxn>
                <a:cxn ang="0">
                  <a:pos x="0" y="281"/>
                </a:cxn>
                <a:cxn ang="0">
                  <a:pos x="123" y="124"/>
                </a:cxn>
                <a:cxn ang="0">
                  <a:pos x="281" y="0"/>
                </a:cxn>
                <a:cxn ang="0">
                  <a:pos x="395" y="198"/>
                </a:cxn>
                <a:cxn ang="0">
                  <a:pos x="284" y="284"/>
                </a:cxn>
                <a:cxn ang="0">
                  <a:pos x="197" y="395"/>
                </a:cxn>
              </a:cxnLst>
              <a:rect l="0" t="0" r="r" b="b"/>
              <a:pathLst>
                <a:path w="395" h="395">
                  <a:moveTo>
                    <a:pt x="197" y="395"/>
                  </a:moveTo>
                  <a:cubicBezTo>
                    <a:pt x="0" y="281"/>
                    <a:pt x="0" y="281"/>
                    <a:pt x="0" y="281"/>
                  </a:cubicBezTo>
                  <a:cubicBezTo>
                    <a:pt x="33" y="225"/>
                    <a:pt x="74" y="173"/>
                    <a:pt x="123" y="124"/>
                  </a:cubicBezTo>
                  <a:cubicBezTo>
                    <a:pt x="173" y="74"/>
                    <a:pt x="225" y="33"/>
                    <a:pt x="281" y="0"/>
                  </a:cubicBezTo>
                  <a:cubicBezTo>
                    <a:pt x="395" y="198"/>
                    <a:pt x="395" y="198"/>
                    <a:pt x="395" y="198"/>
                  </a:cubicBezTo>
                  <a:cubicBezTo>
                    <a:pt x="356" y="221"/>
                    <a:pt x="319" y="250"/>
                    <a:pt x="284" y="284"/>
                  </a:cubicBezTo>
                  <a:cubicBezTo>
                    <a:pt x="250" y="319"/>
                    <a:pt x="221" y="356"/>
                    <a:pt x="197" y="39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 12"/>
            <p:cNvSpPr>
              <a:spLocks/>
            </p:cNvSpPr>
            <p:nvPr/>
          </p:nvSpPr>
          <p:spPr bwMode="auto">
            <a:xfrm rot="16200000">
              <a:off x="3843473" y="1318495"/>
              <a:ext cx="638175" cy="823913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299" y="386"/>
                </a:cxn>
                <a:cxn ang="0">
                  <a:pos x="72" y="386"/>
                </a:cxn>
                <a:cxn ang="0">
                  <a:pos x="72" y="385"/>
                </a:cxn>
                <a:cxn ang="0">
                  <a:pos x="0" y="114"/>
                </a:cxn>
                <a:cxn ang="0">
                  <a:pos x="197" y="0"/>
                </a:cxn>
              </a:cxnLst>
              <a:rect l="0" t="0" r="r" b="b"/>
              <a:pathLst>
                <a:path w="299" h="386">
                  <a:moveTo>
                    <a:pt x="197" y="0"/>
                  </a:moveTo>
                  <a:cubicBezTo>
                    <a:pt x="265" y="114"/>
                    <a:pt x="299" y="243"/>
                    <a:pt x="299" y="386"/>
                  </a:cubicBezTo>
                  <a:cubicBezTo>
                    <a:pt x="72" y="386"/>
                    <a:pt x="72" y="386"/>
                    <a:pt x="72" y="386"/>
                  </a:cubicBezTo>
                  <a:cubicBezTo>
                    <a:pt x="72" y="385"/>
                    <a:pt x="72" y="385"/>
                    <a:pt x="72" y="385"/>
                  </a:cubicBezTo>
                  <a:cubicBezTo>
                    <a:pt x="72" y="285"/>
                    <a:pt x="48" y="195"/>
                    <a:pt x="0" y="114"/>
                  </a:cubicBezTo>
                  <a:lnTo>
                    <a:pt x="197" y="0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Text Placeholder 3"/>
            <p:cNvSpPr txBox="1">
              <a:spLocks/>
            </p:cNvSpPr>
            <p:nvPr/>
          </p:nvSpPr>
          <p:spPr>
            <a:xfrm rot="16200000">
              <a:off x="3144796" y="2533491"/>
              <a:ext cx="182396" cy="430865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3937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</a:p>
          </p:txBody>
        </p:sp>
        <p:sp>
          <p:nvSpPr>
            <p:cNvPr id="22" name="Text Placeholder 3"/>
            <p:cNvSpPr txBox="1">
              <a:spLocks/>
            </p:cNvSpPr>
            <p:nvPr/>
          </p:nvSpPr>
          <p:spPr>
            <a:xfrm rot="16200000">
              <a:off x="3152416" y="3204052"/>
              <a:ext cx="182396" cy="430865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3937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</a:p>
          </p:txBody>
        </p:sp>
        <p:sp>
          <p:nvSpPr>
            <p:cNvPr id="23" name="Text Placeholder 3"/>
            <p:cNvSpPr txBox="1">
              <a:spLocks/>
            </p:cNvSpPr>
            <p:nvPr/>
          </p:nvSpPr>
          <p:spPr>
            <a:xfrm rot="16200000">
              <a:off x="3537582" y="3860775"/>
              <a:ext cx="182396" cy="430865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3937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24" name="Text Placeholder 3"/>
            <p:cNvSpPr txBox="1">
              <a:spLocks/>
            </p:cNvSpPr>
            <p:nvPr/>
          </p:nvSpPr>
          <p:spPr>
            <a:xfrm rot="16200000">
              <a:off x="4180731" y="4200116"/>
              <a:ext cx="182396" cy="430865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3937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25" name="Text Placeholder 3"/>
            <p:cNvSpPr txBox="1">
              <a:spLocks/>
            </p:cNvSpPr>
            <p:nvPr/>
          </p:nvSpPr>
          <p:spPr>
            <a:xfrm rot="16200000">
              <a:off x="3514723" y="1839252"/>
              <a:ext cx="182396" cy="430865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3937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5</a:t>
              </a:r>
            </a:p>
          </p:txBody>
        </p:sp>
        <p:sp>
          <p:nvSpPr>
            <p:cNvPr id="26" name="Text Placeholder 3"/>
            <p:cNvSpPr txBox="1">
              <a:spLocks/>
            </p:cNvSpPr>
            <p:nvPr/>
          </p:nvSpPr>
          <p:spPr>
            <a:xfrm>
              <a:off x="4150251" y="1502396"/>
              <a:ext cx="182396" cy="430865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3937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6</a:t>
              </a:r>
            </a:p>
          </p:txBody>
        </p:sp>
        <p:grpSp>
          <p:nvGrpSpPr>
            <p:cNvPr id="29" name="Group 28"/>
            <p:cNvGrpSpPr/>
            <p:nvPr/>
          </p:nvGrpSpPr>
          <p:grpSpPr>
            <a:xfrm rot="5400000" flipH="1">
              <a:off x="3729697" y="2206701"/>
              <a:ext cx="3359150" cy="1682751"/>
              <a:chOff x="3048000" y="2222499"/>
              <a:chExt cx="3359150" cy="1682751"/>
            </a:xfrm>
          </p:grpSpPr>
          <p:sp>
            <p:nvSpPr>
              <p:cNvPr id="42" name="Freeform 41"/>
              <p:cNvSpPr>
                <a:spLocks/>
              </p:cNvSpPr>
              <p:nvPr/>
            </p:nvSpPr>
            <p:spPr bwMode="auto">
              <a:xfrm>
                <a:off x="3048000" y="2222499"/>
                <a:ext cx="3359150" cy="1681163"/>
              </a:xfrm>
              <a:custGeom>
                <a:avLst/>
                <a:gdLst/>
                <a:ahLst/>
                <a:cxnLst>
                  <a:cxn ang="0">
                    <a:pos x="1572" y="787"/>
                  </a:cxn>
                  <a:cxn ang="0">
                    <a:pos x="1325" y="787"/>
                  </a:cxn>
                  <a:cxn ang="0">
                    <a:pos x="1325" y="786"/>
                  </a:cxn>
                  <a:cxn ang="0">
                    <a:pos x="1253" y="515"/>
                  </a:cxn>
                  <a:cxn ang="0">
                    <a:pos x="1167" y="405"/>
                  </a:cxn>
                  <a:cxn ang="0">
                    <a:pos x="1056" y="319"/>
                  </a:cxn>
                  <a:cxn ang="0">
                    <a:pos x="1054" y="318"/>
                  </a:cxn>
                  <a:cxn ang="0">
                    <a:pos x="1053" y="317"/>
                  </a:cxn>
                  <a:cxn ang="0">
                    <a:pos x="787" y="248"/>
                  </a:cxn>
                  <a:cxn ang="0">
                    <a:pos x="786" y="248"/>
                  </a:cxn>
                  <a:cxn ang="0">
                    <a:pos x="516" y="319"/>
                  </a:cxn>
                  <a:cxn ang="0">
                    <a:pos x="405" y="405"/>
                  </a:cxn>
                  <a:cxn ang="0">
                    <a:pos x="318" y="516"/>
                  </a:cxn>
                  <a:cxn ang="0">
                    <a:pos x="247" y="786"/>
                  </a:cxn>
                  <a:cxn ang="0">
                    <a:pos x="247" y="787"/>
                  </a:cxn>
                  <a:cxn ang="0">
                    <a:pos x="0" y="787"/>
                  </a:cxn>
                  <a:cxn ang="0">
                    <a:pos x="104" y="392"/>
                  </a:cxn>
                  <a:cxn ang="0">
                    <a:pos x="230" y="231"/>
                  </a:cxn>
                  <a:cxn ang="0">
                    <a:pos x="392" y="104"/>
                  </a:cxn>
                  <a:cxn ang="0">
                    <a:pos x="786" y="0"/>
                  </a:cxn>
                  <a:cxn ang="0">
                    <a:pos x="787" y="0"/>
                  </a:cxn>
                  <a:cxn ang="0">
                    <a:pos x="1176" y="102"/>
                  </a:cxn>
                  <a:cxn ang="0">
                    <a:pos x="1177" y="102"/>
                  </a:cxn>
                  <a:cxn ang="0">
                    <a:pos x="1180" y="104"/>
                  </a:cxn>
                  <a:cxn ang="0">
                    <a:pos x="1342" y="231"/>
                  </a:cxn>
                  <a:cxn ang="0">
                    <a:pos x="1468" y="391"/>
                  </a:cxn>
                  <a:cxn ang="0">
                    <a:pos x="1572" y="787"/>
                  </a:cxn>
                </a:cxnLst>
                <a:rect l="0" t="0" r="r" b="b"/>
                <a:pathLst>
                  <a:path w="1572" h="787">
                    <a:moveTo>
                      <a:pt x="1572" y="787"/>
                    </a:moveTo>
                    <a:cubicBezTo>
                      <a:pt x="1325" y="787"/>
                      <a:pt x="1325" y="787"/>
                      <a:pt x="1325" y="787"/>
                    </a:cubicBezTo>
                    <a:cubicBezTo>
                      <a:pt x="1325" y="786"/>
                      <a:pt x="1325" y="786"/>
                      <a:pt x="1325" y="786"/>
                    </a:cubicBezTo>
                    <a:cubicBezTo>
                      <a:pt x="1325" y="686"/>
                      <a:pt x="1301" y="596"/>
                      <a:pt x="1253" y="515"/>
                    </a:cubicBezTo>
                    <a:cubicBezTo>
                      <a:pt x="1230" y="476"/>
                      <a:pt x="1201" y="440"/>
                      <a:pt x="1167" y="405"/>
                    </a:cubicBezTo>
                    <a:cubicBezTo>
                      <a:pt x="1133" y="371"/>
                      <a:pt x="1095" y="342"/>
                      <a:pt x="1056" y="319"/>
                    </a:cubicBezTo>
                    <a:cubicBezTo>
                      <a:pt x="1055" y="318"/>
                      <a:pt x="1055" y="318"/>
                      <a:pt x="1054" y="318"/>
                    </a:cubicBezTo>
                    <a:cubicBezTo>
                      <a:pt x="1054" y="317"/>
                      <a:pt x="1054" y="317"/>
                      <a:pt x="1053" y="317"/>
                    </a:cubicBezTo>
                    <a:cubicBezTo>
                      <a:pt x="974" y="271"/>
                      <a:pt x="885" y="248"/>
                      <a:pt x="787" y="248"/>
                    </a:cubicBezTo>
                    <a:cubicBezTo>
                      <a:pt x="786" y="248"/>
                      <a:pt x="786" y="248"/>
                      <a:pt x="786" y="248"/>
                    </a:cubicBezTo>
                    <a:cubicBezTo>
                      <a:pt x="686" y="248"/>
                      <a:pt x="596" y="271"/>
                      <a:pt x="516" y="319"/>
                    </a:cubicBezTo>
                    <a:cubicBezTo>
                      <a:pt x="477" y="342"/>
                      <a:pt x="440" y="371"/>
                      <a:pt x="405" y="405"/>
                    </a:cubicBezTo>
                    <a:cubicBezTo>
                      <a:pt x="371" y="440"/>
                      <a:pt x="342" y="477"/>
                      <a:pt x="318" y="516"/>
                    </a:cubicBezTo>
                    <a:cubicBezTo>
                      <a:pt x="271" y="596"/>
                      <a:pt x="247" y="687"/>
                      <a:pt x="247" y="786"/>
                    </a:cubicBezTo>
                    <a:cubicBezTo>
                      <a:pt x="247" y="787"/>
                      <a:pt x="247" y="787"/>
                      <a:pt x="247" y="787"/>
                    </a:cubicBezTo>
                    <a:cubicBezTo>
                      <a:pt x="0" y="787"/>
                      <a:pt x="0" y="787"/>
                      <a:pt x="0" y="787"/>
                    </a:cubicBezTo>
                    <a:cubicBezTo>
                      <a:pt x="0" y="641"/>
                      <a:pt x="34" y="509"/>
                      <a:pt x="104" y="392"/>
                    </a:cubicBezTo>
                    <a:cubicBezTo>
                      <a:pt x="138" y="335"/>
                      <a:pt x="180" y="281"/>
                      <a:pt x="230" y="231"/>
                    </a:cubicBezTo>
                    <a:cubicBezTo>
                      <a:pt x="281" y="180"/>
                      <a:pt x="335" y="138"/>
                      <a:pt x="392" y="104"/>
                    </a:cubicBezTo>
                    <a:cubicBezTo>
                      <a:pt x="509" y="35"/>
                      <a:pt x="641" y="0"/>
                      <a:pt x="786" y="0"/>
                    </a:cubicBezTo>
                    <a:cubicBezTo>
                      <a:pt x="786" y="0"/>
                      <a:pt x="787" y="0"/>
                      <a:pt x="787" y="0"/>
                    </a:cubicBezTo>
                    <a:cubicBezTo>
                      <a:pt x="931" y="1"/>
                      <a:pt x="1061" y="34"/>
                      <a:pt x="1176" y="102"/>
                    </a:cubicBezTo>
                    <a:cubicBezTo>
                      <a:pt x="1177" y="102"/>
                      <a:pt x="1177" y="102"/>
                      <a:pt x="1177" y="102"/>
                    </a:cubicBezTo>
                    <a:cubicBezTo>
                      <a:pt x="1178" y="103"/>
                      <a:pt x="1179" y="103"/>
                      <a:pt x="1180" y="104"/>
                    </a:cubicBezTo>
                    <a:cubicBezTo>
                      <a:pt x="1237" y="138"/>
                      <a:pt x="1291" y="180"/>
                      <a:pt x="1342" y="231"/>
                    </a:cubicBezTo>
                    <a:cubicBezTo>
                      <a:pt x="1392" y="281"/>
                      <a:pt x="1434" y="334"/>
                      <a:pt x="1468" y="391"/>
                    </a:cubicBezTo>
                    <a:cubicBezTo>
                      <a:pt x="1537" y="508"/>
                      <a:pt x="1572" y="640"/>
                      <a:pt x="1572" y="787"/>
                    </a:cubicBezTo>
                    <a:close/>
                  </a:path>
                </a:pathLst>
              </a:custGeom>
              <a:solidFill>
                <a:schemeClr val="bg2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43" name="Group 61"/>
              <p:cNvGrpSpPr/>
              <p:nvPr/>
            </p:nvGrpSpPr>
            <p:grpSpPr>
              <a:xfrm>
                <a:off x="3610477" y="2789235"/>
                <a:ext cx="2232610" cy="1116015"/>
                <a:chOff x="3610477" y="2524123"/>
                <a:chExt cx="2232610" cy="1116015"/>
              </a:xfrm>
            </p:grpSpPr>
            <p:cxnSp>
              <p:nvCxnSpPr>
                <p:cNvPr id="44" name="Straight Connector 43"/>
                <p:cNvCxnSpPr/>
                <p:nvPr/>
              </p:nvCxnSpPr>
              <p:spPr>
                <a:xfrm>
                  <a:off x="3788411" y="3120519"/>
                  <a:ext cx="118427" cy="60831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Straight Connector 44"/>
                <p:cNvCxnSpPr/>
                <p:nvPr/>
              </p:nvCxnSpPr>
              <p:spPr>
                <a:xfrm rot="16200000" flipH="1">
                  <a:off x="4158996" y="2718342"/>
                  <a:ext cx="114809" cy="87311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Straight Connector 45"/>
                <p:cNvCxnSpPr/>
                <p:nvPr/>
              </p:nvCxnSpPr>
              <p:spPr>
                <a:xfrm rot="16200000" flipH="1">
                  <a:off x="4654152" y="2594373"/>
                  <a:ext cx="142879" cy="238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Straight Connector 46"/>
                <p:cNvCxnSpPr/>
                <p:nvPr/>
              </p:nvCxnSpPr>
              <p:spPr>
                <a:xfrm rot="5400000">
                  <a:off x="5203031" y="2693200"/>
                  <a:ext cx="109538" cy="57144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Straight Connector 47"/>
                <p:cNvCxnSpPr/>
                <p:nvPr/>
              </p:nvCxnSpPr>
              <p:spPr>
                <a:xfrm rot="10800000" flipV="1">
                  <a:off x="5574507" y="3069429"/>
                  <a:ext cx="114637" cy="66675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Straight Connector 48"/>
                <p:cNvCxnSpPr/>
                <p:nvPr/>
              </p:nvCxnSpPr>
              <p:spPr>
                <a:xfrm>
                  <a:off x="3610477" y="3638550"/>
                  <a:ext cx="116974" cy="1588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Straight Connector 49"/>
                <p:cNvCxnSpPr/>
                <p:nvPr/>
              </p:nvCxnSpPr>
              <p:spPr>
                <a:xfrm>
                  <a:off x="5726113" y="3638550"/>
                  <a:ext cx="116974" cy="1588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0" name="Freeform 7"/>
            <p:cNvSpPr>
              <a:spLocks/>
            </p:cNvSpPr>
            <p:nvPr/>
          </p:nvSpPr>
          <p:spPr bwMode="auto">
            <a:xfrm rot="5400000" flipH="1">
              <a:off x="5477535" y="3138564"/>
              <a:ext cx="822325" cy="638175"/>
            </a:xfrm>
            <a:custGeom>
              <a:avLst/>
              <a:gdLst/>
              <a:ahLst/>
              <a:cxnLst>
                <a:cxn ang="0">
                  <a:pos x="385" y="0"/>
                </a:cxn>
                <a:cxn ang="0">
                  <a:pos x="385" y="228"/>
                </a:cxn>
                <a:cxn ang="0">
                  <a:pos x="384" y="228"/>
                </a:cxn>
                <a:cxn ang="0">
                  <a:pos x="114" y="299"/>
                </a:cxn>
                <a:cxn ang="0">
                  <a:pos x="0" y="101"/>
                </a:cxn>
                <a:cxn ang="0">
                  <a:pos x="384" y="0"/>
                </a:cxn>
                <a:cxn ang="0">
                  <a:pos x="385" y="0"/>
                </a:cxn>
              </a:cxnLst>
              <a:rect l="0" t="0" r="r" b="b"/>
              <a:pathLst>
                <a:path w="385" h="299">
                  <a:moveTo>
                    <a:pt x="385" y="0"/>
                  </a:moveTo>
                  <a:cubicBezTo>
                    <a:pt x="385" y="228"/>
                    <a:pt x="385" y="228"/>
                    <a:pt x="385" y="228"/>
                  </a:cubicBezTo>
                  <a:cubicBezTo>
                    <a:pt x="384" y="228"/>
                    <a:pt x="384" y="228"/>
                    <a:pt x="384" y="228"/>
                  </a:cubicBezTo>
                  <a:cubicBezTo>
                    <a:pt x="284" y="228"/>
                    <a:pt x="194" y="251"/>
                    <a:pt x="114" y="299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114" y="34"/>
                    <a:pt x="242" y="0"/>
                    <a:pt x="384" y="0"/>
                  </a:cubicBezTo>
                  <a:cubicBezTo>
                    <a:pt x="385" y="0"/>
                    <a:pt x="385" y="0"/>
                    <a:pt x="385" y="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Freeform 8"/>
            <p:cNvSpPr>
              <a:spLocks/>
            </p:cNvSpPr>
            <p:nvPr/>
          </p:nvSpPr>
          <p:spPr bwMode="auto">
            <a:xfrm rot="5400000" flipH="1">
              <a:off x="4662353" y="3955332"/>
              <a:ext cx="636588" cy="822325"/>
            </a:xfrm>
            <a:custGeom>
              <a:avLst/>
              <a:gdLst/>
              <a:ahLst/>
              <a:cxnLst>
                <a:cxn ang="0">
                  <a:pos x="101" y="0"/>
                </a:cxn>
                <a:cxn ang="0">
                  <a:pos x="298" y="114"/>
                </a:cxn>
                <a:cxn ang="0">
                  <a:pos x="227" y="384"/>
                </a:cxn>
                <a:cxn ang="0">
                  <a:pos x="227" y="385"/>
                </a:cxn>
                <a:cxn ang="0">
                  <a:pos x="0" y="385"/>
                </a:cxn>
                <a:cxn ang="0">
                  <a:pos x="101" y="0"/>
                </a:cxn>
              </a:cxnLst>
              <a:rect l="0" t="0" r="r" b="b"/>
              <a:pathLst>
                <a:path w="298" h="385">
                  <a:moveTo>
                    <a:pt x="101" y="0"/>
                  </a:moveTo>
                  <a:cubicBezTo>
                    <a:pt x="298" y="114"/>
                    <a:pt x="298" y="114"/>
                    <a:pt x="298" y="114"/>
                  </a:cubicBezTo>
                  <a:cubicBezTo>
                    <a:pt x="251" y="195"/>
                    <a:pt x="227" y="285"/>
                    <a:pt x="227" y="384"/>
                  </a:cubicBezTo>
                  <a:cubicBezTo>
                    <a:pt x="227" y="385"/>
                    <a:pt x="227" y="385"/>
                    <a:pt x="227" y="385"/>
                  </a:cubicBezTo>
                  <a:cubicBezTo>
                    <a:pt x="0" y="385"/>
                    <a:pt x="0" y="385"/>
                    <a:pt x="0" y="385"/>
                  </a:cubicBezTo>
                  <a:cubicBezTo>
                    <a:pt x="0" y="243"/>
                    <a:pt x="33" y="114"/>
                    <a:pt x="101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Freeform 9"/>
            <p:cNvSpPr>
              <a:spLocks/>
            </p:cNvSpPr>
            <p:nvPr/>
          </p:nvSpPr>
          <p:spPr bwMode="auto">
            <a:xfrm rot="5400000" flipH="1">
              <a:off x="5149716" y="1629645"/>
              <a:ext cx="842963" cy="841375"/>
            </a:xfrm>
            <a:custGeom>
              <a:avLst/>
              <a:gdLst/>
              <a:ahLst/>
              <a:cxnLst>
                <a:cxn ang="0">
                  <a:pos x="394" y="280"/>
                </a:cxn>
                <a:cxn ang="0">
                  <a:pos x="197" y="394"/>
                </a:cxn>
                <a:cxn ang="0">
                  <a:pos x="111" y="284"/>
                </a:cxn>
                <a:cxn ang="0">
                  <a:pos x="0" y="198"/>
                </a:cxn>
                <a:cxn ang="0">
                  <a:pos x="114" y="0"/>
                </a:cxn>
                <a:cxn ang="0">
                  <a:pos x="272" y="124"/>
                </a:cxn>
                <a:cxn ang="0">
                  <a:pos x="394" y="280"/>
                </a:cxn>
              </a:cxnLst>
              <a:rect l="0" t="0" r="r" b="b"/>
              <a:pathLst>
                <a:path w="394" h="394">
                  <a:moveTo>
                    <a:pt x="394" y="280"/>
                  </a:moveTo>
                  <a:cubicBezTo>
                    <a:pt x="197" y="394"/>
                    <a:pt x="197" y="394"/>
                    <a:pt x="197" y="394"/>
                  </a:cubicBezTo>
                  <a:cubicBezTo>
                    <a:pt x="174" y="355"/>
                    <a:pt x="145" y="319"/>
                    <a:pt x="111" y="284"/>
                  </a:cubicBezTo>
                  <a:cubicBezTo>
                    <a:pt x="77" y="250"/>
                    <a:pt x="39" y="221"/>
                    <a:pt x="0" y="198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70" y="33"/>
                    <a:pt x="222" y="74"/>
                    <a:pt x="272" y="124"/>
                  </a:cubicBezTo>
                  <a:cubicBezTo>
                    <a:pt x="321" y="172"/>
                    <a:pt x="361" y="224"/>
                    <a:pt x="394" y="280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Freeform 10"/>
            <p:cNvSpPr>
              <a:spLocks/>
            </p:cNvSpPr>
            <p:nvPr/>
          </p:nvSpPr>
          <p:spPr bwMode="auto">
            <a:xfrm rot="5400000" flipH="1">
              <a:off x="5484678" y="2323382"/>
              <a:ext cx="811213" cy="635000"/>
            </a:xfrm>
            <a:custGeom>
              <a:avLst/>
              <a:gdLst/>
              <a:ahLst/>
              <a:cxnLst>
                <a:cxn ang="0">
                  <a:pos x="0" y="228"/>
                </a:cxn>
                <a:cxn ang="0">
                  <a:pos x="0" y="0"/>
                </a:cxn>
                <a:cxn ang="0">
                  <a:pos x="379" y="99"/>
                </a:cxn>
                <a:cxn ang="0">
                  <a:pos x="266" y="297"/>
                </a:cxn>
                <a:cxn ang="0">
                  <a:pos x="0" y="228"/>
                </a:cxn>
              </a:cxnLst>
              <a:rect l="0" t="0" r="r" b="b"/>
              <a:pathLst>
                <a:path w="379" h="297">
                  <a:moveTo>
                    <a:pt x="0" y="22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40" y="1"/>
                    <a:pt x="266" y="33"/>
                    <a:pt x="379" y="99"/>
                  </a:cubicBezTo>
                  <a:cubicBezTo>
                    <a:pt x="266" y="297"/>
                    <a:pt x="266" y="297"/>
                    <a:pt x="266" y="297"/>
                  </a:cubicBezTo>
                  <a:cubicBezTo>
                    <a:pt x="187" y="251"/>
                    <a:pt x="98" y="228"/>
                    <a:pt x="0" y="228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Freeform 11"/>
            <p:cNvSpPr>
              <a:spLocks/>
            </p:cNvSpPr>
            <p:nvPr/>
          </p:nvSpPr>
          <p:spPr bwMode="auto">
            <a:xfrm rot="5400000" flipH="1">
              <a:off x="5147335" y="3624339"/>
              <a:ext cx="844550" cy="844550"/>
            </a:xfrm>
            <a:custGeom>
              <a:avLst/>
              <a:gdLst/>
              <a:ahLst/>
              <a:cxnLst>
                <a:cxn ang="0">
                  <a:pos x="197" y="395"/>
                </a:cxn>
                <a:cxn ang="0">
                  <a:pos x="0" y="281"/>
                </a:cxn>
                <a:cxn ang="0">
                  <a:pos x="123" y="124"/>
                </a:cxn>
                <a:cxn ang="0">
                  <a:pos x="281" y="0"/>
                </a:cxn>
                <a:cxn ang="0">
                  <a:pos x="395" y="198"/>
                </a:cxn>
                <a:cxn ang="0">
                  <a:pos x="284" y="284"/>
                </a:cxn>
                <a:cxn ang="0">
                  <a:pos x="197" y="395"/>
                </a:cxn>
              </a:cxnLst>
              <a:rect l="0" t="0" r="r" b="b"/>
              <a:pathLst>
                <a:path w="395" h="395">
                  <a:moveTo>
                    <a:pt x="197" y="395"/>
                  </a:moveTo>
                  <a:cubicBezTo>
                    <a:pt x="0" y="281"/>
                    <a:pt x="0" y="281"/>
                    <a:pt x="0" y="281"/>
                  </a:cubicBezTo>
                  <a:cubicBezTo>
                    <a:pt x="33" y="225"/>
                    <a:pt x="74" y="173"/>
                    <a:pt x="123" y="124"/>
                  </a:cubicBezTo>
                  <a:cubicBezTo>
                    <a:pt x="173" y="74"/>
                    <a:pt x="225" y="33"/>
                    <a:pt x="281" y="0"/>
                  </a:cubicBezTo>
                  <a:cubicBezTo>
                    <a:pt x="395" y="198"/>
                    <a:pt x="395" y="198"/>
                    <a:pt x="395" y="198"/>
                  </a:cubicBezTo>
                  <a:cubicBezTo>
                    <a:pt x="356" y="221"/>
                    <a:pt x="319" y="250"/>
                    <a:pt x="284" y="284"/>
                  </a:cubicBezTo>
                  <a:cubicBezTo>
                    <a:pt x="250" y="319"/>
                    <a:pt x="221" y="356"/>
                    <a:pt x="197" y="39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Freeform 12"/>
            <p:cNvSpPr>
              <a:spLocks/>
            </p:cNvSpPr>
            <p:nvPr/>
          </p:nvSpPr>
          <p:spPr bwMode="auto">
            <a:xfrm rot="5400000" flipH="1">
              <a:off x="4662354" y="1318495"/>
              <a:ext cx="638175" cy="823913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299" y="386"/>
                </a:cxn>
                <a:cxn ang="0">
                  <a:pos x="72" y="386"/>
                </a:cxn>
                <a:cxn ang="0">
                  <a:pos x="72" y="385"/>
                </a:cxn>
                <a:cxn ang="0">
                  <a:pos x="0" y="114"/>
                </a:cxn>
                <a:cxn ang="0">
                  <a:pos x="197" y="0"/>
                </a:cxn>
              </a:cxnLst>
              <a:rect l="0" t="0" r="r" b="b"/>
              <a:pathLst>
                <a:path w="299" h="386">
                  <a:moveTo>
                    <a:pt x="197" y="0"/>
                  </a:moveTo>
                  <a:cubicBezTo>
                    <a:pt x="265" y="114"/>
                    <a:pt x="299" y="243"/>
                    <a:pt x="299" y="386"/>
                  </a:cubicBezTo>
                  <a:cubicBezTo>
                    <a:pt x="72" y="386"/>
                    <a:pt x="72" y="386"/>
                    <a:pt x="72" y="386"/>
                  </a:cubicBezTo>
                  <a:cubicBezTo>
                    <a:pt x="72" y="385"/>
                    <a:pt x="72" y="385"/>
                    <a:pt x="72" y="385"/>
                  </a:cubicBezTo>
                  <a:cubicBezTo>
                    <a:pt x="72" y="285"/>
                    <a:pt x="48" y="195"/>
                    <a:pt x="0" y="114"/>
                  </a:cubicBezTo>
                  <a:lnTo>
                    <a:pt x="197" y="0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Text Placeholder 3"/>
            <p:cNvSpPr txBox="1">
              <a:spLocks/>
            </p:cNvSpPr>
            <p:nvPr/>
          </p:nvSpPr>
          <p:spPr>
            <a:xfrm rot="5400000" flipH="1">
              <a:off x="5816808" y="2533491"/>
              <a:ext cx="182396" cy="430865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3937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</a:p>
          </p:txBody>
        </p:sp>
        <p:sp>
          <p:nvSpPr>
            <p:cNvPr id="37" name="Text Placeholder 3"/>
            <p:cNvSpPr txBox="1">
              <a:spLocks/>
            </p:cNvSpPr>
            <p:nvPr/>
          </p:nvSpPr>
          <p:spPr>
            <a:xfrm rot="5400000" flipH="1">
              <a:off x="5809188" y="3204052"/>
              <a:ext cx="182396" cy="430865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3937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</a:p>
          </p:txBody>
        </p:sp>
        <p:sp>
          <p:nvSpPr>
            <p:cNvPr id="38" name="Text Placeholder 3"/>
            <p:cNvSpPr txBox="1">
              <a:spLocks/>
            </p:cNvSpPr>
            <p:nvPr/>
          </p:nvSpPr>
          <p:spPr>
            <a:xfrm rot="5400000" flipH="1">
              <a:off x="5424022" y="3860775"/>
              <a:ext cx="182396" cy="430865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3937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39" name="Text Placeholder 3"/>
            <p:cNvSpPr txBox="1">
              <a:spLocks/>
            </p:cNvSpPr>
            <p:nvPr/>
          </p:nvSpPr>
          <p:spPr>
            <a:xfrm rot="5400000" flipH="1">
              <a:off x="4780874" y="4200116"/>
              <a:ext cx="182396" cy="430865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3937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40" name="Text Placeholder 3"/>
            <p:cNvSpPr txBox="1">
              <a:spLocks/>
            </p:cNvSpPr>
            <p:nvPr/>
          </p:nvSpPr>
          <p:spPr>
            <a:xfrm rot="5400000" flipH="1">
              <a:off x="5446882" y="1839252"/>
              <a:ext cx="182396" cy="430865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3937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5</a:t>
              </a:r>
            </a:p>
          </p:txBody>
        </p:sp>
        <p:sp>
          <p:nvSpPr>
            <p:cNvPr id="41" name="Text Placeholder 3"/>
            <p:cNvSpPr txBox="1">
              <a:spLocks/>
            </p:cNvSpPr>
            <p:nvPr/>
          </p:nvSpPr>
          <p:spPr>
            <a:xfrm flipH="1">
              <a:off x="4811354" y="1502396"/>
              <a:ext cx="182396" cy="430865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3937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6</a:t>
              </a:r>
            </a:p>
          </p:txBody>
        </p:sp>
      </p:grpSp>
      <p:sp>
        <p:nvSpPr>
          <p:cNvPr id="53" name="Oval 52"/>
          <p:cNvSpPr/>
          <p:nvPr/>
        </p:nvSpPr>
        <p:spPr>
          <a:xfrm>
            <a:off x="5188758" y="2433225"/>
            <a:ext cx="2481234" cy="2481234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56" name="Footer Text"/>
          <p:cNvSpPr txBox="1"/>
          <p:nvPr/>
        </p:nvSpPr>
        <p:spPr>
          <a:xfrm>
            <a:off x="1212923" y="3318987"/>
            <a:ext cx="2490384" cy="9086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687" b="1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br>
              <a:rPr lang="en-US" sz="1406" dirty="0">
                <a:solidFill>
                  <a:schemeClr val="accent6"/>
                </a:solidFill>
                <a:latin typeface="+mn-lt"/>
                <a:ea typeface="+mn-ea"/>
                <a:cs typeface="+mn-ea"/>
                <a:sym typeface="+mn-lt"/>
              </a:rPr>
            </a:br>
            <a:r>
              <a:rPr lang="zh-CN" altLang="en-US" sz="1406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6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sz="1406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Footer Text"/>
          <p:cNvSpPr txBox="1"/>
          <p:nvPr/>
        </p:nvSpPr>
        <p:spPr>
          <a:xfrm>
            <a:off x="1480800" y="1552412"/>
            <a:ext cx="2490384" cy="9086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687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br>
              <a:rPr lang="en-US" sz="1406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</a:br>
            <a:r>
              <a:rPr lang="zh-CN" altLang="en-US" sz="1406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6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sz="1406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Footer Text"/>
          <p:cNvSpPr txBox="1"/>
          <p:nvPr/>
        </p:nvSpPr>
        <p:spPr>
          <a:xfrm>
            <a:off x="1628994" y="5102815"/>
            <a:ext cx="2490384" cy="9086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687" b="1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br>
              <a:rPr lang="en-US" sz="1406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</a:br>
            <a:r>
              <a:rPr lang="zh-CN" altLang="en-US" sz="1406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6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sz="1406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Footer Text"/>
          <p:cNvSpPr txBox="1"/>
          <p:nvPr/>
        </p:nvSpPr>
        <p:spPr>
          <a:xfrm>
            <a:off x="9155446" y="3370330"/>
            <a:ext cx="2490384" cy="9086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87" b="1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br>
              <a:rPr lang="en-US" sz="1406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rPr>
            </a:br>
            <a:r>
              <a:rPr lang="zh-CN" altLang="en-US" sz="1406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6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sz="1406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0" name="Footer Text"/>
          <p:cNvSpPr txBox="1"/>
          <p:nvPr/>
        </p:nvSpPr>
        <p:spPr>
          <a:xfrm>
            <a:off x="8833995" y="1552412"/>
            <a:ext cx="2490384" cy="9086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87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br>
              <a:rPr lang="en-US" sz="1406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rPr>
            </a:br>
            <a:r>
              <a:rPr lang="zh-CN" altLang="en-US" sz="1406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6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sz="1406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1" name="Footer Text"/>
          <p:cNvSpPr txBox="1"/>
          <p:nvPr/>
        </p:nvSpPr>
        <p:spPr>
          <a:xfrm>
            <a:off x="8726844" y="5102815"/>
            <a:ext cx="2490384" cy="9086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87" b="1" dirty="0">
                <a:solidFill>
                  <a:schemeClr val="accent6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br>
              <a:rPr lang="en-US" sz="1406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rPr>
            </a:br>
            <a:r>
              <a:rPr lang="zh-CN" altLang="en-US" sz="1406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6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sz="1406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7" name="矩形 259"/>
          <p:cNvSpPr>
            <a:spLocks noChangeArrowheads="1"/>
          </p:cNvSpPr>
          <p:nvPr/>
        </p:nvSpPr>
        <p:spPr bwMode="auto">
          <a:xfrm>
            <a:off x="3448195" y="304296"/>
            <a:ext cx="5933508" cy="49244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b="1" dirty="0">
                <a:gradFill>
                  <a:gsLst>
                    <a:gs pos="0">
                      <a:srgbClr val="C00000"/>
                    </a:gs>
                    <a:gs pos="100000">
                      <a:srgbClr val="C00000">
                        <a:alpha val="34000"/>
                      </a:srgbClr>
                    </a:gs>
                  </a:gsLst>
                  <a:lin ang="5400000" scaled="1"/>
                </a:gradFill>
                <a:effectLst>
                  <a:innerShdw dist="127000" dir="13500000">
                    <a:schemeClr val="accent3">
                      <a:lumMod val="75000"/>
                      <a:alpha val="54000"/>
                    </a:schemeClr>
                  </a:inn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1300" y="3120496"/>
            <a:ext cx="1935484" cy="1252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827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450"/>
                            </p:stCondLst>
                            <p:childTnLst>
                              <p:par>
                                <p:cTn id="4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59" grpId="0"/>
      <p:bldP spid="60" grpId="0"/>
      <p:bldP spid="61" grpId="0"/>
      <p:bldP spid="67" grpId="0"/>
      <p:bldP spid="6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5" name="Group 5"/>
          <p:cNvGrpSpPr>
            <a:grpSpLocks/>
          </p:cNvGrpSpPr>
          <p:nvPr/>
        </p:nvGrpSpPr>
        <p:grpSpPr bwMode="auto">
          <a:xfrm>
            <a:off x="2526233" y="1731299"/>
            <a:ext cx="732194" cy="732194"/>
            <a:chOff x="0" y="0"/>
            <a:chExt cx="520701" cy="520701"/>
          </a:xfrm>
        </p:grpSpPr>
        <p:sp>
          <p:nvSpPr>
            <p:cNvPr id="20486" name="AutoShape 6"/>
            <p:cNvSpPr>
              <a:spLocks/>
            </p:cNvSpPr>
            <p:nvPr/>
          </p:nvSpPr>
          <p:spPr bwMode="auto">
            <a:xfrm>
              <a:off x="0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487" name="AutoShape 7"/>
            <p:cNvSpPr>
              <a:spLocks/>
            </p:cNvSpPr>
            <p:nvPr/>
          </p:nvSpPr>
          <p:spPr bwMode="auto">
            <a:xfrm>
              <a:off x="109537" y="125413"/>
              <a:ext cx="406401" cy="395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605" y="2541"/>
                  </a:moveTo>
                  <a:cubicBezTo>
                    <a:pt x="13321" y="4495"/>
                    <a:pt x="13321" y="4495"/>
                    <a:pt x="13321" y="4495"/>
                  </a:cubicBezTo>
                  <a:cubicBezTo>
                    <a:pt x="12274" y="3225"/>
                    <a:pt x="12274" y="3225"/>
                    <a:pt x="12274" y="3225"/>
                  </a:cubicBezTo>
                  <a:cubicBezTo>
                    <a:pt x="10086" y="586"/>
                    <a:pt x="10086" y="586"/>
                    <a:pt x="10086" y="586"/>
                  </a:cubicBezTo>
                  <a:cubicBezTo>
                    <a:pt x="9896" y="781"/>
                    <a:pt x="9896" y="781"/>
                    <a:pt x="9896" y="781"/>
                  </a:cubicBezTo>
                  <a:cubicBezTo>
                    <a:pt x="9610" y="390"/>
                    <a:pt x="9610" y="390"/>
                    <a:pt x="9610" y="390"/>
                  </a:cubicBezTo>
                  <a:cubicBezTo>
                    <a:pt x="6470" y="0"/>
                    <a:pt x="6470" y="0"/>
                    <a:pt x="6470" y="0"/>
                  </a:cubicBezTo>
                  <a:cubicBezTo>
                    <a:pt x="4662" y="3029"/>
                    <a:pt x="4662" y="3029"/>
                    <a:pt x="4662" y="3029"/>
                  </a:cubicBezTo>
                  <a:cubicBezTo>
                    <a:pt x="0" y="5571"/>
                    <a:pt x="0" y="5571"/>
                    <a:pt x="0" y="5571"/>
                  </a:cubicBezTo>
                  <a:cubicBezTo>
                    <a:pt x="1998" y="8307"/>
                    <a:pt x="1998" y="8307"/>
                    <a:pt x="1998" y="8307"/>
                  </a:cubicBezTo>
                  <a:cubicBezTo>
                    <a:pt x="3520" y="10262"/>
                    <a:pt x="3520" y="10262"/>
                    <a:pt x="3520" y="10262"/>
                  </a:cubicBezTo>
                  <a:cubicBezTo>
                    <a:pt x="190" y="13292"/>
                    <a:pt x="190" y="13292"/>
                    <a:pt x="190" y="13292"/>
                  </a:cubicBezTo>
                  <a:cubicBezTo>
                    <a:pt x="7231" y="21502"/>
                    <a:pt x="7231" y="21502"/>
                    <a:pt x="7231" y="21502"/>
                  </a:cubicBezTo>
                  <a:cubicBezTo>
                    <a:pt x="7422" y="21600"/>
                    <a:pt x="7707" y="21600"/>
                    <a:pt x="7992" y="21600"/>
                  </a:cubicBezTo>
                  <a:cubicBezTo>
                    <a:pt x="14844" y="21600"/>
                    <a:pt x="20553" y="16419"/>
                    <a:pt x="21600" y="9676"/>
                  </a:cubicBezTo>
                  <a:lnTo>
                    <a:pt x="15605" y="254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488" name="AutoShape 8"/>
            <p:cNvSpPr>
              <a:spLocks/>
            </p:cNvSpPr>
            <p:nvPr/>
          </p:nvSpPr>
          <p:spPr bwMode="auto">
            <a:xfrm>
              <a:off x="107950" y="117475"/>
              <a:ext cx="303213" cy="149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63" y="21599"/>
                  </a:moveTo>
                  <a:cubicBezTo>
                    <a:pt x="15209" y="21599"/>
                    <a:pt x="19043" y="19518"/>
                    <a:pt x="21599" y="16134"/>
                  </a:cubicBezTo>
                  <a:cubicBezTo>
                    <a:pt x="21472" y="10149"/>
                    <a:pt x="21472" y="10149"/>
                    <a:pt x="21472" y="10149"/>
                  </a:cubicBezTo>
                  <a:cubicBezTo>
                    <a:pt x="21472" y="8327"/>
                    <a:pt x="20833" y="6766"/>
                    <a:pt x="19810" y="6766"/>
                  </a:cubicBezTo>
                  <a:cubicBezTo>
                    <a:pt x="14698" y="6766"/>
                    <a:pt x="14698" y="6766"/>
                    <a:pt x="14698" y="6766"/>
                  </a:cubicBezTo>
                  <a:cubicBezTo>
                    <a:pt x="14442" y="2862"/>
                    <a:pt x="12781" y="0"/>
                    <a:pt x="10863" y="0"/>
                  </a:cubicBezTo>
                  <a:cubicBezTo>
                    <a:pt x="8818" y="0"/>
                    <a:pt x="7157" y="2862"/>
                    <a:pt x="6901" y="7026"/>
                  </a:cubicBezTo>
                  <a:cubicBezTo>
                    <a:pt x="1661" y="7026"/>
                    <a:pt x="1661" y="7026"/>
                    <a:pt x="1661" y="7026"/>
                  </a:cubicBezTo>
                  <a:cubicBezTo>
                    <a:pt x="766" y="7026"/>
                    <a:pt x="0" y="8587"/>
                    <a:pt x="0" y="10409"/>
                  </a:cubicBezTo>
                  <a:cubicBezTo>
                    <a:pt x="127" y="15874"/>
                    <a:pt x="127" y="15874"/>
                    <a:pt x="127" y="15874"/>
                  </a:cubicBezTo>
                  <a:cubicBezTo>
                    <a:pt x="2556" y="19518"/>
                    <a:pt x="6518" y="21599"/>
                    <a:pt x="10863" y="21599"/>
                  </a:cubicBezTo>
                  <a:close/>
                  <a:moveTo>
                    <a:pt x="10863" y="20038"/>
                  </a:moveTo>
                  <a:cubicBezTo>
                    <a:pt x="10097" y="20038"/>
                    <a:pt x="9457" y="19257"/>
                    <a:pt x="9457" y="18737"/>
                  </a:cubicBezTo>
                  <a:cubicBezTo>
                    <a:pt x="9457" y="17956"/>
                    <a:pt x="10097" y="17436"/>
                    <a:pt x="10863" y="17436"/>
                  </a:cubicBezTo>
                  <a:cubicBezTo>
                    <a:pt x="11502" y="17436"/>
                    <a:pt x="12142" y="17956"/>
                    <a:pt x="12142" y="18737"/>
                  </a:cubicBezTo>
                  <a:cubicBezTo>
                    <a:pt x="12142" y="19257"/>
                    <a:pt x="11502" y="20038"/>
                    <a:pt x="10863" y="20038"/>
                  </a:cubicBezTo>
                  <a:close/>
                  <a:moveTo>
                    <a:pt x="10863" y="1821"/>
                  </a:moveTo>
                  <a:cubicBezTo>
                    <a:pt x="12397" y="1821"/>
                    <a:pt x="13803" y="3903"/>
                    <a:pt x="14314" y="6766"/>
                  </a:cubicBezTo>
                  <a:cubicBezTo>
                    <a:pt x="7285" y="7026"/>
                    <a:pt x="7285" y="7026"/>
                    <a:pt x="7285" y="7026"/>
                  </a:cubicBezTo>
                  <a:cubicBezTo>
                    <a:pt x="7668" y="3903"/>
                    <a:pt x="9074" y="1821"/>
                    <a:pt x="10863" y="1821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489" name="AutoShape 9"/>
            <p:cNvSpPr>
              <a:spLocks/>
            </p:cNvSpPr>
            <p:nvPr/>
          </p:nvSpPr>
          <p:spPr bwMode="auto">
            <a:xfrm>
              <a:off x="107950" y="238125"/>
              <a:ext cx="303213" cy="136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472" y="0"/>
                  </a:moveTo>
                  <a:cubicBezTo>
                    <a:pt x="18915" y="3646"/>
                    <a:pt x="15081" y="5890"/>
                    <a:pt x="10736" y="5890"/>
                  </a:cubicBezTo>
                  <a:cubicBezTo>
                    <a:pt x="6518" y="5890"/>
                    <a:pt x="2684" y="3646"/>
                    <a:pt x="0" y="0"/>
                  </a:cubicBezTo>
                  <a:cubicBezTo>
                    <a:pt x="127" y="17953"/>
                    <a:pt x="127" y="17953"/>
                    <a:pt x="127" y="17953"/>
                  </a:cubicBezTo>
                  <a:cubicBezTo>
                    <a:pt x="127" y="20197"/>
                    <a:pt x="894" y="21599"/>
                    <a:pt x="1789" y="21599"/>
                  </a:cubicBezTo>
                  <a:cubicBezTo>
                    <a:pt x="19938" y="21319"/>
                    <a:pt x="19938" y="21319"/>
                    <a:pt x="19938" y="21319"/>
                  </a:cubicBezTo>
                  <a:cubicBezTo>
                    <a:pt x="20833" y="21319"/>
                    <a:pt x="21599" y="19636"/>
                    <a:pt x="21599" y="17672"/>
                  </a:cubicBezTo>
                  <a:lnTo>
                    <a:pt x="21472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0490" name="Group 10"/>
          <p:cNvGrpSpPr>
            <a:grpSpLocks/>
          </p:cNvGrpSpPr>
          <p:nvPr/>
        </p:nvGrpSpPr>
        <p:grpSpPr bwMode="auto">
          <a:xfrm>
            <a:off x="2510606" y="3981456"/>
            <a:ext cx="734427" cy="732194"/>
            <a:chOff x="-1" y="0"/>
            <a:chExt cx="522289" cy="520701"/>
          </a:xfrm>
        </p:grpSpPr>
        <p:sp>
          <p:nvSpPr>
            <p:cNvPr id="2" name="AutoShape 11"/>
            <p:cNvSpPr>
              <a:spLocks/>
            </p:cNvSpPr>
            <p:nvPr/>
          </p:nvSpPr>
          <p:spPr bwMode="auto">
            <a:xfrm>
              <a:off x="-1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492" name="AutoShape 12"/>
            <p:cNvSpPr>
              <a:spLocks/>
            </p:cNvSpPr>
            <p:nvPr/>
          </p:nvSpPr>
          <p:spPr bwMode="auto">
            <a:xfrm>
              <a:off x="63499" y="187325"/>
              <a:ext cx="458789" cy="3206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7119"/>
                  </a:moveTo>
                  <a:cubicBezTo>
                    <a:pt x="18140" y="1930"/>
                    <a:pt x="18140" y="1930"/>
                    <a:pt x="18140" y="1930"/>
                  </a:cubicBezTo>
                  <a:cubicBezTo>
                    <a:pt x="9787" y="0"/>
                    <a:pt x="9787" y="0"/>
                    <a:pt x="9787" y="0"/>
                  </a:cubicBezTo>
                  <a:cubicBezTo>
                    <a:pt x="3037" y="724"/>
                    <a:pt x="3037" y="724"/>
                    <a:pt x="3037" y="724"/>
                  </a:cubicBezTo>
                  <a:cubicBezTo>
                    <a:pt x="0" y="1930"/>
                    <a:pt x="0" y="1930"/>
                    <a:pt x="0" y="1930"/>
                  </a:cubicBezTo>
                  <a:cubicBezTo>
                    <a:pt x="5062" y="9653"/>
                    <a:pt x="5062" y="9653"/>
                    <a:pt x="5062" y="9653"/>
                  </a:cubicBezTo>
                  <a:cubicBezTo>
                    <a:pt x="12824" y="21600"/>
                    <a:pt x="12824" y="21600"/>
                    <a:pt x="12824" y="21600"/>
                  </a:cubicBezTo>
                  <a:cubicBezTo>
                    <a:pt x="17465" y="19789"/>
                    <a:pt x="21009" y="14118"/>
                    <a:pt x="21599" y="711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493" name="AutoShape 13"/>
            <p:cNvSpPr>
              <a:spLocks/>
            </p:cNvSpPr>
            <p:nvPr/>
          </p:nvSpPr>
          <p:spPr bwMode="auto">
            <a:xfrm>
              <a:off x="163512" y="258763"/>
              <a:ext cx="187325" cy="968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1423" y="8799"/>
                  </a:moveTo>
                  <a:cubicBezTo>
                    <a:pt x="11215" y="8399"/>
                    <a:pt x="11215" y="8399"/>
                    <a:pt x="11215" y="83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400"/>
                    <a:pt x="0" y="12400"/>
                    <a:pt x="0" y="12400"/>
                  </a:cubicBezTo>
                  <a:cubicBezTo>
                    <a:pt x="0" y="17599"/>
                    <a:pt x="4776" y="21599"/>
                    <a:pt x="10800" y="21599"/>
                  </a:cubicBezTo>
                  <a:cubicBezTo>
                    <a:pt x="16823" y="21599"/>
                    <a:pt x="21599" y="17599"/>
                    <a:pt x="21599" y="12400"/>
                  </a:cubicBezTo>
                  <a:cubicBezTo>
                    <a:pt x="21599" y="800"/>
                    <a:pt x="21599" y="800"/>
                    <a:pt x="21599" y="800"/>
                  </a:cubicBezTo>
                  <a:lnTo>
                    <a:pt x="11423" y="8799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494" name="AutoShape 14"/>
            <p:cNvSpPr>
              <a:spLocks/>
            </p:cNvSpPr>
            <p:nvPr/>
          </p:nvSpPr>
          <p:spPr bwMode="auto">
            <a:xfrm>
              <a:off x="63499" y="131763"/>
              <a:ext cx="403226" cy="2127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1236"/>
                  </a:moveTo>
                  <a:cubicBezTo>
                    <a:pt x="20735" y="16699"/>
                    <a:pt x="20735" y="16699"/>
                    <a:pt x="20735" y="16699"/>
                  </a:cubicBezTo>
                  <a:cubicBezTo>
                    <a:pt x="20735" y="16517"/>
                    <a:pt x="20735" y="16154"/>
                    <a:pt x="20735" y="15973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531"/>
                    <a:pt x="20735" y="8531"/>
                    <a:pt x="20735" y="8531"/>
                  </a:cubicBezTo>
                  <a:cubicBezTo>
                    <a:pt x="20639" y="8531"/>
                    <a:pt x="20639" y="8531"/>
                    <a:pt x="20639" y="8531"/>
                  </a:cubicBezTo>
                  <a:cubicBezTo>
                    <a:pt x="10367" y="0"/>
                    <a:pt x="10367" y="0"/>
                    <a:pt x="10367" y="0"/>
                  </a:cubicBezTo>
                  <a:cubicBezTo>
                    <a:pt x="0" y="8531"/>
                    <a:pt x="0" y="8531"/>
                    <a:pt x="0" y="8531"/>
                  </a:cubicBezTo>
                  <a:cubicBezTo>
                    <a:pt x="10655" y="16336"/>
                    <a:pt x="10655" y="16336"/>
                    <a:pt x="10655" y="16336"/>
                  </a:cubicBezTo>
                  <a:cubicBezTo>
                    <a:pt x="20063" y="9075"/>
                    <a:pt x="20063" y="9075"/>
                    <a:pt x="20063" y="9075"/>
                  </a:cubicBezTo>
                  <a:cubicBezTo>
                    <a:pt x="20063" y="16699"/>
                    <a:pt x="20063" y="16699"/>
                    <a:pt x="20063" y="16699"/>
                  </a:cubicBezTo>
                  <a:cubicBezTo>
                    <a:pt x="19295" y="21236"/>
                    <a:pt x="19295" y="21236"/>
                    <a:pt x="19295" y="21236"/>
                  </a:cubicBezTo>
                  <a:cubicBezTo>
                    <a:pt x="19871" y="21600"/>
                    <a:pt x="19871" y="21600"/>
                    <a:pt x="19871" y="21600"/>
                  </a:cubicBezTo>
                  <a:cubicBezTo>
                    <a:pt x="20159" y="20329"/>
                    <a:pt x="20159" y="20329"/>
                    <a:pt x="20159" y="20329"/>
                  </a:cubicBezTo>
                  <a:cubicBezTo>
                    <a:pt x="20159" y="21600"/>
                    <a:pt x="20159" y="21600"/>
                    <a:pt x="20159" y="21600"/>
                  </a:cubicBezTo>
                  <a:cubicBezTo>
                    <a:pt x="20735" y="21600"/>
                    <a:pt x="20735" y="21600"/>
                    <a:pt x="20735" y="21600"/>
                  </a:cubicBezTo>
                  <a:cubicBezTo>
                    <a:pt x="20735" y="20329"/>
                    <a:pt x="20735" y="20329"/>
                    <a:pt x="20735" y="20329"/>
                  </a:cubicBezTo>
                  <a:cubicBezTo>
                    <a:pt x="21023" y="21600"/>
                    <a:pt x="21023" y="21600"/>
                    <a:pt x="21023" y="21600"/>
                  </a:cubicBezTo>
                  <a:lnTo>
                    <a:pt x="21599" y="21236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0495" name="Group 15"/>
          <p:cNvGrpSpPr>
            <a:grpSpLocks/>
          </p:cNvGrpSpPr>
          <p:nvPr/>
        </p:nvGrpSpPr>
        <p:grpSpPr bwMode="auto">
          <a:xfrm>
            <a:off x="9254395" y="1731299"/>
            <a:ext cx="732194" cy="732194"/>
            <a:chOff x="0" y="0"/>
            <a:chExt cx="520701" cy="520701"/>
          </a:xfrm>
        </p:grpSpPr>
        <p:sp>
          <p:nvSpPr>
            <p:cNvPr id="20496" name="AutoShape 16"/>
            <p:cNvSpPr>
              <a:spLocks/>
            </p:cNvSpPr>
            <p:nvPr/>
          </p:nvSpPr>
          <p:spPr bwMode="auto">
            <a:xfrm>
              <a:off x="0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497" name="AutoShape 17"/>
            <p:cNvSpPr>
              <a:spLocks/>
            </p:cNvSpPr>
            <p:nvPr/>
          </p:nvSpPr>
          <p:spPr bwMode="auto">
            <a:xfrm>
              <a:off x="144463" y="95250"/>
              <a:ext cx="333376" cy="4254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5610"/>
                  </a:moveTo>
                  <a:cubicBezTo>
                    <a:pt x="3367" y="0"/>
                    <a:pt x="3367" y="0"/>
                    <a:pt x="3367" y="0"/>
                  </a:cubicBezTo>
                  <a:cubicBezTo>
                    <a:pt x="1393" y="1361"/>
                    <a:pt x="1393" y="1361"/>
                    <a:pt x="1393" y="1361"/>
                  </a:cubicBezTo>
                  <a:cubicBezTo>
                    <a:pt x="3251" y="3357"/>
                    <a:pt x="3251" y="3357"/>
                    <a:pt x="3251" y="3357"/>
                  </a:cubicBezTo>
                  <a:cubicBezTo>
                    <a:pt x="0" y="7986"/>
                    <a:pt x="0" y="7986"/>
                    <a:pt x="0" y="7986"/>
                  </a:cubicBezTo>
                  <a:cubicBezTo>
                    <a:pt x="2090" y="9983"/>
                    <a:pt x="2090" y="9983"/>
                    <a:pt x="2090" y="9983"/>
                  </a:cubicBezTo>
                  <a:cubicBezTo>
                    <a:pt x="1161" y="10618"/>
                    <a:pt x="1161" y="10618"/>
                    <a:pt x="1161" y="10618"/>
                  </a:cubicBezTo>
                  <a:cubicBezTo>
                    <a:pt x="7200" y="15882"/>
                    <a:pt x="7200" y="15882"/>
                    <a:pt x="7200" y="15882"/>
                  </a:cubicBezTo>
                  <a:cubicBezTo>
                    <a:pt x="3832" y="17243"/>
                    <a:pt x="3832" y="17243"/>
                    <a:pt x="3832" y="17243"/>
                  </a:cubicBezTo>
                  <a:cubicBezTo>
                    <a:pt x="8709" y="21600"/>
                    <a:pt x="8709" y="21600"/>
                    <a:pt x="8709" y="21600"/>
                  </a:cubicBezTo>
                  <a:cubicBezTo>
                    <a:pt x="14051" y="21236"/>
                    <a:pt x="18812" y="18968"/>
                    <a:pt x="21599" y="156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498" name="AutoShape 18"/>
            <p:cNvSpPr>
              <a:spLocks/>
            </p:cNvSpPr>
            <p:nvPr/>
          </p:nvSpPr>
          <p:spPr bwMode="auto">
            <a:xfrm>
              <a:off x="165100" y="93663"/>
              <a:ext cx="3651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3600"/>
                  </a:moveTo>
                  <a:lnTo>
                    <a:pt x="19721" y="0"/>
                  </a:lnTo>
                  <a:lnTo>
                    <a:pt x="0" y="18000"/>
                  </a:lnTo>
                  <a:lnTo>
                    <a:pt x="1878" y="21600"/>
                  </a:lnTo>
                  <a:lnTo>
                    <a:pt x="21600" y="360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499" name="AutoShape 19"/>
            <p:cNvSpPr>
              <a:spLocks/>
            </p:cNvSpPr>
            <p:nvPr/>
          </p:nvSpPr>
          <p:spPr bwMode="auto">
            <a:xfrm>
              <a:off x="273051" y="258763"/>
              <a:ext cx="65088" cy="492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7" y="21599"/>
                  </a:moveTo>
                  <a:lnTo>
                    <a:pt x="21599" y="3483"/>
                  </a:lnTo>
                  <a:lnTo>
                    <a:pt x="18965" y="0"/>
                  </a:lnTo>
                  <a:lnTo>
                    <a:pt x="0" y="18116"/>
                  </a:lnTo>
                  <a:lnTo>
                    <a:pt x="2107" y="21599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500" name="AutoShape 20"/>
            <p:cNvSpPr>
              <a:spLocks/>
            </p:cNvSpPr>
            <p:nvPr/>
          </p:nvSpPr>
          <p:spPr bwMode="auto">
            <a:xfrm>
              <a:off x="144463" y="104775"/>
              <a:ext cx="231775" cy="338139"/>
            </a:xfrm>
            <a:custGeom>
              <a:avLst/>
              <a:gdLst>
                <a:gd name="T0" fmla="+- 0 11314 1028"/>
                <a:gd name="T1" fmla="*/ T0 w 20572"/>
                <a:gd name="T2" fmla="*/ 10800 h 21600"/>
                <a:gd name="T3" fmla="+- 0 11314 1028"/>
                <a:gd name="T4" fmla="*/ T3 w 20572"/>
                <a:gd name="T5" fmla="*/ 10800 h 21600"/>
                <a:gd name="T6" fmla="+- 0 11314 1028"/>
                <a:gd name="T7" fmla="*/ T6 w 20572"/>
                <a:gd name="T8" fmla="*/ 10800 h 21600"/>
                <a:gd name="T9" fmla="+- 0 11314 1028"/>
                <a:gd name="T10" fmla="*/ T9 w 2057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572" h="21600">
                  <a:moveTo>
                    <a:pt x="16892" y="18742"/>
                  </a:moveTo>
                  <a:cubicBezTo>
                    <a:pt x="13852" y="18742"/>
                    <a:pt x="13852" y="18742"/>
                    <a:pt x="13852" y="18742"/>
                  </a:cubicBezTo>
                  <a:cubicBezTo>
                    <a:pt x="13852" y="18171"/>
                    <a:pt x="13852" y="18171"/>
                    <a:pt x="13852" y="18171"/>
                  </a:cubicBezTo>
                  <a:cubicBezTo>
                    <a:pt x="13852" y="18057"/>
                    <a:pt x="14012" y="18057"/>
                    <a:pt x="14012" y="17942"/>
                  </a:cubicBezTo>
                  <a:cubicBezTo>
                    <a:pt x="14012" y="17257"/>
                    <a:pt x="13371" y="16685"/>
                    <a:pt x="12412" y="16457"/>
                  </a:cubicBezTo>
                  <a:cubicBezTo>
                    <a:pt x="12412" y="15885"/>
                    <a:pt x="12412" y="15885"/>
                    <a:pt x="12412" y="15885"/>
                  </a:cubicBezTo>
                  <a:cubicBezTo>
                    <a:pt x="12891" y="15771"/>
                    <a:pt x="13212" y="15657"/>
                    <a:pt x="13532" y="15542"/>
                  </a:cubicBezTo>
                  <a:cubicBezTo>
                    <a:pt x="13691" y="15542"/>
                    <a:pt x="13691" y="15542"/>
                    <a:pt x="13691" y="15542"/>
                  </a:cubicBezTo>
                  <a:cubicBezTo>
                    <a:pt x="20572" y="12228"/>
                    <a:pt x="20572" y="12228"/>
                    <a:pt x="20572" y="12228"/>
                  </a:cubicBezTo>
                  <a:cubicBezTo>
                    <a:pt x="19772" y="11428"/>
                    <a:pt x="19772" y="11428"/>
                    <a:pt x="19772" y="11428"/>
                  </a:cubicBezTo>
                  <a:cubicBezTo>
                    <a:pt x="12732" y="14742"/>
                    <a:pt x="12732" y="14742"/>
                    <a:pt x="12732" y="14742"/>
                  </a:cubicBezTo>
                  <a:cubicBezTo>
                    <a:pt x="12891" y="14742"/>
                    <a:pt x="12891" y="14742"/>
                    <a:pt x="12891" y="14742"/>
                  </a:cubicBezTo>
                  <a:cubicBezTo>
                    <a:pt x="8572" y="15199"/>
                    <a:pt x="4411" y="13942"/>
                    <a:pt x="2651" y="11314"/>
                  </a:cubicBezTo>
                  <a:cubicBezTo>
                    <a:pt x="1051" y="8914"/>
                    <a:pt x="2012" y="6057"/>
                    <a:pt x="4732" y="4000"/>
                  </a:cubicBezTo>
                  <a:cubicBezTo>
                    <a:pt x="12252" y="11885"/>
                    <a:pt x="12252" y="11885"/>
                    <a:pt x="12252" y="11885"/>
                  </a:cubicBezTo>
                  <a:cubicBezTo>
                    <a:pt x="15611" y="10171"/>
                    <a:pt x="15611" y="10171"/>
                    <a:pt x="15611" y="10171"/>
                  </a:cubicBezTo>
                  <a:cubicBezTo>
                    <a:pt x="6011" y="800"/>
                    <a:pt x="6011" y="800"/>
                    <a:pt x="6011" y="800"/>
                  </a:cubicBezTo>
                  <a:cubicBezTo>
                    <a:pt x="5532" y="1028"/>
                    <a:pt x="5532" y="1028"/>
                    <a:pt x="5532" y="1028"/>
                  </a:cubicBezTo>
                  <a:cubicBezTo>
                    <a:pt x="4411" y="0"/>
                    <a:pt x="4411" y="0"/>
                    <a:pt x="4411" y="0"/>
                  </a:cubicBezTo>
                  <a:cubicBezTo>
                    <a:pt x="2651" y="914"/>
                    <a:pt x="2651" y="914"/>
                    <a:pt x="2651" y="914"/>
                  </a:cubicBezTo>
                  <a:cubicBezTo>
                    <a:pt x="3612" y="1942"/>
                    <a:pt x="3612" y="1942"/>
                    <a:pt x="3612" y="1942"/>
                  </a:cubicBezTo>
                  <a:cubicBezTo>
                    <a:pt x="3132" y="2171"/>
                    <a:pt x="3132" y="2171"/>
                    <a:pt x="3132" y="2171"/>
                  </a:cubicBezTo>
                  <a:cubicBezTo>
                    <a:pt x="3771" y="2971"/>
                    <a:pt x="3771" y="2971"/>
                    <a:pt x="3771" y="2971"/>
                  </a:cubicBezTo>
                  <a:cubicBezTo>
                    <a:pt x="251" y="5257"/>
                    <a:pt x="-1028" y="8800"/>
                    <a:pt x="891" y="11885"/>
                  </a:cubicBezTo>
                  <a:cubicBezTo>
                    <a:pt x="2651" y="14514"/>
                    <a:pt x="7772" y="16114"/>
                    <a:pt x="11451" y="15885"/>
                  </a:cubicBezTo>
                  <a:cubicBezTo>
                    <a:pt x="11451" y="16457"/>
                    <a:pt x="11451" y="16457"/>
                    <a:pt x="11451" y="16457"/>
                  </a:cubicBezTo>
                  <a:cubicBezTo>
                    <a:pt x="10492" y="16685"/>
                    <a:pt x="9852" y="17257"/>
                    <a:pt x="9852" y="17942"/>
                  </a:cubicBezTo>
                  <a:cubicBezTo>
                    <a:pt x="9852" y="18742"/>
                    <a:pt x="9852" y="18742"/>
                    <a:pt x="9852" y="18742"/>
                  </a:cubicBezTo>
                  <a:cubicBezTo>
                    <a:pt x="6971" y="18742"/>
                    <a:pt x="6971" y="18742"/>
                    <a:pt x="6971" y="18742"/>
                  </a:cubicBezTo>
                  <a:cubicBezTo>
                    <a:pt x="5851" y="18742"/>
                    <a:pt x="5051" y="19428"/>
                    <a:pt x="5051" y="20228"/>
                  </a:cubicBezTo>
                  <a:cubicBezTo>
                    <a:pt x="5051" y="20914"/>
                    <a:pt x="5851" y="21599"/>
                    <a:pt x="6971" y="21599"/>
                  </a:cubicBezTo>
                  <a:cubicBezTo>
                    <a:pt x="16892" y="21599"/>
                    <a:pt x="16892" y="21599"/>
                    <a:pt x="16892" y="21599"/>
                  </a:cubicBezTo>
                  <a:cubicBezTo>
                    <a:pt x="18012" y="21599"/>
                    <a:pt x="18812" y="20914"/>
                    <a:pt x="18812" y="20228"/>
                  </a:cubicBezTo>
                  <a:cubicBezTo>
                    <a:pt x="18812" y="19428"/>
                    <a:pt x="18012" y="18742"/>
                    <a:pt x="16892" y="18742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0501" name="Group 21"/>
          <p:cNvGrpSpPr>
            <a:grpSpLocks/>
          </p:cNvGrpSpPr>
          <p:nvPr/>
        </p:nvGrpSpPr>
        <p:grpSpPr bwMode="auto">
          <a:xfrm>
            <a:off x="9252164" y="3979224"/>
            <a:ext cx="747820" cy="747820"/>
            <a:chOff x="-1" y="-1"/>
            <a:chExt cx="530228" cy="530228"/>
          </a:xfrm>
        </p:grpSpPr>
        <p:sp>
          <p:nvSpPr>
            <p:cNvPr id="3" name="AutoShape 22"/>
            <p:cNvSpPr>
              <a:spLocks/>
            </p:cNvSpPr>
            <p:nvPr/>
          </p:nvSpPr>
          <p:spPr bwMode="auto">
            <a:xfrm>
              <a:off x="-1" y="-1"/>
              <a:ext cx="530228" cy="530228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503" name="AutoShape 23"/>
            <p:cNvSpPr>
              <a:spLocks/>
            </p:cNvSpPr>
            <p:nvPr/>
          </p:nvSpPr>
          <p:spPr bwMode="auto">
            <a:xfrm>
              <a:off x="147196" y="125037"/>
              <a:ext cx="379865" cy="40519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9079"/>
                  </a:moveTo>
                  <a:cubicBezTo>
                    <a:pt x="12735" y="0"/>
                    <a:pt x="12735" y="0"/>
                    <a:pt x="12735" y="0"/>
                  </a:cubicBezTo>
                  <a:cubicBezTo>
                    <a:pt x="8049" y="286"/>
                    <a:pt x="8049" y="286"/>
                    <a:pt x="8049" y="286"/>
                  </a:cubicBezTo>
                  <a:cubicBezTo>
                    <a:pt x="203" y="286"/>
                    <a:pt x="203" y="286"/>
                    <a:pt x="203" y="286"/>
                  </a:cubicBezTo>
                  <a:cubicBezTo>
                    <a:pt x="407" y="8123"/>
                    <a:pt x="407" y="8123"/>
                    <a:pt x="407" y="8123"/>
                  </a:cubicBezTo>
                  <a:cubicBezTo>
                    <a:pt x="0" y="14623"/>
                    <a:pt x="0" y="14623"/>
                    <a:pt x="0" y="14623"/>
                  </a:cubicBezTo>
                  <a:cubicBezTo>
                    <a:pt x="6724" y="21599"/>
                    <a:pt x="6724" y="21599"/>
                    <a:pt x="6724" y="21599"/>
                  </a:cubicBezTo>
                  <a:cubicBezTo>
                    <a:pt x="14366" y="21504"/>
                    <a:pt x="20683" y="16056"/>
                    <a:pt x="21600" y="907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504" name="AutoShape 24"/>
            <p:cNvSpPr>
              <a:spLocks/>
            </p:cNvSpPr>
            <p:nvPr/>
          </p:nvSpPr>
          <p:spPr bwMode="auto">
            <a:xfrm>
              <a:off x="147196" y="125037"/>
              <a:ext cx="234250" cy="28173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04" y="0"/>
                  </a:moveTo>
                  <a:cubicBezTo>
                    <a:pt x="1163" y="275"/>
                    <a:pt x="1163" y="275"/>
                    <a:pt x="1163" y="275"/>
                  </a:cubicBezTo>
                  <a:cubicBezTo>
                    <a:pt x="498" y="275"/>
                    <a:pt x="0" y="687"/>
                    <a:pt x="0" y="1238"/>
                  </a:cubicBezTo>
                  <a:cubicBezTo>
                    <a:pt x="166" y="20499"/>
                    <a:pt x="166" y="20499"/>
                    <a:pt x="166" y="20499"/>
                  </a:cubicBezTo>
                  <a:cubicBezTo>
                    <a:pt x="166" y="21049"/>
                    <a:pt x="830" y="21599"/>
                    <a:pt x="1495" y="21599"/>
                  </a:cubicBezTo>
                  <a:cubicBezTo>
                    <a:pt x="20270" y="21324"/>
                    <a:pt x="20270" y="21324"/>
                    <a:pt x="20270" y="21324"/>
                  </a:cubicBezTo>
                  <a:cubicBezTo>
                    <a:pt x="21101" y="21324"/>
                    <a:pt x="21600" y="20912"/>
                    <a:pt x="21600" y="20361"/>
                  </a:cubicBezTo>
                  <a:cubicBezTo>
                    <a:pt x="21267" y="1100"/>
                    <a:pt x="21267" y="1100"/>
                    <a:pt x="21267" y="1100"/>
                  </a:cubicBezTo>
                  <a:cubicBezTo>
                    <a:pt x="21267" y="550"/>
                    <a:pt x="20769" y="0"/>
                    <a:pt x="20104" y="0"/>
                  </a:cubicBezTo>
                  <a:close/>
                  <a:moveTo>
                    <a:pt x="4486" y="18298"/>
                  </a:moveTo>
                  <a:cubicBezTo>
                    <a:pt x="3655" y="18298"/>
                    <a:pt x="2990" y="17885"/>
                    <a:pt x="2990" y="17197"/>
                  </a:cubicBezTo>
                  <a:cubicBezTo>
                    <a:pt x="2990" y="16509"/>
                    <a:pt x="3655" y="16096"/>
                    <a:pt x="4319" y="16096"/>
                  </a:cubicBezTo>
                  <a:cubicBezTo>
                    <a:pt x="5150" y="16096"/>
                    <a:pt x="5815" y="16509"/>
                    <a:pt x="5815" y="17197"/>
                  </a:cubicBezTo>
                  <a:cubicBezTo>
                    <a:pt x="5815" y="17747"/>
                    <a:pt x="5150" y="18298"/>
                    <a:pt x="4486" y="18298"/>
                  </a:cubicBezTo>
                  <a:close/>
                  <a:moveTo>
                    <a:pt x="4319" y="14721"/>
                  </a:moveTo>
                  <a:cubicBezTo>
                    <a:pt x="3655" y="14721"/>
                    <a:pt x="2990" y="14308"/>
                    <a:pt x="2990" y="13620"/>
                  </a:cubicBezTo>
                  <a:cubicBezTo>
                    <a:pt x="2990" y="13070"/>
                    <a:pt x="3489" y="12519"/>
                    <a:pt x="4319" y="12519"/>
                  </a:cubicBezTo>
                  <a:cubicBezTo>
                    <a:pt x="5150" y="12519"/>
                    <a:pt x="5649" y="12932"/>
                    <a:pt x="5649" y="13620"/>
                  </a:cubicBezTo>
                  <a:cubicBezTo>
                    <a:pt x="5649" y="14308"/>
                    <a:pt x="5150" y="14721"/>
                    <a:pt x="4319" y="14721"/>
                  </a:cubicBezTo>
                  <a:close/>
                  <a:moveTo>
                    <a:pt x="4319" y="11281"/>
                  </a:moveTo>
                  <a:cubicBezTo>
                    <a:pt x="3489" y="11281"/>
                    <a:pt x="2990" y="10731"/>
                    <a:pt x="2990" y="10043"/>
                  </a:cubicBezTo>
                  <a:cubicBezTo>
                    <a:pt x="2824" y="9492"/>
                    <a:pt x="3489" y="8942"/>
                    <a:pt x="4319" y="8942"/>
                  </a:cubicBezTo>
                  <a:cubicBezTo>
                    <a:pt x="4984" y="8942"/>
                    <a:pt x="5649" y="9492"/>
                    <a:pt x="5649" y="10043"/>
                  </a:cubicBezTo>
                  <a:cubicBezTo>
                    <a:pt x="5649" y="10731"/>
                    <a:pt x="4984" y="11281"/>
                    <a:pt x="4319" y="11281"/>
                  </a:cubicBezTo>
                  <a:close/>
                  <a:moveTo>
                    <a:pt x="8640" y="18298"/>
                  </a:moveTo>
                  <a:cubicBezTo>
                    <a:pt x="7975" y="18298"/>
                    <a:pt x="7310" y="17747"/>
                    <a:pt x="7310" y="17197"/>
                  </a:cubicBezTo>
                  <a:cubicBezTo>
                    <a:pt x="7310" y="16509"/>
                    <a:pt x="7975" y="15959"/>
                    <a:pt x="8640" y="15959"/>
                  </a:cubicBezTo>
                  <a:cubicBezTo>
                    <a:pt x="9470" y="15959"/>
                    <a:pt x="9969" y="16509"/>
                    <a:pt x="9969" y="17197"/>
                  </a:cubicBezTo>
                  <a:cubicBezTo>
                    <a:pt x="10135" y="17747"/>
                    <a:pt x="9470" y="18298"/>
                    <a:pt x="8640" y="18298"/>
                  </a:cubicBezTo>
                  <a:close/>
                  <a:moveTo>
                    <a:pt x="8640" y="14721"/>
                  </a:moveTo>
                  <a:cubicBezTo>
                    <a:pt x="7809" y="14721"/>
                    <a:pt x="7310" y="14170"/>
                    <a:pt x="7310" y="13620"/>
                  </a:cubicBezTo>
                  <a:cubicBezTo>
                    <a:pt x="7310" y="12932"/>
                    <a:pt x="7809" y="12519"/>
                    <a:pt x="8640" y="12519"/>
                  </a:cubicBezTo>
                  <a:cubicBezTo>
                    <a:pt x="9304" y="12519"/>
                    <a:pt x="9969" y="12932"/>
                    <a:pt x="9969" y="13620"/>
                  </a:cubicBezTo>
                  <a:cubicBezTo>
                    <a:pt x="9969" y="14170"/>
                    <a:pt x="9470" y="14721"/>
                    <a:pt x="8640" y="14721"/>
                  </a:cubicBezTo>
                  <a:close/>
                  <a:moveTo>
                    <a:pt x="8640" y="11143"/>
                  </a:moveTo>
                  <a:cubicBezTo>
                    <a:pt x="7809" y="11143"/>
                    <a:pt x="7144" y="10731"/>
                    <a:pt x="7144" y="10043"/>
                  </a:cubicBezTo>
                  <a:cubicBezTo>
                    <a:pt x="7144" y="9492"/>
                    <a:pt x="7809" y="8942"/>
                    <a:pt x="8640" y="8942"/>
                  </a:cubicBezTo>
                  <a:cubicBezTo>
                    <a:pt x="9304" y="8942"/>
                    <a:pt x="9969" y="9355"/>
                    <a:pt x="9969" y="10043"/>
                  </a:cubicBezTo>
                  <a:cubicBezTo>
                    <a:pt x="9969" y="10593"/>
                    <a:pt x="9304" y="11143"/>
                    <a:pt x="8640" y="11143"/>
                  </a:cubicBezTo>
                  <a:close/>
                  <a:moveTo>
                    <a:pt x="12960" y="18298"/>
                  </a:moveTo>
                  <a:cubicBezTo>
                    <a:pt x="12295" y="18298"/>
                    <a:pt x="11630" y="17747"/>
                    <a:pt x="11630" y="17059"/>
                  </a:cubicBezTo>
                  <a:cubicBezTo>
                    <a:pt x="11630" y="16509"/>
                    <a:pt x="12129" y="15959"/>
                    <a:pt x="12960" y="15959"/>
                  </a:cubicBezTo>
                  <a:cubicBezTo>
                    <a:pt x="13790" y="15959"/>
                    <a:pt x="14289" y="16509"/>
                    <a:pt x="14289" y="17059"/>
                  </a:cubicBezTo>
                  <a:cubicBezTo>
                    <a:pt x="14289" y="17747"/>
                    <a:pt x="13790" y="18298"/>
                    <a:pt x="12960" y="18298"/>
                  </a:cubicBezTo>
                  <a:close/>
                  <a:moveTo>
                    <a:pt x="12960" y="14721"/>
                  </a:moveTo>
                  <a:cubicBezTo>
                    <a:pt x="12129" y="14721"/>
                    <a:pt x="11630" y="14170"/>
                    <a:pt x="11464" y="13620"/>
                  </a:cubicBezTo>
                  <a:cubicBezTo>
                    <a:pt x="11464" y="12932"/>
                    <a:pt x="12129" y="12382"/>
                    <a:pt x="12960" y="12382"/>
                  </a:cubicBezTo>
                  <a:cubicBezTo>
                    <a:pt x="13624" y="12382"/>
                    <a:pt x="14289" y="12932"/>
                    <a:pt x="14289" y="13482"/>
                  </a:cubicBezTo>
                  <a:cubicBezTo>
                    <a:pt x="14289" y="14170"/>
                    <a:pt x="13624" y="14721"/>
                    <a:pt x="12960" y="14721"/>
                  </a:cubicBezTo>
                  <a:close/>
                  <a:moveTo>
                    <a:pt x="12960" y="11143"/>
                  </a:moveTo>
                  <a:cubicBezTo>
                    <a:pt x="12129" y="11143"/>
                    <a:pt x="11464" y="10593"/>
                    <a:pt x="11464" y="10043"/>
                  </a:cubicBezTo>
                  <a:cubicBezTo>
                    <a:pt x="11464" y="9355"/>
                    <a:pt x="12129" y="8942"/>
                    <a:pt x="12793" y="8805"/>
                  </a:cubicBezTo>
                  <a:cubicBezTo>
                    <a:pt x="13624" y="8805"/>
                    <a:pt x="14289" y="9355"/>
                    <a:pt x="14289" y="10043"/>
                  </a:cubicBezTo>
                  <a:cubicBezTo>
                    <a:pt x="14289" y="10593"/>
                    <a:pt x="13624" y="11143"/>
                    <a:pt x="12960" y="11143"/>
                  </a:cubicBezTo>
                  <a:close/>
                  <a:moveTo>
                    <a:pt x="18775" y="17059"/>
                  </a:moveTo>
                  <a:cubicBezTo>
                    <a:pt x="18775" y="17747"/>
                    <a:pt x="18110" y="18298"/>
                    <a:pt x="17280" y="18298"/>
                  </a:cubicBezTo>
                  <a:cubicBezTo>
                    <a:pt x="16449" y="18298"/>
                    <a:pt x="15784" y="17747"/>
                    <a:pt x="15784" y="17059"/>
                  </a:cubicBezTo>
                  <a:cubicBezTo>
                    <a:pt x="15784" y="13620"/>
                    <a:pt x="15784" y="13620"/>
                    <a:pt x="15784" y="13620"/>
                  </a:cubicBezTo>
                  <a:cubicBezTo>
                    <a:pt x="15784" y="12932"/>
                    <a:pt x="16449" y="12382"/>
                    <a:pt x="17113" y="12382"/>
                  </a:cubicBezTo>
                  <a:cubicBezTo>
                    <a:pt x="17944" y="12382"/>
                    <a:pt x="18609" y="12932"/>
                    <a:pt x="18609" y="13620"/>
                  </a:cubicBezTo>
                  <a:lnTo>
                    <a:pt x="18775" y="17059"/>
                  </a:lnTo>
                  <a:close/>
                  <a:moveTo>
                    <a:pt x="15784" y="10043"/>
                  </a:moveTo>
                  <a:cubicBezTo>
                    <a:pt x="15784" y="9355"/>
                    <a:pt x="16449" y="8805"/>
                    <a:pt x="17113" y="8805"/>
                  </a:cubicBezTo>
                  <a:cubicBezTo>
                    <a:pt x="17944" y="8805"/>
                    <a:pt x="18609" y="9355"/>
                    <a:pt x="18609" y="9905"/>
                  </a:cubicBezTo>
                  <a:cubicBezTo>
                    <a:pt x="18609" y="10593"/>
                    <a:pt x="17944" y="11143"/>
                    <a:pt x="17113" y="11143"/>
                  </a:cubicBezTo>
                  <a:cubicBezTo>
                    <a:pt x="16449" y="11143"/>
                    <a:pt x="15784" y="10593"/>
                    <a:pt x="15784" y="10043"/>
                  </a:cubicBezTo>
                  <a:close/>
                  <a:moveTo>
                    <a:pt x="16615" y="6053"/>
                  </a:moveTo>
                  <a:cubicBezTo>
                    <a:pt x="4818" y="6191"/>
                    <a:pt x="4818" y="6191"/>
                    <a:pt x="4818" y="6191"/>
                  </a:cubicBezTo>
                  <a:cubicBezTo>
                    <a:pt x="3323" y="6191"/>
                    <a:pt x="2326" y="5228"/>
                    <a:pt x="2326" y="4127"/>
                  </a:cubicBezTo>
                  <a:cubicBezTo>
                    <a:pt x="2326" y="3026"/>
                    <a:pt x="3323" y="2201"/>
                    <a:pt x="4652" y="2201"/>
                  </a:cubicBezTo>
                  <a:cubicBezTo>
                    <a:pt x="16615" y="2063"/>
                    <a:pt x="16615" y="2063"/>
                    <a:pt x="16615" y="2063"/>
                  </a:cubicBezTo>
                  <a:cubicBezTo>
                    <a:pt x="17944" y="2063"/>
                    <a:pt x="19107" y="2889"/>
                    <a:pt x="19107" y="3989"/>
                  </a:cubicBezTo>
                  <a:cubicBezTo>
                    <a:pt x="19107" y="5090"/>
                    <a:pt x="17944" y="6053"/>
                    <a:pt x="16615" y="6053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0505" name="Group 25"/>
          <p:cNvGrpSpPr>
            <a:grpSpLocks/>
          </p:cNvGrpSpPr>
          <p:nvPr/>
        </p:nvGrpSpPr>
        <p:grpSpPr bwMode="auto">
          <a:xfrm>
            <a:off x="4658079" y="1454493"/>
            <a:ext cx="3515872" cy="4562820"/>
            <a:chOff x="-1" y="0"/>
            <a:chExt cx="2500315" cy="3244407"/>
          </a:xfrm>
        </p:grpSpPr>
        <p:grpSp>
          <p:nvGrpSpPr>
            <p:cNvPr id="20502" name="Group 27"/>
            <p:cNvGrpSpPr>
              <a:grpSpLocks/>
            </p:cNvGrpSpPr>
            <p:nvPr/>
          </p:nvGrpSpPr>
          <p:grpSpPr bwMode="auto">
            <a:xfrm>
              <a:off x="-1" y="0"/>
              <a:ext cx="2500315" cy="3244407"/>
              <a:chOff x="-1" y="0"/>
              <a:chExt cx="2500315" cy="3244407"/>
            </a:xfrm>
          </p:grpSpPr>
          <p:sp>
            <p:nvSpPr>
              <p:cNvPr id="20508" name="AutoShape 28"/>
              <p:cNvSpPr>
                <a:spLocks/>
              </p:cNvSpPr>
              <p:nvPr/>
            </p:nvSpPr>
            <p:spPr bwMode="auto">
              <a:xfrm>
                <a:off x="-1" y="0"/>
                <a:ext cx="2500315" cy="324440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492" y="0"/>
                    </a:moveTo>
                    <a:cubicBezTo>
                      <a:pt x="1107" y="0"/>
                      <a:pt x="1107" y="0"/>
                      <a:pt x="1107" y="0"/>
                    </a:cubicBezTo>
                    <a:cubicBezTo>
                      <a:pt x="494" y="0"/>
                      <a:pt x="0" y="380"/>
                      <a:pt x="0" y="852"/>
                    </a:cubicBezTo>
                    <a:cubicBezTo>
                      <a:pt x="0" y="20747"/>
                      <a:pt x="0" y="20747"/>
                      <a:pt x="0" y="20747"/>
                    </a:cubicBezTo>
                    <a:cubicBezTo>
                      <a:pt x="0" y="21219"/>
                      <a:pt x="494" y="21600"/>
                      <a:pt x="1107" y="21600"/>
                    </a:cubicBezTo>
                    <a:cubicBezTo>
                      <a:pt x="20492" y="21600"/>
                      <a:pt x="20492" y="21600"/>
                      <a:pt x="20492" y="21600"/>
                    </a:cubicBezTo>
                    <a:cubicBezTo>
                      <a:pt x="21105" y="21600"/>
                      <a:pt x="21599" y="21219"/>
                      <a:pt x="21599" y="20747"/>
                    </a:cubicBezTo>
                    <a:cubicBezTo>
                      <a:pt x="21599" y="852"/>
                      <a:pt x="21599" y="852"/>
                      <a:pt x="21599" y="852"/>
                    </a:cubicBezTo>
                    <a:cubicBezTo>
                      <a:pt x="21599" y="380"/>
                      <a:pt x="21105" y="0"/>
                      <a:pt x="20492" y="0"/>
                    </a:cubicBezTo>
                    <a:close/>
                    <a:moveTo>
                      <a:pt x="19521" y="19697"/>
                    </a:moveTo>
                    <a:cubicBezTo>
                      <a:pt x="2129" y="19697"/>
                      <a:pt x="2129" y="19697"/>
                      <a:pt x="2129" y="19697"/>
                    </a:cubicBezTo>
                    <a:cubicBezTo>
                      <a:pt x="2129" y="1837"/>
                      <a:pt x="2129" y="1837"/>
                      <a:pt x="2129" y="1837"/>
                    </a:cubicBezTo>
                    <a:cubicBezTo>
                      <a:pt x="19521" y="1837"/>
                      <a:pt x="19521" y="1837"/>
                      <a:pt x="19521" y="1837"/>
                    </a:cubicBezTo>
                    <a:lnTo>
                      <a:pt x="19521" y="1969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50000"/>
                  </a:lnSpc>
                  <a:defRPr/>
                </a:pPr>
                <a:endParaRPr lang="es-ES" sz="2669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509" name="AutoShape 29"/>
              <p:cNvSpPr>
                <a:spLocks/>
              </p:cNvSpPr>
              <p:nvPr/>
            </p:nvSpPr>
            <p:spPr bwMode="auto">
              <a:xfrm>
                <a:off x="1174750" y="3017426"/>
                <a:ext cx="177800" cy="176188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44444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50000"/>
                  </a:lnSpc>
                  <a:defRPr/>
                </a:pPr>
                <a:endParaRPr lang="es-ES" sz="2669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510" name="AutoShape 30"/>
              <p:cNvSpPr>
                <a:spLocks/>
              </p:cNvSpPr>
              <p:nvPr/>
            </p:nvSpPr>
            <p:spPr bwMode="auto">
              <a:xfrm>
                <a:off x="1228725" y="109523"/>
                <a:ext cx="49213" cy="49205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44444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50000"/>
                  </a:lnSpc>
                  <a:defRPr/>
                </a:pPr>
                <a:endParaRPr lang="es-ES" sz="2669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20511" name="AutoShape 31"/>
            <p:cNvSpPr>
              <a:spLocks/>
            </p:cNvSpPr>
            <p:nvPr/>
          </p:nvSpPr>
          <p:spPr bwMode="auto">
            <a:xfrm rot="10800000">
              <a:off x="1049338" y="11111"/>
              <a:ext cx="1435101" cy="231584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0" y="0"/>
                  </a:lnTo>
                  <a:lnTo>
                    <a:pt x="21599" y="21599"/>
                  </a:lnTo>
                  <a:close/>
                </a:path>
              </a:pathLst>
            </a:custGeom>
            <a:solidFill>
              <a:srgbClr val="F2F2F2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5" name="TextBox 15"/>
          <p:cNvSpPr txBox="1"/>
          <p:nvPr/>
        </p:nvSpPr>
        <p:spPr>
          <a:xfrm>
            <a:off x="1100783" y="2925537"/>
            <a:ext cx="281126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TextBox 16"/>
          <p:cNvSpPr txBox="1"/>
          <p:nvPr/>
        </p:nvSpPr>
        <p:spPr>
          <a:xfrm>
            <a:off x="2148742" y="2604806"/>
            <a:ext cx="176330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7" name="TextBox 15"/>
          <p:cNvSpPr txBox="1"/>
          <p:nvPr/>
        </p:nvSpPr>
        <p:spPr>
          <a:xfrm>
            <a:off x="8949655" y="2925537"/>
            <a:ext cx="277713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TextBox 16"/>
          <p:cNvSpPr txBox="1"/>
          <p:nvPr/>
        </p:nvSpPr>
        <p:spPr>
          <a:xfrm>
            <a:off x="8949655" y="2604806"/>
            <a:ext cx="1763303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9" name="TextBox 15"/>
          <p:cNvSpPr txBox="1"/>
          <p:nvPr/>
        </p:nvSpPr>
        <p:spPr>
          <a:xfrm>
            <a:off x="1100783" y="5287737"/>
            <a:ext cx="281126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TextBox 16"/>
          <p:cNvSpPr txBox="1"/>
          <p:nvPr/>
        </p:nvSpPr>
        <p:spPr>
          <a:xfrm>
            <a:off x="2148742" y="4967006"/>
            <a:ext cx="176330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51" name="TextBox 15"/>
          <p:cNvSpPr txBox="1"/>
          <p:nvPr/>
        </p:nvSpPr>
        <p:spPr>
          <a:xfrm>
            <a:off x="8949655" y="5287737"/>
            <a:ext cx="277713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TextBox 16"/>
          <p:cNvSpPr txBox="1"/>
          <p:nvPr/>
        </p:nvSpPr>
        <p:spPr>
          <a:xfrm>
            <a:off x="8949655" y="4967006"/>
            <a:ext cx="1763303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1" name="矩形 259"/>
          <p:cNvSpPr>
            <a:spLocks noChangeArrowheads="1"/>
          </p:cNvSpPr>
          <p:nvPr/>
        </p:nvSpPr>
        <p:spPr bwMode="auto">
          <a:xfrm>
            <a:off x="3448195" y="304296"/>
            <a:ext cx="5933508" cy="49244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b="1" dirty="0">
                <a:gradFill>
                  <a:gsLst>
                    <a:gs pos="0">
                      <a:srgbClr val="C00000"/>
                    </a:gs>
                    <a:gs pos="100000">
                      <a:srgbClr val="C00000">
                        <a:alpha val="34000"/>
                      </a:srgbClr>
                    </a:gs>
                  </a:gsLst>
                  <a:lin ang="5400000" scaled="1"/>
                </a:gradFill>
                <a:effectLst>
                  <a:innerShdw dist="127000" dir="13500000">
                    <a:schemeClr val="accent3">
                      <a:lumMod val="75000"/>
                      <a:alpha val="54000"/>
                    </a:schemeClr>
                  </a:inn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9215" y="1816124"/>
            <a:ext cx="2880320" cy="381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047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450"/>
                            </p:stCondLst>
                            <p:childTnLst>
                              <p:par>
                                <p:cTn id="1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6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1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100"/>
                            </p:stCondLst>
                            <p:childTnLst>
                              <p:par>
                                <p:cTn id="3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2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750"/>
                            </p:stCondLst>
                            <p:childTnLst>
                              <p:par>
                                <p:cTn id="41" presetID="2" presetClass="entr" presetSubtype="2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1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650"/>
                            </p:stCondLst>
                            <p:childTnLst>
                              <p:par>
                                <p:cTn id="57" presetID="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1150"/>
                            </p:stCondLst>
                            <p:childTnLst>
                              <p:par>
                                <p:cTn id="6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23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2800"/>
                            </p:stCondLst>
                            <p:childTnLst>
                              <p:par>
                                <p:cTn id="7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3750"/>
                            </p:stCondLst>
                            <p:childTnLst>
                              <p:par>
                                <p:cTn id="8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2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41" grpId="0"/>
      <p:bldP spid="41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38"/>
          <p:cNvGrpSpPr/>
          <p:nvPr/>
        </p:nvGrpSpPr>
        <p:grpSpPr>
          <a:xfrm>
            <a:off x="1964879" y="1456085"/>
            <a:ext cx="5448291" cy="1147748"/>
            <a:chOff x="644107" y="1330751"/>
            <a:chExt cx="3874553" cy="816221"/>
          </a:xfrm>
        </p:grpSpPr>
        <p:sp>
          <p:nvSpPr>
            <p:cNvPr id="6" name="Rounded Rectangle 5"/>
            <p:cNvSpPr/>
            <p:nvPr/>
          </p:nvSpPr>
          <p:spPr>
            <a:xfrm>
              <a:off x="644107" y="1384863"/>
              <a:ext cx="3725972" cy="762109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644107" y="1330751"/>
              <a:ext cx="3725972" cy="762109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" name="Isosceles Triangle 7"/>
            <p:cNvSpPr/>
            <p:nvPr/>
          </p:nvSpPr>
          <p:spPr>
            <a:xfrm rot="5400000">
              <a:off x="4322531" y="1607670"/>
              <a:ext cx="183987" cy="208271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9" name="Group 38"/>
          <p:cNvGrpSpPr/>
          <p:nvPr/>
        </p:nvGrpSpPr>
        <p:grpSpPr>
          <a:xfrm>
            <a:off x="3159601" y="1631516"/>
            <a:ext cx="3686496" cy="729600"/>
            <a:chOff x="885153" y="1438560"/>
            <a:chExt cx="2621652" cy="518855"/>
          </a:xfrm>
        </p:grpSpPr>
        <p:sp>
          <p:nvSpPr>
            <p:cNvPr id="10" name="TextBox 9"/>
            <p:cNvSpPr txBox="1"/>
            <p:nvPr/>
          </p:nvSpPr>
          <p:spPr>
            <a:xfrm>
              <a:off x="885153" y="1438560"/>
              <a:ext cx="1060178" cy="215501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zh-CN" altLang="en-US" sz="1969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969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85153" y="1649712"/>
              <a:ext cx="2621652" cy="30770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zh-CN" altLang="en-US" sz="1406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6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406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" name="Group 47"/>
          <p:cNvGrpSpPr/>
          <p:nvPr/>
        </p:nvGrpSpPr>
        <p:grpSpPr>
          <a:xfrm>
            <a:off x="1964879" y="2942297"/>
            <a:ext cx="5448291" cy="1147748"/>
            <a:chOff x="644107" y="1330751"/>
            <a:chExt cx="3874553" cy="816221"/>
          </a:xfrm>
        </p:grpSpPr>
        <p:sp>
          <p:nvSpPr>
            <p:cNvPr id="13" name="Rounded Rectangle 12"/>
            <p:cNvSpPr/>
            <p:nvPr/>
          </p:nvSpPr>
          <p:spPr>
            <a:xfrm>
              <a:off x="644107" y="1384863"/>
              <a:ext cx="3725972" cy="762109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644107" y="1330751"/>
              <a:ext cx="3725972" cy="762109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5" name="Isosceles Triangle 14"/>
            <p:cNvSpPr/>
            <p:nvPr/>
          </p:nvSpPr>
          <p:spPr>
            <a:xfrm rot="5400000">
              <a:off x="4322531" y="1607670"/>
              <a:ext cx="183987" cy="208271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16" name="Group 38"/>
          <p:cNvGrpSpPr/>
          <p:nvPr/>
        </p:nvGrpSpPr>
        <p:grpSpPr>
          <a:xfrm>
            <a:off x="3159601" y="3101954"/>
            <a:ext cx="3686496" cy="729600"/>
            <a:chOff x="885153" y="1438560"/>
            <a:chExt cx="2621652" cy="518855"/>
          </a:xfrm>
        </p:grpSpPr>
        <p:sp>
          <p:nvSpPr>
            <p:cNvPr id="17" name="TextBox 16"/>
            <p:cNvSpPr txBox="1"/>
            <p:nvPr/>
          </p:nvSpPr>
          <p:spPr>
            <a:xfrm>
              <a:off x="885153" y="1438560"/>
              <a:ext cx="1060178" cy="215501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zh-CN" altLang="en-US" sz="1969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969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85153" y="1649712"/>
              <a:ext cx="2621652" cy="30770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zh-CN" altLang="en-US" sz="1406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6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406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Group 55"/>
          <p:cNvGrpSpPr/>
          <p:nvPr/>
        </p:nvGrpSpPr>
        <p:grpSpPr>
          <a:xfrm>
            <a:off x="1964879" y="4439612"/>
            <a:ext cx="5448291" cy="1147748"/>
            <a:chOff x="644107" y="1330751"/>
            <a:chExt cx="3874553" cy="816221"/>
          </a:xfrm>
        </p:grpSpPr>
        <p:sp>
          <p:nvSpPr>
            <p:cNvPr id="20" name="Rounded Rectangle 19"/>
            <p:cNvSpPr/>
            <p:nvPr/>
          </p:nvSpPr>
          <p:spPr>
            <a:xfrm>
              <a:off x="644107" y="1384863"/>
              <a:ext cx="3725972" cy="762109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644107" y="1330751"/>
              <a:ext cx="3725972" cy="762109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2" name="Isosceles Triangle 21"/>
            <p:cNvSpPr/>
            <p:nvPr/>
          </p:nvSpPr>
          <p:spPr>
            <a:xfrm rot="5400000">
              <a:off x="4322531" y="1607670"/>
              <a:ext cx="183987" cy="208271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23" name="Group 38"/>
          <p:cNvGrpSpPr/>
          <p:nvPr/>
        </p:nvGrpSpPr>
        <p:grpSpPr>
          <a:xfrm>
            <a:off x="3159601" y="4620932"/>
            <a:ext cx="3686496" cy="729600"/>
            <a:chOff x="885153" y="1438560"/>
            <a:chExt cx="2621652" cy="518855"/>
          </a:xfrm>
        </p:grpSpPr>
        <p:sp>
          <p:nvSpPr>
            <p:cNvPr id="24" name="TextBox 23"/>
            <p:cNvSpPr txBox="1"/>
            <p:nvPr/>
          </p:nvSpPr>
          <p:spPr>
            <a:xfrm>
              <a:off x="885153" y="1438560"/>
              <a:ext cx="1060178" cy="215501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zh-CN" altLang="en-US" sz="1969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969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885153" y="1649712"/>
              <a:ext cx="2621652" cy="30770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zh-CN" altLang="en-US" sz="1406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6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406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6" name="Group 64"/>
          <p:cNvGrpSpPr/>
          <p:nvPr/>
        </p:nvGrpSpPr>
        <p:grpSpPr>
          <a:xfrm>
            <a:off x="2092957" y="3082666"/>
            <a:ext cx="814228" cy="790916"/>
            <a:chOff x="735191" y="2518747"/>
            <a:chExt cx="579038" cy="562460"/>
          </a:xfrm>
        </p:grpSpPr>
        <p:sp>
          <p:nvSpPr>
            <p:cNvPr id="27" name="Oval 26"/>
            <p:cNvSpPr>
              <a:spLocks noChangeAspect="1"/>
            </p:cNvSpPr>
            <p:nvPr/>
          </p:nvSpPr>
          <p:spPr>
            <a:xfrm>
              <a:off x="735191" y="2518747"/>
              <a:ext cx="579038" cy="5624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b="1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52"/>
            <p:cNvSpPr>
              <a:spLocks noEditPoints="1"/>
            </p:cNvSpPr>
            <p:nvPr/>
          </p:nvSpPr>
          <p:spPr bwMode="auto">
            <a:xfrm>
              <a:off x="899027" y="2664760"/>
              <a:ext cx="251367" cy="270435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9" name="Group 66"/>
          <p:cNvGrpSpPr/>
          <p:nvPr/>
        </p:nvGrpSpPr>
        <p:grpSpPr>
          <a:xfrm>
            <a:off x="2092957" y="4579982"/>
            <a:ext cx="814228" cy="790916"/>
            <a:chOff x="735191" y="3583563"/>
            <a:chExt cx="579038" cy="562460"/>
          </a:xfrm>
        </p:grpSpPr>
        <p:sp>
          <p:nvSpPr>
            <p:cNvPr id="30" name="Oval 29"/>
            <p:cNvSpPr>
              <a:spLocks noChangeAspect="1"/>
            </p:cNvSpPr>
            <p:nvPr/>
          </p:nvSpPr>
          <p:spPr>
            <a:xfrm>
              <a:off x="735191" y="3583563"/>
              <a:ext cx="579038" cy="5624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b="1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103"/>
            <p:cNvSpPr>
              <a:spLocks noEditPoints="1"/>
            </p:cNvSpPr>
            <p:nvPr/>
          </p:nvSpPr>
          <p:spPr bwMode="auto">
            <a:xfrm>
              <a:off x="899027" y="3685335"/>
              <a:ext cx="250504" cy="368872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2" name="Group 81"/>
          <p:cNvGrpSpPr/>
          <p:nvPr/>
        </p:nvGrpSpPr>
        <p:grpSpPr>
          <a:xfrm>
            <a:off x="2092957" y="1596454"/>
            <a:ext cx="814228" cy="790916"/>
            <a:chOff x="735191" y="1461827"/>
            <a:chExt cx="579038" cy="562460"/>
          </a:xfrm>
        </p:grpSpPr>
        <p:sp>
          <p:nvSpPr>
            <p:cNvPr id="33" name="Oval 32"/>
            <p:cNvSpPr>
              <a:spLocks noChangeAspect="1"/>
            </p:cNvSpPr>
            <p:nvPr/>
          </p:nvSpPr>
          <p:spPr>
            <a:xfrm>
              <a:off x="735191" y="1461827"/>
              <a:ext cx="579038" cy="5624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245"/>
            <p:cNvSpPr>
              <a:spLocks/>
            </p:cNvSpPr>
            <p:nvPr/>
          </p:nvSpPr>
          <p:spPr bwMode="auto">
            <a:xfrm>
              <a:off x="908029" y="1626376"/>
              <a:ext cx="233363" cy="233363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8254536" y="1650639"/>
            <a:ext cx="3503431" cy="741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87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sz="1687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1266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66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sz="1266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7518223" y="1660292"/>
            <a:ext cx="642902" cy="642902"/>
            <a:chOff x="4343400" y="1854885"/>
            <a:chExt cx="457200" cy="457200"/>
          </a:xfrm>
        </p:grpSpPr>
        <p:sp>
          <p:nvSpPr>
            <p:cNvPr id="37" name="Oval 36"/>
            <p:cNvSpPr/>
            <p:nvPr/>
          </p:nvSpPr>
          <p:spPr>
            <a:xfrm>
              <a:off x="4343400" y="1854885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4408030" y="1919516"/>
              <a:ext cx="327939" cy="3279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8254536" y="3162807"/>
            <a:ext cx="3503431" cy="741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87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sz="1687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1266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66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sz="1266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7518223" y="3176876"/>
            <a:ext cx="642902" cy="642902"/>
            <a:chOff x="4343400" y="1854885"/>
            <a:chExt cx="457200" cy="457200"/>
          </a:xfrm>
          <a:solidFill>
            <a:schemeClr val="accent2"/>
          </a:solidFill>
        </p:grpSpPr>
        <p:sp>
          <p:nvSpPr>
            <p:cNvPr id="41" name="Oval 40"/>
            <p:cNvSpPr/>
            <p:nvPr/>
          </p:nvSpPr>
          <p:spPr>
            <a:xfrm>
              <a:off x="4343400" y="1854885"/>
              <a:ext cx="457200" cy="45720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2" name="Oval 41"/>
            <p:cNvSpPr/>
            <p:nvPr/>
          </p:nvSpPr>
          <p:spPr>
            <a:xfrm>
              <a:off x="4408030" y="1919516"/>
              <a:ext cx="327939" cy="327939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8254536" y="4674975"/>
            <a:ext cx="3503431" cy="741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87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sz="1687" dirty="0">
              <a:solidFill>
                <a:schemeClr val="accent3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1266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66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sz="1266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7518223" y="4662099"/>
            <a:ext cx="642902" cy="642902"/>
            <a:chOff x="4343400" y="1854885"/>
            <a:chExt cx="457200" cy="457200"/>
          </a:xfrm>
        </p:grpSpPr>
        <p:sp>
          <p:nvSpPr>
            <p:cNvPr id="45" name="Oval 44"/>
            <p:cNvSpPr/>
            <p:nvPr/>
          </p:nvSpPr>
          <p:spPr>
            <a:xfrm>
              <a:off x="4343400" y="1854885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6" name="Oval 45"/>
            <p:cNvSpPr/>
            <p:nvPr/>
          </p:nvSpPr>
          <p:spPr>
            <a:xfrm>
              <a:off x="4408030" y="1919516"/>
              <a:ext cx="327939" cy="327939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51" name="矩形 259"/>
          <p:cNvSpPr>
            <a:spLocks noChangeArrowheads="1"/>
          </p:cNvSpPr>
          <p:nvPr/>
        </p:nvSpPr>
        <p:spPr bwMode="auto">
          <a:xfrm>
            <a:off x="3448195" y="304296"/>
            <a:ext cx="5933508" cy="49244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b="1" dirty="0">
                <a:gradFill>
                  <a:gsLst>
                    <a:gs pos="0">
                      <a:srgbClr val="C00000"/>
                    </a:gs>
                    <a:gs pos="100000">
                      <a:srgbClr val="C00000">
                        <a:alpha val="34000"/>
                      </a:srgbClr>
                    </a:gs>
                  </a:gsLst>
                  <a:lin ang="5400000" scaled="1"/>
                </a:gradFill>
                <a:effectLst>
                  <a:innerShdw dist="127000" dir="13500000">
                    <a:schemeClr val="accent3">
                      <a:lumMod val="75000"/>
                      <a:alpha val="54000"/>
                    </a:schemeClr>
                  </a:inn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070138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450"/>
                            </p:stCondLst>
                            <p:childTnLst>
                              <p:par>
                                <p:cTn id="7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9" grpId="0"/>
      <p:bldP spid="43" grpId="0"/>
      <p:bldP spid="51" grpId="0"/>
      <p:bldP spid="51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4122" y="634727"/>
            <a:ext cx="6052890" cy="541334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733631" y="2830584"/>
            <a:ext cx="1279196" cy="25962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zh-CN" altLang="en-US" sz="1687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sz="1687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733631" y="3196699"/>
            <a:ext cx="2376264" cy="911532"/>
          </a:xfrm>
          <a:prstGeom prst="rect">
            <a:avLst/>
          </a:prstGeom>
          <a:noFill/>
        </p:spPr>
        <p:txBody>
          <a:bodyPr wrap="square" lIns="0" tIns="0" rtlCol="0" anchor="t">
            <a:spAutoFit/>
          </a:bodyPr>
          <a:lstStyle/>
          <a:p>
            <a:pPr defTabSz="1285829">
              <a:spcBef>
                <a:spcPct val="20000"/>
              </a:spcBef>
              <a:defRPr/>
            </a:pPr>
            <a:r>
              <a:rPr lang="zh-CN" altLang="en-US" sz="1406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6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371004" y="2113281"/>
            <a:ext cx="3443478" cy="25962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1687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sz="1687" b="1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67397" y="2458044"/>
            <a:ext cx="2407937" cy="695190"/>
          </a:xfrm>
          <a:prstGeom prst="rect">
            <a:avLst/>
          </a:prstGeom>
          <a:noFill/>
        </p:spPr>
        <p:txBody>
          <a:bodyPr wrap="square" lIns="0" tIns="0" rtlCol="0" anchor="t">
            <a:spAutoFit/>
          </a:bodyPr>
          <a:lstStyle/>
          <a:p>
            <a:pPr defTabSz="1285829">
              <a:spcBef>
                <a:spcPct val="20000"/>
              </a:spcBef>
              <a:defRPr/>
            </a:pPr>
            <a:r>
              <a:rPr lang="zh-CN" altLang="en-US" sz="1406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6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733631" y="4580838"/>
            <a:ext cx="1279196" cy="25962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zh-CN" altLang="en-US" sz="1687" b="1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sz="1687" b="1" dirty="0">
              <a:solidFill>
                <a:schemeClr val="accent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733630" y="4941933"/>
            <a:ext cx="2376265" cy="911532"/>
          </a:xfrm>
          <a:prstGeom prst="rect">
            <a:avLst/>
          </a:prstGeom>
          <a:noFill/>
        </p:spPr>
        <p:txBody>
          <a:bodyPr wrap="square" lIns="0" tIns="0" rtlCol="0" anchor="t">
            <a:spAutoFit/>
          </a:bodyPr>
          <a:lstStyle/>
          <a:p>
            <a:pPr defTabSz="1285829">
              <a:spcBef>
                <a:spcPct val="20000"/>
              </a:spcBef>
              <a:defRPr/>
            </a:pPr>
            <a:r>
              <a:rPr lang="zh-CN" altLang="en-US" sz="1406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6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7639308" y="2899825"/>
            <a:ext cx="1017784" cy="988645"/>
            <a:chOff x="759824" y="1438589"/>
            <a:chExt cx="723797" cy="703075"/>
          </a:xfrm>
        </p:grpSpPr>
        <p:sp>
          <p:nvSpPr>
            <p:cNvPr id="14" name="Oval 13"/>
            <p:cNvSpPr/>
            <p:nvPr/>
          </p:nvSpPr>
          <p:spPr>
            <a:xfrm>
              <a:off x="759824" y="1438589"/>
              <a:ext cx="723797" cy="7030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3937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5"/>
            <p:cNvSpPr>
              <a:spLocks noEditPoints="1"/>
            </p:cNvSpPr>
            <p:nvPr/>
          </p:nvSpPr>
          <p:spPr bwMode="auto">
            <a:xfrm>
              <a:off x="936537" y="1604941"/>
              <a:ext cx="370370" cy="37037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758187" y="1365247"/>
            <a:ext cx="1017784" cy="988648"/>
            <a:chOff x="759824" y="2445278"/>
            <a:chExt cx="723797" cy="703077"/>
          </a:xfrm>
        </p:grpSpPr>
        <p:sp>
          <p:nvSpPr>
            <p:cNvPr id="17" name="Oval 16"/>
            <p:cNvSpPr/>
            <p:nvPr/>
          </p:nvSpPr>
          <p:spPr>
            <a:xfrm>
              <a:off x="759824" y="2445278"/>
              <a:ext cx="723797" cy="70307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937" dirty="0">
                <a:cs typeface="+mn-ea"/>
                <a:sym typeface="+mn-lt"/>
              </a:endParaRPr>
            </a:p>
          </p:txBody>
        </p:sp>
        <p:sp>
          <p:nvSpPr>
            <p:cNvPr id="18" name="Freeform 245"/>
            <p:cNvSpPr>
              <a:spLocks/>
            </p:cNvSpPr>
            <p:nvPr/>
          </p:nvSpPr>
          <p:spPr bwMode="auto">
            <a:xfrm>
              <a:off x="955916" y="2631010"/>
              <a:ext cx="331612" cy="331612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7639308" y="4627632"/>
            <a:ext cx="1017784" cy="988648"/>
            <a:chOff x="759824" y="3453400"/>
            <a:chExt cx="723797" cy="703077"/>
          </a:xfrm>
        </p:grpSpPr>
        <p:sp>
          <p:nvSpPr>
            <p:cNvPr id="20" name="Oval 19"/>
            <p:cNvSpPr/>
            <p:nvPr/>
          </p:nvSpPr>
          <p:spPr>
            <a:xfrm>
              <a:off x="759824" y="3453400"/>
              <a:ext cx="723797" cy="70307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500" dirty="0">
                <a:cs typeface="+mn-ea"/>
                <a:sym typeface="+mn-lt"/>
              </a:endParaRPr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973402" y="3588251"/>
              <a:ext cx="296640" cy="433374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6" name="矩形 259"/>
          <p:cNvSpPr>
            <a:spLocks noChangeArrowheads="1"/>
          </p:cNvSpPr>
          <p:nvPr/>
        </p:nvSpPr>
        <p:spPr bwMode="auto">
          <a:xfrm>
            <a:off x="3448195" y="304296"/>
            <a:ext cx="5933508" cy="49244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b="1" dirty="0">
                <a:gradFill>
                  <a:gsLst>
                    <a:gs pos="0">
                      <a:srgbClr val="C00000"/>
                    </a:gs>
                    <a:gs pos="100000">
                      <a:srgbClr val="C00000">
                        <a:alpha val="34000"/>
                      </a:srgbClr>
                    </a:gs>
                  </a:gsLst>
                  <a:lin ang="5400000" scaled="1"/>
                </a:gradFill>
                <a:effectLst>
                  <a:innerShdw dist="127000" dir="13500000">
                    <a:schemeClr val="accent3">
                      <a:lumMod val="75000"/>
                      <a:alpha val="54000"/>
                    </a:schemeClr>
                  </a:inn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034250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950"/>
                            </p:stCondLst>
                            <p:childTnLst>
                              <p:par>
                                <p:cTn id="6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26" grpId="0"/>
      <p:bldP spid="26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4413151" y="1312069"/>
            <a:ext cx="3744416" cy="3744416"/>
          </a:xfrm>
          <a:prstGeom prst="ellipse">
            <a:avLst/>
          </a:prstGeom>
          <a:noFill/>
          <a:ln w="2540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C00000"/>
                </a:gs>
              </a:gsLst>
              <a:lin ang="15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59"/>
          <p:cNvSpPr>
            <a:spLocks noChangeArrowheads="1"/>
          </p:cNvSpPr>
          <p:nvPr/>
        </p:nvSpPr>
        <p:spPr bwMode="auto">
          <a:xfrm>
            <a:off x="3448195" y="304296"/>
            <a:ext cx="5933508" cy="49244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b="1" dirty="0">
                <a:gradFill>
                  <a:gsLst>
                    <a:gs pos="0">
                      <a:srgbClr val="C00000"/>
                    </a:gs>
                    <a:gs pos="100000">
                      <a:srgbClr val="C00000">
                        <a:alpha val="34000"/>
                      </a:srgbClr>
                    </a:gs>
                  </a:gsLst>
                  <a:lin ang="5400000" scaled="1"/>
                </a:gradFill>
                <a:effectLst>
                  <a:innerShdw dist="127000" dir="13500000">
                    <a:schemeClr val="accent3">
                      <a:lumMod val="75000"/>
                      <a:alpha val="54000"/>
                    </a:schemeClr>
                  </a:inn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4024" y="2032149"/>
            <a:ext cx="2061850" cy="4496346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1692481" y="1888133"/>
            <a:ext cx="3299783" cy="472868"/>
            <a:chOff x="3333031" y="3933978"/>
            <a:chExt cx="3299783" cy="472868"/>
          </a:xfrm>
        </p:grpSpPr>
        <p:sp>
          <p:nvSpPr>
            <p:cNvPr id="28" name="iconfont-1096-617929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6158102" y="3933978"/>
              <a:ext cx="474712" cy="472868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3333031" y="4088502"/>
              <a:ext cx="2523932" cy="200099"/>
              <a:chOff x="3837087" y="4088502"/>
              <a:chExt cx="2523932" cy="200099"/>
            </a:xfrm>
          </p:grpSpPr>
          <p:sp>
            <p:nvSpPr>
              <p:cNvPr id="33" name="圆角矩形 32"/>
              <p:cNvSpPr/>
              <p:nvPr/>
            </p:nvSpPr>
            <p:spPr>
              <a:xfrm>
                <a:off x="3837087" y="4155334"/>
                <a:ext cx="2523932" cy="13326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C00000">
                      <a:alpha val="34000"/>
                    </a:srgb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圆角矩形 33"/>
              <p:cNvSpPr/>
              <p:nvPr/>
            </p:nvSpPr>
            <p:spPr>
              <a:xfrm>
                <a:off x="3837087" y="4088502"/>
                <a:ext cx="2523932" cy="13326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C00000">
                      <a:alpha val="34000"/>
                    </a:srgb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8" name="矩形 7"/>
          <p:cNvSpPr/>
          <p:nvPr/>
        </p:nvSpPr>
        <p:spPr>
          <a:xfrm>
            <a:off x="2600847" y="1609175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+mn-ea"/>
                <a:ea typeface="+mn-ea"/>
              </a:rPr>
              <a:t>添加标题文本</a:t>
            </a:r>
          </a:p>
        </p:txBody>
      </p:sp>
      <p:sp>
        <p:nvSpPr>
          <p:cNvPr id="9" name="矩形 8"/>
          <p:cNvSpPr/>
          <p:nvPr/>
        </p:nvSpPr>
        <p:spPr>
          <a:xfrm>
            <a:off x="1388815" y="2361001"/>
            <a:ext cx="304302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36" name="组合 35"/>
          <p:cNvGrpSpPr/>
          <p:nvPr/>
        </p:nvGrpSpPr>
        <p:grpSpPr>
          <a:xfrm rot="10800000">
            <a:off x="7581503" y="1888133"/>
            <a:ext cx="3299783" cy="472868"/>
            <a:chOff x="3333031" y="3933978"/>
            <a:chExt cx="3299783" cy="472868"/>
          </a:xfrm>
        </p:grpSpPr>
        <p:sp>
          <p:nvSpPr>
            <p:cNvPr id="37" name="iconfont-1096-617929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6158102" y="3933978"/>
              <a:ext cx="474712" cy="472868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3333031" y="4088502"/>
              <a:ext cx="2523932" cy="200099"/>
              <a:chOff x="3837087" y="4088502"/>
              <a:chExt cx="2523932" cy="200099"/>
            </a:xfrm>
          </p:grpSpPr>
          <p:sp>
            <p:nvSpPr>
              <p:cNvPr id="39" name="圆角矩形 38"/>
              <p:cNvSpPr/>
              <p:nvPr/>
            </p:nvSpPr>
            <p:spPr>
              <a:xfrm>
                <a:off x="3837087" y="4155334"/>
                <a:ext cx="2523932" cy="13326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C00000">
                      <a:alpha val="34000"/>
                    </a:srgb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圆角矩形 39"/>
              <p:cNvSpPr/>
              <p:nvPr/>
            </p:nvSpPr>
            <p:spPr>
              <a:xfrm>
                <a:off x="3837087" y="4088502"/>
                <a:ext cx="2523932" cy="13326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C00000">
                      <a:alpha val="34000"/>
                    </a:srgb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41" name="矩形 40"/>
          <p:cNvSpPr/>
          <p:nvPr/>
        </p:nvSpPr>
        <p:spPr>
          <a:xfrm>
            <a:off x="8293196" y="1609175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+mn-ea"/>
                <a:ea typeface="+mn-ea"/>
              </a:rPr>
              <a:t>添加标题文本</a:t>
            </a:r>
          </a:p>
        </p:txBody>
      </p:sp>
      <p:sp>
        <p:nvSpPr>
          <p:cNvPr id="42" name="矩形 41"/>
          <p:cNvSpPr/>
          <p:nvPr/>
        </p:nvSpPr>
        <p:spPr>
          <a:xfrm>
            <a:off x="8354305" y="2361001"/>
            <a:ext cx="304302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1692481" y="3871367"/>
            <a:ext cx="3299783" cy="472868"/>
            <a:chOff x="3333031" y="3933978"/>
            <a:chExt cx="3299783" cy="472868"/>
          </a:xfrm>
        </p:grpSpPr>
        <p:sp>
          <p:nvSpPr>
            <p:cNvPr id="44" name="iconfont-1096-617929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6158102" y="3933978"/>
              <a:ext cx="474712" cy="472868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3333031" y="4088502"/>
              <a:ext cx="2523932" cy="200099"/>
              <a:chOff x="3837087" y="4088502"/>
              <a:chExt cx="2523932" cy="200099"/>
            </a:xfrm>
          </p:grpSpPr>
          <p:sp>
            <p:nvSpPr>
              <p:cNvPr id="46" name="圆角矩形 45"/>
              <p:cNvSpPr/>
              <p:nvPr/>
            </p:nvSpPr>
            <p:spPr>
              <a:xfrm>
                <a:off x="3837087" y="4155334"/>
                <a:ext cx="2523932" cy="13326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C00000">
                      <a:alpha val="34000"/>
                    </a:srgb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圆角矩形 46"/>
              <p:cNvSpPr/>
              <p:nvPr/>
            </p:nvSpPr>
            <p:spPr>
              <a:xfrm>
                <a:off x="3837087" y="4088502"/>
                <a:ext cx="2523932" cy="13326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C00000">
                      <a:alpha val="34000"/>
                    </a:srgb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48" name="矩形 47"/>
          <p:cNvSpPr/>
          <p:nvPr/>
        </p:nvSpPr>
        <p:spPr>
          <a:xfrm>
            <a:off x="2600847" y="3592409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+mn-ea"/>
                <a:ea typeface="+mn-ea"/>
              </a:rPr>
              <a:t>添加标题文本</a:t>
            </a:r>
          </a:p>
        </p:txBody>
      </p:sp>
      <p:sp>
        <p:nvSpPr>
          <p:cNvPr id="49" name="矩形 48"/>
          <p:cNvSpPr/>
          <p:nvPr/>
        </p:nvSpPr>
        <p:spPr>
          <a:xfrm>
            <a:off x="1388815" y="4344235"/>
            <a:ext cx="304302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50" name="组合 49"/>
          <p:cNvGrpSpPr/>
          <p:nvPr/>
        </p:nvGrpSpPr>
        <p:grpSpPr>
          <a:xfrm rot="10800000">
            <a:off x="7581503" y="3871367"/>
            <a:ext cx="3299783" cy="472868"/>
            <a:chOff x="3333031" y="3933978"/>
            <a:chExt cx="3299783" cy="472868"/>
          </a:xfrm>
        </p:grpSpPr>
        <p:sp>
          <p:nvSpPr>
            <p:cNvPr id="51" name="iconfont-1096-617929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6158102" y="3933978"/>
              <a:ext cx="474712" cy="472868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3333031" y="4088502"/>
              <a:ext cx="2523932" cy="200099"/>
              <a:chOff x="3837087" y="4088502"/>
              <a:chExt cx="2523932" cy="200099"/>
            </a:xfrm>
          </p:grpSpPr>
          <p:sp>
            <p:nvSpPr>
              <p:cNvPr id="53" name="圆角矩形 52"/>
              <p:cNvSpPr/>
              <p:nvPr/>
            </p:nvSpPr>
            <p:spPr>
              <a:xfrm>
                <a:off x="3837087" y="4155334"/>
                <a:ext cx="2523932" cy="13326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C00000">
                      <a:alpha val="34000"/>
                    </a:srgb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圆角矩形 53"/>
              <p:cNvSpPr/>
              <p:nvPr/>
            </p:nvSpPr>
            <p:spPr>
              <a:xfrm>
                <a:off x="3837087" y="4088502"/>
                <a:ext cx="2523932" cy="13326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C00000">
                      <a:alpha val="34000"/>
                    </a:srgb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55" name="矩形 54"/>
          <p:cNvSpPr/>
          <p:nvPr/>
        </p:nvSpPr>
        <p:spPr>
          <a:xfrm>
            <a:off x="8293196" y="3592409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+mn-ea"/>
                <a:ea typeface="+mn-ea"/>
              </a:rPr>
              <a:t>添加标题文本</a:t>
            </a:r>
          </a:p>
        </p:txBody>
      </p:sp>
      <p:sp>
        <p:nvSpPr>
          <p:cNvPr id="56" name="矩形 55"/>
          <p:cNvSpPr/>
          <p:nvPr/>
        </p:nvSpPr>
        <p:spPr>
          <a:xfrm>
            <a:off x="8354305" y="4344235"/>
            <a:ext cx="304302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4276202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 cstate="screen"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3918" y="0"/>
            <a:ext cx="12858752" cy="7272808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-2545" y="0"/>
            <a:ext cx="12855098" cy="7216860"/>
          </a:xfrm>
          <a:prstGeom prst="rect">
            <a:avLst/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6046" y="3184277"/>
            <a:ext cx="12858750" cy="4032448"/>
          </a:xfrm>
          <a:prstGeom prst="rect">
            <a:avLst/>
          </a:prstGeom>
        </p:spPr>
      </p:pic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600379" y="2338466"/>
            <a:ext cx="11661644" cy="123110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8000" b="1" dirty="0">
                <a:gradFill>
                  <a:gsLst>
                    <a:gs pos="0">
                      <a:srgbClr val="C00000"/>
                    </a:gs>
                    <a:gs pos="100000">
                      <a:srgbClr val="C00000">
                        <a:alpha val="34000"/>
                      </a:srgbClr>
                    </a:gs>
                  </a:gsLst>
                  <a:lin ang="5400000" scaled="1"/>
                </a:gradFill>
                <a:effectLst>
                  <a:innerShdw dist="127000" dir="13500000">
                    <a:schemeClr val="accent3">
                      <a:lumMod val="75000"/>
                      <a:alpha val="54000"/>
                    </a:schemeClr>
                  </a:inn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6923" y="649065"/>
            <a:ext cx="1868556" cy="1573522"/>
          </a:xfrm>
          <a:prstGeom prst="rect">
            <a:avLst/>
          </a:prstGeom>
        </p:spPr>
      </p:pic>
      <p:sp>
        <p:nvSpPr>
          <p:cNvPr id="21" name="圆角矩形 20"/>
          <p:cNvSpPr/>
          <p:nvPr/>
        </p:nvSpPr>
        <p:spPr>
          <a:xfrm>
            <a:off x="5243330" y="4918038"/>
            <a:ext cx="2304256" cy="404172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@51PPT</a:t>
            </a:r>
            <a:r>
              <a:rPr lang="zh-CN" altLang="en-US" dirty="0">
                <a:cs typeface="+mn-ea"/>
                <a:sym typeface="+mn-lt"/>
              </a:rPr>
              <a:t>模板网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3333031" y="3636404"/>
            <a:ext cx="6124854" cy="472868"/>
            <a:chOff x="3333031" y="3933978"/>
            <a:chExt cx="6124854" cy="472868"/>
          </a:xfrm>
        </p:grpSpPr>
        <p:sp>
          <p:nvSpPr>
            <p:cNvPr id="22" name="iconfont-1096-617929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6158102" y="3933978"/>
              <a:ext cx="474712" cy="472868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3333031" y="4088502"/>
              <a:ext cx="2523932" cy="200099"/>
              <a:chOff x="3837087" y="4088502"/>
              <a:chExt cx="2523932" cy="200099"/>
            </a:xfrm>
          </p:grpSpPr>
          <p:sp>
            <p:nvSpPr>
              <p:cNvPr id="23" name="圆角矩形 22"/>
              <p:cNvSpPr/>
              <p:nvPr/>
            </p:nvSpPr>
            <p:spPr>
              <a:xfrm>
                <a:off x="3837087" y="4155334"/>
                <a:ext cx="2523932" cy="13326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C00000">
                      <a:alpha val="34000"/>
                    </a:srgb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3837087" y="4088502"/>
                <a:ext cx="2523932" cy="13326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C00000">
                      <a:alpha val="34000"/>
                    </a:srgb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 rot="10800000">
              <a:off x="6933953" y="4088502"/>
              <a:ext cx="2523932" cy="200099"/>
              <a:chOff x="3837087" y="4088502"/>
              <a:chExt cx="2523932" cy="200099"/>
            </a:xfrm>
          </p:grpSpPr>
          <p:sp>
            <p:nvSpPr>
              <p:cNvPr id="27" name="圆角矩形 26"/>
              <p:cNvSpPr/>
              <p:nvPr/>
            </p:nvSpPr>
            <p:spPr>
              <a:xfrm>
                <a:off x="3837087" y="4155334"/>
                <a:ext cx="2523932" cy="13326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C00000">
                      <a:alpha val="34000"/>
                    </a:srgb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圆角矩形 27"/>
              <p:cNvSpPr/>
              <p:nvPr/>
            </p:nvSpPr>
            <p:spPr>
              <a:xfrm>
                <a:off x="3837087" y="4088502"/>
                <a:ext cx="2523932" cy="13326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C00000">
                      <a:alpha val="34000"/>
                    </a:srgb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30" name="文本框 29"/>
          <p:cNvSpPr txBox="1"/>
          <p:nvPr/>
        </p:nvSpPr>
        <p:spPr>
          <a:xfrm>
            <a:off x="4041988" y="4278790"/>
            <a:ext cx="47820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C00000">
                        <a:alpha val="34000"/>
                      </a:srgbClr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ea"/>
                <a:sym typeface="+mn-lt"/>
              </a:rPr>
              <a:t>党课课件  </a:t>
            </a:r>
            <a:r>
              <a:rPr lang="en-US" altLang="zh-CN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C00000">
                        <a:alpha val="34000"/>
                      </a:srgbClr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ea"/>
                <a:sym typeface="+mn-lt"/>
              </a:rPr>
              <a:t>/  </a:t>
            </a:r>
            <a:r>
              <a:rPr lang="zh-CN" altLang="en-US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C00000">
                        <a:alpha val="34000"/>
                      </a:srgbClr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ea"/>
                <a:sym typeface="+mn-lt"/>
              </a:rPr>
              <a:t>党课心得  </a:t>
            </a:r>
            <a:r>
              <a:rPr lang="en-US" altLang="zh-CN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C00000">
                        <a:alpha val="34000"/>
                      </a:srgbClr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ea"/>
                <a:sym typeface="+mn-lt"/>
              </a:rPr>
              <a:t>/  </a:t>
            </a:r>
            <a:r>
              <a:rPr lang="zh-CN" altLang="en-US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C00000">
                        <a:alpha val="34000"/>
                      </a:srgbClr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ea"/>
                <a:sym typeface="+mn-lt"/>
              </a:rPr>
              <a:t>工作汇报  </a:t>
            </a:r>
            <a:r>
              <a:rPr lang="en-US" altLang="zh-CN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C00000">
                        <a:alpha val="34000"/>
                      </a:srgbClr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ea"/>
                <a:sym typeface="+mn-lt"/>
              </a:rPr>
              <a:t>/  </a:t>
            </a:r>
            <a:r>
              <a:rPr lang="zh-CN" altLang="en-US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C00000">
                        <a:alpha val="34000"/>
                      </a:srgbClr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ea"/>
                <a:sym typeface="+mn-lt"/>
              </a:rPr>
              <a:t>工作总结</a:t>
            </a: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2E3F7705-8322-5A0F-EDC9-DF883837625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4982827"/>
            <a:ext cx="12858750" cy="224982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366147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756967" y="2824237"/>
            <a:ext cx="445256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仅供学习交流之用！</a:t>
            </a:r>
          </a:p>
        </p:txBody>
      </p:sp>
    </p:spTree>
    <p:extLst>
      <p:ext uri="{BB962C8B-B14F-4D97-AF65-F5344CB8AC3E}">
        <p14:creationId xmlns:p14="http://schemas.microsoft.com/office/powerpoint/2010/main" val="4054611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 cstate="screen"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3918" y="0"/>
            <a:ext cx="12858752" cy="7272808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-2545" y="0"/>
            <a:ext cx="12855098" cy="7216860"/>
          </a:xfrm>
          <a:prstGeom prst="rect">
            <a:avLst/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6046" y="3184277"/>
            <a:ext cx="12858750" cy="4032448"/>
          </a:xfrm>
          <a:prstGeom prst="rect">
            <a:avLst/>
          </a:prstGeom>
        </p:spPr>
      </p:pic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5281812" y="292913"/>
            <a:ext cx="2302430" cy="123110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8000" b="1" dirty="0">
                <a:gradFill>
                  <a:gsLst>
                    <a:gs pos="0">
                      <a:srgbClr val="C00000"/>
                    </a:gs>
                    <a:gs pos="100000">
                      <a:srgbClr val="C00000">
                        <a:alpha val="34000"/>
                      </a:srgbClr>
                    </a:gs>
                  </a:gsLst>
                  <a:lin ang="5400000" scaled="1"/>
                </a:gradFill>
                <a:effectLst>
                  <a:innerShdw dist="127000" dir="13500000">
                    <a:schemeClr val="accent3">
                      <a:lumMod val="75000"/>
                      <a:alpha val="54000"/>
                    </a:schemeClr>
                  </a:inn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22" name="iconfont-1096-617929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5465796" y="2060061"/>
            <a:ext cx="2171080" cy="2162646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32982" y="1424112"/>
            <a:ext cx="17840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C00000">
                        <a:alpha val="34000"/>
                      </a:srgbClr>
                    </a:gs>
                  </a:gsLst>
                  <a:lin ang="16200000" scaled="1"/>
                  <a:tileRect/>
                </a:gra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CONTENTS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148734" y="2243316"/>
            <a:ext cx="5165784" cy="58073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alpha val="0"/>
                  <a:lumMod val="7000"/>
                  <a:lumOff val="93000"/>
                </a:schemeClr>
              </a:gs>
              <a:gs pos="100000">
                <a:srgbClr val="C00000">
                  <a:alpha val="34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30244" y="2327439"/>
            <a:ext cx="27013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单击此处添加标题文本</a:t>
            </a:r>
          </a:p>
        </p:txBody>
      </p:sp>
      <p:sp>
        <p:nvSpPr>
          <p:cNvPr id="5" name="椭圆 4"/>
          <p:cNvSpPr/>
          <p:nvPr/>
        </p:nvSpPr>
        <p:spPr>
          <a:xfrm>
            <a:off x="4759344" y="2282890"/>
            <a:ext cx="489208" cy="489208"/>
          </a:xfrm>
          <a:prstGeom prst="ellipse">
            <a:avLst/>
          </a:prstGeom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+mn-ea"/>
              </a:rPr>
              <a:t>1</a:t>
            </a:r>
            <a:endParaRPr lang="zh-CN" altLang="en-US" dirty="0">
              <a:latin typeface="+mn-ea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148734" y="3754419"/>
            <a:ext cx="5165784" cy="58073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alpha val="0"/>
                  <a:lumMod val="7000"/>
                  <a:lumOff val="93000"/>
                </a:schemeClr>
              </a:gs>
              <a:gs pos="100000">
                <a:srgbClr val="C00000">
                  <a:alpha val="34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030244" y="3838542"/>
            <a:ext cx="27013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单击此处添加标题文本</a:t>
            </a:r>
          </a:p>
        </p:txBody>
      </p:sp>
      <p:sp>
        <p:nvSpPr>
          <p:cNvPr id="38" name="椭圆 37"/>
          <p:cNvSpPr/>
          <p:nvPr/>
        </p:nvSpPr>
        <p:spPr>
          <a:xfrm>
            <a:off x="4759344" y="3793993"/>
            <a:ext cx="489208" cy="489208"/>
          </a:xfrm>
          <a:prstGeom prst="ellipse">
            <a:avLst/>
          </a:prstGeom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+mn-ea"/>
              </a:rPr>
              <a:t>3</a:t>
            </a:r>
            <a:endParaRPr lang="zh-CN" altLang="en-US" dirty="0">
              <a:latin typeface="+mn-ea"/>
            </a:endParaRPr>
          </a:p>
        </p:txBody>
      </p:sp>
      <p:sp>
        <p:nvSpPr>
          <p:cNvPr id="41" name="圆角矩形 40"/>
          <p:cNvSpPr/>
          <p:nvPr/>
        </p:nvSpPr>
        <p:spPr>
          <a:xfrm rot="10800000">
            <a:off x="7788154" y="2243316"/>
            <a:ext cx="5165784" cy="58073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alpha val="0"/>
                  <a:lumMod val="7000"/>
                  <a:lumOff val="93000"/>
                </a:schemeClr>
              </a:gs>
              <a:gs pos="100000">
                <a:srgbClr val="C00000">
                  <a:alpha val="34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圆角矩形 41"/>
          <p:cNvSpPr/>
          <p:nvPr/>
        </p:nvSpPr>
        <p:spPr>
          <a:xfrm rot="10800000">
            <a:off x="7788154" y="3754419"/>
            <a:ext cx="5165784" cy="58073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alpha val="0"/>
                  <a:lumMod val="7000"/>
                  <a:lumOff val="93000"/>
                </a:schemeClr>
              </a:gs>
              <a:gs pos="100000">
                <a:srgbClr val="C00000">
                  <a:alpha val="34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7849531" y="2289358"/>
            <a:ext cx="489208" cy="489208"/>
          </a:xfrm>
          <a:prstGeom prst="ellipse">
            <a:avLst/>
          </a:prstGeom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+mn-ea"/>
              </a:rPr>
              <a:t>2</a:t>
            </a:r>
            <a:endParaRPr lang="zh-CN" altLang="en-US" dirty="0">
              <a:latin typeface="+mn-ea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7849531" y="3799625"/>
            <a:ext cx="489208" cy="489208"/>
          </a:xfrm>
          <a:prstGeom prst="ellipse">
            <a:avLst/>
          </a:prstGeom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+mn-ea"/>
              </a:rPr>
              <a:t>4</a:t>
            </a:r>
            <a:endParaRPr lang="zh-CN" altLang="en-US" dirty="0">
              <a:latin typeface="+mn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440124" y="2327439"/>
            <a:ext cx="27013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单击此处添加标题文本</a:t>
            </a:r>
          </a:p>
        </p:txBody>
      </p:sp>
      <p:sp>
        <p:nvSpPr>
          <p:cNvPr id="46" name="矩形 45"/>
          <p:cNvSpPr/>
          <p:nvPr/>
        </p:nvSpPr>
        <p:spPr>
          <a:xfrm>
            <a:off x="8440124" y="3838542"/>
            <a:ext cx="27013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单击此处添加标题文本</a:t>
            </a:r>
          </a:p>
        </p:txBody>
      </p:sp>
      <p:sp>
        <p:nvSpPr>
          <p:cNvPr id="47" name="iconfont-1096-617929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6313256" y="2957750"/>
            <a:ext cx="476160" cy="474310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F023A561-DC4B-6F8C-4759-59D6B47C61F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982827"/>
            <a:ext cx="12858750" cy="224982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708682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 cstate="screen"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3918" y="0"/>
            <a:ext cx="12858752" cy="7272808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-2545" y="0"/>
            <a:ext cx="12855098" cy="7216860"/>
          </a:xfrm>
          <a:prstGeom prst="rect">
            <a:avLst/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6046" y="3184277"/>
            <a:ext cx="12858750" cy="4032448"/>
          </a:xfrm>
          <a:prstGeom prst="rect">
            <a:avLst/>
          </a:prstGeom>
        </p:spPr>
      </p:pic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5281812" y="292913"/>
            <a:ext cx="2302430" cy="123110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8000" b="1" dirty="0">
                <a:gradFill>
                  <a:gsLst>
                    <a:gs pos="0">
                      <a:srgbClr val="C00000"/>
                    </a:gs>
                    <a:gs pos="100000">
                      <a:srgbClr val="C00000">
                        <a:alpha val="34000"/>
                      </a:srgbClr>
                    </a:gs>
                  </a:gsLst>
                  <a:lin ang="5400000" scaled="1"/>
                </a:gradFill>
                <a:effectLst>
                  <a:innerShdw dist="127000" dir="13500000">
                    <a:schemeClr val="accent3">
                      <a:lumMod val="75000"/>
                      <a:alpha val="54000"/>
                    </a:schemeClr>
                  </a:inn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01</a:t>
            </a:r>
            <a:endParaRPr lang="zh-CN" altLang="en-US" sz="8000" b="1" dirty="0">
              <a:gradFill>
                <a:gsLst>
                  <a:gs pos="0">
                    <a:srgbClr val="C00000"/>
                  </a:gs>
                  <a:gs pos="100000">
                    <a:srgbClr val="C00000">
                      <a:alpha val="34000"/>
                    </a:srgbClr>
                  </a:gs>
                </a:gsLst>
                <a:lin ang="5400000" scaled="1"/>
              </a:gradFill>
              <a:effectLst>
                <a:innerShdw dist="127000" dir="13500000">
                  <a:schemeClr val="accent3">
                    <a:lumMod val="75000"/>
                    <a:alpha val="54000"/>
                  </a:schemeClr>
                </a:inn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32982" y="1424112"/>
            <a:ext cx="17840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C00000">
                        <a:alpha val="34000"/>
                      </a:srgbClr>
                    </a:gs>
                  </a:gsLst>
                  <a:lin ang="16200000" scaled="1"/>
                  <a:tileRect/>
                </a:gra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PART</a:t>
            </a:r>
            <a:endParaRPr lang="zh-CN" altLang="en-US" dirty="0">
              <a:gradFill flip="none" rotWithShape="1">
                <a:gsLst>
                  <a:gs pos="0">
                    <a:srgbClr val="C00000"/>
                  </a:gs>
                  <a:gs pos="100000">
                    <a:srgbClr val="C00000">
                      <a:alpha val="34000"/>
                    </a:srgbClr>
                  </a:gs>
                </a:gsLst>
                <a:lin ang="16200000" scaled="1"/>
                <a:tileRect/>
              </a:gra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3" name="矩形 259"/>
          <p:cNvSpPr>
            <a:spLocks noChangeArrowheads="1"/>
          </p:cNvSpPr>
          <p:nvPr/>
        </p:nvSpPr>
        <p:spPr bwMode="auto">
          <a:xfrm>
            <a:off x="619757" y="2628030"/>
            <a:ext cx="11863158" cy="101566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600" b="1" dirty="0">
                <a:gradFill>
                  <a:gsLst>
                    <a:gs pos="0">
                      <a:srgbClr val="C00000"/>
                    </a:gs>
                    <a:gs pos="100000">
                      <a:srgbClr val="C00000">
                        <a:alpha val="34000"/>
                      </a:srgbClr>
                    </a:gs>
                  </a:gsLst>
                  <a:lin ang="5400000" scaled="1"/>
                </a:gradFill>
                <a:effectLst>
                  <a:innerShdw dist="127000" dir="13500000">
                    <a:schemeClr val="accent3">
                      <a:lumMod val="75000"/>
                      <a:alpha val="54000"/>
                    </a:schemeClr>
                  </a:inn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3333031" y="1805865"/>
            <a:ext cx="6124854" cy="472868"/>
            <a:chOff x="3333031" y="3933978"/>
            <a:chExt cx="6124854" cy="472868"/>
          </a:xfrm>
        </p:grpSpPr>
        <p:sp>
          <p:nvSpPr>
            <p:cNvPr id="26" name="iconfont-1096-617929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6158102" y="3933978"/>
              <a:ext cx="474712" cy="472868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3333031" y="4088502"/>
              <a:ext cx="2523932" cy="200099"/>
              <a:chOff x="3837087" y="4088502"/>
              <a:chExt cx="2523932" cy="200099"/>
            </a:xfrm>
          </p:grpSpPr>
          <p:sp>
            <p:nvSpPr>
              <p:cNvPr id="31" name="圆角矩形 30"/>
              <p:cNvSpPr/>
              <p:nvPr/>
            </p:nvSpPr>
            <p:spPr>
              <a:xfrm>
                <a:off x="3837087" y="4155334"/>
                <a:ext cx="2523932" cy="13326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C00000">
                      <a:alpha val="34000"/>
                    </a:srgb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圆角矩形 32"/>
              <p:cNvSpPr/>
              <p:nvPr/>
            </p:nvSpPr>
            <p:spPr>
              <a:xfrm>
                <a:off x="3837087" y="4088502"/>
                <a:ext cx="2523932" cy="13326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C00000">
                      <a:alpha val="34000"/>
                    </a:srgb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 rot="10800000">
              <a:off x="6933953" y="4088502"/>
              <a:ext cx="2523932" cy="200099"/>
              <a:chOff x="3837087" y="4088502"/>
              <a:chExt cx="2523932" cy="200099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3837087" y="4155334"/>
                <a:ext cx="2523932" cy="13326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C00000">
                      <a:alpha val="34000"/>
                    </a:srgb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圆角矩形 29"/>
              <p:cNvSpPr/>
              <p:nvPr/>
            </p:nvSpPr>
            <p:spPr>
              <a:xfrm>
                <a:off x="3837087" y="4088502"/>
                <a:ext cx="2523932" cy="13326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C00000">
                      <a:alpha val="34000"/>
                    </a:srgb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2518888" y="3869790"/>
            <a:ext cx="806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此处添加详细文本描述，文字内容建议与标题相关尽量简洁生动……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8D3C142-E198-5B9A-2E55-FBA9169BF1E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982827"/>
            <a:ext cx="12858750" cy="224982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153927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3" grpId="0"/>
      <p:bldP spid="2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84732" y="2104157"/>
            <a:ext cx="3535962" cy="300021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梯形 5"/>
          <p:cNvSpPr/>
          <p:nvPr/>
        </p:nvSpPr>
        <p:spPr>
          <a:xfrm>
            <a:off x="1301828" y="4731579"/>
            <a:ext cx="2664296" cy="372788"/>
          </a:xfrm>
          <a:prstGeom prst="trapezoid">
            <a:avLst/>
          </a:prstGeom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661395" y="2104157"/>
            <a:ext cx="3535962" cy="3000210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r="37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438057" y="2104157"/>
            <a:ext cx="3535962" cy="3000210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TextBox 16"/>
          <p:cNvSpPr txBox="1"/>
          <p:nvPr/>
        </p:nvSpPr>
        <p:spPr>
          <a:xfrm>
            <a:off x="1568154" y="4779474"/>
            <a:ext cx="2276264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1" name="TextBox 15"/>
          <p:cNvSpPr txBox="1"/>
          <p:nvPr/>
        </p:nvSpPr>
        <p:spPr>
          <a:xfrm>
            <a:off x="885696" y="1240061"/>
            <a:ext cx="11088324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  <a:p>
            <a:pPr algn="just">
              <a:lnSpc>
                <a:spcPct val="150000"/>
              </a:lnSpc>
            </a:pP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矩形 259"/>
          <p:cNvSpPr>
            <a:spLocks noChangeArrowheads="1"/>
          </p:cNvSpPr>
          <p:nvPr/>
        </p:nvSpPr>
        <p:spPr bwMode="auto">
          <a:xfrm>
            <a:off x="3448195" y="304296"/>
            <a:ext cx="5933508" cy="49244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b="1" dirty="0">
                <a:gradFill>
                  <a:gsLst>
                    <a:gs pos="0">
                      <a:srgbClr val="C00000"/>
                    </a:gs>
                    <a:gs pos="100000">
                      <a:srgbClr val="C00000">
                        <a:alpha val="34000"/>
                      </a:srgbClr>
                    </a:gs>
                  </a:gsLst>
                  <a:lin ang="5400000" scaled="1"/>
                </a:gradFill>
                <a:effectLst>
                  <a:innerShdw dist="127000" dir="13500000">
                    <a:schemeClr val="accent3">
                      <a:lumMod val="75000"/>
                      <a:alpha val="54000"/>
                    </a:schemeClr>
                  </a:inn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5" name="矩形 4"/>
          <p:cNvSpPr/>
          <p:nvPr/>
        </p:nvSpPr>
        <p:spPr>
          <a:xfrm>
            <a:off x="1101330" y="5272509"/>
            <a:ext cx="30652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+mn-ea"/>
                <a:ea typeface="+mn-ea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1" name="梯形 40"/>
          <p:cNvSpPr/>
          <p:nvPr/>
        </p:nvSpPr>
        <p:spPr>
          <a:xfrm>
            <a:off x="5133231" y="4731579"/>
            <a:ext cx="2664296" cy="372788"/>
          </a:xfrm>
          <a:prstGeom prst="trapezoid">
            <a:avLst/>
          </a:prstGeom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TextBox 16"/>
          <p:cNvSpPr txBox="1"/>
          <p:nvPr/>
        </p:nvSpPr>
        <p:spPr>
          <a:xfrm>
            <a:off x="5399557" y="4779474"/>
            <a:ext cx="2276264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3" name="矩形 42"/>
          <p:cNvSpPr/>
          <p:nvPr/>
        </p:nvSpPr>
        <p:spPr>
          <a:xfrm>
            <a:off x="4932733" y="5272509"/>
            <a:ext cx="30652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+mn-ea"/>
                <a:ea typeface="+mn-ea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4" name="梯形 43"/>
          <p:cNvSpPr/>
          <p:nvPr/>
        </p:nvSpPr>
        <p:spPr>
          <a:xfrm>
            <a:off x="8893173" y="4731579"/>
            <a:ext cx="2664296" cy="372788"/>
          </a:xfrm>
          <a:prstGeom prst="trapezoid">
            <a:avLst/>
          </a:prstGeom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TextBox 16"/>
          <p:cNvSpPr txBox="1"/>
          <p:nvPr/>
        </p:nvSpPr>
        <p:spPr>
          <a:xfrm>
            <a:off x="9159499" y="4779474"/>
            <a:ext cx="2276264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6" name="矩形 45"/>
          <p:cNvSpPr/>
          <p:nvPr/>
        </p:nvSpPr>
        <p:spPr>
          <a:xfrm>
            <a:off x="8692675" y="5272509"/>
            <a:ext cx="30652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+mn-ea"/>
                <a:ea typeface="+mn-ea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776419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15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100"/>
                            </p:stCondLst>
                            <p:childTnLst>
                              <p:par>
                                <p:cTn id="3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600"/>
                            </p:stCondLst>
                            <p:childTnLst>
                              <p:par>
                                <p:cTn id="4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750"/>
                            </p:stCondLst>
                            <p:childTnLst>
                              <p:par>
                                <p:cTn id="5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6" grpId="0"/>
      <p:bldP spid="11" grpId="0"/>
      <p:bldP spid="34" grpId="0"/>
      <p:bldP spid="34" grpId="1"/>
      <p:bldP spid="42" grpId="0"/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67"/>
          <p:cNvGrpSpPr/>
          <p:nvPr/>
        </p:nvGrpSpPr>
        <p:grpSpPr>
          <a:xfrm>
            <a:off x="5158408" y="2176165"/>
            <a:ext cx="2545083" cy="3163288"/>
            <a:chOff x="5034881" y="1237113"/>
            <a:chExt cx="4289072" cy="1401743"/>
          </a:xfrm>
        </p:grpSpPr>
        <p:sp>
          <p:nvSpPr>
            <p:cNvPr id="69" name="Text Placeholder 8"/>
            <p:cNvSpPr txBox="1">
              <a:spLocks/>
            </p:cNvSpPr>
            <p:nvPr/>
          </p:nvSpPr>
          <p:spPr>
            <a:xfrm>
              <a:off x="5756661" y="1237113"/>
              <a:ext cx="2845510" cy="155455"/>
            </a:xfrm>
            <a:prstGeom prst="rect">
              <a:avLst/>
            </a:prstGeom>
          </p:spPr>
          <p:txBody>
            <a:bodyPr lIns="0" tIns="0" rIns="0" bIns="0" anchor="ctr"/>
            <a:lstStyle/>
            <a:p>
              <a:pPr marL="482186" indent="-482186" algn="ctr">
                <a:spcBef>
                  <a:spcPct val="20000"/>
                </a:spcBef>
                <a:defRPr/>
              </a:pPr>
              <a:r>
                <a:rPr lang="zh-CN" altLang="en-US" sz="20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20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5034881" y="1478366"/>
              <a:ext cx="4289072" cy="116049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zh-CN" altLang="en-US" sz="1547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547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  <a:p>
              <a:pPr algn="just"/>
              <a:endParaRPr lang="en-US" sz="1547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just"/>
              <a:r>
                <a:rPr lang="zh-CN" altLang="en-US" sz="1547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547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  <a:p>
              <a:pPr algn="just"/>
              <a:endParaRPr lang="en-US" sz="1547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just"/>
              <a:r>
                <a:rPr lang="zh-CN" altLang="en-US" sz="1547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547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547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2" name="图片占位符 1"/>
          <p:cNvPicPr>
            <a:picLocks noGrp="1" noChangeAspect="1"/>
          </p:cNvPicPr>
          <p:nvPr>
            <p:ph type="pic" sz="quarter" idx="429496729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2812" y="1528093"/>
            <a:ext cx="3809513" cy="4248571"/>
          </a:xfrm>
        </p:spPr>
      </p:pic>
      <p:pic>
        <p:nvPicPr>
          <p:cNvPr id="3" name="图片占位符 2"/>
          <p:cNvPicPr>
            <a:picLocks noGrp="1" noChangeAspect="1"/>
          </p:cNvPicPr>
          <p:nvPr>
            <p:ph type="pic" sz="quarter" idx="4294967295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29575" y="1528093"/>
            <a:ext cx="3809513" cy="4248571"/>
          </a:xfrm>
        </p:spPr>
      </p:pic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3448195" y="304296"/>
            <a:ext cx="5933508" cy="49244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b="1" dirty="0">
                <a:gradFill>
                  <a:gsLst>
                    <a:gs pos="0">
                      <a:srgbClr val="C00000"/>
                    </a:gs>
                    <a:gs pos="100000">
                      <a:srgbClr val="C00000">
                        <a:alpha val="34000"/>
                      </a:srgbClr>
                    </a:gs>
                  </a:gsLst>
                  <a:lin ang="5400000" scaled="1"/>
                </a:gradFill>
                <a:effectLst>
                  <a:innerShdw dist="127000" dir="13500000">
                    <a:schemeClr val="accent3">
                      <a:lumMod val="75000"/>
                      <a:alpha val="54000"/>
                    </a:schemeClr>
                  </a:inn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351993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5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 10"/>
          <p:cNvGraphicFramePr/>
          <p:nvPr>
            <p:extLst>
              <p:ext uri="{D42A27DB-BD31-4B8C-83A1-F6EECF244321}">
                <p14:modId xmlns:p14="http://schemas.microsoft.com/office/powerpoint/2010/main" val="979568523"/>
              </p:ext>
            </p:extLst>
          </p:nvPr>
        </p:nvGraphicFramePr>
        <p:xfrm>
          <a:off x="1028775" y="1740797"/>
          <a:ext cx="3214511" cy="33216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object  14"/>
          <p:cNvSpPr txBox="1"/>
          <p:nvPr/>
        </p:nvSpPr>
        <p:spPr>
          <a:xfrm flipH="1">
            <a:off x="1859152" y="3806761"/>
            <a:ext cx="15403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object  16"/>
          <p:cNvSpPr txBox="1"/>
          <p:nvPr/>
        </p:nvSpPr>
        <p:spPr>
          <a:xfrm>
            <a:off x="1514968" y="5149748"/>
            <a:ext cx="2228728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25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25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sz="1125" b="1" dirty="0"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8" name="object  20"/>
          <p:cNvCxnSpPr/>
          <p:nvPr/>
        </p:nvCxnSpPr>
        <p:spPr>
          <a:xfrm>
            <a:off x="2555220" y="2235222"/>
            <a:ext cx="0" cy="406972"/>
          </a:xfrm>
          <a:prstGeom prst="straightConnector1">
            <a:avLst/>
          </a:prstGeom>
          <a:ln w="3175" cap="sq" cmpd="sng">
            <a:prstDash val="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bject  25"/>
          <p:cNvSpPr/>
          <p:nvPr/>
        </p:nvSpPr>
        <p:spPr>
          <a:xfrm>
            <a:off x="2287344" y="1657755"/>
            <a:ext cx="535752" cy="53575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0" name="object  34"/>
          <p:cNvSpPr txBox="1"/>
          <p:nvPr/>
        </p:nvSpPr>
        <p:spPr>
          <a:xfrm flipH="1">
            <a:off x="2122601" y="1727904"/>
            <a:ext cx="865242" cy="351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87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75%</a:t>
            </a:r>
          </a:p>
        </p:txBody>
      </p:sp>
      <p:sp>
        <p:nvSpPr>
          <p:cNvPr id="11" name="object  38"/>
          <p:cNvSpPr/>
          <p:nvPr/>
        </p:nvSpPr>
        <p:spPr>
          <a:xfrm>
            <a:off x="1693889" y="4564209"/>
            <a:ext cx="1722663" cy="428601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87" b="1" dirty="0">
                <a:solidFill>
                  <a:schemeClr val="accent1"/>
                </a:solidFill>
                <a:cs typeface="+mn-ea"/>
                <a:sym typeface="+mn-lt"/>
              </a:rPr>
              <a:t>关键词</a:t>
            </a:r>
            <a:r>
              <a:rPr lang="en-US" sz="1687" b="1" dirty="0">
                <a:solidFill>
                  <a:schemeClr val="accent1"/>
                </a:solidFill>
                <a:cs typeface="+mn-ea"/>
                <a:sym typeface="+mn-lt"/>
              </a:rPr>
              <a:t> 01</a:t>
            </a:r>
          </a:p>
        </p:txBody>
      </p:sp>
      <p:sp>
        <p:nvSpPr>
          <p:cNvPr id="12" name="Freeform 57"/>
          <p:cNvSpPr>
            <a:spLocks noEditPoints="1"/>
          </p:cNvSpPr>
          <p:nvPr/>
        </p:nvSpPr>
        <p:spPr bwMode="auto">
          <a:xfrm>
            <a:off x="2340920" y="3367003"/>
            <a:ext cx="428601" cy="428601"/>
          </a:xfrm>
          <a:custGeom>
            <a:avLst/>
            <a:gdLst/>
            <a:ahLst/>
            <a:cxnLst>
              <a:cxn ang="0">
                <a:pos x="55" y="31"/>
              </a:cxn>
              <a:cxn ang="0">
                <a:pos x="54" y="33"/>
              </a:cxn>
              <a:cxn ang="0">
                <a:pos x="47" y="34"/>
              </a:cxn>
              <a:cxn ang="0">
                <a:pos x="46" y="37"/>
              </a:cxn>
              <a:cxn ang="0">
                <a:pos x="49" y="42"/>
              </a:cxn>
              <a:cxn ang="0">
                <a:pos x="50" y="43"/>
              </a:cxn>
              <a:cxn ang="0">
                <a:pos x="49" y="44"/>
              </a:cxn>
              <a:cxn ang="0">
                <a:pos x="43" y="50"/>
              </a:cxn>
              <a:cxn ang="0">
                <a:pos x="42" y="50"/>
              </a:cxn>
              <a:cxn ang="0">
                <a:pos x="37" y="46"/>
              </a:cxn>
              <a:cxn ang="0">
                <a:pos x="33" y="47"/>
              </a:cxn>
              <a:cxn ang="0">
                <a:pos x="32" y="54"/>
              </a:cxn>
              <a:cxn ang="0">
                <a:pos x="31" y="55"/>
              </a:cxn>
              <a:cxn ang="0">
                <a:pos x="23" y="55"/>
              </a:cxn>
              <a:cxn ang="0">
                <a:pos x="22" y="54"/>
              </a:cxn>
              <a:cxn ang="0">
                <a:pos x="21" y="47"/>
              </a:cxn>
              <a:cxn ang="0">
                <a:pos x="18" y="46"/>
              </a:cxn>
              <a:cxn ang="0">
                <a:pos x="13" y="50"/>
              </a:cxn>
              <a:cxn ang="0">
                <a:pos x="12" y="50"/>
              </a:cxn>
              <a:cxn ang="0">
                <a:pos x="11" y="50"/>
              </a:cxn>
              <a:cxn ang="0">
                <a:pos x="5" y="44"/>
              </a:cxn>
              <a:cxn ang="0">
                <a:pos x="5" y="43"/>
              </a:cxn>
              <a:cxn ang="0">
                <a:pos x="5" y="42"/>
              </a:cxn>
              <a:cxn ang="0">
                <a:pos x="9" y="37"/>
              </a:cxn>
              <a:cxn ang="0">
                <a:pos x="7" y="33"/>
              </a:cxn>
              <a:cxn ang="0">
                <a:pos x="1" y="33"/>
              </a:cxn>
              <a:cxn ang="0">
                <a:pos x="0" y="31"/>
              </a:cxn>
              <a:cxn ang="0">
                <a:pos x="0" y="23"/>
              </a:cxn>
              <a:cxn ang="0">
                <a:pos x="1" y="22"/>
              </a:cxn>
              <a:cxn ang="0">
                <a:pos x="7" y="21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2" y="5"/>
              </a:cxn>
              <a:cxn ang="0">
                <a:pos x="13" y="5"/>
              </a:cxn>
              <a:cxn ang="0">
                <a:pos x="18" y="9"/>
              </a:cxn>
              <a:cxn ang="0">
                <a:pos x="21" y="8"/>
              </a:cxn>
              <a:cxn ang="0">
                <a:pos x="22" y="1"/>
              </a:cxn>
              <a:cxn ang="0">
                <a:pos x="23" y="0"/>
              </a:cxn>
              <a:cxn ang="0">
                <a:pos x="31" y="0"/>
              </a:cxn>
              <a:cxn ang="0">
                <a:pos x="32" y="1"/>
              </a:cxn>
              <a:cxn ang="0">
                <a:pos x="33" y="8"/>
              </a:cxn>
              <a:cxn ang="0">
                <a:pos x="37" y="9"/>
              </a:cxn>
              <a:cxn ang="0">
                <a:pos x="42" y="5"/>
              </a:cxn>
              <a:cxn ang="0">
                <a:pos x="43" y="5"/>
              </a:cxn>
              <a:cxn ang="0">
                <a:pos x="43" y="5"/>
              </a:cxn>
              <a:cxn ang="0">
                <a:pos x="49" y="11"/>
              </a:cxn>
              <a:cxn ang="0">
                <a:pos x="50" y="12"/>
              </a:cxn>
              <a:cxn ang="0">
                <a:pos x="49" y="13"/>
              </a:cxn>
              <a:cxn ang="0">
                <a:pos x="46" y="18"/>
              </a:cxn>
              <a:cxn ang="0">
                <a:pos x="47" y="21"/>
              </a:cxn>
              <a:cxn ang="0">
                <a:pos x="54" y="22"/>
              </a:cxn>
              <a:cxn ang="0">
                <a:pos x="55" y="23"/>
              </a:cxn>
              <a:cxn ang="0">
                <a:pos x="55" y="31"/>
              </a:cxn>
              <a:cxn ang="0">
                <a:pos x="27" y="18"/>
              </a:cxn>
              <a:cxn ang="0">
                <a:pos x="18" y="27"/>
              </a:cxn>
              <a:cxn ang="0">
                <a:pos x="27" y="36"/>
              </a:cxn>
              <a:cxn ang="0">
                <a:pos x="36" y="27"/>
              </a:cxn>
              <a:cxn ang="0">
                <a:pos x="27" y="18"/>
              </a:cxn>
            </a:cxnLst>
            <a:rect l="0" t="0" r="r" b="b"/>
            <a:pathLst>
              <a:path w="55" h="55">
                <a:moveTo>
                  <a:pt x="55" y="31"/>
                </a:moveTo>
                <a:cubicBezTo>
                  <a:pt x="55" y="32"/>
                  <a:pt x="54" y="33"/>
                  <a:pt x="54" y="33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5"/>
                  <a:pt x="46" y="36"/>
                  <a:pt x="46" y="37"/>
                </a:cubicBezTo>
                <a:cubicBezTo>
                  <a:pt x="47" y="39"/>
                  <a:pt x="48" y="40"/>
                  <a:pt x="49" y="42"/>
                </a:cubicBezTo>
                <a:cubicBezTo>
                  <a:pt x="50" y="42"/>
                  <a:pt x="50" y="42"/>
                  <a:pt x="50" y="43"/>
                </a:cubicBezTo>
                <a:cubicBezTo>
                  <a:pt x="50" y="43"/>
                  <a:pt x="50" y="43"/>
                  <a:pt x="49" y="44"/>
                </a:cubicBezTo>
                <a:cubicBezTo>
                  <a:pt x="49" y="45"/>
                  <a:pt x="44" y="50"/>
                  <a:pt x="43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6" y="46"/>
                  <a:pt x="35" y="47"/>
                  <a:pt x="33" y="47"/>
                </a:cubicBezTo>
                <a:cubicBezTo>
                  <a:pt x="33" y="49"/>
                  <a:pt x="33" y="52"/>
                  <a:pt x="32" y="54"/>
                </a:cubicBezTo>
                <a:cubicBezTo>
                  <a:pt x="32" y="54"/>
                  <a:pt x="32" y="55"/>
                  <a:pt x="31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2" y="54"/>
                  <a:pt x="22" y="54"/>
                </a:cubicBezTo>
                <a:cubicBezTo>
                  <a:pt x="21" y="47"/>
                  <a:pt x="21" y="47"/>
                  <a:pt x="21" y="47"/>
                </a:cubicBezTo>
                <a:cubicBezTo>
                  <a:pt x="20" y="47"/>
                  <a:pt x="19" y="46"/>
                  <a:pt x="18" y="46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9" y="48"/>
                  <a:pt x="7" y="46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2"/>
                  <a:pt x="5" y="42"/>
                  <a:pt x="5" y="42"/>
                </a:cubicBezTo>
                <a:cubicBezTo>
                  <a:pt x="6" y="40"/>
                  <a:pt x="8" y="39"/>
                  <a:pt x="9" y="37"/>
                </a:cubicBezTo>
                <a:cubicBezTo>
                  <a:pt x="8" y="36"/>
                  <a:pt x="8" y="35"/>
                  <a:pt x="7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2"/>
                  <a:pt x="0" y="32"/>
                  <a:pt x="0" y="31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1" y="22"/>
                </a:cubicBezTo>
                <a:cubicBezTo>
                  <a:pt x="7" y="21"/>
                  <a:pt x="7" y="21"/>
                  <a:pt x="7" y="21"/>
                </a:cubicBezTo>
                <a:cubicBezTo>
                  <a:pt x="8" y="20"/>
                  <a:pt x="8" y="19"/>
                  <a:pt x="9" y="18"/>
                </a:cubicBezTo>
                <a:cubicBezTo>
                  <a:pt x="8" y="16"/>
                  <a:pt x="6" y="14"/>
                  <a:pt x="5" y="13"/>
                </a:cubicBezTo>
                <a:cubicBezTo>
                  <a:pt x="5" y="13"/>
                  <a:pt x="5" y="12"/>
                  <a:pt x="5" y="12"/>
                </a:cubicBezTo>
                <a:cubicBezTo>
                  <a:pt x="5" y="12"/>
                  <a:pt x="5" y="11"/>
                  <a:pt x="5" y="11"/>
                </a:cubicBezTo>
                <a:cubicBezTo>
                  <a:pt x="6" y="10"/>
                  <a:pt x="11" y="5"/>
                  <a:pt x="12" y="5"/>
                </a:cubicBezTo>
                <a:cubicBezTo>
                  <a:pt x="12" y="5"/>
                  <a:pt x="12" y="5"/>
                  <a:pt x="13" y="5"/>
                </a:cubicBezTo>
                <a:cubicBezTo>
                  <a:pt x="18" y="9"/>
                  <a:pt x="18" y="9"/>
                  <a:pt x="18" y="9"/>
                </a:cubicBezTo>
                <a:cubicBezTo>
                  <a:pt x="19" y="8"/>
                  <a:pt x="20" y="8"/>
                  <a:pt x="21" y="8"/>
                </a:cubicBezTo>
                <a:cubicBezTo>
                  <a:pt x="21" y="5"/>
                  <a:pt x="21" y="3"/>
                  <a:pt x="22" y="1"/>
                </a:cubicBezTo>
                <a:cubicBezTo>
                  <a:pt x="22" y="0"/>
                  <a:pt x="23" y="0"/>
                  <a:pt x="23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0"/>
                  <a:pt x="32" y="0"/>
                  <a:pt x="32" y="1"/>
                </a:cubicBezTo>
                <a:cubicBezTo>
                  <a:pt x="33" y="8"/>
                  <a:pt x="33" y="8"/>
                  <a:pt x="33" y="8"/>
                </a:cubicBezTo>
                <a:cubicBezTo>
                  <a:pt x="35" y="8"/>
                  <a:pt x="36" y="8"/>
                  <a:pt x="37" y="9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5"/>
                  <a:pt x="42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5" y="7"/>
                  <a:pt x="48" y="9"/>
                  <a:pt x="49" y="11"/>
                </a:cubicBezTo>
                <a:cubicBezTo>
                  <a:pt x="50" y="11"/>
                  <a:pt x="50" y="12"/>
                  <a:pt x="50" y="12"/>
                </a:cubicBezTo>
                <a:cubicBezTo>
                  <a:pt x="50" y="12"/>
                  <a:pt x="49" y="13"/>
                  <a:pt x="49" y="13"/>
                </a:cubicBezTo>
                <a:cubicBezTo>
                  <a:pt x="48" y="14"/>
                  <a:pt x="47" y="16"/>
                  <a:pt x="46" y="18"/>
                </a:cubicBezTo>
                <a:cubicBezTo>
                  <a:pt x="46" y="19"/>
                  <a:pt x="47" y="20"/>
                  <a:pt x="47" y="21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2"/>
                  <a:pt x="55" y="23"/>
                  <a:pt x="55" y="23"/>
                </a:cubicBezTo>
                <a:lnTo>
                  <a:pt x="55" y="31"/>
                </a:lnTo>
                <a:close/>
                <a:moveTo>
                  <a:pt x="27" y="18"/>
                </a:moveTo>
                <a:cubicBezTo>
                  <a:pt x="22" y="18"/>
                  <a:pt x="18" y="22"/>
                  <a:pt x="18" y="27"/>
                </a:cubicBezTo>
                <a:cubicBezTo>
                  <a:pt x="18" y="32"/>
                  <a:pt x="22" y="36"/>
                  <a:pt x="27" y="36"/>
                </a:cubicBezTo>
                <a:cubicBezTo>
                  <a:pt x="32" y="36"/>
                  <a:pt x="36" y="32"/>
                  <a:pt x="36" y="27"/>
                </a:cubicBezTo>
                <a:cubicBezTo>
                  <a:pt x="36" y="22"/>
                  <a:pt x="32" y="18"/>
                  <a:pt x="27" y="18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14" name="object  11"/>
          <p:cNvGraphicFramePr/>
          <p:nvPr>
            <p:extLst>
              <p:ext uri="{D42A27DB-BD31-4B8C-83A1-F6EECF244321}">
                <p14:modId xmlns:p14="http://schemas.microsoft.com/office/powerpoint/2010/main" val="3380141743"/>
              </p:ext>
            </p:extLst>
          </p:nvPr>
        </p:nvGraphicFramePr>
        <p:xfrm>
          <a:off x="3634963" y="1740797"/>
          <a:ext cx="3214511" cy="33216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object  17"/>
          <p:cNvSpPr txBox="1"/>
          <p:nvPr/>
        </p:nvSpPr>
        <p:spPr>
          <a:xfrm>
            <a:off x="4127854" y="5149748"/>
            <a:ext cx="2228728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25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25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sz="1125" b="1" dirty="0"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7" name="object  26"/>
          <p:cNvCxnSpPr/>
          <p:nvPr/>
        </p:nvCxnSpPr>
        <p:spPr>
          <a:xfrm>
            <a:off x="5161857" y="2236082"/>
            <a:ext cx="0" cy="406972"/>
          </a:xfrm>
          <a:prstGeom prst="straightConnector1">
            <a:avLst/>
          </a:prstGeom>
          <a:ln w="3175" cap="sq" cmpd="sng">
            <a:solidFill>
              <a:schemeClr val="accent2"/>
            </a:solidFill>
            <a:prstDash val="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bject  27"/>
          <p:cNvSpPr/>
          <p:nvPr/>
        </p:nvSpPr>
        <p:spPr>
          <a:xfrm>
            <a:off x="4893981" y="1658614"/>
            <a:ext cx="535752" cy="5357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9" name="object  35"/>
          <p:cNvSpPr txBox="1"/>
          <p:nvPr/>
        </p:nvSpPr>
        <p:spPr>
          <a:xfrm flipH="1">
            <a:off x="4729237" y="1731735"/>
            <a:ext cx="865242" cy="351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87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50%</a:t>
            </a:r>
          </a:p>
        </p:txBody>
      </p:sp>
      <p:sp>
        <p:nvSpPr>
          <p:cNvPr id="20" name="object 43"/>
          <p:cNvSpPr/>
          <p:nvPr/>
        </p:nvSpPr>
        <p:spPr>
          <a:xfrm>
            <a:off x="4300525" y="4564209"/>
            <a:ext cx="1722663" cy="428601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87" b="1" dirty="0">
                <a:solidFill>
                  <a:srgbClr val="FF9900"/>
                </a:solidFill>
                <a:cs typeface="+mn-ea"/>
                <a:sym typeface="+mn-lt"/>
              </a:rPr>
              <a:t>关键词 </a:t>
            </a:r>
            <a:r>
              <a:rPr lang="en-US" sz="1687" b="1" dirty="0">
                <a:solidFill>
                  <a:schemeClr val="accent2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21" name="Freeform 133"/>
          <p:cNvSpPr>
            <a:spLocks noEditPoints="1"/>
          </p:cNvSpPr>
          <p:nvPr/>
        </p:nvSpPr>
        <p:spPr bwMode="auto">
          <a:xfrm>
            <a:off x="4949699" y="3367003"/>
            <a:ext cx="424315" cy="424315"/>
          </a:xfrm>
          <a:custGeom>
            <a:avLst/>
            <a:gdLst/>
            <a:ahLst/>
            <a:cxnLst>
              <a:cxn ang="0">
                <a:pos x="47" y="27"/>
              </a:cxn>
              <a:cxn ang="0">
                <a:pos x="25" y="49"/>
              </a:cxn>
              <a:cxn ang="0">
                <a:pos x="24" y="50"/>
              </a:cxn>
              <a:cxn ang="0">
                <a:pos x="21" y="47"/>
              </a:cxn>
              <a:cxn ang="0">
                <a:pos x="21" y="36"/>
              </a:cxn>
              <a:cxn ang="0">
                <a:pos x="3" y="36"/>
              </a:cxn>
              <a:cxn ang="0">
                <a:pos x="0" y="33"/>
              </a:cxn>
              <a:cxn ang="0">
                <a:pos x="0" y="18"/>
              </a:cxn>
              <a:cxn ang="0">
                <a:pos x="3" y="15"/>
              </a:cxn>
              <a:cxn ang="0">
                <a:pos x="21" y="15"/>
              </a:cxn>
              <a:cxn ang="0">
                <a:pos x="21" y="3"/>
              </a:cxn>
              <a:cxn ang="0">
                <a:pos x="24" y="1"/>
              </a:cxn>
              <a:cxn ang="0">
                <a:pos x="25" y="2"/>
              </a:cxn>
              <a:cxn ang="0">
                <a:pos x="47" y="23"/>
              </a:cxn>
              <a:cxn ang="0">
                <a:pos x="48" y="25"/>
              </a:cxn>
              <a:cxn ang="0">
                <a:pos x="47" y="27"/>
              </a:cxn>
              <a:cxn ang="0">
                <a:pos x="62" y="39"/>
              </a:cxn>
              <a:cxn ang="0">
                <a:pos x="51" y="51"/>
              </a:cxn>
              <a:cxn ang="0">
                <a:pos x="38" y="51"/>
              </a:cxn>
              <a:cxn ang="0">
                <a:pos x="36" y="50"/>
              </a:cxn>
              <a:cxn ang="0">
                <a:pos x="38" y="46"/>
              </a:cxn>
              <a:cxn ang="0">
                <a:pos x="51" y="46"/>
              </a:cxn>
              <a:cxn ang="0">
                <a:pos x="57" y="39"/>
              </a:cxn>
              <a:cxn ang="0">
                <a:pos x="57" y="11"/>
              </a:cxn>
              <a:cxn ang="0">
                <a:pos x="51" y="5"/>
              </a:cxn>
              <a:cxn ang="0">
                <a:pos x="39" y="5"/>
              </a:cxn>
              <a:cxn ang="0">
                <a:pos x="36" y="3"/>
              </a:cxn>
              <a:cxn ang="0">
                <a:pos x="38" y="0"/>
              </a:cxn>
              <a:cxn ang="0">
                <a:pos x="51" y="0"/>
              </a:cxn>
              <a:cxn ang="0">
                <a:pos x="62" y="11"/>
              </a:cxn>
              <a:cxn ang="0">
                <a:pos x="62" y="39"/>
              </a:cxn>
            </a:cxnLst>
            <a:rect l="0" t="0" r="r" b="b"/>
            <a:pathLst>
              <a:path w="62" h="51">
                <a:moveTo>
                  <a:pt x="47" y="27"/>
                </a:moveTo>
                <a:cubicBezTo>
                  <a:pt x="25" y="49"/>
                  <a:pt x="25" y="49"/>
                  <a:pt x="25" y="49"/>
                </a:cubicBezTo>
                <a:cubicBezTo>
                  <a:pt x="25" y="49"/>
                  <a:pt x="24" y="50"/>
                  <a:pt x="24" y="50"/>
                </a:cubicBezTo>
                <a:cubicBezTo>
                  <a:pt x="22" y="50"/>
                  <a:pt x="21" y="49"/>
                  <a:pt x="21" y="47"/>
                </a:cubicBezTo>
                <a:cubicBezTo>
                  <a:pt x="21" y="36"/>
                  <a:pt x="21" y="36"/>
                  <a:pt x="21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2" y="36"/>
                  <a:pt x="0" y="34"/>
                  <a:pt x="0" y="33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6"/>
                  <a:pt x="2" y="15"/>
                  <a:pt x="3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2" y="1"/>
                  <a:pt x="24" y="1"/>
                </a:cubicBezTo>
                <a:cubicBezTo>
                  <a:pt x="24" y="1"/>
                  <a:pt x="25" y="1"/>
                  <a:pt x="25" y="2"/>
                </a:cubicBezTo>
                <a:cubicBezTo>
                  <a:pt x="47" y="23"/>
                  <a:pt x="47" y="23"/>
                  <a:pt x="47" y="23"/>
                </a:cubicBezTo>
                <a:cubicBezTo>
                  <a:pt x="48" y="24"/>
                  <a:pt x="48" y="25"/>
                  <a:pt x="48" y="25"/>
                </a:cubicBezTo>
                <a:cubicBezTo>
                  <a:pt x="48" y="26"/>
                  <a:pt x="48" y="27"/>
                  <a:pt x="47" y="27"/>
                </a:cubicBezTo>
                <a:close/>
                <a:moveTo>
                  <a:pt x="62" y="39"/>
                </a:moveTo>
                <a:cubicBezTo>
                  <a:pt x="62" y="46"/>
                  <a:pt x="57" y="51"/>
                  <a:pt x="51" y="51"/>
                </a:cubicBezTo>
                <a:cubicBezTo>
                  <a:pt x="38" y="51"/>
                  <a:pt x="38" y="51"/>
                  <a:pt x="38" y="51"/>
                </a:cubicBezTo>
                <a:cubicBezTo>
                  <a:pt x="37" y="51"/>
                  <a:pt x="36" y="50"/>
                  <a:pt x="36" y="50"/>
                </a:cubicBezTo>
                <a:cubicBezTo>
                  <a:pt x="36" y="49"/>
                  <a:pt x="36" y="46"/>
                  <a:pt x="38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4" y="46"/>
                  <a:pt x="57" y="43"/>
                  <a:pt x="57" y="39"/>
                </a:cubicBezTo>
                <a:cubicBezTo>
                  <a:pt x="57" y="11"/>
                  <a:pt x="57" y="11"/>
                  <a:pt x="57" y="11"/>
                </a:cubicBezTo>
                <a:cubicBezTo>
                  <a:pt x="57" y="8"/>
                  <a:pt x="54" y="5"/>
                  <a:pt x="51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8" y="5"/>
                  <a:pt x="36" y="5"/>
                  <a:pt x="36" y="3"/>
                </a:cubicBezTo>
                <a:cubicBezTo>
                  <a:pt x="36" y="2"/>
                  <a:pt x="36" y="0"/>
                  <a:pt x="38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5"/>
                  <a:pt x="62" y="11"/>
                </a:cubicBezTo>
                <a:lnTo>
                  <a:pt x="62" y="39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23" name="object 13"/>
          <p:cNvGraphicFramePr/>
          <p:nvPr>
            <p:extLst>
              <p:ext uri="{D42A27DB-BD31-4B8C-83A1-F6EECF244321}">
                <p14:modId xmlns:p14="http://schemas.microsoft.com/office/powerpoint/2010/main" val="1327875756"/>
              </p:ext>
            </p:extLst>
          </p:nvPr>
        </p:nvGraphicFramePr>
        <p:xfrm>
          <a:off x="8847340" y="1754191"/>
          <a:ext cx="3214511" cy="33216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5" name="object 19"/>
          <p:cNvSpPr txBox="1"/>
          <p:nvPr/>
        </p:nvSpPr>
        <p:spPr>
          <a:xfrm>
            <a:off x="9340232" y="5163141"/>
            <a:ext cx="2228728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25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25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sz="1125" b="1" dirty="0"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6" name="object  32"/>
          <p:cNvCxnSpPr/>
          <p:nvPr/>
        </p:nvCxnSpPr>
        <p:spPr>
          <a:xfrm>
            <a:off x="10379142" y="2244152"/>
            <a:ext cx="0" cy="406972"/>
          </a:xfrm>
          <a:prstGeom prst="straightConnector1">
            <a:avLst/>
          </a:prstGeom>
          <a:ln w="3175" cap="sq" cmpd="sng">
            <a:solidFill>
              <a:schemeClr val="accent4"/>
            </a:solidFill>
            <a:prstDash val="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bject  33"/>
          <p:cNvSpPr/>
          <p:nvPr/>
        </p:nvSpPr>
        <p:spPr>
          <a:xfrm>
            <a:off x="10111266" y="1666684"/>
            <a:ext cx="535752" cy="53575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8" name="object  37"/>
          <p:cNvSpPr txBox="1"/>
          <p:nvPr/>
        </p:nvSpPr>
        <p:spPr>
          <a:xfrm flipH="1">
            <a:off x="9946522" y="1732973"/>
            <a:ext cx="865242" cy="351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87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15%</a:t>
            </a:r>
          </a:p>
        </p:txBody>
      </p:sp>
      <p:sp>
        <p:nvSpPr>
          <p:cNvPr id="29" name="object  44"/>
          <p:cNvSpPr/>
          <p:nvPr/>
        </p:nvSpPr>
        <p:spPr>
          <a:xfrm>
            <a:off x="9517810" y="4564209"/>
            <a:ext cx="1722663" cy="428601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87" b="1" dirty="0">
                <a:solidFill>
                  <a:srgbClr val="FF9900"/>
                </a:solidFill>
                <a:cs typeface="+mn-ea"/>
                <a:sym typeface="+mn-lt"/>
              </a:rPr>
              <a:t>关键词 </a:t>
            </a:r>
            <a:r>
              <a:rPr lang="en-US" sz="1687" b="1" dirty="0">
                <a:solidFill>
                  <a:schemeClr val="accent4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30" name="Freeform 152"/>
          <p:cNvSpPr>
            <a:spLocks noEditPoints="1"/>
          </p:cNvSpPr>
          <p:nvPr/>
        </p:nvSpPr>
        <p:spPr bwMode="auto">
          <a:xfrm>
            <a:off x="10166984" y="3367003"/>
            <a:ext cx="424315" cy="424315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32" name="object  12"/>
          <p:cNvGraphicFramePr/>
          <p:nvPr>
            <p:extLst>
              <p:ext uri="{D42A27DB-BD31-4B8C-83A1-F6EECF244321}">
                <p14:modId xmlns:p14="http://schemas.microsoft.com/office/powerpoint/2010/main" val="2601281428"/>
              </p:ext>
            </p:extLst>
          </p:nvPr>
        </p:nvGraphicFramePr>
        <p:xfrm>
          <a:off x="6241151" y="1744117"/>
          <a:ext cx="3214511" cy="33216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4" name="object  18"/>
          <p:cNvSpPr txBox="1"/>
          <p:nvPr/>
        </p:nvSpPr>
        <p:spPr>
          <a:xfrm>
            <a:off x="6734042" y="5153068"/>
            <a:ext cx="2228728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25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25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sz="1125" b="1" dirty="0"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35" name="object  30"/>
          <p:cNvCxnSpPr/>
          <p:nvPr/>
        </p:nvCxnSpPr>
        <p:spPr>
          <a:xfrm>
            <a:off x="7772952" y="2238988"/>
            <a:ext cx="0" cy="406972"/>
          </a:xfrm>
          <a:prstGeom prst="straightConnector1">
            <a:avLst/>
          </a:prstGeom>
          <a:ln w="3175" cap="sq" cmpd="sng">
            <a:solidFill>
              <a:schemeClr val="accent3"/>
            </a:solidFill>
            <a:prstDash val="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object  31"/>
          <p:cNvSpPr/>
          <p:nvPr/>
        </p:nvSpPr>
        <p:spPr>
          <a:xfrm>
            <a:off x="7505076" y="1661521"/>
            <a:ext cx="535752" cy="53575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7" name="object  36"/>
          <p:cNvSpPr txBox="1"/>
          <p:nvPr/>
        </p:nvSpPr>
        <p:spPr>
          <a:xfrm flipH="1">
            <a:off x="7340333" y="1741474"/>
            <a:ext cx="865242" cy="351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87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25%</a:t>
            </a:r>
          </a:p>
        </p:txBody>
      </p:sp>
      <p:sp>
        <p:nvSpPr>
          <p:cNvPr id="38" name="object  42"/>
          <p:cNvSpPr/>
          <p:nvPr/>
        </p:nvSpPr>
        <p:spPr>
          <a:xfrm>
            <a:off x="6911621" y="4564209"/>
            <a:ext cx="1722663" cy="428601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87" b="1" dirty="0">
                <a:solidFill>
                  <a:schemeClr val="accent1"/>
                </a:solidFill>
                <a:cs typeface="+mn-ea"/>
                <a:sym typeface="+mn-lt"/>
              </a:rPr>
              <a:t>关键词 </a:t>
            </a:r>
            <a:r>
              <a:rPr lang="en-US" sz="1687" b="1" dirty="0">
                <a:solidFill>
                  <a:schemeClr val="accent3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41" name="Freeform 47"/>
          <p:cNvSpPr>
            <a:spLocks noEditPoints="1"/>
          </p:cNvSpPr>
          <p:nvPr/>
        </p:nvSpPr>
        <p:spPr bwMode="auto">
          <a:xfrm>
            <a:off x="7565795" y="3367003"/>
            <a:ext cx="424315" cy="424315"/>
          </a:xfrm>
          <a:custGeom>
            <a:avLst/>
            <a:gdLst/>
            <a:ahLst/>
            <a:cxnLst>
              <a:cxn ang="0">
                <a:pos x="52" y="38"/>
              </a:cxn>
              <a:cxn ang="0">
                <a:pos x="47" y="44"/>
              </a:cxn>
              <a:cxn ang="0">
                <a:pos x="22" y="47"/>
              </a:cxn>
              <a:cxn ang="0">
                <a:pos x="6" y="42"/>
              </a:cxn>
              <a:cxn ang="0">
                <a:pos x="4" y="35"/>
              </a:cxn>
              <a:cxn ang="0">
                <a:pos x="0" y="10"/>
              </a:cxn>
              <a:cxn ang="0">
                <a:pos x="7" y="4"/>
              </a:cxn>
              <a:cxn ang="0">
                <a:pos x="20" y="1"/>
              </a:cxn>
              <a:cxn ang="0">
                <a:pos x="47" y="3"/>
              </a:cxn>
              <a:cxn ang="0">
                <a:pos x="56" y="8"/>
              </a:cxn>
              <a:cxn ang="0">
                <a:pos x="56" y="12"/>
              </a:cxn>
              <a:cxn ang="0">
                <a:pos x="52" y="38"/>
              </a:cxn>
              <a:cxn ang="0">
                <a:pos x="44" y="62"/>
              </a:cxn>
              <a:cxn ang="0">
                <a:pos x="20" y="65"/>
              </a:cxn>
              <a:cxn ang="0">
                <a:pos x="9" y="59"/>
              </a:cxn>
              <a:cxn ang="0">
                <a:pos x="7" y="48"/>
              </a:cxn>
              <a:cxn ang="0">
                <a:pos x="7" y="47"/>
              </a:cxn>
              <a:cxn ang="0">
                <a:pos x="8" y="47"/>
              </a:cxn>
              <a:cxn ang="0">
                <a:pos x="48" y="47"/>
              </a:cxn>
              <a:cxn ang="0">
                <a:pos x="49" y="51"/>
              </a:cxn>
              <a:cxn ang="0">
                <a:pos x="44" y="62"/>
              </a:cxn>
              <a:cxn ang="0">
                <a:pos x="39" y="6"/>
              </a:cxn>
              <a:cxn ang="0">
                <a:pos x="16" y="6"/>
              </a:cxn>
              <a:cxn ang="0">
                <a:pos x="10" y="9"/>
              </a:cxn>
              <a:cxn ang="0">
                <a:pos x="19" y="12"/>
              </a:cxn>
              <a:cxn ang="0">
                <a:pos x="37" y="12"/>
              </a:cxn>
              <a:cxn ang="0">
                <a:pos x="47" y="9"/>
              </a:cxn>
              <a:cxn ang="0">
                <a:pos x="39" y="6"/>
              </a:cxn>
              <a:cxn ang="0">
                <a:pos x="24" y="24"/>
              </a:cxn>
              <a:cxn ang="0">
                <a:pos x="19" y="33"/>
              </a:cxn>
              <a:cxn ang="0">
                <a:pos x="29" y="41"/>
              </a:cxn>
              <a:cxn ang="0">
                <a:pos x="37" y="31"/>
              </a:cxn>
              <a:cxn ang="0">
                <a:pos x="24" y="24"/>
              </a:cxn>
              <a:cxn ang="0">
                <a:pos x="26" y="36"/>
              </a:cxn>
              <a:cxn ang="0">
                <a:pos x="26" y="28"/>
              </a:cxn>
              <a:cxn ang="0">
                <a:pos x="32" y="32"/>
              </a:cxn>
              <a:cxn ang="0">
                <a:pos x="26" y="36"/>
              </a:cxn>
            </a:cxnLst>
            <a:rect l="0" t="0" r="r" b="b"/>
            <a:pathLst>
              <a:path w="57" h="67">
                <a:moveTo>
                  <a:pt x="52" y="38"/>
                </a:moveTo>
                <a:cubicBezTo>
                  <a:pt x="51" y="41"/>
                  <a:pt x="49" y="42"/>
                  <a:pt x="47" y="44"/>
                </a:cubicBezTo>
                <a:cubicBezTo>
                  <a:pt x="39" y="47"/>
                  <a:pt x="30" y="48"/>
                  <a:pt x="22" y="47"/>
                </a:cubicBezTo>
                <a:cubicBezTo>
                  <a:pt x="17" y="47"/>
                  <a:pt x="11" y="45"/>
                  <a:pt x="6" y="42"/>
                </a:cubicBezTo>
                <a:cubicBezTo>
                  <a:pt x="4" y="40"/>
                  <a:pt x="4" y="37"/>
                  <a:pt x="4" y="35"/>
                </a:cubicBezTo>
                <a:cubicBezTo>
                  <a:pt x="2" y="26"/>
                  <a:pt x="1" y="18"/>
                  <a:pt x="0" y="10"/>
                </a:cubicBezTo>
                <a:cubicBezTo>
                  <a:pt x="0" y="6"/>
                  <a:pt x="4" y="5"/>
                  <a:pt x="7" y="4"/>
                </a:cubicBezTo>
                <a:cubicBezTo>
                  <a:pt x="11" y="2"/>
                  <a:pt x="16" y="1"/>
                  <a:pt x="20" y="1"/>
                </a:cubicBezTo>
                <a:cubicBezTo>
                  <a:pt x="29" y="0"/>
                  <a:pt x="38" y="0"/>
                  <a:pt x="47" y="3"/>
                </a:cubicBezTo>
                <a:cubicBezTo>
                  <a:pt x="50" y="4"/>
                  <a:pt x="54" y="5"/>
                  <a:pt x="56" y="8"/>
                </a:cubicBezTo>
                <a:cubicBezTo>
                  <a:pt x="57" y="9"/>
                  <a:pt x="56" y="11"/>
                  <a:pt x="56" y="12"/>
                </a:cubicBezTo>
                <a:cubicBezTo>
                  <a:pt x="55" y="21"/>
                  <a:pt x="53" y="30"/>
                  <a:pt x="52" y="38"/>
                </a:cubicBezTo>
                <a:close/>
                <a:moveTo>
                  <a:pt x="44" y="62"/>
                </a:moveTo>
                <a:cubicBezTo>
                  <a:pt x="37" y="66"/>
                  <a:pt x="28" y="67"/>
                  <a:pt x="20" y="65"/>
                </a:cubicBezTo>
                <a:cubicBezTo>
                  <a:pt x="16" y="65"/>
                  <a:pt x="11" y="63"/>
                  <a:pt x="9" y="59"/>
                </a:cubicBezTo>
                <a:cubicBezTo>
                  <a:pt x="8" y="55"/>
                  <a:pt x="7" y="51"/>
                  <a:pt x="7" y="48"/>
                </a:cubicBezTo>
                <a:cubicBezTo>
                  <a:pt x="7" y="47"/>
                  <a:pt x="7" y="47"/>
                  <a:pt x="7" y="47"/>
                </a:cubicBezTo>
                <a:cubicBezTo>
                  <a:pt x="8" y="47"/>
                  <a:pt x="8" y="47"/>
                  <a:pt x="8" y="47"/>
                </a:cubicBezTo>
                <a:cubicBezTo>
                  <a:pt x="20" y="54"/>
                  <a:pt x="36" y="54"/>
                  <a:pt x="48" y="47"/>
                </a:cubicBezTo>
                <a:cubicBezTo>
                  <a:pt x="50" y="47"/>
                  <a:pt x="49" y="49"/>
                  <a:pt x="49" y="51"/>
                </a:cubicBezTo>
                <a:cubicBezTo>
                  <a:pt x="48" y="55"/>
                  <a:pt x="48" y="60"/>
                  <a:pt x="44" y="62"/>
                </a:cubicBezTo>
                <a:close/>
                <a:moveTo>
                  <a:pt x="39" y="6"/>
                </a:moveTo>
                <a:cubicBezTo>
                  <a:pt x="32" y="5"/>
                  <a:pt x="24" y="5"/>
                  <a:pt x="16" y="6"/>
                </a:cubicBezTo>
                <a:cubicBezTo>
                  <a:pt x="14" y="7"/>
                  <a:pt x="11" y="7"/>
                  <a:pt x="10" y="9"/>
                </a:cubicBezTo>
                <a:cubicBezTo>
                  <a:pt x="12" y="12"/>
                  <a:pt x="16" y="12"/>
                  <a:pt x="19" y="12"/>
                </a:cubicBezTo>
                <a:cubicBezTo>
                  <a:pt x="25" y="13"/>
                  <a:pt x="31" y="13"/>
                  <a:pt x="37" y="12"/>
                </a:cubicBezTo>
                <a:cubicBezTo>
                  <a:pt x="40" y="12"/>
                  <a:pt x="44" y="12"/>
                  <a:pt x="47" y="9"/>
                </a:cubicBezTo>
                <a:cubicBezTo>
                  <a:pt x="45" y="7"/>
                  <a:pt x="42" y="6"/>
                  <a:pt x="39" y="6"/>
                </a:cubicBezTo>
                <a:close/>
                <a:moveTo>
                  <a:pt x="24" y="24"/>
                </a:moveTo>
                <a:cubicBezTo>
                  <a:pt x="21" y="25"/>
                  <a:pt x="19" y="29"/>
                  <a:pt x="19" y="33"/>
                </a:cubicBezTo>
                <a:cubicBezTo>
                  <a:pt x="19" y="38"/>
                  <a:pt x="24" y="42"/>
                  <a:pt x="29" y="41"/>
                </a:cubicBezTo>
                <a:cubicBezTo>
                  <a:pt x="34" y="41"/>
                  <a:pt x="38" y="36"/>
                  <a:pt x="37" y="31"/>
                </a:cubicBezTo>
                <a:cubicBezTo>
                  <a:pt x="36" y="25"/>
                  <a:pt x="30" y="21"/>
                  <a:pt x="24" y="24"/>
                </a:cubicBezTo>
                <a:close/>
                <a:moveTo>
                  <a:pt x="26" y="36"/>
                </a:moveTo>
                <a:cubicBezTo>
                  <a:pt x="23" y="35"/>
                  <a:pt x="23" y="30"/>
                  <a:pt x="26" y="28"/>
                </a:cubicBezTo>
                <a:cubicBezTo>
                  <a:pt x="29" y="27"/>
                  <a:pt x="32" y="29"/>
                  <a:pt x="32" y="32"/>
                </a:cubicBezTo>
                <a:cubicBezTo>
                  <a:pt x="33" y="35"/>
                  <a:pt x="29" y="38"/>
                  <a:pt x="26" y="36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矩形 259"/>
          <p:cNvSpPr>
            <a:spLocks noChangeArrowheads="1"/>
          </p:cNvSpPr>
          <p:nvPr/>
        </p:nvSpPr>
        <p:spPr bwMode="auto">
          <a:xfrm>
            <a:off x="3448195" y="304296"/>
            <a:ext cx="5933508" cy="49244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b="1" dirty="0">
                <a:gradFill>
                  <a:gsLst>
                    <a:gs pos="0">
                      <a:srgbClr val="C00000"/>
                    </a:gs>
                    <a:gs pos="100000">
                      <a:srgbClr val="C00000">
                        <a:alpha val="34000"/>
                      </a:srgbClr>
                    </a:gs>
                  </a:gsLst>
                  <a:lin ang="5400000" scaled="1"/>
                </a:gradFill>
                <a:effectLst>
                  <a:innerShdw dist="127000" dir="13500000">
                    <a:schemeClr val="accent3">
                      <a:lumMod val="75000"/>
                      <a:alpha val="54000"/>
                    </a:schemeClr>
                  </a:inn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49444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50"/>
                            </p:stCondLst>
                            <p:childTnLst>
                              <p:par>
                                <p:cTn id="3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25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750"/>
                            </p:stCondLst>
                            <p:childTnLst>
                              <p:par>
                                <p:cTn id="7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250"/>
                            </p:stCondLst>
                            <p:childTnLst>
                              <p:par>
                                <p:cTn id="9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000"/>
                            </p:stCondLst>
                            <p:childTnLst>
                              <p:par>
                                <p:cTn id="9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500"/>
                            </p:stCondLst>
                            <p:childTnLst>
                              <p:par>
                                <p:cTn id="10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7000"/>
                            </p:stCondLst>
                            <p:childTnLst>
                              <p:par>
                                <p:cTn id="1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950"/>
                            </p:stCondLst>
                            <p:childTnLst>
                              <p:par>
                                <p:cTn id="1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0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7" grpId="0"/>
      <p:bldP spid="9" grpId="0" animBg="1"/>
      <p:bldP spid="10" grpId="0"/>
      <p:bldP spid="11" grpId="0" animBg="1"/>
      <p:bldP spid="12" grpId="0" animBg="1"/>
      <p:bldGraphic spid="14" grpId="0">
        <p:bldAsOne/>
      </p:bldGraphic>
      <p:bldP spid="16" grpId="0"/>
      <p:bldP spid="18" grpId="0" animBg="1"/>
      <p:bldP spid="19" grpId="0"/>
      <p:bldP spid="20" grpId="0" animBg="1"/>
      <p:bldP spid="21" grpId="0" animBg="1"/>
      <p:bldGraphic spid="23" grpId="0">
        <p:bldAsOne/>
      </p:bldGraphic>
      <p:bldP spid="25" grpId="0"/>
      <p:bldP spid="27" grpId="0" animBg="1"/>
      <p:bldP spid="28" grpId="0"/>
      <p:bldP spid="29" grpId="0" animBg="1"/>
      <p:bldP spid="30" grpId="0" animBg="1"/>
      <p:bldGraphic spid="32" grpId="0">
        <p:bldAsOne/>
      </p:bldGraphic>
      <p:bldP spid="34" grpId="0"/>
      <p:bldP spid="36" grpId="0" animBg="1"/>
      <p:bldP spid="37" grpId="0"/>
      <p:bldP spid="38" grpId="0" animBg="1"/>
      <p:bldP spid="41" grpId="0" animBg="1"/>
      <p:bldP spid="46" grpId="0"/>
      <p:bldP spid="4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Arc 45"/>
          <p:cNvSpPr/>
          <p:nvPr/>
        </p:nvSpPr>
        <p:spPr>
          <a:xfrm rot="16200000">
            <a:off x="3797825" y="2248172"/>
            <a:ext cx="2953000" cy="2953002"/>
          </a:xfrm>
          <a:prstGeom prst="arc">
            <a:avLst>
              <a:gd name="adj1" fmla="val 10736977"/>
              <a:gd name="adj2" fmla="val 0"/>
            </a:avLst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Arc 44"/>
          <p:cNvSpPr/>
          <p:nvPr/>
        </p:nvSpPr>
        <p:spPr>
          <a:xfrm rot="5400000" flipH="1">
            <a:off x="6107925" y="2248171"/>
            <a:ext cx="2953000" cy="2953002"/>
          </a:xfrm>
          <a:prstGeom prst="arc">
            <a:avLst>
              <a:gd name="adj1" fmla="val 10736977"/>
              <a:gd name="adj2" fmla="val 0"/>
            </a:avLst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67088" y="1751321"/>
            <a:ext cx="3455532" cy="784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969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969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r"/>
            <a:r>
              <a:rPr lang="zh-CN" altLang="en-US" sz="1266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66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sz="1266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936131" y="1751321"/>
            <a:ext cx="3455532" cy="784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69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969" b="1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1266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66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sz="1266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936131" y="4724255"/>
            <a:ext cx="3455532" cy="784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69" b="1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969" b="1" dirty="0">
              <a:solidFill>
                <a:schemeClr val="accent4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1266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66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sz="1266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67088" y="4724255"/>
            <a:ext cx="3455532" cy="784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969" b="1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969" b="1" dirty="0">
              <a:solidFill>
                <a:schemeClr val="accent3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r"/>
            <a:r>
              <a:rPr lang="zh-CN" altLang="en-US" sz="1266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66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sz="1266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" name="Group 39"/>
          <p:cNvGrpSpPr/>
          <p:nvPr/>
        </p:nvGrpSpPr>
        <p:grpSpPr>
          <a:xfrm>
            <a:off x="4822779" y="2118076"/>
            <a:ext cx="3213192" cy="3213192"/>
            <a:chOff x="3429469" y="1996868"/>
            <a:chExt cx="2285062" cy="2285062"/>
          </a:xfrm>
        </p:grpSpPr>
        <p:sp>
          <p:nvSpPr>
            <p:cNvPr id="25" name="Pie 17"/>
            <p:cNvSpPr/>
            <p:nvPr/>
          </p:nvSpPr>
          <p:spPr>
            <a:xfrm>
              <a:off x="3429469" y="1996868"/>
              <a:ext cx="1116740" cy="111674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Pie 25"/>
            <p:cNvSpPr/>
            <p:nvPr/>
          </p:nvSpPr>
          <p:spPr>
            <a:xfrm rot="5400000">
              <a:off x="4597791" y="1996868"/>
              <a:ext cx="1116740" cy="1116740"/>
            </a:xfrm>
            <a:prstGeom prst="roundRect">
              <a:avLst/>
            </a:pr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Pie 26"/>
            <p:cNvSpPr/>
            <p:nvPr/>
          </p:nvSpPr>
          <p:spPr>
            <a:xfrm rot="10800000">
              <a:off x="4597791" y="3165190"/>
              <a:ext cx="1116740" cy="1116740"/>
            </a:xfrm>
            <a:prstGeom prst="roundRect">
              <a:avLst/>
            </a:prstGeom>
            <a:solidFill>
              <a:schemeClr val="accent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Pie 27"/>
            <p:cNvSpPr/>
            <p:nvPr/>
          </p:nvSpPr>
          <p:spPr>
            <a:xfrm rot="16200000">
              <a:off x="3429469" y="3165190"/>
              <a:ext cx="1116740" cy="1116740"/>
            </a:xfrm>
            <a:prstGeom prst="roundRect">
              <a:avLst/>
            </a:pr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0" name="Oval 29"/>
          <p:cNvSpPr/>
          <p:nvPr/>
        </p:nvSpPr>
        <p:spPr>
          <a:xfrm>
            <a:off x="5357872" y="2653168"/>
            <a:ext cx="2143007" cy="2143007"/>
          </a:xfrm>
          <a:prstGeom prst="ellipse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grpSp>
        <p:nvGrpSpPr>
          <p:cNvPr id="10" name="Group 38"/>
          <p:cNvGrpSpPr/>
          <p:nvPr/>
        </p:nvGrpSpPr>
        <p:grpSpPr>
          <a:xfrm>
            <a:off x="7316580" y="1665253"/>
            <a:ext cx="1148652" cy="1145904"/>
            <a:chOff x="5202936" y="2014498"/>
            <a:chExt cx="816864" cy="814910"/>
          </a:xfrm>
        </p:grpSpPr>
        <p:sp>
          <p:nvSpPr>
            <p:cNvPr id="8" name="Rounded Rectangle 7"/>
            <p:cNvSpPr/>
            <p:nvPr/>
          </p:nvSpPr>
          <p:spPr>
            <a:xfrm>
              <a:off x="5202936" y="2014498"/>
              <a:ext cx="816864" cy="81491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151"/>
            <p:cNvSpPr>
              <a:spLocks noEditPoints="1"/>
            </p:cNvSpPr>
            <p:nvPr/>
          </p:nvSpPr>
          <p:spPr bwMode="auto">
            <a:xfrm>
              <a:off x="5459762" y="2279078"/>
              <a:ext cx="303213" cy="285750"/>
            </a:xfrm>
            <a:custGeom>
              <a:avLst/>
              <a:gdLst/>
              <a:ahLst/>
              <a:cxnLst>
                <a:cxn ang="0">
                  <a:pos x="385" y="41"/>
                </a:cxn>
                <a:cxn ang="0">
                  <a:pos x="350" y="181"/>
                </a:cxn>
                <a:cxn ang="0">
                  <a:pos x="332" y="193"/>
                </a:cxn>
                <a:cxn ang="0">
                  <a:pos x="108" y="193"/>
                </a:cxn>
                <a:cxn ang="0">
                  <a:pos x="116" y="239"/>
                </a:cxn>
                <a:cxn ang="0">
                  <a:pos x="325" y="239"/>
                </a:cxn>
                <a:cxn ang="0">
                  <a:pos x="340" y="255"/>
                </a:cxn>
                <a:cxn ang="0">
                  <a:pos x="325" y="262"/>
                </a:cxn>
                <a:cxn ang="0">
                  <a:pos x="116" y="262"/>
                </a:cxn>
                <a:cxn ang="0">
                  <a:pos x="93" y="247"/>
                </a:cxn>
                <a:cxn ang="0">
                  <a:pos x="51" y="24"/>
                </a:cxn>
                <a:cxn ang="0">
                  <a:pos x="16" y="23"/>
                </a:cxn>
                <a:cxn ang="0">
                  <a:pos x="0" y="12"/>
                </a:cxn>
                <a:cxn ang="0">
                  <a:pos x="16" y="0"/>
                </a:cxn>
                <a:cxn ang="0">
                  <a:pos x="62" y="0"/>
                </a:cxn>
                <a:cxn ang="0">
                  <a:pos x="73" y="12"/>
                </a:cxn>
                <a:cxn ang="0">
                  <a:pos x="77" y="23"/>
                </a:cxn>
                <a:cxn ang="0">
                  <a:pos x="371" y="23"/>
                </a:cxn>
                <a:cxn ang="0">
                  <a:pos x="386" y="36"/>
                </a:cxn>
                <a:cxn ang="0">
                  <a:pos x="385" y="41"/>
                </a:cxn>
                <a:cxn ang="0">
                  <a:pos x="104" y="169"/>
                </a:cxn>
                <a:cxn ang="0">
                  <a:pos x="139" y="170"/>
                </a:cxn>
                <a:cxn ang="0">
                  <a:pos x="139" y="46"/>
                </a:cxn>
                <a:cxn ang="0">
                  <a:pos x="85" y="46"/>
                </a:cxn>
                <a:cxn ang="0">
                  <a:pos x="104" y="169"/>
                </a:cxn>
                <a:cxn ang="0">
                  <a:pos x="209" y="46"/>
                </a:cxn>
                <a:cxn ang="0">
                  <a:pos x="155" y="46"/>
                </a:cxn>
                <a:cxn ang="0">
                  <a:pos x="155" y="170"/>
                </a:cxn>
                <a:cxn ang="0">
                  <a:pos x="209" y="170"/>
                </a:cxn>
                <a:cxn ang="0">
                  <a:pos x="209" y="46"/>
                </a:cxn>
                <a:cxn ang="0">
                  <a:pos x="278" y="46"/>
                </a:cxn>
                <a:cxn ang="0">
                  <a:pos x="224" y="46"/>
                </a:cxn>
                <a:cxn ang="0">
                  <a:pos x="224" y="170"/>
                </a:cxn>
                <a:cxn ang="0">
                  <a:pos x="278" y="170"/>
                </a:cxn>
                <a:cxn ang="0">
                  <a:pos x="278" y="46"/>
                </a:cxn>
                <a:cxn ang="0">
                  <a:pos x="294" y="46"/>
                </a:cxn>
                <a:cxn ang="0">
                  <a:pos x="294" y="170"/>
                </a:cxn>
                <a:cxn ang="0">
                  <a:pos x="329" y="169"/>
                </a:cxn>
                <a:cxn ang="0">
                  <a:pos x="355" y="46"/>
                </a:cxn>
                <a:cxn ang="0">
                  <a:pos x="294" y="46"/>
                </a:cxn>
                <a:cxn ang="0">
                  <a:pos x="133" y="290"/>
                </a:cxn>
                <a:cxn ang="0">
                  <a:pos x="169" y="326"/>
                </a:cxn>
                <a:cxn ang="0">
                  <a:pos x="133" y="363"/>
                </a:cxn>
                <a:cxn ang="0">
                  <a:pos x="97" y="326"/>
                </a:cxn>
                <a:cxn ang="0">
                  <a:pos x="133" y="290"/>
                </a:cxn>
                <a:cxn ang="0">
                  <a:pos x="302" y="290"/>
                </a:cxn>
                <a:cxn ang="0">
                  <a:pos x="338" y="326"/>
                </a:cxn>
                <a:cxn ang="0">
                  <a:pos x="302" y="363"/>
                </a:cxn>
                <a:cxn ang="0">
                  <a:pos x="265" y="326"/>
                </a:cxn>
                <a:cxn ang="0">
                  <a:pos x="302" y="290"/>
                </a:cxn>
              </a:cxnLst>
              <a:rect l="0" t="0" r="r" b="b"/>
              <a:pathLst>
                <a:path w="386" h="363">
                  <a:moveTo>
                    <a:pt x="385" y="41"/>
                  </a:moveTo>
                  <a:cubicBezTo>
                    <a:pt x="385" y="41"/>
                    <a:pt x="351" y="175"/>
                    <a:pt x="350" y="181"/>
                  </a:cubicBezTo>
                  <a:cubicBezTo>
                    <a:pt x="349" y="188"/>
                    <a:pt x="341" y="193"/>
                    <a:pt x="332" y="193"/>
                  </a:cubicBezTo>
                  <a:cubicBezTo>
                    <a:pt x="108" y="193"/>
                    <a:pt x="108" y="193"/>
                    <a:pt x="108" y="193"/>
                  </a:cubicBezTo>
                  <a:cubicBezTo>
                    <a:pt x="116" y="239"/>
                    <a:pt x="116" y="239"/>
                    <a:pt x="116" y="239"/>
                  </a:cubicBezTo>
                  <a:cubicBezTo>
                    <a:pt x="325" y="239"/>
                    <a:pt x="325" y="239"/>
                    <a:pt x="325" y="239"/>
                  </a:cubicBezTo>
                  <a:cubicBezTo>
                    <a:pt x="331" y="239"/>
                    <a:pt x="340" y="240"/>
                    <a:pt x="340" y="255"/>
                  </a:cubicBezTo>
                  <a:cubicBezTo>
                    <a:pt x="340" y="261"/>
                    <a:pt x="331" y="262"/>
                    <a:pt x="325" y="262"/>
                  </a:cubicBezTo>
                  <a:cubicBezTo>
                    <a:pt x="116" y="262"/>
                    <a:pt x="116" y="262"/>
                    <a:pt x="116" y="262"/>
                  </a:cubicBezTo>
                  <a:cubicBezTo>
                    <a:pt x="102" y="262"/>
                    <a:pt x="95" y="254"/>
                    <a:pt x="93" y="247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9" y="23"/>
                    <a:pt x="0" y="19"/>
                    <a:pt x="0" y="12"/>
                  </a:cubicBezTo>
                  <a:cubicBezTo>
                    <a:pt x="0" y="5"/>
                    <a:pt x="9" y="0"/>
                    <a:pt x="16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9" y="0"/>
                    <a:pt x="73" y="5"/>
                    <a:pt x="73" y="12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371" y="23"/>
                    <a:pt x="371" y="23"/>
                    <a:pt x="371" y="23"/>
                  </a:cubicBezTo>
                  <a:cubicBezTo>
                    <a:pt x="378" y="23"/>
                    <a:pt x="386" y="30"/>
                    <a:pt x="386" y="36"/>
                  </a:cubicBezTo>
                  <a:cubicBezTo>
                    <a:pt x="386" y="38"/>
                    <a:pt x="386" y="40"/>
                    <a:pt x="385" y="41"/>
                  </a:cubicBezTo>
                  <a:close/>
                  <a:moveTo>
                    <a:pt x="104" y="169"/>
                  </a:moveTo>
                  <a:cubicBezTo>
                    <a:pt x="139" y="170"/>
                    <a:pt x="139" y="170"/>
                    <a:pt x="139" y="170"/>
                  </a:cubicBezTo>
                  <a:cubicBezTo>
                    <a:pt x="139" y="46"/>
                    <a:pt x="139" y="46"/>
                    <a:pt x="139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104" y="169"/>
                    <a:pt x="104" y="169"/>
                    <a:pt x="104" y="169"/>
                  </a:cubicBezTo>
                  <a:close/>
                  <a:moveTo>
                    <a:pt x="209" y="46"/>
                  </a:moveTo>
                  <a:cubicBezTo>
                    <a:pt x="155" y="46"/>
                    <a:pt x="155" y="46"/>
                    <a:pt x="155" y="46"/>
                  </a:cubicBezTo>
                  <a:cubicBezTo>
                    <a:pt x="155" y="170"/>
                    <a:pt x="155" y="170"/>
                    <a:pt x="155" y="170"/>
                  </a:cubicBezTo>
                  <a:cubicBezTo>
                    <a:pt x="209" y="170"/>
                    <a:pt x="209" y="170"/>
                    <a:pt x="209" y="170"/>
                  </a:cubicBezTo>
                  <a:cubicBezTo>
                    <a:pt x="209" y="46"/>
                    <a:pt x="209" y="46"/>
                    <a:pt x="209" y="46"/>
                  </a:cubicBezTo>
                  <a:close/>
                  <a:moveTo>
                    <a:pt x="278" y="46"/>
                  </a:moveTo>
                  <a:cubicBezTo>
                    <a:pt x="224" y="46"/>
                    <a:pt x="224" y="46"/>
                    <a:pt x="224" y="46"/>
                  </a:cubicBezTo>
                  <a:cubicBezTo>
                    <a:pt x="224" y="170"/>
                    <a:pt x="224" y="170"/>
                    <a:pt x="224" y="170"/>
                  </a:cubicBezTo>
                  <a:cubicBezTo>
                    <a:pt x="278" y="170"/>
                    <a:pt x="278" y="170"/>
                    <a:pt x="278" y="170"/>
                  </a:cubicBezTo>
                  <a:cubicBezTo>
                    <a:pt x="278" y="46"/>
                    <a:pt x="278" y="46"/>
                    <a:pt x="278" y="46"/>
                  </a:cubicBezTo>
                  <a:close/>
                  <a:moveTo>
                    <a:pt x="294" y="46"/>
                  </a:moveTo>
                  <a:cubicBezTo>
                    <a:pt x="294" y="170"/>
                    <a:pt x="294" y="170"/>
                    <a:pt x="294" y="170"/>
                  </a:cubicBezTo>
                  <a:cubicBezTo>
                    <a:pt x="329" y="169"/>
                    <a:pt x="329" y="169"/>
                    <a:pt x="329" y="169"/>
                  </a:cubicBezTo>
                  <a:cubicBezTo>
                    <a:pt x="355" y="46"/>
                    <a:pt x="355" y="46"/>
                    <a:pt x="355" y="46"/>
                  </a:cubicBezTo>
                  <a:cubicBezTo>
                    <a:pt x="294" y="46"/>
                    <a:pt x="294" y="46"/>
                    <a:pt x="294" y="46"/>
                  </a:cubicBezTo>
                  <a:close/>
                  <a:moveTo>
                    <a:pt x="133" y="290"/>
                  </a:moveTo>
                  <a:cubicBezTo>
                    <a:pt x="153" y="290"/>
                    <a:pt x="169" y="306"/>
                    <a:pt x="169" y="326"/>
                  </a:cubicBezTo>
                  <a:cubicBezTo>
                    <a:pt x="169" y="347"/>
                    <a:pt x="153" y="363"/>
                    <a:pt x="133" y="363"/>
                  </a:cubicBezTo>
                  <a:cubicBezTo>
                    <a:pt x="113" y="363"/>
                    <a:pt x="97" y="347"/>
                    <a:pt x="97" y="326"/>
                  </a:cubicBezTo>
                  <a:cubicBezTo>
                    <a:pt x="97" y="306"/>
                    <a:pt x="113" y="290"/>
                    <a:pt x="133" y="290"/>
                  </a:cubicBezTo>
                  <a:close/>
                  <a:moveTo>
                    <a:pt x="302" y="290"/>
                  </a:moveTo>
                  <a:cubicBezTo>
                    <a:pt x="322" y="290"/>
                    <a:pt x="338" y="306"/>
                    <a:pt x="338" y="326"/>
                  </a:cubicBezTo>
                  <a:cubicBezTo>
                    <a:pt x="338" y="347"/>
                    <a:pt x="322" y="363"/>
                    <a:pt x="302" y="363"/>
                  </a:cubicBezTo>
                  <a:cubicBezTo>
                    <a:pt x="282" y="363"/>
                    <a:pt x="265" y="347"/>
                    <a:pt x="265" y="326"/>
                  </a:cubicBezTo>
                  <a:cubicBezTo>
                    <a:pt x="265" y="306"/>
                    <a:pt x="282" y="290"/>
                    <a:pt x="302" y="29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Group 37"/>
          <p:cNvGrpSpPr/>
          <p:nvPr/>
        </p:nvGrpSpPr>
        <p:grpSpPr>
          <a:xfrm>
            <a:off x="4393518" y="1665253"/>
            <a:ext cx="1148652" cy="1145904"/>
            <a:chOff x="3124200" y="2014498"/>
            <a:chExt cx="816864" cy="814910"/>
          </a:xfrm>
        </p:grpSpPr>
        <p:sp>
          <p:nvSpPr>
            <p:cNvPr id="23" name="Rounded Rectangle 22"/>
            <p:cNvSpPr/>
            <p:nvPr/>
          </p:nvSpPr>
          <p:spPr>
            <a:xfrm>
              <a:off x="3124200" y="2014498"/>
              <a:ext cx="816864" cy="814910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420"/>
            <p:cNvSpPr>
              <a:spLocks noEditPoints="1"/>
            </p:cNvSpPr>
            <p:nvPr/>
          </p:nvSpPr>
          <p:spPr bwMode="auto">
            <a:xfrm>
              <a:off x="3379931" y="2253545"/>
              <a:ext cx="305403" cy="336816"/>
            </a:xfrm>
            <a:custGeom>
              <a:avLst/>
              <a:gdLst/>
              <a:ahLst/>
              <a:cxnLst>
                <a:cxn ang="0">
                  <a:pos x="96" y="56"/>
                </a:cxn>
                <a:cxn ang="0">
                  <a:pos x="79" y="47"/>
                </a:cxn>
                <a:cxn ang="0">
                  <a:pos x="71" y="64"/>
                </a:cxn>
                <a:cxn ang="0">
                  <a:pos x="76" y="67"/>
                </a:cxn>
                <a:cxn ang="0">
                  <a:pos x="80" y="59"/>
                </a:cxn>
                <a:cxn ang="0">
                  <a:pos x="86" y="78"/>
                </a:cxn>
                <a:cxn ang="0">
                  <a:pos x="92" y="76"/>
                </a:cxn>
                <a:cxn ang="0">
                  <a:pos x="86" y="57"/>
                </a:cxn>
                <a:cxn ang="0">
                  <a:pos x="93" y="61"/>
                </a:cxn>
                <a:cxn ang="0">
                  <a:pos x="96" y="56"/>
                </a:cxn>
                <a:cxn ang="0">
                  <a:pos x="103" y="28"/>
                </a:cxn>
                <a:cxn ang="0">
                  <a:pos x="119" y="76"/>
                </a:cxn>
                <a:cxn ang="0">
                  <a:pos x="118" y="79"/>
                </a:cxn>
                <a:cxn ang="0">
                  <a:pos x="67" y="95"/>
                </a:cxn>
                <a:cxn ang="0">
                  <a:pos x="65" y="94"/>
                </a:cxn>
                <a:cxn ang="0">
                  <a:pos x="49" y="46"/>
                </a:cxn>
                <a:cxn ang="0">
                  <a:pos x="50" y="43"/>
                </a:cxn>
                <a:cxn ang="0">
                  <a:pos x="100" y="27"/>
                </a:cxn>
                <a:cxn ang="0">
                  <a:pos x="103" y="28"/>
                </a:cxn>
                <a:cxn ang="0">
                  <a:pos x="62" y="115"/>
                </a:cxn>
                <a:cxn ang="0">
                  <a:pos x="52" y="110"/>
                </a:cxn>
                <a:cxn ang="0">
                  <a:pos x="47" y="120"/>
                </a:cxn>
                <a:cxn ang="0">
                  <a:pos x="57" y="125"/>
                </a:cxn>
                <a:cxn ang="0">
                  <a:pos x="62" y="115"/>
                </a:cxn>
                <a:cxn ang="0">
                  <a:pos x="69" y="112"/>
                </a:cxn>
                <a:cxn ang="0">
                  <a:pos x="59" y="132"/>
                </a:cxn>
                <a:cxn ang="0">
                  <a:pos x="40" y="122"/>
                </a:cxn>
                <a:cxn ang="0">
                  <a:pos x="50" y="103"/>
                </a:cxn>
                <a:cxn ang="0">
                  <a:pos x="69" y="112"/>
                </a:cxn>
                <a:cxn ang="0">
                  <a:pos x="116" y="89"/>
                </a:cxn>
                <a:cxn ang="0">
                  <a:pos x="69" y="104"/>
                </a:cxn>
                <a:cxn ang="0">
                  <a:pos x="73" y="111"/>
                </a:cxn>
                <a:cxn ang="0">
                  <a:pos x="73" y="111"/>
                </a:cxn>
                <a:cxn ang="0">
                  <a:pos x="118" y="96"/>
                </a:cxn>
                <a:cxn ang="0">
                  <a:pos x="121" y="92"/>
                </a:cxn>
                <a:cxn ang="0">
                  <a:pos x="116" y="89"/>
                </a:cxn>
                <a:cxn ang="0">
                  <a:pos x="3" y="21"/>
                </a:cxn>
                <a:cxn ang="0">
                  <a:pos x="12" y="3"/>
                </a:cxn>
                <a:cxn ang="0">
                  <a:pos x="31" y="12"/>
                </a:cxn>
                <a:cxn ang="0">
                  <a:pos x="59" y="99"/>
                </a:cxn>
                <a:cxn ang="0">
                  <a:pos x="51" y="98"/>
                </a:cxn>
                <a:cxn ang="0">
                  <a:pos x="23" y="14"/>
                </a:cxn>
                <a:cxn ang="0">
                  <a:pos x="15" y="10"/>
                </a:cxn>
                <a:cxn ang="0">
                  <a:pos x="10" y="19"/>
                </a:cxn>
                <a:cxn ang="0">
                  <a:pos x="8" y="23"/>
                </a:cxn>
                <a:cxn ang="0">
                  <a:pos x="3" y="21"/>
                </a:cxn>
              </a:cxnLst>
              <a:rect l="0" t="0" r="r" b="b"/>
              <a:pathLst>
                <a:path w="121" h="134">
                  <a:moveTo>
                    <a:pt x="96" y="56"/>
                  </a:moveTo>
                  <a:cubicBezTo>
                    <a:pt x="79" y="47"/>
                    <a:pt x="79" y="47"/>
                    <a:pt x="79" y="47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92" y="76"/>
                    <a:pt x="92" y="76"/>
                    <a:pt x="92" y="76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93" y="61"/>
                    <a:pt x="93" y="61"/>
                    <a:pt x="93" y="61"/>
                  </a:cubicBezTo>
                  <a:lnTo>
                    <a:pt x="96" y="56"/>
                  </a:lnTo>
                  <a:close/>
                  <a:moveTo>
                    <a:pt x="103" y="28"/>
                  </a:moveTo>
                  <a:cubicBezTo>
                    <a:pt x="119" y="76"/>
                    <a:pt x="119" y="76"/>
                    <a:pt x="119" y="76"/>
                  </a:cubicBezTo>
                  <a:cubicBezTo>
                    <a:pt x="119" y="77"/>
                    <a:pt x="119" y="78"/>
                    <a:pt x="118" y="79"/>
                  </a:cubicBezTo>
                  <a:cubicBezTo>
                    <a:pt x="67" y="95"/>
                    <a:pt x="67" y="95"/>
                    <a:pt x="67" y="95"/>
                  </a:cubicBezTo>
                  <a:cubicBezTo>
                    <a:pt x="66" y="96"/>
                    <a:pt x="65" y="95"/>
                    <a:pt x="65" y="94"/>
                  </a:cubicBezTo>
                  <a:cubicBezTo>
                    <a:pt x="49" y="46"/>
                    <a:pt x="49" y="46"/>
                    <a:pt x="49" y="46"/>
                  </a:cubicBezTo>
                  <a:cubicBezTo>
                    <a:pt x="49" y="45"/>
                    <a:pt x="49" y="44"/>
                    <a:pt x="50" y="43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1" y="27"/>
                    <a:pt x="102" y="27"/>
                    <a:pt x="103" y="28"/>
                  </a:cubicBezTo>
                  <a:moveTo>
                    <a:pt x="62" y="115"/>
                  </a:moveTo>
                  <a:cubicBezTo>
                    <a:pt x="60" y="111"/>
                    <a:pt x="56" y="109"/>
                    <a:pt x="52" y="110"/>
                  </a:cubicBezTo>
                  <a:cubicBezTo>
                    <a:pt x="48" y="111"/>
                    <a:pt x="46" y="116"/>
                    <a:pt x="47" y="120"/>
                  </a:cubicBezTo>
                  <a:cubicBezTo>
                    <a:pt x="48" y="124"/>
                    <a:pt x="53" y="126"/>
                    <a:pt x="57" y="125"/>
                  </a:cubicBezTo>
                  <a:cubicBezTo>
                    <a:pt x="61" y="123"/>
                    <a:pt x="63" y="119"/>
                    <a:pt x="62" y="115"/>
                  </a:cubicBezTo>
                  <a:moveTo>
                    <a:pt x="69" y="112"/>
                  </a:moveTo>
                  <a:cubicBezTo>
                    <a:pt x="72" y="120"/>
                    <a:pt x="67" y="129"/>
                    <a:pt x="59" y="132"/>
                  </a:cubicBezTo>
                  <a:cubicBezTo>
                    <a:pt x="51" y="134"/>
                    <a:pt x="42" y="130"/>
                    <a:pt x="40" y="122"/>
                  </a:cubicBezTo>
                  <a:cubicBezTo>
                    <a:pt x="37" y="114"/>
                    <a:pt x="41" y="105"/>
                    <a:pt x="50" y="103"/>
                  </a:cubicBezTo>
                  <a:cubicBezTo>
                    <a:pt x="58" y="100"/>
                    <a:pt x="66" y="104"/>
                    <a:pt x="69" y="112"/>
                  </a:cubicBezTo>
                  <a:moveTo>
                    <a:pt x="116" y="89"/>
                  </a:moveTo>
                  <a:cubicBezTo>
                    <a:pt x="69" y="104"/>
                    <a:pt x="69" y="104"/>
                    <a:pt x="69" y="104"/>
                  </a:cubicBezTo>
                  <a:cubicBezTo>
                    <a:pt x="70" y="106"/>
                    <a:pt x="72" y="109"/>
                    <a:pt x="73" y="111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118" y="96"/>
                    <a:pt x="118" y="96"/>
                    <a:pt x="118" y="96"/>
                  </a:cubicBezTo>
                  <a:cubicBezTo>
                    <a:pt x="120" y="96"/>
                    <a:pt x="121" y="94"/>
                    <a:pt x="121" y="92"/>
                  </a:cubicBezTo>
                  <a:cubicBezTo>
                    <a:pt x="120" y="89"/>
                    <a:pt x="118" y="88"/>
                    <a:pt x="116" y="89"/>
                  </a:cubicBezTo>
                  <a:moveTo>
                    <a:pt x="3" y="21"/>
                  </a:moveTo>
                  <a:cubicBezTo>
                    <a:pt x="0" y="13"/>
                    <a:pt x="5" y="5"/>
                    <a:pt x="12" y="3"/>
                  </a:cubicBezTo>
                  <a:cubicBezTo>
                    <a:pt x="20" y="0"/>
                    <a:pt x="28" y="4"/>
                    <a:pt x="31" y="12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7" y="98"/>
                    <a:pt x="54" y="98"/>
                    <a:pt x="51" y="98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2" y="11"/>
                    <a:pt x="18" y="9"/>
                    <a:pt x="15" y="10"/>
                  </a:cubicBezTo>
                  <a:cubicBezTo>
                    <a:pt x="11" y="11"/>
                    <a:pt x="9" y="15"/>
                    <a:pt x="10" y="19"/>
                  </a:cubicBezTo>
                  <a:cubicBezTo>
                    <a:pt x="11" y="21"/>
                    <a:pt x="10" y="23"/>
                    <a:pt x="8" y="23"/>
                  </a:cubicBezTo>
                  <a:cubicBezTo>
                    <a:pt x="6" y="24"/>
                    <a:pt x="4" y="23"/>
                    <a:pt x="3" y="2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4" name="Group 35"/>
          <p:cNvGrpSpPr/>
          <p:nvPr/>
        </p:nvGrpSpPr>
        <p:grpSpPr>
          <a:xfrm>
            <a:off x="4393518" y="4638186"/>
            <a:ext cx="1148652" cy="1145904"/>
            <a:chOff x="3124200" y="3768269"/>
            <a:chExt cx="816864" cy="814910"/>
          </a:xfrm>
        </p:grpSpPr>
        <p:sp>
          <p:nvSpPr>
            <p:cNvPr id="18" name="Rounded Rectangle 17"/>
            <p:cNvSpPr/>
            <p:nvPr/>
          </p:nvSpPr>
          <p:spPr>
            <a:xfrm>
              <a:off x="3124200" y="3768269"/>
              <a:ext cx="816864" cy="814910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53"/>
            <p:cNvSpPr>
              <a:spLocks noEditPoints="1"/>
            </p:cNvSpPr>
            <p:nvPr/>
          </p:nvSpPr>
          <p:spPr bwMode="auto">
            <a:xfrm>
              <a:off x="3375470" y="4043962"/>
              <a:ext cx="314325" cy="263525"/>
            </a:xfrm>
            <a:custGeom>
              <a:avLst/>
              <a:gdLst/>
              <a:ahLst/>
              <a:cxnLst>
                <a:cxn ang="0">
                  <a:pos x="328" y="102"/>
                </a:cxn>
                <a:cxn ang="0">
                  <a:pos x="328" y="80"/>
                </a:cxn>
                <a:cxn ang="0">
                  <a:pos x="245" y="98"/>
                </a:cxn>
                <a:cxn ang="0">
                  <a:pos x="220" y="118"/>
                </a:cxn>
                <a:cxn ang="0">
                  <a:pos x="220" y="107"/>
                </a:cxn>
                <a:cxn ang="0">
                  <a:pos x="328" y="32"/>
                </a:cxn>
                <a:cxn ang="0">
                  <a:pos x="327" y="13"/>
                </a:cxn>
                <a:cxn ang="0">
                  <a:pos x="341" y="6"/>
                </a:cxn>
                <a:cxn ang="0">
                  <a:pos x="396" y="56"/>
                </a:cxn>
                <a:cxn ang="0">
                  <a:pos x="344" y="107"/>
                </a:cxn>
                <a:cxn ang="0">
                  <a:pos x="328" y="102"/>
                </a:cxn>
                <a:cxn ang="0">
                  <a:pos x="326" y="207"/>
                </a:cxn>
                <a:cxn ang="0">
                  <a:pos x="350" y="148"/>
                </a:cxn>
                <a:cxn ang="0">
                  <a:pos x="381" y="114"/>
                </a:cxn>
                <a:cxn ang="0">
                  <a:pos x="391" y="155"/>
                </a:cxn>
                <a:cxn ang="0">
                  <a:pos x="344" y="261"/>
                </a:cxn>
                <a:cxn ang="0">
                  <a:pos x="134" y="261"/>
                </a:cxn>
                <a:cxn ang="0">
                  <a:pos x="82" y="126"/>
                </a:cxn>
                <a:cxn ang="0">
                  <a:pos x="67" y="115"/>
                </a:cxn>
                <a:cxn ang="0">
                  <a:pos x="41" y="115"/>
                </a:cxn>
                <a:cxn ang="0">
                  <a:pos x="42" y="72"/>
                </a:cxn>
                <a:cxn ang="0">
                  <a:pos x="100" y="72"/>
                </a:cxn>
                <a:cxn ang="0">
                  <a:pos x="118" y="95"/>
                </a:cxn>
                <a:cxn ang="0">
                  <a:pos x="159" y="207"/>
                </a:cxn>
                <a:cxn ang="0">
                  <a:pos x="179" y="220"/>
                </a:cxn>
                <a:cxn ang="0">
                  <a:pos x="310" y="220"/>
                </a:cxn>
                <a:cxn ang="0">
                  <a:pos x="326" y="207"/>
                </a:cxn>
                <a:cxn ang="0">
                  <a:pos x="186" y="273"/>
                </a:cxn>
                <a:cxn ang="0">
                  <a:pos x="220" y="301"/>
                </a:cxn>
                <a:cxn ang="0">
                  <a:pos x="186" y="334"/>
                </a:cxn>
                <a:cxn ang="0">
                  <a:pos x="153" y="301"/>
                </a:cxn>
                <a:cxn ang="0">
                  <a:pos x="186" y="273"/>
                </a:cxn>
                <a:cxn ang="0">
                  <a:pos x="298" y="273"/>
                </a:cxn>
                <a:cxn ang="0">
                  <a:pos x="332" y="301"/>
                </a:cxn>
                <a:cxn ang="0">
                  <a:pos x="298" y="334"/>
                </a:cxn>
                <a:cxn ang="0">
                  <a:pos x="264" y="301"/>
                </a:cxn>
                <a:cxn ang="0">
                  <a:pos x="298" y="273"/>
                </a:cxn>
              </a:cxnLst>
              <a:rect l="0" t="0" r="r" b="b"/>
              <a:pathLst>
                <a:path w="399" h="334">
                  <a:moveTo>
                    <a:pt x="328" y="102"/>
                  </a:moveTo>
                  <a:cubicBezTo>
                    <a:pt x="327" y="90"/>
                    <a:pt x="328" y="80"/>
                    <a:pt x="328" y="80"/>
                  </a:cubicBezTo>
                  <a:cubicBezTo>
                    <a:pt x="328" y="80"/>
                    <a:pt x="279" y="72"/>
                    <a:pt x="245" y="98"/>
                  </a:cubicBezTo>
                  <a:cubicBezTo>
                    <a:pt x="224" y="111"/>
                    <a:pt x="221" y="116"/>
                    <a:pt x="220" y="118"/>
                  </a:cubicBezTo>
                  <a:cubicBezTo>
                    <a:pt x="220" y="118"/>
                    <a:pt x="217" y="116"/>
                    <a:pt x="220" y="107"/>
                  </a:cubicBezTo>
                  <a:cubicBezTo>
                    <a:pt x="248" y="31"/>
                    <a:pt x="328" y="32"/>
                    <a:pt x="328" y="32"/>
                  </a:cubicBezTo>
                  <a:cubicBezTo>
                    <a:pt x="328" y="32"/>
                    <a:pt x="327" y="25"/>
                    <a:pt x="327" y="13"/>
                  </a:cubicBezTo>
                  <a:cubicBezTo>
                    <a:pt x="327" y="0"/>
                    <a:pt x="332" y="0"/>
                    <a:pt x="341" y="6"/>
                  </a:cubicBezTo>
                  <a:cubicBezTo>
                    <a:pt x="361" y="23"/>
                    <a:pt x="396" y="56"/>
                    <a:pt x="396" y="56"/>
                  </a:cubicBezTo>
                  <a:cubicBezTo>
                    <a:pt x="396" y="56"/>
                    <a:pt x="363" y="88"/>
                    <a:pt x="344" y="107"/>
                  </a:cubicBezTo>
                  <a:cubicBezTo>
                    <a:pt x="335" y="116"/>
                    <a:pt x="328" y="119"/>
                    <a:pt x="328" y="102"/>
                  </a:cubicBezTo>
                  <a:close/>
                  <a:moveTo>
                    <a:pt x="326" y="207"/>
                  </a:moveTo>
                  <a:cubicBezTo>
                    <a:pt x="335" y="186"/>
                    <a:pt x="344" y="162"/>
                    <a:pt x="350" y="148"/>
                  </a:cubicBezTo>
                  <a:cubicBezTo>
                    <a:pt x="354" y="138"/>
                    <a:pt x="362" y="108"/>
                    <a:pt x="381" y="114"/>
                  </a:cubicBezTo>
                  <a:cubicBezTo>
                    <a:pt x="399" y="121"/>
                    <a:pt x="399" y="130"/>
                    <a:pt x="391" y="155"/>
                  </a:cubicBezTo>
                  <a:cubicBezTo>
                    <a:pt x="351" y="260"/>
                    <a:pt x="350" y="261"/>
                    <a:pt x="344" y="261"/>
                  </a:cubicBezTo>
                  <a:cubicBezTo>
                    <a:pt x="324" y="261"/>
                    <a:pt x="218" y="261"/>
                    <a:pt x="134" y="261"/>
                  </a:cubicBezTo>
                  <a:cubicBezTo>
                    <a:pt x="126" y="261"/>
                    <a:pt x="93" y="162"/>
                    <a:pt x="82" y="126"/>
                  </a:cubicBezTo>
                  <a:cubicBezTo>
                    <a:pt x="79" y="118"/>
                    <a:pt x="74" y="115"/>
                    <a:pt x="67" y="115"/>
                  </a:cubicBezTo>
                  <a:cubicBezTo>
                    <a:pt x="58" y="115"/>
                    <a:pt x="50" y="115"/>
                    <a:pt x="41" y="115"/>
                  </a:cubicBezTo>
                  <a:cubicBezTo>
                    <a:pt x="0" y="115"/>
                    <a:pt x="0" y="72"/>
                    <a:pt x="42" y="72"/>
                  </a:cubicBezTo>
                  <a:cubicBezTo>
                    <a:pt x="71" y="72"/>
                    <a:pt x="89" y="72"/>
                    <a:pt x="100" y="72"/>
                  </a:cubicBezTo>
                  <a:cubicBezTo>
                    <a:pt x="110" y="72"/>
                    <a:pt x="115" y="85"/>
                    <a:pt x="118" y="95"/>
                  </a:cubicBezTo>
                  <a:cubicBezTo>
                    <a:pt x="129" y="124"/>
                    <a:pt x="149" y="179"/>
                    <a:pt x="159" y="207"/>
                  </a:cubicBezTo>
                  <a:cubicBezTo>
                    <a:pt x="162" y="217"/>
                    <a:pt x="169" y="220"/>
                    <a:pt x="179" y="220"/>
                  </a:cubicBezTo>
                  <a:cubicBezTo>
                    <a:pt x="208" y="220"/>
                    <a:pt x="281" y="220"/>
                    <a:pt x="310" y="220"/>
                  </a:cubicBezTo>
                  <a:cubicBezTo>
                    <a:pt x="320" y="220"/>
                    <a:pt x="324" y="216"/>
                    <a:pt x="326" y="207"/>
                  </a:cubicBezTo>
                  <a:close/>
                  <a:moveTo>
                    <a:pt x="186" y="273"/>
                  </a:moveTo>
                  <a:cubicBezTo>
                    <a:pt x="203" y="273"/>
                    <a:pt x="220" y="284"/>
                    <a:pt x="220" y="301"/>
                  </a:cubicBezTo>
                  <a:cubicBezTo>
                    <a:pt x="220" y="317"/>
                    <a:pt x="203" y="334"/>
                    <a:pt x="186" y="334"/>
                  </a:cubicBezTo>
                  <a:cubicBezTo>
                    <a:pt x="169" y="334"/>
                    <a:pt x="153" y="317"/>
                    <a:pt x="153" y="301"/>
                  </a:cubicBezTo>
                  <a:cubicBezTo>
                    <a:pt x="153" y="284"/>
                    <a:pt x="169" y="273"/>
                    <a:pt x="186" y="273"/>
                  </a:cubicBezTo>
                  <a:close/>
                  <a:moveTo>
                    <a:pt x="298" y="273"/>
                  </a:moveTo>
                  <a:cubicBezTo>
                    <a:pt x="315" y="273"/>
                    <a:pt x="332" y="283"/>
                    <a:pt x="332" y="301"/>
                  </a:cubicBezTo>
                  <a:cubicBezTo>
                    <a:pt x="332" y="318"/>
                    <a:pt x="315" y="334"/>
                    <a:pt x="298" y="334"/>
                  </a:cubicBezTo>
                  <a:cubicBezTo>
                    <a:pt x="280" y="334"/>
                    <a:pt x="264" y="318"/>
                    <a:pt x="264" y="301"/>
                  </a:cubicBezTo>
                  <a:cubicBezTo>
                    <a:pt x="264" y="283"/>
                    <a:pt x="280" y="273"/>
                    <a:pt x="298" y="27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5" name="Group 34"/>
          <p:cNvGrpSpPr/>
          <p:nvPr/>
        </p:nvGrpSpPr>
        <p:grpSpPr>
          <a:xfrm>
            <a:off x="7316580" y="4638186"/>
            <a:ext cx="1148652" cy="1145904"/>
            <a:chOff x="5202936" y="3768269"/>
            <a:chExt cx="816864" cy="814910"/>
          </a:xfrm>
        </p:grpSpPr>
        <p:sp>
          <p:nvSpPr>
            <p:cNvPr id="13" name="Rounded Rectangle 12"/>
            <p:cNvSpPr/>
            <p:nvPr/>
          </p:nvSpPr>
          <p:spPr>
            <a:xfrm>
              <a:off x="5202936" y="3768269"/>
              <a:ext cx="816864" cy="81491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152"/>
            <p:cNvSpPr>
              <a:spLocks noEditPoints="1"/>
            </p:cNvSpPr>
            <p:nvPr/>
          </p:nvSpPr>
          <p:spPr bwMode="auto">
            <a:xfrm>
              <a:off x="5454206" y="4045549"/>
              <a:ext cx="314325" cy="260350"/>
            </a:xfrm>
            <a:custGeom>
              <a:avLst/>
              <a:gdLst/>
              <a:ahLst/>
              <a:cxnLst>
                <a:cxn ang="0">
                  <a:pos x="390" y="156"/>
                </a:cxn>
                <a:cxn ang="0">
                  <a:pos x="344" y="260"/>
                </a:cxn>
                <a:cxn ang="0">
                  <a:pos x="134" y="260"/>
                </a:cxn>
                <a:cxn ang="0">
                  <a:pos x="82" y="128"/>
                </a:cxn>
                <a:cxn ang="0">
                  <a:pos x="68" y="116"/>
                </a:cxn>
                <a:cxn ang="0">
                  <a:pos x="41" y="116"/>
                </a:cxn>
                <a:cxn ang="0">
                  <a:pos x="42" y="74"/>
                </a:cxn>
                <a:cxn ang="0">
                  <a:pos x="100" y="74"/>
                </a:cxn>
                <a:cxn ang="0">
                  <a:pos x="118" y="97"/>
                </a:cxn>
                <a:cxn ang="0">
                  <a:pos x="159" y="207"/>
                </a:cxn>
                <a:cxn ang="0">
                  <a:pos x="179" y="220"/>
                </a:cxn>
                <a:cxn ang="0">
                  <a:pos x="310" y="220"/>
                </a:cxn>
                <a:cxn ang="0">
                  <a:pos x="326" y="207"/>
                </a:cxn>
                <a:cxn ang="0">
                  <a:pos x="350" y="149"/>
                </a:cxn>
                <a:cxn ang="0">
                  <a:pos x="381" y="116"/>
                </a:cxn>
                <a:cxn ang="0">
                  <a:pos x="390" y="156"/>
                </a:cxn>
                <a:cxn ang="0">
                  <a:pos x="305" y="210"/>
                </a:cxn>
                <a:cxn ang="0">
                  <a:pos x="180" y="210"/>
                </a:cxn>
                <a:cxn ang="0">
                  <a:pos x="167" y="196"/>
                </a:cxn>
                <a:cxn ang="0">
                  <a:pos x="128" y="90"/>
                </a:cxn>
                <a:cxn ang="0">
                  <a:pos x="141" y="77"/>
                </a:cxn>
                <a:cxn ang="0">
                  <a:pos x="171" y="77"/>
                </a:cxn>
                <a:cxn ang="0">
                  <a:pos x="171" y="13"/>
                </a:cxn>
                <a:cxn ang="0">
                  <a:pos x="185" y="0"/>
                </a:cxn>
                <a:cxn ang="0">
                  <a:pos x="254" y="0"/>
                </a:cxn>
                <a:cxn ang="0">
                  <a:pos x="268" y="13"/>
                </a:cxn>
                <a:cxn ang="0">
                  <a:pos x="268" y="47"/>
                </a:cxn>
                <a:cxn ang="0">
                  <a:pos x="306" y="47"/>
                </a:cxn>
                <a:cxn ang="0">
                  <a:pos x="314" y="55"/>
                </a:cxn>
                <a:cxn ang="0">
                  <a:pos x="314" y="77"/>
                </a:cxn>
                <a:cxn ang="0">
                  <a:pos x="348" y="77"/>
                </a:cxn>
                <a:cxn ang="0">
                  <a:pos x="362" y="90"/>
                </a:cxn>
                <a:cxn ang="0">
                  <a:pos x="318" y="196"/>
                </a:cxn>
                <a:cxn ang="0">
                  <a:pos x="305" y="210"/>
                </a:cxn>
                <a:cxn ang="0">
                  <a:pos x="186" y="272"/>
                </a:cxn>
                <a:cxn ang="0">
                  <a:pos x="220" y="299"/>
                </a:cxn>
                <a:cxn ang="0">
                  <a:pos x="186" y="331"/>
                </a:cxn>
                <a:cxn ang="0">
                  <a:pos x="152" y="299"/>
                </a:cxn>
                <a:cxn ang="0">
                  <a:pos x="186" y="272"/>
                </a:cxn>
                <a:cxn ang="0">
                  <a:pos x="298" y="272"/>
                </a:cxn>
                <a:cxn ang="0">
                  <a:pos x="331" y="299"/>
                </a:cxn>
                <a:cxn ang="0">
                  <a:pos x="298" y="331"/>
                </a:cxn>
                <a:cxn ang="0">
                  <a:pos x="264" y="299"/>
                </a:cxn>
                <a:cxn ang="0">
                  <a:pos x="298" y="272"/>
                </a:cxn>
              </a:cxnLst>
              <a:rect l="0" t="0" r="r" b="b"/>
              <a:pathLst>
                <a:path w="399" h="331">
                  <a:moveTo>
                    <a:pt x="390" y="156"/>
                  </a:moveTo>
                  <a:cubicBezTo>
                    <a:pt x="351" y="259"/>
                    <a:pt x="350" y="260"/>
                    <a:pt x="344" y="260"/>
                  </a:cubicBezTo>
                  <a:cubicBezTo>
                    <a:pt x="324" y="260"/>
                    <a:pt x="218" y="260"/>
                    <a:pt x="134" y="260"/>
                  </a:cubicBezTo>
                  <a:cubicBezTo>
                    <a:pt x="126" y="260"/>
                    <a:pt x="93" y="163"/>
                    <a:pt x="82" y="128"/>
                  </a:cubicBezTo>
                  <a:cubicBezTo>
                    <a:pt x="79" y="119"/>
                    <a:pt x="74" y="116"/>
                    <a:pt x="68" y="116"/>
                  </a:cubicBezTo>
                  <a:cubicBezTo>
                    <a:pt x="58" y="116"/>
                    <a:pt x="50" y="116"/>
                    <a:pt x="41" y="116"/>
                  </a:cubicBezTo>
                  <a:cubicBezTo>
                    <a:pt x="0" y="116"/>
                    <a:pt x="0" y="74"/>
                    <a:pt x="42" y="74"/>
                  </a:cubicBezTo>
                  <a:cubicBezTo>
                    <a:pt x="71" y="74"/>
                    <a:pt x="89" y="74"/>
                    <a:pt x="100" y="74"/>
                  </a:cubicBezTo>
                  <a:cubicBezTo>
                    <a:pt x="110" y="74"/>
                    <a:pt x="115" y="87"/>
                    <a:pt x="118" y="97"/>
                  </a:cubicBezTo>
                  <a:cubicBezTo>
                    <a:pt x="129" y="125"/>
                    <a:pt x="149" y="180"/>
                    <a:pt x="159" y="207"/>
                  </a:cubicBezTo>
                  <a:cubicBezTo>
                    <a:pt x="163" y="217"/>
                    <a:pt x="169" y="220"/>
                    <a:pt x="179" y="220"/>
                  </a:cubicBezTo>
                  <a:cubicBezTo>
                    <a:pt x="208" y="220"/>
                    <a:pt x="281" y="220"/>
                    <a:pt x="310" y="220"/>
                  </a:cubicBezTo>
                  <a:cubicBezTo>
                    <a:pt x="320" y="220"/>
                    <a:pt x="324" y="215"/>
                    <a:pt x="326" y="207"/>
                  </a:cubicBezTo>
                  <a:cubicBezTo>
                    <a:pt x="335" y="186"/>
                    <a:pt x="344" y="163"/>
                    <a:pt x="350" y="149"/>
                  </a:cubicBezTo>
                  <a:cubicBezTo>
                    <a:pt x="354" y="139"/>
                    <a:pt x="362" y="110"/>
                    <a:pt x="381" y="116"/>
                  </a:cubicBezTo>
                  <a:cubicBezTo>
                    <a:pt x="399" y="123"/>
                    <a:pt x="399" y="131"/>
                    <a:pt x="390" y="156"/>
                  </a:cubicBezTo>
                  <a:close/>
                  <a:moveTo>
                    <a:pt x="305" y="210"/>
                  </a:moveTo>
                  <a:cubicBezTo>
                    <a:pt x="180" y="210"/>
                    <a:pt x="180" y="210"/>
                    <a:pt x="180" y="210"/>
                  </a:cubicBezTo>
                  <a:cubicBezTo>
                    <a:pt x="173" y="210"/>
                    <a:pt x="170" y="204"/>
                    <a:pt x="167" y="196"/>
                  </a:cubicBezTo>
                  <a:cubicBezTo>
                    <a:pt x="128" y="90"/>
                    <a:pt x="128" y="90"/>
                    <a:pt x="128" y="90"/>
                  </a:cubicBezTo>
                  <a:cubicBezTo>
                    <a:pt x="128" y="83"/>
                    <a:pt x="134" y="77"/>
                    <a:pt x="141" y="77"/>
                  </a:cubicBezTo>
                  <a:cubicBezTo>
                    <a:pt x="171" y="77"/>
                    <a:pt x="171" y="77"/>
                    <a:pt x="171" y="77"/>
                  </a:cubicBezTo>
                  <a:cubicBezTo>
                    <a:pt x="171" y="13"/>
                    <a:pt x="171" y="13"/>
                    <a:pt x="171" y="13"/>
                  </a:cubicBezTo>
                  <a:cubicBezTo>
                    <a:pt x="171" y="6"/>
                    <a:pt x="178" y="0"/>
                    <a:pt x="185" y="0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262" y="0"/>
                    <a:pt x="268" y="6"/>
                    <a:pt x="268" y="13"/>
                  </a:cubicBezTo>
                  <a:cubicBezTo>
                    <a:pt x="268" y="47"/>
                    <a:pt x="268" y="47"/>
                    <a:pt x="268" y="47"/>
                  </a:cubicBezTo>
                  <a:cubicBezTo>
                    <a:pt x="306" y="47"/>
                    <a:pt x="306" y="47"/>
                    <a:pt x="306" y="47"/>
                  </a:cubicBezTo>
                  <a:cubicBezTo>
                    <a:pt x="310" y="47"/>
                    <a:pt x="314" y="51"/>
                    <a:pt x="314" y="55"/>
                  </a:cubicBezTo>
                  <a:cubicBezTo>
                    <a:pt x="314" y="77"/>
                    <a:pt x="314" y="77"/>
                    <a:pt x="314" y="77"/>
                  </a:cubicBezTo>
                  <a:cubicBezTo>
                    <a:pt x="348" y="77"/>
                    <a:pt x="348" y="77"/>
                    <a:pt x="348" y="77"/>
                  </a:cubicBezTo>
                  <a:cubicBezTo>
                    <a:pt x="356" y="77"/>
                    <a:pt x="362" y="83"/>
                    <a:pt x="362" y="90"/>
                  </a:cubicBezTo>
                  <a:cubicBezTo>
                    <a:pt x="318" y="196"/>
                    <a:pt x="318" y="196"/>
                    <a:pt x="318" y="196"/>
                  </a:cubicBezTo>
                  <a:cubicBezTo>
                    <a:pt x="315" y="205"/>
                    <a:pt x="312" y="210"/>
                    <a:pt x="305" y="210"/>
                  </a:cubicBezTo>
                  <a:close/>
                  <a:moveTo>
                    <a:pt x="186" y="272"/>
                  </a:moveTo>
                  <a:cubicBezTo>
                    <a:pt x="203" y="272"/>
                    <a:pt x="220" y="283"/>
                    <a:pt x="220" y="299"/>
                  </a:cubicBezTo>
                  <a:cubicBezTo>
                    <a:pt x="220" y="315"/>
                    <a:pt x="203" y="331"/>
                    <a:pt x="186" y="331"/>
                  </a:cubicBezTo>
                  <a:cubicBezTo>
                    <a:pt x="170" y="331"/>
                    <a:pt x="152" y="315"/>
                    <a:pt x="152" y="299"/>
                  </a:cubicBezTo>
                  <a:cubicBezTo>
                    <a:pt x="152" y="283"/>
                    <a:pt x="170" y="272"/>
                    <a:pt x="186" y="272"/>
                  </a:cubicBezTo>
                  <a:close/>
                  <a:moveTo>
                    <a:pt x="298" y="272"/>
                  </a:moveTo>
                  <a:cubicBezTo>
                    <a:pt x="315" y="272"/>
                    <a:pt x="331" y="282"/>
                    <a:pt x="331" y="299"/>
                  </a:cubicBezTo>
                  <a:cubicBezTo>
                    <a:pt x="331" y="316"/>
                    <a:pt x="315" y="331"/>
                    <a:pt x="298" y="331"/>
                  </a:cubicBezTo>
                  <a:cubicBezTo>
                    <a:pt x="280" y="331"/>
                    <a:pt x="264" y="316"/>
                    <a:pt x="264" y="299"/>
                  </a:cubicBezTo>
                  <a:cubicBezTo>
                    <a:pt x="264" y="282"/>
                    <a:pt x="280" y="272"/>
                    <a:pt x="298" y="27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0" name="矩形 259"/>
          <p:cNvSpPr>
            <a:spLocks noChangeArrowheads="1"/>
          </p:cNvSpPr>
          <p:nvPr/>
        </p:nvSpPr>
        <p:spPr bwMode="auto">
          <a:xfrm>
            <a:off x="3448195" y="304296"/>
            <a:ext cx="5933508" cy="49244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b="1" dirty="0">
                <a:gradFill>
                  <a:gsLst>
                    <a:gs pos="0">
                      <a:srgbClr val="C00000"/>
                    </a:gs>
                    <a:gs pos="100000">
                      <a:srgbClr val="C00000">
                        <a:alpha val="34000"/>
                      </a:srgbClr>
                    </a:gs>
                  </a:gsLst>
                  <a:lin ang="5400000" scaled="1"/>
                </a:gradFill>
                <a:effectLst>
                  <a:innerShdw dist="127000" dir="13500000">
                    <a:schemeClr val="accent3">
                      <a:lumMod val="75000"/>
                      <a:alpha val="54000"/>
                    </a:schemeClr>
                  </a:inn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7402" y="2903240"/>
            <a:ext cx="1390879" cy="1470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452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450"/>
                            </p:stCondLst>
                            <p:childTnLst>
                              <p:par>
                                <p:cTn id="6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5" grpId="0" animBg="1"/>
      <p:bldP spid="31" grpId="0"/>
      <p:bldP spid="33" grpId="0"/>
      <p:bldP spid="32" grpId="0"/>
      <p:bldP spid="34" grpId="0"/>
      <p:bldP spid="40" grpId="0"/>
      <p:bldP spid="4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103864" y="1456085"/>
            <a:ext cx="10654103" cy="3960440"/>
            <a:chOff x="2399158" y="1312069"/>
            <a:chExt cx="7715179" cy="5058390"/>
          </a:xfrm>
        </p:grpSpPr>
        <p:grpSp>
          <p:nvGrpSpPr>
            <p:cNvPr id="19462" name="Group 6"/>
            <p:cNvGrpSpPr>
              <a:grpSpLocks/>
            </p:cNvGrpSpPr>
            <p:nvPr/>
          </p:nvGrpSpPr>
          <p:grpSpPr bwMode="auto">
            <a:xfrm>
              <a:off x="2399158" y="1312069"/>
              <a:ext cx="2571609" cy="5058390"/>
              <a:chOff x="1586" y="-1"/>
              <a:chExt cx="1828776" cy="3596385"/>
            </a:xfrm>
          </p:grpSpPr>
          <p:pic>
            <p:nvPicPr>
              <p:cNvPr id="19463" name="Picture 7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1586" y="-1"/>
                <a:ext cx="1828776" cy="179819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sp>
            <p:nvSpPr>
              <p:cNvPr id="2" name="AutoShape 8"/>
              <p:cNvSpPr>
                <a:spLocks/>
              </p:cNvSpPr>
              <p:nvPr/>
            </p:nvSpPr>
            <p:spPr bwMode="auto">
              <a:xfrm>
                <a:off x="1587" y="1798192"/>
                <a:ext cx="1828775" cy="179819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ct val="150000"/>
                  </a:lnSpc>
                  <a:defRPr/>
                </a:pPr>
                <a:endParaRPr lang="es-ES" sz="2669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9465" name="AutoShape 9"/>
            <p:cNvSpPr>
              <a:spLocks/>
            </p:cNvSpPr>
            <p:nvPr/>
          </p:nvSpPr>
          <p:spPr bwMode="auto">
            <a:xfrm>
              <a:off x="2654901" y="4816779"/>
              <a:ext cx="2006548" cy="5896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t" anchorCtr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466" name="AutoShape 10"/>
            <p:cNvSpPr>
              <a:spLocks/>
            </p:cNvSpPr>
            <p:nvPr/>
          </p:nvSpPr>
          <p:spPr bwMode="auto">
            <a:xfrm>
              <a:off x="2673733" y="4461957"/>
              <a:ext cx="1988691" cy="3144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t" anchorCtr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</a:p>
          </p:txBody>
        </p:sp>
        <p:grpSp>
          <p:nvGrpSpPr>
            <p:cNvPr id="19467" name="Group 11"/>
            <p:cNvGrpSpPr>
              <a:grpSpLocks/>
            </p:cNvGrpSpPr>
            <p:nvPr/>
          </p:nvGrpSpPr>
          <p:grpSpPr bwMode="auto">
            <a:xfrm>
              <a:off x="4968535" y="1312069"/>
              <a:ext cx="2571609" cy="5058390"/>
              <a:chOff x="-1" y="0"/>
              <a:chExt cx="1829063" cy="3596384"/>
            </a:xfrm>
          </p:grpSpPr>
          <p:sp>
            <p:nvSpPr>
              <p:cNvPr id="19468" name="AutoShape 12"/>
              <p:cNvSpPr>
                <a:spLocks/>
              </p:cNvSpPr>
              <p:nvPr/>
            </p:nvSpPr>
            <p:spPr bwMode="auto">
              <a:xfrm>
                <a:off x="-1" y="0"/>
                <a:ext cx="1829063" cy="179819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ct val="150000"/>
                  </a:lnSpc>
                  <a:defRPr/>
                </a:pPr>
                <a:endParaRPr lang="es-ES" sz="2669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pic>
            <p:nvPicPr>
              <p:cNvPr id="19469" name="Picture 13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1587" y="1798192"/>
                <a:ext cx="1827474" cy="1798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sp>
            <p:nvSpPr>
              <p:cNvPr id="19470" name="AutoShape 14"/>
              <p:cNvSpPr>
                <a:spLocks/>
              </p:cNvSpPr>
              <p:nvPr/>
            </p:nvSpPr>
            <p:spPr bwMode="auto">
              <a:xfrm>
                <a:off x="193014" y="674521"/>
                <a:ext cx="1443033" cy="41922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471" name="AutoShape 15"/>
              <p:cNvSpPr>
                <a:spLocks/>
              </p:cNvSpPr>
              <p:nvPr/>
            </p:nvSpPr>
            <p:spPr bwMode="auto">
              <a:xfrm>
                <a:off x="106377" y="393602"/>
                <a:ext cx="1616307" cy="30789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单击此处添加标题文本</a:t>
                </a:r>
              </a:p>
            </p:txBody>
          </p:sp>
        </p:grpSp>
        <p:grpSp>
          <p:nvGrpSpPr>
            <p:cNvPr id="19472" name="Group 16"/>
            <p:cNvGrpSpPr>
              <a:grpSpLocks/>
            </p:cNvGrpSpPr>
            <p:nvPr/>
          </p:nvGrpSpPr>
          <p:grpSpPr bwMode="auto">
            <a:xfrm>
              <a:off x="7542727" y="1312069"/>
              <a:ext cx="2571610" cy="5058390"/>
              <a:chOff x="-2" y="0"/>
              <a:chExt cx="1829064" cy="3596384"/>
            </a:xfrm>
          </p:grpSpPr>
          <p:pic>
            <p:nvPicPr>
              <p:cNvPr id="19473" name="Picture 17"/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-2" y="0"/>
                <a:ext cx="1825637" cy="1798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sp>
            <p:nvSpPr>
              <p:cNvPr id="19474" name="AutoShape 18"/>
              <p:cNvSpPr>
                <a:spLocks/>
              </p:cNvSpPr>
              <p:nvPr/>
            </p:nvSpPr>
            <p:spPr bwMode="auto">
              <a:xfrm>
                <a:off x="-1" y="1798192"/>
                <a:ext cx="1829063" cy="179819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ct val="150000"/>
                  </a:lnSpc>
                  <a:defRPr/>
                </a:pPr>
                <a:endParaRPr lang="es-ES" sz="2669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475" name="AutoShape 19"/>
              <p:cNvSpPr>
                <a:spLocks/>
              </p:cNvSpPr>
              <p:nvPr/>
            </p:nvSpPr>
            <p:spPr bwMode="auto">
              <a:xfrm>
                <a:off x="197773" y="2493345"/>
                <a:ext cx="1431928" cy="41922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476" name="AutoShape 20"/>
              <p:cNvSpPr>
                <a:spLocks/>
              </p:cNvSpPr>
              <p:nvPr/>
            </p:nvSpPr>
            <p:spPr bwMode="auto">
              <a:xfrm>
                <a:off x="177825" y="2260548"/>
                <a:ext cx="1471824" cy="2235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t" anchorCtr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单击此处添加标题文本</a:t>
                </a:r>
              </a:p>
            </p:txBody>
          </p:sp>
        </p:grpSp>
      </p:grpSp>
      <p:sp>
        <p:nvSpPr>
          <p:cNvPr id="31" name="矩形 259"/>
          <p:cNvSpPr>
            <a:spLocks noChangeArrowheads="1"/>
          </p:cNvSpPr>
          <p:nvPr/>
        </p:nvSpPr>
        <p:spPr bwMode="auto">
          <a:xfrm>
            <a:off x="3448195" y="304296"/>
            <a:ext cx="5933508" cy="49244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b="1" dirty="0">
                <a:gradFill>
                  <a:gsLst>
                    <a:gs pos="0">
                      <a:srgbClr val="C00000"/>
                    </a:gs>
                    <a:gs pos="100000">
                      <a:srgbClr val="C00000">
                        <a:alpha val="34000"/>
                      </a:srgbClr>
                    </a:gs>
                  </a:gsLst>
                  <a:lin ang="5400000" scaled="1"/>
                </a:gradFill>
                <a:effectLst>
                  <a:innerShdw dist="127000" dir="13500000">
                    <a:schemeClr val="accent3">
                      <a:lumMod val="75000"/>
                      <a:alpha val="54000"/>
                    </a:schemeClr>
                  </a:inn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68780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ounded Rectangle 47"/>
          <p:cNvSpPr/>
          <p:nvPr/>
        </p:nvSpPr>
        <p:spPr>
          <a:xfrm rot="10800000">
            <a:off x="2252911" y="1505478"/>
            <a:ext cx="2519364" cy="2077952"/>
          </a:xfrm>
          <a:prstGeom prst="roundRect">
            <a:avLst>
              <a:gd name="adj" fmla="val 1000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3" name="Rounded Rectangle 52"/>
          <p:cNvSpPr/>
          <p:nvPr/>
        </p:nvSpPr>
        <p:spPr>
          <a:xfrm rot="10800000">
            <a:off x="5163386" y="1501011"/>
            <a:ext cx="2519364" cy="2077952"/>
          </a:xfrm>
          <a:prstGeom prst="roundRect">
            <a:avLst>
              <a:gd name="adj" fmla="val 10000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7" name="Rounded Rectangle 56"/>
          <p:cNvSpPr/>
          <p:nvPr/>
        </p:nvSpPr>
        <p:spPr>
          <a:xfrm rot="10800000">
            <a:off x="8073861" y="1496560"/>
            <a:ext cx="2519364" cy="2077952"/>
          </a:xfrm>
          <a:prstGeom prst="roundRect">
            <a:avLst>
              <a:gd name="adj" fmla="val 10000"/>
            </a:avLst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2677778" y="4137873"/>
            <a:ext cx="8136904" cy="330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47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547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sz="1547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2668396" y="4659250"/>
            <a:ext cx="8136904" cy="330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47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547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sz="1547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2677778" y="5214763"/>
            <a:ext cx="8136904" cy="330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47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547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sz="1547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" name="Freeform 45"/>
          <p:cNvSpPr>
            <a:spLocks noChangeAspect="1" noEditPoints="1"/>
          </p:cNvSpPr>
          <p:nvPr/>
        </p:nvSpPr>
        <p:spPr bwMode="auto">
          <a:xfrm>
            <a:off x="2252996" y="4120381"/>
            <a:ext cx="332329" cy="332329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5" name="Freeform 45"/>
          <p:cNvSpPr>
            <a:spLocks noChangeAspect="1" noEditPoints="1"/>
          </p:cNvSpPr>
          <p:nvPr/>
        </p:nvSpPr>
        <p:spPr bwMode="auto">
          <a:xfrm>
            <a:off x="2252996" y="4657331"/>
            <a:ext cx="332329" cy="332329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6" name="Freeform 45"/>
          <p:cNvSpPr>
            <a:spLocks noChangeAspect="1" noEditPoints="1"/>
          </p:cNvSpPr>
          <p:nvPr/>
        </p:nvSpPr>
        <p:spPr bwMode="auto">
          <a:xfrm>
            <a:off x="2252996" y="5180626"/>
            <a:ext cx="332329" cy="332329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矩形 259"/>
          <p:cNvSpPr>
            <a:spLocks noChangeArrowheads="1"/>
          </p:cNvSpPr>
          <p:nvPr/>
        </p:nvSpPr>
        <p:spPr bwMode="auto">
          <a:xfrm>
            <a:off x="3448195" y="304296"/>
            <a:ext cx="5933508" cy="49244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b="1" dirty="0">
                <a:gradFill>
                  <a:gsLst>
                    <a:gs pos="0">
                      <a:srgbClr val="C00000"/>
                    </a:gs>
                    <a:gs pos="100000">
                      <a:srgbClr val="C00000">
                        <a:alpha val="34000"/>
                      </a:srgbClr>
                    </a:gs>
                  </a:gsLst>
                  <a:lin ang="5400000" scaled="1"/>
                </a:gradFill>
                <a:effectLst>
                  <a:innerShdw dist="127000" dir="13500000">
                    <a:schemeClr val="accent3">
                      <a:lumMod val="75000"/>
                      <a:alpha val="54000"/>
                    </a:schemeClr>
                  </a:inn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6" name="iconfont-1096-617929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3067404" y="2100994"/>
            <a:ext cx="890378" cy="886919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5319" y="1964209"/>
            <a:ext cx="968600" cy="1023704"/>
          </a:xfrm>
          <a:prstGeom prst="rect">
            <a:avLst/>
          </a:prstGeom>
        </p:spPr>
      </p:pic>
      <p:sp>
        <p:nvSpPr>
          <p:cNvPr id="28" name="iconfont-1096-617929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8888354" y="2100994"/>
            <a:ext cx="890378" cy="886919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5263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UUID" val="{C1A8F295-47DC-48FB-81BD-666766343352}"/>
  <p:tag name="ISPRING_RESOURCE_FOLDER" val="E:\素材\正版图-卖\PPT\0变色龙\0包图网\bt369\ppt\bt369\"/>
  <p:tag name="ISPRING_PRESENTATION_PATH" val="E:\素材\正版图-卖\PPT\0变色龙\0包图网\bt369\ppt\bt369.pptx"/>
  <p:tag name="ISPRING_PROJECT_FOLDER_UPDATED" val="1"/>
  <p:tag name="ISPRING_SCREEN_RECS_UPDATED" val="E:\素材\正版图-卖\PPT\0变色龙\0包图网\bt369\ppt\bt36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131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heme/theme1.xml><?xml version="1.0" encoding="utf-8"?>
<a:theme xmlns:a="http://schemas.openxmlformats.org/drawingml/2006/main" name="51PPT模板网   www.51pptmoban.com">
  <a:themeElements>
    <a:clrScheme name="自定义 188">
      <a:dk1>
        <a:sysClr val="windowText" lastClr="000000"/>
      </a:dk1>
      <a:lt1>
        <a:sysClr val="window" lastClr="FFFFFF"/>
      </a:lt1>
      <a:dk2>
        <a:srgbClr val="FF9900"/>
      </a:dk2>
      <a:lt2>
        <a:srgbClr val="7F7F7F"/>
      </a:lt2>
      <a:accent1>
        <a:srgbClr val="C00000"/>
      </a:accent1>
      <a:accent2>
        <a:srgbClr val="FF9900"/>
      </a:accent2>
      <a:accent3>
        <a:srgbClr val="C00000"/>
      </a:accent3>
      <a:accent4>
        <a:srgbClr val="FF9900"/>
      </a:accent4>
      <a:accent5>
        <a:srgbClr val="C00000"/>
      </a:accent5>
      <a:accent6>
        <a:srgbClr val="FF9900"/>
      </a:accent6>
      <a:hlink>
        <a:srgbClr val="C00000"/>
      </a:hlink>
      <a:folHlink>
        <a:srgbClr val="FF9900"/>
      </a:folHlink>
    </a:clrScheme>
    <a:fontScheme name="xkro0bej">
      <a:majorFont>
        <a:latin typeface=""/>
        <a:ea typeface="阿里巴巴普惠体 R"/>
        <a:cs typeface=""/>
      </a:majorFont>
      <a:minorFont>
        <a:latin typeface="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1537</Words>
  <Application>Microsoft Office PowerPoint</Application>
  <PresentationFormat>自定义</PresentationFormat>
  <Paragraphs>162</Paragraphs>
  <Slides>17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3" baseType="lpstr">
      <vt:lpstr>阿里巴巴普惠体 L</vt:lpstr>
      <vt:lpstr>阿里巴巴普惠体 R</vt:lpstr>
      <vt:lpstr>思源宋体 CN Heavy</vt:lpstr>
      <vt:lpstr>Arial</vt:lpstr>
      <vt:lpstr>Calibri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党政风</dc:title>
  <dc:subject>党政风</dc:subject>
  <dc:creator>51PPT模板网</dc:creator>
  <cp:keywords>www.51pptmoban.com</cp:keywords>
  <dc:description>www.51pptmoban.com</dc:description>
  <cp:lastModifiedBy>Win user</cp:lastModifiedBy>
  <cp:revision>5</cp:revision>
  <dcterms:created xsi:type="dcterms:W3CDTF">2017-03-16T14:50:27Z</dcterms:created>
  <dcterms:modified xsi:type="dcterms:W3CDTF">2022-05-31T09:17:00Z</dcterms:modified>
</cp:coreProperties>
</file>