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9" r:id="rId4"/>
    <p:sldId id="258" r:id="rId5"/>
    <p:sldId id="262" r:id="rId6"/>
    <p:sldId id="260" r:id="rId7"/>
    <p:sldId id="263" r:id="rId8"/>
    <p:sldId id="259" r:id="rId9"/>
    <p:sldId id="264" r:id="rId10"/>
    <p:sldId id="265" r:id="rId11"/>
    <p:sldId id="266" r:id="rId12"/>
    <p:sldId id="267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2F80FC1-E23D-4BA8-B240-6B83846E14AE}">
          <p14:sldIdLst>
            <p14:sldId id="268"/>
            <p14:sldId id="256"/>
            <p14:sldId id="269"/>
            <p14:sldId id="258"/>
            <p14:sldId id="262"/>
            <p14:sldId id="260"/>
            <p14:sldId id="263"/>
            <p14:sldId id="259"/>
            <p14:sldId id="264"/>
            <p14:sldId id="265"/>
            <p14:sldId id="266"/>
          </p14:sldIdLst>
        </p14:section>
        <p14:section name="作者信息" id="{0215039B-2AD7-4B11-80E4-3F56EF77C8A9}">
          <p14:sldIdLst>
            <p14:sldId id="267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E5FF"/>
    <a:srgbClr val="FFD9FE"/>
    <a:srgbClr val="FFF3BB"/>
    <a:srgbClr val="FEA1DD"/>
    <a:srgbClr val="FFDCE0"/>
    <a:srgbClr val="BCF3FF"/>
    <a:srgbClr val="D5E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91" y="869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028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="" xmlns:a16="http://schemas.microsoft.com/office/drawing/2014/main" id="{896FE0E8-9D6E-4F85-9E73-A8CF95DE5C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93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F97C5F7-F860-4516-9D04-BB6AA8975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8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5C4E93-C7FC-45DA-85D9-32DB91D5F25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C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桌子上有杯饮料&#10;&#10;中度可信度描述已自动生成">
            <a:extLst>
              <a:ext uri="{FF2B5EF4-FFF2-40B4-BE49-F238E27FC236}">
                <a16:creationId xmlns="" xmlns:a16="http://schemas.microsoft.com/office/drawing/2014/main" id="{9DC2DEA5-D160-427F-A3AE-79382FE5B3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3810000" y="1143000"/>
            <a:ext cx="4572000" cy="4572000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A463EB9-940C-4659-AB6F-904FFAA22CE2}"/>
              </a:ext>
            </a:extLst>
          </p:cNvPr>
          <p:cNvSpPr txBox="1"/>
          <p:nvPr/>
        </p:nvSpPr>
        <p:spPr>
          <a:xfrm>
            <a:off x="6096000" y="11430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rgbClr val="FFF3BB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rgbClr val="FFF3BB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1571479-6CAC-4FA2-A0F2-F2228A28FE8C}"/>
              </a:ext>
            </a:extLst>
          </p:cNvPr>
          <p:cNvSpPr txBox="1"/>
          <p:nvPr/>
        </p:nvSpPr>
        <p:spPr>
          <a:xfrm>
            <a:off x="3810000" y="5068670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FFF3BB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rgbClr val="FFF3BB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心形 10">
            <a:extLst>
              <a:ext uri="{FF2B5EF4-FFF2-40B4-BE49-F238E27FC236}">
                <a16:creationId xmlns="" xmlns:a16="http://schemas.microsoft.com/office/drawing/2014/main" id="{A680D958-DDF2-4E72-819C-7C99B5E044DF}"/>
              </a:ext>
            </a:extLst>
          </p:cNvPr>
          <p:cNvSpPr/>
          <p:nvPr/>
        </p:nvSpPr>
        <p:spPr>
          <a:xfrm>
            <a:off x="3574708" y="3225459"/>
            <a:ext cx="470584" cy="407083"/>
          </a:xfrm>
          <a:prstGeom prst="heart">
            <a:avLst/>
          </a:prstGeom>
          <a:solidFill>
            <a:srgbClr val="FFF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1BDB48B-2C73-4385-A07E-4D1E53409670}"/>
              </a:ext>
            </a:extLst>
          </p:cNvPr>
          <p:cNvSpPr txBox="1"/>
          <p:nvPr/>
        </p:nvSpPr>
        <p:spPr>
          <a:xfrm>
            <a:off x="476986" y="1167713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22DDF5F-6F13-4BE8-A9E9-64234C748EDB}"/>
              </a:ext>
            </a:extLst>
          </p:cNvPr>
          <p:cNvSpPr txBox="1"/>
          <p:nvPr/>
        </p:nvSpPr>
        <p:spPr>
          <a:xfrm>
            <a:off x="476986" y="839350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04B7A59-AE90-4A11-8671-6FE2B8E89763}"/>
              </a:ext>
            </a:extLst>
          </p:cNvPr>
          <p:cNvSpPr txBox="1"/>
          <p:nvPr/>
        </p:nvSpPr>
        <p:spPr>
          <a:xfrm>
            <a:off x="476986" y="1711520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511228D-2FE6-42C6-86B6-9DB481248D95}"/>
              </a:ext>
            </a:extLst>
          </p:cNvPr>
          <p:cNvSpPr txBox="1"/>
          <p:nvPr/>
        </p:nvSpPr>
        <p:spPr>
          <a:xfrm>
            <a:off x="476986" y="2446217"/>
            <a:ext cx="2540594" cy="140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8766332-651E-415D-A2D7-4FFD895E3FDF}"/>
              </a:ext>
            </a:extLst>
          </p:cNvPr>
          <p:cNvSpPr txBox="1"/>
          <p:nvPr/>
        </p:nvSpPr>
        <p:spPr>
          <a:xfrm>
            <a:off x="476986" y="444681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4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253F286-96F6-43FE-8155-6E4A1745A70D}"/>
              </a:ext>
            </a:extLst>
          </p:cNvPr>
          <p:cNvSpPr txBox="1"/>
          <p:nvPr/>
        </p:nvSpPr>
        <p:spPr>
          <a:xfrm>
            <a:off x="476986" y="4139034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7372091-CD05-4F18-AEBE-F828CE4EC41D}"/>
              </a:ext>
            </a:extLst>
          </p:cNvPr>
          <p:cNvSpPr txBox="1"/>
          <p:nvPr/>
        </p:nvSpPr>
        <p:spPr>
          <a:xfrm>
            <a:off x="476986" y="5275819"/>
            <a:ext cx="254059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</a:t>
            </a:r>
          </a:p>
        </p:txBody>
      </p:sp>
      <p:pic>
        <p:nvPicPr>
          <p:cNvPr id="21" name="图片 20" descr="粉色的花&#10;&#10;描述已自动生成">
            <a:extLst>
              <a:ext uri="{FF2B5EF4-FFF2-40B4-BE49-F238E27FC236}">
                <a16:creationId xmlns="" xmlns:a16="http://schemas.microsoft.com/office/drawing/2014/main" id="{5DC505BD-5F8A-4804-A0D3-9F0ECD3CBA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t="24437" r="-11" b="8881"/>
          <a:stretch/>
        </p:blipFill>
        <p:spPr>
          <a:xfrm>
            <a:off x="9224426" y="608222"/>
            <a:ext cx="2490588" cy="2490588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pic>
        <p:nvPicPr>
          <p:cNvPr id="25" name="图片 24" descr="粉色头发的女人&#10;&#10;描述已自动生成">
            <a:extLst>
              <a:ext uri="{FF2B5EF4-FFF2-40B4-BE49-F238E27FC236}">
                <a16:creationId xmlns="" xmlns:a16="http://schemas.microsoft.com/office/drawing/2014/main" id="{8D6A3013-8659-4734-9004-F0880E7D9E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9224426" y="3759190"/>
            <a:ext cx="2490588" cy="2490588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grpSp>
        <p:nvGrpSpPr>
          <p:cNvPr id="27" name="图形 76">
            <a:extLst>
              <a:ext uri="{FF2B5EF4-FFF2-40B4-BE49-F238E27FC236}">
                <a16:creationId xmlns="" xmlns:a16="http://schemas.microsoft.com/office/drawing/2014/main" id="{229CC6CE-DD37-4535-91CA-9EED69101F0B}"/>
              </a:ext>
            </a:extLst>
          </p:cNvPr>
          <p:cNvGrpSpPr>
            <a:grpSpLocks noChangeAspect="1"/>
          </p:cNvGrpSpPr>
          <p:nvPr/>
        </p:nvGrpSpPr>
        <p:grpSpPr>
          <a:xfrm>
            <a:off x="6902915" y="2897532"/>
            <a:ext cx="1243795" cy="1241502"/>
            <a:chOff x="5716590" y="2928843"/>
            <a:chExt cx="766354" cy="764941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28148139-9350-49D3-9931-EDC0BA4CA702}"/>
                </a:ext>
              </a:extLst>
            </p:cNvPr>
            <p:cNvSpPr/>
            <p:nvPr/>
          </p:nvSpPr>
          <p:spPr>
            <a:xfrm>
              <a:off x="5716590" y="2928843"/>
              <a:ext cx="766354" cy="764941"/>
            </a:xfrm>
            <a:custGeom>
              <a:avLst/>
              <a:gdLst>
                <a:gd name="connsiteX0" fmla="*/ 748732 w 766354"/>
                <a:gd name="connsiteY0" fmla="*/ 238304 h 764941"/>
                <a:gd name="connsiteX1" fmla="*/ 755866 w 766354"/>
                <a:gd name="connsiteY1" fmla="*/ 241504 h 764941"/>
                <a:gd name="connsiteX2" fmla="*/ 758628 w 766354"/>
                <a:gd name="connsiteY2" fmla="*/ 241095 h 764941"/>
                <a:gd name="connsiteX3" fmla="*/ 765305 w 766354"/>
                <a:gd name="connsiteY3" fmla="*/ 233294 h 764941"/>
                <a:gd name="connsiteX4" fmla="*/ 672370 w 766354"/>
                <a:gd name="connsiteY4" fmla="*/ 109488 h 764941"/>
                <a:gd name="connsiteX5" fmla="*/ 632070 w 766354"/>
                <a:gd name="connsiteY5" fmla="*/ 111450 h 764941"/>
                <a:gd name="connsiteX6" fmla="*/ 741683 w 766354"/>
                <a:gd name="connsiteY6" fmla="*/ 105782 h 764941"/>
                <a:gd name="connsiteX7" fmla="*/ 751703 w 766354"/>
                <a:gd name="connsiteY7" fmla="*/ 103601 h 764941"/>
                <a:gd name="connsiteX8" fmla="*/ 753951 w 766354"/>
                <a:gd name="connsiteY8" fmla="*/ 93600 h 764941"/>
                <a:gd name="connsiteX9" fmla="*/ 702116 w 766354"/>
                <a:gd name="connsiteY9" fmla="*/ 36964 h 764941"/>
                <a:gd name="connsiteX10" fmla="*/ 626107 w 766354"/>
                <a:gd name="connsiteY10" fmla="*/ 33831 h 764941"/>
                <a:gd name="connsiteX11" fmla="*/ 576110 w 766354"/>
                <a:gd name="connsiteY11" fmla="*/ 74693 h 764941"/>
                <a:gd name="connsiteX12" fmla="*/ 538353 w 766354"/>
                <a:gd name="connsiteY12" fmla="*/ 19134 h 764941"/>
                <a:gd name="connsiteX13" fmla="*/ 464239 w 766354"/>
                <a:gd name="connsiteY13" fmla="*/ 1255 h 764941"/>
                <a:gd name="connsiteX14" fmla="*/ 399126 w 766354"/>
                <a:gd name="connsiteY14" fmla="*/ 41460 h 764941"/>
                <a:gd name="connsiteX15" fmla="*/ 398555 w 766354"/>
                <a:gd name="connsiteY15" fmla="*/ 51700 h 764941"/>
                <a:gd name="connsiteX16" fmla="*/ 407603 w 766354"/>
                <a:gd name="connsiteY16" fmla="*/ 56519 h 764941"/>
                <a:gd name="connsiteX17" fmla="*/ 468306 w 766354"/>
                <a:gd name="connsiteY17" fmla="*/ 65644 h 764941"/>
                <a:gd name="connsiteX18" fmla="*/ 513750 w 766354"/>
                <a:gd name="connsiteY18" fmla="*/ 94705 h 764941"/>
                <a:gd name="connsiteX19" fmla="*/ 474764 w 766354"/>
                <a:gd name="connsiteY19" fmla="*/ 81475 h 764941"/>
                <a:gd name="connsiteX20" fmla="*/ 392906 w 766354"/>
                <a:gd name="connsiteY20" fmla="*/ 102525 h 764941"/>
                <a:gd name="connsiteX21" fmla="*/ 351444 w 766354"/>
                <a:gd name="connsiteY21" fmla="*/ 172924 h 764941"/>
                <a:gd name="connsiteX22" fmla="*/ 355692 w 766354"/>
                <a:gd name="connsiteY22" fmla="*/ 182221 h 764941"/>
                <a:gd name="connsiteX23" fmla="*/ 365912 w 766354"/>
                <a:gd name="connsiteY23" fmla="*/ 182316 h 764941"/>
                <a:gd name="connsiteX24" fmla="*/ 430473 w 766354"/>
                <a:gd name="connsiteY24" fmla="*/ 160037 h 764941"/>
                <a:gd name="connsiteX25" fmla="*/ 473621 w 766354"/>
                <a:gd name="connsiteY25" fmla="*/ 160580 h 764941"/>
                <a:gd name="connsiteX26" fmla="*/ 447856 w 766354"/>
                <a:gd name="connsiteY26" fmla="*/ 169752 h 764941"/>
                <a:gd name="connsiteX27" fmla="*/ 413880 w 766354"/>
                <a:gd name="connsiteY27" fmla="*/ 286738 h 764941"/>
                <a:gd name="connsiteX28" fmla="*/ 422243 w 766354"/>
                <a:gd name="connsiteY28" fmla="*/ 291701 h 764941"/>
                <a:gd name="connsiteX29" fmla="*/ 422881 w 766354"/>
                <a:gd name="connsiteY29" fmla="*/ 291682 h 764941"/>
                <a:gd name="connsiteX30" fmla="*/ 431149 w 766354"/>
                <a:gd name="connsiteY30" fmla="*/ 285567 h 764941"/>
                <a:gd name="connsiteX31" fmla="*/ 548907 w 766354"/>
                <a:gd name="connsiteY31" fmla="*/ 216701 h 764941"/>
                <a:gd name="connsiteX32" fmla="*/ 508064 w 766354"/>
                <a:gd name="connsiteY32" fmla="*/ 562106 h 764941"/>
                <a:gd name="connsiteX33" fmla="*/ 504701 w 766354"/>
                <a:gd name="connsiteY33" fmla="*/ 561897 h 764941"/>
                <a:gd name="connsiteX34" fmla="*/ 467144 w 766354"/>
                <a:gd name="connsiteY34" fmla="*/ 579413 h 764941"/>
                <a:gd name="connsiteX35" fmla="*/ 442779 w 766354"/>
                <a:gd name="connsiteY35" fmla="*/ 591615 h 764941"/>
                <a:gd name="connsiteX36" fmla="*/ 418424 w 766354"/>
                <a:gd name="connsiteY36" fmla="*/ 579413 h 764941"/>
                <a:gd name="connsiteX37" fmla="*/ 380876 w 766354"/>
                <a:gd name="connsiteY37" fmla="*/ 561897 h 764941"/>
                <a:gd name="connsiteX38" fmla="*/ 343329 w 766354"/>
                <a:gd name="connsiteY38" fmla="*/ 579413 h 764941"/>
                <a:gd name="connsiteX39" fmla="*/ 318973 w 766354"/>
                <a:gd name="connsiteY39" fmla="*/ 591615 h 764941"/>
                <a:gd name="connsiteX40" fmla="*/ 294618 w 766354"/>
                <a:gd name="connsiteY40" fmla="*/ 579413 h 764941"/>
                <a:gd name="connsiteX41" fmla="*/ 257070 w 766354"/>
                <a:gd name="connsiteY41" fmla="*/ 561897 h 764941"/>
                <a:gd name="connsiteX42" fmla="*/ 234515 w 766354"/>
                <a:gd name="connsiteY42" fmla="*/ 567526 h 764941"/>
                <a:gd name="connsiteX43" fmla="*/ 205502 w 766354"/>
                <a:gd name="connsiteY43" fmla="*/ 448482 h 764941"/>
                <a:gd name="connsiteX44" fmla="*/ 293599 w 766354"/>
                <a:gd name="connsiteY44" fmla="*/ 496708 h 764941"/>
                <a:gd name="connsiteX45" fmla="*/ 302219 w 766354"/>
                <a:gd name="connsiteY45" fmla="*/ 502318 h 764941"/>
                <a:gd name="connsiteX46" fmla="*/ 302276 w 766354"/>
                <a:gd name="connsiteY46" fmla="*/ 502318 h 764941"/>
                <a:gd name="connsiteX47" fmla="*/ 310906 w 766354"/>
                <a:gd name="connsiteY47" fmla="*/ 496812 h 764941"/>
                <a:gd name="connsiteX48" fmla="*/ 277616 w 766354"/>
                <a:gd name="connsiteY48" fmla="*/ 404086 h 764941"/>
                <a:gd name="connsiteX49" fmla="*/ 268805 w 766354"/>
                <a:gd name="connsiteY49" fmla="*/ 400705 h 764941"/>
                <a:gd name="connsiteX50" fmla="*/ 342233 w 766354"/>
                <a:gd name="connsiteY50" fmla="*/ 414993 h 764941"/>
                <a:gd name="connsiteX51" fmla="*/ 352482 w 766354"/>
                <a:gd name="connsiteY51" fmla="*/ 414335 h 764941"/>
                <a:gd name="connsiteX52" fmla="*/ 356187 w 766354"/>
                <a:gd name="connsiteY52" fmla="*/ 404772 h 764941"/>
                <a:gd name="connsiteX53" fmla="*/ 318459 w 766354"/>
                <a:gd name="connsiteY53" fmla="*/ 348651 h 764941"/>
                <a:gd name="connsiteX54" fmla="*/ 252794 w 766354"/>
                <a:gd name="connsiteY54" fmla="*/ 335916 h 764941"/>
                <a:gd name="connsiteX55" fmla="*/ 237039 w 766354"/>
                <a:gd name="connsiteY55" fmla="*/ 340783 h 764941"/>
                <a:gd name="connsiteX56" fmla="*/ 303600 w 766354"/>
                <a:gd name="connsiteY56" fmla="*/ 318981 h 764941"/>
                <a:gd name="connsiteX57" fmla="*/ 312315 w 766354"/>
                <a:gd name="connsiteY57" fmla="*/ 313589 h 764941"/>
                <a:gd name="connsiteX58" fmla="*/ 311106 w 766354"/>
                <a:gd name="connsiteY58" fmla="*/ 303426 h 764941"/>
                <a:gd name="connsiteX59" fmla="*/ 256765 w 766354"/>
                <a:gd name="connsiteY59" fmla="*/ 274385 h 764941"/>
                <a:gd name="connsiteX60" fmla="*/ 198025 w 766354"/>
                <a:gd name="connsiteY60" fmla="*/ 292501 h 764941"/>
                <a:gd name="connsiteX61" fmla="*/ 172222 w 766354"/>
                <a:gd name="connsiteY61" fmla="*/ 331735 h 764941"/>
                <a:gd name="connsiteX62" fmla="*/ 133236 w 766354"/>
                <a:gd name="connsiteY62" fmla="*/ 305788 h 764941"/>
                <a:gd name="connsiteX63" fmla="*/ 72276 w 766354"/>
                <a:gd name="connsiteY63" fmla="*/ 312132 h 764941"/>
                <a:gd name="connsiteX64" fmla="*/ 33395 w 766354"/>
                <a:gd name="connsiteY64" fmla="*/ 360290 h 764941"/>
                <a:gd name="connsiteX65" fmla="*/ 36262 w 766354"/>
                <a:gd name="connsiteY65" fmla="*/ 370139 h 764941"/>
                <a:gd name="connsiteX66" fmla="*/ 46396 w 766354"/>
                <a:gd name="connsiteY66" fmla="*/ 371692 h 764941"/>
                <a:gd name="connsiteX67" fmla="*/ 115929 w 766354"/>
                <a:gd name="connsiteY67" fmla="*/ 365396 h 764941"/>
                <a:gd name="connsiteX68" fmla="*/ 99174 w 766354"/>
                <a:gd name="connsiteY68" fmla="*/ 367177 h 764941"/>
                <a:gd name="connsiteX69" fmla="*/ 30423 w 766354"/>
                <a:gd name="connsiteY69" fmla="*/ 471695 h 764941"/>
                <a:gd name="connsiteX70" fmla="*/ 37567 w 766354"/>
                <a:gd name="connsiteY70" fmla="*/ 479067 h 764941"/>
                <a:gd name="connsiteX71" fmla="*/ 39757 w 766354"/>
                <a:gd name="connsiteY71" fmla="*/ 479324 h 764941"/>
                <a:gd name="connsiteX72" fmla="*/ 47263 w 766354"/>
                <a:gd name="connsiteY72" fmla="*/ 475667 h 764941"/>
                <a:gd name="connsiteX73" fmla="*/ 107413 w 766354"/>
                <a:gd name="connsiteY73" fmla="*/ 434052 h 764941"/>
                <a:gd name="connsiteX74" fmla="*/ 101060 w 766354"/>
                <a:gd name="connsiteY74" fmla="*/ 440253 h 764941"/>
                <a:gd name="connsiteX75" fmla="*/ 106432 w 766354"/>
                <a:gd name="connsiteY75" fmla="*/ 538684 h 764941"/>
                <a:gd name="connsiteX76" fmla="*/ 112805 w 766354"/>
                <a:gd name="connsiteY76" fmla="*/ 541123 h 764941"/>
                <a:gd name="connsiteX77" fmla="*/ 116557 w 766354"/>
                <a:gd name="connsiteY77" fmla="*/ 540351 h 764941"/>
                <a:gd name="connsiteX78" fmla="*/ 122330 w 766354"/>
                <a:gd name="connsiteY78" fmla="*/ 531855 h 764941"/>
                <a:gd name="connsiteX79" fmla="*/ 186814 w 766354"/>
                <a:gd name="connsiteY79" fmla="*/ 452407 h 764941"/>
                <a:gd name="connsiteX80" fmla="*/ 218380 w 766354"/>
                <a:gd name="connsiteY80" fmla="*/ 580480 h 764941"/>
                <a:gd name="connsiteX81" fmla="*/ 195158 w 766354"/>
                <a:gd name="connsiteY81" fmla="*/ 591615 h 764941"/>
                <a:gd name="connsiteX82" fmla="*/ 170831 w 766354"/>
                <a:gd name="connsiteY82" fmla="*/ 579413 h 764941"/>
                <a:gd name="connsiteX83" fmla="*/ 133312 w 766354"/>
                <a:gd name="connsiteY83" fmla="*/ 561897 h 764941"/>
                <a:gd name="connsiteX84" fmla="*/ 95774 w 766354"/>
                <a:gd name="connsiteY84" fmla="*/ 579413 h 764941"/>
                <a:gd name="connsiteX85" fmla="*/ 71418 w 766354"/>
                <a:gd name="connsiteY85" fmla="*/ 591615 h 764941"/>
                <a:gd name="connsiteX86" fmla="*/ 47073 w 766354"/>
                <a:gd name="connsiteY86" fmla="*/ 579413 h 764941"/>
                <a:gd name="connsiteX87" fmla="*/ 9525 w 766354"/>
                <a:gd name="connsiteY87" fmla="*/ 561897 h 764941"/>
                <a:gd name="connsiteX88" fmla="*/ 0 w 766354"/>
                <a:gd name="connsiteY88" fmla="*/ 571422 h 764941"/>
                <a:gd name="connsiteX89" fmla="*/ 9525 w 766354"/>
                <a:gd name="connsiteY89" fmla="*/ 580947 h 764941"/>
                <a:gd name="connsiteX90" fmla="*/ 33871 w 766354"/>
                <a:gd name="connsiteY90" fmla="*/ 593148 h 764941"/>
                <a:gd name="connsiteX91" fmla="*/ 71418 w 766354"/>
                <a:gd name="connsiteY91" fmla="*/ 610665 h 764941"/>
                <a:gd name="connsiteX92" fmla="*/ 108966 w 766354"/>
                <a:gd name="connsiteY92" fmla="*/ 593148 h 764941"/>
                <a:gd name="connsiteX93" fmla="*/ 133312 w 766354"/>
                <a:gd name="connsiteY93" fmla="*/ 580947 h 764941"/>
                <a:gd name="connsiteX94" fmla="*/ 157639 w 766354"/>
                <a:gd name="connsiteY94" fmla="*/ 593148 h 764941"/>
                <a:gd name="connsiteX95" fmla="*/ 195158 w 766354"/>
                <a:gd name="connsiteY95" fmla="*/ 610665 h 764941"/>
                <a:gd name="connsiteX96" fmla="*/ 224609 w 766354"/>
                <a:gd name="connsiteY96" fmla="*/ 600359 h 764941"/>
                <a:gd name="connsiteX97" fmla="*/ 245431 w 766354"/>
                <a:gd name="connsiteY97" fmla="*/ 654975 h 764941"/>
                <a:gd name="connsiteX98" fmla="*/ 8363 w 766354"/>
                <a:gd name="connsiteY98" fmla="*/ 719593 h 764941"/>
                <a:gd name="connsiteX99" fmla="*/ 3010 w 766354"/>
                <a:gd name="connsiteY99" fmla="*/ 731956 h 764941"/>
                <a:gd name="connsiteX100" fmla="*/ 11868 w 766354"/>
                <a:gd name="connsiteY100" fmla="*/ 737976 h 764941"/>
                <a:gd name="connsiteX101" fmla="*/ 15373 w 766354"/>
                <a:gd name="connsiteY101" fmla="*/ 737300 h 764941"/>
                <a:gd name="connsiteX102" fmla="*/ 483460 w 766354"/>
                <a:gd name="connsiteY102" fmla="*/ 667053 h 764941"/>
                <a:gd name="connsiteX103" fmla="*/ 455457 w 766354"/>
                <a:gd name="connsiteY103" fmla="*/ 751920 h 764941"/>
                <a:gd name="connsiteX104" fmla="*/ 460820 w 766354"/>
                <a:gd name="connsiteY104" fmla="*/ 764274 h 764941"/>
                <a:gd name="connsiteX105" fmla="*/ 464315 w 766354"/>
                <a:gd name="connsiteY105" fmla="*/ 764941 h 764941"/>
                <a:gd name="connsiteX106" fmla="*/ 473183 w 766354"/>
                <a:gd name="connsiteY106" fmla="*/ 758912 h 764941"/>
                <a:gd name="connsiteX107" fmla="*/ 502644 w 766354"/>
                <a:gd name="connsiteY107" fmla="*/ 669110 h 764941"/>
                <a:gd name="connsiteX108" fmla="*/ 750294 w 766354"/>
                <a:gd name="connsiteY108" fmla="*/ 736823 h 764941"/>
                <a:gd name="connsiteX109" fmla="*/ 763200 w 766354"/>
                <a:gd name="connsiteY109" fmla="*/ 732994 h 764941"/>
                <a:gd name="connsiteX110" fmla="*/ 759381 w 766354"/>
                <a:gd name="connsiteY110" fmla="*/ 720088 h 764941"/>
                <a:gd name="connsiteX111" fmla="*/ 546059 w 766354"/>
                <a:gd name="connsiteY111" fmla="*/ 655213 h 764941"/>
                <a:gd name="connsiteX112" fmla="*/ 507768 w 766354"/>
                <a:gd name="connsiteY112" fmla="*/ 649898 h 764941"/>
                <a:gd name="connsiteX113" fmla="*/ 522380 w 766354"/>
                <a:gd name="connsiteY113" fmla="*/ 587166 h 764941"/>
                <a:gd name="connsiteX114" fmla="*/ 529028 w 766354"/>
                <a:gd name="connsiteY114" fmla="*/ 593158 h 764941"/>
                <a:gd name="connsiteX115" fmla="*/ 566576 w 766354"/>
                <a:gd name="connsiteY115" fmla="*/ 610674 h 764941"/>
                <a:gd name="connsiteX116" fmla="*/ 604142 w 766354"/>
                <a:gd name="connsiteY116" fmla="*/ 593167 h 764941"/>
                <a:gd name="connsiteX117" fmla="*/ 628517 w 766354"/>
                <a:gd name="connsiteY117" fmla="*/ 580956 h 764941"/>
                <a:gd name="connsiteX118" fmla="*/ 652920 w 766354"/>
                <a:gd name="connsiteY118" fmla="*/ 593167 h 764941"/>
                <a:gd name="connsiteX119" fmla="*/ 690496 w 766354"/>
                <a:gd name="connsiteY119" fmla="*/ 610674 h 764941"/>
                <a:gd name="connsiteX120" fmla="*/ 728082 w 766354"/>
                <a:gd name="connsiteY120" fmla="*/ 593167 h 764941"/>
                <a:gd name="connsiteX121" fmla="*/ 752485 w 766354"/>
                <a:gd name="connsiteY121" fmla="*/ 580956 h 764941"/>
                <a:gd name="connsiteX122" fmla="*/ 762010 w 766354"/>
                <a:gd name="connsiteY122" fmla="*/ 571431 h 764941"/>
                <a:gd name="connsiteX123" fmla="*/ 752485 w 766354"/>
                <a:gd name="connsiteY123" fmla="*/ 561906 h 764941"/>
                <a:gd name="connsiteX124" fmla="*/ 714899 w 766354"/>
                <a:gd name="connsiteY124" fmla="*/ 579413 h 764941"/>
                <a:gd name="connsiteX125" fmla="*/ 690496 w 766354"/>
                <a:gd name="connsiteY125" fmla="*/ 591624 h 764941"/>
                <a:gd name="connsiteX126" fmla="*/ 666102 w 766354"/>
                <a:gd name="connsiteY126" fmla="*/ 579413 h 764941"/>
                <a:gd name="connsiteX127" fmla="*/ 628517 w 766354"/>
                <a:gd name="connsiteY127" fmla="*/ 561906 h 764941"/>
                <a:gd name="connsiteX128" fmla="*/ 590950 w 766354"/>
                <a:gd name="connsiteY128" fmla="*/ 579413 h 764941"/>
                <a:gd name="connsiteX129" fmla="*/ 566576 w 766354"/>
                <a:gd name="connsiteY129" fmla="*/ 591624 h 764941"/>
                <a:gd name="connsiteX130" fmla="*/ 542230 w 766354"/>
                <a:gd name="connsiteY130" fmla="*/ 579423 h 764941"/>
                <a:gd name="connsiteX131" fmla="*/ 526447 w 766354"/>
                <a:gd name="connsiteY131" fmla="*/ 567145 h 764941"/>
                <a:gd name="connsiteX132" fmla="*/ 567842 w 766354"/>
                <a:gd name="connsiteY132" fmla="*/ 219225 h 764941"/>
                <a:gd name="connsiteX133" fmla="*/ 656606 w 766354"/>
                <a:gd name="connsiteY133" fmla="*/ 317247 h 764941"/>
                <a:gd name="connsiteX134" fmla="*/ 662902 w 766354"/>
                <a:gd name="connsiteY134" fmla="*/ 325372 h 764941"/>
                <a:gd name="connsiteX135" fmla="*/ 666102 w 766354"/>
                <a:gd name="connsiteY135" fmla="*/ 325924 h 764941"/>
                <a:gd name="connsiteX136" fmla="*/ 672903 w 766354"/>
                <a:gd name="connsiteY136" fmla="*/ 323067 h 764941"/>
                <a:gd name="connsiteX137" fmla="*/ 671998 w 766354"/>
                <a:gd name="connsiteY137" fmla="*/ 201204 h 764941"/>
                <a:gd name="connsiteX138" fmla="*/ 653139 w 766354"/>
                <a:gd name="connsiteY138" fmla="*/ 186983 h 764941"/>
                <a:gd name="connsiteX139" fmla="*/ 748732 w 766354"/>
                <a:gd name="connsiteY139" fmla="*/ 238304 h 764941"/>
                <a:gd name="connsiteX140" fmla="*/ 298390 w 766354"/>
                <a:gd name="connsiteY140" fmla="*/ 468123 h 764941"/>
                <a:gd name="connsiteX141" fmla="*/ 222342 w 766354"/>
                <a:gd name="connsiteY141" fmla="*/ 427327 h 764941"/>
                <a:gd name="connsiteX142" fmla="*/ 216846 w 766354"/>
                <a:gd name="connsiteY142" fmla="*/ 427499 h 764941"/>
                <a:gd name="connsiteX143" fmla="*/ 231162 w 766354"/>
                <a:gd name="connsiteY143" fmla="*/ 419507 h 764941"/>
                <a:gd name="connsiteX144" fmla="*/ 269462 w 766354"/>
                <a:gd name="connsiteY144" fmla="*/ 421327 h 764941"/>
                <a:gd name="connsiteX145" fmla="*/ 298390 w 766354"/>
                <a:gd name="connsiteY145" fmla="*/ 468123 h 764941"/>
                <a:gd name="connsiteX146" fmla="*/ 256603 w 766354"/>
                <a:gd name="connsiteY146" fmla="*/ 354595 h 764941"/>
                <a:gd name="connsiteX147" fmla="*/ 270405 w 766354"/>
                <a:gd name="connsiteY147" fmla="*/ 353194 h 764941"/>
                <a:gd name="connsiteX148" fmla="*/ 307924 w 766354"/>
                <a:gd name="connsiteY148" fmla="*/ 364558 h 764941"/>
                <a:gd name="connsiteX149" fmla="*/ 330775 w 766354"/>
                <a:gd name="connsiteY149" fmla="*/ 389704 h 764941"/>
                <a:gd name="connsiteX150" fmla="*/ 202254 w 766354"/>
                <a:gd name="connsiteY150" fmla="*/ 413173 h 764941"/>
                <a:gd name="connsiteX151" fmla="*/ 256603 w 766354"/>
                <a:gd name="connsiteY151" fmla="*/ 354595 h 764941"/>
                <a:gd name="connsiteX152" fmla="*/ 210179 w 766354"/>
                <a:gd name="connsiteY152" fmla="*/ 307170 h 764941"/>
                <a:gd name="connsiteX153" fmla="*/ 249022 w 766354"/>
                <a:gd name="connsiteY153" fmla="*/ 293073 h 764941"/>
                <a:gd name="connsiteX154" fmla="*/ 254937 w 766354"/>
                <a:gd name="connsiteY154" fmla="*/ 293358 h 764941"/>
                <a:gd name="connsiteX155" fmla="*/ 281369 w 766354"/>
                <a:gd name="connsiteY155" fmla="*/ 302283 h 764941"/>
                <a:gd name="connsiteX156" fmla="*/ 190824 w 766354"/>
                <a:gd name="connsiteY156" fmla="*/ 373749 h 764941"/>
                <a:gd name="connsiteX157" fmla="*/ 210179 w 766354"/>
                <a:gd name="connsiteY157" fmla="*/ 307170 h 764941"/>
                <a:gd name="connsiteX158" fmla="*/ 92697 w 766354"/>
                <a:gd name="connsiteY158" fmla="*/ 343812 h 764941"/>
                <a:gd name="connsiteX159" fmla="*/ 60360 w 766354"/>
                <a:gd name="connsiteY159" fmla="*/ 347556 h 764941"/>
                <a:gd name="connsiteX160" fmla="*/ 81353 w 766354"/>
                <a:gd name="connsiteY160" fmla="*/ 328877 h 764941"/>
                <a:gd name="connsiteX161" fmla="*/ 127778 w 766354"/>
                <a:gd name="connsiteY161" fmla="*/ 324038 h 764941"/>
                <a:gd name="connsiteX162" fmla="*/ 171402 w 766354"/>
                <a:gd name="connsiteY162" fmla="*/ 377759 h 764941"/>
                <a:gd name="connsiteX163" fmla="*/ 92697 w 766354"/>
                <a:gd name="connsiteY163" fmla="*/ 343812 h 764941"/>
                <a:gd name="connsiteX164" fmla="*/ 47977 w 766354"/>
                <a:gd name="connsiteY164" fmla="*/ 447806 h 764941"/>
                <a:gd name="connsiteX165" fmla="*/ 103003 w 766354"/>
                <a:gd name="connsiteY165" fmla="*/ 385846 h 764941"/>
                <a:gd name="connsiteX166" fmla="*/ 116891 w 766354"/>
                <a:gd name="connsiteY166" fmla="*/ 384436 h 764941"/>
                <a:gd name="connsiteX167" fmla="*/ 154657 w 766354"/>
                <a:gd name="connsiteY167" fmla="*/ 395876 h 764941"/>
                <a:gd name="connsiteX168" fmla="*/ 176336 w 766354"/>
                <a:gd name="connsiteY168" fmla="*/ 418793 h 764941"/>
                <a:gd name="connsiteX169" fmla="*/ 47977 w 766354"/>
                <a:gd name="connsiteY169" fmla="*/ 447806 h 764941"/>
                <a:gd name="connsiteX170" fmla="*/ 106766 w 766354"/>
                <a:gd name="connsiteY170" fmla="*/ 507366 h 764941"/>
                <a:gd name="connsiteX171" fmla="*/ 115281 w 766354"/>
                <a:gd name="connsiteY171" fmla="*/ 452921 h 764941"/>
                <a:gd name="connsiteX172" fmla="*/ 149971 w 766354"/>
                <a:gd name="connsiteY172" fmla="*/ 436157 h 764941"/>
                <a:gd name="connsiteX173" fmla="*/ 152771 w 766354"/>
                <a:gd name="connsiteY173" fmla="*/ 436081 h 764941"/>
                <a:gd name="connsiteX174" fmla="*/ 166097 w 766354"/>
                <a:gd name="connsiteY174" fmla="*/ 437881 h 764941"/>
                <a:gd name="connsiteX175" fmla="*/ 106766 w 766354"/>
                <a:gd name="connsiteY175" fmla="*/ 507366 h 764941"/>
                <a:gd name="connsiteX176" fmla="*/ 265166 w 766354"/>
                <a:gd name="connsiteY176" fmla="*/ 652194 h 764941"/>
                <a:gd name="connsiteX177" fmla="*/ 240221 w 766354"/>
                <a:gd name="connsiteY177" fmla="*/ 586471 h 764941"/>
                <a:gd name="connsiteX178" fmla="*/ 257042 w 766354"/>
                <a:gd name="connsiteY178" fmla="*/ 580956 h 764941"/>
                <a:gd name="connsiteX179" fmla="*/ 281397 w 766354"/>
                <a:gd name="connsiteY179" fmla="*/ 593158 h 764941"/>
                <a:gd name="connsiteX180" fmla="*/ 318945 w 766354"/>
                <a:gd name="connsiteY180" fmla="*/ 610674 h 764941"/>
                <a:gd name="connsiteX181" fmla="*/ 356492 w 766354"/>
                <a:gd name="connsiteY181" fmla="*/ 593158 h 764941"/>
                <a:gd name="connsiteX182" fmla="*/ 380848 w 766354"/>
                <a:gd name="connsiteY182" fmla="*/ 580956 h 764941"/>
                <a:gd name="connsiteX183" fmla="*/ 405203 w 766354"/>
                <a:gd name="connsiteY183" fmla="*/ 593158 h 764941"/>
                <a:gd name="connsiteX184" fmla="*/ 442751 w 766354"/>
                <a:gd name="connsiteY184" fmla="*/ 610674 h 764941"/>
                <a:gd name="connsiteX185" fmla="*/ 480308 w 766354"/>
                <a:gd name="connsiteY185" fmla="*/ 593158 h 764941"/>
                <a:gd name="connsiteX186" fmla="*/ 504215 w 766354"/>
                <a:gd name="connsiteY186" fmla="*/ 580975 h 764941"/>
                <a:gd name="connsiteX187" fmla="*/ 488642 w 766354"/>
                <a:gd name="connsiteY187" fmla="*/ 647860 h 764941"/>
                <a:gd name="connsiteX188" fmla="*/ 265166 w 766354"/>
                <a:gd name="connsiteY188" fmla="*/ 652194 h 764941"/>
                <a:gd name="connsiteX189" fmla="*/ 669712 w 766354"/>
                <a:gd name="connsiteY189" fmla="*/ 128357 h 764941"/>
                <a:gd name="connsiteX190" fmla="*/ 746998 w 766354"/>
                <a:gd name="connsiteY190" fmla="*/ 210700 h 764941"/>
                <a:gd name="connsiteX191" fmla="*/ 638794 w 766354"/>
                <a:gd name="connsiteY191" fmla="*/ 167285 h 764941"/>
                <a:gd name="connsiteX192" fmla="*/ 574015 w 766354"/>
                <a:gd name="connsiteY192" fmla="*/ 183764 h 764941"/>
                <a:gd name="connsiteX193" fmla="*/ 603342 w 766354"/>
                <a:gd name="connsiteY193" fmla="*/ 145616 h 764941"/>
                <a:gd name="connsiteX194" fmla="*/ 669712 w 766354"/>
                <a:gd name="connsiteY194" fmla="*/ 128357 h 764941"/>
                <a:gd name="connsiteX195" fmla="*/ 565280 w 766354"/>
                <a:gd name="connsiteY195" fmla="*/ 159418 h 764941"/>
                <a:gd name="connsiteX196" fmla="*/ 563594 w 766354"/>
                <a:gd name="connsiteY196" fmla="*/ 154370 h 764941"/>
                <a:gd name="connsiteX197" fmla="*/ 564023 w 766354"/>
                <a:gd name="connsiteY197" fmla="*/ 153703 h 764941"/>
                <a:gd name="connsiteX198" fmla="*/ 565614 w 766354"/>
                <a:gd name="connsiteY198" fmla="*/ 158894 h 764941"/>
                <a:gd name="connsiteX199" fmla="*/ 565280 w 766354"/>
                <a:gd name="connsiteY199" fmla="*/ 159418 h 764941"/>
                <a:gd name="connsiteX200" fmla="*/ 632670 w 766354"/>
                <a:gd name="connsiteY200" fmla="*/ 51719 h 764941"/>
                <a:gd name="connsiteX201" fmla="*/ 660368 w 766354"/>
                <a:gd name="connsiteY201" fmla="*/ 46747 h 764941"/>
                <a:gd name="connsiteX202" fmla="*/ 694077 w 766354"/>
                <a:gd name="connsiteY202" fmla="*/ 54252 h 764941"/>
                <a:gd name="connsiteX203" fmla="*/ 727043 w 766354"/>
                <a:gd name="connsiteY203" fmla="*/ 82380 h 764941"/>
                <a:gd name="connsiteX204" fmla="*/ 579892 w 766354"/>
                <a:gd name="connsiteY204" fmla="*/ 133557 h 764941"/>
                <a:gd name="connsiteX205" fmla="*/ 632670 w 766354"/>
                <a:gd name="connsiteY205" fmla="*/ 51719 h 764941"/>
                <a:gd name="connsiteX206" fmla="*/ 427996 w 766354"/>
                <a:gd name="connsiteY206" fmla="*/ 38041 h 764941"/>
                <a:gd name="connsiteX207" fmla="*/ 467220 w 766354"/>
                <a:gd name="connsiteY207" fmla="*/ 20077 h 764941"/>
                <a:gd name="connsiteX208" fmla="*/ 527104 w 766354"/>
                <a:gd name="connsiteY208" fmla="*/ 34526 h 764941"/>
                <a:gd name="connsiteX209" fmla="*/ 555689 w 766354"/>
                <a:gd name="connsiteY209" fmla="*/ 127757 h 764941"/>
                <a:gd name="connsiteX210" fmla="*/ 427996 w 766354"/>
                <a:gd name="connsiteY210" fmla="*/ 38041 h 764941"/>
                <a:gd name="connsiteX211" fmla="*/ 375133 w 766354"/>
                <a:gd name="connsiteY211" fmla="*/ 156513 h 764941"/>
                <a:gd name="connsiteX212" fmla="*/ 404355 w 766354"/>
                <a:gd name="connsiteY212" fmla="*/ 117746 h 764941"/>
                <a:gd name="connsiteX213" fmla="*/ 472078 w 766354"/>
                <a:gd name="connsiteY213" fmla="*/ 100353 h 764941"/>
                <a:gd name="connsiteX214" fmla="*/ 543068 w 766354"/>
                <a:gd name="connsiteY214" fmla="*/ 153950 h 764941"/>
                <a:gd name="connsiteX215" fmla="*/ 543420 w 766354"/>
                <a:gd name="connsiteY215" fmla="*/ 155370 h 764941"/>
                <a:gd name="connsiteX216" fmla="*/ 545154 w 766354"/>
                <a:gd name="connsiteY216" fmla="*/ 159132 h 764941"/>
                <a:gd name="connsiteX217" fmla="*/ 549821 w 766354"/>
                <a:gd name="connsiteY217" fmla="*/ 178315 h 764941"/>
                <a:gd name="connsiteX218" fmla="*/ 451856 w 766354"/>
                <a:gd name="connsiteY218" fmla="*/ 139749 h 764941"/>
                <a:gd name="connsiteX219" fmla="*/ 375133 w 766354"/>
                <a:gd name="connsiteY219" fmla="*/ 156513 h 764941"/>
                <a:gd name="connsiteX220" fmla="*/ 423691 w 766354"/>
                <a:gd name="connsiteY220" fmla="*/ 258640 h 764941"/>
                <a:gd name="connsiteX221" fmla="*/ 457029 w 766354"/>
                <a:gd name="connsiteY221" fmla="*/ 186440 h 764941"/>
                <a:gd name="connsiteX222" fmla="*/ 488918 w 766354"/>
                <a:gd name="connsiteY222" fmla="*/ 178172 h 764941"/>
                <a:gd name="connsiteX223" fmla="*/ 507568 w 766354"/>
                <a:gd name="connsiteY223" fmla="*/ 180859 h 764941"/>
                <a:gd name="connsiteX224" fmla="*/ 533352 w 766354"/>
                <a:gd name="connsiteY224" fmla="*/ 195175 h 764941"/>
                <a:gd name="connsiteX225" fmla="*/ 423691 w 766354"/>
                <a:gd name="connsiteY225" fmla="*/ 258640 h 764941"/>
                <a:gd name="connsiteX226" fmla="*/ 671065 w 766354"/>
                <a:gd name="connsiteY226" fmla="*/ 293339 h 764941"/>
                <a:gd name="connsiteX227" fmla="*/ 582768 w 766354"/>
                <a:gd name="connsiteY227" fmla="*/ 202109 h 764941"/>
                <a:gd name="connsiteX228" fmla="*/ 611324 w 766354"/>
                <a:gd name="connsiteY228" fmla="*/ 195432 h 764941"/>
                <a:gd name="connsiteX229" fmla="*/ 658559 w 766354"/>
                <a:gd name="connsiteY229" fmla="*/ 214720 h 764941"/>
                <a:gd name="connsiteX230" fmla="*/ 671065 w 766354"/>
                <a:gd name="connsiteY230" fmla="*/ 293339 h 76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766354" h="764941">
                  <a:moveTo>
                    <a:pt x="748732" y="238304"/>
                  </a:moveTo>
                  <a:cubicBezTo>
                    <a:pt x="750570" y="240371"/>
                    <a:pt x="753180" y="241504"/>
                    <a:pt x="755866" y="241504"/>
                  </a:cubicBezTo>
                  <a:cubicBezTo>
                    <a:pt x="756790" y="241504"/>
                    <a:pt x="757714" y="241371"/>
                    <a:pt x="758628" y="241095"/>
                  </a:cubicBezTo>
                  <a:cubicBezTo>
                    <a:pt x="762190" y="240018"/>
                    <a:pt x="764791" y="236970"/>
                    <a:pt x="765305" y="233294"/>
                  </a:cubicBezTo>
                  <a:cubicBezTo>
                    <a:pt x="773592" y="173381"/>
                    <a:pt x="731901" y="117841"/>
                    <a:pt x="672370" y="109488"/>
                  </a:cubicBezTo>
                  <a:cubicBezTo>
                    <a:pt x="658701" y="107573"/>
                    <a:pt x="645100" y="108335"/>
                    <a:pt x="632070" y="111450"/>
                  </a:cubicBezTo>
                  <a:cubicBezTo>
                    <a:pt x="681361" y="84237"/>
                    <a:pt x="738426" y="104582"/>
                    <a:pt x="741683" y="105782"/>
                  </a:cubicBezTo>
                  <a:cubicBezTo>
                    <a:pt x="745150" y="107049"/>
                    <a:pt x="749075" y="106211"/>
                    <a:pt x="751703" y="103601"/>
                  </a:cubicBezTo>
                  <a:cubicBezTo>
                    <a:pt x="754332" y="100991"/>
                    <a:pt x="755218" y="97086"/>
                    <a:pt x="753951" y="93600"/>
                  </a:cubicBezTo>
                  <a:cubicBezTo>
                    <a:pt x="744788" y="68349"/>
                    <a:pt x="726377" y="48232"/>
                    <a:pt x="702116" y="36964"/>
                  </a:cubicBezTo>
                  <a:cubicBezTo>
                    <a:pt x="678018" y="25763"/>
                    <a:pt x="651034" y="24658"/>
                    <a:pt x="626107" y="33831"/>
                  </a:cubicBezTo>
                  <a:cubicBezTo>
                    <a:pt x="604561" y="41765"/>
                    <a:pt x="587454" y="56500"/>
                    <a:pt x="576110" y="74693"/>
                  </a:cubicBezTo>
                  <a:cubicBezTo>
                    <a:pt x="570452" y="53090"/>
                    <a:pt x="557670" y="33240"/>
                    <a:pt x="538353" y="19134"/>
                  </a:cubicBezTo>
                  <a:cubicBezTo>
                    <a:pt x="516827" y="3417"/>
                    <a:pt x="490490" y="-2926"/>
                    <a:pt x="464239" y="1255"/>
                  </a:cubicBezTo>
                  <a:cubicBezTo>
                    <a:pt x="437893" y="5456"/>
                    <a:pt x="414776" y="19734"/>
                    <a:pt x="399126" y="41460"/>
                  </a:cubicBezTo>
                  <a:cubicBezTo>
                    <a:pt x="396954" y="44470"/>
                    <a:pt x="396735" y="48471"/>
                    <a:pt x="398555" y="51700"/>
                  </a:cubicBezTo>
                  <a:cubicBezTo>
                    <a:pt x="400374" y="54928"/>
                    <a:pt x="403946" y="56853"/>
                    <a:pt x="407603" y="56519"/>
                  </a:cubicBezTo>
                  <a:cubicBezTo>
                    <a:pt x="407889" y="56491"/>
                    <a:pt x="436874" y="54357"/>
                    <a:pt x="468306" y="65644"/>
                  </a:cubicBezTo>
                  <a:cubicBezTo>
                    <a:pt x="486728" y="72254"/>
                    <a:pt x="501767" y="82075"/>
                    <a:pt x="513750" y="94705"/>
                  </a:cubicBezTo>
                  <a:cubicBezTo>
                    <a:pt x="502015" y="88104"/>
                    <a:pt x="488909" y="83456"/>
                    <a:pt x="474764" y="81475"/>
                  </a:cubicBezTo>
                  <a:cubicBezTo>
                    <a:pt x="445360" y="77350"/>
                    <a:pt x="416328" y="84837"/>
                    <a:pt x="392906" y="102525"/>
                  </a:cubicBezTo>
                  <a:cubicBezTo>
                    <a:pt x="370065" y="119784"/>
                    <a:pt x="355340" y="144787"/>
                    <a:pt x="351444" y="172924"/>
                  </a:cubicBezTo>
                  <a:cubicBezTo>
                    <a:pt x="350939" y="176582"/>
                    <a:pt x="352596" y="180211"/>
                    <a:pt x="355692" y="182221"/>
                  </a:cubicBezTo>
                  <a:cubicBezTo>
                    <a:pt x="358807" y="184240"/>
                    <a:pt x="362798" y="184278"/>
                    <a:pt x="365912" y="182316"/>
                  </a:cubicBezTo>
                  <a:cubicBezTo>
                    <a:pt x="366189" y="182144"/>
                    <a:pt x="393621" y="165247"/>
                    <a:pt x="430473" y="160037"/>
                  </a:cubicBezTo>
                  <a:cubicBezTo>
                    <a:pt x="445656" y="157894"/>
                    <a:pt x="459991" y="158246"/>
                    <a:pt x="473621" y="160580"/>
                  </a:cubicBezTo>
                  <a:cubicBezTo>
                    <a:pt x="464715" y="162228"/>
                    <a:pt x="456028" y="165238"/>
                    <a:pt x="447856" y="169752"/>
                  </a:cubicBezTo>
                  <a:cubicBezTo>
                    <a:pt x="406451" y="192584"/>
                    <a:pt x="391211" y="245067"/>
                    <a:pt x="413880" y="286738"/>
                  </a:cubicBezTo>
                  <a:cubicBezTo>
                    <a:pt x="415557" y="289815"/>
                    <a:pt x="418776" y="291701"/>
                    <a:pt x="422243" y="291701"/>
                  </a:cubicBezTo>
                  <a:cubicBezTo>
                    <a:pt x="422453" y="291701"/>
                    <a:pt x="422662" y="291701"/>
                    <a:pt x="422881" y="291682"/>
                  </a:cubicBezTo>
                  <a:cubicBezTo>
                    <a:pt x="426587" y="291434"/>
                    <a:pt x="429825" y="289043"/>
                    <a:pt x="431149" y="285567"/>
                  </a:cubicBezTo>
                  <a:cubicBezTo>
                    <a:pt x="432549" y="281938"/>
                    <a:pt x="465668" y="198337"/>
                    <a:pt x="548907" y="216701"/>
                  </a:cubicBezTo>
                  <a:cubicBezTo>
                    <a:pt x="546583" y="263583"/>
                    <a:pt x="537248" y="413630"/>
                    <a:pt x="508064" y="562106"/>
                  </a:cubicBezTo>
                  <a:cubicBezTo>
                    <a:pt x="506940" y="562040"/>
                    <a:pt x="505892" y="561897"/>
                    <a:pt x="504701" y="561897"/>
                  </a:cubicBezTo>
                  <a:cubicBezTo>
                    <a:pt x="485394" y="561897"/>
                    <a:pt x="475278" y="571612"/>
                    <a:pt x="467144" y="579413"/>
                  </a:cubicBezTo>
                  <a:cubicBezTo>
                    <a:pt x="459762" y="586500"/>
                    <a:pt x="454428" y="591615"/>
                    <a:pt x="442779" y="591615"/>
                  </a:cubicBezTo>
                  <a:cubicBezTo>
                    <a:pt x="431140" y="591615"/>
                    <a:pt x="425806" y="586490"/>
                    <a:pt x="418424" y="579413"/>
                  </a:cubicBezTo>
                  <a:cubicBezTo>
                    <a:pt x="410299" y="571612"/>
                    <a:pt x="400183" y="561897"/>
                    <a:pt x="380876" y="561897"/>
                  </a:cubicBezTo>
                  <a:cubicBezTo>
                    <a:pt x="361569" y="561897"/>
                    <a:pt x="351453" y="571612"/>
                    <a:pt x="343329" y="579413"/>
                  </a:cubicBezTo>
                  <a:cubicBezTo>
                    <a:pt x="335947" y="586500"/>
                    <a:pt x="330613" y="591615"/>
                    <a:pt x="318973" y="591615"/>
                  </a:cubicBezTo>
                  <a:cubicBezTo>
                    <a:pt x="307334" y="591615"/>
                    <a:pt x="302000" y="586490"/>
                    <a:pt x="294618" y="579413"/>
                  </a:cubicBezTo>
                  <a:cubicBezTo>
                    <a:pt x="286493" y="571612"/>
                    <a:pt x="276377" y="561897"/>
                    <a:pt x="257070" y="561897"/>
                  </a:cubicBezTo>
                  <a:cubicBezTo>
                    <a:pt x="247621" y="561897"/>
                    <a:pt x="240401" y="564240"/>
                    <a:pt x="234515" y="567526"/>
                  </a:cubicBezTo>
                  <a:cubicBezTo>
                    <a:pt x="220389" y="519120"/>
                    <a:pt x="209960" y="470485"/>
                    <a:pt x="205502" y="448482"/>
                  </a:cubicBezTo>
                  <a:cubicBezTo>
                    <a:pt x="264595" y="435233"/>
                    <a:pt x="292408" y="494098"/>
                    <a:pt x="293599" y="496708"/>
                  </a:cubicBezTo>
                  <a:cubicBezTo>
                    <a:pt x="295132" y="500098"/>
                    <a:pt x="298504" y="502289"/>
                    <a:pt x="302219" y="502318"/>
                  </a:cubicBezTo>
                  <a:cubicBezTo>
                    <a:pt x="302238" y="502318"/>
                    <a:pt x="302257" y="502318"/>
                    <a:pt x="302276" y="502318"/>
                  </a:cubicBezTo>
                  <a:cubicBezTo>
                    <a:pt x="305981" y="502318"/>
                    <a:pt x="309343" y="500175"/>
                    <a:pt x="310906" y="496812"/>
                  </a:cubicBezTo>
                  <a:cubicBezTo>
                    <a:pt x="327127" y="462017"/>
                    <a:pt x="312191" y="420422"/>
                    <a:pt x="277616" y="404086"/>
                  </a:cubicBezTo>
                  <a:cubicBezTo>
                    <a:pt x="274739" y="402724"/>
                    <a:pt x="271786" y="401648"/>
                    <a:pt x="268805" y="400705"/>
                  </a:cubicBezTo>
                  <a:cubicBezTo>
                    <a:pt x="306572" y="395790"/>
                    <a:pt x="340023" y="413773"/>
                    <a:pt x="342233" y="414993"/>
                  </a:cubicBezTo>
                  <a:cubicBezTo>
                    <a:pt x="345472" y="416783"/>
                    <a:pt x="349491" y="416536"/>
                    <a:pt x="352482" y="414335"/>
                  </a:cubicBezTo>
                  <a:cubicBezTo>
                    <a:pt x="355473" y="412145"/>
                    <a:pt x="356921" y="408411"/>
                    <a:pt x="356187" y="404772"/>
                  </a:cubicBezTo>
                  <a:cubicBezTo>
                    <a:pt x="351501" y="381588"/>
                    <a:pt x="338109" y="361662"/>
                    <a:pt x="318459" y="348651"/>
                  </a:cubicBezTo>
                  <a:cubicBezTo>
                    <a:pt x="298980" y="335754"/>
                    <a:pt x="275654" y="331239"/>
                    <a:pt x="252794" y="335916"/>
                  </a:cubicBezTo>
                  <a:cubicBezTo>
                    <a:pt x="247298" y="337040"/>
                    <a:pt x="242049" y="338716"/>
                    <a:pt x="237039" y="340783"/>
                  </a:cubicBezTo>
                  <a:cubicBezTo>
                    <a:pt x="265357" y="319066"/>
                    <a:pt x="301352" y="319019"/>
                    <a:pt x="303600" y="318981"/>
                  </a:cubicBezTo>
                  <a:cubicBezTo>
                    <a:pt x="307696" y="319133"/>
                    <a:pt x="310706" y="316914"/>
                    <a:pt x="312315" y="313589"/>
                  </a:cubicBezTo>
                  <a:cubicBezTo>
                    <a:pt x="313915" y="310246"/>
                    <a:pt x="313458" y="306284"/>
                    <a:pt x="311106" y="303426"/>
                  </a:cubicBezTo>
                  <a:cubicBezTo>
                    <a:pt x="297447" y="286757"/>
                    <a:pt x="278149" y="276442"/>
                    <a:pt x="256765" y="274385"/>
                  </a:cubicBezTo>
                  <a:cubicBezTo>
                    <a:pt x="235391" y="272356"/>
                    <a:pt x="214551" y="278766"/>
                    <a:pt x="198025" y="292501"/>
                  </a:cubicBezTo>
                  <a:cubicBezTo>
                    <a:pt x="185271" y="303093"/>
                    <a:pt x="176613" y="316856"/>
                    <a:pt x="172222" y="331735"/>
                  </a:cubicBezTo>
                  <a:cubicBezTo>
                    <a:pt x="162411" y="319771"/>
                    <a:pt x="149095" y="310513"/>
                    <a:pt x="133236" y="305788"/>
                  </a:cubicBezTo>
                  <a:cubicBezTo>
                    <a:pt x="112738" y="299673"/>
                    <a:pt x="91097" y="301931"/>
                    <a:pt x="72276" y="312132"/>
                  </a:cubicBezTo>
                  <a:cubicBezTo>
                    <a:pt x="53321" y="322419"/>
                    <a:pt x="39519" y="339516"/>
                    <a:pt x="33395" y="360290"/>
                  </a:cubicBezTo>
                  <a:cubicBezTo>
                    <a:pt x="32347" y="363853"/>
                    <a:pt x="33471" y="367691"/>
                    <a:pt x="36262" y="370139"/>
                  </a:cubicBezTo>
                  <a:cubicBezTo>
                    <a:pt x="39043" y="372587"/>
                    <a:pt x="43015" y="373187"/>
                    <a:pt x="46396" y="371692"/>
                  </a:cubicBezTo>
                  <a:cubicBezTo>
                    <a:pt x="48530" y="370749"/>
                    <a:pt x="81534" y="356623"/>
                    <a:pt x="115929" y="365396"/>
                  </a:cubicBezTo>
                  <a:cubicBezTo>
                    <a:pt x="110357" y="365463"/>
                    <a:pt x="104746" y="366034"/>
                    <a:pt x="99174" y="367177"/>
                  </a:cubicBezTo>
                  <a:cubicBezTo>
                    <a:pt x="51587" y="376921"/>
                    <a:pt x="20745" y="423813"/>
                    <a:pt x="30423" y="471695"/>
                  </a:cubicBezTo>
                  <a:cubicBezTo>
                    <a:pt x="31156" y="475333"/>
                    <a:pt x="33947" y="478210"/>
                    <a:pt x="37567" y="479067"/>
                  </a:cubicBezTo>
                  <a:cubicBezTo>
                    <a:pt x="38291" y="479248"/>
                    <a:pt x="39024" y="479324"/>
                    <a:pt x="39757" y="479324"/>
                  </a:cubicBezTo>
                  <a:cubicBezTo>
                    <a:pt x="42653" y="479324"/>
                    <a:pt x="45434" y="478000"/>
                    <a:pt x="47263" y="475667"/>
                  </a:cubicBezTo>
                  <a:cubicBezTo>
                    <a:pt x="48806" y="473705"/>
                    <a:pt x="71828" y="445015"/>
                    <a:pt x="107413" y="434052"/>
                  </a:cubicBezTo>
                  <a:cubicBezTo>
                    <a:pt x="105194" y="435986"/>
                    <a:pt x="103051" y="438024"/>
                    <a:pt x="101060" y="440253"/>
                  </a:cubicBezTo>
                  <a:cubicBezTo>
                    <a:pt x="75590" y="468875"/>
                    <a:pt x="78000" y="513033"/>
                    <a:pt x="106432" y="538684"/>
                  </a:cubicBezTo>
                  <a:cubicBezTo>
                    <a:pt x="108214" y="540284"/>
                    <a:pt x="110490" y="541123"/>
                    <a:pt x="112805" y="541123"/>
                  </a:cubicBezTo>
                  <a:cubicBezTo>
                    <a:pt x="114071" y="541123"/>
                    <a:pt x="115348" y="540875"/>
                    <a:pt x="116557" y="540351"/>
                  </a:cubicBezTo>
                  <a:cubicBezTo>
                    <a:pt x="119967" y="538894"/>
                    <a:pt x="122225" y="535570"/>
                    <a:pt x="122330" y="531855"/>
                  </a:cubicBezTo>
                  <a:cubicBezTo>
                    <a:pt x="122415" y="528921"/>
                    <a:pt x="125282" y="462341"/>
                    <a:pt x="186814" y="452407"/>
                  </a:cubicBezTo>
                  <a:cubicBezTo>
                    <a:pt x="191567" y="476067"/>
                    <a:pt x="202863" y="528893"/>
                    <a:pt x="218380" y="580480"/>
                  </a:cubicBezTo>
                  <a:cubicBezTo>
                    <a:pt x="211569" y="586995"/>
                    <a:pt x="206188" y="591615"/>
                    <a:pt x="195158" y="591615"/>
                  </a:cubicBezTo>
                  <a:cubicBezTo>
                    <a:pt x="183528" y="591615"/>
                    <a:pt x="178203" y="586500"/>
                    <a:pt x="170831" y="579413"/>
                  </a:cubicBezTo>
                  <a:cubicBezTo>
                    <a:pt x="162706" y="571612"/>
                    <a:pt x="152600" y="561897"/>
                    <a:pt x="133312" y="561897"/>
                  </a:cubicBezTo>
                  <a:cubicBezTo>
                    <a:pt x="114005" y="561897"/>
                    <a:pt x="103899" y="571612"/>
                    <a:pt x="95774" y="579413"/>
                  </a:cubicBezTo>
                  <a:cubicBezTo>
                    <a:pt x="88392" y="586500"/>
                    <a:pt x="83068" y="591615"/>
                    <a:pt x="71418" y="591615"/>
                  </a:cubicBezTo>
                  <a:cubicBezTo>
                    <a:pt x="59779" y="591615"/>
                    <a:pt x="54445" y="586490"/>
                    <a:pt x="47073" y="579413"/>
                  </a:cubicBezTo>
                  <a:cubicBezTo>
                    <a:pt x="38938" y="571612"/>
                    <a:pt x="28832" y="561897"/>
                    <a:pt x="9525" y="561897"/>
                  </a:cubicBezTo>
                  <a:cubicBezTo>
                    <a:pt x="4267" y="561897"/>
                    <a:pt x="0" y="566164"/>
                    <a:pt x="0" y="571422"/>
                  </a:cubicBezTo>
                  <a:cubicBezTo>
                    <a:pt x="0" y="576679"/>
                    <a:pt x="4267" y="580947"/>
                    <a:pt x="9525" y="580947"/>
                  </a:cubicBezTo>
                  <a:cubicBezTo>
                    <a:pt x="21165" y="580947"/>
                    <a:pt x="26499" y="586071"/>
                    <a:pt x="33871" y="593148"/>
                  </a:cubicBezTo>
                  <a:cubicBezTo>
                    <a:pt x="42005" y="600949"/>
                    <a:pt x="52111" y="610665"/>
                    <a:pt x="71418" y="610665"/>
                  </a:cubicBezTo>
                  <a:cubicBezTo>
                    <a:pt x="90726" y="610665"/>
                    <a:pt x="100841" y="600949"/>
                    <a:pt x="108966" y="593148"/>
                  </a:cubicBezTo>
                  <a:cubicBezTo>
                    <a:pt x="116338" y="586062"/>
                    <a:pt x="121672" y="580947"/>
                    <a:pt x="133312" y="580947"/>
                  </a:cubicBezTo>
                  <a:cubicBezTo>
                    <a:pt x="144942" y="580947"/>
                    <a:pt x="150266" y="586062"/>
                    <a:pt x="157639" y="593148"/>
                  </a:cubicBezTo>
                  <a:cubicBezTo>
                    <a:pt x="165764" y="600949"/>
                    <a:pt x="175870" y="610665"/>
                    <a:pt x="195158" y="610665"/>
                  </a:cubicBezTo>
                  <a:cubicBezTo>
                    <a:pt x="208674" y="610665"/>
                    <a:pt x="217627" y="605883"/>
                    <a:pt x="224609" y="600359"/>
                  </a:cubicBezTo>
                  <a:cubicBezTo>
                    <a:pt x="231010" y="619932"/>
                    <a:pt x="237992" y="638697"/>
                    <a:pt x="245431" y="654975"/>
                  </a:cubicBezTo>
                  <a:cubicBezTo>
                    <a:pt x="172288" y="666091"/>
                    <a:pt x="92593" y="686227"/>
                    <a:pt x="8363" y="719593"/>
                  </a:cubicBezTo>
                  <a:cubicBezTo>
                    <a:pt x="3467" y="721526"/>
                    <a:pt x="1076" y="727070"/>
                    <a:pt x="3010" y="731956"/>
                  </a:cubicBezTo>
                  <a:cubicBezTo>
                    <a:pt x="4486" y="735699"/>
                    <a:pt x="8077" y="737976"/>
                    <a:pt x="11868" y="737976"/>
                  </a:cubicBezTo>
                  <a:cubicBezTo>
                    <a:pt x="13030" y="737976"/>
                    <a:pt x="14221" y="737757"/>
                    <a:pt x="15373" y="737300"/>
                  </a:cubicBezTo>
                  <a:cubicBezTo>
                    <a:pt x="197168" y="665291"/>
                    <a:pt x="358531" y="655213"/>
                    <a:pt x="483460" y="667053"/>
                  </a:cubicBezTo>
                  <a:cubicBezTo>
                    <a:pt x="475164" y="696837"/>
                    <a:pt x="465896" y="725479"/>
                    <a:pt x="455457" y="751920"/>
                  </a:cubicBezTo>
                  <a:cubicBezTo>
                    <a:pt x="453523" y="756816"/>
                    <a:pt x="455924" y="762341"/>
                    <a:pt x="460820" y="764274"/>
                  </a:cubicBezTo>
                  <a:cubicBezTo>
                    <a:pt x="461972" y="764722"/>
                    <a:pt x="463153" y="764941"/>
                    <a:pt x="464315" y="764941"/>
                  </a:cubicBezTo>
                  <a:cubicBezTo>
                    <a:pt x="468106" y="764941"/>
                    <a:pt x="471697" y="762655"/>
                    <a:pt x="473183" y="758912"/>
                  </a:cubicBezTo>
                  <a:cubicBezTo>
                    <a:pt x="484222" y="730975"/>
                    <a:pt x="493967" y="700638"/>
                    <a:pt x="502644" y="669110"/>
                  </a:cubicBezTo>
                  <a:cubicBezTo>
                    <a:pt x="655196" y="686769"/>
                    <a:pt x="748598" y="735909"/>
                    <a:pt x="750294" y="736823"/>
                  </a:cubicBezTo>
                  <a:cubicBezTo>
                    <a:pt x="754904" y="739328"/>
                    <a:pt x="760695" y="737614"/>
                    <a:pt x="763200" y="732994"/>
                  </a:cubicBezTo>
                  <a:cubicBezTo>
                    <a:pt x="765715" y="728375"/>
                    <a:pt x="764000" y="722593"/>
                    <a:pt x="759381" y="720088"/>
                  </a:cubicBezTo>
                  <a:cubicBezTo>
                    <a:pt x="756123" y="718316"/>
                    <a:pt x="678151" y="676501"/>
                    <a:pt x="546059" y="655213"/>
                  </a:cubicBezTo>
                  <a:cubicBezTo>
                    <a:pt x="533991" y="653270"/>
                    <a:pt x="521189" y="651479"/>
                    <a:pt x="507768" y="649898"/>
                  </a:cubicBezTo>
                  <a:cubicBezTo>
                    <a:pt x="513064" y="629305"/>
                    <a:pt x="517941" y="608312"/>
                    <a:pt x="522380" y="587166"/>
                  </a:cubicBezTo>
                  <a:cubicBezTo>
                    <a:pt x="524561" y="588910"/>
                    <a:pt x="526694" y="590919"/>
                    <a:pt x="529028" y="593158"/>
                  </a:cubicBezTo>
                  <a:cubicBezTo>
                    <a:pt x="537153" y="600959"/>
                    <a:pt x="547268" y="610674"/>
                    <a:pt x="566576" y="610674"/>
                  </a:cubicBezTo>
                  <a:cubicBezTo>
                    <a:pt x="585892" y="610674"/>
                    <a:pt x="596008" y="600959"/>
                    <a:pt x="604142" y="593167"/>
                  </a:cubicBezTo>
                  <a:cubicBezTo>
                    <a:pt x="611524" y="586081"/>
                    <a:pt x="616858" y="580956"/>
                    <a:pt x="628517" y="580956"/>
                  </a:cubicBezTo>
                  <a:cubicBezTo>
                    <a:pt x="640185" y="580956"/>
                    <a:pt x="645528" y="586081"/>
                    <a:pt x="652920" y="593167"/>
                  </a:cubicBezTo>
                  <a:cubicBezTo>
                    <a:pt x="661054" y="600968"/>
                    <a:pt x="671179" y="610674"/>
                    <a:pt x="690496" y="610674"/>
                  </a:cubicBezTo>
                  <a:cubicBezTo>
                    <a:pt x="709813" y="610674"/>
                    <a:pt x="719947" y="600968"/>
                    <a:pt x="728082" y="593167"/>
                  </a:cubicBezTo>
                  <a:cubicBezTo>
                    <a:pt x="735473" y="586081"/>
                    <a:pt x="740816" y="580956"/>
                    <a:pt x="752485" y="580956"/>
                  </a:cubicBezTo>
                  <a:cubicBezTo>
                    <a:pt x="757742" y="580956"/>
                    <a:pt x="762010" y="576689"/>
                    <a:pt x="762010" y="571431"/>
                  </a:cubicBezTo>
                  <a:cubicBezTo>
                    <a:pt x="762010" y="566173"/>
                    <a:pt x="757742" y="561906"/>
                    <a:pt x="752485" y="561906"/>
                  </a:cubicBezTo>
                  <a:cubicBezTo>
                    <a:pt x="733158" y="561906"/>
                    <a:pt x="723033" y="571612"/>
                    <a:pt x="714899" y="579413"/>
                  </a:cubicBezTo>
                  <a:cubicBezTo>
                    <a:pt x="707507" y="586500"/>
                    <a:pt x="702164" y="591624"/>
                    <a:pt x="690496" y="591624"/>
                  </a:cubicBezTo>
                  <a:cubicBezTo>
                    <a:pt x="678828" y="591624"/>
                    <a:pt x="673494" y="586500"/>
                    <a:pt x="666102" y="579413"/>
                  </a:cubicBezTo>
                  <a:cubicBezTo>
                    <a:pt x="657968" y="571612"/>
                    <a:pt x="647843" y="561906"/>
                    <a:pt x="628517" y="561906"/>
                  </a:cubicBezTo>
                  <a:cubicBezTo>
                    <a:pt x="609200" y="561906"/>
                    <a:pt x="599084" y="571622"/>
                    <a:pt x="590950" y="579413"/>
                  </a:cubicBezTo>
                  <a:cubicBezTo>
                    <a:pt x="583568" y="586500"/>
                    <a:pt x="578234" y="591624"/>
                    <a:pt x="566576" y="591624"/>
                  </a:cubicBezTo>
                  <a:cubicBezTo>
                    <a:pt x="554936" y="591624"/>
                    <a:pt x="549602" y="586500"/>
                    <a:pt x="542230" y="579423"/>
                  </a:cubicBezTo>
                  <a:cubicBezTo>
                    <a:pt x="537905" y="575270"/>
                    <a:pt x="532971" y="570622"/>
                    <a:pt x="526447" y="567145"/>
                  </a:cubicBezTo>
                  <a:cubicBezTo>
                    <a:pt x="555784" y="418422"/>
                    <a:pt x="565356" y="268393"/>
                    <a:pt x="567842" y="219225"/>
                  </a:cubicBezTo>
                  <a:cubicBezTo>
                    <a:pt x="647386" y="228179"/>
                    <a:pt x="656263" y="313456"/>
                    <a:pt x="656606" y="317247"/>
                  </a:cubicBezTo>
                  <a:cubicBezTo>
                    <a:pt x="656939" y="320952"/>
                    <a:pt x="659397" y="324124"/>
                    <a:pt x="662902" y="325372"/>
                  </a:cubicBezTo>
                  <a:cubicBezTo>
                    <a:pt x="663950" y="325743"/>
                    <a:pt x="665036" y="325924"/>
                    <a:pt x="666102" y="325924"/>
                  </a:cubicBezTo>
                  <a:cubicBezTo>
                    <a:pt x="668617" y="325924"/>
                    <a:pt x="671084" y="324924"/>
                    <a:pt x="672903" y="323067"/>
                  </a:cubicBezTo>
                  <a:cubicBezTo>
                    <a:pt x="706022" y="289215"/>
                    <a:pt x="705622" y="234551"/>
                    <a:pt x="671998" y="201204"/>
                  </a:cubicBezTo>
                  <a:cubicBezTo>
                    <a:pt x="666293" y="195546"/>
                    <a:pt x="659940" y="190812"/>
                    <a:pt x="653139" y="186983"/>
                  </a:cubicBezTo>
                  <a:cubicBezTo>
                    <a:pt x="707822" y="193251"/>
                    <a:pt x="746379" y="235656"/>
                    <a:pt x="748732" y="238304"/>
                  </a:cubicBezTo>
                  <a:close/>
                  <a:moveTo>
                    <a:pt x="298390" y="468123"/>
                  </a:moveTo>
                  <a:cubicBezTo>
                    <a:pt x="282931" y="447797"/>
                    <a:pt x="257165" y="427327"/>
                    <a:pt x="222342" y="427327"/>
                  </a:cubicBezTo>
                  <a:cubicBezTo>
                    <a:pt x="220542" y="427327"/>
                    <a:pt x="218704" y="427375"/>
                    <a:pt x="216846" y="427499"/>
                  </a:cubicBezTo>
                  <a:cubicBezTo>
                    <a:pt x="221094" y="424108"/>
                    <a:pt x="225914" y="421403"/>
                    <a:pt x="231162" y="419507"/>
                  </a:cubicBezTo>
                  <a:cubicBezTo>
                    <a:pt x="243745" y="414964"/>
                    <a:pt x="257356" y="415602"/>
                    <a:pt x="269462" y="421327"/>
                  </a:cubicBezTo>
                  <a:cubicBezTo>
                    <a:pt x="287950" y="430071"/>
                    <a:pt x="298704" y="448759"/>
                    <a:pt x="298390" y="468123"/>
                  </a:cubicBezTo>
                  <a:close/>
                  <a:moveTo>
                    <a:pt x="256603" y="354595"/>
                  </a:moveTo>
                  <a:cubicBezTo>
                    <a:pt x="261195" y="353652"/>
                    <a:pt x="265814" y="353194"/>
                    <a:pt x="270405" y="353194"/>
                  </a:cubicBezTo>
                  <a:cubicBezTo>
                    <a:pt x="283645" y="353194"/>
                    <a:pt x="296609" y="357071"/>
                    <a:pt x="307924" y="364558"/>
                  </a:cubicBezTo>
                  <a:cubicBezTo>
                    <a:pt x="317659" y="371006"/>
                    <a:pt x="325441" y="379626"/>
                    <a:pt x="330775" y="389704"/>
                  </a:cubicBezTo>
                  <a:cubicBezTo>
                    <a:pt x="301400" y="379779"/>
                    <a:pt x="246278" y="369977"/>
                    <a:pt x="202254" y="413173"/>
                  </a:cubicBezTo>
                  <a:cubicBezTo>
                    <a:pt x="206064" y="384808"/>
                    <a:pt x="227238" y="360614"/>
                    <a:pt x="256603" y="354595"/>
                  </a:cubicBezTo>
                  <a:close/>
                  <a:moveTo>
                    <a:pt x="210179" y="307170"/>
                  </a:moveTo>
                  <a:cubicBezTo>
                    <a:pt x="221247" y="297978"/>
                    <a:pt x="234858" y="293073"/>
                    <a:pt x="249022" y="293073"/>
                  </a:cubicBezTo>
                  <a:cubicBezTo>
                    <a:pt x="250984" y="293073"/>
                    <a:pt x="252965" y="293168"/>
                    <a:pt x="254937" y="293358"/>
                  </a:cubicBezTo>
                  <a:cubicBezTo>
                    <a:pt x="264471" y="294273"/>
                    <a:pt x="273463" y="297340"/>
                    <a:pt x="281369" y="302283"/>
                  </a:cubicBezTo>
                  <a:cubicBezTo>
                    <a:pt x="253651" y="307341"/>
                    <a:pt x="208140" y="323314"/>
                    <a:pt x="190824" y="373749"/>
                  </a:cubicBezTo>
                  <a:cubicBezTo>
                    <a:pt x="183375" y="350375"/>
                    <a:pt x="190252" y="323714"/>
                    <a:pt x="210179" y="307170"/>
                  </a:cubicBezTo>
                  <a:close/>
                  <a:moveTo>
                    <a:pt x="92697" y="343812"/>
                  </a:moveTo>
                  <a:cubicBezTo>
                    <a:pt x="80496" y="343812"/>
                    <a:pt x="69332" y="345527"/>
                    <a:pt x="60360" y="347556"/>
                  </a:cubicBezTo>
                  <a:cubicBezTo>
                    <a:pt x="65751" y="339859"/>
                    <a:pt x="72876" y="333468"/>
                    <a:pt x="81353" y="328877"/>
                  </a:cubicBezTo>
                  <a:cubicBezTo>
                    <a:pt x="95679" y="321105"/>
                    <a:pt x="112157" y="319381"/>
                    <a:pt x="127778" y="324038"/>
                  </a:cubicBezTo>
                  <a:cubicBezTo>
                    <a:pt x="152543" y="331430"/>
                    <a:pt x="169212" y="353290"/>
                    <a:pt x="171402" y="377759"/>
                  </a:cubicBezTo>
                  <a:cubicBezTo>
                    <a:pt x="147485" y="351089"/>
                    <a:pt x="117881" y="343812"/>
                    <a:pt x="92697" y="343812"/>
                  </a:cubicBezTo>
                  <a:close/>
                  <a:moveTo>
                    <a:pt x="47977" y="447806"/>
                  </a:moveTo>
                  <a:cubicBezTo>
                    <a:pt x="50654" y="417974"/>
                    <a:pt x="72409" y="392114"/>
                    <a:pt x="103003" y="385846"/>
                  </a:cubicBezTo>
                  <a:cubicBezTo>
                    <a:pt x="107623" y="384903"/>
                    <a:pt x="112271" y="384436"/>
                    <a:pt x="116891" y="384436"/>
                  </a:cubicBezTo>
                  <a:cubicBezTo>
                    <a:pt x="130216" y="384436"/>
                    <a:pt x="143266" y="388342"/>
                    <a:pt x="154657" y="395876"/>
                  </a:cubicBezTo>
                  <a:cubicBezTo>
                    <a:pt x="163687" y="401848"/>
                    <a:pt x="171040" y="409678"/>
                    <a:pt x="176336" y="418793"/>
                  </a:cubicBezTo>
                  <a:cubicBezTo>
                    <a:pt x="118605" y="396038"/>
                    <a:pt x="71314" y="426985"/>
                    <a:pt x="47977" y="447806"/>
                  </a:cubicBezTo>
                  <a:close/>
                  <a:moveTo>
                    <a:pt x="106766" y="507366"/>
                  </a:moveTo>
                  <a:cubicBezTo>
                    <a:pt x="98993" y="489678"/>
                    <a:pt x="101651" y="468247"/>
                    <a:pt x="115281" y="452921"/>
                  </a:cubicBezTo>
                  <a:cubicBezTo>
                    <a:pt x="124244" y="442844"/>
                    <a:pt x="136560" y="436891"/>
                    <a:pt x="149971" y="436157"/>
                  </a:cubicBezTo>
                  <a:cubicBezTo>
                    <a:pt x="150905" y="436109"/>
                    <a:pt x="151838" y="436081"/>
                    <a:pt x="152771" y="436081"/>
                  </a:cubicBezTo>
                  <a:cubicBezTo>
                    <a:pt x="157324" y="436081"/>
                    <a:pt x="161801" y="436691"/>
                    <a:pt x="166097" y="437881"/>
                  </a:cubicBezTo>
                  <a:cubicBezTo>
                    <a:pt x="130559" y="450559"/>
                    <a:pt x="113433" y="481287"/>
                    <a:pt x="106766" y="507366"/>
                  </a:cubicBezTo>
                  <a:close/>
                  <a:moveTo>
                    <a:pt x="265166" y="652194"/>
                  </a:moveTo>
                  <a:cubicBezTo>
                    <a:pt x="256184" y="633525"/>
                    <a:pt x="247774" y="610503"/>
                    <a:pt x="240221" y="586471"/>
                  </a:cubicBezTo>
                  <a:cubicBezTo>
                    <a:pt x="244707" y="583090"/>
                    <a:pt x="249574" y="580956"/>
                    <a:pt x="257042" y="580956"/>
                  </a:cubicBezTo>
                  <a:cubicBezTo>
                    <a:pt x="268681" y="580956"/>
                    <a:pt x="274015" y="586081"/>
                    <a:pt x="281397" y="593158"/>
                  </a:cubicBezTo>
                  <a:cubicBezTo>
                    <a:pt x="289522" y="600959"/>
                    <a:pt x="299637" y="610674"/>
                    <a:pt x="318945" y="610674"/>
                  </a:cubicBezTo>
                  <a:cubicBezTo>
                    <a:pt x="338252" y="610674"/>
                    <a:pt x="348367" y="600959"/>
                    <a:pt x="356492" y="593158"/>
                  </a:cubicBezTo>
                  <a:cubicBezTo>
                    <a:pt x="363874" y="586071"/>
                    <a:pt x="369208" y="580956"/>
                    <a:pt x="380848" y="580956"/>
                  </a:cubicBezTo>
                  <a:cubicBezTo>
                    <a:pt x="392487" y="580956"/>
                    <a:pt x="397821" y="586081"/>
                    <a:pt x="405203" y="593158"/>
                  </a:cubicBezTo>
                  <a:cubicBezTo>
                    <a:pt x="413328" y="600959"/>
                    <a:pt x="423443" y="610674"/>
                    <a:pt x="442751" y="610674"/>
                  </a:cubicBezTo>
                  <a:cubicBezTo>
                    <a:pt x="462058" y="610674"/>
                    <a:pt x="472173" y="600959"/>
                    <a:pt x="480308" y="593158"/>
                  </a:cubicBezTo>
                  <a:cubicBezTo>
                    <a:pt x="487585" y="586176"/>
                    <a:pt x="492900" y="581118"/>
                    <a:pt x="504215" y="580975"/>
                  </a:cubicBezTo>
                  <a:cubicBezTo>
                    <a:pt x="499510" y="603540"/>
                    <a:pt x="494338" y="625943"/>
                    <a:pt x="488642" y="647860"/>
                  </a:cubicBezTo>
                  <a:cubicBezTo>
                    <a:pt x="425825" y="641811"/>
                    <a:pt x="350225" y="640954"/>
                    <a:pt x="265166" y="652194"/>
                  </a:cubicBezTo>
                  <a:close/>
                  <a:moveTo>
                    <a:pt x="669712" y="128357"/>
                  </a:moveTo>
                  <a:cubicBezTo>
                    <a:pt x="712156" y="134310"/>
                    <a:pt x="743617" y="169352"/>
                    <a:pt x="746998" y="210700"/>
                  </a:cubicBezTo>
                  <a:cubicBezTo>
                    <a:pt x="726243" y="193393"/>
                    <a:pt x="686934" y="167285"/>
                    <a:pt x="638794" y="167285"/>
                  </a:cubicBezTo>
                  <a:cubicBezTo>
                    <a:pt x="618525" y="167285"/>
                    <a:pt x="596694" y="171905"/>
                    <a:pt x="574015" y="183764"/>
                  </a:cubicBezTo>
                  <a:cubicBezTo>
                    <a:pt x="580092" y="168743"/>
                    <a:pt x="590112" y="155598"/>
                    <a:pt x="603342" y="145616"/>
                  </a:cubicBezTo>
                  <a:cubicBezTo>
                    <a:pt x="622459" y="131167"/>
                    <a:pt x="646043" y="125023"/>
                    <a:pt x="669712" y="128357"/>
                  </a:cubicBezTo>
                  <a:close/>
                  <a:moveTo>
                    <a:pt x="565280" y="159418"/>
                  </a:moveTo>
                  <a:cubicBezTo>
                    <a:pt x="564785" y="157713"/>
                    <a:pt x="564175" y="156046"/>
                    <a:pt x="563594" y="154370"/>
                  </a:cubicBezTo>
                  <a:cubicBezTo>
                    <a:pt x="563737" y="154150"/>
                    <a:pt x="563890" y="153922"/>
                    <a:pt x="564023" y="153703"/>
                  </a:cubicBezTo>
                  <a:cubicBezTo>
                    <a:pt x="564480" y="155436"/>
                    <a:pt x="565061" y="157170"/>
                    <a:pt x="565614" y="158894"/>
                  </a:cubicBezTo>
                  <a:cubicBezTo>
                    <a:pt x="565518" y="159065"/>
                    <a:pt x="565395" y="159237"/>
                    <a:pt x="565280" y="159418"/>
                  </a:cubicBezTo>
                  <a:close/>
                  <a:moveTo>
                    <a:pt x="632670" y="51719"/>
                  </a:moveTo>
                  <a:cubicBezTo>
                    <a:pt x="641690" y="48394"/>
                    <a:pt x="651043" y="46747"/>
                    <a:pt x="660368" y="46747"/>
                  </a:cubicBezTo>
                  <a:cubicBezTo>
                    <a:pt x="671865" y="46747"/>
                    <a:pt x="683333" y="49261"/>
                    <a:pt x="694077" y="54252"/>
                  </a:cubicBezTo>
                  <a:cubicBezTo>
                    <a:pt x="707622" y="60548"/>
                    <a:pt x="718909" y="70245"/>
                    <a:pt x="727043" y="82380"/>
                  </a:cubicBezTo>
                  <a:cubicBezTo>
                    <a:pt x="692515" y="75607"/>
                    <a:pt x="623697" y="71807"/>
                    <a:pt x="579892" y="133557"/>
                  </a:cubicBezTo>
                  <a:cubicBezTo>
                    <a:pt x="577529" y="98420"/>
                    <a:pt x="598227" y="64406"/>
                    <a:pt x="632670" y="51719"/>
                  </a:cubicBezTo>
                  <a:close/>
                  <a:moveTo>
                    <a:pt x="427996" y="38041"/>
                  </a:moveTo>
                  <a:cubicBezTo>
                    <a:pt x="439083" y="28639"/>
                    <a:pt x="452533" y="22420"/>
                    <a:pt x="467220" y="20077"/>
                  </a:cubicBezTo>
                  <a:cubicBezTo>
                    <a:pt x="488461" y="16695"/>
                    <a:pt x="509702" y="21829"/>
                    <a:pt x="527104" y="34526"/>
                  </a:cubicBezTo>
                  <a:cubicBezTo>
                    <a:pt x="556803" y="56205"/>
                    <a:pt x="567490" y="94610"/>
                    <a:pt x="555689" y="127757"/>
                  </a:cubicBezTo>
                  <a:cubicBezTo>
                    <a:pt x="530304" y="56281"/>
                    <a:pt x="463029" y="41022"/>
                    <a:pt x="427996" y="38041"/>
                  </a:cubicBezTo>
                  <a:close/>
                  <a:moveTo>
                    <a:pt x="375133" y="156513"/>
                  </a:moveTo>
                  <a:cubicBezTo>
                    <a:pt x="380914" y="141263"/>
                    <a:pt x="390935" y="127890"/>
                    <a:pt x="404355" y="117746"/>
                  </a:cubicBezTo>
                  <a:cubicBezTo>
                    <a:pt x="423710" y="103125"/>
                    <a:pt x="447751" y="96934"/>
                    <a:pt x="472078" y="100353"/>
                  </a:cubicBezTo>
                  <a:cubicBezTo>
                    <a:pt x="504730" y="104935"/>
                    <a:pt x="530914" y="126147"/>
                    <a:pt x="543068" y="153950"/>
                  </a:cubicBezTo>
                  <a:cubicBezTo>
                    <a:pt x="543163" y="154436"/>
                    <a:pt x="543325" y="154874"/>
                    <a:pt x="543420" y="155370"/>
                  </a:cubicBezTo>
                  <a:cubicBezTo>
                    <a:pt x="543687" y="156779"/>
                    <a:pt x="544344" y="158018"/>
                    <a:pt x="545154" y="159132"/>
                  </a:cubicBezTo>
                  <a:cubicBezTo>
                    <a:pt x="547392" y="165285"/>
                    <a:pt x="549012" y="171705"/>
                    <a:pt x="549821" y="178315"/>
                  </a:cubicBezTo>
                  <a:cubicBezTo>
                    <a:pt x="518141" y="148959"/>
                    <a:pt x="483241" y="139749"/>
                    <a:pt x="451856" y="139749"/>
                  </a:cubicBezTo>
                  <a:cubicBezTo>
                    <a:pt x="420491" y="139749"/>
                    <a:pt x="392659" y="148969"/>
                    <a:pt x="375133" y="156513"/>
                  </a:cubicBezTo>
                  <a:close/>
                  <a:moveTo>
                    <a:pt x="423691" y="258640"/>
                  </a:moveTo>
                  <a:cubicBezTo>
                    <a:pt x="418090" y="230589"/>
                    <a:pt x="430835" y="200899"/>
                    <a:pt x="457029" y="186440"/>
                  </a:cubicBezTo>
                  <a:cubicBezTo>
                    <a:pt x="466973" y="180954"/>
                    <a:pt x="477888" y="178172"/>
                    <a:pt x="488918" y="178172"/>
                  </a:cubicBezTo>
                  <a:cubicBezTo>
                    <a:pt x="495148" y="178172"/>
                    <a:pt x="501415" y="179058"/>
                    <a:pt x="507568" y="180859"/>
                  </a:cubicBezTo>
                  <a:cubicBezTo>
                    <a:pt x="517274" y="183697"/>
                    <a:pt x="526028" y="188593"/>
                    <a:pt x="533352" y="195175"/>
                  </a:cubicBezTo>
                  <a:cubicBezTo>
                    <a:pt x="474316" y="191298"/>
                    <a:pt x="439512" y="232646"/>
                    <a:pt x="423691" y="258640"/>
                  </a:cubicBezTo>
                  <a:close/>
                  <a:moveTo>
                    <a:pt x="671065" y="293339"/>
                  </a:moveTo>
                  <a:cubicBezTo>
                    <a:pt x="662911" y="263974"/>
                    <a:pt x="640747" y="214548"/>
                    <a:pt x="582768" y="202109"/>
                  </a:cubicBezTo>
                  <a:cubicBezTo>
                    <a:pt x="591560" y="197813"/>
                    <a:pt x="601266" y="195508"/>
                    <a:pt x="611324" y="195432"/>
                  </a:cubicBezTo>
                  <a:cubicBezTo>
                    <a:pt x="629117" y="195003"/>
                    <a:pt x="645881" y="202147"/>
                    <a:pt x="658559" y="214720"/>
                  </a:cubicBezTo>
                  <a:cubicBezTo>
                    <a:pt x="679837" y="235837"/>
                    <a:pt x="684047" y="267898"/>
                    <a:pt x="671065" y="29333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996101D6-699C-4A5C-B4AB-E4C07E558F1E}"/>
                </a:ext>
              </a:extLst>
            </p:cNvPr>
            <p:cNvSpPr/>
            <p:nvPr/>
          </p:nvSpPr>
          <p:spPr>
            <a:xfrm>
              <a:off x="5792352" y="3000888"/>
              <a:ext cx="130873" cy="130873"/>
            </a:xfrm>
            <a:custGeom>
              <a:avLst/>
              <a:gdLst>
                <a:gd name="connsiteX0" fmla="*/ 130874 w 130873"/>
                <a:gd name="connsiteY0" fmla="*/ 65437 h 130873"/>
                <a:gd name="connsiteX1" fmla="*/ 65437 w 130873"/>
                <a:gd name="connsiteY1" fmla="*/ 0 h 130873"/>
                <a:gd name="connsiteX2" fmla="*/ 0 w 130873"/>
                <a:gd name="connsiteY2" fmla="*/ 65437 h 130873"/>
                <a:gd name="connsiteX3" fmla="*/ 65437 w 130873"/>
                <a:gd name="connsiteY3" fmla="*/ 130874 h 130873"/>
                <a:gd name="connsiteX4" fmla="*/ 130874 w 130873"/>
                <a:gd name="connsiteY4" fmla="*/ 65437 h 130873"/>
                <a:gd name="connsiteX5" fmla="*/ 65437 w 130873"/>
                <a:gd name="connsiteY5" fmla="*/ 111824 h 130873"/>
                <a:gd name="connsiteX6" fmla="*/ 19050 w 130873"/>
                <a:gd name="connsiteY6" fmla="*/ 65437 h 130873"/>
                <a:gd name="connsiteX7" fmla="*/ 65437 w 130873"/>
                <a:gd name="connsiteY7" fmla="*/ 19050 h 130873"/>
                <a:gd name="connsiteX8" fmla="*/ 111824 w 130873"/>
                <a:gd name="connsiteY8" fmla="*/ 65437 h 130873"/>
                <a:gd name="connsiteX9" fmla="*/ 65437 w 130873"/>
                <a:gd name="connsiteY9" fmla="*/ 111824 h 13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873" h="130873">
                  <a:moveTo>
                    <a:pt x="130874" y="65437"/>
                  </a:moveTo>
                  <a:cubicBezTo>
                    <a:pt x="130874" y="29356"/>
                    <a:pt x="101517" y="0"/>
                    <a:pt x="65437" y="0"/>
                  </a:cubicBezTo>
                  <a:cubicBezTo>
                    <a:pt x="29356" y="0"/>
                    <a:pt x="0" y="29356"/>
                    <a:pt x="0" y="65437"/>
                  </a:cubicBezTo>
                  <a:cubicBezTo>
                    <a:pt x="0" y="101517"/>
                    <a:pt x="29356" y="130874"/>
                    <a:pt x="65437" y="130874"/>
                  </a:cubicBezTo>
                  <a:cubicBezTo>
                    <a:pt x="101517" y="130874"/>
                    <a:pt x="130874" y="101517"/>
                    <a:pt x="130874" y="65437"/>
                  </a:cubicBezTo>
                  <a:close/>
                  <a:moveTo>
                    <a:pt x="65437" y="111824"/>
                  </a:moveTo>
                  <a:cubicBezTo>
                    <a:pt x="39862" y="111824"/>
                    <a:pt x="19050" y="91011"/>
                    <a:pt x="19050" y="65437"/>
                  </a:cubicBezTo>
                  <a:cubicBezTo>
                    <a:pt x="19050" y="39862"/>
                    <a:pt x="39862" y="19050"/>
                    <a:pt x="65437" y="19050"/>
                  </a:cubicBezTo>
                  <a:cubicBezTo>
                    <a:pt x="91021" y="19050"/>
                    <a:pt x="111824" y="39862"/>
                    <a:pt x="111824" y="65437"/>
                  </a:cubicBezTo>
                  <a:cubicBezTo>
                    <a:pt x="111824" y="91011"/>
                    <a:pt x="91011" y="111824"/>
                    <a:pt x="65437" y="111824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1E29F072-F99B-4239-AF28-27C2B8C54640}"/>
                </a:ext>
              </a:extLst>
            </p:cNvPr>
            <p:cNvSpPr/>
            <p:nvPr/>
          </p:nvSpPr>
          <p:spPr>
            <a:xfrm>
              <a:off x="5848264" y="2929156"/>
              <a:ext cx="19050" cy="45843"/>
            </a:xfrm>
            <a:custGeom>
              <a:avLst/>
              <a:gdLst>
                <a:gd name="connsiteX0" fmla="*/ 19050 w 19050"/>
                <a:gd name="connsiteY0" fmla="*/ 36319 h 45843"/>
                <a:gd name="connsiteX1" fmla="*/ 19050 w 19050"/>
                <a:gd name="connsiteY1" fmla="*/ 9525 h 45843"/>
                <a:gd name="connsiteX2" fmla="*/ 9525 w 19050"/>
                <a:gd name="connsiteY2" fmla="*/ 0 h 45843"/>
                <a:gd name="connsiteX3" fmla="*/ 0 w 19050"/>
                <a:gd name="connsiteY3" fmla="*/ 9525 h 45843"/>
                <a:gd name="connsiteX4" fmla="*/ 0 w 19050"/>
                <a:gd name="connsiteY4" fmla="*/ 36319 h 45843"/>
                <a:gd name="connsiteX5" fmla="*/ 9525 w 19050"/>
                <a:gd name="connsiteY5" fmla="*/ 45844 h 45843"/>
                <a:gd name="connsiteX6" fmla="*/ 19050 w 19050"/>
                <a:gd name="connsiteY6" fmla="*/ 36319 h 4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45843">
                  <a:moveTo>
                    <a:pt x="19050" y="36319"/>
                  </a:moveTo>
                  <a:lnTo>
                    <a:pt x="19050" y="9525"/>
                  </a:lnTo>
                  <a:cubicBezTo>
                    <a:pt x="19050" y="4267"/>
                    <a:pt x="14783" y="0"/>
                    <a:pt x="9525" y="0"/>
                  </a:cubicBezTo>
                  <a:cubicBezTo>
                    <a:pt x="4267" y="0"/>
                    <a:pt x="0" y="4267"/>
                    <a:pt x="0" y="9525"/>
                  </a:cubicBezTo>
                  <a:lnTo>
                    <a:pt x="0" y="36319"/>
                  </a:lnTo>
                  <a:cubicBezTo>
                    <a:pt x="0" y="41577"/>
                    <a:pt x="4267" y="45844"/>
                    <a:pt x="9525" y="45844"/>
                  </a:cubicBezTo>
                  <a:cubicBezTo>
                    <a:pt x="14783" y="45844"/>
                    <a:pt x="19050" y="41577"/>
                    <a:pt x="19050" y="3631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126D1C6B-B446-4B4A-A805-57EDFD0189B6}"/>
                </a:ext>
              </a:extLst>
            </p:cNvPr>
            <p:cNvSpPr/>
            <p:nvPr/>
          </p:nvSpPr>
          <p:spPr>
            <a:xfrm>
              <a:off x="5796349" y="2940196"/>
              <a:ext cx="29943" cy="43518"/>
            </a:xfrm>
            <a:custGeom>
              <a:avLst/>
              <a:gdLst>
                <a:gd name="connsiteX0" fmla="*/ 20425 w 29943"/>
                <a:gd name="connsiteY0" fmla="*/ 43519 h 43518"/>
                <a:gd name="connsiteX1" fmla="*/ 24292 w 29943"/>
                <a:gd name="connsiteY1" fmla="*/ 42690 h 43518"/>
                <a:gd name="connsiteX2" fmla="*/ 29121 w 29943"/>
                <a:gd name="connsiteY2" fmla="*/ 30117 h 43518"/>
                <a:gd name="connsiteX3" fmla="*/ 18224 w 29943"/>
                <a:gd name="connsiteY3" fmla="*/ 5647 h 43518"/>
                <a:gd name="connsiteX4" fmla="*/ 5651 w 29943"/>
                <a:gd name="connsiteY4" fmla="*/ 818 h 43518"/>
                <a:gd name="connsiteX5" fmla="*/ 822 w 29943"/>
                <a:gd name="connsiteY5" fmla="*/ 13391 h 43518"/>
                <a:gd name="connsiteX6" fmla="*/ 11719 w 29943"/>
                <a:gd name="connsiteY6" fmla="*/ 37861 h 43518"/>
                <a:gd name="connsiteX7" fmla="*/ 20425 w 29943"/>
                <a:gd name="connsiteY7" fmla="*/ 43519 h 4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43" h="43518">
                  <a:moveTo>
                    <a:pt x="20425" y="43519"/>
                  </a:moveTo>
                  <a:cubicBezTo>
                    <a:pt x="21720" y="43519"/>
                    <a:pt x="23034" y="43252"/>
                    <a:pt x="24292" y="42690"/>
                  </a:cubicBezTo>
                  <a:cubicBezTo>
                    <a:pt x="29092" y="40547"/>
                    <a:pt x="31255" y="34918"/>
                    <a:pt x="29121" y="30117"/>
                  </a:cubicBezTo>
                  <a:lnTo>
                    <a:pt x="18224" y="5647"/>
                  </a:lnTo>
                  <a:cubicBezTo>
                    <a:pt x="16081" y="847"/>
                    <a:pt x="10471" y="-1306"/>
                    <a:pt x="5651" y="818"/>
                  </a:cubicBezTo>
                  <a:cubicBezTo>
                    <a:pt x="851" y="2961"/>
                    <a:pt x="-1311" y="8591"/>
                    <a:pt x="822" y="13391"/>
                  </a:cubicBezTo>
                  <a:lnTo>
                    <a:pt x="11719" y="37861"/>
                  </a:lnTo>
                  <a:cubicBezTo>
                    <a:pt x="13300" y="41414"/>
                    <a:pt x="16777" y="43519"/>
                    <a:pt x="20425" y="4351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2238A268-EFDA-4981-9984-A2F0C140E1F1}"/>
                </a:ext>
              </a:extLst>
            </p:cNvPr>
            <p:cNvSpPr/>
            <p:nvPr/>
          </p:nvSpPr>
          <p:spPr>
            <a:xfrm>
              <a:off x="5753415" y="2971397"/>
              <a:ext cx="38955" cy="36968"/>
            </a:xfrm>
            <a:custGeom>
              <a:avLst/>
              <a:gdLst>
                <a:gd name="connsiteX0" fmla="*/ 29422 w 38955"/>
                <a:gd name="connsiteY0" fmla="*/ 36968 h 36968"/>
                <a:gd name="connsiteX1" fmla="*/ 36508 w 38955"/>
                <a:gd name="connsiteY1" fmla="*/ 33815 h 36968"/>
                <a:gd name="connsiteX2" fmla="*/ 35804 w 38955"/>
                <a:gd name="connsiteY2" fmla="*/ 20366 h 36968"/>
                <a:gd name="connsiteX3" fmla="*/ 15896 w 38955"/>
                <a:gd name="connsiteY3" fmla="*/ 2440 h 36968"/>
                <a:gd name="connsiteX4" fmla="*/ 2447 w 38955"/>
                <a:gd name="connsiteY4" fmla="*/ 3145 h 36968"/>
                <a:gd name="connsiteX5" fmla="*/ 3152 w 38955"/>
                <a:gd name="connsiteY5" fmla="*/ 16594 h 36968"/>
                <a:gd name="connsiteX6" fmla="*/ 23059 w 38955"/>
                <a:gd name="connsiteY6" fmla="*/ 34520 h 36968"/>
                <a:gd name="connsiteX7" fmla="*/ 29422 w 38955"/>
                <a:gd name="connsiteY7" fmla="*/ 36968 h 3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55" h="36968">
                  <a:moveTo>
                    <a:pt x="29422" y="36968"/>
                  </a:moveTo>
                  <a:cubicBezTo>
                    <a:pt x="32022" y="36968"/>
                    <a:pt x="34622" y="35901"/>
                    <a:pt x="36508" y="33815"/>
                  </a:cubicBezTo>
                  <a:cubicBezTo>
                    <a:pt x="40033" y="29910"/>
                    <a:pt x="39709" y="23890"/>
                    <a:pt x="35804" y="20366"/>
                  </a:cubicBezTo>
                  <a:lnTo>
                    <a:pt x="15896" y="2440"/>
                  </a:lnTo>
                  <a:cubicBezTo>
                    <a:pt x="12001" y="-1075"/>
                    <a:pt x="5971" y="-751"/>
                    <a:pt x="2447" y="3145"/>
                  </a:cubicBezTo>
                  <a:cubicBezTo>
                    <a:pt x="-1077" y="7050"/>
                    <a:pt x="-753" y="13070"/>
                    <a:pt x="3152" y="16594"/>
                  </a:cubicBezTo>
                  <a:lnTo>
                    <a:pt x="23059" y="34520"/>
                  </a:lnTo>
                  <a:cubicBezTo>
                    <a:pt x="24869" y="36158"/>
                    <a:pt x="27145" y="36968"/>
                    <a:pt x="29422" y="36968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8618A0B4-CE79-4E00-BB10-027448D618DD}"/>
                </a:ext>
              </a:extLst>
            </p:cNvPr>
            <p:cNvSpPr/>
            <p:nvPr/>
          </p:nvSpPr>
          <p:spPr>
            <a:xfrm>
              <a:off x="5726859" y="3017358"/>
              <a:ext cx="44528" cy="27326"/>
            </a:xfrm>
            <a:custGeom>
              <a:avLst/>
              <a:gdLst>
                <a:gd name="connsiteX0" fmla="*/ 466 w 44528"/>
                <a:gd name="connsiteY0" fmla="*/ 6581 h 27326"/>
                <a:gd name="connsiteX1" fmla="*/ 6581 w 44528"/>
                <a:gd name="connsiteY1" fmla="*/ 18583 h 27326"/>
                <a:gd name="connsiteX2" fmla="*/ 32061 w 44528"/>
                <a:gd name="connsiteY2" fmla="*/ 26860 h 27326"/>
                <a:gd name="connsiteX3" fmla="*/ 35004 w 44528"/>
                <a:gd name="connsiteY3" fmla="*/ 27327 h 27326"/>
                <a:gd name="connsiteX4" fmla="*/ 44062 w 44528"/>
                <a:gd name="connsiteY4" fmla="*/ 20745 h 27326"/>
                <a:gd name="connsiteX5" fmla="*/ 37947 w 44528"/>
                <a:gd name="connsiteY5" fmla="*/ 8743 h 27326"/>
                <a:gd name="connsiteX6" fmla="*/ 12468 w 44528"/>
                <a:gd name="connsiteY6" fmla="*/ 466 h 27326"/>
                <a:gd name="connsiteX7" fmla="*/ 466 w 44528"/>
                <a:gd name="connsiteY7" fmla="*/ 6581 h 2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28" h="27326">
                  <a:moveTo>
                    <a:pt x="466" y="6581"/>
                  </a:moveTo>
                  <a:cubicBezTo>
                    <a:pt x="-1153" y="11582"/>
                    <a:pt x="1581" y="16954"/>
                    <a:pt x="6581" y="18583"/>
                  </a:cubicBezTo>
                  <a:lnTo>
                    <a:pt x="32061" y="26860"/>
                  </a:lnTo>
                  <a:cubicBezTo>
                    <a:pt x="33042" y="27174"/>
                    <a:pt x="34032" y="27327"/>
                    <a:pt x="35004" y="27327"/>
                  </a:cubicBezTo>
                  <a:cubicBezTo>
                    <a:pt x="39023" y="27327"/>
                    <a:pt x="42757" y="24764"/>
                    <a:pt x="44062" y="20745"/>
                  </a:cubicBezTo>
                  <a:cubicBezTo>
                    <a:pt x="45681" y="15744"/>
                    <a:pt x="42948" y="10372"/>
                    <a:pt x="37947" y="8743"/>
                  </a:cubicBezTo>
                  <a:lnTo>
                    <a:pt x="12468" y="466"/>
                  </a:lnTo>
                  <a:cubicBezTo>
                    <a:pt x="7467" y="-1153"/>
                    <a:pt x="2095" y="1581"/>
                    <a:pt x="466" y="6581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DBC0480F-EC1E-409F-8803-1D78CC56FBD3}"/>
                </a:ext>
              </a:extLst>
            </p:cNvPr>
            <p:cNvSpPr/>
            <p:nvPr/>
          </p:nvSpPr>
          <p:spPr>
            <a:xfrm>
              <a:off x="5721310" y="3067353"/>
              <a:ext cx="45691" cy="21841"/>
            </a:xfrm>
            <a:custGeom>
              <a:avLst/>
              <a:gdLst>
                <a:gd name="connsiteX0" fmla="*/ 52 w 45691"/>
                <a:gd name="connsiteY0" fmla="*/ 13307 h 21841"/>
                <a:gd name="connsiteX1" fmla="*/ 9520 w 45691"/>
                <a:gd name="connsiteY1" fmla="*/ 21842 h 21841"/>
                <a:gd name="connsiteX2" fmla="*/ 10520 w 45691"/>
                <a:gd name="connsiteY2" fmla="*/ 21794 h 21841"/>
                <a:gd name="connsiteX3" fmla="*/ 37161 w 45691"/>
                <a:gd name="connsiteY3" fmla="*/ 18994 h 21841"/>
                <a:gd name="connsiteX4" fmla="*/ 45638 w 45691"/>
                <a:gd name="connsiteY4" fmla="*/ 8526 h 21841"/>
                <a:gd name="connsiteX5" fmla="*/ 35170 w 45691"/>
                <a:gd name="connsiteY5" fmla="*/ 49 h 21841"/>
                <a:gd name="connsiteX6" fmla="*/ 8529 w 45691"/>
                <a:gd name="connsiteY6" fmla="*/ 2849 h 21841"/>
                <a:gd name="connsiteX7" fmla="*/ 52 w 45691"/>
                <a:gd name="connsiteY7" fmla="*/ 13307 h 2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91" h="21841">
                  <a:moveTo>
                    <a:pt x="52" y="13307"/>
                  </a:moveTo>
                  <a:cubicBezTo>
                    <a:pt x="566" y="18203"/>
                    <a:pt x="4700" y="21842"/>
                    <a:pt x="9520" y="21842"/>
                  </a:cubicBezTo>
                  <a:cubicBezTo>
                    <a:pt x="9853" y="21842"/>
                    <a:pt x="10186" y="21823"/>
                    <a:pt x="10520" y="21794"/>
                  </a:cubicBezTo>
                  <a:lnTo>
                    <a:pt x="37161" y="18994"/>
                  </a:lnTo>
                  <a:cubicBezTo>
                    <a:pt x="42390" y="18441"/>
                    <a:pt x="46191" y="13755"/>
                    <a:pt x="45638" y="8526"/>
                  </a:cubicBezTo>
                  <a:cubicBezTo>
                    <a:pt x="45086" y="3297"/>
                    <a:pt x="40428" y="-475"/>
                    <a:pt x="35170" y="49"/>
                  </a:cubicBezTo>
                  <a:lnTo>
                    <a:pt x="8529" y="2849"/>
                  </a:lnTo>
                  <a:cubicBezTo>
                    <a:pt x="3300" y="3392"/>
                    <a:pt x="-491" y="8078"/>
                    <a:pt x="52" y="13307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374FE679-D976-4EA4-B1CE-8B52B5E0C578}"/>
                </a:ext>
              </a:extLst>
            </p:cNvPr>
            <p:cNvSpPr/>
            <p:nvPr/>
          </p:nvSpPr>
          <p:spPr>
            <a:xfrm>
              <a:off x="5737716" y="3107228"/>
              <a:ext cx="42253" cy="32448"/>
            </a:xfrm>
            <a:custGeom>
              <a:avLst/>
              <a:gdLst>
                <a:gd name="connsiteX0" fmla="*/ 9535 w 42253"/>
                <a:gd name="connsiteY0" fmla="*/ 32449 h 32448"/>
                <a:gd name="connsiteX1" fmla="*/ 14288 w 42253"/>
                <a:gd name="connsiteY1" fmla="*/ 31172 h 32448"/>
                <a:gd name="connsiteX2" fmla="*/ 37491 w 42253"/>
                <a:gd name="connsiteY2" fmla="*/ 17780 h 32448"/>
                <a:gd name="connsiteX3" fmla="*/ 40977 w 42253"/>
                <a:gd name="connsiteY3" fmla="*/ 4769 h 32448"/>
                <a:gd name="connsiteX4" fmla="*/ 27966 w 42253"/>
                <a:gd name="connsiteY4" fmla="*/ 1283 h 32448"/>
                <a:gd name="connsiteX5" fmla="*/ 4763 w 42253"/>
                <a:gd name="connsiteY5" fmla="*/ 14675 h 32448"/>
                <a:gd name="connsiteX6" fmla="*/ 1277 w 42253"/>
                <a:gd name="connsiteY6" fmla="*/ 27686 h 32448"/>
                <a:gd name="connsiteX7" fmla="*/ 9535 w 42253"/>
                <a:gd name="connsiteY7" fmla="*/ 32449 h 3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53" h="32448">
                  <a:moveTo>
                    <a:pt x="9535" y="32449"/>
                  </a:moveTo>
                  <a:cubicBezTo>
                    <a:pt x="11144" y="32449"/>
                    <a:pt x="12783" y="32039"/>
                    <a:pt x="14288" y="31172"/>
                  </a:cubicBezTo>
                  <a:lnTo>
                    <a:pt x="37491" y="17780"/>
                  </a:lnTo>
                  <a:cubicBezTo>
                    <a:pt x="42044" y="15151"/>
                    <a:pt x="43606" y="9322"/>
                    <a:pt x="40977" y="4769"/>
                  </a:cubicBezTo>
                  <a:cubicBezTo>
                    <a:pt x="38338" y="207"/>
                    <a:pt x="32519" y="-1356"/>
                    <a:pt x="27966" y="1283"/>
                  </a:cubicBezTo>
                  <a:lnTo>
                    <a:pt x="4763" y="14675"/>
                  </a:lnTo>
                  <a:cubicBezTo>
                    <a:pt x="210" y="17304"/>
                    <a:pt x="-1352" y="23133"/>
                    <a:pt x="1277" y="27686"/>
                  </a:cubicBezTo>
                  <a:cubicBezTo>
                    <a:pt x="3048" y="30734"/>
                    <a:pt x="6249" y="32449"/>
                    <a:pt x="9535" y="3244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CC3CDD28-5FA9-48C4-99E7-CCED29FE0CC0}"/>
                </a:ext>
              </a:extLst>
            </p:cNvPr>
            <p:cNvSpPr/>
            <p:nvPr/>
          </p:nvSpPr>
          <p:spPr>
            <a:xfrm>
              <a:off x="5773232" y="3138407"/>
              <a:ext cx="34801" cy="40713"/>
            </a:xfrm>
            <a:custGeom>
              <a:avLst/>
              <a:gdLst>
                <a:gd name="connsiteX0" fmla="*/ 9519 w 34801"/>
                <a:gd name="connsiteY0" fmla="*/ 40713 h 40713"/>
                <a:gd name="connsiteX1" fmla="*/ 17234 w 34801"/>
                <a:gd name="connsiteY1" fmla="*/ 36789 h 40713"/>
                <a:gd name="connsiteX2" fmla="*/ 32979 w 34801"/>
                <a:gd name="connsiteY2" fmla="*/ 15119 h 40713"/>
                <a:gd name="connsiteX3" fmla="*/ 30874 w 34801"/>
                <a:gd name="connsiteY3" fmla="*/ 1813 h 40713"/>
                <a:gd name="connsiteX4" fmla="*/ 17567 w 34801"/>
                <a:gd name="connsiteY4" fmla="*/ 3918 h 40713"/>
                <a:gd name="connsiteX5" fmla="*/ 1823 w 34801"/>
                <a:gd name="connsiteY5" fmla="*/ 25587 h 40713"/>
                <a:gd name="connsiteX6" fmla="*/ 3928 w 34801"/>
                <a:gd name="connsiteY6" fmla="*/ 38894 h 40713"/>
                <a:gd name="connsiteX7" fmla="*/ 9519 w 34801"/>
                <a:gd name="connsiteY7" fmla="*/ 40713 h 4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01" h="40713">
                  <a:moveTo>
                    <a:pt x="9519" y="40713"/>
                  </a:moveTo>
                  <a:cubicBezTo>
                    <a:pt x="12472" y="40713"/>
                    <a:pt x="15367" y="39351"/>
                    <a:pt x="17234" y="36789"/>
                  </a:cubicBezTo>
                  <a:lnTo>
                    <a:pt x="32979" y="15119"/>
                  </a:lnTo>
                  <a:cubicBezTo>
                    <a:pt x="36075" y="10862"/>
                    <a:pt x="35132" y="4909"/>
                    <a:pt x="30874" y="1813"/>
                  </a:cubicBezTo>
                  <a:cubicBezTo>
                    <a:pt x="26616" y="-1273"/>
                    <a:pt x="20663" y="-321"/>
                    <a:pt x="17567" y="3918"/>
                  </a:cubicBezTo>
                  <a:lnTo>
                    <a:pt x="1823" y="25587"/>
                  </a:lnTo>
                  <a:cubicBezTo>
                    <a:pt x="-1273" y="29845"/>
                    <a:pt x="-330" y="35798"/>
                    <a:pt x="3928" y="38894"/>
                  </a:cubicBezTo>
                  <a:cubicBezTo>
                    <a:pt x="5623" y="40123"/>
                    <a:pt x="7576" y="40713"/>
                    <a:pt x="9519" y="4071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277C766C-EDAE-4BCA-B113-347AA343FF13}"/>
                </a:ext>
              </a:extLst>
            </p:cNvPr>
            <p:cNvSpPr/>
            <p:nvPr/>
          </p:nvSpPr>
          <p:spPr>
            <a:xfrm>
              <a:off x="5821726" y="3155443"/>
              <a:ext cx="24624" cy="45260"/>
            </a:xfrm>
            <a:custGeom>
              <a:avLst/>
              <a:gdLst>
                <a:gd name="connsiteX0" fmla="*/ 5783 w 24624"/>
                <a:gd name="connsiteY0" fmla="*/ 7551 h 45260"/>
                <a:gd name="connsiteX1" fmla="*/ 211 w 24624"/>
                <a:gd name="connsiteY1" fmla="*/ 33754 h 45260"/>
                <a:gd name="connsiteX2" fmla="*/ 7545 w 24624"/>
                <a:gd name="connsiteY2" fmla="*/ 45051 h 45260"/>
                <a:gd name="connsiteX3" fmla="*/ 9536 w 24624"/>
                <a:gd name="connsiteY3" fmla="*/ 45260 h 45260"/>
                <a:gd name="connsiteX4" fmla="*/ 18842 w 24624"/>
                <a:gd name="connsiteY4" fmla="*/ 37717 h 45260"/>
                <a:gd name="connsiteX5" fmla="*/ 24414 w 24624"/>
                <a:gd name="connsiteY5" fmla="*/ 11513 h 45260"/>
                <a:gd name="connsiteX6" fmla="*/ 17079 w 24624"/>
                <a:gd name="connsiteY6" fmla="*/ 217 h 45260"/>
                <a:gd name="connsiteX7" fmla="*/ 5783 w 24624"/>
                <a:gd name="connsiteY7" fmla="*/ 7551 h 4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24" h="45260">
                  <a:moveTo>
                    <a:pt x="5783" y="7551"/>
                  </a:moveTo>
                  <a:lnTo>
                    <a:pt x="211" y="33754"/>
                  </a:lnTo>
                  <a:cubicBezTo>
                    <a:pt x="-885" y="38898"/>
                    <a:pt x="2401" y="43955"/>
                    <a:pt x="7545" y="45051"/>
                  </a:cubicBezTo>
                  <a:cubicBezTo>
                    <a:pt x="8212" y="45194"/>
                    <a:pt x="8878" y="45260"/>
                    <a:pt x="9536" y="45260"/>
                  </a:cubicBezTo>
                  <a:cubicBezTo>
                    <a:pt x="13936" y="45260"/>
                    <a:pt x="17889" y="42193"/>
                    <a:pt x="18842" y="37717"/>
                  </a:cubicBezTo>
                  <a:lnTo>
                    <a:pt x="24414" y="11513"/>
                  </a:lnTo>
                  <a:cubicBezTo>
                    <a:pt x="25509" y="6370"/>
                    <a:pt x="22223" y="1312"/>
                    <a:pt x="17079" y="217"/>
                  </a:cubicBezTo>
                  <a:cubicBezTo>
                    <a:pt x="11936" y="-898"/>
                    <a:pt x="6869" y="2398"/>
                    <a:pt x="5783" y="7551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23E5A4FA-266A-4D4F-A4E7-D82318EABEFC}"/>
                </a:ext>
              </a:extLst>
            </p:cNvPr>
            <p:cNvSpPr/>
            <p:nvPr/>
          </p:nvSpPr>
          <p:spPr>
            <a:xfrm>
              <a:off x="5869227" y="3155447"/>
              <a:ext cx="24614" cy="45257"/>
            </a:xfrm>
            <a:custGeom>
              <a:avLst/>
              <a:gdLst>
                <a:gd name="connsiteX0" fmla="*/ 7545 w 24614"/>
                <a:gd name="connsiteY0" fmla="*/ 213 h 45257"/>
                <a:gd name="connsiteX1" fmla="*/ 211 w 24614"/>
                <a:gd name="connsiteY1" fmla="*/ 11510 h 45257"/>
                <a:gd name="connsiteX2" fmla="*/ 5773 w 24614"/>
                <a:gd name="connsiteY2" fmla="*/ 37713 h 45257"/>
                <a:gd name="connsiteX3" fmla="*/ 15079 w 24614"/>
                <a:gd name="connsiteY3" fmla="*/ 45257 h 45257"/>
                <a:gd name="connsiteX4" fmla="*/ 17070 w 24614"/>
                <a:gd name="connsiteY4" fmla="*/ 45048 h 45257"/>
                <a:gd name="connsiteX5" fmla="*/ 24404 w 24614"/>
                <a:gd name="connsiteY5" fmla="*/ 33751 h 45257"/>
                <a:gd name="connsiteX6" fmla="*/ 18841 w 24614"/>
                <a:gd name="connsiteY6" fmla="*/ 7548 h 45257"/>
                <a:gd name="connsiteX7" fmla="*/ 7545 w 24614"/>
                <a:gd name="connsiteY7" fmla="*/ 213 h 4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14" h="45257">
                  <a:moveTo>
                    <a:pt x="7545" y="213"/>
                  </a:moveTo>
                  <a:cubicBezTo>
                    <a:pt x="2401" y="1309"/>
                    <a:pt x="-885" y="6367"/>
                    <a:pt x="211" y="11510"/>
                  </a:cubicBezTo>
                  <a:lnTo>
                    <a:pt x="5773" y="37713"/>
                  </a:lnTo>
                  <a:cubicBezTo>
                    <a:pt x="6726" y="42190"/>
                    <a:pt x="10679" y="45257"/>
                    <a:pt x="15079" y="45257"/>
                  </a:cubicBezTo>
                  <a:cubicBezTo>
                    <a:pt x="15736" y="45257"/>
                    <a:pt x="16403" y="45190"/>
                    <a:pt x="17070" y="45048"/>
                  </a:cubicBezTo>
                  <a:cubicBezTo>
                    <a:pt x="22213" y="43952"/>
                    <a:pt x="25499" y="38894"/>
                    <a:pt x="24404" y="33751"/>
                  </a:cubicBezTo>
                  <a:lnTo>
                    <a:pt x="18841" y="7548"/>
                  </a:lnTo>
                  <a:cubicBezTo>
                    <a:pt x="17756" y="2404"/>
                    <a:pt x="12698" y="-891"/>
                    <a:pt x="7545" y="21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ACF49938-864A-4F7C-9AC3-AE3542A4574D}"/>
                </a:ext>
              </a:extLst>
            </p:cNvPr>
            <p:cNvSpPr/>
            <p:nvPr/>
          </p:nvSpPr>
          <p:spPr>
            <a:xfrm>
              <a:off x="5907544" y="3138400"/>
              <a:ext cx="34801" cy="40719"/>
            </a:xfrm>
            <a:custGeom>
              <a:avLst/>
              <a:gdLst>
                <a:gd name="connsiteX0" fmla="*/ 17567 w 34801"/>
                <a:gd name="connsiteY0" fmla="*/ 36796 h 40719"/>
                <a:gd name="connsiteX1" fmla="*/ 25283 w 34801"/>
                <a:gd name="connsiteY1" fmla="*/ 40720 h 40719"/>
                <a:gd name="connsiteX2" fmla="*/ 30874 w 34801"/>
                <a:gd name="connsiteY2" fmla="*/ 38901 h 40719"/>
                <a:gd name="connsiteX3" fmla="*/ 32979 w 34801"/>
                <a:gd name="connsiteY3" fmla="*/ 25594 h 40719"/>
                <a:gd name="connsiteX4" fmla="*/ 17234 w 34801"/>
                <a:gd name="connsiteY4" fmla="*/ 3925 h 40719"/>
                <a:gd name="connsiteX5" fmla="*/ 3928 w 34801"/>
                <a:gd name="connsiteY5" fmla="*/ 1820 h 40719"/>
                <a:gd name="connsiteX6" fmla="*/ 1823 w 34801"/>
                <a:gd name="connsiteY6" fmla="*/ 15126 h 40719"/>
                <a:gd name="connsiteX7" fmla="*/ 17567 w 34801"/>
                <a:gd name="connsiteY7" fmla="*/ 36796 h 4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01" h="40719">
                  <a:moveTo>
                    <a:pt x="17567" y="36796"/>
                  </a:moveTo>
                  <a:cubicBezTo>
                    <a:pt x="19434" y="39358"/>
                    <a:pt x="22330" y="40720"/>
                    <a:pt x="25283" y="40720"/>
                  </a:cubicBezTo>
                  <a:cubicBezTo>
                    <a:pt x="27226" y="40720"/>
                    <a:pt x="29178" y="40129"/>
                    <a:pt x="30874" y="38901"/>
                  </a:cubicBezTo>
                  <a:cubicBezTo>
                    <a:pt x="35132" y="35805"/>
                    <a:pt x="36075" y="29852"/>
                    <a:pt x="32979" y="25594"/>
                  </a:cubicBezTo>
                  <a:lnTo>
                    <a:pt x="17234" y="3925"/>
                  </a:lnTo>
                  <a:cubicBezTo>
                    <a:pt x="14148" y="-323"/>
                    <a:pt x="8185" y="-1276"/>
                    <a:pt x="3928" y="1820"/>
                  </a:cubicBezTo>
                  <a:cubicBezTo>
                    <a:pt x="-330" y="4916"/>
                    <a:pt x="-1273" y="10869"/>
                    <a:pt x="1823" y="15126"/>
                  </a:cubicBezTo>
                  <a:lnTo>
                    <a:pt x="17567" y="36796"/>
                  </a:ln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7742F2DF-F91B-4473-B72A-FFAA881C5F79}"/>
                </a:ext>
              </a:extLst>
            </p:cNvPr>
            <p:cNvSpPr/>
            <p:nvPr/>
          </p:nvSpPr>
          <p:spPr>
            <a:xfrm>
              <a:off x="5935608" y="3107235"/>
              <a:ext cx="42253" cy="32442"/>
            </a:xfrm>
            <a:custGeom>
              <a:avLst/>
              <a:gdLst>
                <a:gd name="connsiteX0" fmla="*/ 32719 w 42253"/>
                <a:gd name="connsiteY0" fmla="*/ 32442 h 32442"/>
                <a:gd name="connsiteX1" fmla="*/ 40977 w 42253"/>
                <a:gd name="connsiteY1" fmla="*/ 27680 h 32442"/>
                <a:gd name="connsiteX2" fmla="*/ 37491 w 42253"/>
                <a:gd name="connsiteY2" fmla="*/ 14669 h 32442"/>
                <a:gd name="connsiteX3" fmla="*/ 14288 w 42253"/>
                <a:gd name="connsiteY3" fmla="*/ 1277 h 32442"/>
                <a:gd name="connsiteX4" fmla="*/ 1277 w 42253"/>
                <a:gd name="connsiteY4" fmla="*/ 4763 h 32442"/>
                <a:gd name="connsiteX5" fmla="*/ 4763 w 42253"/>
                <a:gd name="connsiteY5" fmla="*/ 17774 h 32442"/>
                <a:gd name="connsiteX6" fmla="*/ 27966 w 42253"/>
                <a:gd name="connsiteY6" fmla="*/ 31166 h 32442"/>
                <a:gd name="connsiteX7" fmla="*/ 32719 w 42253"/>
                <a:gd name="connsiteY7" fmla="*/ 32442 h 3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53" h="32442">
                  <a:moveTo>
                    <a:pt x="32719" y="32442"/>
                  </a:moveTo>
                  <a:cubicBezTo>
                    <a:pt x="36014" y="32442"/>
                    <a:pt x="39215" y="30737"/>
                    <a:pt x="40977" y="27680"/>
                  </a:cubicBezTo>
                  <a:cubicBezTo>
                    <a:pt x="43606" y="23117"/>
                    <a:pt x="42044" y="17298"/>
                    <a:pt x="37491" y="14669"/>
                  </a:cubicBezTo>
                  <a:lnTo>
                    <a:pt x="14288" y="1277"/>
                  </a:lnTo>
                  <a:cubicBezTo>
                    <a:pt x="9716" y="-1352"/>
                    <a:pt x="3905" y="210"/>
                    <a:pt x="1277" y="4763"/>
                  </a:cubicBezTo>
                  <a:cubicBezTo>
                    <a:pt x="-1352" y="9316"/>
                    <a:pt x="210" y="15145"/>
                    <a:pt x="4763" y="17774"/>
                  </a:cubicBezTo>
                  <a:lnTo>
                    <a:pt x="27966" y="31166"/>
                  </a:lnTo>
                  <a:cubicBezTo>
                    <a:pt x="29461" y="32033"/>
                    <a:pt x="31099" y="32442"/>
                    <a:pt x="32719" y="32442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94909F2B-DA2F-49A2-A2EE-5DF8F932EEB2}"/>
                </a:ext>
              </a:extLst>
            </p:cNvPr>
            <p:cNvSpPr/>
            <p:nvPr/>
          </p:nvSpPr>
          <p:spPr>
            <a:xfrm>
              <a:off x="5948566" y="3067345"/>
              <a:ext cx="45693" cy="21849"/>
            </a:xfrm>
            <a:custGeom>
              <a:avLst/>
              <a:gdLst>
                <a:gd name="connsiteX0" fmla="*/ 36172 w 45693"/>
                <a:gd name="connsiteY0" fmla="*/ 21850 h 21849"/>
                <a:gd name="connsiteX1" fmla="*/ 45640 w 45693"/>
                <a:gd name="connsiteY1" fmla="*/ 13315 h 21849"/>
                <a:gd name="connsiteX2" fmla="*/ 37163 w 45693"/>
                <a:gd name="connsiteY2" fmla="*/ 2847 h 21849"/>
                <a:gd name="connsiteX3" fmla="*/ 10521 w 45693"/>
                <a:gd name="connsiteY3" fmla="*/ 47 h 21849"/>
                <a:gd name="connsiteX4" fmla="*/ 53 w 45693"/>
                <a:gd name="connsiteY4" fmla="*/ 8524 h 21849"/>
                <a:gd name="connsiteX5" fmla="*/ 8531 w 45693"/>
                <a:gd name="connsiteY5" fmla="*/ 18992 h 21849"/>
                <a:gd name="connsiteX6" fmla="*/ 35172 w 45693"/>
                <a:gd name="connsiteY6" fmla="*/ 21793 h 21849"/>
                <a:gd name="connsiteX7" fmla="*/ 36172 w 45693"/>
                <a:gd name="connsiteY7" fmla="*/ 21850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93" h="21849">
                  <a:moveTo>
                    <a:pt x="36172" y="21850"/>
                  </a:moveTo>
                  <a:cubicBezTo>
                    <a:pt x="40982" y="21850"/>
                    <a:pt x="45116" y="18211"/>
                    <a:pt x="45640" y="13315"/>
                  </a:cubicBezTo>
                  <a:cubicBezTo>
                    <a:pt x="46192" y="8086"/>
                    <a:pt x="42392" y="3390"/>
                    <a:pt x="37163" y="2847"/>
                  </a:cubicBezTo>
                  <a:lnTo>
                    <a:pt x="10521" y="47"/>
                  </a:lnTo>
                  <a:cubicBezTo>
                    <a:pt x="5187" y="-467"/>
                    <a:pt x="596" y="3295"/>
                    <a:pt x="53" y="8524"/>
                  </a:cubicBezTo>
                  <a:cubicBezTo>
                    <a:pt x="-499" y="13754"/>
                    <a:pt x="3301" y="18449"/>
                    <a:pt x="8531" y="18992"/>
                  </a:cubicBezTo>
                  <a:lnTo>
                    <a:pt x="35172" y="21793"/>
                  </a:lnTo>
                  <a:cubicBezTo>
                    <a:pt x="35515" y="21831"/>
                    <a:pt x="35848" y="21850"/>
                    <a:pt x="36172" y="2185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91C75109-48D6-4A68-8B62-C13FB0F846AC}"/>
                </a:ext>
              </a:extLst>
            </p:cNvPr>
            <p:cNvSpPr/>
            <p:nvPr/>
          </p:nvSpPr>
          <p:spPr>
            <a:xfrm>
              <a:off x="5944177" y="3017359"/>
              <a:ext cx="44531" cy="27325"/>
            </a:xfrm>
            <a:custGeom>
              <a:avLst/>
              <a:gdLst>
                <a:gd name="connsiteX0" fmla="*/ 470 w 44531"/>
                <a:gd name="connsiteY0" fmla="*/ 20744 h 27325"/>
                <a:gd name="connsiteX1" fmla="*/ 9528 w 44531"/>
                <a:gd name="connsiteY1" fmla="*/ 27326 h 27325"/>
                <a:gd name="connsiteX2" fmla="*/ 12471 w 44531"/>
                <a:gd name="connsiteY2" fmla="*/ 26859 h 27325"/>
                <a:gd name="connsiteX3" fmla="*/ 37951 w 44531"/>
                <a:gd name="connsiteY3" fmla="*/ 18582 h 27325"/>
                <a:gd name="connsiteX4" fmla="*/ 44066 w 44531"/>
                <a:gd name="connsiteY4" fmla="*/ 6580 h 27325"/>
                <a:gd name="connsiteX5" fmla="*/ 32064 w 44531"/>
                <a:gd name="connsiteY5" fmla="*/ 465 h 27325"/>
                <a:gd name="connsiteX6" fmla="*/ 6585 w 44531"/>
                <a:gd name="connsiteY6" fmla="*/ 8743 h 27325"/>
                <a:gd name="connsiteX7" fmla="*/ 470 w 44531"/>
                <a:gd name="connsiteY7" fmla="*/ 20744 h 2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31" h="27325">
                  <a:moveTo>
                    <a:pt x="470" y="20744"/>
                  </a:moveTo>
                  <a:cubicBezTo>
                    <a:pt x="1775" y="24764"/>
                    <a:pt x="5509" y="27326"/>
                    <a:pt x="9528" y="27326"/>
                  </a:cubicBezTo>
                  <a:cubicBezTo>
                    <a:pt x="10500" y="27326"/>
                    <a:pt x="11500" y="27173"/>
                    <a:pt x="12471" y="26859"/>
                  </a:cubicBezTo>
                  <a:lnTo>
                    <a:pt x="37951" y="18582"/>
                  </a:lnTo>
                  <a:cubicBezTo>
                    <a:pt x="42951" y="16953"/>
                    <a:pt x="45685" y="11581"/>
                    <a:pt x="44066" y="6580"/>
                  </a:cubicBezTo>
                  <a:cubicBezTo>
                    <a:pt x="42446" y="1589"/>
                    <a:pt x="37084" y="-1154"/>
                    <a:pt x="32064" y="465"/>
                  </a:cubicBezTo>
                  <a:lnTo>
                    <a:pt x="6585" y="8743"/>
                  </a:lnTo>
                  <a:cubicBezTo>
                    <a:pt x="1584" y="10371"/>
                    <a:pt x="-1159" y="15743"/>
                    <a:pt x="470" y="20744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9491D892-A56E-4DB0-9998-3DB2621B742C}"/>
                </a:ext>
              </a:extLst>
            </p:cNvPr>
            <p:cNvSpPr/>
            <p:nvPr/>
          </p:nvSpPr>
          <p:spPr>
            <a:xfrm>
              <a:off x="5923214" y="2971391"/>
              <a:ext cx="38961" cy="36974"/>
            </a:xfrm>
            <a:custGeom>
              <a:avLst/>
              <a:gdLst>
                <a:gd name="connsiteX0" fmla="*/ 23062 w 38961"/>
                <a:gd name="connsiteY0" fmla="*/ 2446 h 36974"/>
                <a:gd name="connsiteX1" fmla="*/ 3155 w 38961"/>
                <a:gd name="connsiteY1" fmla="*/ 20373 h 36974"/>
                <a:gd name="connsiteX2" fmla="*/ 2450 w 38961"/>
                <a:gd name="connsiteY2" fmla="*/ 33822 h 36974"/>
                <a:gd name="connsiteX3" fmla="*/ 9537 w 38961"/>
                <a:gd name="connsiteY3" fmla="*/ 36975 h 36974"/>
                <a:gd name="connsiteX4" fmla="*/ 15900 w 38961"/>
                <a:gd name="connsiteY4" fmla="*/ 34527 h 36974"/>
                <a:gd name="connsiteX5" fmla="*/ 35807 w 38961"/>
                <a:gd name="connsiteY5" fmla="*/ 16601 h 36974"/>
                <a:gd name="connsiteX6" fmla="*/ 36512 w 38961"/>
                <a:gd name="connsiteY6" fmla="*/ 3151 h 36974"/>
                <a:gd name="connsiteX7" fmla="*/ 23062 w 38961"/>
                <a:gd name="connsiteY7" fmla="*/ 2446 h 3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1" h="36974">
                  <a:moveTo>
                    <a:pt x="23062" y="2446"/>
                  </a:moveTo>
                  <a:lnTo>
                    <a:pt x="3155" y="20373"/>
                  </a:lnTo>
                  <a:cubicBezTo>
                    <a:pt x="-760" y="23897"/>
                    <a:pt x="-1074" y="29917"/>
                    <a:pt x="2450" y="33822"/>
                  </a:cubicBezTo>
                  <a:cubicBezTo>
                    <a:pt x="4336" y="35917"/>
                    <a:pt x="6927" y="36975"/>
                    <a:pt x="9537" y="36975"/>
                  </a:cubicBezTo>
                  <a:cubicBezTo>
                    <a:pt x="11804" y="36975"/>
                    <a:pt x="14090" y="36165"/>
                    <a:pt x="15900" y="34527"/>
                  </a:cubicBezTo>
                  <a:lnTo>
                    <a:pt x="35807" y="16601"/>
                  </a:lnTo>
                  <a:cubicBezTo>
                    <a:pt x="39722" y="13076"/>
                    <a:pt x="40036" y="7057"/>
                    <a:pt x="36512" y="3151"/>
                  </a:cubicBezTo>
                  <a:cubicBezTo>
                    <a:pt x="32987" y="-763"/>
                    <a:pt x="26968" y="-1068"/>
                    <a:pt x="23062" y="2446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6A43802D-2979-4B66-8845-A07D424B347C}"/>
                </a:ext>
              </a:extLst>
            </p:cNvPr>
            <p:cNvSpPr/>
            <p:nvPr/>
          </p:nvSpPr>
          <p:spPr>
            <a:xfrm>
              <a:off x="5889279" y="2940193"/>
              <a:ext cx="29954" cy="43521"/>
            </a:xfrm>
            <a:custGeom>
              <a:avLst/>
              <a:gdLst>
                <a:gd name="connsiteX0" fmla="*/ 9524 w 29954"/>
                <a:gd name="connsiteY0" fmla="*/ 43522 h 43521"/>
                <a:gd name="connsiteX1" fmla="*/ 18230 w 29954"/>
                <a:gd name="connsiteY1" fmla="*/ 37864 h 43521"/>
                <a:gd name="connsiteX2" fmla="*/ 29126 w 29954"/>
                <a:gd name="connsiteY2" fmla="*/ 13394 h 43521"/>
                <a:gd name="connsiteX3" fmla="*/ 24297 w 29954"/>
                <a:gd name="connsiteY3" fmla="*/ 821 h 43521"/>
                <a:gd name="connsiteX4" fmla="*/ 11724 w 29954"/>
                <a:gd name="connsiteY4" fmla="*/ 5650 h 43521"/>
                <a:gd name="connsiteX5" fmla="*/ 828 w 29954"/>
                <a:gd name="connsiteY5" fmla="*/ 30120 h 43521"/>
                <a:gd name="connsiteX6" fmla="*/ 5657 w 29954"/>
                <a:gd name="connsiteY6" fmla="*/ 42693 h 43521"/>
                <a:gd name="connsiteX7" fmla="*/ 9524 w 29954"/>
                <a:gd name="connsiteY7" fmla="*/ 43522 h 4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54" h="43521">
                  <a:moveTo>
                    <a:pt x="9524" y="43522"/>
                  </a:moveTo>
                  <a:cubicBezTo>
                    <a:pt x="13172" y="43522"/>
                    <a:pt x="16649" y="41417"/>
                    <a:pt x="18230" y="37864"/>
                  </a:cubicBezTo>
                  <a:lnTo>
                    <a:pt x="29126" y="13394"/>
                  </a:lnTo>
                  <a:cubicBezTo>
                    <a:pt x="31270" y="8593"/>
                    <a:pt x="29107" y="2955"/>
                    <a:pt x="24297" y="821"/>
                  </a:cubicBezTo>
                  <a:cubicBezTo>
                    <a:pt x="19497" y="-1303"/>
                    <a:pt x="13867" y="831"/>
                    <a:pt x="11724" y="5650"/>
                  </a:cubicBezTo>
                  <a:lnTo>
                    <a:pt x="828" y="30120"/>
                  </a:lnTo>
                  <a:cubicBezTo>
                    <a:pt x="-1315" y="34920"/>
                    <a:pt x="847" y="40559"/>
                    <a:pt x="5657" y="42693"/>
                  </a:cubicBezTo>
                  <a:cubicBezTo>
                    <a:pt x="6914" y="43255"/>
                    <a:pt x="8229" y="43522"/>
                    <a:pt x="9524" y="43522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D0C5BE5A-5152-4134-916E-BA650356C155}"/>
              </a:ext>
            </a:extLst>
          </p:cNvPr>
          <p:cNvSpPr/>
          <p:nvPr/>
        </p:nvSpPr>
        <p:spPr>
          <a:xfrm rot="18496665">
            <a:off x="4872548" y="3970947"/>
            <a:ext cx="793841" cy="916803"/>
          </a:xfrm>
          <a:custGeom>
            <a:avLst/>
            <a:gdLst>
              <a:gd name="connsiteX0" fmla="*/ 493771 w 495712"/>
              <a:gd name="connsiteY0" fmla="*/ 500753 h 572495"/>
              <a:gd name="connsiteX1" fmla="*/ 454814 w 495712"/>
              <a:gd name="connsiteY1" fmla="*/ 445984 h 572495"/>
              <a:gd name="connsiteX2" fmla="*/ 450909 w 495712"/>
              <a:gd name="connsiteY2" fmla="*/ 437507 h 572495"/>
              <a:gd name="connsiteX3" fmla="*/ 345467 w 495712"/>
              <a:gd name="connsiteY3" fmla="*/ 248340 h 572495"/>
              <a:gd name="connsiteX4" fmla="*/ 255265 w 495712"/>
              <a:gd name="connsiteY4" fmla="*/ 10215 h 572495"/>
              <a:gd name="connsiteX5" fmla="*/ 237164 w 495712"/>
              <a:gd name="connsiteY5" fmla="*/ 647 h 572495"/>
              <a:gd name="connsiteX6" fmla="*/ 229167 w 495712"/>
              <a:gd name="connsiteY6" fmla="*/ 6786 h 572495"/>
              <a:gd name="connsiteX7" fmla="*/ 199639 w 495712"/>
              <a:gd name="connsiteY7" fmla="*/ 50030 h 572495"/>
              <a:gd name="connsiteX8" fmla="*/ 187923 w 495712"/>
              <a:gd name="connsiteY8" fmla="*/ 57459 h 572495"/>
              <a:gd name="connsiteX9" fmla="*/ 160491 w 495712"/>
              <a:gd name="connsiteY9" fmla="*/ 120896 h 572495"/>
              <a:gd name="connsiteX10" fmla="*/ 158967 w 495712"/>
              <a:gd name="connsiteY10" fmla="*/ 123849 h 572495"/>
              <a:gd name="connsiteX11" fmla="*/ 158110 w 495712"/>
              <a:gd name="connsiteY11" fmla="*/ 126230 h 572495"/>
              <a:gd name="connsiteX12" fmla="*/ 55431 w 495712"/>
              <a:gd name="connsiteY12" fmla="*/ 377118 h 572495"/>
              <a:gd name="connsiteX13" fmla="*/ 42000 w 495712"/>
              <a:gd name="connsiteY13" fmla="*/ 415980 h 572495"/>
              <a:gd name="connsiteX14" fmla="*/ 36952 w 495712"/>
              <a:gd name="connsiteY14" fmla="*/ 441222 h 572495"/>
              <a:gd name="connsiteX15" fmla="*/ 1900 w 495712"/>
              <a:gd name="connsiteY15" fmla="*/ 519708 h 572495"/>
              <a:gd name="connsiteX16" fmla="*/ 7315 w 495712"/>
              <a:gd name="connsiteY16" fmla="*/ 539454 h 572495"/>
              <a:gd name="connsiteX17" fmla="*/ 10377 w 495712"/>
              <a:gd name="connsiteY17" fmla="*/ 540758 h 572495"/>
              <a:gd name="connsiteX18" fmla="*/ 270315 w 495712"/>
              <a:gd name="connsiteY18" fmla="*/ 572095 h 572495"/>
              <a:gd name="connsiteX19" fmla="*/ 491580 w 495712"/>
              <a:gd name="connsiteY19" fmla="*/ 517993 h 572495"/>
              <a:gd name="connsiteX20" fmla="*/ 493771 w 495712"/>
              <a:gd name="connsiteY20" fmla="*/ 500753 h 572495"/>
              <a:gd name="connsiteX21" fmla="*/ 66765 w 495712"/>
              <a:gd name="connsiteY21" fmla="*/ 432268 h 572495"/>
              <a:gd name="connsiteX22" fmla="*/ 72576 w 495712"/>
              <a:gd name="connsiteY22" fmla="*/ 414933 h 572495"/>
              <a:gd name="connsiteX23" fmla="*/ 85434 w 495712"/>
              <a:gd name="connsiteY23" fmla="*/ 378261 h 572495"/>
              <a:gd name="connsiteX24" fmla="*/ 142584 w 495712"/>
              <a:gd name="connsiteY24" fmla="*/ 235386 h 572495"/>
              <a:gd name="connsiteX25" fmla="*/ 186971 w 495712"/>
              <a:gd name="connsiteY25" fmla="*/ 131945 h 572495"/>
              <a:gd name="connsiteX26" fmla="*/ 237549 w 495712"/>
              <a:gd name="connsiteY26" fmla="*/ 44505 h 572495"/>
              <a:gd name="connsiteX27" fmla="*/ 320797 w 495712"/>
              <a:gd name="connsiteY27" fmla="*/ 263104 h 572495"/>
              <a:gd name="connsiteX28" fmla="*/ 417762 w 495712"/>
              <a:gd name="connsiteY28" fmla="*/ 442746 h 572495"/>
              <a:gd name="connsiteX29" fmla="*/ 292222 w 495712"/>
              <a:gd name="connsiteY29" fmla="*/ 469511 h 572495"/>
              <a:gd name="connsiteX30" fmla="*/ 139822 w 495712"/>
              <a:gd name="connsiteY30" fmla="*/ 465796 h 572495"/>
              <a:gd name="connsiteX31" fmla="*/ 70385 w 495712"/>
              <a:gd name="connsiteY31" fmla="*/ 440555 h 572495"/>
              <a:gd name="connsiteX32" fmla="*/ 66765 w 495712"/>
              <a:gd name="connsiteY32" fmla="*/ 432268 h 572495"/>
              <a:gd name="connsiteX33" fmla="*/ 261552 w 495712"/>
              <a:gd name="connsiteY33" fmla="*/ 543615 h 572495"/>
              <a:gd name="connsiteX34" fmla="*/ 36095 w 495712"/>
              <a:gd name="connsiteY34" fmla="*/ 518755 h 572495"/>
              <a:gd name="connsiteX35" fmla="*/ 59336 w 495712"/>
              <a:gd name="connsiteY35" fmla="*/ 467415 h 572495"/>
              <a:gd name="connsiteX36" fmla="*/ 65527 w 495712"/>
              <a:gd name="connsiteY36" fmla="*/ 470273 h 572495"/>
              <a:gd name="connsiteX37" fmla="*/ 103056 w 495712"/>
              <a:gd name="connsiteY37" fmla="*/ 485322 h 572495"/>
              <a:gd name="connsiteX38" fmla="*/ 271172 w 495712"/>
              <a:gd name="connsiteY38" fmla="*/ 500943 h 572495"/>
              <a:gd name="connsiteX39" fmla="*/ 434335 w 495712"/>
              <a:gd name="connsiteY39" fmla="*/ 466749 h 572495"/>
              <a:gd name="connsiteX40" fmla="*/ 461958 w 495712"/>
              <a:gd name="connsiteY40" fmla="*/ 505515 h 572495"/>
              <a:gd name="connsiteX41" fmla="*/ 261552 w 495712"/>
              <a:gd name="connsiteY41" fmla="*/ 543615 h 572495"/>
              <a:gd name="connsiteX42" fmla="*/ 165349 w 495712"/>
              <a:gd name="connsiteY42" fmla="*/ 353115 h 572495"/>
              <a:gd name="connsiteX43" fmla="*/ 160206 w 495712"/>
              <a:gd name="connsiteY43" fmla="*/ 372642 h 572495"/>
              <a:gd name="connsiteX44" fmla="*/ 182304 w 495712"/>
              <a:gd name="connsiteY44" fmla="*/ 410742 h 572495"/>
              <a:gd name="connsiteX45" fmla="*/ 226023 w 495712"/>
              <a:gd name="connsiteY45" fmla="*/ 429792 h 572495"/>
              <a:gd name="connsiteX46" fmla="*/ 294222 w 495712"/>
              <a:gd name="connsiteY46" fmla="*/ 372642 h 572495"/>
              <a:gd name="connsiteX47" fmla="*/ 283748 w 495712"/>
              <a:gd name="connsiteY47" fmla="*/ 355363 h 572495"/>
              <a:gd name="connsiteX48" fmla="*/ 266695 w 495712"/>
              <a:gd name="connsiteY48" fmla="*/ 365022 h 572495"/>
              <a:gd name="connsiteX49" fmla="*/ 224214 w 495712"/>
              <a:gd name="connsiteY49" fmla="*/ 401407 h 572495"/>
              <a:gd name="connsiteX50" fmla="*/ 200115 w 495712"/>
              <a:gd name="connsiteY50" fmla="*/ 388263 h 572495"/>
              <a:gd name="connsiteX51" fmla="*/ 198496 w 495712"/>
              <a:gd name="connsiteY51" fmla="*/ 386072 h 572495"/>
              <a:gd name="connsiteX52" fmla="*/ 196305 w 495712"/>
              <a:gd name="connsiteY52" fmla="*/ 382643 h 572495"/>
              <a:gd name="connsiteX53" fmla="*/ 191924 w 495712"/>
              <a:gd name="connsiteY53" fmla="*/ 374928 h 572495"/>
              <a:gd name="connsiteX54" fmla="*/ 184494 w 495712"/>
              <a:gd name="connsiteY54" fmla="*/ 358735 h 572495"/>
              <a:gd name="connsiteX55" fmla="*/ 165349 w 495712"/>
              <a:gd name="connsiteY55" fmla="*/ 353592 h 572495"/>
              <a:gd name="connsiteX56" fmla="*/ 257932 w 495712"/>
              <a:gd name="connsiteY56" fmla="*/ 250626 h 572495"/>
              <a:gd name="connsiteX57" fmla="*/ 258599 w 495712"/>
              <a:gd name="connsiteY57" fmla="*/ 251865 h 572495"/>
              <a:gd name="connsiteX58" fmla="*/ 258599 w 495712"/>
              <a:gd name="connsiteY58" fmla="*/ 253293 h 572495"/>
              <a:gd name="connsiteX59" fmla="*/ 258599 w 495712"/>
              <a:gd name="connsiteY59" fmla="*/ 255389 h 572495"/>
              <a:gd name="connsiteX60" fmla="*/ 258599 w 495712"/>
              <a:gd name="connsiteY60" fmla="*/ 259199 h 572495"/>
              <a:gd name="connsiteX61" fmla="*/ 260313 w 495712"/>
              <a:gd name="connsiteY61" fmla="*/ 264533 h 572495"/>
              <a:gd name="connsiteX62" fmla="*/ 264028 w 495712"/>
              <a:gd name="connsiteY62" fmla="*/ 268533 h 572495"/>
              <a:gd name="connsiteX63" fmla="*/ 268886 w 495712"/>
              <a:gd name="connsiteY63" fmla="*/ 271105 h 572495"/>
              <a:gd name="connsiteX64" fmla="*/ 279840 w 495712"/>
              <a:gd name="connsiteY64" fmla="*/ 269581 h 572495"/>
              <a:gd name="connsiteX65" fmla="*/ 286412 w 495712"/>
              <a:gd name="connsiteY65" fmla="*/ 261104 h 572495"/>
              <a:gd name="connsiteX66" fmla="*/ 287174 w 495712"/>
              <a:gd name="connsiteY66" fmla="*/ 252436 h 572495"/>
              <a:gd name="connsiteX67" fmla="*/ 285650 w 495712"/>
              <a:gd name="connsiteY67" fmla="*/ 243673 h 572495"/>
              <a:gd name="connsiteX68" fmla="*/ 282030 w 495712"/>
              <a:gd name="connsiteY68" fmla="*/ 235863 h 572495"/>
              <a:gd name="connsiteX69" fmla="*/ 276506 w 495712"/>
              <a:gd name="connsiteY69" fmla="*/ 229195 h 572495"/>
              <a:gd name="connsiteX70" fmla="*/ 271839 w 495712"/>
              <a:gd name="connsiteY70" fmla="*/ 226242 h 572495"/>
              <a:gd name="connsiteX71" fmla="*/ 266790 w 495712"/>
              <a:gd name="connsiteY71" fmla="*/ 225480 h 572495"/>
              <a:gd name="connsiteX72" fmla="*/ 261266 w 495712"/>
              <a:gd name="connsiteY72" fmla="*/ 226719 h 572495"/>
              <a:gd name="connsiteX73" fmla="*/ 257265 w 495712"/>
              <a:gd name="connsiteY73" fmla="*/ 229290 h 572495"/>
              <a:gd name="connsiteX74" fmla="*/ 257265 w 495712"/>
              <a:gd name="connsiteY74" fmla="*/ 249483 h 572495"/>
              <a:gd name="connsiteX75" fmla="*/ 142965 w 495712"/>
              <a:gd name="connsiteY75" fmla="*/ 295965 h 572495"/>
              <a:gd name="connsiteX76" fmla="*/ 151538 w 495712"/>
              <a:gd name="connsiteY76" fmla="*/ 302538 h 572495"/>
              <a:gd name="connsiteX77" fmla="*/ 155348 w 495712"/>
              <a:gd name="connsiteY77" fmla="*/ 302538 h 572495"/>
              <a:gd name="connsiteX78" fmla="*/ 162587 w 495712"/>
              <a:gd name="connsiteY78" fmla="*/ 300633 h 572495"/>
              <a:gd name="connsiteX79" fmla="*/ 164682 w 495712"/>
              <a:gd name="connsiteY79" fmla="*/ 299299 h 572495"/>
              <a:gd name="connsiteX80" fmla="*/ 169350 w 495712"/>
              <a:gd name="connsiteY80" fmla="*/ 295680 h 572495"/>
              <a:gd name="connsiteX81" fmla="*/ 174684 w 495712"/>
              <a:gd name="connsiteY81" fmla="*/ 289107 h 572495"/>
              <a:gd name="connsiteX82" fmla="*/ 178208 w 495712"/>
              <a:gd name="connsiteY82" fmla="*/ 281487 h 572495"/>
              <a:gd name="connsiteX83" fmla="*/ 179732 w 495712"/>
              <a:gd name="connsiteY83" fmla="*/ 273010 h 572495"/>
              <a:gd name="connsiteX84" fmla="*/ 178589 w 495712"/>
              <a:gd name="connsiteY84" fmla="*/ 267581 h 572495"/>
              <a:gd name="connsiteX85" fmla="*/ 170969 w 495712"/>
              <a:gd name="connsiteY85" fmla="*/ 259961 h 572495"/>
              <a:gd name="connsiteX86" fmla="*/ 165444 w 495712"/>
              <a:gd name="connsiteY86" fmla="*/ 258723 h 572495"/>
              <a:gd name="connsiteX87" fmla="*/ 161730 w 495712"/>
              <a:gd name="connsiteY87" fmla="*/ 259294 h 572495"/>
              <a:gd name="connsiteX88" fmla="*/ 155348 w 495712"/>
              <a:gd name="connsiteY88" fmla="*/ 262914 h 572495"/>
              <a:gd name="connsiteX89" fmla="*/ 153157 w 495712"/>
              <a:gd name="connsiteY89" fmla="*/ 265866 h 572495"/>
              <a:gd name="connsiteX90" fmla="*/ 151633 w 495712"/>
              <a:gd name="connsiteY90" fmla="*/ 270057 h 572495"/>
              <a:gd name="connsiteX91" fmla="*/ 150776 w 495712"/>
              <a:gd name="connsiteY91" fmla="*/ 273010 h 572495"/>
              <a:gd name="connsiteX92" fmla="*/ 150109 w 495712"/>
              <a:gd name="connsiteY92" fmla="*/ 274248 h 572495"/>
              <a:gd name="connsiteX93" fmla="*/ 148966 w 495712"/>
              <a:gd name="connsiteY93" fmla="*/ 275391 h 572495"/>
              <a:gd name="connsiteX94" fmla="*/ 148109 w 495712"/>
              <a:gd name="connsiteY94" fmla="*/ 275963 h 572495"/>
              <a:gd name="connsiteX95" fmla="*/ 144109 w 495712"/>
              <a:gd name="connsiteY95" fmla="*/ 279582 h 572495"/>
              <a:gd name="connsiteX96" fmla="*/ 141537 w 495712"/>
              <a:gd name="connsiteY96" fmla="*/ 284440 h 572495"/>
              <a:gd name="connsiteX97" fmla="*/ 141537 w 495712"/>
              <a:gd name="connsiteY97" fmla="*/ 290155 h 572495"/>
              <a:gd name="connsiteX98" fmla="*/ 142966 w 495712"/>
              <a:gd name="connsiteY98" fmla="*/ 295965 h 572495"/>
              <a:gd name="connsiteX99" fmla="*/ 212593 w 495712"/>
              <a:gd name="connsiteY99" fmla="*/ 188047 h 572495"/>
              <a:gd name="connsiteX100" fmla="*/ 223547 w 495712"/>
              <a:gd name="connsiteY100" fmla="*/ 189571 h 572495"/>
              <a:gd name="connsiteX101" fmla="*/ 232120 w 495712"/>
              <a:gd name="connsiteY101" fmla="*/ 182999 h 572495"/>
              <a:gd name="connsiteX102" fmla="*/ 238216 w 495712"/>
              <a:gd name="connsiteY102" fmla="*/ 165282 h 572495"/>
              <a:gd name="connsiteX103" fmla="*/ 239073 w 495712"/>
              <a:gd name="connsiteY103" fmla="*/ 146804 h 572495"/>
              <a:gd name="connsiteX104" fmla="*/ 237835 w 495712"/>
              <a:gd name="connsiteY104" fmla="*/ 141279 h 572495"/>
              <a:gd name="connsiteX105" fmla="*/ 234882 w 495712"/>
              <a:gd name="connsiteY105" fmla="*/ 136707 h 572495"/>
              <a:gd name="connsiteX106" fmla="*/ 224785 w 495712"/>
              <a:gd name="connsiteY106" fmla="*/ 132516 h 572495"/>
              <a:gd name="connsiteX107" fmla="*/ 214689 w 495712"/>
              <a:gd name="connsiteY107" fmla="*/ 136707 h 572495"/>
              <a:gd name="connsiteX108" fmla="*/ 210498 w 495712"/>
              <a:gd name="connsiteY108" fmla="*/ 146804 h 572495"/>
              <a:gd name="connsiteX109" fmla="*/ 210498 w 495712"/>
              <a:gd name="connsiteY109" fmla="*/ 158329 h 572495"/>
              <a:gd name="connsiteX110" fmla="*/ 207164 w 495712"/>
              <a:gd name="connsiteY110" fmla="*/ 170235 h 572495"/>
              <a:gd name="connsiteX111" fmla="*/ 206307 w 495712"/>
              <a:gd name="connsiteY111" fmla="*/ 173760 h 572495"/>
              <a:gd name="connsiteX112" fmla="*/ 206307 w 495712"/>
              <a:gd name="connsiteY112" fmla="*/ 179475 h 572495"/>
              <a:gd name="connsiteX113" fmla="*/ 212784 w 495712"/>
              <a:gd name="connsiteY113" fmla="*/ 187952 h 572495"/>
              <a:gd name="connsiteX114" fmla="*/ 330227 w 495712"/>
              <a:gd name="connsiteY114" fmla="*/ 413123 h 572495"/>
              <a:gd name="connsiteX115" fmla="*/ 336704 w 495712"/>
              <a:gd name="connsiteY115" fmla="*/ 420743 h 572495"/>
              <a:gd name="connsiteX116" fmla="*/ 341276 w 495712"/>
              <a:gd name="connsiteY116" fmla="*/ 423696 h 572495"/>
              <a:gd name="connsiteX117" fmla="*/ 346801 w 495712"/>
              <a:gd name="connsiteY117" fmla="*/ 424934 h 572495"/>
              <a:gd name="connsiteX118" fmla="*/ 356897 w 495712"/>
              <a:gd name="connsiteY118" fmla="*/ 420743 h 572495"/>
              <a:gd name="connsiteX119" fmla="*/ 361088 w 495712"/>
              <a:gd name="connsiteY119" fmla="*/ 410265 h 572495"/>
              <a:gd name="connsiteX120" fmla="*/ 356897 w 495712"/>
              <a:gd name="connsiteY120" fmla="*/ 400740 h 572495"/>
              <a:gd name="connsiteX121" fmla="*/ 354897 w 495712"/>
              <a:gd name="connsiteY121" fmla="*/ 398645 h 572495"/>
              <a:gd name="connsiteX122" fmla="*/ 353658 w 495712"/>
              <a:gd name="connsiteY122" fmla="*/ 396549 h 572495"/>
              <a:gd name="connsiteX123" fmla="*/ 352992 w 495712"/>
              <a:gd name="connsiteY123" fmla="*/ 394073 h 572495"/>
              <a:gd name="connsiteX124" fmla="*/ 352992 w 495712"/>
              <a:gd name="connsiteY124" fmla="*/ 390834 h 572495"/>
              <a:gd name="connsiteX125" fmla="*/ 352992 w 495712"/>
              <a:gd name="connsiteY125" fmla="*/ 386834 h 572495"/>
              <a:gd name="connsiteX126" fmla="*/ 351372 w 495712"/>
              <a:gd name="connsiteY126" fmla="*/ 381500 h 572495"/>
              <a:gd name="connsiteX127" fmla="*/ 342800 w 495712"/>
              <a:gd name="connsiteY127" fmla="*/ 374928 h 572495"/>
              <a:gd name="connsiteX128" fmla="*/ 331751 w 495712"/>
              <a:gd name="connsiteY128" fmla="*/ 376452 h 572495"/>
              <a:gd name="connsiteX129" fmla="*/ 325179 w 495712"/>
              <a:gd name="connsiteY129" fmla="*/ 384929 h 572495"/>
              <a:gd name="connsiteX130" fmla="*/ 324417 w 495712"/>
              <a:gd name="connsiteY130" fmla="*/ 394454 h 572495"/>
              <a:gd name="connsiteX131" fmla="*/ 326226 w 495712"/>
              <a:gd name="connsiteY131" fmla="*/ 403979 h 572495"/>
              <a:gd name="connsiteX132" fmla="*/ 330227 w 495712"/>
              <a:gd name="connsiteY132" fmla="*/ 413123 h 572495"/>
              <a:gd name="connsiteX133" fmla="*/ 110104 w 495712"/>
              <a:gd name="connsiteY133" fmla="*/ 422648 h 572495"/>
              <a:gd name="connsiteX134" fmla="*/ 113819 w 495712"/>
              <a:gd name="connsiteY134" fmla="*/ 426648 h 572495"/>
              <a:gd name="connsiteX135" fmla="*/ 118677 w 495712"/>
              <a:gd name="connsiteY135" fmla="*/ 429220 h 572495"/>
              <a:gd name="connsiteX136" fmla="*/ 124392 w 495712"/>
              <a:gd name="connsiteY136" fmla="*/ 429220 h 572495"/>
              <a:gd name="connsiteX137" fmla="*/ 129630 w 495712"/>
              <a:gd name="connsiteY137" fmla="*/ 427506 h 572495"/>
              <a:gd name="connsiteX138" fmla="*/ 132583 w 495712"/>
              <a:gd name="connsiteY138" fmla="*/ 425315 h 572495"/>
              <a:gd name="connsiteX139" fmla="*/ 136203 w 495712"/>
              <a:gd name="connsiteY139" fmla="*/ 419028 h 572495"/>
              <a:gd name="connsiteX140" fmla="*/ 136774 w 495712"/>
              <a:gd name="connsiteY140" fmla="*/ 415218 h 572495"/>
              <a:gd name="connsiteX141" fmla="*/ 134774 w 495712"/>
              <a:gd name="connsiteY141" fmla="*/ 407979 h 572495"/>
              <a:gd name="connsiteX142" fmla="*/ 128202 w 495712"/>
              <a:gd name="connsiteY142" fmla="*/ 394644 h 572495"/>
              <a:gd name="connsiteX143" fmla="*/ 124487 w 495712"/>
              <a:gd name="connsiteY143" fmla="*/ 390644 h 572495"/>
              <a:gd name="connsiteX144" fmla="*/ 119629 w 495712"/>
              <a:gd name="connsiteY144" fmla="*/ 388072 h 572495"/>
              <a:gd name="connsiteX145" fmla="*/ 113914 w 495712"/>
              <a:gd name="connsiteY145" fmla="*/ 388072 h 572495"/>
              <a:gd name="connsiteX146" fmla="*/ 108676 w 495712"/>
              <a:gd name="connsiteY146" fmla="*/ 389691 h 572495"/>
              <a:gd name="connsiteX147" fmla="*/ 105723 w 495712"/>
              <a:gd name="connsiteY147" fmla="*/ 391977 h 572495"/>
              <a:gd name="connsiteX148" fmla="*/ 102103 w 495712"/>
              <a:gd name="connsiteY148" fmla="*/ 398264 h 572495"/>
              <a:gd name="connsiteX149" fmla="*/ 101532 w 495712"/>
              <a:gd name="connsiteY149" fmla="*/ 402074 h 572495"/>
              <a:gd name="connsiteX150" fmla="*/ 103532 w 495712"/>
              <a:gd name="connsiteY150" fmla="*/ 409313 h 57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95712" h="572495">
                <a:moveTo>
                  <a:pt x="493771" y="500753"/>
                </a:moveTo>
                <a:lnTo>
                  <a:pt x="454814" y="445984"/>
                </a:lnTo>
                <a:cubicBezTo>
                  <a:pt x="454457" y="442812"/>
                  <a:pt x="453087" y="439840"/>
                  <a:pt x="450909" y="437507"/>
                </a:cubicBezTo>
                <a:cubicBezTo>
                  <a:pt x="400140" y="384072"/>
                  <a:pt x="371565" y="315015"/>
                  <a:pt x="345467" y="248340"/>
                </a:cubicBezTo>
                <a:cubicBezTo>
                  <a:pt x="314542" y="169283"/>
                  <a:pt x="284475" y="89908"/>
                  <a:pt x="255265" y="10215"/>
                </a:cubicBezTo>
                <a:cubicBezTo>
                  <a:pt x="252909" y="2574"/>
                  <a:pt x="244805" y="-1710"/>
                  <a:pt x="237164" y="647"/>
                </a:cubicBezTo>
                <a:cubicBezTo>
                  <a:pt x="233849" y="1669"/>
                  <a:pt x="231011" y="3848"/>
                  <a:pt x="229167" y="6786"/>
                </a:cubicBezTo>
                <a:cubicBezTo>
                  <a:pt x="218689" y="20788"/>
                  <a:pt x="208974" y="35361"/>
                  <a:pt x="199639" y="50030"/>
                </a:cubicBezTo>
                <a:cubicBezTo>
                  <a:pt x="194464" y="49403"/>
                  <a:pt x="189563" y="52510"/>
                  <a:pt x="187923" y="57459"/>
                </a:cubicBezTo>
                <a:cubicBezTo>
                  <a:pt x="178875" y="78605"/>
                  <a:pt x="169635" y="99750"/>
                  <a:pt x="160491" y="120896"/>
                </a:cubicBezTo>
                <a:cubicBezTo>
                  <a:pt x="160015" y="121848"/>
                  <a:pt x="159444" y="122801"/>
                  <a:pt x="158967" y="123849"/>
                </a:cubicBezTo>
                <a:cubicBezTo>
                  <a:pt x="158640" y="124627"/>
                  <a:pt x="158354" y="125421"/>
                  <a:pt x="158110" y="126230"/>
                </a:cubicBezTo>
                <a:cubicBezTo>
                  <a:pt x="122106" y="209288"/>
                  <a:pt x="85815" y="292251"/>
                  <a:pt x="55431" y="377118"/>
                </a:cubicBezTo>
                <a:cubicBezTo>
                  <a:pt x="50795" y="389818"/>
                  <a:pt x="46318" y="402772"/>
                  <a:pt x="42000" y="415980"/>
                </a:cubicBezTo>
                <a:cubicBezTo>
                  <a:pt x="38668" y="423978"/>
                  <a:pt x="36952" y="432557"/>
                  <a:pt x="36952" y="441222"/>
                </a:cubicBezTo>
                <a:cubicBezTo>
                  <a:pt x="30074" y="469276"/>
                  <a:pt x="18201" y="495862"/>
                  <a:pt x="1900" y="519708"/>
                </a:cubicBezTo>
                <a:cubicBezTo>
                  <a:pt x="-2057" y="526656"/>
                  <a:pt x="367" y="535496"/>
                  <a:pt x="7315" y="539454"/>
                </a:cubicBezTo>
                <a:cubicBezTo>
                  <a:pt x="8282" y="540005"/>
                  <a:pt x="9310" y="540442"/>
                  <a:pt x="10377" y="540758"/>
                </a:cubicBezTo>
                <a:cubicBezTo>
                  <a:pt x="93721" y="569333"/>
                  <a:pt x="182780" y="574095"/>
                  <a:pt x="270315" y="572095"/>
                </a:cubicBezTo>
                <a:cubicBezTo>
                  <a:pt x="346515" y="570285"/>
                  <a:pt x="430430" y="569428"/>
                  <a:pt x="491580" y="517993"/>
                </a:cubicBezTo>
                <a:cubicBezTo>
                  <a:pt x="496124" y="513402"/>
                  <a:pt x="497022" y="506334"/>
                  <a:pt x="493771" y="500753"/>
                </a:cubicBezTo>
                <a:close/>
                <a:moveTo>
                  <a:pt x="66765" y="432268"/>
                </a:moveTo>
                <a:cubicBezTo>
                  <a:pt x="68480" y="426458"/>
                  <a:pt x="70575" y="420648"/>
                  <a:pt x="72576" y="414933"/>
                </a:cubicBezTo>
                <a:cubicBezTo>
                  <a:pt x="76671" y="402645"/>
                  <a:pt x="81053" y="390453"/>
                  <a:pt x="85434" y="378261"/>
                </a:cubicBezTo>
                <a:cubicBezTo>
                  <a:pt x="103056" y="330065"/>
                  <a:pt x="122582" y="283011"/>
                  <a:pt x="142584" y="235386"/>
                </a:cubicBezTo>
                <a:cubicBezTo>
                  <a:pt x="157253" y="200811"/>
                  <a:pt x="172112" y="166425"/>
                  <a:pt x="186971" y="131945"/>
                </a:cubicBezTo>
                <a:cubicBezTo>
                  <a:pt x="201607" y="101568"/>
                  <a:pt x="218515" y="72339"/>
                  <a:pt x="237549" y="44505"/>
                </a:cubicBezTo>
                <a:cubicBezTo>
                  <a:pt x="264600" y="117594"/>
                  <a:pt x="292349" y="190460"/>
                  <a:pt x="320797" y="263104"/>
                </a:cubicBezTo>
                <a:cubicBezTo>
                  <a:pt x="345943" y="326636"/>
                  <a:pt x="373566" y="390168"/>
                  <a:pt x="417762" y="442746"/>
                </a:cubicBezTo>
                <a:cubicBezTo>
                  <a:pt x="378424" y="459224"/>
                  <a:pt x="333942" y="464272"/>
                  <a:pt x="292222" y="469511"/>
                </a:cubicBezTo>
                <a:cubicBezTo>
                  <a:pt x="241620" y="477561"/>
                  <a:pt x="189972" y="476302"/>
                  <a:pt x="139822" y="465796"/>
                </a:cubicBezTo>
                <a:cubicBezTo>
                  <a:pt x="115739" y="460229"/>
                  <a:pt x="92422" y="451753"/>
                  <a:pt x="70385" y="440555"/>
                </a:cubicBezTo>
                <a:cubicBezTo>
                  <a:pt x="65146" y="437888"/>
                  <a:pt x="65051" y="437983"/>
                  <a:pt x="66765" y="432268"/>
                </a:cubicBezTo>
                <a:close/>
                <a:moveTo>
                  <a:pt x="261552" y="543615"/>
                </a:moveTo>
                <a:cubicBezTo>
                  <a:pt x="185352" y="545044"/>
                  <a:pt x="109152" y="540853"/>
                  <a:pt x="36095" y="518755"/>
                </a:cubicBezTo>
                <a:cubicBezTo>
                  <a:pt x="45605" y="502496"/>
                  <a:pt x="53394" y="485290"/>
                  <a:pt x="59336" y="467415"/>
                </a:cubicBezTo>
                <a:lnTo>
                  <a:pt x="65527" y="470273"/>
                </a:lnTo>
                <a:cubicBezTo>
                  <a:pt x="77747" y="475983"/>
                  <a:pt x="90276" y="481007"/>
                  <a:pt x="103056" y="485322"/>
                </a:cubicBezTo>
                <a:cubicBezTo>
                  <a:pt x="157345" y="502430"/>
                  <a:pt x="214660" y="507756"/>
                  <a:pt x="271172" y="500943"/>
                </a:cubicBezTo>
                <a:cubicBezTo>
                  <a:pt x="325369" y="495514"/>
                  <a:pt x="383948" y="489228"/>
                  <a:pt x="434335" y="466749"/>
                </a:cubicBezTo>
                <a:lnTo>
                  <a:pt x="461958" y="505515"/>
                </a:lnTo>
                <a:cubicBezTo>
                  <a:pt x="405951" y="544758"/>
                  <a:pt x="326988" y="542472"/>
                  <a:pt x="261552" y="543615"/>
                </a:cubicBezTo>
                <a:close/>
                <a:moveTo>
                  <a:pt x="165349" y="353115"/>
                </a:moveTo>
                <a:cubicBezTo>
                  <a:pt x="158715" y="357221"/>
                  <a:pt x="156455" y="365801"/>
                  <a:pt x="160206" y="372642"/>
                </a:cubicBezTo>
                <a:cubicBezTo>
                  <a:pt x="165360" y="386502"/>
                  <a:pt x="172832" y="399385"/>
                  <a:pt x="182304" y="410742"/>
                </a:cubicBezTo>
                <a:cubicBezTo>
                  <a:pt x="193613" y="422868"/>
                  <a:pt x="209442" y="429765"/>
                  <a:pt x="226023" y="429792"/>
                </a:cubicBezTo>
                <a:cubicBezTo>
                  <a:pt x="259742" y="429792"/>
                  <a:pt x="286126" y="403693"/>
                  <a:pt x="294222" y="372642"/>
                </a:cubicBezTo>
                <a:cubicBezTo>
                  <a:pt x="296101" y="364978"/>
                  <a:pt x="291412" y="357242"/>
                  <a:pt x="283748" y="355363"/>
                </a:cubicBezTo>
                <a:cubicBezTo>
                  <a:pt x="276403" y="353562"/>
                  <a:pt x="268928" y="357797"/>
                  <a:pt x="266695" y="365022"/>
                </a:cubicBezTo>
                <a:cubicBezTo>
                  <a:pt x="261456" y="385119"/>
                  <a:pt x="246312" y="402264"/>
                  <a:pt x="224214" y="401407"/>
                </a:cubicBezTo>
                <a:cubicBezTo>
                  <a:pt x="214595" y="400936"/>
                  <a:pt x="205719" y="396095"/>
                  <a:pt x="200115" y="388263"/>
                </a:cubicBezTo>
                <a:lnTo>
                  <a:pt x="198496" y="386072"/>
                </a:lnTo>
                <a:lnTo>
                  <a:pt x="196305" y="382643"/>
                </a:lnTo>
                <a:cubicBezTo>
                  <a:pt x="194781" y="380166"/>
                  <a:pt x="193353" y="377595"/>
                  <a:pt x="191924" y="374928"/>
                </a:cubicBezTo>
                <a:cubicBezTo>
                  <a:pt x="189257" y="369594"/>
                  <a:pt x="186876" y="364164"/>
                  <a:pt x="184494" y="358735"/>
                </a:cubicBezTo>
                <a:cubicBezTo>
                  <a:pt x="180534" y="352152"/>
                  <a:pt x="172076" y="349880"/>
                  <a:pt x="165349" y="353592"/>
                </a:cubicBezTo>
                <a:close/>
                <a:moveTo>
                  <a:pt x="257932" y="250626"/>
                </a:moveTo>
                <a:cubicBezTo>
                  <a:pt x="258210" y="251007"/>
                  <a:pt x="258434" y="251423"/>
                  <a:pt x="258599" y="251865"/>
                </a:cubicBezTo>
                <a:cubicBezTo>
                  <a:pt x="258642" y="252340"/>
                  <a:pt x="258642" y="252818"/>
                  <a:pt x="258599" y="253293"/>
                </a:cubicBezTo>
                <a:cubicBezTo>
                  <a:pt x="258694" y="253989"/>
                  <a:pt x="258694" y="254694"/>
                  <a:pt x="258599" y="255389"/>
                </a:cubicBezTo>
                <a:cubicBezTo>
                  <a:pt x="258408" y="256652"/>
                  <a:pt x="258408" y="257936"/>
                  <a:pt x="258599" y="259199"/>
                </a:cubicBezTo>
                <a:cubicBezTo>
                  <a:pt x="258703" y="261095"/>
                  <a:pt x="259293" y="262932"/>
                  <a:pt x="260313" y="264533"/>
                </a:cubicBezTo>
                <a:cubicBezTo>
                  <a:pt x="261213" y="266145"/>
                  <a:pt x="262487" y="267517"/>
                  <a:pt x="264028" y="268533"/>
                </a:cubicBezTo>
                <a:cubicBezTo>
                  <a:pt x="265400" y="269793"/>
                  <a:pt x="267073" y="270679"/>
                  <a:pt x="268886" y="271105"/>
                </a:cubicBezTo>
                <a:cubicBezTo>
                  <a:pt x="272596" y="272046"/>
                  <a:pt x="276527" y="271499"/>
                  <a:pt x="279840" y="269581"/>
                </a:cubicBezTo>
                <a:cubicBezTo>
                  <a:pt x="283098" y="267773"/>
                  <a:pt x="285473" y="264710"/>
                  <a:pt x="286412" y="261104"/>
                </a:cubicBezTo>
                <a:cubicBezTo>
                  <a:pt x="287090" y="258268"/>
                  <a:pt x="287347" y="255347"/>
                  <a:pt x="287174" y="252436"/>
                </a:cubicBezTo>
                <a:cubicBezTo>
                  <a:pt x="287054" y="249461"/>
                  <a:pt x="286542" y="246514"/>
                  <a:pt x="285650" y="243673"/>
                </a:cubicBezTo>
                <a:cubicBezTo>
                  <a:pt x="284777" y="240928"/>
                  <a:pt x="283561" y="238303"/>
                  <a:pt x="282030" y="235863"/>
                </a:cubicBezTo>
                <a:cubicBezTo>
                  <a:pt x="280483" y="233412"/>
                  <a:pt x="278626" y="231171"/>
                  <a:pt x="276506" y="229195"/>
                </a:cubicBezTo>
                <a:cubicBezTo>
                  <a:pt x="275239" y="227815"/>
                  <a:pt x="273629" y="226796"/>
                  <a:pt x="271839" y="226242"/>
                </a:cubicBezTo>
                <a:cubicBezTo>
                  <a:pt x="270257" y="225534"/>
                  <a:pt x="268511" y="225270"/>
                  <a:pt x="266790" y="225480"/>
                </a:cubicBezTo>
                <a:cubicBezTo>
                  <a:pt x="264869" y="225358"/>
                  <a:pt x="262952" y="225787"/>
                  <a:pt x="261266" y="226719"/>
                </a:cubicBezTo>
                <a:cubicBezTo>
                  <a:pt x="259736" y="227224"/>
                  <a:pt x="258360" y="228109"/>
                  <a:pt x="257265" y="229290"/>
                </a:cubicBezTo>
                <a:cubicBezTo>
                  <a:pt x="251694" y="234869"/>
                  <a:pt x="251694" y="243905"/>
                  <a:pt x="257265" y="249483"/>
                </a:cubicBezTo>
                <a:close/>
                <a:moveTo>
                  <a:pt x="142965" y="295965"/>
                </a:moveTo>
                <a:cubicBezTo>
                  <a:pt x="144890" y="299160"/>
                  <a:pt x="147953" y="301508"/>
                  <a:pt x="151538" y="302538"/>
                </a:cubicBezTo>
                <a:lnTo>
                  <a:pt x="155348" y="302538"/>
                </a:lnTo>
                <a:cubicBezTo>
                  <a:pt x="157883" y="302527"/>
                  <a:pt x="160374" y="301871"/>
                  <a:pt x="162587" y="300633"/>
                </a:cubicBezTo>
                <a:lnTo>
                  <a:pt x="164682" y="299299"/>
                </a:lnTo>
                <a:cubicBezTo>
                  <a:pt x="166301" y="298176"/>
                  <a:pt x="167859" y="296968"/>
                  <a:pt x="169350" y="295680"/>
                </a:cubicBezTo>
                <a:cubicBezTo>
                  <a:pt x="171332" y="293663"/>
                  <a:pt x="173118" y="291462"/>
                  <a:pt x="174684" y="289107"/>
                </a:cubicBezTo>
                <a:cubicBezTo>
                  <a:pt x="176145" y="286710"/>
                  <a:pt x="177327" y="284153"/>
                  <a:pt x="178208" y="281487"/>
                </a:cubicBezTo>
                <a:cubicBezTo>
                  <a:pt x="179099" y="278744"/>
                  <a:pt x="179612" y="275892"/>
                  <a:pt x="179732" y="273010"/>
                </a:cubicBezTo>
                <a:cubicBezTo>
                  <a:pt x="179832" y="271132"/>
                  <a:pt x="179438" y="269260"/>
                  <a:pt x="178589" y="267581"/>
                </a:cubicBezTo>
                <a:cubicBezTo>
                  <a:pt x="177321" y="264026"/>
                  <a:pt x="174524" y="261228"/>
                  <a:pt x="170969" y="259961"/>
                </a:cubicBezTo>
                <a:cubicBezTo>
                  <a:pt x="169251" y="259117"/>
                  <a:pt x="167358" y="258693"/>
                  <a:pt x="165444" y="258723"/>
                </a:cubicBezTo>
                <a:lnTo>
                  <a:pt x="161730" y="259294"/>
                </a:lnTo>
                <a:cubicBezTo>
                  <a:pt x="159330" y="259941"/>
                  <a:pt x="157134" y="261186"/>
                  <a:pt x="155348" y="262914"/>
                </a:cubicBezTo>
                <a:lnTo>
                  <a:pt x="153157" y="265866"/>
                </a:lnTo>
                <a:cubicBezTo>
                  <a:pt x="152427" y="267172"/>
                  <a:pt x="151912" y="268587"/>
                  <a:pt x="151633" y="270057"/>
                </a:cubicBezTo>
                <a:cubicBezTo>
                  <a:pt x="151405" y="271057"/>
                  <a:pt x="151118" y="272043"/>
                  <a:pt x="150776" y="273010"/>
                </a:cubicBezTo>
                <a:lnTo>
                  <a:pt x="150109" y="274248"/>
                </a:lnTo>
                <a:lnTo>
                  <a:pt x="148966" y="275391"/>
                </a:lnTo>
                <a:lnTo>
                  <a:pt x="148109" y="275963"/>
                </a:lnTo>
                <a:cubicBezTo>
                  <a:pt x="146501" y="276827"/>
                  <a:pt x="145128" y="278069"/>
                  <a:pt x="144109" y="279582"/>
                </a:cubicBezTo>
                <a:cubicBezTo>
                  <a:pt x="142887" y="280981"/>
                  <a:pt x="142007" y="282644"/>
                  <a:pt x="141537" y="284440"/>
                </a:cubicBezTo>
                <a:cubicBezTo>
                  <a:pt x="141012" y="286309"/>
                  <a:pt x="141012" y="288286"/>
                  <a:pt x="141537" y="290155"/>
                </a:cubicBezTo>
                <a:cubicBezTo>
                  <a:pt x="141377" y="292195"/>
                  <a:pt x="141878" y="294232"/>
                  <a:pt x="142966" y="295965"/>
                </a:cubicBezTo>
                <a:close/>
                <a:moveTo>
                  <a:pt x="212593" y="188047"/>
                </a:moveTo>
                <a:cubicBezTo>
                  <a:pt x="215892" y="190005"/>
                  <a:pt x="219839" y="190554"/>
                  <a:pt x="223547" y="189571"/>
                </a:cubicBezTo>
                <a:cubicBezTo>
                  <a:pt x="227169" y="188615"/>
                  <a:pt x="230256" y="186248"/>
                  <a:pt x="232120" y="182999"/>
                </a:cubicBezTo>
                <a:cubicBezTo>
                  <a:pt x="234919" y="177386"/>
                  <a:pt x="236969" y="171430"/>
                  <a:pt x="238216" y="165282"/>
                </a:cubicBezTo>
                <a:cubicBezTo>
                  <a:pt x="239310" y="159187"/>
                  <a:pt x="239598" y="152974"/>
                  <a:pt x="239073" y="146804"/>
                </a:cubicBezTo>
                <a:cubicBezTo>
                  <a:pt x="239142" y="144886"/>
                  <a:pt x="238716" y="142984"/>
                  <a:pt x="237835" y="141279"/>
                </a:cubicBezTo>
                <a:cubicBezTo>
                  <a:pt x="237254" y="139529"/>
                  <a:pt x="236238" y="137956"/>
                  <a:pt x="234882" y="136707"/>
                </a:cubicBezTo>
                <a:cubicBezTo>
                  <a:pt x="232171" y="134078"/>
                  <a:pt x="228561" y="132580"/>
                  <a:pt x="224785" y="132516"/>
                </a:cubicBezTo>
                <a:cubicBezTo>
                  <a:pt x="221005" y="132560"/>
                  <a:pt x="217389" y="134062"/>
                  <a:pt x="214689" y="136707"/>
                </a:cubicBezTo>
                <a:cubicBezTo>
                  <a:pt x="211953" y="139347"/>
                  <a:pt x="210435" y="143003"/>
                  <a:pt x="210498" y="146804"/>
                </a:cubicBezTo>
                <a:cubicBezTo>
                  <a:pt x="210830" y="150638"/>
                  <a:pt x="210830" y="154495"/>
                  <a:pt x="210498" y="158329"/>
                </a:cubicBezTo>
                <a:cubicBezTo>
                  <a:pt x="209767" y="162395"/>
                  <a:pt x="208651" y="166381"/>
                  <a:pt x="207164" y="170235"/>
                </a:cubicBezTo>
                <a:cubicBezTo>
                  <a:pt x="206689" y="171356"/>
                  <a:pt x="206400" y="172546"/>
                  <a:pt x="206307" y="173760"/>
                </a:cubicBezTo>
                <a:cubicBezTo>
                  <a:pt x="205831" y="175635"/>
                  <a:pt x="205831" y="177599"/>
                  <a:pt x="206307" y="179475"/>
                </a:cubicBezTo>
                <a:cubicBezTo>
                  <a:pt x="207262" y="183044"/>
                  <a:pt x="209591" y="186092"/>
                  <a:pt x="212784" y="187952"/>
                </a:cubicBezTo>
                <a:close/>
                <a:moveTo>
                  <a:pt x="330227" y="413123"/>
                </a:moveTo>
                <a:cubicBezTo>
                  <a:pt x="332013" y="415958"/>
                  <a:pt x="334194" y="418524"/>
                  <a:pt x="336704" y="420743"/>
                </a:cubicBezTo>
                <a:cubicBezTo>
                  <a:pt x="337944" y="422109"/>
                  <a:pt x="339520" y="423127"/>
                  <a:pt x="341276" y="423696"/>
                </a:cubicBezTo>
                <a:cubicBezTo>
                  <a:pt x="342994" y="424539"/>
                  <a:pt x="344887" y="424964"/>
                  <a:pt x="346801" y="424934"/>
                </a:cubicBezTo>
                <a:cubicBezTo>
                  <a:pt x="350572" y="424852"/>
                  <a:pt x="354176" y="423356"/>
                  <a:pt x="356897" y="420743"/>
                </a:cubicBezTo>
                <a:cubicBezTo>
                  <a:pt x="359617" y="417937"/>
                  <a:pt x="361123" y="414173"/>
                  <a:pt x="361088" y="410265"/>
                </a:cubicBezTo>
                <a:cubicBezTo>
                  <a:pt x="360957" y="406672"/>
                  <a:pt x="359458" y="403265"/>
                  <a:pt x="356897" y="400740"/>
                </a:cubicBezTo>
                <a:cubicBezTo>
                  <a:pt x="356135" y="400074"/>
                  <a:pt x="355563" y="399312"/>
                  <a:pt x="354897" y="398645"/>
                </a:cubicBezTo>
                <a:cubicBezTo>
                  <a:pt x="354449" y="397968"/>
                  <a:pt x="354036" y="397268"/>
                  <a:pt x="353658" y="396549"/>
                </a:cubicBezTo>
                <a:cubicBezTo>
                  <a:pt x="353658" y="395692"/>
                  <a:pt x="353658" y="394835"/>
                  <a:pt x="352992" y="394073"/>
                </a:cubicBezTo>
                <a:cubicBezTo>
                  <a:pt x="352325" y="393311"/>
                  <a:pt x="352992" y="391882"/>
                  <a:pt x="352992" y="390834"/>
                </a:cubicBezTo>
                <a:cubicBezTo>
                  <a:pt x="353275" y="389516"/>
                  <a:pt x="353275" y="388152"/>
                  <a:pt x="352992" y="386834"/>
                </a:cubicBezTo>
                <a:cubicBezTo>
                  <a:pt x="352996" y="384934"/>
                  <a:pt x="352432" y="383077"/>
                  <a:pt x="351372" y="381500"/>
                </a:cubicBezTo>
                <a:cubicBezTo>
                  <a:pt x="349420" y="378330"/>
                  <a:pt x="346368" y="375990"/>
                  <a:pt x="342800" y="374928"/>
                </a:cubicBezTo>
                <a:cubicBezTo>
                  <a:pt x="339058" y="373992"/>
                  <a:pt x="335100" y="374538"/>
                  <a:pt x="331751" y="376452"/>
                </a:cubicBezTo>
                <a:cubicBezTo>
                  <a:pt x="328542" y="378317"/>
                  <a:pt x="326185" y="381357"/>
                  <a:pt x="325179" y="384929"/>
                </a:cubicBezTo>
                <a:cubicBezTo>
                  <a:pt x="324526" y="388059"/>
                  <a:pt x="324270" y="391259"/>
                  <a:pt x="324417" y="394454"/>
                </a:cubicBezTo>
                <a:cubicBezTo>
                  <a:pt x="324619" y="397692"/>
                  <a:pt x="325227" y="400892"/>
                  <a:pt x="326226" y="403979"/>
                </a:cubicBezTo>
                <a:cubicBezTo>
                  <a:pt x="327153" y="407189"/>
                  <a:pt x="328498" y="410263"/>
                  <a:pt x="330227" y="413123"/>
                </a:cubicBezTo>
                <a:close/>
                <a:moveTo>
                  <a:pt x="110104" y="422648"/>
                </a:moveTo>
                <a:cubicBezTo>
                  <a:pt x="111004" y="424260"/>
                  <a:pt x="112278" y="425632"/>
                  <a:pt x="113819" y="426648"/>
                </a:cubicBezTo>
                <a:cubicBezTo>
                  <a:pt x="115191" y="427908"/>
                  <a:pt x="116864" y="428794"/>
                  <a:pt x="118677" y="429220"/>
                </a:cubicBezTo>
                <a:cubicBezTo>
                  <a:pt x="120546" y="429745"/>
                  <a:pt x="122523" y="429745"/>
                  <a:pt x="124392" y="429220"/>
                </a:cubicBezTo>
                <a:cubicBezTo>
                  <a:pt x="126261" y="429131"/>
                  <a:pt x="128071" y="428539"/>
                  <a:pt x="129630" y="427506"/>
                </a:cubicBezTo>
                <a:lnTo>
                  <a:pt x="132583" y="425315"/>
                </a:lnTo>
                <a:cubicBezTo>
                  <a:pt x="134287" y="423548"/>
                  <a:pt x="135530" y="421389"/>
                  <a:pt x="136203" y="419028"/>
                </a:cubicBezTo>
                <a:lnTo>
                  <a:pt x="136774" y="415218"/>
                </a:lnTo>
                <a:cubicBezTo>
                  <a:pt x="136774" y="412669"/>
                  <a:pt x="136083" y="410167"/>
                  <a:pt x="134774" y="407979"/>
                </a:cubicBezTo>
                <a:lnTo>
                  <a:pt x="128202" y="394644"/>
                </a:lnTo>
                <a:cubicBezTo>
                  <a:pt x="127302" y="393033"/>
                  <a:pt x="126028" y="391661"/>
                  <a:pt x="124487" y="390644"/>
                </a:cubicBezTo>
                <a:cubicBezTo>
                  <a:pt x="123115" y="389384"/>
                  <a:pt x="121442" y="388499"/>
                  <a:pt x="119629" y="388072"/>
                </a:cubicBezTo>
                <a:cubicBezTo>
                  <a:pt x="117760" y="387547"/>
                  <a:pt x="115783" y="387547"/>
                  <a:pt x="113914" y="388072"/>
                </a:cubicBezTo>
                <a:cubicBezTo>
                  <a:pt x="112047" y="388087"/>
                  <a:pt x="110225" y="388650"/>
                  <a:pt x="108676" y="389691"/>
                </a:cubicBezTo>
                <a:lnTo>
                  <a:pt x="105723" y="391977"/>
                </a:lnTo>
                <a:cubicBezTo>
                  <a:pt x="104019" y="393744"/>
                  <a:pt x="102775" y="395903"/>
                  <a:pt x="102103" y="398264"/>
                </a:cubicBezTo>
                <a:lnTo>
                  <a:pt x="101532" y="402074"/>
                </a:lnTo>
                <a:cubicBezTo>
                  <a:pt x="101532" y="404623"/>
                  <a:pt x="102223" y="407125"/>
                  <a:pt x="103532" y="40931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FF2F25A-419E-4353-BC8F-9390F7883328}"/>
              </a:ext>
            </a:extLst>
          </p:cNvPr>
          <p:cNvGrpSpPr/>
          <p:nvPr/>
        </p:nvGrpSpPr>
        <p:grpSpPr>
          <a:xfrm>
            <a:off x="9402820" y="2446217"/>
            <a:ext cx="635848" cy="240215"/>
            <a:chOff x="8421738" y="177246"/>
            <a:chExt cx="304256" cy="114944"/>
          </a:xfrm>
        </p:grpSpPr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1A0789B4-DA14-4AC7-A659-7CADF09AA39A}"/>
                </a:ext>
              </a:extLst>
            </p:cNvPr>
            <p:cNvSpPr/>
            <p:nvPr/>
          </p:nvSpPr>
          <p:spPr>
            <a:xfrm>
              <a:off x="8543435" y="253875"/>
              <a:ext cx="101421" cy="38315"/>
            </a:xfrm>
            <a:custGeom>
              <a:avLst/>
              <a:gdLst>
                <a:gd name="connsiteX0" fmla="*/ 428623 w 476246"/>
                <a:gd name="connsiteY0" fmla="*/ 179918 h 179917"/>
                <a:gd name="connsiteX1" fmla="*/ 394942 w 476246"/>
                <a:gd name="connsiteY1" fmla="*/ 165973 h 179917"/>
                <a:gd name="connsiteX2" fmla="*/ 245181 w 476246"/>
                <a:gd name="connsiteY2" fmla="*/ 95250 h 179917"/>
                <a:gd name="connsiteX3" fmla="*/ 81303 w 476246"/>
                <a:gd name="connsiteY3" fmla="*/ 165973 h 179917"/>
                <a:gd name="connsiteX4" fmla="*/ 13952 w 476246"/>
                <a:gd name="connsiteY4" fmla="*/ 165973 h 179917"/>
                <a:gd name="connsiteX5" fmla="*/ 13952 w 476246"/>
                <a:gd name="connsiteY5" fmla="*/ 98622 h 179917"/>
                <a:gd name="connsiteX6" fmla="*/ 245181 w 476246"/>
                <a:gd name="connsiteY6" fmla="*/ 0 h 179917"/>
                <a:gd name="connsiteX7" fmla="*/ 462303 w 476246"/>
                <a:gd name="connsiteY7" fmla="*/ 98622 h 179917"/>
                <a:gd name="connsiteX8" fmla="*/ 462293 w 476246"/>
                <a:gd name="connsiteY8" fmla="*/ 165973 h 179917"/>
                <a:gd name="connsiteX9" fmla="*/ 428623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3" y="179918"/>
                  </a:moveTo>
                  <a:cubicBezTo>
                    <a:pt x="416440" y="179918"/>
                    <a:pt x="404239" y="175270"/>
                    <a:pt x="394942" y="165973"/>
                  </a:cubicBezTo>
                  <a:cubicBezTo>
                    <a:pt x="348022" y="119043"/>
                    <a:pt x="297635" y="95250"/>
                    <a:pt x="245181" y="95250"/>
                  </a:cubicBezTo>
                  <a:cubicBezTo>
                    <a:pt x="154541" y="95250"/>
                    <a:pt x="82008" y="165268"/>
                    <a:pt x="81303" y="165973"/>
                  </a:cubicBezTo>
                  <a:cubicBezTo>
                    <a:pt x="62701" y="184566"/>
                    <a:pt x="32554" y="184566"/>
                    <a:pt x="13952" y="165973"/>
                  </a:cubicBezTo>
                  <a:cubicBezTo>
                    <a:pt x="-4651" y="147371"/>
                    <a:pt x="-4651" y="117215"/>
                    <a:pt x="13952" y="98622"/>
                  </a:cubicBezTo>
                  <a:cubicBezTo>
                    <a:pt x="17981" y="94593"/>
                    <a:pt x="114079" y="0"/>
                    <a:pt x="245181" y="0"/>
                  </a:cubicBezTo>
                  <a:cubicBezTo>
                    <a:pt x="323819" y="0"/>
                    <a:pt x="396866" y="33176"/>
                    <a:pt x="462303" y="98622"/>
                  </a:cubicBezTo>
                  <a:cubicBezTo>
                    <a:pt x="480896" y="117224"/>
                    <a:pt x="480896" y="147371"/>
                    <a:pt x="462293" y="165973"/>
                  </a:cubicBezTo>
                  <a:cubicBezTo>
                    <a:pt x="453007" y="175270"/>
                    <a:pt x="440815" y="179918"/>
                    <a:pt x="428623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D95AAACE-76D5-441C-95CA-A12CD39A641B}"/>
                </a:ext>
              </a:extLst>
            </p:cNvPr>
            <p:cNvSpPr/>
            <p:nvPr/>
          </p:nvSpPr>
          <p:spPr>
            <a:xfrm>
              <a:off x="8624573" y="253875"/>
              <a:ext cx="101421" cy="38315"/>
            </a:xfrm>
            <a:custGeom>
              <a:avLst/>
              <a:gdLst>
                <a:gd name="connsiteX0" fmla="*/ 428624 w 476246"/>
                <a:gd name="connsiteY0" fmla="*/ 179918 h 179917"/>
                <a:gd name="connsiteX1" fmla="*/ 395067 w 476246"/>
                <a:gd name="connsiteY1" fmla="*/ 166087 h 179917"/>
                <a:gd name="connsiteX2" fmla="*/ 231066 w 476246"/>
                <a:gd name="connsiteY2" fmla="*/ 95250 h 179917"/>
                <a:gd name="connsiteX3" fmla="*/ 81304 w 476246"/>
                <a:gd name="connsiteY3" fmla="*/ 165973 h 179917"/>
                <a:gd name="connsiteX4" fmla="*/ 13953 w 476246"/>
                <a:gd name="connsiteY4" fmla="*/ 165973 h 179917"/>
                <a:gd name="connsiteX5" fmla="*/ 13943 w 476246"/>
                <a:gd name="connsiteY5" fmla="*/ 98622 h 179917"/>
                <a:gd name="connsiteX6" fmla="*/ 231066 w 476246"/>
                <a:gd name="connsiteY6" fmla="*/ 0 h 179917"/>
                <a:gd name="connsiteX7" fmla="*/ 462295 w 476246"/>
                <a:gd name="connsiteY7" fmla="*/ 98622 h 179917"/>
                <a:gd name="connsiteX8" fmla="*/ 462295 w 476246"/>
                <a:gd name="connsiteY8" fmla="*/ 165973 h 179917"/>
                <a:gd name="connsiteX9" fmla="*/ 428624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4" y="179918"/>
                  </a:moveTo>
                  <a:cubicBezTo>
                    <a:pt x="416489" y="179918"/>
                    <a:pt x="404345" y="175308"/>
                    <a:pt x="395067" y="166087"/>
                  </a:cubicBezTo>
                  <a:cubicBezTo>
                    <a:pt x="393695" y="164744"/>
                    <a:pt x="321648" y="95250"/>
                    <a:pt x="231066" y="95250"/>
                  </a:cubicBezTo>
                  <a:cubicBezTo>
                    <a:pt x="178612" y="95250"/>
                    <a:pt x="128224" y="119043"/>
                    <a:pt x="81304" y="165973"/>
                  </a:cubicBezTo>
                  <a:cubicBezTo>
                    <a:pt x="62702" y="184566"/>
                    <a:pt x="32555" y="184566"/>
                    <a:pt x="13953" y="165973"/>
                  </a:cubicBezTo>
                  <a:cubicBezTo>
                    <a:pt x="-4649" y="147371"/>
                    <a:pt x="-4649" y="117224"/>
                    <a:pt x="13943" y="98622"/>
                  </a:cubicBezTo>
                  <a:cubicBezTo>
                    <a:pt x="79380" y="33185"/>
                    <a:pt x="152427" y="0"/>
                    <a:pt x="231066" y="0"/>
                  </a:cubicBezTo>
                  <a:cubicBezTo>
                    <a:pt x="362187" y="0"/>
                    <a:pt x="458275" y="94593"/>
                    <a:pt x="462295" y="98622"/>
                  </a:cubicBezTo>
                  <a:cubicBezTo>
                    <a:pt x="480897" y="117215"/>
                    <a:pt x="480897" y="147371"/>
                    <a:pt x="462295" y="165973"/>
                  </a:cubicBezTo>
                  <a:cubicBezTo>
                    <a:pt x="453008" y="175270"/>
                    <a:pt x="440816" y="179918"/>
                    <a:pt x="428624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9FFF1239-839C-484F-80E5-E224AD8C60EF}"/>
                </a:ext>
              </a:extLst>
            </p:cNvPr>
            <p:cNvSpPr/>
            <p:nvPr/>
          </p:nvSpPr>
          <p:spPr>
            <a:xfrm>
              <a:off x="8421738" y="177246"/>
              <a:ext cx="81128" cy="33806"/>
            </a:xfrm>
            <a:custGeom>
              <a:avLst/>
              <a:gdLst>
                <a:gd name="connsiteX0" fmla="*/ 333330 w 380954"/>
                <a:gd name="connsiteY0" fmla="*/ 158744 h 158743"/>
                <a:gd name="connsiteX1" fmla="*/ 299659 w 380954"/>
                <a:gd name="connsiteY1" fmla="*/ 144799 h 158743"/>
                <a:gd name="connsiteX2" fmla="*/ 195751 w 380954"/>
                <a:gd name="connsiteY2" fmla="*/ 95250 h 158743"/>
                <a:gd name="connsiteX3" fmla="*/ 81089 w 380954"/>
                <a:gd name="connsiteY3" fmla="*/ 144971 h 158743"/>
                <a:gd name="connsiteX4" fmla="*/ 13823 w 380954"/>
                <a:gd name="connsiteY4" fmla="*/ 144523 h 158743"/>
                <a:gd name="connsiteX5" fmla="*/ 13909 w 380954"/>
                <a:gd name="connsiteY5" fmla="*/ 77448 h 158743"/>
                <a:gd name="connsiteX6" fmla="*/ 195751 w 380954"/>
                <a:gd name="connsiteY6" fmla="*/ 0 h 158743"/>
                <a:gd name="connsiteX7" fmla="*/ 367010 w 380954"/>
                <a:gd name="connsiteY7" fmla="*/ 77448 h 158743"/>
                <a:gd name="connsiteX8" fmla="*/ 367010 w 380954"/>
                <a:gd name="connsiteY8" fmla="*/ 144799 h 158743"/>
                <a:gd name="connsiteX9" fmla="*/ 333330 w 380954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54" h="158743">
                  <a:moveTo>
                    <a:pt x="333330" y="158744"/>
                  </a:moveTo>
                  <a:cubicBezTo>
                    <a:pt x="321147" y="158744"/>
                    <a:pt x="308955" y="154095"/>
                    <a:pt x="299659" y="144799"/>
                  </a:cubicBezTo>
                  <a:cubicBezTo>
                    <a:pt x="266312" y="111452"/>
                    <a:pt x="232327" y="95250"/>
                    <a:pt x="195751" y="95250"/>
                  </a:cubicBezTo>
                  <a:cubicBezTo>
                    <a:pt x="132609" y="95250"/>
                    <a:pt x="81594" y="144475"/>
                    <a:pt x="81089" y="144971"/>
                  </a:cubicBezTo>
                  <a:cubicBezTo>
                    <a:pt x="62353" y="163306"/>
                    <a:pt x="32254" y="163154"/>
                    <a:pt x="13823" y="144523"/>
                  </a:cubicBezTo>
                  <a:cubicBezTo>
                    <a:pt x="-4617" y="125901"/>
                    <a:pt x="-4627" y="95974"/>
                    <a:pt x="13909" y="77448"/>
                  </a:cubicBezTo>
                  <a:cubicBezTo>
                    <a:pt x="17071" y="74285"/>
                    <a:pt x="92547" y="0"/>
                    <a:pt x="195751" y="0"/>
                  </a:cubicBezTo>
                  <a:cubicBezTo>
                    <a:pt x="257997" y="0"/>
                    <a:pt x="315623" y="26051"/>
                    <a:pt x="367010" y="77448"/>
                  </a:cubicBezTo>
                  <a:cubicBezTo>
                    <a:pt x="385603" y="96041"/>
                    <a:pt x="385603" y="126197"/>
                    <a:pt x="367010" y="144799"/>
                  </a:cubicBezTo>
                  <a:cubicBezTo>
                    <a:pt x="357714" y="154095"/>
                    <a:pt x="345531" y="158744"/>
                    <a:pt x="333330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D0E89705-6128-4DC1-8AD5-A75DFFED8009}"/>
                </a:ext>
              </a:extLst>
            </p:cNvPr>
            <p:cNvSpPr/>
            <p:nvPr/>
          </p:nvSpPr>
          <p:spPr>
            <a:xfrm>
              <a:off x="8482582" y="177246"/>
              <a:ext cx="81137" cy="33806"/>
            </a:xfrm>
            <a:custGeom>
              <a:avLst/>
              <a:gdLst>
                <a:gd name="connsiteX0" fmla="*/ 333373 w 380997"/>
                <a:gd name="connsiteY0" fmla="*/ 158744 h 158743"/>
                <a:gd name="connsiteX1" fmla="*/ 299854 w 380997"/>
                <a:gd name="connsiteY1" fmla="*/ 144951 h 158743"/>
                <a:gd name="connsiteX2" fmla="*/ 185202 w 380997"/>
                <a:gd name="connsiteY2" fmla="*/ 95250 h 158743"/>
                <a:gd name="connsiteX3" fmla="*/ 81303 w 380997"/>
                <a:gd name="connsiteY3" fmla="*/ 144799 h 158743"/>
                <a:gd name="connsiteX4" fmla="*/ 13952 w 380997"/>
                <a:gd name="connsiteY4" fmla="*/ 144799 h 158743"/>
                <a:gd name="connsiteX5" fmla="*/ 13952 w 380997"/>
                <a:gd name="connsiteY5" fmla="*/ 77448 h 158743"/>
                <a:gd name="connsiteX6" fmla="*/ 185202 w 380997"/>
                <a:gd name="connsiteY6" fmla="*/ 0 h 158743"/>
                <a:gd name="connsiteX7" fmla="*/ 367053 w 380997"/>
                <a:gd name="connsiteY7" fmla="*/ 77448 h 158743"/>
                <a:gd name="connsiteX8" fmla="*/ 367053 w 380997"/>
                <a:gd name="connsiteY8" fmla="*/ 144799 h 158743"/>
                <a:gd name="connsiteX9" fmla="*/ 333373 w 380997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97" h="158743">
                  <a:moveTo>
                    <a:pt x="333373" y="158744"/>
                  </a:moveTo>
                  <a:cubicBezTo>
                    <a:pt x="321257" y="158744"/>
                    <a:pt x="309132" y="154153"/>
                    <a:pt x="299854" y="144951"/>
                  </a:cubicBezTo>
                  <a:cubicBezTo>
                    <a:pt x="298606" y="143751"/>
                    <a:pt x="247876" y="95250"/>
                    <a:pt x="185202" y="95250"/>
                  </a:cubicBezTo>
                  <a:cubicBezTo>
                    <a:pt x="148626" y="95250"/>
                    <a:pt x="114641" y="111452"/>
                    <a:pt x="81303" y="144799"/>
                  </a:cubicBezTo>
                  <a:cubicBezTo>
                    <a:pt x="62701" y="163392"/>
                    <a:pt x="32554" y="163392"/>
                    <a:pt x="13952" y="144799"/>
                  </a:cubicBezTo>
                  <a:cubicBezTo>
                    <a:pt x="-4651" y="126197"/>
                    <a:pt x="-4651" y="96041"/>
                    <a:pt x="13952" y="77448"/>
                  </a:cubicBezTo>
                  <a:cubicBezTo>
                    <a:pt x="65349" y="26051"/>
                    <a:pt x="122956" y="0"/>
                    <a:pt x="185202" y="0"/>
                  </a:cubicBezTo>
                  <a:cubicBezTo>
                    <a:pt x="288415" y="0"/>
                    <a:pt x="363891" y="74285"/>
                    <a:pt x="367053" y="77448"/>
                  </a:cubicBezTo>
                  <a:cubicBezTo>
                    <a:pt x="385646" y="96041"/>
                    <a:pt x="385646" y="126197"/>
                    <a:pt x="367053" y="144799"/>
                  </a:cubicBezTo>
                  <a:cubicBezTo>
                    <a:pt x="357757" y="154095"/>
                    <a:pt x="345574" y="158744"/>
                    <a:pt x="333373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F1CA810D-69D5-4072-93FA-3FE7080D6355}"/>
              </a:ext>
            </a:extLst>
          </p:cNvPr>
          <p:cNvGrpSpPr/>
          <p:nvPr/>
        </p:nvGrpSpPr>
        <p:grpSpPr>
          <a:xfrm rot="3147222">
            <a:off x="11071240" y="3864946"/>
            <a:ext cx="891767" cy="857469"/>
            <a:chOff x="6163825" y="303685"/>
            <a:chExt cx="3229419" cy="3105211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D5C60C91-7361-4EC0-BB21-96C31AC92D12}"/>
                </a:ext>
              </a:extLst>
            </p:cNvPr>
            <p:cNvSpPr/>
            <p:nvPr/>
          </p:nvSpPr>
          <p:spPr>
            <a:xfrm>
              <a:off x="6163825" y="303685"/>
              <a:ext cx="1490501" cy="3105211"/>
            </a:xfrm>
            <a:custGeom>
              <a:avLst/>
              <a:gdLst>
                <a:gd name="connsiteX0" fmla="*/ 123825 w 228600"/>
                <a:gd name="connsiteY0" fmla="*/ 0 h 476250"/>
                <a:gd name="connsiteX1" fmla="*/ 0 w 228600"/>
                <a:gd name="connsiteY1" fmla="*/ 228600 h 476250"/>
                <a:gd name="connsiteX2" fmla="*/ 123825 w 228600"/>
                <a:gd name="connsiteY2" fmla="*/ 476250 h 476250"/>
                <a:gd name="connsiteX3" fmla="*/ 228600 w 228600"/>
                <a:gd name="connsiteY3" fmla="*/ 228600 h 476250"/>
                <a:gd name="connsiteX4" fmla="*/ 223076 w 228600"/>
                <a:gd name="connsiteY4" fmla="*/ 160363 h 476250"/>
                <a:gd name="connsiteX5" fmla="*/ 123825 w 228600"/>
                <a:gd name="connsiteY5" fmla="*/ 0 h 476250"/>
                <a:gd name="connsiteX6" fmla="*/ 209550 w 228600"/>
                <a:gd name="connsiteY6" fmla="*/ 228600 h 476250"/>
                <a:gd name="connsiteX7" fmla="*/ 123825 w 228600"/>
                <a:gd name="connsiteY7" fmla="*/ 457200 h 476250"/>
                <a:gd name="connsiteX8" fmla="*/ 19050 w 228600"/>
                <a:gd name="connsiteY8" fmla="*/ 228600 h 476250"/>
                <a:gd name="connsiteX9" fmla="*/ 123825 w 228600"/>
                <a:gd name="connsiteY9" fmla="*/ 19050 h 476250"/>
                <a:gd name="connsiteX10" fmla="*/ 204292 w 228600"/>
                <a:gd name="connsiteY10" fmla="*/ 163487 h 476250"/>
                <a:gd name="connsiteX11" fmla="*/ 209550 w 228600"/>
                <a:gd name="connsiteY11" fmla="*/ 2286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23825" y="0"/>
                  </a:moveTo>
                  <a:cubicBezTo>
                    <a:pt x="54388" y="0"/>
                    <a:pt x="0" y="100413"/>
                    <a:pt x="0" y="228600"/>
                  </a:cubicBezTo>
                  <a:cubicBezTo>
                    <a:pt x="0" y="376742"/>
                    <a:pt x="64027" y="476250"/>
                    <a:pt x="123825" y="476250"/>
                  </a:cubicBezTo>
                  <a:cubicBezTo>
                    <a:pt x="196215" y="476250"/>
                    <a:pt x="228600" y="351863"/>
                    <a:pt x="228600" y="228600"/>
                  </a:cubicBezTo>
                  <a:cubicBezTo>
                    <a:pt x="228636" y="205741"/>
                    <a:pt x="226788" y="182918"/>
                    <a:pt x="223076" y="160363"/>
                  </a:cubicBezTo>
                  <a:cubicBezTo>
                    <a:pt x="210645" y="85725"/>
                    <a:pt x="188128" y="0"/>
                    <a:pt x="123825" y="0"/>
                  </a:cubicBezTo>
                  <a:close/>
                  <a:moveTo>
                    <a:pt x="209550" y="228600"/>
                  </a:moveTo>
                  <a:cubicBezTo>
                    <a:pt x="209550" y="378676"/>
                    <a:pt x="166430" y="457200"/>
                    <a:pt x="123825" y="457200"/>
                  </a:cubicBezTo>
                  <a:cubicBezTo>
                    <a:pt x="68990" y="457200"/>
                    <a:pt x="19050" y="348244"/>
                    <a:pt x="19050" y="228600"/>
                  </a:cubicBezTo>
                  <a:cubicBezTo>
                    <a:pt x="19050" y="115014"/>
                    <a:pt x="67037" y="19050"/>
                    <a:pt x="123825" y="19050"/>
                  </a:cubicBezTo>
                  <a:cubicBezTo>
                    <a:pt x="162316" y="19050"/>
                    <a:pt x="187881" y="64941"/>
                    <a:pt x="204292" y="163487"/>
                  </a:cubicBezTo>
                  <a:cubicBezTo>
                    <a:pt x="207826" y="185011"/>
                    <a:pt x="209584" y="206788"/>
                    <a:pt x="209550" y="2286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FB8DBB9D-45F7-4DCA-AF77-07F31BD07B21}"/>
                </a:ext>
              </a:extLst>
            </p:cNvPr>
            <p:cNvSpPr/>
            <p:nvPr/>
          </p:nvSpPr>
          <p:spPr>
            <a:xfrm>
              <a:off x="7902743" y="303685"/>
              <a:ext cx="1490501" cy="3105211"/>
            </a:xfrm>
            <a:custGeom>
              <a:avLst/>
              <a:gdLst>
                <a:gd name="connsiteX0" fmla="*/ 104775 w 228600"/>
                <a:gd name="connsiteY0" fmla="*/ 0 h 476250"/>
                <a:gd name="connsiteX1" fmla="*/ 438 w 228600"/>
                <a:gd name="connsiteY1" fmla="*/ 209121 h 476250"/>
                <a:gd name="connsiteX2" fmla="*/ 0 w 228600"/>
                <a:gd name="connsiteY2" fmla="*/ 228600 h 476250"/>
                <a:gd name="connsiteX3" fmla="*/ 104775 w 228600"/>
                <a:gd name="connsiteY3" fmla="*/ 476250 h 476250"/>
                <a:gd name="connsiteX4" fmla="*/ 228600 w 228600"/>
                <a:gd name="connsiteY4" fmla="*/ 228600 h 476250"/>
                <a:gd name="connsiteX5" fmla="*/ 104775 w 228600"/>
                <a:gd name="connsiteY5" fmla="*/ 0 h 476250"/>
                <a:gd name="connsiteX6" fmla="*/ 104775 w 228600"/>
                <a:gd name="connsiteY6" fmla="*/ 457200 h 476250"/>
                <a:gd name="connsiteX7" fmla="*/ 19050 w 228600"/>
                <a:gd name="connsiteY7" fmla="*/ 228600 h 476250"/>
                <a:gd name="connsiteX8" fmla="*/ 19469 w 228600"/>
                <a:gd name="connsiteY8" fmla="*/ 209979 h 476250"/>
                <a:gd name="connsiteX9" fmla="*/ 104775 w 228600"/>
                <a:gd name="connsiteY9" fmla="*/ 19050 h 476250"/>
                <a:gd name="connsiteX10" fmla="*/ 209550 w 228600"/>
                <a:gd name="connsiteY10" fmla="*/ 228600 h 476250"/>
                <a:gd name="connsiteX11" fmla="*/ 104775 w 228600"/>
                <a:gd name="connsiteY11" fmla="*/ 4572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04775" y="0"/>
                  </a:moveTo>
                  <a:cubicBezTo>
                    <a:pt x="44444" y="0"/>
                    <a:pt x="6410" y="76200"/>
                    <a:pt x="438" y="209121"/>
                  </a:cubicBezTo>
                  <a:cubicBezTo>
                    <a:pt x="146" y="215541"/>
                    <a:pt x="0" y="222034"/>
                    <a:pt x="0" y="228600"/>
                  </a:cubicBezTo>
                  <a:cubicBezTo>
                    <a:pt x="0" y="351863"/>
                    <a:pt x="32385" y="476250"/>
                    <a:pt x="104775" y="476250"/>
                  </a:cubicBezTo>
                  <a:cubicBezTo>
                    <a:pt x="164573" y="476250"/>
                    <a:pt x="228600" y="376742"/>
                    <a:pt x="228600" y="228600"/>
                  </a:cubicBezTo>
                  <a:cubicBezTo>
                    <a:pt x="228600" y="100413"/>
                    <a:pt x="174212" y="0"/>
                    <a:pt x="104775" y="0"/>
                  </a:cubicBezTo>
                  <a:close/>
                  <a:moveTo>
                    <a:pt x="104775" y="457200"/>
                  </a:moveTo>
                  <a:cubicBezTo>
                    <a:pt x="62170" y="457200"/>
                    <a:pt x="19050" y="378676"/>
                    <a:pt x="19050" y="228600"/>
                  </a:cubicBezTo>
                  <a:cubicBezTo>
                    <a:pt x="19050" y="222333"/>
                    <a:pt x="19193" y="216113"/>
                    <a:pt x="19469" y="209979"/>
                  </a:cubicBezTo>
                  <a:cubicBezTo>
                    <a:pt x="24841" y="90421"/>
                    <a:pt x="56731" y="19050"/>
                    <a:pt x="104775" y="19050"/>
                  </a:cubicBezTo>
                  <a:cubicBezTo>
                    <a:pt x="161563" y="19050"/>
                    <a:pt x="209550" y="115014"/>
                    <a:pt x="209550" y="228600"/>
                  </a:cubicBezTo>
                  <a:cubicBezTo>
                    <a:pt x="209550" y="348244"/>
                    <a:pt x="159610" y="457200"/>
                    <a:pt x="104775" y="4572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9DEB0DEE-9E74-401A-9136-DA1E3D1C335C}"/>
                </a:ext>
              </a:extLst>
            </p:cNvPr>
            <p:cNvSpPr/>
            <p:nvPr/>
          </p:nvSpPr>
          <p:spPr>
            <a:xfrm>
              <a:off x="6512196" y="613143"/>
              <a:ext cx="955649" cy="1865624"/>
            </a:xfrm>
            <a:custGeom>
              <a:avLst/>
              <a:gdLst>
                <a:gd name="connsiteX0" fmla="*/ 85501 w 146569"/>
                <a:gd name="connsiteY0" fmla="*/ 30643 h 286133"/>
                <a:gd name="connsiteX1" fmla="*/ 81975 w 146569"/>
                <a:gd name="connsiteY1" fmla="*/ 3934 h 286133"/>
                <a:gd name="connsiteX2" fmla="*/ 55266 w 146569"/>
                <a:gd name="connsiteY2" fmla="*/ 7459 h 286133"/>
                <a:gd name="connsiteX3" fmla="*/ 54325 w 146569"/>
                <a:gd name="connsiteY3" fmla="*/ 29300 h 286133"/>
                <a:gd name="connsiteX4" fmla="*/ 7034 w 146569"/>
                <a:gd name="connsiteY4" fmla="*/ 256100 h 286133"/>
                <a:gd name="connsiteX5" fmla="*/ 11912 w 146569"/>
                <a:gd name="connsiteY5" fmla="*/ 282595 h 286133"/>
                <a:gd name="connsiteX6" fmla="*/ 38407 w 146569"/>
                <a:gd name="connsiteY6" fmla="*/ 277717 h 286133"/>
                <a:gd name="connsiteX7" fmla="*/ 33529 w 146569"/>
                <a:gd name="connsiteY7" fmla="*/ 251222 h 286133"/>
                <a:gd name="connsiteX8" fmla="*/ 24445 w 146569"/>
                <a:gd name="connsiteY8" fmla="*/ 247937 h 286133"/>
                <a:gd name="connsiteX9" fmla="*/ 69442 w 146569"/>
                <a:gd name="connsiteY9" fmla="*/ 41787 h 286133"/>
                <a:gd name="connsiteX10" fmla="*/ 123305 w 146569"/>
                <a:gd name="connsiteY10" fmla="*/ 248308 h 286133"/>
                <a:gd name="connsiteX11" fmla="*/ 108743 w 146569"/>
                <a:gd name="connsiteY11" fmla="*/ 271118 h 286133"/>
                <a:gd name="connsiteX12" fmla="*/ 131554 w 146569"/>
                <a:gd name="connsiteY12" fmla="*/ 285680 h 286133"/>
                <a:gd name="connsiteX13" fmla="*/ 146116 w 146569"/>
                <a:gd name="connsiteY13" fmla="*/ 262870 h 286133"/>
                <a:gd name="connsiteX14" fmla="*/ 141498 w 146569"/>
                <a:gd name="connsiteY14" fmla="*/ 254023 h 286133"/>
                <a:gd name="connsiteX15" fmla="*/ 85501 w 146569"/>
                <a:gd name="connsiteY15" fmla="*/ 30643 h 28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569" h="286133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4" y="264763"/>
                    <a:pt x="3248" y="276626"/>
                    <a:pt x="11912" y="282595"/>
                  </a:cubicBezTo>
                  <a:cubicBezTo>
                    <a:pt x="20575" y="288565"/>
                    <a:pt x="32438" y="286381"/>
                    <a:pt x="38407" y="277717"/>
                  </a:cubicBezTo>
                  <a:cubicBezTo>
                    <a:pt x="44377" y="269054"/>
                    <a:pt x="42193" y="257191"/>
                    <a:pt x="33529" y="251222"/>
                  </a:cubicBezTo>
                  <a:cubicBezTo>
                    <a:pt x="30834" y="249364"/>
                    <a:pt x="27705" y="248233"/>
                    <a:pt x="24445" y="247937"/>
                  </a:cubicBezTo>
                  <a:cubicBezTo>
                    <a:pt x="3148" y="187682"/>
                    <a:pt x="48944" y="83478"/>
                    <a:pt x="69442" y="41787"/>
                  </a:cubicBezTo>
                  <a:cubicBezTo>
                    <a:pt x="96940" y="109681"/>
                    <a:pt x="128354" y="206474"/>
                    <a:pt x="123305" y="248308"/>
                  </a:cubicBezTo>
                  <a:cubicBezTo>
                    <a:pt x="112985" y="250586"/>
                    <a:pt x="106466" y="260798"/>
                    <a:pt x="108743" y="271118"/>
                  </a:cubicBezTo>
                  <a:cubicBezTo>
                    <a:pt x="111021" y="281438"/>
                    <a:pt x="121234" y="287958"/>
                    <a:pt x="131554" y="285680"/>
                  </a:cubicBezTo>
                  <a:cubicBezTo>
                    <a:pt x="141874" y="283403"/>
                    <a:pt x="148393" y="273190"/>
                    <a:pt x="146116" y="262870"/>
                  </a:cubicBezTo>
                  <a:cubicBezTo>
                    <a:pt x="145386" y="259565"/>
                    <a:pt x="143793" y="256512"/>
                    <a:pt x="141498" y="254023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B5172106-D6A4-48EA-B255-4CA872D6F1F8}"/>
                </a:ext>
              </a:extLst>
            </p:cNvPr>
            <p:cNvSpPr/>
            <p:nvPr/>
          </p:nvSpPr>
          <p:spPr>
            <a:xfrm>
              <a:off x="8126905" y="613143"/>
              <a:ext cx="955883" cy="1865220"/>
            </a:xfrm>
            <a:custGeom>
              <a:avLst/>
              <a:gdLst>
                <a:gd name="connsiteX0" fmla="*/ 85501 w 146605"/>
                <a:gd name="connsiteY0" fmla="*/ 30643 h 286071"/>
                <a:gd name="connsiteX1" fmla="*/ 81975 w 146605"/>
                <a:gd name="connsiteY1" fmla="*/ 3934 h 286071"/>
                <a:gd name="connsiteX2" fmla="*/ 55266 w 146605"/>
                <a:gd name="connsiteY2" fmla="*/ 7459 h 286071"/>
                <a:gd name="connsiteX3" fmla="*/ 54325 w 146605"/>
                <a:gd name="connsiteY3" fmla="*/ 29300 h 286071"/>
                <a:gd name="connsiteX4" fmla="*/ 7034 w 146605"/>
                <a:gd name="connsiteY4" fmla="*/ 256100 h 286071"/>
                <a:gd name="connsiteX5" fmla="*/ 11920 w 146605"/>
                <a:gd name="connsiteY5" fmla="*/ 282594 h 286071"/>
                <a:gd name="connsiteX6" fmla="*/ 38414 w 146605"/>
                <a:gd name="connsiteY6" fmla="*/ 277708 h 286071"/>
                <a:gd name="connsiteX7" fmla="*/ 33528 w 146605"/>
                <a:gd name="connsiteY7" fmla="*/ 251214 h 286071"/>
                <a:gd name="connsiteX8" fmla="*/ 24284 w 146605"/>
                <a:gd name="connsiteY8" fmla="*/ 247918 h 286071"/>
                <a:gd name="connsiteX9" fmla="*/ 69480 w 146605"/>
                <a:gd name="connsiteY9" fmla="*/ 41759 h 286071"/>
                <a:gd name="connsiteX10" fmla="*/ 123372 w 146605"/>
                <a:gd name="connsiteY10" fmla="*/ 248261 h 286071"/>
                <a:gd name="connsiteX11" fmla="*/ 108795 w 146605"/>
                <a:gd name="connsiteY11" fmla="*/ 271045 h 286071"/>
                <a:gd name="connsiteX12" fmla="*/ 131579 w 146605"/>
                <a:gd name="connsiteY12" fmla="*/ 285622 h 286071"/>
                <a:gd name="connsiteX13" fmla="*/ 146156 w 146605"/>
                <a:gd name="connsiteY13" fmla="*/ 262838 h 286071"/>
                <a:gd name="connsiteX14" fmla="*/ 141536 w 146605"/>
                <a:gd name="connsiteY14" fmla="*/ 253976 h 286071"/>
                <a:gd name="connsiteX15" fmla="*/ 85501 w 146605"/>
                <a:gd name="connsiteY15" fmla="*/ 30643 h 28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05" h="286071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7" y="264765"/>
                    <a:pt x="3254" y="276627"/>
                    <a:pt x="11920" y="282594"/>
                  </a:cubicBezTo>
                  <a:cubicBezTo>
                    <a:pt x="20585" y="288561"/>
                    <a:pt x="32447" y="286373"/>
                    <a:pt x="38414" y="277708"/>
                  </a:cubicBezTo>
                  <a:cubicBezTo>
                    <a:pt x="44381" y="269042"/>
                    <a:pt x="42193" y="257181"/>
                    <a:pt x="33528" y="251214"/>
                  </a:cubicBezTo>
                  <a:cubicBezTo>
                    <a:pt x="30787" y="249327"/>
                    <a:pt x="27600" y="248190"/>
                    <a:pt x="24284" y="247918"/>
                  </a:cubicBezTo>
                  <a:cubicBezTo>
                    <a:pt x="3071" y="187577"/>
                    <a:pt x="48972" y="83383"/>
                    <a:pt x="69480" y="41759"/>
                  </a:cubicBezTo>
                  <a:cubicBezTo>
                    <a:pt x="96969" y="109624"/>
                    <a:pt x="128382" y="206389"/>
                    <a:pt x="123372" y="248261"/>
                  </a:cubicBezTo>
                  <a:cubicBezTo>
                    <a:pt x="113055" y="250527"/>
                    <a:pt x="106529" y="260728"/>
                    <a:pt x="108795" y="271045"/>
                  </a:cubicBezTo>
                  <a:cubicBezTo>
                    <a:pt x="111061" y="281362"/>
                    <a:pt x="121262" y="287889"/>
                    <a:pt x="131579" y="285622"/>
                  </a:cubicBezTo>
                  <a:cubicBezTo>
                    <a:pt x="141896" y="283356"/>
                    <a:pt x="148423" y="273155"/>
                    <a:pt x="146156" y="262838"/>
                  </a:cubicBezTo>
                  <a:cubicBezTo>
                    <a:pt x="145429" y="259526"/>
                    <a:pt x="143835" y="256468"/>
                    <a:pt x="141536" y="253976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701EEC2D-C7CD-4BDB-B4FF-838B35F68609}"/>
              </a:ext>
            </a:extLst>
          </p:cNvPr>
          <p:cNvSpPr/>
          <p:nvPr/>
        </p:nvSpPr>
        <p:spPr>
          <a:xfrm rot="20409968" flipV="1">
            <a:off x="3912085" y="1171217"/>
            <a:ext cx="1689100" cy="87901"/>
          </a:xfrm>
          <a:custGeom>
            <a:avLst/>
            <a:gdLst>
              <a:gd name="connsiteX0" fmla="*/ 550478 w 609666"/>
              <a:gd name="connsiteY0" fmla="*/ 6319 h 31305"/>
              <a:gd name="connsiteX1" fmla="*/ 487613 w 609666"/>
              <a:gd name="connsiteY1" fmla="*/ 32 h 31305"/>
              <a:gd name="connsiteX2" fmla="*/ 424748 w 609666"/>
              <a:gd name="connsiteY2" fmla="*/ 6319 h 31305"/>
              <a:gd name="connsiteX3" fmla="*/ 365636 w 609666"/>
              <a:gd name="connsiteY3" fmla="*/ 12224 h 31305"/>
              <a:gd name="connsiteX4" fmla="*/ 306581 w 609666"/>
              <a:gd name="connsiteY4" fmla="*/ 6319 h 31305"/>
              <a:gd name="connsiteX5" fmla="*/ 243840 w 609666"/>
              <a:gd name="connsiteY5" fmla="*/ 32 h 31305"/>
              <a:gd name="connsiteX6" fmla="*/ 180975 w 609666"/>
              <a:gd name="connsiteY6" fmla="*/ 6319 h 31305"/>
              <a:gd name="connsiteX7" fmla="*/ 121920 w 609666"/>
              <a:gd name="connsiteY7" fmla="*/ 12224 h 31305"/>
              <a:gd name="connsiteX8" fmla="*/ 62865 w 609666"/>
              <a:gd name="connsiteY8" fmla="*/ 6319 h 31305"/>
              <a:gd name="connsiteX9" fmla="*/ 0 w 609666"/>
              <a:gd name="connsiteY9" fmla="*/ 32 h 31305"/>
              <a:gd name="connsiteX10" fmla="*/ 0 w 609666"/>
              <a:gd name="connsiteY10" fmla="*/ 19082 h 31305"/>
              <a:gd name="connsiteX11" fmla="*/ 59055 w 609666"/>
              <a:gd name="connsiteY11" fmla="*/ 24988 h 31305"/>
              <a:gd name="connsiteX12" fmla="*/ 121863 w 609666"/>
              <a:gd name="connsiteY12" fmla="*/ 31274 h 31305"/>
              <a:gd name="connsiteX13" fmla="*/ 184728 w 609666"/>
              <a:gd name="connsiteY13" fmla="*/ 24988 h 31305"/>
              <a:gd name="connsiteX14" fmla="*/ 243783 w 609666"/>
              <a:gd name="connsiteY14" fmla="*/ 19082 h 31305"/>
              <a:gd name="connsiteX15" fmla="*/ 302838 w 609666"/>
              <a:gd name="connsiteY15" fmla="*/ 24988 h 31305"/>
              <a:gd name="connsiteX16" fmla="*/ 365646 w 609666"/>
              <a:gd name="connsiteY16" fmla="*/ 31274 h 31305"/>
              <a:gd name="connsiteX17" fmla="*/ 428511 w 609666"/>
              <a:gd name="connsiteY17" fmla="*/ 24988 h 31305"/>
              <a:gd name="connsiteX18" fmla="*/ 487680 w 609666"/>
              <a:gd name="connsiteY18" fmla="*/ 19082 h 31305"/>
              <a:gd name="connsiteX19" fmla="*/ 546802 w 609666"/>
              <a:gd name="connsiteY19" fmla="*/ 24988 h 31305"/>
              <a:gd name="connsiteX20" fmla="*/ 609667 w 609666"/>
              <a:gd name="connsiteY20" fmla="*/ 31274 h 31305"/>
              <a:gd name="connsiteX21" fmla="*/ 609667 w 609666"/>
              <a:gd name="connsiteY21" fmla="*/ 12224 h 31305"/>
              <a:gd name="connsiteX22" fmla="*/ 550478 w 609666"/>
              <a:gd name="connsiteY22" fmla="*/ 6319 h 3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666" h="31305">
                <a:moveTo>
                  <a:pt x="550478" y="6319"/>
                </a:moveTo>
                <a:cubicBezTo>
                  <a:pt x="529833" y="1821"/>
                  <a:pt x="508740" y="-288"/>
                  <a:pt x="487613" y="32"/>
                </a:cubicBezTo>
                <a:cubicBezTo>
                  <a:pt x="466487" y="-288"/>
                  <a:pt x="445393" y="1822"/>
                  <a:pt x="424748" y="6319"/>
                </a:cubicBezTo>
                <a:cubicBezTo>
                  <a:pt x="405338" y="10560"/>
                  <a:pt x="385502" y="12542"/>
                  <a:pt x="365636" y="12224"/>
                </a:cubicBezTo>
                <a:cubicBezTo>
                  <a:pt x="345789" y="12540"/>
                  <a:pt x="325972" y="10559"/>
                  <a:pt x="306581" y="6319"/>
                </a:cubicBezTo>
                <a:cubicBezTo>
                  <a:pt x="285977" y="1828"/>
                  <a:pt x="264925" y="-281"/>
                  <a:pt x="243840" y="32"/>
                </a:cubicBezTo>
                <a:cubicBezTo>
                  <a:pt x="222713" y="-290"/>
                  <a:pt x="201620" y="1819"/>
                  <a:pt x="180975" y="6319"/>
                </a:cubicBezTo>
                <a:cubicBezTo>
                  <a:pt x="161583" y="10556"/>
                  <a:pt x="141767" y="12538"/>
                  <a:pt x="121920" y="12224"/>
                </a:cubicBezTo>
                <a:cubicBezTo>
                  <a:pt x="102073" y="12542"/>
                  <a:pt x="82256" y="10560"/>
                  <a:pt x="62865" y="6319"/>
                </a:cubicBezTo>
                <a:cubicBezTo>
                  <a:pt x="42220" y="1819"/>
                  <a:pt x="21127" y="-290"/>
                  <a:pt x="0" y="32"/>
                </a:cubicBezTo>
                <a:lnTo>
                  <a:pt x="0" y="19082"/>
                </a:lnTo>
                <a:cubicBezTo>
                  <a:pt x="19847" y="18760"/>
                  <a:pt x="39665" y="20742"/>
                  <a:pt x="59055" y="24988"/>
                </a:cubicBezTo>
                <a:cubicBezTo>
                  <a:pt x="79681" y="29482"/>
                  <a:pt x="100755" y="31591"/>
                  <a:pt x="121863" y="31274"/>
                </a:cubicBezTo>
                <a:cubicBezTo>
                  <a:pt x="142990" y="31595"/>
                  <a:pt x="164083" y="29486"/>
                  <a:pt x="184728" y="24988"/>
                </a:cubicBezTo>
                <a:cubicBezTo>
                  <a:pt x="204119" y="20749"/>
                  <a:pt x="223936" y="18768"/>
                  <a:pt x="243783" y="19082"/>
                </a:cubicBezTo>
                <a:cubicBezTo>
                  <a:pt x="263630" y="18766"/>
                  <a:pt x="283447" y="20747"/>
                  <a:pt x="302838" y="24988"/>
                </a:cubicBezTo>
                <a:cubicBezTo>
                  <a:pt x="323464" y="29483"/>
                  <a:pt x="344538" y="31592"/>
                  <a:pt x="365646" y="31274"/>
                </a:cubicBezTo>
                <a:cubicBezTo>
                  <a:pt x="386772" y="31594"/>
                  <a:pt x="407866" y="29484"/>
                  <a:pt x="428511" y="24988"/>
                </a:cubicBezTo>
                <a:cubicBezTo>
                  <a:pt x="447940" y="20742"/>
                  <a:pt x="467795" y="18760"/>
                  <a:pt x="487680" y="19082"/>
                </a:cubicBezTo>
                <a:cubicBezTo>
                  <a:pt x="507549" y="18765"/>
                  <a:pt x="527388" y="20747"/>
                  <a:pt x="546802" y="24988"/>
                </a:cubicBezTo>
                <a:cubicBezTo>
                  <a:pt x="567447" y="29484"/>
                  <a:pt x="588540" y="31594"/>
                  <a:pt x="609667" y="31274"/>
                </a:cubicBezTo>
                <a:lnTo>
                  <a:pt x="609667" y="12224"/>
                </a:lnTo>
                <a:cubicBezTo>
                  <a:pt x="589776" y="12546"/>
                  <a:pt x="569914" y="10565"/>
                  <a:pt x="550478" y="63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9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3842A9-ED75-41C4-81BA-286104FEF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2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260A255-E00F-4174-9C85-518FE65D78B7}"/>
              </a:ext>
            </a:extLst>
          </p:cNvPr>
          <p:cNvSpPr txBox="1"/>
          <p:nvPr/>
        </p:nvSpPr>
        <p:spPr>
          <a:xfrm>
            <a:off x="4914900" y="1949793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133A0E4-F047-41FF-927B-51F014126B0B}"/>
              </a:ext>
            </a:extLst>
          </p:cNvPr>
          <p:cNvSpPr txBox="1"/>
          <p:nvPr/>
        </p:nvSpPr>
        <p:spPr>
          <a:xfrm>
            <a:off x="4318000" y="2635643"/>
            <a:ext cx="355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09F2E-EF0B-47C8-8719-4E05A3175EC7}"/>
              </a:ext>
            </a:extLst>
          </p:cNvPr>
          <p:cNvSpPr txBox="1"/>
          <p:nvPr/>
        </p:nvSpPr>
        <p:spPr>
          <a:xfrm>
            <a:off x="4559300" y="3321492"/>
            <a:ext cx="307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templet 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心形 7">
            <a:extLst>
              <a:ext uri="{FF2B5EF4-FFF2-40B4-BE49-F238E27FC236}">
                <a16:creationId xmlns="" xmlns:a16="http://schemas.microsoft.com/office/drawing/2014/main" id="{8EFA6371-A149-4CF5-B8CF-B2435326F866}"/>
              </a:ext>
            </a:extLst>
          </p:cNvPr>
          <p:cNvSpPr/>
          <p:nvPr/>
        </p:nvSpPr>
        <p:spPr>
          <a:xfrm>
            <a:off x="5860708" y="4501125"/>
            <a:ext cx="470584" cy="407083"/>
          </a:xfrm>
          <a:prstGeom prst="heart">
            <a:avLst/>
          </a:prstGeom>
          <a:solidFill>
            <a:srgbClr val="FFD9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15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102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280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3842A9-ED75-41C4-81BA-286104FEF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2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260A255-E00F-4174-9C85-518FE65D78B7}"/>
              </a:ext>
            </a:extLst>
          </p:cNvPr>
          <p:cNvSpPr txBox="1"/>
          <p:nvPr/>
        </p:nvSpPr>
        <p:spPr>
          <a:xfrm>
            <a:off x="4914900" y="1949793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133A0E4-F047-41FF-927B-51F014126B0B}"/>
              </a:ext>
            </a:extLst>
          </p:cNvPr>
          <p:cNvSpPr txBox="1"/>
          <p:nvPr/>
        </p:nvSpPr>
        <p:spPr>
          <a:xfrm>
            <a:off x="4318000" y="2635643"/>
            <a:ext cx="355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C09F2E-EF0B-47C8-8719-4E05A3175EC7}"/>
              </a:ext>
            </a:extLst>
          </p:cNvPr>
          <p:cNvSpPr txBox="1"/>
          <p:nvPr/>
        </p:nvSpPr>
        <p:spPr>
          <a:xfrm>
            <a:off x="4559300" y="3321492"/>
            <a:ext cx="307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templet 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心形 7">
            <a:extLst>
              <a:ext uri="{FF2B5EF4-FFF2-40B4-BE49-F238E27FC236}">
                <a16:creationId xmlns="" xmlns:a16="http://schemas.microsoft.com/office/drawing/2014/main" id="{8EFA6371-A149-4CF5-B8CF-B2435326F866}"/>
              </a:ext>
            </a:extLst>
          </p:cNvPr>
          <p:cNvSpPr/>
          <p:nvPr/>
        </p:nvSpPr>
        <p:spPr>
          <a:xfrm>
            <a:off x="5860708" y="4501125"/>
            <a:ext cx="470584" cy="407083"/>
          </a:xfrm>
          <a:prstGeom prst="heart">
            <a:avLst/>
          </a:prstGeom>
          <a:solidFill>
            <a:srgbClr val="FFD9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594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4F3512F-549C-4222-AC56-3C76ADB1E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2FDAD2E-5151-4802-B787-77BB118FDF15}"/>
              </a:ext>
            </a:extLst>
          </p:cNvPr>
          <p:cNvSpPr/>
          <p:nvPr/>
        </p:nvSpPr>
        <p:spPr>
          <a:xfrm>
            <a:off x="723900" y="584200"/>
            <a:ext cx="6375400" cy="1766203"/>
          </a:xfrm>
          <a:prstGeom prst="rect">
            <a:avLst/>
          </a:prstGeom>
          <a:solidFill>
            <a:srgbClr val="BCF3FF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D3A9901-7BE5-428A-A5F3-ACD7A0BE2B9E}"/>
              </a:ext>
            </a:extLst>
          </p:cNvPr>
          <p:cNvSpPr/>
          <p:nvPr/>
        </p:nvSpPr>
        <p:spPr>
          <a:xfrm>
            <a:off x="723900" y="2350403"/>
            <a:ext cx="6375400" cy="1307799"/>
          </a:xfrm>
          <a:prstGeom prst="rect">
            <a:avLst/>
          </a:prstGeom>
          <a:solidFill>
            <a:srgbClr val="72E5FF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0F24ADE-30A9-42D8-84E1-3FF7F73FB8BD}"/>
              </a:ext>
            </a:extLst>
          </p:cNvPr>
          <p:cNvSpPr/>
          <p:nvPr/>
        </p:nvSpPr>
        <p:spPr>
          <a:xfrm>
            <a:off x="723900" y="3658202"/>
            <a:ext cx="6375400" cy="1307799"/>
          </a:xfrm>
          <a:prstGeom prst="rect">
            <a:avLst/>
          </a:prstGeom>
          <a:solidFill>
            <a:srgbClr val="FFD9FE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946D0EFC-E72C-4FD0-BDBF-767D7206E142}"/>
              </a:ext>
            </a:extLst>
          </p:cNvPr>
          <p:cNvSpPr/>
          <p:nvPr/>
        </p:nvSpPr>
        <p:spPr>
          <a:xfrm>
            <a:off x="723900" y="4966001"/>
            <a:ext cx="6375400" cy="1307799"/>
          </a:xfrm>
          <a:prstGeom prst="rect">
            <a:avLst/>
          </a:prstGeom>
          <a:solidFill>
            <a:srgbClr val="FFDCE0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402140A-430F-4F2C-A3CA-4D3263FEE51F}"/>
              </a:ext>
            </a:extLst>
          </p:cNvPr>
          <p:cNvSpPr txBox="1"/>
          <p:nvPr/>
        </p:nvSpPr>
        <p:spPr>
          <a:xfrm>
            <a:off x="825500" y="1144136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3777CFE-049A-44D7-BC81-003F783F0026}"/>
              </a:ext>
            </a:extLst>
          </p:cNvPr>
          <p:cNvSpPr txBox="1"/>
          <p:nvPr/>
        </p:nvSpPr>
        <p:spPr>
          <a:xfrm>
            <a:off x="761999" y="2561726"/>
            <a:ext cx="6544129" cy="85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FB7E7938-B88D-4F3D-B1D3-AEC396A063EE}"/>
              </a:ext>
            </a:extLst>
          </p:cNvPr>
          <p:cNvSpPr txBox="1"/>
          <p:nvPr/>
        </p:nvSpPr>
        <p:spPr>
          <a:xfrm>
            <a:off x="761999" y="3863476"/>
            <a:ext cx="6544129" cy="85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8D78C7AE-D3A7-4BCF-8F68-38A0B9B6C62C}"/>
              </a:ext>
            </a:extLst>
          </p:cNvPr>
          <p:cNvSpPr txBox="1"/>
          <p:nvPr/>
        </p:nvSpPr>
        <p:spPr>
          <a:xfrm>
            <a:off x="761999" y="5165226"/>
            <a:ext cx="6544129" cy="85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04CCF179-7EBC-4299-B90B-FB3397E4FCA9}"/>
              </a:ext>
            </a:extLst>
          </p:cNvPr>
          <p:cNvSpPr/>
          <p:nvPr/>
        </p:nvSpPr>
        <p:spPr>
          <a:xfrm rot="18496665">
            <a:off x="10565538" y="911310"/>
            <a:ext cx="793841" cy="916803"/>
          </a:xfrm>
          <a:custGeom>
            <a:avLst/>
            <a:gdLst>
              <a:gd name="connsiteX0" fmla="*/ 493771 w 495712"/>
              <a:gd name="connsiteY0" fmla="*/ 500753 h 572495"/>
              <a:gd name="connsiteX1" fmla="*/ 454814 w 495712"/>
              <a:gd name="connsiteY1" fmla="*/ 445984 h 572495"/>
              <a:gd name="connsiteX2" fmla="*/ 450909 w 495712"/>
              <a:gd name="connsiteY2" fmla="*/ 437507 h 572495"/>
              <a:gd name="connsiteX3" fmla="*/ 345467 w 495712"/>
              <a:gd name="connsiteY3" fmla="*/ 248340 h 572495"/>
              <a:gd name="connsiteX4" fmla="*/ 255265 w 495712"/>
              <a:gd name="connsiteY4" fmla="*/ 10215 h 572495"/>
              <a:gd name="connsiteX5" fmla="*/ 237164 w 495712"/>
              <a:gd name="connsiteY5" fmla="*/ 647 h 572495"/>
              <a:gd name="connsiteX6" fmla="*/ 229167 w 495712"/>
              <a:gd name="connsiteY6" fmla="*/ 6786 h 572495"/>
              <a:gd name="connsiteX7" fmla="*/ 199639 w 495712"/>
              <a:gd name="connsiteY7" fmla="*/ 50030 h 572495"/>
              <a:gd name="connsiteX8" fmla="*/ 187923 w 495712"/>
              <a:gd name="connsiteY8" fmla="*/ 57459 h 572495"/>
              <a:gd name="connsiteX9" fmla="*/ 160491 w 495712"/>
              <a:gd name="connsiteY9" fmla="*/ 120896 h 572495"/>
              <a:gd name="connsiteX10" fmla="*/ 158967 w 495712"/>
              <a:gd name="connsiteY10" fmla="*/ 123849 h 572495"/>
              <a:gd name="connsiteX11" fmla="*/ 158110 w 495712"/>
              <a:gd name="connsiteY11" fmla="*/ 126230 h 572495"/>
              <a:gd name="connsiteX12" fmla="*/ 55431 w 495712"/>
              <a:gd name="connsiteY12" fmla="*/ 377118 h 572495"/>
              <a:gd name="connsiteX13" fmla="*/ 42000 w 495712"/>
              <a:gd name="connsiteY13" fmla="*/ 415980 h 572495"/>
              <a:gd name="connsiteX14" fmla="*/ 36952 w 495712"/>
              <a:gd name="connsiteY14" fmla="*/ 441222 h 572495"/>
              <a:gd name="connsiteX15" fmla="*/ 1900 w 495712"/>
              <a:gd name="connsiteY15" fmla="*/ 519708 h 572495"/>
              <a:gd name="connsiteX16" fmla="*/ 7315 w 495712"/>
              <a:gd name="connsiteY16" fmla="*/ 539454 h 572495"/>
              <a:gd name="connsiteX17" fmla="*/ 10377 w 495712"/>
              <a:gd name="connsiteY17" fmla="*/ 540758 h 572495"/>
              <a:gd name="connsiteX18" fmla="*/ 270315 w 495712"/>
              <a:gd name="connsiteY18" fmla="*/ 572095 h 572495"/>
              <a:gd name="connsiteX19" fmla="*/ 491580 w 495712"/>
              <a:gd name="connsiteY19" fmla="*/ 517993 h 572495"/>
              <a:gd name="connsiteX20" fmla="*/ 493771 w 495712"/>
              <a:gd name="connsiteY20" fmla="*/ 500753 h 572495"/>
              <a:gd name="connsiteX21" fmla="*/ 66765 w 495712"/>
              <a:gd name="connsiteY21" fmla="*/ 432268 h 572495"/>
              <a:gd name="connsiteX22" fmla="*/ 72576 w 495712"/>
              <a:gd name="connsiteY22" fmla="*/ 414933 h 572495"/>
              <a:gd name="connsiteX23" fmla="*/ 85434 w 495712"/>
              <a:gd name="connsiteY23" fmla="*/ 378261 h 572495"/>
              <a:gd name="connsiteX24" fmla="*/ 142584 w 495712"/>
              <a:gd name="connsiteY24" fmla="*/ 235386 h 572495"/>
              <a:gd name="connsiteX25" fmla="*/ 186971 w 495712"/>
              <a:gd name="connsiteY25" fmla="*/ 131945 h 572495"/>
              <a:gd name="connsiteX26" fmla="*/ 237549 w 495712"/>
              <a:gd name="connsiteY26" fmla="*/ 44505 h 572495"/>
              <a:gd name="connsiteX27" fmla="*/ 320797 w 495712"/>
              <a:gd name="connsiteY27" fmla="*/ 263104 h 572495"/>
              <a:gd name="connsiteX28" fmla="*/ 417762 w 495712"/>
              <a:gd name="connsiteY28" fmla="*/ 442746 h 572495"/>
              <a:gd name="connsiteX29" fmla="*/ 292222 w 495712"/>
              <a:gd name="connsiteY29" fmla="*/ 469511 h 572495"/>
              <a:gd name="connsiteX30" fmla="*/ 139822 w 495712"/>
              <a:gd name="connsiteY30" fmla="*/ 465796 h 572495"/>
              <a:gd name="connsiteX31" fmla="*/ 70385 w 495712"/>
              <a:gd name="connsiteY31" fmla="*/ 440555 h 572495"/>
              <a:gd name="connsiteX32" fmla="*/ 66765 w 495712"/>
              <a:gd name="connsiteY32" fmla="*/ 432268 h 572495"/>
              <a:gd name="connsiteX33" fmla="*/ 261552 w 495712"/>
              <a:gd name="connsiteY33" fmla="*/ 543615 h 572495"/>
              <a:gd name="connsiteX34" fmla="*/ 36095 w 495712"/>
              <a:gd name="connsiteY34" fmla="*/ 518755 h 572495"/>
              <a:gd name="connsiteX35" fmla="*/ 59336 w 495712"/>
              <a:gd name="connsiteY35" fmla="*/ 467415 h 572495"/>
              <a:gd name="connsiteX36" fmla="*/ 65527 w 495712"/>
              <a:gd name="connsiteY36" fmla="*/ 470273 h 572495"/>
              <a:gd name="connsiteX37" fmla="*/ 103056 w 495712"/>
              <a:gd name="connsiteY37" fmla="*/ 485322 h 572495"/>
              <a:gd name="connsiteX38" fmla="*/ 271172 w 495712"/>
              <a:gd name="connsiteY38" fmla="*/ 500943 h 572495"/>
              <a:gd name="connsiteX39" fmla="*/ 434335 w 495712"/>
              <a:gd name="connsiteY39" fmla="*/ 466749 h 572495"/>
              <a:gd name="connsiteX40" fmla="*/ 461958 w 495712"/>
              <a:gd name="connsiteY40" fmla="*/ 505515 h 572495"/>
              <a:gd name="connsiteX41" fmla="*/ 261552 w 495712"/>
              <a:gd name="connsiteY41" fmla="*/ 543615 h 572495"/>
              <a:gd name="connsiteX42" fmla="*/ 165349 w 495712"/>
              <a:gd name="connsiteY42" fmla="*/ 353115 h 572495"/>
              <a:gd name="connsiteX43" fmla="*/ 160206 w 495712"/>
              <a:gd name="connsiteY43" fmla="*/ 372642 h 572495"/>
              <a:gd name="connsiteX44" fmla="*/ 182304 w 495712"/>
              <a:gd name="connsiteY44" fmla="*/ 410742 h 572495"/>
              <a:gd name="connsiteX45" fmla="*/ 226023 w 495712"/>
              <a:gd name="connsiteY45" fmla="*/ 429792 h 572495"/>
              <a:gd name="connsiteX46" fmla="*/ 294222 w 495712"/>
              <a:gd name="connsiteY46" fmla="*/ 372642 h 572495"/>
              <a:gd name="connsiteX47" fmla="*/ 283748 w 495712"/>
              <a:gd name="connsiteY47" fmla="*/ 355363 h 572495"/>
              <a:gd name="connsiteX48" fmla="*/ 266695 w 495712"/>
              <a:gd name="connsiteY48" fmla="*/ 365022 h 572495"/>
              <a:gd name="connsiteX49" fmla="*/ 224214 w 495712"/>
              <a:gd name="connsiteY49" fmla="*/ 401407 h 572495"/>
              <a:gd name="connsiteX50" fmla="*/ 200115 w 495712"/>
              <a:gd name="connsiteY50" fmla="*/ 388263 h 572495"/>
              <a:gd name="connsiteX51" fmla="*/ 198496 w 495712"/>
              <a:gd name="connsiteY51" fmla="*/ 386072 h 572495"/>
              <a:gd name="connsiteX52" fmla="*/ 196305 w 495712"/>
              <a:gd name="connsiteY52" fmla="*/ 382643 h 572495"/>
              <a:gd name="connsiteX53" fmla="*/ 191924 w 495712"/>
              <a:gd name="connsiteY53" fmla="*/ 374928 h 572495"/>
              <a:gd name="connsiteX54" fmla="*/ 184494 w 495712"/>
              <a:gd name="connsiteY54" fmla="*/ 358735 h 572495"/>
              <a:gd name="connsiteX55" fmla="*/ 165349 w 495712"/>
              <a:gd name="connsiteY55" fmla="*/ 353592 h 572495"/>
              <a:gd name="connsiteX56" fmla="*/ 257932 w 495712"/>
              <a:gd name="connsiteY56" fmla="*/ 250626 h 572495"/>
              <a:gd name="connsiteX57" fmla="*/ 258599 w 495712"/>
              <a:gd name="connsiteY57" fmla="*/ 251865 h 572495"/>
              <a:gd name="connsiteX58" fmla="*/ 258599 w 495712"/>
              <a:gd name="connsiteY58" fmla="*/ 253293 h 572495"/>
              <a:gd name="connsiteX59" fmla="*/ 258599 w 495712"/>
              <a:gd name="connsiteY59" fmla="*/ 255389 h 572495"/>
              <a:gd name="connsiteX60" fmla="*/ 258599 w 495712"/>
              <a:gd name="connsiteY60" fmla="*/ 259199 h 572495"/>
              <a:gd name="connsiteX61" fmla="*/ 260313 w 495712"/>
              <a:gd name="connsiteY61" fmla="*/ 264533 h 572495"/>
              <a:gd name="connsiteX62" fmla="*/ 264028 w 495712"/>
              <a:gd name="connsiteY62" fmla="*/ 268533 h 572495"/>
              <a:gd name="connsiteX63" fmla="*/ 268886 w 495712"/>
              <a:gd name="connsiteY63" fmla="*/ 271105 h 572495"/>
              <a:gd name="connsiteX64" fmla="*/ 279840 w 495712"/>
              <a:gd name="connsiteY64" fmla="*/ 269581 h 572495"/>
              <a:gd name="connsiteX65" fmla="*/ 286412 w 495712"/>
              <a:gd name="connsiteY65" fmla="*/ 261104 h 572495"/>
              <a:gd name="connsiteX66" fmla="*/ 287174 w 495712"/>
              <a:gd name="connsiteY66" fmla="*/ 252436 h 572495"/>
              <a:gd name="connsiteX67" fmla="*/ 285650 w 495712"/>
              <a:gd name="connsiteY67" fmla="*/ 243673 h 572495"/>
              <a:gd name="connsiteX68" fmla="*/ 282030 w 495712"/>
              <a:gd name="connsiteY68" fmla="*/ 235863 h 572495"/>
              <a:gd name="connsiteX69" fmla="*/ 276506 w 495712"/>
              <a:gd name="connsiteY69" fmla="*/ 229195 h 572495"/>
              <a:gd name="connsiteX70" fmla="*/ 271839 w 495712"/>
              <a:gd name="connsiteY70" fmla="*/ 226242 h 572495"/>
              <a:gd name="connsiteX71" fmla="*/ 266790 w 495712"/>
              <a:gd name="connsiteY71" fmla="*/ 225480 h 572495"/>
              <a:gd name="connsiteX72" fmla="*/ 261266 w 495712"/>
              <a:gd name="connsiteY72" fmla="*/ 226719 h 572495"/>
              <a:gd name="connsiteX73" fmla="*/ 257265 w 495712"/>
              <a:gd name="connsiteY73" fmla="*/ 229290 h 572495"/>
              <a:gd name="connsiteX74" fmla="*/ 257265 w 495712"/>
              <a:gd name="connsiteY74" fmla="*/ 249483 h 572495"/>
              <a:gd name="connsiteX75" fmla="*/ 142965 w 495712"/>
              <a:gd name="connsiteY75" fmla="*/ 295965 h 572495"/>
              <a:gd name="connsiteX76" fmla="*/ 151538 w 495712"/>
              <a:gd name="connsiteY76" fmla="*/ 302538 h 572495"/>
              <a:gd name="connsiteX77" fmla="*/ 155348 w 495712"/>
              <a:gd name="connsiteY77" fmla="*/ 302538 h 572495"/>
              <a:gd name="connsiteX78" fmla="*/ 162587 w 495712"/>
              <a:gd name="connsiteY78" fmla="*/ 300633 h 572495"/>
              <a:gd name="connsiteX79" fmla="*/ 164682 w 495712"/>
              <a:gd name="connsiteY79" fmla="*/ 299299 h 572495"/>
              <a:gd name="connsiteX80" fmla="*/ 169350 w 495712"/>
              <a:gd name="connsiteY80" fmla="*/ 295680 h 572495"/>
              <a:gd name="connsiteX81" fmla="*/ 174684 w 495712"/>
              <a:gd name="connsiteY81" fmla="*/ 289107 h 572495"/>
              <a:gd name="connsiteX82" fmla="*/ 178208 w 495712"/>
              <a:gd name="connsiteY82" fmla="*/ 281487 h 572495"/>
              <a:gd name="connsiteX83" fmla="*/ 179732 w 495712"/>
              <a:gd name="connsiteY83" fmla="*/ 273010 h 572495"/>
              <a:gd name="connsiteX84" fmla="*/ 178589 w 495712"/>
              <a:gd name="connsiteY84" fmla="*/ 267581 h 572495"/>
              <a:gd name="connsiteX85" fmla="*/ 170969 w 495712"/>
              <a:gd name="connsiteY85" fmla="*/ 259961 h 572495"/>
              <a:gd name="connsiteX86" fmla="*/ 165444 w 495712"/>
              <a:gd name="connsiteY86" fmla="*/ 258723 h 572495"/>
              <a:gd name="connsiteX87" fmla="*/ 161730 w 495712"/>
              <a:gd name="connsiteY87" fmla="*/ 259294 h 572495"/>
              <a:gd name="connsiteX88" fmla="*/ 155348 w 495712"/>
              <a:gd name="connsiteY88" fmla="*/ 262914 h 572495"/>
              <a:gd name="connsiteX89" fmla="*/ 153157 w 495712"/>
              <a:gd name="connsiteY89" fmla="*/ 265866 h 572495"/>
              <a:gd name="connsiteX90" fmla="*/ 151633 w 495712"/>
              <a:gd name="connsiteY90" fmla="*/ 270057 h 572495"/>
              <a:gd name="connsiteX91" fmla="*/ 150776 w 495712"/>
              <a:gd name="connsiteY91" fmla="*/ 273010 h 572495"/>
              <a:gd name="connsiteX92" fmla="*/ 150109 w 495712"/>
              <a:gd name="connsiteY92" fmla="*/ 274248 h 572495"/>
              <a:gd name="connsiteX93" fmla="*/ 148966 w 495712"/>
              <a:gd name="connsiteY93" fmla="*/ 275391 h 572495"/>
              <a:gd name="connsiteX94" fmla="*/ 148109 w 495712"/>
              <a:gd name="connsiteY94" fmla="*/ 275963 h 572495"/>
              <a:gd name="connsiteX95" fmla="*/ 144109 w 495712"/>
              <a:gd name="connsiteY95" fmla="*/ 279582 h 572495"/>
              <a:gd name="connsiteX96" fmla="*/ 141537 w 495712"/>
              <a:gd name="connsiteY96" fmla="*/ 284440 h 572495"/>
              <a:gd name="connsiteX97" fmla="*/ 141537 w 495712"/>
              <a:gd name="connsiteY97" fmla="*/ 290155 h 572495"/>
              <a:gd name="connsiteX98" fmla="*/ 142966 w 495712"/>
              <a:gd name="connsiteY98" fmla="*/ 295965 h 572495"/>
              <a:gd name="connsiteX99" fmla="*/ 212593 w 495712"/>
              <a:gd name="connsiteY99" fmla="*/ 188047 h 572495"/>
              <a:gd name="connsiteX100" fmla="*/ 223547 w 495712"/>
              <a:gd name="connsiteY100" fmla="*/ 189571 h 572495"/>
              <a:gd name="connsiteX101" fmla="*/ 232120 w 495712"/>
              <a:gd name="connsiteY101" fmla="*/ 182999 h 572495"/>
              <a:gd name="connsiteX102" fmla="*/ 238216 w 495712"/>
              <a:gd name="connsiteY102" fmla="*/ 165282 h 572495"/>
              <a:gd name="connsiteX103" fmla="*/ 239073 w 495712"/>
              <a:gd name="connsiteY103" fmla="*/ 146804 h 572495"/>
              <a:gd name="connsiteX104" fmla="*/ 237835 w 495712"/>
              <a:gd name="connsiteY104" fmla="*/ 141279 h 572495"/>
              <a:gd name="connsiteX105" fmla="*/ 234882 w 495712"/>
              <a:gd name="connsiteY105" fmla="*/ 136707 h 572495"/>
              <a:gd name="connsiteX106" fmla="*/ 224785 w 495712"/>
              <a:gd name="connsiteY106" fmla="*/ 132516 h 572495"/>
              <a:gd name="connsiteX107" fmla="*/ 214689 w 495712"/>
              <a:gd name="connsiteY107" fmla="*/ 136707 h 572495"/>
              <a:gd name="connsiteX108" fmla="*/ 210498 w 495712"/>
              <a:gd name="connsiteY108" fmla="*/ 146804 h 572495"/>
              <a:gd name="connsiteX109" fmla="*/ 210498 w 495712"/>
              <a:gd name="connsiteY109" fmla="*/ 158329 h 572495"/>
              <a:gd name="connsiteX110" fmla="*/ 207164 w 495712"/>
              <a:gd name="connsiteY110" fmla="*/ 170235 h 572495"/>
              <a:gd name="connsiteX111" fmla="*/ 206307 w 495712"/>
              <a:gd name="connsiteY111" fmla="*/ 173760 h 572495"/>
              <a:gd name="connsiteX112" fmla="*/ 206307 w 495712"/>
              <a:gd name="connsiteY112" fmla="*/ 179475 h 572495"/>
              <a:gd name="connsiteX113" fmla="*/ 212784 w 495712"/>
              <a:gd name="connsiteY113" fmla="*/ 187952 h 572495"/>
              <a:gd name="connsiteX114" fmla="*/ 330227 w 495712"/>
              <a:gd name="connsiteY114" fmla="*/ 413123 h 572495"/>
              <a:gd name="connsiteX115" fmla="*/ 336704 w 495712"/>
              <a:gd name="connsiteY115" fmla="*/ 420743 h 572495"/>
              <a:gd name="connsiteX116" fmla="*/ 341276 w 495712"/>
              <a:gd name="connsiteY116" fmla="*/ 423696 h 572495"/>
              <a:gd name="connsiteX117" fmla="*/ 346801 w 495712"/>
              <a:gd name="connsiteY117" fmla="*/ 424934 h 572495"/>
              <a:gd name="connsiteX118" fmla="*/ 356897 w 495712"/>
              <a:gd name="connsiteY118" fmla="*/ 420743 h 572495"/>
              <a:gd name="connsiteX119" fmla="*/ 361088 w 495712"/>
              <a:gd name="connsiteY119" fmla="*/ 410265 h 572495"/>
              <a:gd name="connsiteX120" fmla="*/ 356897 w 495712"/>
              <a:gd name="connsiteY120" fmla="*/ 400740 h 572495"/>
              <a:gd name="connsiteX121" fmla="*/ 354897 w 495712"/>
              <a:gd name="connsiteY121" fmla="*/ 398645 h 572495"/>
              <a:gd name="connsiteX122" fmla="*/ 353658 w 495712"/>
              <a:gd name="connsiteY122" fmla="*/ 396549 h 572495"/>
              <a:gd name="connsiteX123" fmla="*/ 352992 w 495712"/>
              <a:gd name="connsiteY123" fmla="*/ 394073 h 572495"/>
              <a:gd name="connsiteX124" fmla="*/ 352992 w 495712"/>
              <a:gd name="connsiteY124" fmla="*/ 390834 h 572495"/>
              <a:gd name="connsiteX125" fmla="*/ 352992 w 495712"/>
              <a:gd name="connsiteY125" fmla="*/ 386834 h 572495"/>
              <a:gd name="connsiteX126" fmla="*/ 351372 w 495712"/>
              <a:gd name="connsiteY126" fmla="*/ 381500 h 572495"/>
              <a:gd name="connsiteX127" fmla="*/ 342800 w 495712"/>
              <a:gd name="connsiteY127" fmla="*/ 374928 h 572495"/>
              <a:gd name="connsiteX128" fmla="*/ 331751 w 495712"/>
              <a:gd name="connsiteY128" fmla="*/ 376452 h 572495"/>
              <a:gd name="connsiteX129" fmla="*/ 325179 w 495712"/>
              <a:gd name="connsiteY129" fmla="*/ 384929 h 572495"/>
              <a:gd name="connsiteX130" fmla="*/ 324417 w 495712"/>
              <a:gd name="connsiteY130" fmla="*/ 394454 h 572495"/>
              <a:gd name="connsiteX131" fmla="*/ 326226 w 495712"/>
              <a:gd name="connsiteY131" fmla="*/ 403979 h 572495"/>
              <a:gd name="connsiteX132" fmla="*/ 330227 w 495712"/>
              <a:gd name="connsiteY132" fmla="*/ 413123 h 572495"/>
              <a:gd name="connsiteX133" fmla="*/ 110104 w 495712"/>
              <a:gd name="connsiteY133" fmla="*/ 422648 h 572495"/>
              <a:gd name="connsiteX134" fmla="*/ 113819 w 495712"/>
              <a:gd name="connsiteY134" fmla="*/ 426648 h 572495"/>
              <a:gd name="connsiteX135" fmla="*/ 118677 w 495712"/>
              <a:gd name="connsiteY135" fmla="*/ 429220 h 572495"/>
              <a:gd name="connsiteX136" fmla="*/ 124392 w 495712"/>
              <a:gd name="connsiteY136" fmla="*/ 429220 h 572495"/>
              <a:gd name="connsiteX137" fmla="*/ 129630 w 495712"/>
              <a:gd name="connsiteY137" fmla="*/ 427506 h 572495"/>
              <a:gd name="connsiteX138" fmla="*/ 132583 w 495712"/>
              <a:gd name="connsiteY138" fmla="*/ 425315 h 572495"/>
              <a:gd name="connsiteX139" fmla="*/ 136203 w 495712"/>
              <a:gd name="connsiteY139" fmla="*/ 419028 h 572495"/>
              <a:gd name="connsiteX140" fmla="*/ 136774 w 495712"/>
              <a:gd name="connsiteY140" fmla="*/ 415218 h 572495"/>
              <a:gd name="connsiteX141" fmla="*/ 134774 w 495712"/>
              <a:gd name="connsiteY141" fmla="*/ 407979 h 572495"/>
              <a:gd name="connsiteX142" fmla="*/ 128202 w 495712"/>
              <a:gd name="connsiteY142" fmla="*/ 394644 h 572495"/>
              <a:gd name="connsiteX143" fmla="*/ 124487 w 495712"/>
              <a:gd name="connsiteY143" fmla="*/ 390644 h 572495"/>
              <a:gd name="connsiteX144" fmla="*/ 119629 w 495712"/>
              <a:gd name="connsiteY144" fmla="*/ 388072 h 572495"/>
              <a:gd name="connsiteX145" fmla="*/ 113914 w 495712"/>
              <a:gd name="connsiteY145" fmla="*/ 388072 h 572495"/>
              <a:gd name="connsiteX146" fmla="*/ 108676 w 495712"/>
              <a:gd name="connsiteY146" fmla="*/ 389691 h 572495"/>
              <a:gd name="connsiteX147" fmla="*/ 105723 w 495712"/>
              <a:gd name="connsiteY147" fmla="*/ 391977 h 572495"/>
              <a:gd name="connsiteX148" fmla="*/ 102103 w 495712"/>
              <a:gd name="connsiteY148" fmla="*/ 398264 h 572495"/>
              <a:gd name="connsiteX149" fmla="*/ 101532 w 495712"/>
              <a:gd name="connsiteY149" fmla="*/ 402074 h 572495"/>
              <a:gd name="connsiteX150" fmla="*/ 103532 w 495712"/>
              <a:gd name="connsiteY150" fmla="*/ 409313 h 57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95712" h="572495">
                <a:moveTo>
                  <a:pt x="493771" y="500753"/>
                </a:moveTo>
                <a:lnTo>
                  <a:pt x="454814" y="445984"/>
                </a:lnTo>
                <a:cubicBezTo>
                  <a:pt x="454457" y="442812"/>
                  <a:pt x="453087" y="439840"/>
                  <a:pt x="450909" y="437507"/>
                </a:cubicBezTo>
                <a:cubicBezTo>
                  <a:pt x="400140" y="384072"/>
                  <a:pt x="371565" y="315015"/>
                  <a:pt x="345467" y="248340"/>
                </a:cubicBezTo>
                <a:cubicBezTo>
                  <a:pt x="314542" y="169283"/>
                  <a:pt x="284475" y="89908"/>
                  <a:pt x="255265" y="10215"/>
                </a:cubicBezTo>
                <a:cubicBezTo>
                  <a:pt x="252909" y="2574"/>
                  <a:pt x="244805" y="-1710"/>
                  <a:pt x="237164" y="647"/>
                </a:cubicBezTo>
                <a:cubicBezTo>
                  <a:pt x="233849" y="1669"/>
                  <a:pt x="231011" y="3848"/>
                  <a:pt x="229167" y="6786"/>
                </a:cubicBezTo>
                <a:cubicBezTo>
                  <a:pt x="218689" y="20788"/>
                  <a:pt x="208974" y="35361"/>
                  <a:pt x="199639" y="50030"/>
                </a:cubicBezTo>
                <a:cubicBezTo>
                  <a:pt x="194464" y="49403"/>
                  <a:pt x="189563" y="52510"/>
                  <a:pt x="187923" y="57459"/>
                </a:cubicBezTo>
                <a:cubicBezTo>
                  <a:pt x="178875" y="78605"/>
                  <a:pt x="169635" y="99750"/>
                  <a:pt x="160491" y="120896"/>
                </a:cubicBezTo>
                <a:cubicBezTo>
                  <a:pt x="160015" y="121848"/>
                  <a:pt x="159444" y="122801"/>
                  <a:pt x="158967" y="123849"/>
                </a:cubicBezTo>
                <a:cubicBezTo>
                  <a:pt x="158640" y="124627"/>
                  <a:pt x="158354" y="125421"/>
                  <a:pt x="158110" y="126230"/>
                </a:cubicBezTo>
                <a:cubicBezTo>
                  <a:pt x="122106" y="209288"/>
                  <a:pt x="85815" y="292251"/>
                  <a:pt x="55431" y="377118"/>
                </a:cubicBezTo>
                <a:cubicBezTo>
                  <a:pt x="50795" y="389818"/>
                  <a:pt x="46318" y="402772"/>
                  <a:pt x="42000" y="415980"/>
                </a:cubicBezTo>
                <a:cubicBezTo>
                  <a:pt x="38668" y="423978"/>
                  <a:pt x="36952" y="432557"/>
                  <a:pt x="36952" y="441222"/>
                </a:cubicBezTo>
                <a:cubicBezTo>
                  <a:pt x="30074" y="469276"/>
                  <a:pt x="18201" y="495862"/>
                  <a:pt x="1900" y="519708"/>
                </a:cubicBezTo>
                <a:cubicBezTo>
                  <a:pt x="-2057" y="526656"/>
                  <a:pt x="367" y="535496"/>
                  <a:pt x="7315" y="539454"/>
                </a:cubicBezTo>
                <a:cubicBezTo>
                  <a:pt x="8282" y="540005"/>
                  <a:pt x="9310" y="540442"/>
                  <a:pt x="10377" y="540758"/>
                </a:cubicBezTo>
                <a:cubicBezTo>
                  <a:pt x="93721" y="569333"/>
                  <a:pt x="182780" y="574095"/>
                  <a:pt x="270315" y="572095"/>
                </a:cubicBezTo>
                <a:cubicBezTo>
                  <a:pt x="346515" y="570285"/>
                  <a:pt x="430430" y="569428"/>
                  <a:pt x="491580" y="517993"/>
                </a:cubicBezTo>
                <a:cubicBezTo>
                  <a:pt x="496124" y="513402"/>
                  <a:pt x="497022" y="506334"/>
                  <a:pt x="493771" y="500753"/>
                </a:cubicBezTo>
                <a:close/>
                <a:moveTo>
                  <a:pt x="66765" y="432268"/>
                </a:moveTo>
                <a:cubicBezTo>
                  <a:pt x="68480" y="426458"/>
                  <a:pt x="70575" y="420648"/>
                  <a:pt x="72576" y="414933"/>
                </a:cubicBezTo>
                <a:cubicBezTo>
                  <a:pt x="76671" y="402645"/>
                  <a:pt x="81053" y="390453"/>
                  <a:pt x="85434" y="378261"/>
                </a:cubicBezTo>
                <a:cubicBezTo>
                  <a:pt x="103056" y="330065"/>
                  <a:pt x="122582" y="283011"/>
                  <a:pt x="142584" y="235386"/>
                </a:cubicBezTo>
                <a:cubicBezTo>
                  <a:pt x="157253" y="200811"/>
                  <a:pt x="172112" y="166425"/>
                  <a:pt x="186971" y="131945"/>
                </a:cubicBezTo>
                <a:cubicBezTo>
                  <a:pt x="201607" y="101568"/>
                  <a:pt x="218515" y="72339"/>
                  <a:pt x="237549" y="44505"/>
                </a:cubicBezTo>
                <a:cubicBezTo>
                  <a:pt x="264600" y="117594"/>
                  <a:pt x="292349" y="190460"/>
                  <a:pt x="320797" y="263104"/>
                </a:cubicBezTo>
                <a:cubicBezTo>
                  <a:pt x="345943" y="326636"/>
                  <a:pt x="373566" y="390168"/>
                  <a:pt x="417762" y="442746"/>
                </a:cubicBezTo>
                <a:cubicBezTo>
                  <a:pt x="378424" y="459224"/>
                  <a:pt x="333942" y="464272"/>
                  <a:pt x="292222" y="469511"/>
                </a:cubicBezTo>
                <a:cubicBezTo>
                  <a:pt x="241620" y="477561"/>
                  <a:pt x="189972" y="476302"/>
                  <a:pt x="139822" y="465796"/>
                </a:cubicBezTo>
                <a:cubicBezTo>
                  <a:pt x="115739" y="460229"/>
                  <a:pt x="92422" y="451753"/>
                  <a:pt x="70385" y="440555"/>
                </a:cubicBezTo>
                <a:cubicBezTo>
                  <a:pt x="65146" y="437888"/>
                  <a:pt x="65051" y="437983"/>
                  <a:pt x="66765" y="432268"/>
                </a:cubicBezTo>
                <a:close/>
                <a:moveTo>
                  <a:pt x="261552" y="543615"/>
                </a:moveTo>
                <a:cubicBezTo>
                  <a:pt x="185352" y="545044"/>
                  <a:pt x="109152" y="540853"/>
                  <a:pt x="36095" y="518755"/>
                </a:cubicBezTo>
                <a:cubicBezTo>
                  <a:pt x="45605" y="502496"/>
                  <a:pt x="53394" y="485290"/>
                  <a:pt x="59336" y="467415"/>
                </a:cubicBezTo>
                <a:lnTo>
                  <a:pt x="65527" y="470273"/>
                </a:lnTo>
                <a:cubicBezTo>
                  <a:pt x="77747" y="475983"/>
                  <a:pt x="90276" y="481007"/>
                  <a:pt x="103056" y="485322"/>
                </a:cubicBezTo>
                <a:cubicBezTo>
                  <a:pt x="157345" y="502430"/>
                  <a:pt x="214660" y="507756"/>
                  <a:pt x="271172" y="500943"/>
                </a:cubicBezTo>
                <a:cubicBezTo>
                  <a:pt x="325369" y="495514"/>
                  <a:pt x="383948" y="489228"/>
                  <a:pt x="434335" y="466749"/>
                </a:cubicBezTo>
                <a:lnTo>
                  <a:pt x="461958" y="505515"/>
                </a:lnTo>
                <a:cubicBezTo>
                  <a:pt x="405951" y="544758"/>
                  <a:pt x="326988" y="542472"/>
                  <a:pt x="261552" y="543615"/>
                </a:cubicBezTo>
                <a:close/>
                <a:moveTo>
                  <a:pt x="165349" y="353115"/>
                </a:moveTo>
                <a:cubicBezTo>
                  <a:pt x="158715" y="357221"/>
                  <a:pt x="156455" y="365801"/>
                  <a:pt x="160206" y="372642"/>
                </a:cubicBezTo>
                <a:cubicBezTo>
                  <a:pt x="165360" y="386502"/>
                  <a:pt x="172832" y="399385"/>
                  <a:pt x="182304" y="410742"/>
                </a:cubicBezTo>
                <a:cubicBezTo>
                  <a:pt x="193613" y="422868"/>
                  <a:pt x="209442" y="429765"/>
                  <a:pt x="226023" y="429792"/>
                </a:cubicBezTo>
                <a:cubicBezTo>
                  <a:pt x="259742" y="429792"/>
                  <a:pt x="286126" y="403693"/>
                  <a:pt x="294222" y="372642"/>
                </a:cubicBezTo>
                <a:cubicBezTo>
                  <a:pt x="296101" y="364978"/>
                  <a:pt x="291412" y="357242"/>
                  <a:pt x="283748" y="355363"/>
                </a:cubicBezTo>
                <a:cubicBezTo>
                  <a:pt x="276403" y="353562"/>
                  <a:pt x="268928" y="357797"/>
                  <a:pt x="266695" y="365022"/>
                </a:cubicBezTo>
                <a:cubicBezTo>
                  <a:pt x="261456" y="385119"/>
                  <a:pt x="246312" y="402264"/>
                  <a:pt x="224214" y="401407"/>
                </a:cubicBezTo>
                <a:cubicBezTo>
                  <a:pt x="214595" y="400936"/>
                  <a:pt x="205719" y="396095"/>
                  <a:pt x="200115" y="388263"/>
                </a:cubicBezTo>
                <a:lnTo>
                  <a:pt x="198496" y="386072"/>
                </a:lnTo>
                <a:lnTo>
                  <a:pt x="196305" y="382643"/>
                </a:lnTo>
                <a:cubicBezTo>
                  <a:pt x="194781" y="380166"/>
                  <a:pt x="193353" y="377595"/>
                  <a:pt x="191924" y="374928"/>
                </a:cubicBezTo>
                <a:cubicBezTo>
                  <a:pt x="189257" y="369594"/>
                  <a:pt x="186876" y="364164"/>
                  <a:pt x="184494" y="358735"/>
                </a:cubicBezTo>
                <a:cubicBezTo>
                  <a:pt x="180534" y="352152"/>
                  <a:pt x="172076" y="349880"/>
                  <a:pt x="165349" y="353592"/>
                </a:cubicBezTo>
                <a:close/>
                <a:moveTo>
                  <a:pt x="257932" y="250626"/>
                </a:moveTo>
                <a:cubicBezTo>
                  <a:pt x="258210" y="251007"/>
                  <a:pt x="258434" y="251423"/>
                  <a:pt x="258599" y="251865"/>
                </a:cubicBezTo>
                <a:cubicBezTo>
                  <a:pt x="258642" y="252340"/>
                  <a:pt x="258642" y="252818"/>
                  <a:pt x="258599" y="253293"/>
                </a:cubicBezTo>
                <a:cubicBezTo>
                  <a:pt x="258694" y="253989"/>
                  <a:pt x="258694" y="254694"/>
                  <a:pt x="258599" y="255389"/>
                </a:cubicBezTo>
                <a:cubicBezTo>
                  <a:pt x="258408" y="256652"/>
                  <a:pt x="258408" y="257936"/>
                  <a:pt x="258599" y="259199"/>
                </a:cubicBezTo>
                <a:cubicBezTo>
                  <a:pt x="258703" y="261095"/>
                  <a:pt x="259293" y="262932"/>
                  <a:pt x="260313" y="264533"/>
                </a:cubicBezTo>
                <a:cubicBezTo>
                  <a:pt x="261213" y="266145"/>
                  <a:pt x="262487" y="267517"/>
                  <a:pt x="264028" y="268533"/>
                </a:cubicBezTo>
                <a:cubicBezTo>
                  <a:pt x="265400" y="269793"/>
                  <a:pt x="267073" y="270679"/>
                  <a:pt x="268886" y="271105"/>
                </a:cubicBezTo>
                <a:cubicBezTo>
                  <a:pt x="272596" y="272046"/>
                  <a:pt x="276527" y="271499"/>
                  <a:pt x="279840" y="269581"/>
                </a:cubicBezTo>
                <a:cubicBezTo>
                  <a:pt x="283098" y="267773"/>
                  <a:pt x="285473" y="264710"/>
                  <a:pt x="286412" y="261104"/>
                </a:cubicBezTo>
                <a:cubicBezTo>
                  <a:pt x="287090" y="258268"/>
                  <a:pt x="287347" y="255347"/>
                  <a:pt x="287174" y="252436"/>
                </a:cubicBezTo>
                <a:cubicBezTo>
                  <a:pt x="287054" y="249461"/>
                  <a:pt x="286542" y="246514"/>
                  <a:pt x="285650" y="243673"/>
                </a:cubicBezTo>
                <a:cubicBezTo>
                  <a:pt x="284777" y="240928"/>
                  <a:pt x="283561" y="238303"/>
                  <a:pt x="282030" y="235863"/>
                </a:cubicBezTo>
                <a:cubicBezTo>
                  <a:pt x="280483" y="233412"/>
                  <a:pt x="278626" y="231171"/>
                  <a:pt x="276506" y="229195"/>
                </a:cubicBezTo>
                <a:cubicBezTo>
                  <a:pt x="275239" y="227815"/>
                  <a:pt x="273629" y="226796"/>
                  <a:pt x="271839" y="226242"/>
                </a:cubicBezTo>
                <a:cubicBezTo>
                  <a:pt x="270257" y="225534"/>
                  <a:pt x="268511" y="225270"/>
                  <a:pt x="266790" y="225480"/>
                </a:cubicBezTo>
                <a:cubicBezTo>
                  <a:pt x="264869" y="225358"/>
                  <a:pt x="262952" y="225787"/>
                  <a:pt x="261266" y="226719"/>
                </a:cubicBezTo>
                <a:cubicBezTo>
                  <a:pt x="259736" y="227224"/>
                  <a:pt x="258360" y="228109"/>
                  <a:pt x="257265" y="229290"/>
                </a:cubicBezTo>
                <a:cubicBezTo>
                  <a:pt x="251694" y="234869"/>
                  <a:pt x="251694" y="243905"/>
                  <a:pt x="257265" y="249483"/>
                </a:cubicBezTo>
                <a:close/>
                <a:moveTo>
                  <a:pt x="142965" y="295965"/>
                </a:moveTo>
                <a:cubicBezTo>
                  <a:pt x="144890" y="299160"/>
                  <a:pt x="147953" y="301508"/>
                  <a:pt x="151538" y="302538"/>
                </a:cubicBezTo>
                <a:lnTo>
                  <a:pt x="155348" y="302538"/>
                </a:lnTo>
                <a:cubicBezTo>
                  <a:pt x="157883" y="302527"/>
                  <a:pt x="160374" y="301871"/>
                  <a:pt x="162587" y="300633"/>
                </a:cubicBezTo>
                <a:lnTo>
                  <a:pt x="164682" y="299299"/>
                </a:lnTo>
                <a:cubicBezTo>
                  <a:pt x="166301" y="298176"/>
                  <a:pt x="167859" y="296968"/>
                  <a:pt x="169350" y="295680"/>
                </a:cubicBezTo>
                <a:cubicBezTo>
                  <a:pt x="171332" y="293663"/>
                  <a:pt x="173118" y="291462"/>
                  <a:pt x="174684" y="289107"/>
                </a:cubicBezTo>
                <a:cubicBezTo>
                  <a:pt x="176145" y="286710"/>
                  <a:pt x="177327" y="284153"/>
                  <a:pt x="178208" y="281487"/>
                </a:cubicBezTo>
                <a:cubicBezTo>
                  <a:pt x="179099" y="278744"/>
                  <a:pt x="179612" y="275892"/>
                  <a:pt x="179732" y="273010"/>
                </a:cubicBezTo>
                <a:cubicBezTo>
                  <a:pt x="179832" y="271132"/>
                  <a:pt x="179438" y="269260"/>
                  <a:pt x="178589" y="267581"/>
                </a:cubicBezTo>
                <a:cubicBezTo>
                  <a:pt x="177321" y="264026"/>
                  <a:pt x="174524" y="261228"/>
                  <a:pt x="170969" y="259961"/>
                </a:cubicBezTo>
                <a:cubicBezTo>
                  <a:pt x="169251" y="259117"/>
                  <a:pt x="167358" y="258693"/>
                  <a:pt x="165444" y="258723"/>
                </a:cubicBezTo>
                <a:lnTo>
                  <a:pt x="161730" y="259294"/>
                </a:lnTo>
                <a:cubicBezTo>
                  <a:pt x="159330" y="259941"/>
                  <a:pt x="157134" y="261186"/>
                  <a:pt x="155348" y="262914"/>
                </a:cubicBezTo>
                <a:lnTo>
                  <a:pt x="153157" y="265866"/>
                </a:lnTo>
                <a:cubicBezTo>
                  <a:pt x="152427" y="267172"/>
                  <a:pt x="151912" y="268587"/>
                  <a:pt x="151633" y="270057"/>
                </a:cubicBezTo>
                <a:cubicBezTo>
                  <a:pt x="151405" y="271057"/>
                  <a:pt x="151118" y="272043"/>
                  <a:pt x="150776" y="273010"/>
                </a:cubicBezTo>
                <a:lnTo>
                  <a:pt x="150109" y="274248"/>
                </a:lnTo>
                <a:lnTo>
                  <a:pt x="148966" y="275391"/>
                </a:lnTo>
                <a:lnTo>
                  <a:pt x="148109" y="275963"/>
                </a:lnTo>
                <a:cubicBezTo>
                  <a:pt x="146501" y="276827"/>
                  <a:pt x="145128" y="278069"/>
                  <a:pt x="144109" y="279582"/>
                </a:cubicBezTo>
                <a:cubicBezTo>
                  <a:pt x="142887" y="280981"/>
                  <a:pt x="142007" y="282644"/>
                  <a:pt x="141537" y="284440"/>
                </a:cubicBezTo>
                <a:cubicBezTo>
                  <a:pt x="141012" y="286309"/>
                  <a:pt x="141012" y="288286"/>
                  <a:pt x="141537" y="290155"/>
                </a:cubicBezTo>
                <a:cubicBezTo>
                  <a:pt x="141377" y="292195"/>
                  <a:pt x="141878" y="294232"/>
                  <a:pt x="142966" y="295965"/>
                </a:cubicBezTo>
                <a:close/>
                <a:moveTo>
                  <a:pt x="212593" y="188047"/>
                </a:moveTo>
                <a:cubicBezTo>
                  <a:pt x="215892" y="190005"/>
                  <a:pt x="219839" y="190554"/>
                  <a:pt x="223547" y="189571"/>
                </a:cubicBezTo>
                <a:cubicBezTo>
                  <a:pt x="227169" y="188615"/>
                  <a:pt x="230256" y="186248"/>
                  <a:pt x="232120" y="182999"/>
                </a:cubicBezTo>
                <a:cubicBezTo>
                  <a:pt x="234919" y="177386"/>
                  <a:pt x="236969" y="171430"/>
                  <a:pt x="238216" y="165282"/>
                </a:cubicBezTo>
                <a:cubicBezTo>
                  <a:pt x="239310" y="159187"/>
                  <a:pt x="239598" y="152974"/>
                  <a:pt x="239073" y="146804"/>
                </a:cubicBezTo>
                <a:cubicBezTo>
                  <a:pt x="239142" y="144886"/>
                  <a:pt x="238716" y="142984"/>
                  <a:pt x="237835" y="141279"/>
                </a:cubicBezTo>
                <a:cubicBezTo>
                  <a:pt x="237254" y="139529"/>
                  <a:pt x="236238" y="137956"/>
                  <a:pt x="234882" y="136707"/>
                </a:cubicBezTo>
                <a:cubicBezTo>
                  <a:pt x="232171" y="134078"/>
                  <a:pt x="228561" y="132580"/>
                  <a:pt x="224785" y="132516"/>
                </a:cubicBezTo>
                <a:cubicBezTo>
                  <a:pt x="221005" y="132560"/>
                  <a:pt x="217389" y="134062"/>
                  <a:pt x="214689" y="136707"/>
                </a:cubicBezTo>
                <a:cubicBezTo>
                  <a:pt x="211953" y="139347"/>
                  <a:pt x="210435" y="143003"/>
                  <a:pt x="210498" y="146804"/>
                </a:cubicBezTo>
                <a:cubicBezTo>
                  <a:pt x="210830" y="150638"/>
                  <a:pt x="210830" y="154495"/>
                  <a:pt x="210498" y="158329"/>
                </a:cubicBezTo>
                <a:cubicBezTo>
                  <a:pt x="209767" y="162395"/>
                  <a:pt x="208651" y="166381"/>
                  <a:pt x="207164" y="170235"/>
                </a:cubicBezTo>
                <a:cubicBezTo>
                  <a:pt x="206689" y="171356"/>
                  <a:pt x="206400" y="172546"/>
                  <a:pt x="206307" y="173760"/>
                </a:cubicBezTo>
                <a:cubicBezTo>
                  <a:pt x="205831" y="175635"/>
                  <a:pt x="205831" y="177599"/>
                  <a:pt x="206307" y="179475"/>
                </a:cubicBezTo>
                <a:cubicBezTo>
                  <a:pt x="207262" y="183044"/>
                  <a:pt x="209591" y="186092"/>
                  <a:pt x="212784" y="187952"/>
                </a:cubicBezTo>
                <a:close/>
                <a:moveTo>
                  <a:pt x="330227" y="413123"/>
                </a:moveTo>
                <a:cubicBezTo>
                  <a:pt x="332013" y="415958"/>
                  <a:pt x="334194" y="418524"/>
                  <a:pt x="336704" y="420743"/>
                </a:cubicBezTo>
                <a:cubicBezTo>
                  <a:pt x="337944" y="422109"/>
                  <a:pt x="339520" y="423127"/>
                  <a:pt x="341276" y="423696"/>
                </a:cubicBezTo>
                <a:cubicBezTo>
                  <a:pt x="342994" y="424539"/>
                  <a:pt x="344887" y="424964"/>
                  <a:pt x="346801" y="424934"/>
                </a:cubicBezTo>
                <a:cubicBezTo>
                  <a:pt x="350572" y="424852"/>
                  <a:pt x="354176" y="423356"/>
                  <a:pt x="356897" y="420743"/>
                </a:cubicBezTo>
                <a:cubicBezTo>
                  <a:pt x="359617" y="417937"/>
                  <a:pt x="361123" y="414173"/>
                  <a:pt x="361088" y="410265"/>
                </a:cubicBezTo>
                <a:cubicBezTo>
                  <a:pt x="360957" y="406672"/>
                  <a:pt x="359458" y="403265"/>
                  <a:pt x="356897" y="400740"/>
                </a:cubicBezTo>
                <a:cubicBezTo>
                  <a:pt x="356135" y="400074"/>
                  <a:pt x="355563" y="399312"/>
                  <a:pt x="354897" y="398645"/>
                </a:cubicBezTo>
                <a:cubicBezTo>
                  <a:pt x="354449" y="397968"/>
                  <a:pt x="354036" y="397268"/>
                  <a:pt x="353658" y="396549"/>
                </a:cubicBezTo>
                <a:cubicBezTo>
                  <a:pt x="353658" y="395692"/>
                  <a:pt x="353658" y="394835"/>
                  <a:pt x="352992" y="394073"/>
                </a:cubicBezTo>
                <a:cubicBezTo>
                  <a:pt x="352325" y="393311"/>
                  <a:pt x="352992" y="391882"/>
                  <a:pt x="352992" y="390834"/>
                </a:cubicBezTo>
                <a:cubicBezTo>
                  <a:pt x="353275" y="389516"/>
                  <a:pt x="353275" y="388152"/>
                  <a:pt x="352992" y="386834"/>
                </a:cubicBezTo>
                <a:cubicBezTo>
                  <a:pt x="352996" y="384934"/>
                  <a:pt x="352432" y="383077"/>
                  <a:pt x="351372" y="381500"/>
                </a:cubicBezTo>
                <a:cubicBezTo>
                  <a:pt x="349420" y="378330"/>
                  <a:pt x="346368" y="375990"/>
                  <a:pt x="342800" y="374928"/>
                </a:cubicBezTo>
                <a:cubicBezTo>
                  <a:pt x="339058" y="373992"/>
                  <a:pt x="335100" y="374538"/>
                  <a:pt x="331751" y="376452"/>
                </a:cubicBezTo>
                <a:cubicBezTo>
                  <a:pt x="328542" y="378317"/>
                  <a:pt x="326185" y="381357"/>
                  <a:pt x="325179" y="384929"/>
                </a:cubicBezTo>
                <a:cubicBezTo>
                  <a:pt x="324526" y="388059"/>
                  <a:pt x="324270" y="391259"/>
                  <a:pt x="324417" y="394454"/>
                </a:cubicBezTo>
                <a:cubicBezTo>
                  <a:pt x="324619" y="397692"/>
                  <a:pt x="325227" y="400892"/>
                  <a:pt x="326226" y="403979"/>
                </a:cubicBezTo>
                <a:cubicBezTo>
                  <a:pt x="327153" y="407189"/>
                  <a:pt x="328498" y="410263"/>
                  <a:pt x="330227" y="413123"/>
                </a:cubicBezTo>
                <a:close/>
                <a:moveTo>
                  <a:pt x="110104" y="422648"/>
                </a:moveTo>
                <a:cubicBezTo>
                  <a:pt x="111004" y="424260"/>
                  <a:pt x="112278" y="425632"/>
                  <a:pt x="113819" y="426648"/>
                </a:cubicBezTo>
                <a:cubicBezTo>
                  <a:pt x="115191" y="427908"/>
                  <a:pt x="116864" y="428794"/>
                  <a:pt x="118677" y="429220"/>
                </a:cubicBezTo>
                <a:cubicBezTo>
                  <a:pt x="120546" y="429745"/>
                  <a:pt x="122523" y="429745"/>
                  <a:pt x="124392" y="429220"/>
                </a:cubicBezTo>
                <a:cubicBezTo>
                  <a:pt x="126261" y="429131"/>
                  <a:pt x="128071" y="428539"/>
                  <a:pt x="129630" y="427506"/>
                </a:cubicBezTo>
                <a:lnTo>
                  <a:pt x="132583" y="425315"/>
                </a:lnTo>
                <a:cubicBezTo>
                  <a:pt x="134287" y="423548"/>
                  <a:pt x="135530" y="421389"/>
                  <a:pt x="136203" y="419028"/>
                </a:cubicBezTo>
                <a:lnTo>
                  <a:pt x="136774" y="415218"/>
                </a:lnTo>
                <a:cubicBezTo>
                  <a:pt x="136774" y="412669"/>
                  <a:pt x="136083" y="410167"/>
                  <a:pt x="134774" y="407979"/>
                </a:cubicBezTo>
                <a:lnTo>
                  <a:pt x="128202" y="394644"/>
                </a:lnTo>
                <a:cubicBezTo>
                  <a:pt x="127302" y="393033"/>
                  <a:pt x="126028" y="391661"/>
                  <a:pt x="124487" y="390644"/>
                </a:cubicBezTo>
                <a:cubicBezTo>
                  <a:pt x="123115" y="389384"/>
                  <a:pt x="121442" y="388499"/>
                  <a:pt x="119629" y="388072"/>
                </a:cubicBezTo>
                <a:cubicBezTo>
                  <a:pt x="117760" y="387547"/>
                  <a:pt x="115783" y="387547"/>
                  <a:pt x="113914" y="388072"/>
                </a:cubicBezTo>
                <a:cubicBezTo>
                  <a:pt x="112047" y="388087"/>
                  <a:pt x="110225" y="388650"/>
                  <a:pt x="108676" y="389691"/>
                </a:cubicBezTo>
                <a:lnTo>
                  <a:pt x="105723" y="391977"/>
                </a:lnTo>
                <a:cubicBezTo>
                  <a:pt x="104019" y="393744"/>
                  <a:pt x="102775" y="395903"/>
                  <a:pt x="102103" y="398264"/>
                </a:cubicBezTo>
                <a:lnTo>
                  <a:pt x="101532" y="402074"/>
                </a:lnTo>
                <a:cubicBezTo>
                  <a:pt x="101532" y="404623"/>
                  <a:pt x="102223" y="407125"/>
                  <a:pt x="103532" y="40931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E1E6CFA3-E7FB-4E01-A6E5-3D9BCD0D5FE9}"/>
              </a:ext>
            </a:extLst>
          </p:cNvPr>
          <p:cNvGrpSpPr/>
          <p:nvPr/>
        </p:nvGrpSpPr>
        <p:grpSpPr>
          <a:xfrm rot="3147222">
            <a:off x="11032894" y="4917174"/>
            <a:ext cx="936767" cy="900738"/>
            <a:chOff x="6163825" y="303685"/>
            <a:chExt cx="3229419" cy="3105211"/>
          </a:xfrm>
          <a:solidFill>
            <a:schemeClr val="bg1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52AA7353-47C6-483F-870F-163DB7D7953D}"/>
                </a:ext>
              </a:extLst>
            </p:cNvPr>
            <p:cNvSpPr/>
            <p:nvPr/>
          </p:nvSpPr>
          <p:spPr>
            <a:xfrm>
              <a:off x="6163825" y="303685"/>
              <a:ext cx="1490501" cy="3105211"/>
            </a:xfrm>
            <a:custGeom>
              <a:avLst/>
              <a:gdLst>
                <a:gd name="connsiteX0" fmla="*/ 123825 w 228600"/>
                <a:gd name="connsiteY0" fmla="*/ 0 h 476250"/>
                <a:gd name="connsiteX1" fmla="*/ 0 w 228600"/>
                <a:gd name="connsiteY1" fmla="*/ 228600 h 476250"/>
                <a:gd name="connsiteX2" fmla="*/ 123825 w 228600"/>
                <a:gd name="connsiteY2" fmla="*/ 476250 h 476250"/>
                <a:gd name="connsiteX3" fmla="*/ 228600 w 228600"/>
                <a:gd name="connsiteY3" fmla="*/ 228600 h 476250"/>
                <a:gd name="connsiteX4" fmla="*/ 223076 w 228600"/>
                <a:gd name="connsiteY4" fmla="*/ 160363 h 476250"/>
                <a:gd name="connsiteX5" fmla="*/ 123825 w 228600"/>
                <a:gd name="connsiteY5" fmla="*/ 0 h 476250"/>
                <a:gd name="connsiteX6" fmla="*/ 209550 w 228600"/>
                <a:gd name="connsiteY6" fmla="*/ 228600 h 476250"/>
                <a:gd name="connsiteX7" fmla="*/ 123825 w 228600"/>
                <a:gd name="connsiteY7" fmla="*/ 457200 h 476250"/>
                <a:gd name="connsiteX8" fmla="*/ 19050 w 228600"/>
                <a:gd name="connsiteY8" fmla="*/ 228600 h 476250"/>
                <a:gd name="connsiteX9" fmla="*/ 123825 w 228600"/>
                <a:gd name="connsiteY9" fmla="*/ 19050 h 476250"/>
                <a:gd name="connsiteX10" fmla="*/ 204292 w 228600"/>
                <a:gd name="connsiteY10" fmla="*/ 163487 h 476250"/>
                <a:gd name="connsiteX11" fmla="*/ 209550 w 228600"/>
                <a:gd name="connsiteY11" fmla="*/ 2286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23825" y="0"/>
                  </a:moveTo>
                  <a:cubicBezTo>
                    <a:pt x="54388" y="0"/>
                    <a:pt x="0" y="100413"/>
                    <a:pt x="0" y="228600"/>
                  </a:cubicBezTo>
                  <a:cubicBezTo>
                    <a:pt x="0" y="376742"/>
                    <a:pt x="64027" y="476250"/>
                    <a:pt x="123825" y="476250"/>
                  </a:cubicBezTo>
                  <a:cubicBezTo>
                    <a:pt x="196215" y="476250"/>
                    <a:pt x="228600" y="351863"/>
                    <a:pt x="228600" y="228600"/>
                  </a:cubicBezTo>
                  <a:cubicBezTo>
                    <a:pt x="228636" y="205741"/>
                    <a:pt x="226788" y="182918"/>
                    <a:pt x="223076" y="160363"/>
                  </a:cubicBezTo>
                  <a:cubicBezTo>
                    <a:pt x="210645" y="85725"/>
                    <a:pt x="188128" y="0"/>
                    <a:pt x="123825" y="0"/>
                  </a:cubicBezTo>
                  <a:close/>
                  <a:moveTo>
                    <a:pt x="209550" y="228600"/>
                  </a:moveTo>
                  <a:cubicBezTo>
                    <a:pt x="209550" y="378676"/>
                    <a:pt x="166430" y="457200"/>
                    <a:pt x="123825" y="457200"/>
                  </a:cubicBezTo>
                  <a:cubicBezTo>
                    <a:pt x="68990" y="457200"/>
                    <a:pt x="19050" y="348244"/>
                    <a:pt x="19050" y="228600"/>
                  </a:cubicBezTo>
                  <a:cubicBezTo>
                    <a:pt x="19050" y="115014"/>
                    <a:pt x="67037" y="19050"/>
                    <a:pt x="123825" y="19050"/>
                  </a:cubicBezTo>
                  <a:cubicBezTo>
                    <a:pt x="162316" y="19050"/>
                    <a:pt x="187881" y="64941"/>
                    <a:pt x="204292" y="163487"/>
                  </a:cubicBezTo>
                  <a:cubicBezTo>
                    <a:pt x="207826" y="185011"/>
                    <a:pt x="209584" y="206788"/>
                    <a:pt x="209550" y="2286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D4F88B36-262A-48C9-A036-AF8D5BD44E18}"/>
                </a:ext>
              </a:extLst>
            </p:cNvPr>
            <p:cNvSpPr/>
            <p:nvPr/>
          </p:nvSpPr>
          <p:spPr>
            <a:xfrm>
              <a:off x="7902743" y="303685"/>
              <a:ext cx="1490501" cy="3105211"/>
            </a:xfrm>
            <a:custGeom>
              <a:avLst/>
              <a:gdLst>
                <a:gd name="connsiteX0" fmla="*/ 104775 w 228600"/>
                <a:gd name="connsiteY0" fmla="*/ 0 h 476250"/>
                <a:gd name="connsiteX1" fmla="*/ 438 w 228600"/>
                <a:gd name="connsiteY1" fmla="*/ 209121 h 476250"/>
                <a:gd name="connsiteX2" fmla="*/ 0 w 228600"/>
                <a:gd name="connsiteY2" fmla="*/ 228600 h 476250"/>
                <a:gd name="connsiteX3" fmla="*/ 104775 w 228600"/>
                <a:gd name="connsiteY3" fmla="*/ 476250 h 476250"/>
                <a:gd name="connsiteX4" fmla="*/ 228600 w 228600"/>
                <a:gd name="connsiteY4" fmla="*/ 228600 h 476250"/>
                <a:gd name="connsiteX5" fmla="*/ 104775 w 228600"/>
                <a:gd name="connsiteY5" fmla="*/ 0 h 476250"/>
                <a:gd name="connsiteX6" fmla="*/ 104775 w 228600"/>
                <a:gd name="connsiteY6" fmla="*/ 457200 h 476250"/>
                <a:gd name="connsiteX7" fmla="*/ 19050 w 228600"/>
                <a:gd name="connsiteY7" fmla="*/ 228600 h 476250"/>
                <a:gd name="connsiteX8" fmla="*/ 19469 w 228600"/>
                <a:gd name="connsiteY8" fmla="*/ 209979 h 476250"/>
                <a:gd name="connsiteX9" fmla="*/ 104775 w 228600"/>
                <a:gd name="connsiteY9" fmla="*/ 19050 h 476250"/>
                <a:gd name="connsiteX10" fmla="*/ 209550 w 228600"/>
                <a:gd name="connsiteY10" fmla="*/ 228600 h 476250"/>
                <a:gd name="connsiteX11" fmla="*/ 104775 w 228600"/>
                <a:gd name="connsiteY11" fmla="*/ 4572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04775" y="0"/>
                  </a:moveTo>
                  <a:cubicBezTo>
                    <a:pt x="44444" y="0"/>
                    <a:pt x="6410" y="76200"/>
                    <a:pt x="438" y="209121"/>
                  </a:cubicBezTo>
                  <a:cubicBezTo>
                    <a:pt x="146" y="215541"/>
                    <a:pt x="0" y="222034"/>
                    <a:pt x="0" y="228600"/>
                  </a:cubicBezTo>
                  <a:cubicBezTo>
                    <a:pt x="0" y="351863"/>
                    <a:pt x="32385" y="476250"/>
                    <a:pt x="104775" y="476250"/>
                  </a:cubicBezTo>
                  <a:cubicBezTo>
                    <a:pt x="164573" y="476250"/>
                    <a:pt x="228600" y="376742"/>
                    <a:pt x="228600" y="228600"/>
                  </a:cubicBezTo>
                  <a:cubicBezTo>
                    <a:pt x="228600" y="100413"/>
                    <a:pt x="174212" y="0"/>
                    <a:pt x="104775" y="0"/>
                  </a:cubicBezTo>
                  <a:close/>
                  <a:moveTo>
                    <a:pt x="104775" y="457200"/>
                  </a:moveTo>
                  <a:cubicBezTo>
                    <a:pt x="62170" y="457200"/>
                    <a:pt x="19050" y="378676"/>
                    <a:pt x="19050" y="228600"/>
                  </a:cubicBezTo>
                  <a:cubicBezTo>
                    <a:pt x="19050" y="222333"/>
                    <a:pt x="19193" y="216113"/>
                    <a:pt x="19469" y="209979"/>
                  </a:cubicBezTo>
                  <a:cubicBezTo>
                    <a:pt x="24841" y="90421"/>
                    <a:pt x="56731" y="19050"/>
                    <a:pt x="104775" y="19050"/>
                  </a:cubicBezTo>
                  <a:cubicBezTo>
                    <a:pt x="161563" y="19050"/>
                    <a:pt x="209550" y="115014"/>
                    <a:pt x="209550" y="228600"/>
                  </a:cubicBezTo>
                  <a:cubicBezTo>
                    <a:pt x="209550" y="348244"/>
                    <a:pt x="159610" y="457200"/>
                    <a:pt x="104775" y="4572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78CEBC8A-B362-4C63-9688-1E055FA52074}"/>
                </a:ext>
              </a:extLst>
            </p:cNvPr>
            <p:cNvSpPr/>
            <p:nvPr/>
          </p:nvSpPr>
          <p:spPr>
            <a:xfrm>
              <a:off x="6512196" y="613143"/>
              <a:ext cx="955649" cy="1865624"/>
            </a:xfrm>
            <a:custGeom>
              <a:avLst/>
              <a:gdLst>
                <a:gd name="connsiteX0" fmla="*/ 85501 w 146569"/>
                <a:gd name="connsiteY0" fmla="*/ 30643 h 286133"/>
                <a:gd name="connsiteX1" fmla="*/ 81975 w 146569"/>
                <a:gd name="connsiteY1" fmla="*/ 3934 h 286133"/>
                <a:gd name="connsiteX2" fmla="*/ 55266 w 146569"/>
                <a:gd name="connsiteY2" fmla="*/ 7459 h 286133"/>
                <a:gd name="connsiteX3" fmla="*/ 54325 w 146569"/>
                <a:gd name="connsiteY3" fmla="*/ 29300 h 286133"/>
                <a:gd name="connsiteX4" fmla="*/ 7034 w 146569"/>
                <a:gd name="connsiteY4" fmla="*/ 256100 h 286133"/>
                <a:gd name="connsiteX5" fmla="*/ 11912 w 146569"/>
                <a:gd name="connsiteY5" fmla="*/ 282595 h 286133"/>
                <a:gd name="connsiteX6" fmla="*/ 38407 w 146569"/>
                <a:gd name="connsiteY6" fmla="*/ 277717 h 286133"/>
                <a:gd name="connsiteX7" fmla="*/ 33529 w 146569"/>
                <a:gd name="connsiteY7" fmla="*/ 251222 h 286133"/>
                <a:gd name="connsiteX8" fmla="*/ 24445 w 146569"/>
                <a:gd name="connsiteY8" fmla="*/ 247937 h 286133"/>
                <a:gd name="connsiteX9" fmla="*/ 69442 w 146569"/>
                <a:gd name="connsiteY9" fmla="*/ 41787 h 286133"/>
                <a:gd name="connsiteX10" fmla="*/ 123305 w 146569"/>
                <a:gd name="connsiteY10" fmla="*/ 248308 h 286133"/>
                <a:gd name="connsiteX11" fmla="*/ 108743 w 146569"/>
                <a:gd name="connsiteY11" fmla="*/ 271118 h 286133"/>
                <a:gd name="connsiteX12" fmla="*/ 131554 w 146569"/>
                <a:gd name="connsiteY12" fmla="*/ 285680 h 286133"/>
                <a:gd name="connsiteX13" fmla="*/ 146116 w 146569"/>
                <a:gd name="connsiteY13" fmla="*/ 262870 h 286133"/>
                <a:gd name="connsiteX14" fmla="*/ 141498 w 146569"/>
                <a:gd name="connsiteY14" fmla="*/ 254023 h 286133"/>
                <a:gd name="connsiteX15" fmla="*/ 85501 w 146569"/>
                <a:gd name="connsiteY15" fmla="*/ 30643 h 28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569" h="286133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4" y="264763"/>
                    <a:pt x="3248" y="276626"/>
                    <a:pt x="11912" y="282595"/>
                  </a:cubicBezTo>
                  <a:cubicBezTo>
                    <a:pt x="20575" y="288565"/>
                    <a:pt x="32438" y="286381"/>
                    <a:pt x="38407" y="277717"/>
                  </a:cubicBezTo>
                  <a:cubicBezTo>
                    <a:pt x="44377" y="269054"/>
                    <a:pt x="42193" y="257191"/>
                    <a:pt x="33529" y="251222"/>
                  </a:cubicBezTo>
                  <a:cubicBezTo>
                    <a:pt x="30834" y="249364"/>
                    <a:pt x="27705" y="248233"/>
                    <a:pt x="24445" y="247937"/>
                  </a:cubicBezTo>
                  <a:cubicBezTo>
                    <a:pt x="3148" y="187682"/>
                    <a:pt x="48944" y="83478"/>
                    <a:pt x="69442" y="41787"/>
                  </a:cubicBezTo>
                  <a:cubicBezTo>
                    <a:pt x="96940" y="109681"/>
                    <a:pt x="128354" y="206474"/>
                    <a:pt x="123305" y="248308"/>
                  </a:cubicBezTo>
                  <a:cubicBezTo>
                    <a:pt x="112985" y="250586"/>
                    <a:pt x="106466" y="260798"/>
                    <a:pt x="108743" y="271118"/>
                  </a:cubicBezTo>
                  <a:cubicBezTo>
                    <a:pt x="111021" y="281438"/>
                    <a:pt x="121234" y="287958"/>
                    <a:pt x="131554" y="285680"/>
                  </a:cubicBezTo>
                  <a:cubicBezTo>
                    <a:pt x="141874" y="283403"/>
                    <a:pt x="148393" y="273190"/>
                    <a:pt x="146116" y="262870"/>
                  </a:cubicBezTo>
                  <a:cubicBezTo>
                    <a:pt x="145386" y="259565"/>
                    <a:pt x="143793" y="256512"/>
                    <a:pt x="141498" y="254023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BC10706C-1D26-4C0B-8439-048207AE5D6B}"/>
                </a:ext>
              </a:extLst>
            </p:cNvPr>
            <p:cNvSpPr/>
            <p:nvPr/>
          </p:nvSpPr>
          <p:spPr>
            <a:xfrm>
              <a:off x="8126905" y="613143"/>
              <a:ext cx="955883" cy="1865220"/>
            </a:xfrm>
            <a:custGeom>
              <a:avLst/>
              <a:gdLst>
                <a:gd name="connsiteX0" fmla="*/ 85501 w 146605"/>
                <a:gd name="connsiteY0" fmla="*/ 30643 h 286071"/>
                <a:gd name="connsiteX1" fmla="*/ 81975 w 146605"/>
                <a:gd name="connsiteY1" fmla="*/ 3934 h 286071"/>
                <a:gd name="connsiteX2" fmla="*/ 55266 w 146605"/>
                <a:gd name="connsiteY2" fmla="*/ 7459 h 286071"/>
                <a:gd name="connsiteX3" fmla="*/ 54325 w 146605"/>
                <a:gd name="connsiteY3" fmla="*/ 29300 h 286071"/>
                <a:gd name="connsiteX4" fmla="*/ 7034 w 146605"/>
                <a:gd name="connsiteY4" fmla="*/ 256100 h 286071"/>
                <a:gd name="connsiteX5" fmla="*/ 11920 w 146605"/>
                <a:gd name="connsiteY5" fmla="*/ 282594 h 286071"/>
                <a:gd name="connsiteX6" fmla="*/ 38414 w 146605"/>
                <a:gd name="connsiteY6" fmla="*/ 277708 h 286071"/>
                <a:gd name="connsiteX7" fmla="*/ 33528 w 146605"/>
                <a:gd name="connsiteY7" fmla="*/ 251214 h 286071"/>
                <a:gd name="connsiteX8" fmla="*/ 24284 w 146605"/>
                <a:gd name="connsiteY8" fmla="*/ 247918 h 286071"/>
                <a:gd name="connsiteX9" fmla="*/ 69480 w 146605"/>
                <a:gd name="connsiteY9" fmla="*/ 41759 h 286071"/>
                <a:gd name="connsiteX10" fmla="*/ 123372 w 146605"/>
                <a:gd name="connsiteY10" fmla="*/ 248261 h 286071"/>
                <a:gd name="connsiteX11" fmla="*/ 108795 w 146605"/>
                <a:gd name="connsiteY11" fmla="*/ 271045 h 286071"/>
                <a:gd name="connsiteX12" fmla="*/ 131579 w 146605"/>
                <a:gd name="connsiteY12" fmla="*/ 285622 h 286071"/>
                <a:gd name="connsiteX13" fmla="*/ 146156 w 146605"/>
                <a:gd name="connsiteY13" fmla="*/ 262838 h 286071"/>
                <a:gd name="connsiteX14" fmla="*/ 141536 w 146605"/>
                <a:gd name="connsiteY14" fmla="*/ 253976 h 286071"/>
                <a:gd name="connsiteX15" fmla="*/ 85501 w 146605"/>
                <a:gd name="connsiteY15" fmla="*/ 30643 h 28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05" h="286071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7" y="264765"/>
                    <a:pt x="3254" y="276627"/>
                    <a:pt x="11920" y="282594"/>
                  </a:cubicBezTo>
                  <a:cubicBezTo>
                    <a:pt x="20585" y="288561"/>
                    <a:pt x="32447" y="286373"/>
                    <a:pt x="38414" y="277708"/>
                  </a:cubicBezTo>
                  <a:cubicBezTo>
                    <a:pt x="44381" y="269042"/>
                    <a:pt x="42193" y="257181"/>
                    <a:pt x="33528" y="251214"/>
                  </a:cubicBezTo>
                  <a:cubicBezTo>
                    <a:pt x="30787" y="249327"/>
                    <a:pt x="27600" y="248190"/>
                    <a:pt x="24284" y="247918"/>
                  </a:cubicBezTo>
                  <a:cubicBezTo>
                    <a:pt x="3071" y="187577"/>
                    <a:pt x="48972" y="83383"/>
                    <a:pt x="69480" y="41759"/>
                  </a:cubicBezTo>
                  <a:cubicBezTo>
                    <a:pt x="96969" y="109624"/>
                    <a:pt x="128382" y="206389"/>
                    <a:pt x="123372" y="248261"/>
                  </a:cubicBezTo>
                  <a:cubicBezTo>
                    <a:pt x="113055" y="250527"/>
                    <a:pt x="106529" y="260728"/>
                    <a:pt x="108795" y="271045"/>
                  </a:cubicBezTo>
                  <a:cubicBezTo>
                    <a:pt x="111061" y="281362"/>
                    <a:pt x="121262" y="287889"/>
                    <a:pt x="131579" y="285622"/>
                  </a:cubicBezTo>
                  <a:cubicBezTo>
                    <a:pt x="141896" y="283356"/>
                    <a:pt x="148423" y="273155"/>
                    <a:pt x="146156" y="262838"/>
                  </a:cubicBezTo>
                  <a:cubicBezTo>
                    <a:pt x="145429" y="259526"/>
                    <a:pt x="143835" y="256468"/>
                    <a:pt x="141536" y="253976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E7D3D347-8C5E-48F0-ACB6-32E7F31C182A}"/>
              </a:ext>
            </a:extLst>
          </p:cNvPr>
          <p:cNvSpPr/>
          <p:nvPr/>
        </p:nvSpPr>
        <p:spPr>
          <a:xfrm rot="20409968" flipV="1">
            <a:off x="10117908" y="2387522"/>
            <a:ext cx="1689100" cy="87901"/>
          </a:xfrm>
          <a:custGeom>
            <a:avLst/>
            <a:gdLst>
              <a:gd name="connsiteX0" fmla="*/ 550478 w 609666"/>
              <a:gd name="connsiteY0" fmla="*/ 6319 h 31305"/>
              <a:gd name="connsiteX1" fmla="*/ 487613 w 609666"/>
              <a:gd name="connsiteY1" fmla="*/ 32 h 31305"/>
              <a:gd name="connsiteX2" fmla="*/ 424748 w 609666"/>
              <a:gd name="connsiteY2" fmla="*/ 6319 h 31305"/>
              <a:gd name="connsiteX3" fmla="*/ 365636 w 609666"/>
              <a:gd name="connsiteY3" fmla="*/ 12224 h 31305"/>
              <a:gd name="connsiteX4" fmla="*/ 306581 w 609666"/>
              <a:gd name="connsiteY4" fmla="*/ 6319 h 31305"/>
              <a:gd name="connsiteX5" fmla="*/ 243840 w 609666"/>
              <a:gd name="connsiteY5" fmla="*/ 32 h 31305"/>
              <a:gd name="connsiteX6" fmla="*/ 180975 w 609666"/>
              <a:gd name="connsiteY6" fmla="*/ 6319 h 31305"/>
              <a:gd name="connsiteX7" fmla="*/ 121920 w 609666"/>
              <a:gd name="connsiteY7" fmla="*/ 12224 h 31305"/>
              <a:gd name="connsiteX8" fmla="*/ 62865 w 609666"/>
              <a:gd name="connsiteY8" fmla="*/ 6319 h 31305"/>
              <a:gd name="connsiteX9" fmla="*/ 0 w 609666"/>
              <a:gd name="connsiteY9" fmla="*/ 32 h 31305"/>
              <a:gd name="connsiteX10" fmla="*/ 0 w 609666"/>
              <a:gd name="connsiteY10" fmla="*/ 19082 h 31305"/>
              <a:gd name="connsiteX11" fmla="*/ 59055 w 609666"/>
              <a:gd name="connsiteY11" fmla="*/ 24988 h 31305"/>
              <a:gd name="connsiteX12" fmla="*/ 121863 w 609666"/>
              <a:gd name="connsiteY12" fmla="*/ 31274 h 31305"/>
              <a:gd name="connsiteX13" fmla="*/ 184728 w 609666"/>
              <a:gd name="connsiteY13" fmla="*/ 24988 h 31305"/>
              <a:gd name="connsiteX14" fmla="*/ 243783 w 609666"/>
              <a:gd name="connsiteY14" fmla="*/ 19082 h 31305"/>
              <a:gd name="connsiteX15" fmla="*/ 302838 w 609666"/>
              <a:gd name="connsiteY15" fmla="*/ 24988 h 31305"/>
              <a:gd name="connsiteX16" fmla="*/ 365646 w 609666"/>
              <a:gd name="connsiteY16" fmla="*/ 31274 h 31305"/>
              <a:gd name="connsiteX17" fmla="*/ 428511 w 609666"/>
              <a:gd name="connsiteY17" fmla="*/ 24988 h 31305"/>
              <a:gd name="connsiteX18" fmla="*/ 487680 w 609666"/>
              <a:gd name="connsiteY18" fmla="*/ 19082 h 31305"/>
              <a:gd name="connsiteX19" fmla="*/ 546802 w 609666"/>
              <a:gd name="connsiteY19" fmla="*/ 24988 h 31305"/>
              <a:gd name="connsiteX20" fmla="*/ 609667 w 609666"/>
              <a:gd name="connsiteY20" fmla="*/ 31274 h 31305"/>
              <a:gd name="connsiteX21" fmla="*/ 609667 w 609666"/>
              <a:gd name="connsiteY21" fmla="*/ 12224 h 31305"/>
              <a:gd name="connsiteX22" fmla="*/ 550478 w 609666"/>
              <a:gd name="connsiteY22" fmla="*/ 6319 h 3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666" h="31305">
                <a:moveTo>
                  <a:pt x="550478" y="6319"/>
                </a:moveTo>
                <a:cubicBezTo>
                  <a:pt x="529833" y="1821"/>
                  <a:pt x="508740" y="-288"/>
                  <a:pt x="487613" y="32"/>
                </a:cubicBezTo>
                <a:cubicBezTo>
                  <a:pt x="466487" y="-288"/>
                  <a:pt x="445393" y="1822"/>
                  <a:pt x="424748" y="6319"/>
                </a:cubicBezTo>
                <a:cubicBezTo>
                  <a:pt x="405338" y="10560"/>
                  <a:pt x="385502" y="12542"/>
                  <a:pt x="365636" y="12224"/>
                </a:cubicBezTo>
                <a:cubicBezTo>
                  <a:pt x="345789" y="12540"/>
                  <a:pt x="325972" y="10559"/>
                  <a:pt x="306581" y="6319"/>
                </a:cubicBezTo>
                <a:cubicBezTo>
                  <a:pt x="285977" y="1828"/>
                  <a:pt x="264925" y="-281"/>
                  <a:pt x="243840" y="32"/>
                </a:cubicBezTo>
                <a:cubicBezTo>
                  <a:pt x="222713" y="-290"/>
                  <a:pt x="201620" y="1819"/>
                  <a:pt x="180975" y="6319"/>
                </a:cubicBezTo>
                <a:cubicBezTo>
                  <a:pt x="161583" y="10556"/>
                  <a:pt x="141767" y="12538"/>
                  <a:pt x="121920" y="12224"/>
                </a:cubicBezTo>
                <a:cubicBezTo>
                  <a:pt x="102073" y="12542"/>
                  <a:pt x="82256" y="10560"/>
                  <a:pt x="62865" y="6319"/>
                </a:cubicBezTo>
                <a:cubicBezTo>
                  <a:pt x="42220" y="1819"/>
                  <a:pt x="21127" y="-290"/>
                  <a:pt x="0" y="32"/>
                </a:cubicBezTo>
                <a:lnTo>
                  <a:pt x="0" y="19082"/>
                </a:lnTo>
                <a:cubicBezTo>
                  <a:pt x="19847" y="18760"/>
                  <a:pt x="39665" y="20742"/>
                  <a:pt x="59055" y="24988"/>
                </a:cubicBezTo>
                <a:cubicBezTo>
                  <a:pt x="79681" y="29482"/>
                  <a:pt x="100755" y="31591"/>
                  <a:pt x="121863" y="31274"/>
                </a:cubicBezTo>
                <a:cubicBezTo>
                  <a:pt x="142990" y="31595"/>
                  <a:pt x="164083" y="29486"/>
                  <a:pt x="184728" y="24988"/>
                </a:cubicBezTo>
                <a:cubicBezTo>
                  <a:pt x="204119" y="20749"/>
                  <a:pt x="223936" y="18768"/>
                  <a:pt x="243783" y="19082"/>
                </a:cubicBezTo>
                <a:cubicBezTo>
                  <a:pt x="263630" y="18766"/>
                  <a:pt x="283447" y="20747"/>
                  <a:pt x="302838" y="24988"/>
                </a:cubicBezTo>
                <a:cubicBezTo>
                  <a:pt x="323464" y="29483"/>
                  <a:pt x="344538" y="31592"/>
                  <a:pt x="365646" y="31274"/>
                </a:cubicBezTo>
                <a:cubicBezTo>
                  <a:pt x="386772" y="31594"/>
                  <a:pt x="407866" y="29484"/>
                  <a:pt x="428511" y="24988"/>
                </a:cubicBezTo>
                <a:cubicBezTo>
                  <a:pt x="447940" y="20742"/>
                  <a:pt x="467795" y="18760"/>
                  <a:pt x="487680" y="19082"/>
                </a:cubicBezTo>
                <a:cubicBezTo>
                  <a:pt x="507549" y="18765"/>
                  <a:pt x="527388" y="20747"/>
                  <a:pt x="546802" y="24988"/>
                </a:cubicBezTo>
                <a:cubicBezTo>
                  <a:pt x="567447" y="29484"/>
                  <a:pt x="588540" y="31594"/>
                  <a:pt x="609667" y="31274"/>
                </a:cubicBezTo>
                <a:lnTo>
                  <a:pt x="609667" y="12224"/>
                </a:lnTo>
                <a:cubicBezTo>
                  <a:pt x="589776" y="12546"/>
                  <a:pt x="569914" y="10565"/>
                  <a:pt x="550478" y="63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36F8C25E-4647-4A12-8AA0-DAF19450D2B5}"/>
              </a:ext>
            </a:extLst>
          </p:cNvPr>
          <p:cNvSpPr txBox="1"/>
          <p:nvPr/>
        </p:nvSpPr>
        <p:spPr>
          <a:xfrm>
            <a:off x="9677663" y="3290571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="" xmlns:a16="http://schemas.microsoft.com/office/drawing/2014/main" id="{79B9963E-C97A-42F1-B135-6D62F037195B}"/>
              </a:ext>
            </a:extLst>
          </p:cNvPr>
          <p:cNvGrpSpPr/>
          <p:nvPr/>
        </p:nvGrpSpPr>
        <p:grpSpPr>
          <a:xfrm rot="971486">
            <a:off x="7425004" y="2061740"/>
            <a:ext cx="376333" cy="1395255"/>
            <a:chOff x="5600700" y="1016521"/>
            <a:chExt cx="986742" cy="3658348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D4CD445D-97F5-4C4B-AE08-B5958DDF12C5}"/>
                </a:ext>
              </a:extLst>
            </p:cNvPr>
            <p:cNvSpPr/>
            <p:nvPr/>
          </p:nvSpPr>
          <p:spPr>
            <a:xfrm>
              <a:off x="5600700" y="1860465"/>
              <a:ext cx="986742" cy="2814404"/>
            </a:xfrm>
            <a:custGeom>
              <a:avLst/>
              <a:gdLst>
                <a:gd name="connsiteX0" fmla="*/ 731520 w 986742"/>
                <a:gd name="connsiteY0" fmla="*/ 2814404 h 2814404"/>
                <a:gd name="connsiteX1" fmla="*/ 731520 w 986742"/>
                <a:gd name="connsiteY1" fmla="*/ 2814404 h 2814404"/>
                <a:gd name="connsiteX2" fmla="*/ 254317 w 986742"/>
                <a:gd name="connsiteY2" fmla="*/ 2814404 h 2814404"/>
                <a:gd name="connsiteX3" fmla="*/ 240983 w 986742"/>
                <a:gd name="connsiteY3" fmla="*/ 2813452 h 2814404"/>
                <a:gd name="connsiteX4" fmla="*/ 240983 w 986742"/>
                <a:gd name="connsiteY4" fmla="*/ 2813452 h 2814404"/>
                <a:gd name="connsiteX5" fmla="*/ 35242 w 986742"/>
                <a:gd name="connsiteY5" fmla="*/ 2586757 h 2814404"/>
                <a:gd name="connsiteX6" fmla="*/ 48578 w 986742"/>
                <a:gd name="connsiteY6" fmla="*/ 2227665 h 2814404"/>
                <a:gd name="connsiteX7" fmla="*/ 56197 w 986742"/>
                <a:gd name="connsiteY7" fmla="*/ 2194327 h 2814404"/>
                <a:gd name="connsiteX8" fmla="*/ 56197 w 986742"/>
                <a:gd name="connsiteY8" fmla="*/ 2194327 h 2814404"/>
                <a:gd name="connsiteX9" fmla="*/ 56197 w 986742"/>
                <a:gd name="connsiteY9" fmla="*/ 2194327 h 2814404"/>
                <a:gd name="connsiteX10" fmla="*/ 56197 w 986742"/>
                <a:gd name="connsiteY10" fmla="*/ 2194327 h 2814404"/>
                <a:gd name="connsiteX11" fmla="*/ 56197 w 986742"/>
                <a:gd name="connsiteY11" fmla="*/ 2194327 h 2814404"/>
                <a:gd name="connsiteX12" fmla="*/ 64770 w 986742"/>
                <a:gd name="connsiteY12" fmla="*/ 2093362 h 2814404"/>
                <a:gd name="connsiteX13" fmla="*/ 39053 w 986742"/>
                <a:gd name="connsiteY13" fmla="*/ 1939057 h 2814404"/>
                <a:gd name="connsiteX14" fmla="*/ 10478 w 986742"/>
                <a:gd name="connsiteY14" fmla="*/ 1724744 h 2814404"/>
                <a:gd name="connsiteX15" fmla="*/ 0 w 986742"/>
                <a:gd name="connsiteY15" fmla="*/ 1457092 h 2814404"/>
                <a:gd name="connsiteX16" fmla="*/ 0 w 986742"/>
                <a:gd name="connsiteY16" fmla="*/ 1457092 h 2814404"/>
                <a:gd name="connsiteX17" fmla="*/ 0 w 986742"/>
                <a:gd name="connsiteY17" fmla="*/ 1442804 h 2814404"/>
                <a:gd name="connsiteX18" fmla="*/ 0 w 986742"/>
                <a:gd name="connsiteY18" fmla="*/ 1425659 h 2814404"/>
                <a:gd name="connsiteX19" fmla="*/ 0 w 986742"/>
                <a:gd name="connsiteY19" fmla="*/ 1425659 h 2814404"/>
                <a:gd name="connsiteX20" fmla="*/ 5715 w 986742"/>
                <a:gd name="connsiteY20" fmla="*/ 1230397 h 2814404"/>
                <a:gd name="connsiteX21" fmla="*/ 20003 w 986742"/>
                <a:gd name="connsiteY21" fmla="*/ 1066567 h 2814404"/>
                <a:gd name="connsiteX22" fmla="*/ 157163 w 986742"/>
                <a:gd name="connsiteY22" fmla="*/ 695092 h 2814404"/>
                <a:gd name="connsiteX23" fmla="*/ 189547 w 986742"/>
                <a:gd name="connsiteY23" fmla="*/ 635084 h 2814404"/>
                <a:gd name="connsiteX24" fmla="*/ 192405 w 986742"/>
                <a:gd name="connsiteY24" fmla="*/ 629369 h 2814404"/>
                <a:gd name="connsiteX25" fmla="*/ 192405 w 986742"/>
                <a:gd name="connsiteY25" fmla="*/ 629369 h 2814404"/>
                <a:gd name="connsiteX26" fmla="*/ 257175 w 986742"/>
                <a:gd name="connsiteY26" fmla="*/ 381719 h 2814404"/>
                <a:gd name="connsiteX27" fmla="*/ 219075 w 986742"/>
                <a:gd name="connsiteY27" fmla="*/ 317902 h 2814404"/>
                <a:gd name="connsiteX28" fmla="*/ 219075 w 986742"/>
                <a:gd name="connsiteY28" fmla="*/ 244559 h 2814404"/>
                <a:gd name="connsiteX29" fmla="*/ 219075 w 986742"/>
                <a:gd name="connsiteY29" fmla="*/ 244559 h 2814404"/>
                <a:gd name="connsiteX30" fmla="*/ 219075 w 986742"/>
                <a:gd name="connsiteY30" fmla="*/ 244559 h 2814404"/>
                <a:gd name="connsiteX31" fmla="*/ 234315 w 986742"/>
                <a:gd name="connsiteY31" fmla="*/ 199792 h 2814404"/>
                <a:gd name="connsiteX32" fmla="*/ 234315 w 986742"/>
                <a:gd name="connsiteY32" fmla="*/ 86444 h 2814404"/>
                <a:gd name="connsiteX33" fmla="*/ 292417 w 986742"/>
                <a:gd name="connsiteY33" fmla="*/ 14054 h 2814404"/>
                <a:gd name="connsiteX34" fmla="*/ 307658 w 986742"/>
                <a:gd name="connsiteY34" fmla="*/ 85492 h 2814404"/>
                <a:gd name="connsiteX35" fmla="*/ 292417 w 986742"/>
                <a:gd name="connsiteY35" fmla="*/ 14054 h 2814404"/>
                <a:gd name="connsiteX36" fmla="*/ 490538 w 986742"/>
                <a:gd name="connsiteY36" fmla="*/ 719 h 2814404"/>
                <a:gd name="connsiteX37" fmla="*/ 491490 w 986742"/>
                <a:gd name="connsiteY37" fmla="*/ 719 h 2814404"/>
                <a:gd name="connsiteX38" fmla="*/ 491490 w 986742"/>
                <a:gd name="connsiteY38" fmla="*/ 719 h 2814404"/>
                <a:gd name="connsiteX39" fmla="*/ 494347 w 986742"/>
                <a:gd name="connsiteY39" fmla="*/ 719 h 2814404"/>
                <a:gd name="connsiteX40" fmla="*/ 691515 w 986742"/>
                <a:gd name="connsiteY40" fmla="*/ 13102 h 2814404"/>
                <a:gd name="connsiteX41" fmla="*/ 753428 w 986742"/>
                <a:gd name="connsiteY41" fmla="*/ 85492 h 2814404"/>
                <a:gd name="connsiteX42" fmla="*/ 753428 w 986742"/>
                <a:gd name="connsiteY42" fmla="*/ 200744 h 2814404"/>
                <a:gd name="connsiteX43" fmla="*/ 767715 w 986742"/>
                <a:gd name="connsiteY43" fmla="*/ 244559 h 2814404"/>
                <a:gd name="connsiteX44" fmla="*/ 767715 w 986742"/>
                <a:gd name="connsiteY44" fmla="*/ 317902 h 2814404"/>
                <a:gd name="connsiteX45" fmla="*/ 729615 w 986742"/>
                <a:gd name="connsiteY45" fmla="*/ 381719 h 2814404"/>
                <a:gd name="connsiteX46" fmla="*/ 791528 w 986742"/>
                <a:gd name="connsiteY46" fmla="*/ 625559 h 2814404"/>
                <a:gd name="connsiteX47" fmla="*/ 793432 w 986742"/>
                <a:gd name="connsiteY47" fmla="*/ 629369 h 2814404"/>
                <a:gd name="connsiteX48" fmla="*/ 793432 w 986742"/>
                <a:gd name="connsiteY48" fmla="*/ 629369 h 2814404"/>
                <a:gd name="connsiteX49" fmla="*/ 793432 w 986742"/>
                <a:gd name="connsiteY49" fmla="*/ 629369 h 2814404"/>
                <a:gd name="connsiteX50" fmla="*/ 793432 w 986742"/>
                <a:gd name="connsiteY50" fmla="*/ 629369 h 2814404"/>
                <a:gd name="connsiteX51" fmla="*/ 827722 w 986742"/>
                <a:gd name="connsiteY51" fmla="*/ 692234 h 2814404"/>
                <a:gd name="connsiteX52" fmla="*/ 966788 w 986742"/>
                <a:gd name="connsiteY52" fmla="*/ 1066567 h 2814404"/>
                <a:gd name="connsiteX53" fmla="*/ 985838 w 986742"/>
                <a:gd name="connsiteY53" fmla="*/ 1527577 h 2814404"/>
                <a:gd name="connsiteX54" fmla="*/ 947738 w 986742"/>
                <a:gd name="connsiteY54" fmla="*/ 1938104 h 2814404"/>
                <a:gd name="connsiteX55" fmla="*/ 922020 w 986742"/>
                <a:gd name="connsiteY55" fmla="*/ 2092409 h 2814404"/>
                <a:gd name="connsiteX56" fmla="*/ 930593 w 986742"/>
                <a:gd name="connsiteY56" fmla="*/ 2193375 h 2814404"/>
                <a:gd name="connsiteX57" fmla="*/ 938213 w 986742"/>
                <a:gd name="connsiteY57" fmla="*/ 2224807 h 2814404"/>
                <a:gd name="connsiteX58" fmla="*/ 953453 w 986742"/>
                <a:gd name="connsiteY58" fmla="*/ 2579137 h 2814404"/>
                <a:gd name="connsiteX59" fmla="*/ 952500 w 986742"/>
                <a:gd name="connsiteY59" fmla="*/ 2585804 h 2814404"/>
                <a:gd name="connsiteX60" fmla="*/ 952500 w 986742"/>
                <a:gd name="connsiteY60" fmla="*/ 2585804 h 2814404"/>
                <a:gd name="connsiteX61" fmla="*/ 750570 w 986742"/>
                <a:gd name="connsiteY61" fmla="*/ 2811547 h 2814404"/>
                <a:gd name="connsiteX62" fmla="*/ 731520 w 986742"/>
                <a:gd name="connsiteY62" fmla="*/ 2814404 h 2814404"/>
                <a:gd name="connsiteX63" fmla="*/ 731520 w 986742"/>
                <a:gd name="connsiteY63" fmla="*/ 2814404 h 2814404"/>
                <a:gd name="connsiteX64" fmla="*/ 731520 w 986742"/>
                <a:gd name="connsiteY64" fmla="*/ 2814404 h 2814404"/>
                <a:gd name="connsiteX65" fmla="*/ 723900 w 986742"/>
                <a:gd name="connsiteY65" fmla="*/ 2667719 h 2814404"/>
                <a:gd name="connsiteX66" fmla="*/ 807720 w 986742"/>
                <a:gd name="connsiteY66" fmla="*/ 2555325 h 2814404"/>
                <a:gd name="connsiteX67" fmla="*/ 807720 w 986742"/>
                <a:gd name="connsiteY67" fmla="*/ 2555325 h 2814404"/>
                <a:gd name="connsiteX68" fmla="*/ 807720 w 986742"/>
                <a:gd name="connsiteY68" fmla="*/ 2555325 h 2814404"/>
                <a:gd name="connsiteX69" fmla="*/ 807720 w 986742"/>
                <a:gd name="connsiteY69" fmla="*/ 2555325 h 2814404"/>
                <a:gd name="connsiteX70" fmla="*/ 808672 w 986742"/>
                <a:gd name="connsiteY70" fmla="*/ 2550562 h 2814404"/>
                <a:gd name="connsiteX71" fmla="*/ 794385 w 986742"/>
                <a:gd name="connsiteY71" fmla="*/ 2258144 h 2814404"/>
                <a:gd name="connsiteX72" fmla="*/ 786765 w 986742"/>
                <a:gd name="connsiteY72" fmla="*/ 2223854 h 2814404"/>
                <a:gd name="connsiteX73" fmla="*/ 775335 w 986742"/>
                <a:gd name="connsiteY73" fmla="*/ 2080979 h 2814404"/>
                <a:gd name="connsiteX74" fmla="*/ 803910 w 986742"/>
                <a:gd name="connsiteY74" fmla="*/ 1907625 h 2814404"/>
                <a:gd name="connsiteX75" fmla="*/ 839153 w 986742"/>
                <a:gd name="connsiteY75" fmla="*/ 1523767 h 2814404"/>
                <a:gd name="connsiteX76" fmla="*/ 821055 w 986742"/>
                <a:gd name="connsiteY76" fmla="*/ 1084665 h 2814404"/>
                <a:gd name="connsiteX77" fmla="*/ 700088 w 986742"/>
                <a:gd name="connsiteY77" fmla="*/ 763672 h 2814404"/>
                <a:gd name="connsiteX78" fmla="*/ 661035 w 986742"/>
                <a:gd name="connsiteY78" fmla="*/ 692234 h 2814404"/>
                <a:gd name="connsiteX79" fmla="*/ 661035 w 986742"/>
                <a:gd name="connsiteY79" fmla="*/ 692234 h 2814404"/>
                <a:gd name="connsiteX80" fmla="*/ 658178 w 986742"/>
                <a:gd name="connsiteY80" fmla="*/ 686519 h 2814404"/>
                <a:gd name="connsiteX81" fmla="*/ 578168 w 986742"/>
                <a:gd name="connsiteY81" fmla="*/ 316949 h 2814404"/>
                <a:gd name="connsiteX82" fmla="*/ 578168 w 986742"/>
                <a:gd name="connsiteY82" fmla="*/ 316949 h 2814404"/>
                <a:gd name="connsiteX83" fmla="*/ 609600 w 986742"/>
                <a:gd name="connsiteY83" fmla="*/ 255989 h 2814404"/>
                <a:gd name="connsiteX84" fmla="*/ 605790 w 986742"/>
                <a:gd name="connsiteY84" fmla="*/ 231224 h 2814404"/>
                <a:gd name="connsiteX85" fmla="*/ 605790 w 986742"/>
                <a:gd name="connsiteY85" fmla="*/ 231224 h 2814404"/>
                <a:gd name="connsiteX86" fmla="*/ 605790 w 986742"/>
                <a:gd name="connsiteY86" fmla="*/ 149309 h 2814404"/>
                <a:gd name="connsiteX87" fmla="*/ 495300 w 986742"/>
                <a:gd name="connsiteY87" fmla="*/ 147404 h 2814404"/>
                <a:gd name="connsiteX88" fmla="*/ 495300 w 986742"/>
                <a:gd name="connsiteY88" fmla="*/ 147404 h 2814404"/>
                <a:gd name="connsiteX89" fmla="*/ 483870 w 986742"/>
                <a:gd name="connsiteY89" fmla="*/ 147404 h 2814404"/>
                <a:gd name="connsiteX90" fmla="*/ 380047 w 986742"/>
                <a:gd name="connsiteY90" fmla="*/ 149309 h 2814404"/>
                <a:gd name="connsiteX91" fmla="*/ 380047 w 986742"/>
                <a:gd name="connsiteY91" fmla="*/ 233129 h 2814404"/>
                <a:gd name="connsiteX92" fmla="*/ 376238 w 986742"/>
                <a:gd name="connsiteY92" fmla="*/ 257894 h 2814404"/>
                <a:gd name="connsiteX93" fmla="*/ 407670 w 986742"/>
                <a:gd name="connsiteY93" fmla="*/ 317902 h 2814404"/>
                <a:gd name="connsiteX94" fmla="*/ 407670 w 986742"/>
                <a:gd name="connsiteY94" fmla="*/ 325522 h 2814404"/>
                <a:gd name="connsiteX95" fmla="*/ 323850 w 986742"/>
                <a:gd name="connsiteY95" fmla="*/ 693187 h 2814404"/>
                <a:gd name="connsiteX96" fmla="*/ 323850 w 986742"/>
                <a:gd name="connsiteY96" fmla="*/ 693187 h 2814404"/>
                <a:gd name="connsiteX97" fmla="*/ 323850 w 986742"/>
                <a:gd name="connsiteY97" fmla="*/ 694139 h 2814404"/>
                <a:gd name="connsiteX98" fmla="*/ 323850 w 986742"/>
                <a:gd name="connsiteY98" fmla="*/ 694139 h 2814404"/>
                <a:gd name="connsiteX99" fmla="*/ 320992 w 986742"/>
                <a:gd name="connsiteY99" fmla="*/ 699854 h 2814404"/>
                <a:gd name="connsiteX100" fmla="*/ 284797 w 986742"/>
                <a:gd name="connsiteY100" fmla="*/ 767482 h 2814404"/>
                <a:gd name="connsiteX101" fmla="*/ 164783 w 986742"/>
                <a:gd name="connsiteY101" fmla="*/ 1086569 h 2814404"/>
                <a:gd name="connsiteX102" fmla="*/ 151447 w 986742"/>
                <a:gd name="connsiteY102" fmla="*/ 1238969 h 2814404"/>
                <a:gd name="connsiteX103" fmla="*/ 145733 w 986742"/>
                <a:gd name="connsiteY103" fmla="*/ 1426612 h 2814404"/>
                <a:gd name="connsiteX104" fmla="*/ 145733 w 986742"/>
                <a:gd name="connsiteY104" fmla="*/ 1426612 h 2814404"/>
                <a:gd name="connsiteX105" fmla="*/ 145733 w 986742"/>
                <a:gd name="connsiteY105" fmla="*/ 1440900 h 2814404"/>
                <a:gd name="connsiteX106" fmla="*/ 145733 w 986742"/>
                <a:gd name="connsiteY106" fmla="*/ 1455187 h 2814404"/>
                <a:gd name="connsiteX107" fmla="*/ 145733 w 986742"/>
                <a:gd name="connsiteY107" fmla="*/ 1455187 h 2814404"/>
                <a:gd name="connsiteX108" fmla="*/ 156210 w 986742"/>
                <a:gd name="connsiteY108" fmla="*/ 1711409 h 2814404"/>
                <a:gd name="connsiteX109" fmla="*/ 181928 w 986742"/>
                <a:gd name="connsiteY109" fmla="*/ 1908577 h 2814404"/>
                <a:gd name="connsiteX110" fmla="*/ 210503 w 986742"/>
                <a:gd name="connsiteY110" fmla="*/ 2081932 h 2814404"/>
                <a:gd name="connsiteX111" fmla="*/ 199072 w 986742"/>
                <a:gd name="connsiteY111" fmla="*/ 2224807 h 2814404"/>
                <a:gd name="connsiteX112" fmla="*/ 127635 w 986742"/>
                <a:gd name="connsiteY112" fmla="*/ 2209567 h 2814404"/>
                <a:gd name="connsiteX113" fmla="*/ 199072 w 986742"/>
                <a:gd name="connsiteY113" fmla="*/ 2224807 h 2814404"/>
                <a:gd name="connsiteX114" fmla="*/ 199072 w 986742"/>
                <a:gd name="connsiteY114" fmla="*/ 2225760 h 2814404"/>
                <a:gd name="connsiteX115" fmla="*/ 191453 w 986742"/>
                <a:gd name="connsiteY115" fmla="*/ 2260050 h 2814404"/>
                <a:gd name="connsiteX116" fmla="*/ 179070 w 986742"/>
                <a:gd name="connsiteY116" fmla="*/ 2556277 h 2814404"/>
                <a:gd name="connsiteX117" fmla="*/ 262890 w 986742"/>
                <a:gd name="connsiteY117" fmla="*/ 2668672 h 2814404"/>
                <a:gd name="connsiteX118" fmla="*/ 723900 w 986742"/>
                <a:gd name="connsiteY118" fmla="*/ 2667719 h 2814404"/>
                <a:gd name="connsiteX119" fmla="*/ 723900 w 986742"/>
                <a:gd name="connsiteY119" fmla="*/ 2667719 h 281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986742" h="2814404">
                  <a:moveTo>
                    <a:pt x="731520" y="2814404"/>
                  </a:moveTo>
                  <a:lnTo>
                    <a:pt x="731520" y="2814404"/>
                  </a:lnTo>
                  <a:lnTo>
                    <a:pt x="254317" y="2814404"/>
                  </a:lnTo>
                  <a:cubicBezTo>
                    <a:pt x="249555" y="2814404"/>
                    <a:pt x="244792" y="2814404"/>
                    <a:pt x="240983" y="2813452"/>
                  </a:cubicBezTo>
                  <a:lnTo>
                    <a:pt x="240983" y="2813452"/>
                  </a:lnTo>
                  <a:cubicBezTo>
                    <a:pt x="232410" y="2811547"/>
                    <a:pt x="76200" y="2782019"/>
                    <a:pt x="35242" y="2586757"/>
                  </a:cubicBezTo>
                  <a:cubicBezTo>
                    <a:pt x="953" y="2427690"/>
                    <a:pt x="26670" y="2318152"/>
                    <a:pt x="48578" y="2227665"/>
                  </a:cubicBezTo>
                  <a:cubicBezTo>
                    <a:pt x="50483" y="2219092"/>
                    <a:pt x="52388" y="2210519"/>
                    <a:pt x="56197" y="2194327"/>
                  </a:cubicBezTo>
                  <a:lnTo>
                    <a:pt x="56197" y="2194327"/>
                  </a:lnTo>
                  <a:lnTo>
                    <a:pt x="56197" y="2194327"/>
                  </a:lnTo>
                  <a:lnTo>
                    <a:pt x="56197" y="2194327"/>
                  </a:lnTo>
                  <a:lnTo>
                    <a:pt x="56197" y="2194327"/>
                  </a:lnTo>
                  <a:cubicBezTo>
                    <a:pt x="64770" y="2155275"/>
                    <a:pt x="67628" y="2126700"/>
                    <a:pt x="64770" y="2093362"/>
                  </a:cubicBezTo>
                  <a:cubicBezTo>
                    <a:pt x="61913" y="2055262"/>
                    <a:pt x="53340" y="2009542"/>
                    <a:pt x="39053" y="1939057"/>
                  </a:cubicBezTo>
                  <a:cubicBezTo>
                    <a:pt x="25717" y="1875240"/>
                    <a:pt x="16192" y="1801897"/>
                    <a:pt x="10478" y="1724744"/>
                  </a:cubicBezTo>
                  <a:cubicBezTo>
                    <a:pt x="3810" y="1640925"/>
                    <a:pt x="953" y="1548532"/>
                    <a:pt x="0" y="1457092"/>
                  </a:cubicBezTo>
                  <a:lnTo>
                    <a:pt x="0" y="1457092"/>
                  </a:lnTo>
                  <a:lnTo>
                    <a:pt x="0" y="1442804"/>
                  </a:lnTo>
                  <a:lnTo>
                    <a:pt x="0" y="1425659"/>
                  </a:lnTo>
                  <a:lnTo>
                    <a:pt x="0" y="1425659"/>
                  </a:lnTo>
                  <a:cubicBezTo>
                    <a:pt x="0" y="1356127"/>
                    <a:pt x="1905" y="1289452"/>
                    <a:pt x="5715" y="1230397"/>
                  </a:cubicBezTo>
                  <a:cubicBezTo>
                    <a:pt x="9525" y="1168484"/>
                    <a:pt x="14288" y="1112287"/>
                    <a:pt x="20003" y="1066567"/>
                  </a:cubicBezTo>
                  <a:cubicBezTo>
                    <a:pt x="41910" y="899879"/>
                    <a:pt x="106680" y="784627"/>
                    <a:pt x="157163" y="695092"/>
                  </a:cubicBezTo>
                  <a:cubicBezTo>
                    <a:pt x="170497" y="672232"/>
                    <a:pt x="181928" y="651277"/>
                    <a:pt x="189547" y="635084"/>
                  </a:cubicBezTo>
                  <a:cubicBezTo>
                    <a:pt x="190500" y="633179"/>
                    <a:pt x="191453" y="631274"/>
                    <a:pt x="192405" y="629369"/>
                  </a:cubicBezTo>
                  <a:lnTo>
                    <a:pt x="192405" y="629369"/>
                  </a:lnTo>
                  <a:cubicBezTo>
                    <a:pt x="234315" y="543644"/>
                    <a:pt x="250508" y="444584"/>
                    <a:pt x="257175" y="381719"/>
                  </a:cubicBezTo>
                  <a:cubicBezTo>
                    <a:pt x="234315" y="369337"/>
                    <a:pt x="219075" y="345524"/>
                    <a:pt x="219075" y="317902"/>
                  </a:cubicBezTo>
                  <a:lnTo>
                    <a:pt x="219075" y="244559"/>
                  </a:lnTo>
                  <a:lnTo>
                    <a:pt x="219075" y="244559"/>
                  </a:lnTo>
                  <a:lnTo>
                    <a:pt x="219075" y="244559"/>
                  </a:lnTo>
                  <a:cubicBezTo>
                    <a:pt x="219075" y="228367"/>
                    <a:pt x="223838" y="213127"/>
                    <a:pt x="234315" y="199792"/>
                  </a:cubicBezTo>
                  <a:lnTo>
                    <a:pt x="234315" y="86444"/>
                  </a:lnTo>
                  <a:cubicBezTo>
                    <a:pt x="233363" y="52154"/>
                    <a:pt x="257175" y="21674"/>
                    <a:pt x="292417" y="14054"/>
                  </a:cubicBezTo>
                  <a:lnTo>
                    <a:pt x="307658" y="85492"/>
                  </a:lnTo>
                  <a:lnTo>
                    <a:pt x="292417" y="14054"/>
                  </a:lnTo>
                  <a:cubicBezTo>
                    <a:pt x="292417" y="14054"/>
                    <a:pt x="366713" y="-3091"/>
                    <a:pt x="490538" y="719"/>
                  </a:cubicBezTo>
                  <a:lnTo>
                    <a:pt x="491490" y="719"/>
                  </a:lnTo>
                  <a:lnTo>
                    <a:pt x="491490" y="719"/>
                  </a:lnTo>
                  <a:lnTo>
                    <a:pt x="494347" y="719"/>
                  </a:lnTo>
                  <a:cubicBezTo>
                    <a:pt x="602932" y="-3091"/>
                    <a:pt x="674370" y="9292"/>
                    <a:pt x="691515" y="13102"/>
                  </a:cubicBezTo>
                  <a:cubicBezTo>
                    <a:pt x="726757" y="18817"/>
                    <a:pt x="753428" y="49297"/>
                    <a:pt x="753428" y="85492"/>
                  </a:cubicBezTo>
                  <a:lnTo>
                    <a:pt x="753428" y="200744"/>
                  </a:lnTo>
                  <a:cubicBezTo>
                    <a:pt x="762953" y="213127"/>
                    <a:pt x="767715" y="228367"/>
                    <a:pt x="767715" y="244559"/>
                  </a:cubicBezTo>
                  <a:lnTo>
                    <a:pt x="767715" y="317902"/>
                  </a:lnTo>
                  <a:cubicBezTo>
                    <a:pt x="767715" y="345524"/>
                    <a:pt x="752475" y="369337"/>
                    <a:pt x="729615" y="381719"/>
                  </a:cubicBezTo>
                  <a:cubicBezTo>
                    <a:pt x="736282" y="443632"/>
                    <a:pt x="751522" y="540787"/>
                    <a:pt x="791528" y="625559"/>
                  </a:cubicBezTo>
                  <a:cubicBezTo>
                    <a:pt x="792480" y="626512"/>
                    <a:pt x="792480" y="628417"/>
                    <a:pt x="793432" y="629369"/>
                  </a:cubicBezTo>
                  <a:lnTo>
                    <a:pt x="793432" y="629369"/>
                  </a:lnTo>
                  <a:lnTo>
                    <a:pt x="793432" y="629369"/>
                  </a:lnTo>
                  <a:lnTo>
                    <a:pt x="793432" y="629369"/>
                  </a:lnTo>
                  <a:cubicBezTo>
                    <a:pt x="802005" y="646514"/>
                    <a:pt x="814388" y="668422"/>
                    <a:pt x="827722" y="692234"/>
                  </a:cubicBezTo>
                  <a:cubicBezTo>
                    <a:pt x="879157" y="782722"/>
                    <a:pt x="944880" y="898927"/>
                    <a:pt x="966788" y="1066567"/>
                  </a:cubicBezTo>
                  <a:cubicBezTo>
                    <a:pt x="981075" y="1177057"/>
                    <a:pt x="989647" y="1352317"/>
                    <a:pt x="985838" y="1527577"/>
                  </a:cubicBezTo>
                  <a:cubicBezTo>
                    <a:pt x="982980" y="1675215"/>
                    <a:pt x="970597" y="1824757"/>
                    <a:pt x="947738" y="1938104"/>
                  </a:cubicBezTo>
                  <a:cubicBezTo>
                    <a:pt x="933450" y="2008590"/>
                    <a:pt x="924878" y="2054309"/>
                    <a:pt x="922020" y="2092409"/>
                  </a:cubicBezTo>
                  <a:cubicBezTo>
                    <a:pt x="919163" y="2125747"/>
                    <a:pt x="922020" y="2155275"/>
                    <a:pt x="930593" y="2193375"/>
                  </a:cubicBezTo>
                  <a:cubicBezTo>
                    <a:pt x="933450" y="2205757"/>
                    <a:pt x="935355" y="2215282"/>
                    <a:pt x="938213" y="2224807"/>
                  </a:cubicBezTo>
                  <a:cubicBezTo>
                    <a:pt x="959168" y="2315294"/>
                    <a:pt x="983932" y="2421975"/>
                    <a:pt x="953453" y="2579137"/>
                  </a:cubicBezTo>
                  <a:cubicBezTo>
                    <a:pt x="953453" y="2581042"/>
                    <a:pt x="952500" y="2583900"/>
                    <a:pt x="952500" y="2585804"/>
                  </a:cubicBezTo>
                  <a:lnTo>
                    <a:pt x="952500" y="2585804"/>
                  </a:lnTo>
                  <a:cubicBezTo>
                    <a:pt x="913447" y="2767732"/>
                    <a:pt x="776288" y="2805832"/>
                    <a:pt x="750570" y="2811547"/>
                  </a:cubicBezTo>
                  <a:cubicBezTo>
                    <a:pt x="742950" y="2813452"/>
                    <a:pt x="738188" y="2814404"/>
                    <a:pt x="731520" y="2814404"/>
                  </a:cubicBezTo>
                  <a:lnTo>
                    <a:pt x="731520" y="2814404"/>
                  </a:lnTo>
                  <a:lnTo>
                    <a:pt x="731520" y="2814404"/>
                  </a:lnTo>
                  <a:close/>
                  <a:moveTo>
                    <a:pt x="723900" y="2667719"/>
                  </a:moveTo>
                  <a:cubicBezTo>
                    <a:pt x="739140" y="2662957"/>
                    <a:pt x="789622" y="2642002"/>
                    <a:pt x="807720" y="2555325"/>
                  </a:cubicBezTo>
                  <a:lnTo>
                    <a:pt x="807720" y="2555325"/>
                  </a:lnTo>
                  <a:lnTo>
                    <a:pt x="807720" y="2555325"/>
                  </a:lnTo>
                  <a:lnTo>
                    <a:pt x="807720" y="2555325"/>
                  </a:lnTo>
                  <a:cubicBezTo>
                    <a:pt x="807720" y="2553419"/>
                    <a:pt x="808672" y="2551515"/>
                    <a:pt x="808672" y="2550562"/>
                  </a:cubicBezTo>
                  <a:cubicBezTo>
                    <a:pt x="833438" y="2424832"/>
                    <a:pt x="812482" y="2334344"/>
                    <a:pt x="794385" y="2258144"/>
                  </a:cubicBezTo>
                  <a:cubicBezTo>
                    <a:pt x="791528" y="2245762"/>
                    <a:pt x="788670" y="2233379"/>
                    <a:pt x="786765" y="2223854"/>
                  </a:cubicBezTo>
                  <a:cubicBezTo>
                    <a:pt x="775335" y="2170515"/>
                    <a:pt x="771525" y="2130510"/>
                    <a:pt x="775335" y="2080979"/>
                  </a:cubicBezTo>
                  <a:cubicBezTo>
                    <a:pt x="778193" y="2036212"/>
                    <a:pt x="788670" y="1984777"/>
                    <a:pt x="803910" y="1907625"/>
                  </a:cubicBezTo>
                  <a:cubicBezTo>
                    <a:pt x="824865" y="1803802"/>
                    <a:pt x="836295" y="1663784"/>
                    <a:pt x="839153" y="1523767"/>
                  </a:cubicBezTo>
                  <a:cubicBezTo>
                    <a:pt x="842963" y="1356127"/>
                    <a:pt x="835343" y="1189440"/>
                    <a:pt x="821055" y="1084665"/>
                  </a:cubicBezTo>
                  <a:cubicBezTo>
                    <a:pt x="802957" y="945599"/>
                    <a:pt x="744855" y="843682"/>
                    <a:pt x="700088" y="763672"/>
                  </a:cubicBezTo>
                  <a:cubicBezTo>
                    <a:pt x="685800" y="738907"/>
                    <a:pt x="673418" y="716999"/>
                    <a:pt x="661035" y="692234"/>
                  </a:cubicBezTo>
                  <a:lnTo>
                    <a:pt x="661035" y="692234"/>
                  </a:lnTo>
                  <a:cubicBezTo>
                    <a:pt x="660082" y="690329"/>
                    <a:pt x="659130" y="688424"/>
                    <a:pt x="658178" y="686519"/>
                  </a:cubicBezTo>
                  <a:cubicBezTo>
                    <a:pt x="580072" y="520784"/>
                    <a:pt x="578168" y="321712"/>
                    <a:pt x="578168" y="316949"/>
                  </a:cubicBezTo>
                  <a:lnTo>
                    <a:pt x="578168" y="316949"/>
                  </a:lnTo>
                  <a:cubicBezTo>
                    <a:pt x="578168" y="292184"/>
                    <a:pt x="590550" y="269324"/>
                    <a:pt x="609600" y="255989"/>
                  </a:cubicBezTo>
                  <a:cubicBezTo>
                    <a:pt x="606743" y="248369"/>
                    <a:pt x="605790" y="239797"/>
                    <a:pt x="605790" y="231224"/>
                  </a:cubicBezTo>
                  <a:lnTo>
                    <a:pt x="605790" y="231224"/>
                  </a:lnTo>
                  <a:lnTo>
                    <a:pt x="605790" y="149309"/>
                  </a:lnTo>
                  <a:cubicBezTo>
                    <a:pt x="578168" y="147404"/>
                    <a:pt x="541020" y="145499"/>
                    <a:pt x="495300" y="147404"/>
                  </a:cubicBezTo>
                  <a:lnTo>
                    <a:pt x="495300" y="147404"/>
                  </a:lnTo>
                  <a:cubicBezTo>
                    <a:pt x="491490" y="147404"/>
                    <a:pt x="487680" y="147404"/>
                    <a:pt x="483870" y="147404"/>
                  </a:cubicBezTo>
                  <a:cubicBezTo>
                    <a:pt x="441008" y="146452"/>
                    <a:pt x="405765" y="147404"/>
                    <a:pt x="380047" y="149309"/>
                  </a:cubicBezTo>
                  <a:lnTo>
                    <a:pt x="380047" y="233129"/>
                  </a:lnTo>
                  <a:cubicBezTo>
                    <a:pt x="380047" y="241702"/>
                    <a:pt x="378142" y="250274"/>
                    <a:pt x="376238" y="257894"/>
                  </a:cubicBezTo>
                  <a:cubicBezTo>
                    <a:pt x="395288" y="271229"/>
                    <a:pt x="407670" y="293137"/>
                    <a:pt x="407670" y="317902"/>
                  </a:cubicBezTo>
                  <a:cubicBezTo>
                    <a:pt x="407670" y="320759"/>
                    <a:pt x="407670" y="323617"/>
                    <a:pt x="407670" y="325522"/>
                  </a:cubicBezTo>
                  <a:cubicBezTo>
                    <a:pt x="406717" y="363622"/>
                    <a:pt x="398145" y="542692"/>
                    <a:pt x="323850" y="693187"/>
                  </a:cubicBezTo>
                  <a:lnTo>
                    <a:pt x="323850" y="693187"/>
                  </a:lnTo>
                  <a:lnTo>
                    <a:pt x="323850" y="694139"/>
                  </a:lnTo>
                  <a:lnTo>
                    <a:pt x="323850" y="694139"/>
                  </a:lnTo>
                  <a:cubicBezTo>
                    <a:pt x="322897" y="696044"/>
                    <a:pt x="321945" y="697949"/>
                    <a:pt x="320992" y="699854"/>
                  </a:cubicBezTo>
                  <a:cubicBezTo>
                    <a:pt x="309563" y="723667"/>
                    <a:pt x="297180" y="744622"/>
                    <a:pt x="284797" y="767482"/>
                  </a:cubicBezTo>
                  <a:cubicBezTo>
                    <a:pt x="240030" y="846539"/>
                    <a:pt x="182880" y="948457"/>
                    <a:pt x="164783" y="1086569"/>
                  </a:cubicBezTo>
                  <a:cubicBezTo>
                    <a:pt x="159067" y="1128479"/>
                    <a:pt x="155258" y="1179915"/>
                    <a:pt x="151447" y="1238969"/>
                  </a:cubicBezTo>
                  <a:cubicBezTo>
                    <a:pt x="148590" y="1298025"/>
                    <a:pt x="146685" y="1361842"/>
                    <a:pt x="145733" y="1426612"/>
                  </a:cubicBezTo>
                  <a:lnTo>
                    <a:pt x="145733" y="1426612"/>
                  </a:lnTo>
                  <a:lnTo>
                    <a:pt x="145733" y="1440900"/>
                  </a:lnTo>
                  <a:lnTo>
                    <a:pt x="145733" y="1455187"/>
                  </a:lnTo>
                  <a:lnTo>
                    <a:pt x="145733" y="1455187"/>
                  </a:lnTo>
                  <a:cubicBezTo>
                    <a:pt x="145733" y="1539007"/>
                    <a:pt x="149542" y="1626637"/>
                    <a:pt x="156210" y="1711409"/>
                  </a:cubicBezTo>
                  <a:cubicBezTo>
                    <a:pt x="161925" y="1784752"/>
                    <a:pt x="170497" y="1852379"/>
                    <a:pt x="181928" y="1908577"/>
                  </a:cubicBezTo>
                  <a:cubicBezTo>
                    <a:pt x="198120" y="1985729"/>
                    <a:pt x="207645" y="2037165"/>
                    <a:pt x="210503" y="2081932"/>
                  </a:cubicBezTo>
                  <a:cubicBezTo>
                    <a:pt x="214313" y="2131462"/>
                    <a:pt x="210503" y="2171467"/>
                    <a:pt x="199072" y="2224807"/>
                  </a:cubicBezTo>
                  <a:lnTo>
                    <a:pt x="127635" y="2209567"/>
                  </a:lnTo>
                  <a:lnTo>
                    <a:pt x="199072" y="2224807"/>
                  </a:lnTo>
                  <a:lnTo>
                    <a:pt x="199072" y="2225760"/>
                  </a:lnTo>
                  <a:cubicBezTo>
                    <a:pt x="198120" y="2231475"/>
                    <a:pt x="194310" y="2245762"/>
                    <a:pt x="191453" y="2260050"/>
                  </a:cubicBezTo>
                  <a:cubicBezTo>
                    <a:pt x="173355" y="2337202"/>
                    <a:pt x="151447" y="2428642"/>
                    <a:pt x="179070" y="2556277"/>
                  </a:cubicBezTo>
                  <a:cubicBezTo>
                    <a:pt x="197167" y="2642954"/>
                    <a:pt x="247650" y="2663910"/>
                    <a:pt x="262890" y="2668672"/>
                  </a:cubicBezTo>
                  <a:lnTo>
                    <a:pt x="723900" y="2667719"/>
                  </a:lnTo>
                  <a:lnTo>
                    <a:pt x="723900" y="2667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408E7AE4-8FC5-41FA-8F33-A1D70A338BD7}"/>
                </a:ext>
              </a:extLst>
            </p:cNvPr>
            <p:cNvSpPr/>
            <p:nvPr/>
          </p:nvSpPr>
          <p:spPr>
            <a:xfrm>
              <a:off x="5793308" y="1016521"/>
              <a:ext cx="648244" cy="3529557"/>
            </a:xfrm>
            <a:custGeom>
              <a:avLst/>
              <a:gdLst>
                <a:gd name="connsiteX0" fmla="*/ 145529 w 648244"/>
                <a:gd name="connsiteY0" fmla="*/ 62661 h 3529557"/>
                <a:gd name="connsiteX1" fmla="*/ 62661 w 648244"/>
                <a:gd name="connsiteY1" fmla="*/ 749 h 3529557"/>
                <a:gd name="connsiteX2" fmla="*/ 749 w 648244"/>
                <a:gd name="connsiteY2" fmla="*/ 83616 h 3529557"/>
                <a:gd name="connsiteX3" fmla="*/ 502716 w 648244"/>
                <a:gd name="connsiteY3" fmla="*/ 3466896 h 3529557"/>
                <a:gd name="connsiteX4" fmla="*/ 585584 w 648244"/>
                <a:gd name="connsiteY4" fmla="*/ 3528809 h 3529557"/>
                <a:gd name="connsiteX5" fmla="*/ 647496 w 648244"/>
                <a:gd name="connsiteY5" fmla="*/ 3445941 h 3529557"/>
                <a:gd name="connsiteX6" fmla="*/ 145529 w 648244"/>
                <a:gd name="connsiteY6" fmla="*/ 62661 h 352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244" h="3529557">
                  <a:moveTo>
                    <a:pt x="145529" y="62661"/>
                  </a:moveTo>
                  <a:cubicBezTo>
                    <a:pt x="139813" y="22656"/>
                    <a:pt x="102666" y="-4966"/>
                    <a:pt x="62661" y="749"/>
                  </a:cubicBezTo>
                  <a:cubicBezTo>
                    <a:pt x="22656" y="6464"/>
                    <a:pt x="-4967" y="43611"/>
                    <a:pt x="749" y="83616"/>
                  </a:cubicBezTo>
                  <a:lnTo>
                    <a:pt x="502716" y="3466896"/>
                  </a:lnTo>
                  <a:cubicBezTo>
                    <a:pt x="508431" y="3506901"/>
                    <a:pt x="545579" y="3534524"/>
                    <a:pt x="585584" y="3528809"/>
                  </a:cubicBezTo>
                  <a:cubicBezTo>
                    <a:pt x="625589" y="3523094"/>
                    <a:pt x="653211" y="3485946"/>
                    <a:pt x="647496" y="3445941"/>
                  </a:cubicBezTo>
                  <a:cubicBezTo>
                    <a:pt x="646544" y="3445941"/>
                    <a:pt x="145529" y="62661"/>
                    <a:pt x="145529" y="626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37BC218B-750A-4E71-84B2-7C4B2C6586E2}"/>
                </a:ext>
              </a:extLst>
            </p:cNvPr>
            <p:cNvSpPr/>
            <p:nvPr/>
          </p:nvSpPr>
          <p:spPr>
            <a:xfrm>
              <a:off x="5614034" y="3252787"/>
              <a:ext cx="961072" cy="146684"/>
            </a:xfrm>
            <a:custGeom>
              <a:avLst/>
              <a:gdLst>
                <a:gd name="connsiteX0" fmla="*/ 73343 w 961072"/>
                <a:gd name="connsiteY0" fmla="*/ 0 h 146684"/>
                <a:gd name="connsiteX1" fmla="*/ 0 w 961072"/>
                <a:gd name="connsiteY1" fmla="*/ 73343 h 146684"/>
                <a:gd name="connsiteX2" fmla="*/ 73343 w 961072"/>
                <a:gd name="connsiteY2" fmla="*/ 146685 h 146684"/>
                <a:gd name="connsiteX3" fmla="*/ 887730 w 961072"/>
                <a:gd name="connsiteY3" fmla="*/ 146685 h 146684"/>
                <a:gd name="connsiteX4" fmla="*/ 961072 w 961072"/>
                <a:gd name="connsiteY4" fmla="*/ 73343 h 146684"/>
                <a:gd name="connsiteX5" fmla="*/ 887730 w 961072"/>
                <a:gd name="connsiteY5" fmla="*/ 0 h 146684"/>
                <a:gd name="connsiteX6" fmla="*/ 73343 w 961072"/>
                <a:gd name="connsiteY6" fmla="*/ 0 h 146684"/>
                <a:gd name="connsiteX7" fmla="*/ 73343 w 961072"/>
                <a:gd name="connsiteY7" fmla="*/ 0 h 14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072" h="146684">
                  <a:moveTo>
                    <a:pt x="73343" y="0"/>
                  </a:moveTo>
                  <a:cubicBezTo>
                    <a:pt x="33338" y="0"/>
                    <a:pt x="0" y="32385"/>
                    <a:pt x="0" y="73343"/>
                  </a:cubicBezTo>
                  <a:cubicBezTo>
                    <a:pt x="0" y="113347"/>
                    <a:pt x="32385" y="146685"/>
                    <a:pt x="73343" y="146685"/>
                  </a:cubicBezTo>
                  <a:lnTo>
                    <a:pt x="887730" y="146685"/>
                  </a:lnTo>
                  <a:cubicBezTo>
                    <a:pt x="927735" y="146685"/>
                    <a:pt x="961072" y="114300"/>
                    <a:pt x="961072" y="73343"/>
                  </a:cubicBezTo>
                  <a:cubicBezTo>
                    <a:pt x="961072" y="33338"/>
                    <a:pt x="928688" y="0"/>
                    <a:pt x="887730" y="0"/>
                  </a:cubicBezTo>
                  <a:lnTo>
                    <a:pt x="73343" y="0"/>
                  </a:lnTo>
                  <a:lnTo>
                    <a:pt x="733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800A72F8-DD5A-461A-B8AF-1F9B96B06A2F}"/>
                </a:ext>
              </a:extLst>
            </p:cNvPr>
            <p:cNvSpPr/>
            <p:nvPr/>
          </p:nvSpPr>
          <p:spPr>
            <a:xfrm>
              <a:off x="5859780" y="343947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F28D6536-4431-44C2-B1D0-BA203397F7AB}"/>
                </a:ext>
              </a:extLst>
            </p:cNvPr>
            <p:cNvSpPr/>
            <p:nvPr/>
          </p:nvSpPr>
          <p:spPr>
            <a:xfrm>
              <a:off x="5835015" y="3419475"/>
              <a:ext cx="68579" cy="41909"/>
            </a:xfrm>
            <a:custGeom>
              <a:avLst/>
              <a:gdLst>
                <a:gd name="connsiteX0" fmla="*/ 24765 w 68579"/>
                <a:gd name="connsiteY0" fmla="*/ 0 h 41909"/>
                <a:gd name="connsiteX1" fmla="*/ 0 w 68579"/>
                <a:gd name="connsiteY1" fmla="*/ 20955 h 41909"/>
                <a:gd name="connsiteX2" fmla="*/ 24765 w 68579"/>
                <a:gd name="connsiteY2" fmla="*/ 41910 h 41909"/>
                <a:gd name="connsiteX3" fmla="*/ 43815 w 68579"/>
                <a:gd name="connsiteY3" fmla="*/ 41910 h 41909"/>
                <a:gd name="connsiteX4" fmla="*/ 68580 w 68579"/>
                <a:gd name="connsiteY4" fmla="*/ 20955 h 41909"/>
                <a:gd name="connsiteX5" fmla="*/ 43815 w 68579"/>
                <a:gd name="connsiteY5" fmla="*/ 0 h 41909"/>
                <a:gd name="connsiteX6" fmla="*/ 24765 w 68579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D1B504CB-396F-4774-A0EB-B2C825F16B08}"/>
                </a:ext>
              </a:extLst>
            </p:cNvPr>
            <p:cNvSpPr/>
            <p:nvPr/>
          </p:nvSpPr>
          <p:spPr>
            <a:xfrm>
              <a:off x="6051232" y="4155757"/>
              <a:ext cx="14287" cy="13334"/>
            </a:xfrm>
            <a:custGeom>
              <a:avLst/>
              <a:gdLst>
                <a:gd name="connsiteX0" fmla="*/ 0 w 14287"/>
                <a:gd name="connsiteY0" fmla="*/ 13335 h 13334"/>
                <a:gd name="connsiteX1" fmla="*/ 14288 w 14287"/>
                <a:gd name="connsiteY1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13334">
                  <a:moveTo>
                    <a:pt x="0" y="13335"/>
                  </a:moveTo>
                  <a:lnTo>
                    <a:pt x="1428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121C3C71-7562-463B-9616-2B91568E377E}"/>
                </a:ext>
              </a:extLst>
            </p:cNvPr>
            <p:cNvSpPr/>
            <p:nvPr/>
          </p:nvSpPr>
          <p:spPr>
            <a:xfrm>
              <a:off x="5982362" y="4089425"/>
              <a:ext cx="151075" cy="145999"/>
            </a:xfrm>
            <a:custGeom>
              <a:avLst/>
              <a:gdLst>
                <a:gd name="connsiteX0" fmla="*/ 27913 w 151075"/>
                <a:gd name="connsiteY0" fmla="*/ 32995 h 145999"/>
                <a:gd name="connsiteX1" fmla="*/ 13625 w 151075"/>
                <a:gd name="connsiteY1" fmla="*/ 127292 h 145999"/>
                <a:gd name="connsiteX2" fmla="*/ 108875 w 151075"/>
                <a:gd name="connsiteY2" fmla="*/ 125387 h 145999"/>
                <a:gd name="connsiteX3" fmla="*/ 123163 w 151075"/>
                <a:gd name="connsiteY3" fmla="*/ 113005 h 145999"/>
                <a:gd name="connsiteX4" fmla="*/ 137450 w 151075"/>
                <a:gd name="connsiteY4" fmla="*/ 18707 h 145999"/>
                <a:gd name="connsiteX5" fmla="*/ 42200 w 151075"/>
                <a:gd name="connsiteY5" fmla="*/ 20612 h 145999"/>
                <a:gd name="connsiteX6" fmla="*/ 27913 w 151075"/>
                <a:gd name="connsiteY6" fmla="*/ 32995 h 14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5" h="145999">
                  <a:moveTo>
                    <a:pt x="27913" y="32995"/>
                  </a:moveTo>
                  <a:cubicBezTo>
                    <a:pt x="-2567" y="59665"/>
                    <a:pt x="-9235" y="101575"/>
                    <a:pt x="13625" y="127292"/>
                  </a:cubicBezTo>
                  <a:cubicBezTo>
                    <a:pt x="35533" y="153010"/>
                    <a:pt x="78395" y="152057"/>
                    <a:pt x="108875" y="125387"/>
                  </a:cubicBezTo>
                  <a:lnTo>
                    <a:pt x="123163" y="113005"/>
                  </a:lnTo>
                  <a:cubicBezTo>
                    <a:pt x="153643" y="86335"/>
                    <a:pt x="160310" y="44425"/>
                    <a:pt x="137450" y="18707"/>
                  </a:cubicBezTo>
                  <a:cubicBezTo>
                    <a:pt x="115543" y="-7010"/>
                    <a:pt x="72680" y="-6058"/>
                    <a:pt x="42200" y="20612"/>
                  </a:cubicBezTo>
                  <a:lnTo>
                    <a:pt x="27913" y="32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240A708D-4EF1-4947-92CE-DEABF6297251}"/>
                </a:ext>
              </a:extLst>
            </p:cNvPr>
            <p:cNvSpPr/>
            <p:nvPr/>
          </p:nvSpPr>
          <p:spPr>
            <a:xfrm>
              <a:off x="6184582" y="4090035"/>
              <a:ext cx="20002" cy="9525"/>
            </a:xfrm>
            <a:custGeom>
              <a:avLst/>
              <a:gdLst>
                <a:gd name="connsiteX0" fmla="*/ 0 w 20002"/>
                <a:gd name="connsiteY0" fmla="*/ 0 h 9525"/>
                <a:gd name="connsiteX1" fmla="*/ 20002 w 200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" h="9525">
                  <a:moveTo>
                    <a:pt x="0" y="0"/>
                  </a:moveTo>
                  <a:lnTo>
                    <a:pt x="200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00B85023-1AF6-4794-A6F8-DB1194A5216F}"/>
                </a:ext>
              </a:extLst>
            </p:cNvPr>
            <p:cNvSpPr/>
            <p:nvPr/>
          </p:nvSpPr>
          <p:spPr>
            <a:xfrm>
              <a:off x="6159817" y="4070032"/>
              <a:ext cx="68579" cy="41910"/>
            </a:xfrm>
            <a:custGeom>
              <a:avLst/>
              <a:gdLst>
                <a:gd name="connsiteX0" fmla="*/ 24765 w 68579"/>
                <a:gd name="connsiteY0" fmla="*/ 0 h 41910"/>
                <a:gd name="connsiteX1" fmla="*/ 0 w 68579"/>
                <a:gd name="connsiteY1" fmla="*/ 20955 h 41910"/>
                <a:gd name="connsiteX2" fmla="*/ 24765 w 68579"/>
                <a:gd name="connsiteY2" fmla="*/ 41910 h 41910"/>
                <a:gd name="connsiteX3" fmla="*/ 43815 w 68579"/>
                <a:gd name="connsiteY3" fmla="*/ 41910 h 41910"/>
                <a:gd name="connsiteX4" fmla="*/ 68580 w 68579"/>
                <a:gd name="connsiteY4" fmla="*/ 20955 h 41910"/>
                <a:gd name="connsiteX5" fmla="*/ 43815 w 68579"/>
                <a:gd name="connsiteY5" fmla="*/ 0 h 41910"/>
                <a:gd name="connsiteX6" fmla="*/ 24765 w 68579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98CA8BB1-739E-4211-B578-C88195ABA9B2}"/>
                </a:ext>
              </a:extLst>
            </p:cNvPr>
            <p:cNvSpPr/>
            <p:nvPr/>
          </p:nvSpPr>
          <p:spPr>
            <a:xfrm>
              <a:off x="6081712" y="3504247"/>
              <a:ext cx="20002" cy="9525"/>
            </a:xfrm>
            <a:custGeom>
              <a:avLst/>
              <a:gdLst>
                <a:gd name="connsiteX0" fmla="*/ 0 w 20002"/>
                <a:gd name="connsiteY0" fmla="*/ 0 h 9525"/>
                <a:gd name="connsiteX1" fmla="*/ 20003 w 200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" h="9525">
                  <a:moveTo>
                    <a:pt x="0" y="0"/>
                  </a:moveTo>
                  <a:lnTo>
                    <a:pt x="20003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D307A1C7-C0A5-4842-9E42-B15906E9DC3E}"/>
                </a:ext>
              </a:extLst>
            </p:cNvPr>
            <p:cNvSpPr/>
            <p:nvPr/>
          </p:nvSpPr>
          <p:spPr>
            <a:xfrm>
              <a:off x="6056947" y="3483292"/>
              <a:ext cx="68580" cy="41909"/>
            </a:xfrm>
            <a:custGeom>
              <a:avLst/>
              <a:gdLst>
                <a:gd name="connsiteX0" fmla="*/ 24765 w 68580"/>
                <a:gd name="connsiteY0" fmla="*/ 0 h 41909"/>
                <a:gd name="connsiteX1" fmla="*/ 0 w 68580"/>
                <a:gd name="connsiteY1" fmla="*/ 20955 h 41909"/>
                <a:gd name="connsiteX2" fmla="*/ 24765 w 68580"/>
                <a:gd name="connsiteY2" fmla="*/ 41910 h 41909"/>
                <a:gd name="connsiteX3" fmla="*/ 43815 w 68580"/>
                <a:gd name="connsiteY3" fmla="*/ 41910 h 41909"/>
                <a:gd name="connsiteX4" fmla="*/ 68580 w 68580"/>
                <a:gd name="connsiteY4" fmla="*/ 20955 h 41909"/>
                <a:gd name="connsiteX5" fmla="*/ 43815 w 68580"/>
                <a:gd name="connsiteY5" fmla="*/ 0 h 41909"/>
                <a:gd name="connsiteX6" fmla="*/ 24765 w 68580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73D7834B-0F12-4A2B-96DC-B3050204B5ED}"/>
                </a:ext>
              </a:extLst>
            </p:cNvPr>
            <p:cNvSpPr/>
            <p:nvPr/>
          </p:nvSpPr>
          <p:spPr>
            <a:xfrm>
              <a:off x="6107430" y="3814762"/>
              <a:ext cx="18097" cy="6667"/>
            </a:xfrm>
            <a:custGeom>
              <a:avLst/>
              <a:gdLst>
                <a:gd name="connsiteX0" fmla="*/ 0 w 18097"/>
                <a:gd name="connsiteY0" fmla="*/ 6668 h 6667"/>
                <a:gd name="connsiteX1" fmla="*/ 18098 w 18097"/>
                <a:gd name="connsiteY1" fmla="*/ 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" h="6667">
                  <a:moveTo>
                    <a:pt x="0" y="6668"/>
                  </a:moveTo>
                  <a:lnTo>
                    <a:pt x="1809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5677A509-D8EF-416F-AFE2-799057523256}"/>
                </a:ext>
              </a:extLst>
            </p:cNvPr>
            <p:cNvSpPr/>
            <p:nvPr/>
          </p:nvSpPr>
          <p:spPr>
            <a:xfrm>
              <a:off x="6083584" y="3793862"/>
              <a:ext cx="66741" cy="48468"/>
            </a:xfrm>
            <a:custGeom>
              <a:avLst/>
              <a:gdLst>
                <a:gd name="connsiteX0" fmla="*/ 17178 w 66741"/>
                <a:gd name="connsiteY0" fmla="*/ 8518 h 48468"/>
                <a:gd name="connsiteX1" fmla="*/ 986 w 66741"/>
                <a:gd name="connsiteY1" fmla="*/ 36140 h 48468"/>
                <a:gd name="connsiteX2" fmla="*/ 31466 w 66741"/>
                <a:gd name="connsiteY2" fmla="*/ 46618 h 48468"/>
                <a:gd name="connsiteX3" fmla="*/ 49563 w 66741"/>
                <a:gd name="connsiteY3" fmla="*/ 39950 h 48468"/>
                <a:gd name="connsiteX4" fmla="*/ 65756 w 66741"/>
                <a:gd name="connsiteY4" fmla="*/ 12328 h 48468"/>
                <a:gd name="connsiteX5" fmla="*/ 35276 w 66741"/>
                <a:gd name="connsiteY5" fmla="*/ 1850 h 48468"/>
                <a:gd name="connsiteX6" fmla="*/ 17178 w 66741"/>
                <a:gd name="connsiteY6" fmla="*/ 8518 h 4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1" h="48468">
                  <a:moveTo>
                    <a:pt x="17178" y="8518"/>
                  </a:moveTo>
                  <a:cubicBezTo>
                    <a:pt x="4796" y="13281"/>
                    <a:pt x="-2824" y="25663"/>
                    <a:pt x="986" y="36140"/>
                  </a:cubicBezTo>
                  <a:cubicBezTo>
                    <a:pt x="4796" y="46618"/>
                    <a:pt x="18131" y="51381"/>
                    <a:pt x="31466" y="46618"/>
                  </a:cubicBezTo>
                  <a:lnTo>
                    <a:pt x="49563" y="39950"/>
                  </a:lnTo>
                  <a:cubicBezTo>
                    <a:pt x="61946" y="35188"/>
                    <a:pt x="69566" y="22806"/>
                    <a:pt x="65756" y="12328"/>
                  </a:cubicBezTo>
                  <a:cubicBezTo>
                    <a:pt x="61946" y="1850"/>
                    <a:pt x="48611" y="-2912"/>
                    <a:pt x="35276" y="1850"/>
                  </a:cubicBezTo>
                  <a:lnTo>
                    <a:pt x="17178" y="85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72930D90-90DF-4C2C-8CFD-78844071AD95}"/>
                </a:ext>
              </a:extLst>
            </p:cNvPr>
            <p:cNvSpPr/>
            <p:nvPr/>
          </p:nvSpPr>
          <p:spPr>
            <a:xfrm>
              <a:off x="5832157" y="3895725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3798399B-A0CB-436F-9309-323729B6AF27}"/>
                </a:ext>
              </a:extLst>
            </p:cNvPr>
            <p:cNvSpPr/>
            <p:nvPr/>
          </p:nvSpPr>
          <p:spPr>
            <a:xfrm>
              <a:off x="5807392" y="3874769"/>
              <a:ext cx="68579" cy="41910"/>
            </a:xfrm>
            <a:custGeom>
              <a:avLst/>
              <a:gdLst>
                <a:gd name="connsiteX0" fmla="*/ 24765 w 68579"/>
                <a:gd name="connsiteY0" fmla="*/ 0 h 41910"/>
                <a:gd name="connsiteX1" fmla="*/ 0 w 68579"/>
                <a:gd name="connsiteY1" fmla="*/ 20955 h 41910"/>
                <a:gd name="connsiteX2" fmla="*/ 24765 w 68579"/>
                <a:gd name="connsiteY2" fmla="*/ 41910 h 41910"/>
                <a:gd name="connsiteX3" fmla="*/ 43815 w 68579"/>
                <a:gd name="connsiteY3" fmla="*/ 41910 h 41910"/>
                <a:gd name="connsiteX4" fmla="*/ 68580 w 68579"/>
                <a:gd name="connsiteY4" fmla="*/ 20955 h 41910"/>
                <a:gd name="connsiteX5" fmla="*/ 43815 w 68579"/>
                <a:gd name="connsiteY5" fmla="*/ 0 h 41910"/>
                <a:gd name="connsiteX6" fmla="*/ 24765 w 68579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314E4BBB-88E2-40FE-B667-DE28B23D58D3}"/>
                </a:ext>
              </a:extLst>
            </p:cNvPr>
            <p:cNvSpPr/>
            <p:nvPr/>
          </p:nvSpPr>
          <p:spPr>
            <a:xfrm>
              <a:off x="6356985" y="3442335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93EEAE2D-095A-47B6-96CB-B5E73CE926D7}"/>
                </a:ext>
              </a:extLst>
            </p:cNvPr>
            <p:cNvSpPr/>
            <p:nvPr/>
          </p:nvSpPr>
          <p:spPr>
            <a:xfrm>
              <a:off x="6332219" y="3422332"/>
              <a:ext cx="68580" cy="41910"/>
            </a:xfrm>
            <a:custGeom>
              <a:avLst/>
              <a:gdLst>
                <a:gd name="connsiteX0" fmla="*/ 24765 w 68580"/>
                <a:gd name="connsiteY0" fmla="*/ 0 h 41910"/>
                <a:gd name="connsiteX1" fmla="*/ 0 w 68580"/>
                <a:gd name="connsiteY1" fmla="*/ 20955 h 41910"/>
                <a:gd name="connsiteX2" fmla="*/ 24765 w 68580"/>
                <a:gd name="connsiteY2" fmla="*/ 41910 h 41910"/>
                <a:gd name="connsiteX3" fmla="*/ 43815 w 68580"/>
                <a:gd name="connsiteY3" fmla="*/ 41910 h 41910"/>
                <a:gd name="connsiteX4" fmla="*/ 68580 w 68580"/>
                <a:gd name="connsiteY4" fmla="*/ 20955 h 41910"/>
                <a:gd name="connsiteX5" fmla="*/ 43815 w 68580"/>
                <a:gd name="connsiteY5" fmla="*/ 0 h 41910"/>
                <a:gd name="connsiteX6" fmla="*/ 24765 w 68580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52E4D1DC-F571-400C-A881-8029BE370C4D}"/>
                </a:ext>
              </a:extLst>
            </p:cNvPr>
            <p:cNvSpPr/>
            <p:nvPr/>
          </p:nvSpPr>
          <p:spPr>
            <a:xfrm>
              <a:off x="6025515" y="4442460"/>
              <a:ext cx="15239" cy="12382"/>
            </a:xfrm>
            <a:custGeom>
              <a:avLst/>
              <a:gdLst>
                <a:gd name="connsiteX0" fmla="*/ 0 w 15239"/>
                <a:gd name="connsiteY0" fmla="*/ 12383 h 12382"/>
                <a:gd name="connsiteX1" fmla="*/ 15240 w 15239"/>
                <a:gd name="connsiteY1" fmla="*/ 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39" h="12382">
                  <a:moveTo>
                    <a:pt x="0" y="12383"/>
                  </a:moveTo>
                  <a:lnTo>
                    <a:pt x="1524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0C96A978-84FB-4F51-889A-315545394325}"/>
                </a:ext>
              </a:extLst>
            </p:cNvPr>
            <p:cNvSpPr/>
            <p:nvPr/>
          </p:nvSpPr>
          <p:spPr>
            <a:xfrm>
              <a:off x="5957597" y="4376127"/>
              <a:ext cx="151075" cy="145999"/>
            </a:xfrm>
            <a:custGeom>
              <a:avLst/>
              <a:gdLst>
                <a:gd name="connsiteX0" fmla="*/ 27913 w 151075"/>
                <a:gd name="connsiteY0" fmla="*/ 32995 h 145999"/>
                <a:gd name="connsiteX1" fmla="*/ 13625 w 151075"/>
                <a:gd name="connsiteY1" fmla="*/ 127292 h 145999"/>
                <a:gd name="connsiteX2" fmla="*/ 108875 w 151075"/>
                <a:gd name="connsiteY2" fmla="*/ 125387 h 145999"/>
                <a:gd name="connsiteX3" fmla="*/ 123163 w 151075"/>
                <a:gd name="connsiteY3" fmla="*/ 113005 h 145999"/>
                <a:gd name="connsiteX4" fmla="*/ 137450 w 151075"/>
                <a:gd name="connsiteY4" fmla="*/ 18707 h 145999"/>
                <a:gd name="connsiteX5" fmla="*/ 42200 w 151075"/>
                <a:gd name="connsiteY5" fmla="*/ 20612 h 145999"/>
                <a:gd name="connsiteX6" fmla="*/ 27913 w 151075"/>
                <a:gd name="connsiteY6" fmla="*/ 32995 h 14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5" h="145999">
                  <a:moveTo>
                    <a:pt x="27913" y="32995"/>
                  </a:moveTo>
                  <a:cubicBezTo>
                    <a:pt x="-2567" y="59665"/>
                    <a:pt x="-9235" y="101575"/>
                    <a:pt x="13625" y="127292"/>
                  </a:cubicBezTo>
                  <a:cubicBezTo>
                    <a:pt x="35533" y="153010"/>
                    <a:pt x="78395" y="152057"/>
                    <a:pt x="108875" y="125387"/>
                  </a:cubicBezTo>
                  <a:lnTo>
                    <a:pt x="123163" y="113005"/>
                  </a:lnTo>
                  <a:cubicBezTo>
                    <a:pt x="153643" y="86335"/>
                    <a:pt x="160310" y="44425"/>
                    <a:pt x="137450" y="18707"/>
                  </a:cubicBezTo>
                  <a:cubicBezTo>
                    <a:pt x="115543" y="-7010"/>
                    <a:pt x="72680" y="-6058"/>
                    <a:pt x="42200" y="20612"/>
                  </a:cubicBezTo>
                  <a:lnTo>
                    <a:pt x="27913" y="32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0D93EEDF-B8CE-437F-97A7-07FD50F6CF6C}"/>
                </a:ext>
              </a:extLst>
            </p:cNvPr>
            <p:cNvSpPr/>
            <p:nvPr/>
          </p:nvSpPr>
          <p:spPr>
            <a:xfrm>
              <a:off x="5874067" y="4105275"/>
              <a:ext cx="1905" cy="20002"/>
            </a:xfrm>
            <a:custGeom>
              <a:avLst/>
              <a:gdLst>
                <a:gd name="connsiteX0" fmla="*/ 0 w 1905"/>
                <a:gd name="connsiteY0" fmla="*/ 0 h 20002"/>
                <a:gd name="connsiteX1" fmla="*/ 1905 w 1905"/>
                <a:gd name="connsiteY1" fmla="*/ 20003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" h="20002">
                  <a:moveTo>
                    <a:pt x="0" y="0"/>
                  </a:moveTo>
                  <a:lnTo>
                    <a:pt x="1905" y="2000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80BE40CE-BDBD-43AA-AE83-E829532593E2}"/>
                </a:ext>
              </a:extLst>
            </p:cNvPr>
            <p:cNvSpPr/>
            <p:nvPr/>
          </p:nvSpPr>
          <p:spPr>
            <a:xfrm>
              <a:off x="5853032" y="4081238"/>
              <a:ext cx="43022" cy="68076"/>
            </a:xfrm>
            <a:custGeom>
              <a:avLst/>
              <a:gdLst>
                <a:gd name="connsiteX0" fmla="*/ 41038 w 43022"/>
                <a:gd name="connsiteY0" fmla="*/ 22132 h 68076"/>
                <a:gd name="connsiteX1" fmla="*/ 18178 w 43022"/>
                <a:gd name="connsiteY1" fmla="*/ 224 h 68076"/>
                <a:gd name="connsiteX2" fmla="*/ 80 w 43022"/>
                <a:gd name="connsiteY2" fmla="*/ 26894 h 68076"/>
                <a:gd name="connsiteX3" fmla="*/ 1985 w 43022"/>
                <a:gd name="connsiteY3" fmla="*/ 45944 h 68076"/>
                <a:gd name="connsiteX4" fmla="*/ 24845 w 43022"/>
                <a:gd name="connsiteY4" fmla="*/ 67852 h 68076"/>
                <a:gd name="connsiteX5" fmla="*/ 42943 w 43022"/>
                <a:gd name="connsiteY5" fmla="*/ 41182 h 68076"/>
                <a:gd name="connsiteX6" fmla="*/ 41038 w 43022"/>
                <a:gd name="connsiteY6" fmla="*/ 22132 h 6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22" h="68076">
                  <a:moveTo>
                    <a:pt x="41038" y="22132"/>
                  </a:moveTo>
                  <a:cubicBezTo>
                    <a:pt x="40085" y="8797"/>
                    <a:pt x="29608" y="-1681"/>
                    <a:pt x="18178" y="224"/>
                  </a:cubicBezTo>
                  <a:cubicBezTo>
                    <a:pt x="6748" y="2129"/>
                    <a:pt x="-872" y="13559"/>
                    <a:pt x="80" y="26894"/>
                  </a:cubicBezTo>
                  <a:lnTo>
                    <a:pt x="1985" y="45944"/>
                  </a:lnTo>
                  <a:cubicBezTo>
                    <a:pt x="2938" y="59279"/>
                    <a:pt x="13415" y="69757"/>
                    <a:pt x="24845" y="67852"/>
                  </a:cubicBezTo>
                  <a:cubicBezTo>
                    <a:pt x="36275" y="66899"/>
                    <a:pt x="43895" y="54517"/>
                    <a:pt x="42943" y="41182"/>
                  </a:cubicBezTo>
                  <a:lnTo>
                    <a:pt x="41038" y="221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696D7A05-68AD-48CF-B220-F3E6471E6B9C}"/>
                </a:ext>
              </a:extLst>
            </p:cNvPr>
            <p:cNvSpPr/>
            <p:nvPr/>
          </p:nvSpPr>
          <p:spPr>
            <a:xfrm>
              <a:off x="6371272" y="3622357"/>
              <a:ext cx="1905" cy="19050"/>
            </a:xfrm>
            <a:custGeom>
              <a:avLst/>
              <a:gdLst>
                <a:gd name="connsiteX0" fmla="*/ 0 w 1905"/>
                <a:gd name="connsiteY0" fmla="*/ 0 h 19050"/>
                <a:gd name="connsiteX1" fmla="*/ 1905 w 1905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" h="19050">
                  <a:moveTo>
                    <a:pt x="0" y="0"/>
                  </a:moveTo>
                  <a:lnTo>
                    <a:pt x="1905" y="1905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49D19FE0-C18B-41CA-8D97-2FDCA03EF6C4}"/>
                </a:ext>
              </a:extLst>
            </p:cNvPr>
            <p:cNvSpPr/>
            <p:nvPr/>
          </p:nvSpPr>
          <p:spPr>
            <a:xfrm>
              <a:off x="6351189" y="3597368"/>
              <a:ext cx="43022" cy="68076"/>
            </a:xfrm>
            <a:custGeom>
              <a:avLst/>
              <a:gdLst>
                <a:gd name="connsiteX0" fmla="*/ 41038 w 43022"/>
                <a:gd name="connsiteY0" fmla="*/ 22132 h 68076"/>
                <a:gd name="connsiteX1" fmla="*/ 18178 w 43022"/>
                <a:gd name="connsiteY1" fmla="*/ 224 h 68076"/>
                <a:gd name="connsiteX2" fmla="*/ 80 w 43022"/>
                <a:gd name="connsiteY2" fmla="*/ 26894 h 68076"/>
                <a:gd name="connsiteX3" fmla="*/ 1985 w 43022"/>
                <a:gd name="connsiteY3" fmla="*/ 45944 h 68076"/>
                <a:gd name="connsiteX4" fmla="*/ 24845 w 43022"/>
                <a:gd name="connsiteY4" fmla="*/ 67852 h 68076"/>
                <a:gd name="connsiteX5" fmla="*/ 42943 w 43022"/>
                <a:gd name="connsiteY5" fmla="*/ 41182 h 68076"/>
                <a:gd name="connsiteX6" fmla="*/ 41038 w 43022"/>
                <a:gd name="connsiteY6" fmla="*/ 22132 h 6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22" h="68076">
                  <a:moveTo>
                    <a:pt x="41038" y="22132"/>
                  </a:moveTo>
                  <a:cubicBezTo>
                    <a:pt x="40085" y="8797"/>
                    <a:pt x="29608" y="-1681"/>
                    <a:pt x="18178" y="224"/>
                  </a:cubicBezTo>
                  <a:cubicBezTo>
                    <a:pt x="6748" y="1177"/>
                    <a:pt x="-872" y="13559"/>
                    <a:pt x="80" y="26894"/>
                  </a:cubicBezTo>
                  <a:lnTo>
                    <a:pt x="1985" y="45944"/>
                  </a:lnTo>
                  <a:cubicBezTo>
                    <a:pt x="2938" y="59279"/>
                    <a:pt x="13415" y="69757"/>
                    <a:pt x="24845" y="67852"/>
                  </a:cubicBezTo>
                  <a:cubicBezTo>
                    <a:pt x="36275" y="66899"/>
                    <a:pt x="43895" y="54517"/>
                    <a:pt x="42943" y="41182"/>
                  </a:cubicBezTo>
                  <a:lnTo>
                    <a:pt x="41038" y="221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6B619C09-2D33-485E-8E29-9B71D89CFDD6}"/>
                </a:ext>
              </a:extLst>
            </p:cNvPr>
            <p:cNvSpPr/>
            <p:nvPr/>
          </p:nvSpPr>
          <p:spPr>
            <a:xfrm>
              <a:off x="6171247" y="4495800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2FDD37E3-FE2C-4AE0-8FEB-756902F723E5}"/>
                </a:ext>
              </a:extLst>
            </p:cNvPr>
            <p:cNvSpPr/>
            <p:nvPr/>
          </p:nvSpPr>
          <p:spPr>
            <a:xfrm>
              <a:off x="5856922" y="4359592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0BBDEB77-90C3-4217-8FA4-7F24175D769E}"/>
                </a:ext>
              </a:extLst>
            </p:cNvPr>
            <p:cNvSpPr/>
            <p:nvPr/>
          </p:nvSpPr>
          <p:spPr>
            <a:xfrm>
              <a:off x="5783579" y="4298632"/>
              <a:ext cx="165735" cy="123825"/>
            </a:xfrm>
            <a:custGeom>
              <a:avLst/>
              <a:gdLst>
                <a:gd name="connsiteX0" fmla="*/ 73342 w 165735"/>
                <a:gd name="connsiteY0" fmla="*/ 0 h 123825"/>
                <a:gd name="connsiteX1" fmla="*/ 0 w 165735"/>
                <a:gd name="connsiteY1" fmla="*/ 61913 h 123825"/>
                <a:gd name="connsiteX2" fmla="*/ 73342 w 165735"/>
                <a:gd name="connsiteY2" fmla="*/ 123825 h 123825"/>
                <a:gd name="connsiteX3" fmla="*/ 92392 w 165735"/>
                <a:gd name="connsiteY3" fmla="*/ 123825 h 123825"/>
                <a:gd name="connsiteX4" fmla="*/ 165735 w 165735"/>
                <a:gd name="connsiteY4" fmla="*/ 61913 h 123825"/>
                <a:gd name="connsiteX5" fmla="*/ 92392 w 165735"/>
                <a:gd name="connsiteY5" fmla="*/ 0 h 123825"/>
                <a:gd name="connsiteX6" fmla="*/ 73342 w 165735"/>
                <a:gd name="connsiteY6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735" h="123825">
                  <a:moveTo>
                    <a:pt x="73342" y="0"/>
                  </a:moveTo>
                  <a:cubicBezTo>
                    <a:pt x="33338" y="0"/>
                    <a:pt x="0" y="27623"/>
                    <a:pt x="0" y="61913"/>
                  </a:cubicBezTo>
                  <a:cubicBezTo>
                    <a:pt x="0" y="96203"/>
                    <a:pt x="32385" y="123825"/>
                    <a:pt x="73342" y="123825"/>
                  </a:cubicBezTo>
                  <a:lnTo>
                    <a:pt x="92392" y="123825"/>
                  </a:lnTo>
                  <a:cubicBezTo>
                    <a:pt x="132398" y="123825"/>
                    <a:pt x="165735" y="96203"/>
                    <a:pt x="165735" y="61913"/>
                  </a:cubicBezTo>
                  <a:cubicBezTo>
                    <a:pt x="165735" y="27623"/>
                    <a:pt x="133350" y="0"/>
                    <a:pt x="92392" y="0"/>
                  </a:cubicBezTo>
                  <a:lnTo>
                    <a:pt x="73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FE450244-1398-4D77-AAAF-8FCD0004E840}"/>
                </a:ext>
              </a:extLst>
            </p:cNvPr>
            <p:cNvSpPr/>
            <p:nvPr/>
          </p:nvSpPr>
          <p:spPr>
            <a:xfrm>
              <a:off x="6354127" y="378999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3A3FE9F7-9794-4048-90D7-CD440A9A72D2}"/>
                </a:ext>
              </a:extLst>
            </p:cNvPr>
            <p:cNvSpPr/>
            <p:nvPr/>
          </p:nvSpPr>
          <p:spPr>
            <a:xfrm>
              <a:off x="6329362" y="3769042"/>
              <a:ext cx="68580" cy="41909"/>
            </a:xfrm>
            <a:custGeom>
              <a:avLst/>
              <a:gdLst>
                <a:gd name="connsiteX0" fmla="*/ 24765 w 68580"/>
                <a:gd name="connsiteY0" fmla="*/ 0 h 41909"/>
                <a:gd name="connsiteX1" fmla="*/ 0 w 68580"/>
                <a:gd name="connsiteY1" fmla="*/ 20955 h 41909"/>
                <a:gd name="connsiteX2" fmla="*/ 24765 w 68580"/>
                <a:gd name="connsiteY2" fmla="*/ 41910 h 41909"/>
                <a:gd name="connsiteX3" fmla="*/ 43815 w 68580"/>
                <a:gd name="connsiteY3" fmla="*/ 41910 h 41909"/>
                <a:gd name="connsiteX4" fmla="*/ 68580 w 68580"/>
                <a:gd name="connsiteY4" fmla="*/ 20955 h 41909"/>
                <a:gd name="connsiteX5" fmla="*/ 43815 w 68580"/>
                <a:gd name="connsiteY5" fmla="*/ 0 h 41909"/>
                <a:gd name="connsiteX6" fmla="*/ 24765 w 68580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0BD84E85-073D-49A2-8593-D0596D510582}"/>
                </a:ext>
              </a:extLst>
            </p:cNvPr>
            <p:cNvSpPr/>
            <p:nvPr/>
          </p:nvSpPr>
          <p:spPr>
            <a:xfrm>
              <a:off x="6118860" y="4323397"/>
              <a:ext cx="18097" cy="6667"/>
            </a:xfrm>
            <a:custGeom>
              <a:avLst/>
              <a:gdLst>
                <a:gd name="connsiteX0" fmla="*/ 0 w 18097"/>
                <a:gd name="connsiteY0" fmla="*/ 6668 h 6667"/>
                <a:gd name="connsiteX1" fmla="*/ 18098 w 18097"/>
                <a:gd name="connsiteY1" fmla="*/ 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" h="6667">
                  <a:moveTo>
                    <a:pt x="0" y="6668"/>
                  </a:moveTo>
                  <a:lnTo>
                    <a:pt x="1809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51F1A97D-E4EC-4011-911F-7AECB2A05241}"/>
                </a:ext>
              </a:extLst>
            </p:cNvPr>
            <p:cNvSpPr/>
            <p:nvPr/>
          </p:nvSpPr>
          <p:spPr>
            <a:xfrm>
              <a:off x="6094061" y="4301544"/>
              <a:ext cx="66741" cy="48468"/>
            </a:xfrm>
            <a:custGeom>
              <a:avLst/>
              <a:gdLst>
                <a:gd name="connsiteX0" fmla="*/ 17178 w 66741"/>
                <a:gd name="connsiteY0" fmla="*/ 8518 h 48468"/>
                <a:gd name="connsiteX1" fmla="*/ 986 w 66741"/>
                <a:gd name="connsiteY1" fmla="*/ 36140 h 48468"/>
                <a:gd name="connsiteX2" fmla="*/ 31466 w 66741"/>
                <a:gd name="connsiteY2" fmla="*/ 46618 h 48468"/>
                <a:gd name="connsiteX3" fmla="*/ 49563 w 66741"/>
                <a:gd name="connsiteY3" fmla="*/ 39950 h 48468"/>
                <a:gd name="connsiteX4" fmla="*/ 65756 w 66741"/>
                <a:gd name="connsiteY4" fmla="*/ 12328 h 48468"/>
                <a:gd name="connsiteX5" fmla="*/ 35276 w 66741"/>
                <a:gd name="connsiteY5" fmla="*/ 1850 h 48468"/>
                <a:gd name="connsiteX6" fmla="*/ 17178 w 66741"/>
                <a:gd name="connsiteY6" fmla="*/ 8518 h 4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1" h="48468">
                  <a:moveTo>
                    <a:pt x="17178" y="8518"/>
                  </a:moveTo>
                  <a:cubicBezTo>
                    <a:pt x="4796" y="13281"/>
                    <a:pt x="-2824" y="25663"/>
                    <a:pt x="986" y="36140"/>
                  </a:cubicBezTo>
                  <a:cubicBezTo>
                    <a:pt x="4796" y="46618"/>
                    <a:pt x="18131" y="51381"/>
                    <a:pt x="31466" y="46618"/>
                  </a:cubicBezTo>
                  <a:lnTo>
                    <a:pt x="49563" y="39950"/>
                  </a:lnTo>
                  <a:cubicBezTo>
                    <a:pt x="61946" y="35188"/>
                    <a:pt x="69566" y="22806"/>
                    <a:pt x="65756" y="12328"/>
                  </a:cubicBezTo>
                  <a:cubicBezTo>
                    <a:pt x="61946" y="1850"/>
                    <a:pt x="48611" y="-2912"/>
                    <a:pt x="35276" y="1850"/>
                  </a:cubicBezTo>
                  <a:lnTo>
                    <a:pt x="17178" y="85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C06464D5-39B0-4456-AEA6-CC142D4131A6}"/>
                </a:ext>
              </a:extLst>
            </p:cNvPr>
            <p:cNvSpPr/>
            <p:nvPr/>
          </p:nvSpPr>
          <p:spPr>
            <a:xfrm>
              <a:off x="5804535" y="360711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FC97DB3F-B53E-4AD8-926D-C06C199FD70E}"/>
                </a:ext>
              </a:extLst>
            </p:cNvPr>
            <p:cNvSpPr/>
            <p:nvPr/>
          </p:nvSpPr>
          <p:spPr>
            <a:xfrm>
              <a:off x="5779770" y="3586162"/>
              <a:ext cx="68579" cy="41909"/>
            </a:xfrm>
            <a:custGeom>
              <a:avLst/>
              <a:gdLst>
                <a:gd name="connsiteX0" fmla="*/ 24765 w 68579"/>
                <a:gd name="connsiteY0" fmla="*/ 0 h 41909"/>
                <a:gd name="connsiteX1" fmla="*/ 0 w 68579"/>
                <a:gd name="connsiteY1" fmla="*/ 20955 h 41909"/>
                <a:gd name="connsiteX2" fmla="*/ 24765 w 68579"/>
                <a:gd name="connsiteY2" fmla="*/ 41910 h 41909"/>
                <a:gd name="connsiteX3" fmla="*/ 43815 w 68579"/>
                <a:gd name="connsiteY3" fmla="*/ 41910 h 41909"/>
                <a:gd name="connsiteX4" fmla="*/ 68580 w 68579"/>
                <a:gd name="connsiteY4" fmla="*/ 20955 h 41909"/>
                <a:gd name="connsiteX5" fmla="*/ 43815 w 68579"/>
                <a:gd name="connsiteY5" fmla="*/ 0 h 41909"/>
                <a:gd name="connsiteX6" fmla="*/ 24765 w 68579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11691E64-0716-4220-828A-8D2E9C74E95F}"/>
              </a:ext>
            </a:extLst>
          </p:cNvPr>
          <p:cNvGrpSpPr/>
          <p:nvPr/>
        </p:nvGrpSpPr>
        <p:grpSpPr>
          <a:xfrm rot="1832388">
            <a:off x="56150" y="5199370"/>
            <a:ext cx="1127227" cy="764431"/>
            <a:chOff x="6217423" y="4150469"/>
            <a:chExt cx="1127227" cy="764431"/>
          </a:xfrm>
        </p:grpSpPr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FBCC9101-69F5-4AAE-B1F5-75AEE5A1DBAC}"/>
                </a:ext>
              </a:extLst>
            </p:cNvPr>
            <p:cNvSpPr/>
            <p:nvPr/>
          </p:nvSpPr>
          <p:spPr>
            <a:xfrm>
              <a:off x="6382875" y="4150469"/>
              <a:ext cx="51190" cy="51190"/>
            </a:xfrm>
            <a:custGeom>
              <a:avLst/>
              <a:gdLst>
                <a:gd name="connsiteX0" fmla="*/ 2629 w 2520"/>
                <a:gd name="connsiteY0" fmla="*/ 986 h 2520"/>
                <a:gd name="connsiteX1" fmla="*/ 1369 w 2520"/>
                <a:gd name="connsiteY1" fmla="*/ 2246 h 2520"/>
                <a:gd name="connsiteX2" fmla="*/ 1369 w 2520"/>
                <a:gd name="connsiteY2" fmla="*/ 2246 h 2520"/>
                <a:gd name="connsiteX3" fmla="*/ 109 w 2520"/>
                <a:gd name="connsiteY3" fmla="*/ 986 h 2520"/>
                <a:gd name="connsiteX4" fmla="*/ 109 w 2520"/>
                <a:gd name="connsiteY4" fmla="*/ 986 h 2520"/>
                <a:gd name="connsiteX5" fmla="*/ 1369 w 2520"/>
                <a:gd name="connsiteY5" fmla="*/ -275 h 2520"/>
                <a:gd name="connsiteX6" fmla="*/ 2629 w 2520"/>
                <a:gd name="connsiteY6" fmla="*/ 986 h 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0" h="2520">
                  <a:moveTo>
                    <a:pt x="2629" y="986"/>
                  </a:moveTo>
                  <a:cubicBezTo>
                    <a:pt x="2629" y="1681"/>
                    <a:pt x="2065" y="2246"/>
                    <a:pt x="1369" y="2246"/>
                  </a:cubicBezTo>
                  <a:cubicBezTo>
                    <a:pt x="1369" y="2246"/>
                    <a:pt x="1369" y="2246"/>
                    <a:pt x="1369" y="2246"/>
                  </a:cubicBezTo>
                  <a:cubicBezTo>
                    <a:pt x="673" y="2246"/>
                    <a:pt x="109" y="1682"/>
                    <a:pt x="109" y="986"/>
                  </a:cubicBezTo>
                  <a:cubicBezTo>
                    <a:pt x="109" y="986"/>
                    <a:pt x="109" y="986"/>
                    <a:pt x="109" y="986"/>
                  </a:cubicBezTo>
                  <a:cubicBezTo>
                    <a:pt x="109" y="290"/>
                    <a:pt x="673" y="-275"/>
                    <a:pt x="1369" y="-275"/>
                  </a:cubicBezTo>
                  <a:cubicBezTo>
                    <a:pt x="2065" y="-275"/>
                    <a:pt x="2629" y="290"/>
                    <a:pt x="2629" y="986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44ACE536-FAA0-4D6B-87F1-BA59249A53F4}"/>
                </a:ext>
              </a:extLst>
            </p:cNvPr>
            <p:cNvSpPr/>
            <p:nvPr/>
          </p:nvSpPr>
          <p:spPr>
            <a:xfrm>
              <a:off x="6217423" y="4454214"/>
              <a:ext cx="1127227" cy="460686"/>
            </a:xfrm>
            <a:custGeom>
              <a:avLst/>
              <a:gdLst>
                <a:gd name="connsiteX0" fmla="*/ 13916 w 55492"/>
                <a:gd name="connsiteY0" fmla="*/ -275 h 22679"/>
                <a:gd name="connsiteX1" fmla="*/ 4500 w 55492"/>
                <a:gd name="connsiteY1" fmla="*/ 4766 h 22679"/>
                <a:gd name="connsiteX2" fmla="*/ 1340 w 55492"/>
                <a:gd name="connsiteY2" fmla="*/ 4766 h 22679"/>
                <a:gd name="connsiteX3" fmla="*/ 1212 w 55492"/>
                <a:gd name="connsiteY3" fmla="*/ 4766 h 22679"/>
                <a:gd name="connsiteX4" fmla="*/ 1340 w 55492"/>
                <a:gd name="connsiteY4" fmla="*/ 7277 h 22679"/>
                <a:gd name="connsiteX5" fmla="*/ 3279 w 55492"/>
                <a:gd name="connsiteY5" fmla="*/ 7277 h 22679"/>
                <a:gd name="connsiteX6" fmla="*/ 2585 w 55492"/>
                <a:gd name="connsiteY6" fmla="*/ 11058 h 22679"/>
                <a:gd name="connsiteX7" fmla="*/ 13916 w 55492"/>
                <a:gd name="connsiteY7" fmla="*/ 22405 h 22679"/>
                <a:gd name="connsiteX8" fmla="*/ 25266 w 55492"/>
                <a:gd name="connsiteY8" fmla="*/ 11058 h 22679"/>
                <a:gd name="connsiteX9" fmla="*/ 25266 w 55492"/>
                <a:gd name="connsiteY9" fmla="*/ 7277 h 22679"/>
                <a:gd name="connsiteX10" fmla="*/ 30307 w 55492"/>
                <a:gd name="connsiteY10" fmla="*/ 7277 h 22679"/>
                <a:gd name="connsiteX11" fmla="*/ 30307 w 55492"/>
                <a:gd name="connsiteY11" fmla="*/ 11058 h 22679"/>
                <a:gd name="connsiteX12" fmla="*/ 41652 w 55492"/>
                <a:gd name="connsiteY12" fmla="*/ 22405 h 22679"/>
                <a:gd name="connsiteX13" fmla="*/ 52983 w 55492"/>
                <a:gd name="connsiteY13" fmla="*/ 11058 h 22679"/>
                <a:gd name="connsiteX14" fmla="*/ 52289 w 55492"/>
                <a:gd name="connsiteY14" fmla="*/ 7277 h 22679"/>
                <a:gd name="connsiteX15" fmla="*/ 54228 w 55492"/>
                <a:gd name="connsiteY15" fmla="*/ 7277 h 22679"/>
                <a:gd name="connsiteX16" fmla="*/ 54228 w 55492"/>
                <a:gd name="connsiteY16" fmla="*/ 4766 h 22679"/>
                <a:gd name="connsiteX17" fmla="*/ 51068 w 55492"/>
                <a:gd name="connsiteY17" fmla="*/ 4766 h 22679"/>
                <a:gd name="connsiteX18" fmla="*/ 41652 w 55492"/>
                <a:gd name="connsiteY18" fmla="*/ -275 h 22679"/>
                <a:gd name="connsiteX19" fmla="*/ 13915 w 55492"/>
                <a:gd name="connsiteY19" fmla="*/ -275 h 22679"/>
                <a:gd name="connsiteX20" fmla="*/ 13916 w 55492"/>
                <a:gd name="connsiteY20" fmla="*/ 2236 h 22679"/>
                <a:gd name="connsiteX21" fmla="*/ 22751 w 55492"/>
                <a:gd name="connsiteY21" fmla="*/ 2236 h 22679"/>
                <a:gd name="connsiteX22" fmla="*/ 22751 w 55492"/>
                <a:gd name="connsiteY22" fmla="*/ 11058 h 22679"/>
                <a:gd name="connsiteX23" fmla="*/ 13916 w 55492"/>
                <a:gd name="connsiteY23" fmla="*/ 19894 h 22679"/>
                <a:gd name="connsiteX24" fmla="*/ 5100 w 55492"/>
                <a:gd name="connsiteY24" fmla="*/ 11058 h 22679"/>
                <a:gd name="connsiteX25" fmla="*/ 13916 w 55492"/>
                <a:gd name="connsiteY25" fmla="*/ 2236 h 22679"/>
                <a:gd name="connsiteX26" fmla="*/ 25267 w 55492"/>
                <a:gd name="connsiteY26" fmla="*/ 2236 h 22679"/>
                <a:gd name="connsiteX27" fmla="*/ 30307 w 55492"/>
                <a:gd name="connsiteY27" fmla="*/ 2236 h 22679"/>
                <a:gd name="connsiteX28" fmla="*/ 30307 w 55492"/>
                <a:gd name="connsiteY28" fmla="*/ 4766 h 22679"/>
                <a:gd name="connsiteX29" fmla="*/ 25267 w 55492"/>
                <a:gd name="connsiteY29" fmla="*/ 4766 h 22679"/>
                <a:gd name="connsiteX30" fmla="*/ 32817 w 55492"/>
                <a:gd name="connsiteY30" fmla="*/ 2236 h 22679"/>
                <a:gd name="connsiteX31" fmla="*/ 41653 w 55492"/>
                <a:gd name="connsiteY31" fmla="*/ 2236 h 22679"/>
                <a:gd name="connsiteX32" fmla="*/ 50473 w 55492"/>
                <a:gd name="connsiteY32" fmla="*/ 11058 h 22679"/>
                <a:gd name="connsiteX33" fmla="*/ 41653 w 55492"/>
                <a:gd name="connsiteY33" fmla="*/ 19894 h 22679"/>
                <a:gd name="connsiteX34" fmla="*/ 32817 w 55492"/>
                <a:gd name="connsiteY34" fmla="*/ 11058 h 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5492" h="22679">
                  <a:moveTo>
                    <a:pt x="13916" y="-275"/>
                  </a:moveTo>
                  <a:cubicBezTo>
                    <a:pt x="9993" y="-275"/>
                    <a:pt x="6534" y="1729"/>
                    <a:pt x="4500" y="4766"/>
                  </a:cubicBezTo>
                  <a:lnTo>
                    <a:pt x="1340" y="4766"/>
                  </a:lnTo>
                  <a:cubicBezTo>
                    <a:pt x="1302" y="4764"/>
                    <a:pt x="1254" y="4764"/>
                    <a:pt x="1212" y="4766"/>
                  </a:cubicBezTo>
                  <a:cubicBezTo>
                    <a:pt x="-336" y="4961"/>
                    <a:pt x="-220" y="7242"/>
                    <a:pt x="1340" y="7277"/>
                  </a:cubicBezTo>
                  <a:lnTo>
                    <a:pt x="3279" y="7277"/>
                  </a:lnTo>
                  <a:cubicBezTo>
                    <a:pt x="2856" y="8464"/>
                    <a:pt x="2585" y="9727"/>
                    <a:pt x="2585" y="11058"/>
                  </a:cubicBezTo>
                  <a:cubicBezTo>
                    <a:pt x="2585" y="17307"/>
                    <a:pt x="7667" y="22405"/>
                    <a:pt x="13916" y="22405"/>
                  </a:cubicBezTo>
                  <a:cubicBezTo>
                    <a:pt x="20164" y="22405"/>
                    <a:pt x="25266" y="17307"/>
                    <a:pt x="25266" y="11058"/>
                  </a:cubicBezTo>
                  <a:lnTo>
                    <a:pt x="25266" y="7277"/>
                  </a:lnTo>
                  <a:lnTo>
                    <a:pt x="30307" y="7277"/>
                  </a:lnTo>
                  <a:lnTo>
                    <a:pt x="30307" y="11058"/>
                  </a:lnTo>
                  <a:cubicBezTo>
                    <a:pt x="30307" y="17307"/>
                    <a:pt x="35404" y="22405"/>
                    <a:pt x="41652" y="22405"/>
                  </a:cubicBezTo>
                  <a:cubicBezTo>
                    <a:pt x="47901" y="22405"/>
                    <a:pt x="52983" y="17307"/>
                    <a:pt x="52983" y="11058"/>
                  </a:cubicBezTo>
                  <a:cubicBezTo>
                    <a:pt x="52983" y="9727"/>
                    <a:pt x="52712" y="8464"/>
                    <a:pt x="52289" y="7277"/>
                  </a:cubicBezTo>
                  <a:lnTo>
                    <a:pt x="54228" y="7277"/>
                  </a:lnTo>
                  <a:cubicBezTo>
                    <a:pt x="56059" y="7442"/>
                    <a:pt x="56059" y="4602"/>
                    <a:pt x="54228" y="4766"/>
                  </a:cubicBezTo>
                  <a:lnTo>
                    <a:pt x="51068" y="4766"/>
                  </a:lnTo>
                  <a:cubicBezTo>
                    <a:pt x="49034" y="1729"/>
                    <a:pt x="45575" y="-275"/>
                    <a:pt x="41652" y="-275"/>
                  </a:cubicBezTo>
                  <a:cubicBezTo>
                    <a:pt x="32406" y="-275"/>
                    <a:pt x="23161" y="-275"/>
                    <a:pt x="13915" y="-275"/>
                  </a:cubicBezTo>
                  <a:close/>
                  <a:moveTo>
                    <a:pt x="13916" y="2236"/>
                  </a:moveTo>
                  <a:lnTo>
                    <a:pt x="22751" y="2236"/>
                  </a:lnTo>
                  <a:lnTo>
                    <a:pt x="22751" y="11058"/>
                  </a:lnTo>
                  <a:cubicBezTo>
                    <a:pt x="22751" y="15945"/>
                    <a:pt x="18803" y="19894"/>
                    <a:pt x="13916" y="19894"/>
                  </a:cubicBezTo>
                  <a:cubicBezTo>
                    <a:pt x="9030" y="19894"/>
                    <a:pt x="5100" y="15945"/>
                    <a:pt x="5100" y="11058"/>
                  </a:cubicBezTo>
                  <a:cubicBezTo>
                    <a:pt x="5100" y="6171"/>
                    <a:pt x="9030" y="2236"/>
                    <a:pt x="13916" y="2236"/>
                  </a:cubicBezTo>
                  <a:close/>
                  <a:moveTo>
                    <a:pt x="25267" y="2236"/>
                  </a:moveTo>
                  <a:lnTo>
                    <a:pt x="30307" y="2236"/>
                  </a:lnTo>
                  <a:lnTo>
                    <a:pt x="30307" y="4766"/>
                  </a:lnTo>
                  <a:lnTo>
                    <a:pt x="25267" y="4766"/>
                  </a:lnTo>
                  <a:close/>
                  <a:moveTo>
                    <a:pt x="32817" y="2236"/>
                  </a:moveTo>
                  <a:lnTo>
                    <a:pt x="41653" y="2236"/>
                  </a:lnTo>
                  <a:cubicBezTo>
                    <a:pt x="46539" y="2236"/>
                    <a:pt x="50473" y="6171"/>
                    <a:pt x="50473" y="11058"/>
                  </a:cubicBezTo>
                  <a:cubicBezTo>
                    <a:pt x="50473" y="15945"/>
                    <a:pt x="46539" y="19894"/>
                    <a:pt x="41653" y="19894"/>
                  </a:cubicBezTo>
                  <a:cubicBezTo>
                    <a:pt x="36766" y="19894"/>
                    <a:pt x="32817" y="15945"/>
                    <a:pt x="32817" y="11058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B52D255C-568D-4C96-A767-F5B4DEFB6DC9}"/>
                </a:ext>
              </a:extLst>
            </p:cNvPr>
            <p:cNvSpPr/>
            <p:nvPr/>
          </p:nvSpPr>
          <p:spPr>
            <a:xfrm>
              <a:off x="7009927" y="4673314"/>
              <a:ext cx="87632" cy="87936"/>
            </a:xfrm>
            <a:custGeom>
              <a:avLst/>
              <a:gdLst>
                <a:gd name="connsiteX0" fmla="*/ 2994 w 4314"/>
                <a:gd name="connsiteY0" fmla="*/ -264 h 4329"/>
                <a:gd name="connsiteX1" fmla="*/ 2268 w 4314"/>
                <a:gd name="connsiteY1" fmla="*/ 109 h 4329"/>
                <a:gd name="connsiteX2" fmla="*/ 482 w 4314"/>
                <a:gd name="connsiteY2" fmla="*/ 1895 h 4329"/>
                <a:gd name="connsiteX3" fmla="*/ 475 w 4314"/>
                <a:gd name="connsiteY3" fmla="*/ 3681 h 4329"/>
                <a:gd name="connsiteX4" fmla="*/ 2261 w 4314"/>
                <a:gd name="connsiteY4" fmla="*/ 3689 h 4329"/>
                <a:gd name="connsiteX5" fmla="*/ 2268 w 4314"/>
                <a:gd name="connsiteY5" fmla="*/ 3681 h 4329"/>
                <a:gd name="connsiteX6" fmla="*/ 4035 w 4314"/>
                <a:gd name="connsiteY6" fmla="*/ 1895 h 4329"/>
                <a:gd name="connsiteX7" fmla="*/ 4072 w 4314"/>
                <a:gd name="connsiteY7" fmla="*/ 113 h 4329"/>
                <a:gd name="connsiteX8" fmla="*/ 2994 w 4314"/>
                <a:gd name="connsiteY8" fmla="*/ -263 h 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4" h="4329">
                  <a:moveTo>
                    <a:pt x="2994" y="-264"/>
                  </a:moveTo>
                  <a:cubicBezTo>
                    <a:pt x="2717" y="-224"/>
                    <a:pt x="2462" y="-92"/>
                    <a:pt x="2268" y="109"/>
                  </a:cubicBezTo>
                  <a:lnTo>
                    <a:pt x="482" y="1895"/>
                  </a:lnTo>
                  <a:cubicBezTo>
                    <a:pt x="-13" y="2386"/>
                    <a:pt x="-16" y="3186"/>
                    <a:pt x="475" y="3681"/>
                  </a:cubicBezTo>
                  <a:cubicBezTo>
                    <a:pt x="966" y="4177"/>
                    <a:pt x="1766" y="4180"/>
                    <a:pt x="2261" y="3689"/>
                  </a:cubicBezTo>
                  <a:cubicBezTo>
                    <a:pt x="2263" y="3686"/>
                    <a:pt x="2266" y="3684"/>
                    <a:pt x="2268" y="3681"/>
                  </a:cubicBezTo>
                  <a:lnTo>
                    <a:pt x="4035" y="1895"/>
                  </a:lnTo>
                  <a:cubicBezTo>
                    <a:pt x="4537" y="1413"/>
                    <a:pt x="4554" y="615"/>
                    <a:pt x="4072" y="113"/>
                  </a:cubicBezTo>
                  <a:cubicBezTo>
                    <a:pt x="3793" y="-177"/>
                    <a:pt x="3392" y="-317"/>
                    <a:pt x="2994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B644BC3F-ACAA-4B9B-BECE-6C5AD87563CA}"/>
                </a:ext>
              </a:extLst>
            </p:cNvPr>
            <p:cNvSpPr/>
            <p:nvPr/>
          </p:nvSpPr>
          <p:spPr>
            <a:xfrm>
              <a:off x="7060954" y="4688102"/>
              <a:ext cx="124236" cy="124175"/>
            </a:xfrm>
            <a:custGeom>
              <a:avLst/>
              <a:gdLst>
                <a:gd name="connsiteX0" fmla="*/ 4816 w 6116"/>
                <a:gd name="connsiteY0" fmla="*/ -266 h 6113"/>
                <a:gd name="connsiteX1" fmla="*/ 4072 w 6116"/>
                <a:gd name="connsiteY1" fmla="*/ 106 h 6113"/>
                <a:gd name="connsiteX2" fmla="*/ 482 w 6116"/>
                <a:gd name="connsiteY2" fmla="*/ 3679 h 6113"/>
                <a:gd name="connsiteX3" fmla="*/ 475 w 6116"/>
                <a:gd name="connsiteY3" fmla="*/ 5465 h 6113"/>
                <a:gd name="connsiteX4" fmla="*/ 2261 w 6116"/>
                <a:gd name="connsiteY4" fmla="*/ 5472 h 6113"/>
                <a:gd name="connsiteX5" fmla="*/ 2268 w 6116"/>
                <a:gd name="connsiteY5" fmla="*/ 5465 h 6113"/>
                <a:gd name="connsiteX6" fmla="*/ 5840 w 6116"/>
                <a:gd name="connsiteY6" fmla="*/ 1893 h 6113"/>
                <a:gd name="connsiteX7" fmla="*/ 5871 w 6116"/>
                <a:gd name="connsiteY7" fmla="*/ 110 h 6113"/>
                <a:gd name="connsiteX8" fmla="*/ 4817 w 6116"/>
                <a:gd name="connsiteY8" fmla="*/ -266 h 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16" h="6113">
                  <a:moveTo>
                    <a:pt x="4816" y="-266"/>
                  </a:moveTo>
                  <a:cubicBezTo>
                    <a:pt x="4533" y="-230"/>
                    <a:pt x="4271" y="-98"/>
                    <a:pt x="4072" y="106"/>
                  </a:cubicBezTo>
                  <a:lnTo>
                    <a:pt x="482" y="3679"/>
                  </a:lnTo>
                  <a:cubicBezTo>
                    <a:pt x="-13" y="4170"/>
                    <a:pt x="-16" y="4970"/>
                    <a:pt x="475" y="5465"/>
                  </a:cubicBezTo>
                  <a:cubicBezTo>
                    <a:pt x="966" y="5960"/>
                    <a:pt x="1766" y="5963"/>
                    <a:pt x="2261" y="5472"/>
                  </a:cubicBezTo>
                  <a:cubicBezTo>
                    <a:pt x="2263" y="5470"/>
                    <a:pt x="2266" y="5468"/>
                    <a:pt x="2268" y="5465"/>
                  </a:cubicBezTo>
                  <a:lnTo>
                    <a:pt x="5840" y="1893"/>
                  </a:lnTo>
                  <a:cubicBezTo>
                    <a:pt x="6340" y="1409"/>
                    <a:pt x="6354" y="611"/>
                    <a:pt x="5871" y="110"/>
                  </a:cubicBezTo>
                  <a:cubicBezTo>
                    <a:pt x="5597" y="-173"/>
                    <a:pt x="5207" y="-312"/>
                    <a:pt x="4817" y="-266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0FE45FD0-19BB-4CBF-BC28-C450C2BB1936}"/>
                </a:ext>
              </a:extLst>
            </p:cNvPr>
            <p:cNvSpPr/>
            <p:nvPr/>
          </p:nvSpPr>
          <p:spPr>
            <a:xfrm>
              <a:off x="6449523" y="4673253"/>
              <a:ext cx="89135" cy="89216"/>
            </a:xfrm>
            <a:custGeom>
              <a:avLst/>
              <a:gdLst>
                <a:gd name="connsiteX0" fmla="*/ 3067 w 4388"/>
                <a:gd name="connsiteY0" fmla="*/ -263 h 4392"/>
                <a:gd name="connsiteX1" fmla="*/ 2323 w 4388"/>
                <a:gd name="connsiteY1" fmla="*/ 109 h 4392"/>
                <a:gd name="connsiteX2" fmla="*/ 556 w 4388"/>
                <a:gd name="connsiteY2" fmla="*/ 1895 h 4392"/>
                <a:gd name="connsiteX3" fmla="*/ 406 w 4388"/>
                <a:gd name="connsiteY3" fmla="*/ 3671 h 4392"/>
                <a:gd name="connsiteX4" fmla="*/ 2182 w 4388"/>
                <a:gd name="connsiteY4" fmla="*/ 3821 h 4392"/>
                <a:gd name="connsiteX5" fmla="*/ 2323 w 4388"/>
                <a:gd name="connsiteY5" fmla="*/ 3681 h 4392"/>
                <a:gd name="connsiteX6" fmla="*/ 4109 w 4388"/>
                <a:gd name="connsiteY6" fmla="*/ 1895 h 4392"/>
                <a:gd name="connsiteX7" fmla="*/ 4146 w 4388"/>
                <a:gd name="connsiteY7" fmla="*/ 113 h 4392"/>
                <a:gd name="connsiteX8" fmla="*/ 3067 w 4388"/>
                <a:gd name="connsiteY8" fmla="*/ -263 h 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8" h="4392">
                  <a:moveTo>
                    <a:pt x="3067" y="-263"/>
                  </a:moveTo>
                  <a:cubicBezTo>
                    <a:pt x="2784" y="-227"/>
                    <a:pt x="2522" y="-96"/>
                    <a:pt x="2323" y="109"/>
                  </a:cubicBezTo>
                  <a:lnTo>
                    <a:pt x="556" y="1895"/>
                  </a:lnTo>
                  <a:cubicBezTo>
                    <a:pt x="24" y="2344"/>
                    <a:pt x="-43" y="3140"/>
                    <a:pt x="406" y="3671"/>
                  </a:cubicBezTo>
                  <a:cubicBezTo>
                    <a:pt x="855" y="4203"/>
                    <a:pt x="1650" y="4270"/>
                    <a:pt x="2182" y="3821"/>
                  </a:cubicBezTo>
                  <a:cubicBezTo>
                    <a:pt x="2233" y="3778"/>
                    <a:pt x="2280" y="3731"/>
                    <a:pt x="2323" y="3681"/>
                  </a:cubicBezTo>
                  <a:lnTo>
                    <a:pt x="4109" y="1895"/>
                  </a:lnTo>
                  <a:cubicBezTo>
                    <a:pt x="4611" y="1413"/>
                    <a:pt x="4628" y="615"/>
                    <a:pt x="4146" y="113"/>
                  </a:cubicBezTo>
                  <a:cubicBezTo>
                    <a:pt x="3867" y="-177"/>
                    <a:pt x="3466" y="-317"/>
                    <a:pt x="3067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BB88F37C-49F8-478F-B807-D6C726F134EC}"/>
                </a:ext>
              </a:extLst>
            </p:cNvPr>
            <p:cNvSpPr/>
            <p:nvPr/>
          </p:nvSpPr>
          <p:spPr>
            <a:xfrm>
              <a:off x="6500733" y="4687980"/>
              <a:ext cx="125577" cy="125719"/>
            </a:xfrm>
            <a:custGeom>
              <a:avLst/>
              <a:gdLst>
                <a:gd name="connsiteX0" fmla="*/ 4861 w 6182"/>
                <a:gd name="connsiteY0" fmla="*/ -263 h 6189"/>
                <a:gd name="connsiteX1" fmla="*/ 4117 w 6182"/>
                <a:gd name="connsiteY1" fmla="*/ 109 h 6189"/>
                <a:gd name="connsiteX2" fmla="*/ 546 w 6182"/>
                <a:gd name="connsiteY2" fmla="*/ 3700 h 6189"/>
                <a:gd name="connsiteX3" fmla="*/ 415 w 6182"/>
                <a:gd name="connsiteY3" fmla="*/ 5478 h 6189"/>
                <a:gd name="connsiteX4" fmla="*/ 2192 w 6182"/>
                <a:gd name="connsiteY4" fmla="*/ 5609 h 6189"/>
                <a:gd name="connsiteX5" fmla="*/ 2332 w 6182"/>
                <a:gd name="connsiteY5" fmla="*/ 5468 h 6189"/>
                <a:gd name="connsiteX6" fmla="*/ 5903 w 6182"/>
                <a:gd name="connsiteY6" fmla="*/ 1896 h 6189"/>
                <a:gd name="connsiteX7" fmla="*/ 5940 w 6182"/>
                <a:gd name="connsiteY7" fmla="*/ 113 h 6189"/>
                <a:gd name="connsiteX8" fmla="*/ 4862 w 6182"/>
                <a:gd name="connsiteY8" fmla="*/ -263 h 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82" h="6189">
                  <a:moveTo>
                    <a:pt x="4861" y="-263"/>
                  </a:moveTo>
                  <a:cubicBezTo>
                    <a:pt x="4578" y="-227"/>
                    <a:pt x="4316" y="-95"/>
                    <a:pt x="4117" y="109"/>
                  </a:cubicBezTo>
                  <a:lnTo>
                    <a:pt x="546" y="3700"/>
                  </a:lnTo>
                  <a:cubicBezTo>
                    <a:pt x="19" y="4155"/>
                    <a:pt x="-40" y="4951"/>
                    <a:pt x="415" y="5478"/>
                  </a:cubicBezTo>
                  <a:cubicBezTo>
                    <a:pt x="869" y="6005"/>
                    <a:pt x="1665" y="6064"/>
                    <a:pt x="2192" y="5609"/>
                  </a:cubicBezTo>
                  <a:cubicBezTo>
                    <a:pt x="2242" y="5566"/>
                    <a:pt x="2289" y="5519"/>
                    <a:pt x="2332" y="5468"/>
                  </a:cubicBezTo>
                  <a:lnTo>
                    <a:pt x="5903" y="1896"/>
                  </a:lnTo>
                  <a:cubicBezTo>
                    <a:pt x="6406" y="1414"/>
                    <a:pt x="6422" y="616"/>
                    <a:pt x="5940" y="113"/>
                  </a:cubicBezTo>
                  <a:cubicBezTo>
                    <a:pt x="5661" y="-177"/>
                    <a:pt x="5261" y="-317"/>
                    <a:pt x="4862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="" xmlns:a16="http://schemas.microsoft.com/office/drawing/2014/main" id="{42E2955F-AC07-4276-94BC-E8A4D853E184}"/>
              </a:ext>
            </a:extLst>
          </p:cNvPr>
          <p:cNvSpPr/>
          <p:nvPr/>
        </p:nvSpPr>
        <p:spPr>
          <a:xfrm>
            <a:off x="542591" y="172373"/>
            <a:ext cx="973795" cy="972000"/>
          </a:xfrm>
          <a:custGeom>
            <a:avLst/>
            <a:gdLst>
              <a:gd name="connsiteX0" fmla="*/ 748732 w 766354"/>
              <a:gd name="connsiteY0" fmla="*/ 238304 h 764941"/>
              <a:gd name="connsiteX1" fmla="*/ 755866 w 766354"/>
              <a:gd name="connsiteY1" fmla="*/ 241504 h 764941"/>
              <a:gd name="connsiteX2" fmla="*/ 758628 w 766354"/>
              <a:gd name="connsiteY2" fmla="*/ 241095 h 764941"/>
              <a:gd name="connsiteX3" fmla="*/ 765305 w 766354"/>
              <a:gd name="connsiteY3" fmla="*/ 233294 h 764941"/>
              <a:gd name="connsiteX4" fmla="*/ 672370 w 766354"/>
              <a:gd name="connsiteY4" fmla="*/ 109488 h 764941"/>
              <a:gd name="connsiteX5" fmla="*/ 632070 w 766354"/>
              <a:gd name="connsiteY5" fmla="*/ 111450 h 764941"/>
              <a:gd name="connsiteX6" fmla="*/ 741683 w 766354"/>
              <a:gd name="connsiteY6" fmla="*/ 105782 h 764941"/>
              <a:gd name="connsiteX7" fmla="*/ 751703 w 766354"/>
              <a:gd name="connsiteY7" fmla="*/ 103601 h 764941"/>
              <a:gd name="connsiteX8" fmla="*/ 753951 w 766354"/>
              <a:gd name="connsiteY8" fmla="*/ 93600 h 764941"/>
              <a:gd name="connsiteX9" fmla="*/ 702116 w 766354"/>
              <a:gd name="connsiteY9" fmla="*/ 36964 h 764941"/>
              <a:gd name="connsiteX10" fmla="*/ 626107 w 766354"/>
              <a:gd name="connsiteY10" fmla="*/ 33831 h 764941"/>
              <a:gd name="connsiteX11" fmla="*/ 576110 w 766354"/>
              <a:gd name="connsiteY11" fmla="*/ 74693 h 764941"/>
              <a:gd name="connsiteX12" fmla="*/ 538353 w 766354"/>
              <a:gd name="connsiteY12" fmla="*/ 19134 h 764941"/>
              <a:gd name="connsiteX13" fmla="*/ 464239 w 766354"/>
              <a:gd name="connsiteY13" fmla="*/ 1255 h 764941"/>
              <a:gd name="connsiteX14" fmla="*/ 399126 w 766354"/>
              <a:gd name="connsiteY14" fmla="*/ 41460 h 764941"/>
              <a:gd name="connsiteX15" fmla="*/ 398555 w 766354"/>
              <a:gd name="connsiteY15" fmla="*/ 51700 h 764941"/>
              <a:gd name="connsiteX16" fmla="*/ 407603 w 766354"/>
              <a:gd name="connsiteY16" fmla="*/ 56519 h 764941"/>
              <a:gd name="connsiteX17" fmla="*/ 468306 w 766354"/>
              <a:gd name="connsiteY17" fmla="*/ 65644 h 764941"/>
              <a:gd name="connsiteX18" fmla="*/ 513750 w 766354"/>
              <a:gd name="connsiteY18" fmla="*/ 94705 h 764941"/>
              <a:gd name="connsiteX19" fmla="*/ 474764 w 766354"/>
              <a:gd name="connsiteY19" fmla="*/ 81475 h 764941"/>
              <a:gd name="connsiteX20" fmla="*/ 392906 w 766354"/>
              <a:gd name="connsiteY20" fmla="*/ 102525 h 764941"/>
              <a:gd name="connsiteX21" fmla="*/ 351444 w 766354"/>
              <a:gd name="connsiteY21" fmla="*/ 172924 h 764941"/>
              <a:gd name="connsiteX22" fmla="*/ 355692 w 766354"/>
              <a:gd name="connsiteY22" fmla="*/ 182221 h 764941"/>
              <a:gd name="connsiteX23" fmla="*/ 365912 w 766354"/>
              <a:gd name="connsiteY23" fmla="*/ 182316 h 764941"/>
              <a:gd name="connsiteX24" fmla="*/ 430473 w 766354"/>
              <a:gd name="connsiteY24" fmla="*/ 160037 h 764941"/>
              <a:gd name="connsiteX25" fmla="*/ 473621 w 766354"/>
              <a:gd name="connsiteY25" fmla="*/ 160580 h 764941"/>
              <a:gd name="connsiteX26" fmla="*/ 447856 w 766354"/>
              <a:gd name="connsiteY26" fmla="*/ 169752 h 764941"/>
              <a:gd name="connsiteX27" fmla="*/ 413880 w 766354"/>
              <a:gd name="connsiteY27" fmla="*/ 286738 h 764941"/>
              <a:gd name="connsiteX28" fmla="*/ 422243 w 766354"/>
              <a:gd name="connsiteY28" fmla="*/ 291701 h 764941"/>
              <a:gd name="connsiteX29" fmla="*/ 422881 w 766354"/>
              <a:gd name="connsiteY29" fmla="*/ 291682 h 764941"/>
              <a:gd name="connsiteX30" fmla="*/ 431149 w 766354"/>
              <a:gd name="connsiteY30" fmla="*/ 285567 h 764941"/>
              <a:gd name="connsiteX31" fmla="*/ 548907 w 766354"/>
              <a:gd name="connsiteY31" fmla="*/ 216701 h 764941"/>
              <a:gd name="connsiteX32" fmla="*/ 508064 w 766354"/>
              <a:gd name="connsiteY32" fmla="*/ 562106 h 764941"/>
              <a:gd name="connsiteX33" fmla="*/ 504701 w 766354"/>
              <a:gd name="connsiteY33" fmla="*/ 561897 h 764941"/>
              <a:gd name="connsiteX34" fmla="*/ 467144 w 766354"/>
              <a:gd name="connsiteY34" fmla="*/ 579413 h 764941"/>
              <a:gd name="connsiteX35" fmla="*/ 442779 w 766354"/>
              <a:gd name="connsiteY35" fmla="*/ 591615 h 764941"/>
              <a:gd name="connsiteX36" fmla="*/ 418424 w 766354"/>
              <a:gd name="connsiteY36" fmla="*/ 579413 h 764941"/>
              <a:gd name="connsiteX37" fmla="*/ 380876 w 766354"/>
              <a:gd name="connsiteY37" fmla="*/ 561897 h 764941"/>
              <a:gd name="connsiteX38" fmla="*/ 343329 w 766354"/>
              <a:gd name="connsiteY38" fmla="*/ 579413 h 764941"/>
              <a:gd name="connsiteX39" fmla="*/ 318973 w 766354"/>
              <a:gd name="connsiteY39" fmla="*/ 591615 h 764941"/>
              <a:gd name="connsiteX40" fmla="*/ 294618 w 766354"/>
              <a:gd name="connsiteY40" fmla="*/ 579413 h 764941"/>
              <a:gd name="connsiteX41" fmla="*/ 257070 w 766354"/>
              <a:gd name="connsiteY41" fmla="*/ 561897 h 764941"/>
              <a:gd name="connsiteX42" fmla="*/ 234515 w 766354"/>
              <a:gd name="connsiteY42" fmla="*/ 567526 h 764941"/>
              <a:gd name="connsiteX43" fmla="*/ 205502 w 766354"/>
              <a:gd name="connsiteY43" fmla="*/ 448482 h 764941"/>
              <a:gd name="connsiteX44" fmla="*/ 293599 w 766354"/>
              <a:gd name="connsiteY44" fmla="*/ 496708 h 764941"/>
              <a:gd name="connsiteX45" fmla="*/ 302219 w 766354"/>
              <a:gd name="connsiteY45" fmla="*/ 502318 h 764941"/>
              <a:gd name="connsiteX46" fmla="*/ 302276 w 766354"/>
              <a:gd name="connsiteY46" fmla="*/ 502318 h 764941"/>
              <a:gd name="connsiteX47" fmla="*/ 310906 w 766354"/>
              <a:gd name="connsiteY47" fmla="*/ 496812 h 764941"/>
              <a:gd name="connsiteX48" fmla="*/ 277616 w 766354"/>
              <a:gd name="connsiteY48" fmla="*/ 404086 h 764941"/>
              <a:gd name="connsiteX49" fmla="*/ 268805 w 766354"/>
              <a:gd name="connsiteY49" fmla="*/ 400705 h 764941"/>
              <a:gd name="connsiteX50" fmla="*/ 342233 w 766354"/>
              <a:gd name="connsiteY50" fmla="*/ 414993 h 764941"/>
              <a:gd name="connsiteX51" fmla="*/ 352482 w 766354"/>
              <a:gd name="connsiteY51" fmla="*/ 414335 h 764941"/>
              <a:gd name="connsiteX52" fmla="*/ 356187 w 766354"/>
              <a:gd name="connsiteY52" fmla="*/ 404772 h 764941"/>
              <a:gd name="connsiteX53" fmla="*/ 318459 w 766354"/>
              <a:gd name="connsiteY53" fmla="*/ 348651 h 764941"/>
              <a:gd name="connsiteX54" fmla="*/ 252794 w 766354"/>
              <a:gd name="connsiteY54" fmla="*/ 335916 h 764941"/>
              <a:gd name="connsiteX55" fmla="*/ 237039 w 766354"/>
              <a:gd name="connsiteY55" fmla="*/ 340783 h 764941"/>
              <a:gd name="connsiteX56" fmla="*/ 303600 w 766354"/>
              <a:gd name="connsiteY56" fmla="*/ 318981 h 764941"/>
              <a:gd name="connsiteX57" fmla="*/ 312315 w 766354"/>
              <a:gd name="connsiteY57" fmla="*/ 313589 h 764941"/>
              <a:gd name="connsiteX58" fmla="*/ 311106 w 766354"/>
              <a:gd name="connsiteY58" fmla="*/ 303426 h 764941"/>
              <a:gd name="connsiteX59" fmla="*/ 256765 w 766354"/>
              <a:gd name="connsiteY59" fmla="*/ 274385 h 764941"/>
              <a:gd name="connsiteX60" fmla="*/ 198025 w 766354"/>
              <a:gd name="connsiteY60" fmla="*/ 292501 h 764941"/>
              <a:gd name="connsiteX61" fmla="*/ 172222 w 766354"/>
              <a:gd name="connsiteY61" fmla="*/ 331735 h 764941"/>
              <a:gd name="connsiteX62" fmla="*/ 133236 w 766354"/>
              <a:gd name="connsiteY62" fmla="*/ 305788 h 764941"/>
              <a:gd name="connsiteX63" fmla="*/ 72276 w 766354"/>
              <a:gd name="connsiteY63" fmla="*/ 312132 h 764941"/>
              <a:gd name="connsiteX64" fmla="*/ 33395 w 766354"/>
              <a:gd name="connsiteY64" fmla="*/ 360290 h 764941"/>
              <a:gd name="connsiteX65" fmla="*/ 36262 w 766354"/>
              <a:gd name="connsiteY65" fmla="*/ 370139 h 764941"/>
              <a:gd name="connsiteX66" fmla="*/ 46396 w 766354"/>
              <a:gd name="connsiteY66" fmla="*/ 371692 h 764941"/>
              <a:gd name="connsiteX67" fmla="*/ 115929 w 766354"/>
              <a:gd name="connsiteY67" fmla="*/ 365396 h 764941"/>
              <a:gd name="connsiteX68" fmla="*/ 99174 w 766354"/>
              <a:gd name="connsiteY68" fmla="*/ 367177 h 764941"/>
              <a:gd name="connsiteX69" fmla="*/ 30423 w 766354"/>
              <a:gd name="connsiteY69" fmla="*/ 471695 h 764941"/>
              <a:gd name="connsiteX70" fmla="*/ 37567 w 766354"/>
              <a:gd name="connsiteY70" fmla="*/ 479067 h 764941"/>
              <a:gd name="connsiteX71" fmla="*/ 39757 w 766354"/>
              <a:gd name="connsiteY71" fmla="*/ 479324 h 764941"/>
              <a:gd name="connsiteX72" fmla="*/ 47263 w 766354"/>
              <a:gd name="connsiteY72" fmla="*/ 475667 h 764941"/>
              <a:gd name="connsiteX73" fmla="*/ 107413 w 766354"/>
              <a:gd name="connsiteY73" fmla="*/ 434052 h 764941"/>
              <a:gd name="connsiteX74" fmla="*/ 101060 w 766354"/>
              <a:gd name="connsiteY74" fmla="*/ 440253 h 764941"/>
              <a:gd name="connsiteX75" fmla="*/ 106432 w 766354"/>
              <a:gd name="connsiteY75" fmla="*/ 538684 h 764941"/>
              <a:gd name="connsiteX76" fmla="*/ 112805 w 766354"/>
              <a:gd name="connsiteY76" fmla="*/ 541123 h 764941"/>
              <a:gd name="connsiteX77" fmla="*/ 116557 w 766354"/>
              <a:gd name="connsiteY77" fmla="*/ 540351 h 764941"/>
              <a:gd name="connsiteX78" fmla="*/ 122330 w 766354"/>
              <a:gd name="connsiteY78" fmla="*/ 531855 h 764941"/>
              <a:gd name="connsiteX79" fmla="*/ 186814 w 766354"/>
              <a:gd name="connsiteY79" fmla="*/ 452407 h 764941"/>
              <a:gd name="connsiteX80" fmla="*/ 218380 w 766354"/>
              <a:gd name="connsiteY80" fmla="*/ 580480 h 764941"/>
              <a:gd name="connsiteX81" fmla="*/ 195158 w 766354"/>
              <a:gd name="connsiteY81" fmla="*/ 591615 h 764941"/>
              <a:gd name="connsiteX82" fmla="*/ 170831 w 766354"/>
              <a:gd name="connsiteY82" fmla="*/ 579413 h 764941"/>
              <a:gd name="connsiteX83" fmla="*/ 133312 w 766354"/>
              <a:gd name="connsiteY83" fmla="*/ 561897 h 764941"/>
              <a:gd name="connsiteX84" fmla="*/ 95774 w 766354"/>
              <a:gd name="connsiteY84" fmla="*/ 579413 h 764941"/>
              <a:gd name="connsiteX85" fmla="*/ 71418 w 766354"/>
              <a:gd name="connsiteY85" fmla="*/ 591615 h 764941"/>
              <a:gd name="connsiteX86" fmla="*/ 47073 w 766354"/>
              <a:gd name="connsiteY86" fmla="*/ 579413 h 764941"/>
              <a:gd name="connsiteX87" fmla="*/ 9525 w 766354"/>
              <a:gd name="connsiteY87" fmla="*/ 561897 h 764941"/>
              <a:gd name="connsiteX88" fmla="*/ 0 w 766354"/>
              <a:gd name="connsiteY88" fmla="*/ 571422 h 764941"/>
              <a:gd name="connsiteX89" fmla="*/ 9525 w 766354"/>
              <a:gd name="connsiteY89" fmla="*/ 580947 h 764941"/>
              <a:gd name="connsiteX90" fmla="*/ 33871 w 766354"/>
              <a:gd name="connsiteY90" fmla="*/ 593148 h 764941"/>
              <a:gd name="connsiteX91" fmla="*/ 71418 w 766354"/>
              <a:gd name="connsiteY91" fmla="*/ 610665 h 764941"/>
              <a:gd name="connsiteX92" fmla="*/ 108966 w 766354"/>
              <a:gd name="connsiteY92" fmla="*/ 593148 h 764941"/>
              <a:gd name="connsiteX93" fmla="*/ 133312 w 766354"/>
              <a:gd name="connsiteY93" fmla="*/ 580947 h 764941"/>
              <a:gd name="connsiteX94" fmla="*/ 157639 w 766354"/>
              <a:gd name="connsiteY94" fmla="*/ 593148 h 764941"/>
              <a:gd name="connsiteX95" fmla="*/ 195158 w 766354"/>
              <a:gd name="connsiteY95" fmla="*/ 610665 h 764941"/>
              <a:gd name="connsiteX96" fmla="*/ 224609 w 766354"/>
              <a:gd name="connsiteY96" fmla="*/ 600359 h 764941"/>
              <a:gd name="connsiteX97" fmla="*/ 245431 w 766354"/>
              <a:gd name="connsiteY97" fmla="*/ 654975 h 764941"/>
              <a:gd name="connsiteX98" fmla="*/ 8363 w 766354"/>
              <a:gd name="connsiteY98" fmla="*/ 719593 h 764941"/>
              <a:gd name="connsiteX99" fmla="*/ 3010 w 766354"/>
              <a:gd name="connsiteY99" fmla="*/ 731956 h 764941"/>
              <a:gd name="connsiteX100" fmla="*/ 11868 w 766354"/>
              <a:gd name="connsiteY100" fmla="*/ 737976 h 764941"/>
              <a:gd name="connsiteX101" fmla="*/ 15373 w 766354"/>
              <a:gd name="connsiteY101" fmla="*/ 737300 h 764941"/>
              <a:gd name="connsiteX102" fmla="*/ 483460 w 766354"/>
              <a:gd name="connsiteY102" fmla="*/ 667053 h 764941"/>
              <a:gd name="connsiteX103" fmla="*/ 455457 w 766354"/>
              <a:gd name="connsiteY103" fmla="*/ 751920 h 764941"/>
              <a:gd name="connsiteX104" fmla="*/ 460820 w 766354"/>
              <a:gd name="connsiteY104" fmla="*/ 764274 h 764941"/>
              <a:gd name="connsiteX105" fmla="*/ 464315 w 766354"/>
              <a:gd name="connsiteY105" fmla="*/ 764941 h 764941"/>
              <a:gd name="connsiteX106" fmla="*/ 473183 w 766354"/>
              <a:gd name="connsiteY106" fmla="*/ 758912 h 764941"/>
              <a:gd name="connsiteX107" fmla="*/ 502644 w 766354"/>
              <a:gd name="connsiteY107" fmla="*/ 669110 h 764941"/>
              <a:gd name="connsiteX108" fmla="*/ 750294 w 766354"/>
              <a:gd name="connsiteY108" fmla="*/ 736823 h 764941"/>
              <a:gd name="connsiteX109" fmla="*/ 763200 w 766354"/>
              <a:gd name="connsiteY109" fmla="*/ 732994 h 764941"/>
              <a:gd name="connsiteX110" fmla="*/ 759381 w 766354"/>
              <a:gd name="connsiteY110" fmla="*/ 720088 h 764941"/>
              <a:gd name="connsiteX111" fmla="*/ 546059 w 766354"/>
              <a:gd name="connsiteY111" fmla="*/ 655213 h 764941"/>
              <a:gd name="connsiteX112" fmla="*/ 507768 w 766354"/>
              <a:gd name="connsiteY112" fmla="*/ 649898 h 764941"/>
              <a:gd name="connsiteX113" fmla="*/ 522380 w 766354"/>
              <a:gd name="connsiteY113" fmla="*/ 587166 h 764941"/>
              <a:gd name="connsiteX114" fmla="*/ 529028 w 766354"/>
              <a:gd name="connsiteY114" fmla="*/ 593158 h 764941"/>
              <a:gd name="connsiteX115" fmla="*/ 566576 w 766354"/>
              <a:gd name="connsiteY115" fmla="*/ 610674 h 764941"/>
              <a:gd name="connsiteX116" fmla="*/ 604142 w 766354"/>
              <a:gd name="connsiteY116" fmla="*/ 593167 h 764941"/>
              <a:gd name="connsiteX117" fmla="*/ 628517 w 766354"/>
              <a:gd name="connsiteY117" fmla="*/ 580956 h 764941"/>
              <a:gd name="connsiteX118" fmla="*/ 652920 w 766354"/>
              <a:gd name="connsiteY118" fmla="*/ 593167 h 764941"/>
              <a:gd name="connsiteX119" fmla="*/ 690496 w 766354"/>
              <a:gd name="connsiteY119" fmla="*/ 610674 h 764941"/>
              <a:gd name="connsiteX120" fmla="*/ 728082 w 766354"/>
              <a:gd name="connsiteY120" fmla="*/ 593167 h 764941"/>
              <a:gd name="connsiteX121" fmla="*/ 752485 w 766354"/>
              <a:gd name="connsiteY121" fmla="*/ 580956 h 764941"/>
              <a:gd name="connsiteX122" fmla="*/ 762010 w 766354"/>
              <a:gd name="connsiteY122" fmla="*/ 571431 h 764941"/>
              <a:gd name="connsiteX123" fmla="*/ 752485 w 766354"/>
              <a:gd name="connsiteY123" fmla="*/ 561906 h 764941"/>
              <a:gd name="connsiteX124" fmla="*/ 714899 w 766354"/>
              <a:gd name="connsiteY124" fmla="*/ 579413 h 764941"/>
              <a:gd name="connsiteX125" fmla="*/ 690496 w 766354"/>
              <a:gd name="connsiteY125" fmla="*/ 591624 h 764941"/>
              <a:gd name="connsiteX126" fmla="*/ 666102 w 766354"/>
              <a:gd name="connsiteY126" fmla="*/ 579413 h 764941"/>
              <a:gd name="connsiteX127" fmla="*/ 628517 w 766354"/>
              <a:gd name="connsiteY127" fmla="*/ 561906 h 764941"/>
              <a:gd name="connsiteX128" fmla="*/ 590950 w 766354"/>
              <a:gd name="connsiteY128" fmla="*/ 579413 h 764941"/>
              <a:gd name="connsiteX129" fmla="*/ 566576 w 766354"/>
              <a:gd name="connsiteY129" fmla="*/ 591624 h 764941"/>
              <a:gd name="connsiteX130" fmla="*/ 542230 w 766354"/>
              <a:gd name="connsiteY130" fmla="*/ 579423 h 764941"/>
              <a:gd name="connsiteX131" fmla="*/ 526447 w 766354"/>
              <a:gd name="connsiteY131" fmla="*/ 567145 h 764941"/>
              <a:gd name="connsiteX132" fmla="*/ 567842 w 766354"/>
              <a:gd name="connsiteY132" fmla="*/ 219225 h 764941"/>
              <a:gd name="connsiteX133" fmla="*/ 656606 w 766354"/>
              <a:gd name="connsiteY133" fmla="*/ 317247 h 764941"/>
              <a:gd name="connsiteX134" fmla="*/ 662902 w 766354"/>
              <a:gd name="connsiteY134" fmla="*/ 325372 h 764941"/>
              <a:gd name="connsiteX135" fmla="*/ 666102 w 766354"/>
              <a:gd name="connsiteY135" fmla="*/ 325924 h 764941"/>
              <a:gd name="connsiteX136" fmla="*/ 672903 w 766354"/>
              <a:gd name="connsiteY136" fmla="*/ 323067 h 764941"/>
              <a:gd name="connsiteX137" fmla="*/ 671998 w 766354"/>
              <a:gd name="connsiteY137" fmla="*/ 201204 h 764941"/>
              <a:gd name="connsiteX138" fmla="*/ 653139 w 766354"/>
              <a:gd name="connsiteY138" fmla="*/ 186983 h 764941"/>
              <a:gd name="connsiteX139" fmla="*/ 748732 w 766354"/>
              <a:gd name="connsiteY139" fmla="*/ 238304 h 764941"/>
              <a:gd name="connsiteX140" fmla="*/ 298390 w 766354"/>
              <a:gd name="connsiteY140" fmla="*/ 468123 h 764941"/>
              <a:gd name="connsiteX141" fmla="*/ 222342 w 766354"/>
              <a:gd name="connsiteY141" fmla="*/ 427327 h 764941"/>
              <a:gd name="connsiteX142" fmla="*/ 216846 w 766354"/>
              <a:gd name="connsiteY142" fmla="*/ 427499 h 764941"/>
              <a:gd name="connsiteX143" fmla="*/ 231162 w 766354"/>
              <a:gd name="connsiteY143" fmla="*/ 419507 h 764941"/>
              <a:gd name="connsiteX144" fmla="*/ 269462 w 766354"/>
              <a:gd name="connsiteY144" fmla="*/ 421327 h 764941"/>
              <a:gd name="connsiteX145" fmla="*/ 298390 w 766354"/>
              <a:gd name="connsiteY145" fmla="*/ 468123 h 764941"/>
              <a:gd name="connsiteX146" fmla="*/ 256603 w 766354"/>
              <a:gd name="connsiteY146" fmla="*/ 354595 h 764941"/>
              <a:gd name="connsiteX147" fmla="*/ 270405 w 766354"/>
              <a:gd name="connsiteY147" fmla="*/ 353194 h 764941"/>
              <a:gd name="connsiteX148" fmla="*/ 307924 w 766354"/>
              <a:gd name="connsiteY148" fmla="*/ 364558 h 764941"/>
              <a:gd name="connsiteX149" fmla="*/ 330775 w 766354"/>
              <a:gd name="connsiteY149" fmla="*/ 389704 h 764941"/>
              <a:gd name="connsiteX150" fmla="*/ 202254 w 766354"/>
              <a:gd name="connsiteY150" fmla="*/ 413173 h 764941"/>
              <a:gd name="connsiteX151" fmla="*/ 256603 w 766354"/>
              <a:gd name="connsiteY151" fmla="*/ 354595 h 764941"/>
              <a:gd name="connsiteX152" fmla="*/ 210179 w 766354"/>
              <a:gd name="connsiteY152" fmla="*/ 307170 h 764941"/>
              <a:gd name="connsiteX153" fmla="*/ 249022 w 766354"/>
              <a:gd name="connsiteY153" fmla="*/ 293073 h 764941"/>
              <a:gd name="connsiteX154" fmla="*/ 254937 w 766354"/>
              <a:gd name="connsiteY154" fmla="*/ 293358 h 764941"/>
              <a:gd name="connsiteX155" fmla="*/ 281369 w 766354"/>
              <a:gd name="connsiteY155" fmla="*/ 302283 h 764941"/>
              <a:gd name="connsiteX156" fmla="*/ 190824 w 766354"/>
              <a:gd name="connsiteY156" fmla="*/ 373749 h 764941"/>
              <a:gd name="connsiteX157" fmla="*/ 210179 w 766354"/>
              <a:gd name="connsiteY157" fmla="*/ 307170 h 764941"/>
              <a:gd name="connsiteX158" fmla="*/ 92697 w 766354"/>
              <a:gd name="connsiteY158" fmla="*/ 343812 h 764941"/>
              <a:gd name="connsiteX159" fmla="*/ 60360 w 766354"/>
              <a:gd name="connsiteY159" fmla="*/ 347556 h 764941"/>
              <a:gd name="connsiteX160" fmla="*/ 81353 w 766354"/>
              <a:gd name="connsiteY160" fmla="*/ 328877 h 764941"/>
              <a:gd name="connsiteX161" fmla="*/ 127778 w 766354"/>
              <a:gd name="connsiteY161" fmla="*/ 324038 h 764941"/>
              <a:gd name="connsiteX162" fmla="*/ 171402 w 766354"/>
              <a:gd name="connsiteY162" fmla="*/ 377759 h 764941"/>
              <a:gd name="connsiteX163" fmla="*/ 92697 w 766354"/>
              <a:gd name="connsiteY163" fmla="*/ 343812 h 764941"/>
              <a:gd name="connsiteX164" fmla="*/ 47977 w 766354"/>
              <a:gd name="connsiteY164" fmla="*/ 447806 h 764941"/>
              <a:gd name="connsiteX165" fmla="*/ 103003 w 766354"/>
              <a:gd name="connsiteY165" fmla="*/ 385846 h 764941"/>
              <a:gd name="connsiteX166" fmla="*/ 116891 w 766354"/>
              <a:gd name="connsiteY166" fmla="*/ 384436 h 764941"/>
              <a:gd name="connsiteX167" fmla="*/ 154657 w 766354"/>
              <a:gd name="connsiteY167" fmla="*/ 395876 h 764941"/>
              <a:gd name="connsiteX168" fmla="*/ 176336 w 766354"/>
              <a:gd name="connsiteY168" fmla="*/ 418793 h 764941"/>
              <a:gd name="connsiteX169" fmla="*/ 47977 w 766354"/>
              <a:gd name="connsiteY169" fmla="*/ 447806 h 764941"/>
              <a:gd name="connsiteX170" fmla="*/ 106766 w 766354"/>
              <a:gd name="connsiteY170" fmla="*/ 507366 h 764941"/>
              <a:gd name="connsiteX171" fmla="*/ 115281 w 766354"/>
              <a:gd name="connsiteY171" fmla="*/ 452921 h 764941"/>
              <a:gd name="connsiteX172" fmla="*/ 149971 w 766354"/>
              <a:gd name="connsiteY172" fmla="*/ 436157 h 764941"/>
              <a:gd name="connsiteX173" fmla="*/ 152771 w 766354"/>
              <a:gd name="connsiteY173" fmla="*/ 436081 h 764941"/>
              <a:gd name="connsiteX174" fmla="*/ 166097 w 766354"/>
              <a:gd name="connsiteY174" fmla="*/ 437881 h 764941"/>
              <a:gd name="connsiteX175" fmla="*/ 106766 w 766354"/>
              <a:gd name="connsiteY175" fmla="*/ 507366 h 764941"/>
              <a:gd name="connsiteX176" fmla="*/ 265166 w 766354"/>
              <a:gd name="connsiteY176" fmla="*/ 652194 h 764941"/>
              <a:gd name="connsiteX177" fmla="*/ 240221 w 766354"/>
              <a:gd name="connsiteY177" fmla="*/ 586471 h 764941"/>
              <a:gd name="connsiteX178" fmla="*/ 257042 w 766354"/>
              <a:gd name="connsiteY178" fmla="*/ 580956 h 764941"/>
              <a:gd name="connsiteX179" fmla="*/ 281397 w 766354"/>
              <a:gd name="connsiteY179" fmla="*/ 593158 h 764941"/>
              <a:gd name="connsiteX180" fmla="*/ 318945 w 766354"/>
              <a:gd name="connsiteY180" fmla="*/ 610674 h 764941"/>
              <a:gd name="connsiteX181" fmla="*/ 356492 w 766354"/>
              <a:gd name="connsiteY181" fmla="*/ 593158 h 764941"/>
              <a:gd name="connsiteX182" fmla="*/ 380848 w 766354"/>
              <a:gd name="connsiteY182" fmla="*/ 580956 h 764941"/>
              <a:gd name="connsiteX183" fmla="*/ 405203 w 766354"/>
              <a:gd name="connsiteY183" fmla="*/ 593158 h 764941"/>
              <a:gd name="connsiteX184" fmla="*/ 442751 w 766354"/>
              <a:gd name="connsiteY184" fmla="*/ 610674 h 764941"/>
              <a:gd name="connsiteX185" fmla="*/ 480308 w 766354"/>
              <a:gd name="connsiteY185" fmla="*/ 593158 h 764941"/>
              <a:gd name="connsiteX186" fmla="*/ 504215 w 766354"/>
              <a:gd name="connsiteY186" fmla="*/ 580975 h 764941"/>
              <a:gd name="connsiteX187" fmla="*/ 488642 w 766354"/>
              <a:gd name="connsiteY187" fmla="*/ 647860 h 764941"/>
              <a:gd name="connsiteX188" fmla="*/ 265166 w 766354"/>
              <a:gd name="connsiteY188" fmla="*/ 652194 h 764941"/>
              <a:gd name="connsiteX189" fmla="*/ 669712 w 766354"/>
              <a:gd name="connsiteY189" fmla="*/ 128357 h 764941"/>
              <a:gd name="connsiteX190" fmla="*/ 746998 w 766354"/>
              <a:gd name="connsiteY190" fmla="*/ 210700 h 764941"/>
              <a:gd name="connsiteX191" fmla="*/ 638794 w 766354"/>
              <a:gd name="connsiteY191" fmla="*/ 167285 h 764941"/>
              <a:gd name="connsiteX192" fmla="*/ 574015 w 766354"/>
              <a:gd name="connsiteY192" fmla="*/ 183764 h 764941"/>
              <a:gd name="connsiteX193" fmla="*/ 603342 w 766354"/>
              <a:gd name="connsiteY193" fmla="*/ 145616 h 764941"/>
              <a:gd name="connsiteX194" fmla="*/ 669712 w 766354"/>
              <a:gd name="connsiteY194" fmla="*/ 128357 h 764941"/>
              <a:gd name="connsiteX195" fmla="*/ 565280 w 766354"/>
              <a:gd name="connsiteY195" fmla="*/ 159418 h 764941"/>
              <a:gd name="connsiteX196" fmla="*/ 563594 w 766354"/>
              <a:gd name="connsiteY196" fmla="*/ 154370 h 764941"/>
              <a:gd name="connsiteX197" fmla="*/ 564023 w 766354"/>
              <a:gd name="connsiteY197" fmla="*/ 153703 h 764941"/>
              <a:gd name="connsiteX198" fmla="*/ 565614 w 766354"/>
              <a:gd name="connsiteY198" fmla="*/ 158894 h 764941"/>
              <a:gd name="connsiteX199" fmla="*/ 565280 w 766354"/>
              <a:gd name="connsiteY199" fmla="*/ 159418 h 764941"/>
              <a:gd name="connsiteX200" fmla="*/ 632670 w 766354"/>
              <a:gd name="connsiteY200" fmla="*/ 51719 h 764941"/>
              <a:gd name="connsiteX201" fmla="*/ 660368 w 766354"/>
              <a:gd name="connsiteY201" fmla="*/ 46747 h 764941"/>
              <a:gd name="connsiteX202" fmla="*/ 694077 w 766354"/>
              <a:gd name="connsiteY202" fmla="*/ 54252 h 764941"/>
              <a:gd name="connsiteX203" fmla="*/ 727043 w 766354"/>
              <a:gd name="connsiteY203" fmla="*/ 82380 h 764941"/>
              <a:gd name="connsiteX204" fmla="*/ 579892 w 766354"/>
              <a:gd name="connsiteY204" fmla="*/ 133557 h 764941"/>
              <a:gd name="connsiteX205" fmla="*/ 632670 w 766354"/>
              <a:gd name="connsiteY205" fmla="*/ 51719 h 764941"/>
              <a:gd name="connsiteX206" fmla="*/ 427996 w 766354"/>
              <a:gd name="connsiteY206" fmla="*/ 38041 h 764941"/>
              <a:gd name="connsiteX207" fmla="*/ 467220 w 766354"/>
              <a:gd name="connsiteY207" fmla="*/ 20077 h 764941"/>
              <a:gd name="connsiteX208" fmla="*/ 527104 w 766354"/>
              <a:gd name="connsiteY208" fmla="*/ 34526 h 764941"/>
              <a:gd name="connsiteX209" fmla="*/ 555689 w 766354"/>
              <a:gd name="connsiteY209" fmla="*/ 127757 h 764941"/>
              <a:gd name="connsiteX210" fmla="*/ 427996 w 766354"/>
              <a:gd name="connsiteY210" fmla="*/ 38041 h 764941"/>
              <a:gd name="connsiteX211" fmla="*/ 375133 w 766354"/>
              <a:gd name="connsiteY211" fmla="*/ 156513 h 764941"/>
              <a:gd name="connsiteX212" fmla="*/ 404355 w 766354"/>
              <a:gd name="connsiteY212" fmla="*/ 117746 h 764941"/>
              <a:gd name="connsiteX213" fmla="*/ 472078 w 766354"/>
              <a:gd name="connsiteY213" fmla="*/ 100353 h 764941"/>
              <a:gd name="connsiteX214" fmla="*/ 543068 w 766354"/>
              <a:gd name="connsiteY214" fmla="*/ 153950 h 764941"/>
              <a:gd name="connsiteX215" fmla="*/ 543420 w 766354"/>
              <a:gd name="connsiteY215" fmla="*/ 155370 h 764941"/>
              <a:gd name="connsiteX216" fmla="*/ 545154 w 766354"/>
              <a:gd name="connsiteY216" fmla="*/ 159132 h 764941"/>
              <a:gd name="connsiteX217" fmla="*/ 549821 w 766354"/>
              <a:gd name="connsiteY217" fmla="*/ 178315 h 764941"/>
              <a:gd name="connsiteX218" fmla="*/ 451856 w 766354"/>
              <a:gd name="connsiteY218" fmla="*/ 139749 h 764941"/>
              <a:gd name="connsiteX219" fmla="*/ 375133 w 766354"/>
              <a:gd name="connsiteY219" fmla="*/ 156513 h 764941"/>
              <a:gd name="connsiteX220" fmla="*/ 423691 w 766354"/>
              <a:gd name="connsiteY220" fmla="*/ 258640 h 764941"/>
              <a:gd name="connsiteX221" fmla="*/ 457029 w 766354"/>
              <a:gd name="connsiteY221" fmla="*/ 186440 h 764941"/>
              <a:gd name="connsiteX222" fmla="*/ 488918 w 766354"/>
              <a:gd name="connsiteY222" fmla="*/ 178172 h 764941"/>
              <a:gd name="connsiteX223" fmla="*/ 507568 w 766354"/>
              <a:gd name="connsiteY223" fmla="*/ 180859 h 764941"/>
              <a:gd name="connsiteX224" fmla="*/ 533352 w 766354"/>
              <a:gd name="connsiteY224" fmla="*/ 195175 h 764941"/>
              <a:gd name="connsiteX225" fmla="*/ 423691 w 766354"/>
              <a:gd name="connsiteY225" fmla="*/ 258640 h 764941"/>
              <a:gd name="connsiteX226" fmla="*/ 671065 w 766354"/>
              <a:gd name="connsiteY226" fmla="*/ 293339 h 764941"/>
              <a:gd name="connsiteX227" fmla="*/ 582768 w 766354"/>
              <a:gd name="connsiteY227" fmla="*/ 202109 h 764941"/>
              <a:gd name="connsiteX228" fmla="*/ 611324 w 766354"/>
              <a:gd name="connsiteY228" fmla="*/ 195432 h 764941"/>
              <a:gd name="connsiteX229" fmla="*/ 658559 w 766354"/>
              <a:gd name="connsiteY229" fmla="*/ 214720 h 764941"/>
              <a:gd name="connsiteX230" fmla="*/ 671065 w 766354"/>
              <a:gd name="connsiteY230" fmla="*/ 293339 h 76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66354" h="764941">
                <a:moveTo>
                  <a:pt x="748732" y="238304"/>
                </a:moveTo>
                <a:cubicBezTo>
                  <a:pt x="750570" y="240371"/>
                  <a:pt x="753180" y="241504"/>
                  <a:pt x="755866" y="241504"/>
                </a:cubicBezTo>
                <a:cubicBezTo>
                  <a:pt x="756790" y="241504"/>
                  <a:pt x="757714" y="241371"/>
                  <a:pt x="758628" y="241095"/>
                </a:cubicBezTo>
                <a:cubicBezTo>
                  <a:pt x="762190" y="240018"/>
                  <a:pt x="764791" y="236970"/>
                  <a:pt x="765305" y="233294"/>
                </a:cubicBezTo>
                <a:cubicBezTo>
                  <a:pt x="773592" y="173381"/>
                  <a:pt x="731901" y="117841"/>
                  <a:pt x="672370" y="109488"/>
                </a:cubicBezTo>
                <a:cubicBezTo>
                  <a:pt x="658701" y="107573"/>
                  <a:pt x="645100" y="108335"/>
                  <a:pt x="632070" y="111450"/>
                </a:cubicBezTo>
                <a:cubicBezTo>
                  <a:pt x="681361" y="84237"/>
                  <a:pt x="738426" y="104582"/>
                  <a:pt x="741683" y="105782"/>
                </a:cubicBezTo>
                <a:cubicBezTo>
                  <a:pt x="745150" y="107049"/>
                  <a:pt x="749075" y="106211"/>
                  <a:pt x="751703" y="103601"/>
                </a:cubicBezTo>
                <a:cubicBezTo>
                  <a:pt x="754332" y="100991"/>
                  <a:pt x="755218" y="97086"/>
                  <a:pt x="753951" y="93600"/>
                </a:cubicBezTo>
                <a:cubicBezTo>
                  <a:pt x="744788" y="68349"/>
                  <a:pt x="726377" y="48232"/>
                  <a:pt x="702116" y="36964"/>
                </a:cubicBezTo>
                <a:cubicBezTo>
                  <a:pt x="678018" y="25763"/>
                  <a:pt x="651034" y="24658"/>
                  <a:pt x="626107" y="33831"/>
                </a:cubicBezTo>
                <a:cubicBezTo>
                  <a:pt x="604561" y="41765"/>
                  <a:pt x="587454" y="56500"/>
                  <a:pt x="576110" y="74693"/>
                </a:cubicBezTo>
                <a:cubicBezTo>
                  <a:pt x="570452" y="53090"/>
                  <a:pt x="557670" y="33240"/>
                  <a:pt x="538353" y="19134"/>
                </a:cubicBezTo>
                <a:cubicBezTo>
                  <a:pt x="516827" y="3417"/>
                  <a:pt x="490490" y="-2926"/>
                  <a:pt x="464239" y="1255"/>
                </a:cubicBezTo>
                <a:cubicBezTo>
                  <a:pt x="437893" y="5456"/>
                  <a:pt x="414776" y="19734"/>
                  <a:pt x="399126" y="41460"/>
                </a:cubicBezTo>
                <a:cubicBezTo>
                  <a:pt x="396954" y="44470"/>
                  <a:pt x="396735" y="48471"/>
                  <a:pt x="398555" y="51700"/>
                </a:cubicBezTo>
                <a:cubicBezTo>
                  <a:pt x="400374" y="54928"/>
                  <a:pt x="403946" y="56853"/>
                  <a:pt x="407603" y="56519"/>
                </a:cubicBezTo>
                <a:cubicBezTo>
                  <a:pt x="407889" y="56491"/>
                  <a:pt x="436874" y="54357"/>
                  <a:pt x="468306" y="65644"/>
                </a:cubicBezTo>
                <a:cubicBezTo>
                  <a:pt x="486728" y="72254"/>
                  <a:pt x="501767" y="82075"/>
                  <a:pt x="513750" y="94705"/>
                </a:cubicBezTo>
                <a:cubicBezTo>
                  <a:pt x="502015" y="88104"/>
                  <a:pt x="488909" y="83456"/>
                  <a:pt x="474764" y="81475"/>
                </a:cubicBezTo>
                <a:cubicBezTo>
                  <a:pt x="445360" y="77350"/>
                  <a:pt x="416328" y="84837"/>
                  <a:pt x="392906" y="102525"/>
                </a:cubicBezTo>
                <a:cubicBezTo>
                  <a:pt x="370065" y="119784"/>
                  <a:pt x="355340" y="144787"/>
                  <a:pt x="351444" y="172924"/>
                </a:cubicBezTo>
                <a:cubicBezTo>
                  <a:pt x="350939" y="176582"/>
                  <a:pt x="352596" y="180211"/>
                  <a:pt x="355692" y="182221"/>
                </a:cubicBezTo>
                <a:cubicBezTo>
                  <a:pt x="358807" y="184240"/>
                  <a:pt x="362798" y="184278"/>
                  <a:pt x="365912" y="182316"/>
                </a:cubicBezTo>
                <a:cubicBezTo>
                  <a:pt x="366189" y="182144"/>
                  <a:pt x="393621" y="165247"/>
                  <a:pt x="430473" y="160037"/>
                </a:cubicBezTo>
                <a:cubicBezTo>
                  <a:pt x="445656" y="157894"/>
                  <a:pt x="459991" y="158246"/>
                  <a:pt x="473621" y="160580"/>
                </a:cubicBezTo>
                <a:cubicBezTo>
                  <a:pt x="464715" y="162228"/>
                  <a:pt x="456028" y="165238"/>
                  <a:pt x="447856" y="169752"/>
                </a:cubicBezTo>
                <a:cubicBezTo>
                  <a:pt x="406451" y="192584"/>
                  <a:pt x="391211" y="245067"/>
                  <a:pt x="413880" y="286738"/>
                </a:cubicBezTo>
                <a:cubicBezTo>
                  <a:pt x="415557" y="289815"/>
                  <a:pt x="418776" y="291701"/>
                  <a:pt x="422243" y="291701"/>
                </a:cubicBezTo>
                <a:cubicBezTo>
                  <a:pt x="422453" y="291701"/>
                  <a:pt x="422662" y="291701"/>
                  <a:pt x="422881" y="291682"/>
                </a:cubicBezTo>
                <a:cubicBezTo>
                  <a:pt x="426587" y="291434"/>
                  <a:pt x="429825" y="289043"/>
                  <a:pt x="431149" y="285567"/>
                </a:cubicBezTo>
                <a:cubicBezTo>
                  <a:pt x="432549" y="281938"/>
                  <a:pt x="465668" y="198337"/>
                  <a:pt x="548907" y="216701"/>
                </a:cubicBezTo>
                <a:cubicBezTo>
                  <a:pt x="546583" y="263583"/>
                  <a:pt x="537248" y="413630"/>
                  <a:pt x="508064" y="562106"/>
                </a:cubicBezTo>
                <a:cubicBezTo>
                  <a:pt x="506940" y="562040"/>
                  <a:pt x="505892" y="561897"/>
                  <a:pt x="504701" y="561897"/>
                </a:cubicBezTo>
                <a:cubicBezTo>
                  <a:pt x="485394" y="561897"/>
                  <a:pt x="475278" y="571612"/>
                  <a:pt x="467144" y="579413"/>
                </a:cubicBezTo>
                <a:cubicBezTo>
                  <a:pt x="459762" y="586500"/>
                  <a:pt x="454428" y="591615"/>
                  <a:pt x="442779" y="591615"/>
                </a:cubicBezTo>
                <a:cubicBezTo>
                  <a:pt x="431140" y="591615"/>
                  <a:pt x="425806" y="586490"/>
                  <a:pt x="418424" y="579413"/>
                </a:cubicBezTo>
                <a:cubicBezTo>
                  <a:pt x="410299" y="571612"/>
                  <a:pt x="400183" y="561897"/>
                  <a:pt x="380876" y="561897"/>
                </a:cubicBezTo>
                <a:cubicBezTo>
                  <a:pt x="361569" y="561897"/>
                  <a:pt x="351453" y="571612"/>
                  <a:pt x="343329" y="579413"/>
                </a:cubicBezTo>
                <a:cubicBezTo>
                  <a:pt x="335947" y="586500"/>
                  <a:pt x="330613" y="591615"/>
                  <a:pt x="318973" y="591615"/>
                </a:cubicBezTo>
                <a:cubicBezTo>
                  <a:pt x="307334" y="591615"/>
                  <a:pt x="302000" y="586490"/>
                  <a:pt x="294618" y="579413"/>
                </a:cubicBezTo>
                <a:cubicBezTo>
                  <a:pt x="286493" y="571612"/>
                  <a:pt x="276377" y="561897"/>
                  <a:pt x="257070" y="561897"/>
                </a:cubicBezTo>
                <a:cubicBezTo>
                  <a:pt x="247621" y="561897"/>
                  <a:pt x="240401" y="564240"/>
                  <a:pt x="234515" y="567526"/>
                </a:cubicBezTo>
                <a:cubicBezTo>
                  <a:pt x="220389" y="519120"/>
                  <a:pt x="209960" y="470485"/>
                  <a:pt x="205502" y="448482"/>
                </a:cubicBezTo>
                <a:cubicBezTo>
                  <a:pt x="264595" y="435233"/>
                  <a:pt x="292408" y="494098"/>
                  <a:pt x="293599" y="496708"/>
                </a:cubicBezTo>
                <a:cubicBezTo>
                  <a:pt x="295132" y="500098"/>
                  <a:pt x="298504" y="502289"/>
                  <a:pt x="302219" y="502318"/>
                </a:cubicBezTo>
                <a:cubicBezTo>
                  <a:pt x="302238" y="502318"/>
                  <a:pt x="302257" y="502318"/>
                  <a:pt x="302276" y="502318"/>
                </a:cubicBezTo>
                <a:cubicBezTo>
                  <a:pt x="305981" y="502318"/>
                  <a:pt x="309343" y="500175"/>
                  <a:pt x="310906" y="496812"/>
                </a:cubicBezTo>
                <a:cubicBezTo>
                  <a:pt x="327127" y="462017"/>
                  <a:pt x="312191" y="420422"/>
                  <a:pt x="277616" y="404086"/>
                </a:cubicBezTo>
                <a:cubicBezTo>
                  <a:pt x="274739" y="402724"/>
                  <a:pt x="271786" y="401648"/>
                  <a:pt x="268805" y="400705"/>
                </a:cubicBezTo>
                <a:cubicBezTo>
                  <a:pt x="306572" y="395790"/>
                  <a:pt x="340023" y="413773"/>
                  <a:pt x="342233" y="414993"/>
                </a:cubicBezTo>
                <a:cubicBezTo>
                  <a:pt x="345472" y="416783"/>
                  <a:pt x="349491" y="416536"/>
                  <a:pt x="352482" y="414335"/>
                </a:cubicBezTo>
                <a:cubicBezTo>
                  <a:pt x="355473" y="412145"/>
                  <a:pt x="356921" y="408411"/>
                  <a:pt x="356187" y="404772"/>
                </a:cubicBezTo>
                <a:cubicBezTo>
                  <a:pt x="351501" y="381588"/>
                  <a:pt x="338109" y="361662"/>
                  <a:pt x="318459" y="348651"/>
                </a:cubicBezTo>
                <a:cubicBezTo>
                  <a:pt x="298980" y="335754"/>
                  <a:pt x="275654" y="331239"/>
                  <a:pt x="252794" y="335916"/>
                </a:cubicBezTo>
                <a:cubicBezTo>
                  <a:pt x="247298" y="337040"/>
                  <a:pt x="242049" y="338716"/>
                  <a:pt x="237039" y="340783"/>
                </a:cubicBezTo>
                <a:cubicBezTo>
                  <a:pt x="265357" y="319066"/>
                  <a:pt x="301352" y="319019"/>
                  <a:pt x="303600" y="318981"/>
                </a:cubicBezTo>
                <a:cubicBezTo>
                  <a:pt x="307696" y="319133"/>
                  <a:pt x="310706" y="316914"/>
                  <a:pt x="312315" y="313589"/>
                </a:cubicBezTo>
                <a:cubicBezTo>
                  <a:pt x="313915" y="310246"/>
                  <a:pt x="313458" y="306284"/>
                  <a:pt x="311106" y="303426"/>
                </a:cubicBezTo>
                <a:cubicBezTo>
                  <a:pt x="297447" y="286757"/>
                  <a:pt x="278149" y="276442"/>
                  <a:pt x="256765" y="274385"/>
                </a:cubicBezTo>
                <a:cubicBezTo>
                  <a:pt x="235391" y="272356"/>
                  <a:pt x="214551" y="278766"/>
                  <a:pt x="198025" y="292501"/>
                </a:cubicBezTo>
                <a:cubicBezTo>
                  <a:pt x="185271" y="303093"/>
                  <a:pt x="176613" y="316856"/>
                  <a:pt x="172222" y="331735"/>
                </a:cubicBezTo>
                <a:cubicBezTo>
                  <a:pt x="162411" y="319771"/>
                  <a:pt x="149095" y="310513"/>
                  <a:pt x="133236" y="305788"/>
                </a:cubicBezTo>
                <a:cubicBezTo>
                  <a:pt x="112738" y="299673"/>
                  <a:pt x="91097" y="301931"/>
                  <a:pt x="72276" y="312132"/>
                </a:cubicBezTo>
                <a:cubicBezTo>
                  <a:pt x="53321" y="322419"/>
                  <a:pt x="39519" y="339516"/>
                  <a:pt x="33395" y="360290"/>
                </a:cubicBezTo>
                <a:cubicBezTo>
                  <a:pt x="32347" y="363853"/>
                  <a:pt x="33471" y="367691"/>
                  <a:pt x="36262" y="370139"/>
                </a:cubicBezTo>
                <a:cubicBezTo>
                  <a:pt x="39043" y="372587"/>
                  <a:pt x="43015" y="373187"/>
                  <a:pt x="46396" y="371692"/>
                </a:cubicBezTo>
                <a:cubicBezTo>
                  <a:pt x="48530" y="370749"/>
                  <a:pt x="81534" y="356623"/>
                  <a:pt x="115929" y="365396"/>
                </a:cubicBezTo>
                <a:cubicBezTo>
                  <a:pt x="110357" y="365463"/>
                  <a:pt x="104746" y="366034"/>
                  <a:pt x="99174" y="367177"/>
                </a:cubicBezTo>
                <a:cubicBezTo>
                  <a:pt x="51587" y="376921"/>
                  <a:pt x="20745" y="423813"/>
                  <a:pt x="30423" y="471695"/>
                </a:cubicBezTo>
                <a:cubicBezTo>
                  <a:pt x="31156" y="475333"/>
                  <a:pt x="33947" y="478210"/>
                  <a:pt x="37567" y="479067"/>
                </a:cubicBezTo>
                <a:cubicBezTo>
                  <a:pt x="38291" y="479248"/>
                  <a:pt x="39024" y="479324"/>
                  <a:pt x="39757" y="479324"/>
                </a:cubicBezTo>
                <a:cubicBezTo>
                  <a:pt x="42653" y="479324"/>
                  <a:pt x="45434" y="478000"/>
                  <a:pt x="47263" y="475667"/>
                </a:cubicBezTo>
                <a:cubicBezTo>
                  <a:pt x="48806" y="473705"/>
                  <a:pt x="71828" y="445015"/>
                  <a:pt x="107413" y="434052"/>
                </a:cubicBezTo>
                <a:cubicBezTo>
                  <a:pt x="105194" y="435986"/>
                  <a:pt x="103051" y="438024"/>
                  <a:pt x="101060" y="440253"/>
                </a:cubicBezTo>
                <a:cubicBezTo>
                  <a:pt x="75590" y="468875"/>
                  <a:pt x="78000" y="513033"/>
                  <a:pt x="106432" y="538684"/>
                </a:cubicBezTo>
                <a:cubicBezTo>
                  <a:pt x="108214" y="540284"/>
                  <a:pt x="110490" y="541123"/>
                  <a:pt x="112805" y="541123"/>
                </a:cubicBezTo>
                <a:cubicBezTo>
                  <a:pt x="114071" y="541123"/>
                  <a:pt x="115348" y="540875"/>
                  <a:pt x="116557" y="540351"/>
                </a:cubicBezTo>
                <a:cubicBezTo>
                  <a:pt x="119967" y="538894"/>
                  <a:pt x="122225" y="535570"/>
                  <a:pt x="122330" y="531855"/>
                </a:cubicBezTo>
                <a:cubicBezTo>
                  <a:pt x="122415" y="528921"/>
                  <a:pt x="125282" y="462341"/>
                  <a:pt x="186814" y="452407"/>
                </a:cubicBezTo>
                <a:cubicBezTo>
                  <a:pt x="191567" y="476067"/>
                  <a:pt x="202863" y="528893"/>
                  <a:pt x="218380" y="580480"/>
                </a:cubicBezTo>
                <a:cubicBezTo>
                  <a:pt x="211569" y="586995"/>
                  <a:pt x="206188" y="591615"/>
                  <a:pt x="195158" y="591615"/>
                </a:cubicBezTo>
                <a:cubicBezTo>
                  <a:pt x="183528" y="591615"/>
                  <a:pt x="178203" y="586500"/>
                  <a:pt x="170831" y="579413"/>
                </a:cubicBezTo>
                <a:cubicBezTo>
                  <a:pt x="162706" y="571612"/>
                  <a:pt x="152600" y="561897"/>
                  <a:pt x="133312" y="561897"/>
                </a:cubicBezTo>
                <a:cubicBezTo>
                  <a:pt x="114005" y="561897"/>
                  <a:pt x="103899" y="571612"/>
                  <a:pt x="95774" y="579413"/>
                </a:cubicBezTo>
                <a:cubicBezTo>
                  <a:pt x="88392" y="586500"/>
                  <a:pt x="83068" y="591615"/>
                  <a:pt x="71418" y="591615"/>
                </a:cubicBezTo>
                <a:cubicBezTo>
                  <a:pt x="59779" y="591615"/>
                  <a:pt x="54445" y="586490"/>
                  <a:pt x="47073" y="579413"/>
                </a:cubicBezTo>
                <a:cubicBezTo>
                  <a:pt x="38938" y="571612"/>
                  <a:pt x="28832" y="561897"/>
                  <a:pt x="9525" y="561897"/>
                </a:cubicBezTo>
                <a:cubicBezTo>
                  <a:pt x="4267" y="561897"/>
                  <a:pt x="0" y="566164"/>
                  <a:pt x="0" y="571422"/>
                </a:cubicBezTo>
                <a:cubicBezTo>
                  <a:pt x="0" y="576679"/>
                  <a:pt x="4267" y="580947"/>
                  <a:pt x="9525" y="580947"/>
                </a:cubicBezTo>
                <a:cubicBezTo>
                  <a:pt x="21165" y="580947"/>
                  <a:pt x="26499" y="586071"/>
                  <a:pt x="33871" y="593148"/>
                </a:cubicBezTo>
                <a:cubicBezTo>
                  <a:pt x="42005" y="600949"/>
                  <a:pt x="52111" y="610665"/>
                  <a:pt x="71418" y="610665"/>
                </a:cubicBezTo>
                <a:cubicBezTo>
                  <a:pt x="90726" y="610665"/>
                  <a:pt x="100841" y="600949"/>
                  <a:pt x="108966" y="593148"/>
                </a:cubicBezTo>
                <a:cubicBezTo>
                  <a:pt x="116338" y="586062"/>
                  <a:pt x="121672" y="580947"/>
                  <a:pt x="133312" y="580947"/>
                </a:cubicBezTo>
                <a:cubicBezTo>
                  <a:pt x="144942" y="580947"/>
                  <a:pt x="150266" y="586062"/>
                  <a:pt x="157639" y="593148"/>
                </a:cubicBezTo>
                <a:cubicBezTo>
                  <a:pt x="165764" y="600949"/>
                  <a:pt x="175870" y="610665"/>
                  <a:pt x="195158" y="610665"/>
                </a:cubicBezTo>
                <a:cubicBezTo>
                  <a:pt x="208674" y="610665"/>
                  <a:pt x="217627" y="605883"/>
                  <a:pt x="224609" y="600359"/>
                </a:cubicBezTo>
                <a:cubicBezTo>
                  <a:pt x="231010" y="619932"/>
                  <a:pt x="237992" y="638697"/>
                  <a:pt x="245431" y="654975"/>
                </a:cubicBezTo>
                <a:cubicBezTo>
                  <a:pt x="172288" y="666091"/>
                  <a:pt x="92593" y="686227"/>
                  <a:pt x="8363" y="719593"/>
                </a:cubicBezTo>
                <a:cubicBezTo>
                  <a:pt x="3467" y="721526"/>
                  <a:pt x="1076" y="727070"/>
                  <a:pt x="3010" y="731956"/>
                </a:cubicBezTo>
                <a:cubicBezTo>
                  <a:pt x="4486" y="735699"/>
                  <a:pt x="8077" y="737976"/>
                  <a:pt x="11868" y="737976"/>
                </a:cubicBezTo>
                <a:cubicBezTo>
                  <a:pt x="13030" y="737976"/>
                  <a:pt x="14221" y="737757"/>
                  <a:pt x="15373" y="737300"/>
                </a:cubicBezTo>
                <a:cubicBezTo>
                  <a:pt x="197168" y="665291"/>
                  <a:pt x="358531" y="655213"/>
                  <a:pt x="483460" y="667053"/>
                </a:cubicBezTo>
                <a:cubicBezTo>
                  <a:pt x="475164" y="696837"/>
                  <a:pt x="465896" y="725479"/>
                  <a:pt x="455457" y="751920"/>
                </a:cubicBezTo>
                <a:cubicBezTo>
                  <a:pt x="453523" y="756816"/>
                  <a:pt x="455924" y="762341"/>
                  <a:pt x="460820" y="764274"/>
                </a:cubicBezTo>
                <a:cubicBezTo>
                  <a:pt x="461972" y="764722"/>
                  <a:pt x="463153" y="764941"/>
                  <a:pt x="464315" y="764941"/>
                </a:cubicBezTo>
                <a:cubicBezTo>
                  <a:pt x="468106" y="764941"/>
                  <a:pt x="471697" y="762655"/>
                  <a:pt x="473183" y="758912"/>
                </a:cubicBezTo>
                <a:cubicBezTo>
                  <a:pt x="484222" y="730975"/>
                  <a:pt x="493967" y="700638"/>
                  <a:pt x="502644" y="669110"/>
                </a:cubicBezTo>
                <a:cubicBezTo>
                  <a:pt x="655196" y="686769"/>
                  <a:pt x="748598" y="735909"/>
                  <a:pt x="750294" y="736823"/>
                </a:cubicBezTo>
                <a:cubicBezTo>
                  <a:pt x="754904" y="739328"/>
                  <a:pt x="760695" y="737614"/>
                  <a:pt x="763200" y="732994"/>
                </a:cubicBezTo>
                <a:cubicBezTo>
                  <a:pt x="765715" y="728375"/>
                  <a:pt x="764000" y="722593"/>
                  <a:pt x="759381" y="720088"/>
                </a:cubicBezTo>
                <a:cubicBezTo>
                  <a:pt x="756123" y="718316"/>
                  <a:pt x="678151" y="676501"/>
                  <a:pt x="546059" y="655213"/>
                </a:cubicBezTo>
                <a:cubicBezTo>
                  <a:pt x="533991" y="653270"/>
                  <a:pt x="521189" y="651479"/>
                  <a:pt x="507768" y="649898"/>
                </a:cubicBezTo>
                <a:cubicBezTo>
                  <a:pt x="513064" y="629305"/>
                  <a:pt x="517941" y="608312"/>
                  <a:pt x="522380" y="587166"/>
                </a:cubicBezTo>
                <a:cubicBezTo>
                  <a:pt x="524561" y="588910"/>
                  <a:pt x="526694" y="590919"/>
                  <a:pt x="529028" y="593158"/>
                </a:cubicBezTo>
                <a:cubicBezTo>
                  <a:pt x="537153" y="600959"/>
                  <a:pt x="547268" y="610674"/>
                  <a:pt x="566576" y="610674"/>
                </a:cubicBezTo>
                <a:cubicBezTo>
                  <a:pt x="585892" y="610674"/>
                  <a:pt x="596008" y="600959"/>
                  <a:pt x="604142" y="593167"/>
                </a:cubicBezTo>
                <a:cubicBezTo>
                  <a:pt x="611524" y="586081"/>
                  <a:pt x="616858" y="580956"/>
                  <a:pt x="628517" y="580956"/>
                </a:cubicBezTo>
                <a:cubicBezTo>
                  <a:pt x="640185" y="580956"/>
                  <a:pt x="645528" y="586081"/>
                  <a:pt x="652920" y="593167"/>
                </a:cubicBezTo>
                <a:cubicBezTo>
                  <a:pt x="661054" y="600968"/>
                  <a:pt x="671179" y="610674"/>
                  <a:pt x="690496" y="610674"/>
                </a:cubicBezTo>
                <a:cubicBezTo>
                  <a:pt x="709813" y="610674"/>
                  <a:pt x="719947" y="600968"/>
                  <a:pt x="728082" y="593167"/>
                </a:cubicBezTo>
                <a:cubicBezTo>
                  <a:pt x="735473" y="586081"/>
                  <a:pt x="740816" y="580956"/>
                  <a:pt x="752485" y="580956"/>
                </a:cubicBezTo>
                <a:cubicBezTo>
                  <a:pt x="757742" y="580956"/>
                  <a:pt x="762010" y="576689"/>
                  <a:pt x="762010" y="571431"/>
                </a:cubicBezTo>
                <a:cubicBezTo>
                  <a:pt x="762010" y="566173"/>
                  <a:pt x="757742" y="561906"/>
                  <a:pt x="752485" y="561906"/>
                </a:cubicBezTo>
                <a:cubicBezTo>
                  <a:pt x="733158" y="561906"/>
                  <a:pt x="723033" y="571612"/>
                  <a:pt x="714899" y="579413"/>
                </a:cubicBezTo>
                <a:cubicBezTo>
                  <a:pt x="707507" y="586500"/>
                  <a:pt x="702164" y="591624"/>
                  <a:pt x="690496" y="591624"/>
                </a:cubicBezTo>
                <a:cubicBezTo>
                  <a:pt x="678828" y="591624"/>
                  <a:pt x="673494" y="586500"/>
                  <a:pt x="666102" y="579413"/>
                </a:cubicBezTo>
                <a:cubicBezTo>
                  <a:pt x="657968" y="571612"/>
                  <a:pt x="647843" y="561906"/>
                  <a:pt x="628517" y="561906"/>
                </a:cubicBezTo>
                <a:cubicBezTo>
                  <a:pt x="609200" y="561906"/>
                  <a:pt x="599084" y="571622"/>
                  <a:pt x="590950" y="579413"/>
                </a:cubicBezTo>
                <a:cubicBezTo>
                  <a:pt x="583568" y="586500"/>
                  <a:pt x="578234" y="591624"/>
                  <a:pt x="566576" y="591624"/>
                </a:cubicBezTo>
                <a:cubicBezTo>
                  <a:pt x="554936" y="591624"/>
                  <a:pt x="549602" y="586500"/>
                  <a:pt x="542230" y="579423"/>
                </a:cubicBezTo>
                <a:cubicBezTo>
                  <a:pt x="537905" y="575270"/>
                  <a:pt x="532971" y="570622"/>
                  <a:pt x="526447" y="567145"/>
                </a:cubicBezTo>
                <a:cubicBezTo>
                  <a:pt x="555784" y="418422"/>
                  <a:pt x="565356" y="268393"/>
                  <a:pt x="567842" y="219225"/>
                </a:cubicBezTo>
                <a:cubicBezTo>
                  <a:pt x="647386" y="228179"/>
                  <a:pt x="656263" y="313456"/>
                  <a:pt x="656606" y="317247"/>
                </a:cubicBezTo>
                <a:cubicBezTo>
                  <a:pt x="656939" y="320952"/>
                  <a:pt x="659397" y="324124"/>
                  <a:pt x="662902" y="325372"/>
                </a:cubicBezTo>
                <a:cubicBezTo>
                  <a:pt x="663950" y="325743"/>
                  <a:pt x="665036" y="325924"/>
                  <a:pt x="666102" y="325924"/>
                </a:cubicBezTo>
                <a:cubicBezTo>
                  <a:pt x="668617" y="325924"/>
                  <a:pt x="671084" y="324924"/>
                  <a:pt x="672903" y="323067"/>
                </a:cubicBezTo>
                <a:cubicBezTo>
                  <a:pt x="706022" y="289215"/>
                  <a:pt x="705622" y="234551"/>
                  <a:pt x="671998" y="201204"/>
                </a:cubicBezTo>
                <a:cubicBezTo>
                  <a:pt x="666293" y="195546"/>
                  <a:pt x="659940" y="190812"/>
                  <a:pt x="653139" y="186983"/>
                </a:cubicBezTo>
                <a:cubicBezTo>
                  <a:pt x="707822" y="193251"/>
                  <a:pt x="746379" y="235656"/>
                  <a:pt x="748732" y="238304"/>
                </a:cubicBezTo>
                <a:close/>
                <a:moveTo>
                  <a:pt x="298390" y="468123"/>
                </a:moveTo>
                <a:cubicBezTo>
                  <a:pt x="282931" y="447797"/>
                  <a:pt x="257165" y="427327"/>
                  <a:pt x="222342" y="427327"/>
                </a:cubicBezTo>
                <a:cubicBezTo>
                  <a:pt x="220542" y="427327"/>
                  <a:pt x="218704" y="427375"/>
                  <a:pt x="216846" y="427499"/>
                </a:cubicBezTo>
                <a:cubicBezTo>
                  <a:pt x="221094" y="424108"/>
                  <a:pt x="225914" y="421403"/>
                  <a:pt x="231162" y="419507"/>
                </a:cubicBezTo>
                <a:cubicBezTo>
                  <a:pt x="243745" y="414964"/>
                  <a:pt x="257356" y="415602"/>
                  <a:pt x="269462" y="421327"/>
                </a:cubicBezTo>
                <a:cubicBezTo>
                  <a:pt x="287950" y="430071"/>
                  <a:pt x="298704" y="448759"/>
                  <a:pt x="298390" y="468123"/>
                </a:cubicBezTo>
                <a:close/>
                <a:moveTo>
                  <a:pt x="256603" y="354595"/>
                </a:moveTo>
                <a:cubicBezTo>
                  <a:pt x="261195" y="353652"/>
                  <a:pt x="265814" y="353194"/>
                  <a:pt x="270405" y="353194"/>
                </a:cubicBezTo>
                <a:cubicBezTo>
                  <a:pt x="283645" y="353194"/>
                  <a:pt x="296609" y="357071"/>
                  <a:pt x="307924" y="364558"/>
                </a:cubicBezTo>
                <a:cubicBezTo>
                  <a:pt x="317659" y="371006"/>
                  <a:pt x="325441" y="379626"/>
                  <a:pt x="330775" y="389704"/>
                </a:cubicBezTo>
                <a:cubicBezTo>
                  <a:pt x="301400" y="379779"/>
                  <a:pt x="246278" y="369977"/>
                  <a:pt x="202254" y="413173"/>
                </a:cubicBezTo>
                <a:cubicBezTo>
                  <a:pt x="206064" y="384808"/>
                  <a:pt x="227238" y="360614"/>
                  <a:pt x="256603" y="354595"/>
                </a:cubicBezTo>
                <a:close/>
                <a:moveTo>
                  <a:pt x="210179" y="307170"/>
                </a:moveTo>
                <a:cubicBezTo>
                  <a:pt x="221247" y="297978"/>
                  <a:pt x="234858" y="293073"/>
                  <a:pt x="249022" y="293073"/>
                </a:cubicBezTo>
                <a:cubicBezTo>
                  <a:pt x="250984" y="293073"/>
                  <a:pt x="252965" y="293168"/>
                  <a:pt x="254937" y="293358"/>
                </a:cubicBezTo>
                <a:cubicBezTo>
                  <a:pt x="264471" y="294273"/>
                  <a:pt x="273463" y="297340"/>
                  <a:pt x="281369" y="302283"/>
                </a:cubicBezTo>
                <a:cubicBezTo>
                  <a:pt x="253651" y="307341"/>
                  <a:pt x="208140" y="323314"/>
                  <a:pt x="190824" y="373749"/>
                </a:cubicBezTo>
                <a:cubicBezTo>
                  <a:pt x="183375" y="350375"/>
                  <a:pt x="190252" y="323714"/>
                  <a:pt x="210179" y="307170"/>
                </a:cubicBezTo>
                <a:close/>
                <a:moveTo>
                  <a:pt x="92697" y="343812"/>
                </a:moveTo>
                <a:cubicBezTo>
                  <a:pt x="80496" y="343812"/>
                  <a:pt x="69332" y="345527"/>
                  <a:pt x="60360" y="347556"/>
                </a:cubicBezTo>
                <a:cubicBezTo>
                  <a:pt x="65751" y="339859"/>
                  <a:pt x="72876" y="333468"/>
                  <a:pt x="81353" y="328877"/>
                </a:cubicBezTo>
                <a:cubicBezTo>
                  <a:pt x="95679" y="321105"/>
                  <a:pt x="112157" y="319381"/>
                  <a:pt x="127778" y="324038"/>
                </a:cubicBezTo>
                <a:cubicBezTo>
                  <a:pt x="152543" y="331430"/>
                  <a:pt x="169212" y="353290"/>
                  <a:pt x="171402" y="377759"/>
                </a:cubicBezTo>
                <a:cubicBezTo>
                  <a:pt x="147485" y="351089"/>
                  <a:pt x="117881" y="343812"/>
                  <a:pt x="92697" y="343812"/>
                </a:cubicBezTo>
                <a:close/>
                <a:moveTo>
                  <a:pt x="47977" y="447806"/>
                </a:moveTo>
                <a:cubicBezTo>
                  <a:pt x="50654" y="417974"/>
                  <a:pt x="72409" y="392114"/>
                  <a:pt x="103003" y="385846"/>
                </a:cubicBezTo>
                <a:cubicBezTo>
                  <a:pt x="107623" y="384903"/>
                  <a:pt x="112271" y="384436"/>
                  <a:pt x="116891" y="384436"/>
                </a:cubicBezTo>
                <a:cubicBezTo>
                  <a:pt x="130216" y="384436"/>
                  <a:pt x="143266" y="388342"/>
                  <a:pt x="154657" y="395876"/>
                </a:cubicBezTo>
                <a:cubicBezTo>
                  <a:pt x="163687" y="401848"/>
                  <a:pt x="171040" y="409678"/>
                  <a:pt x="176336" y="418793"/>
                </a:cubicBezTo>
                <a:cubicBezTo>
                  <a:pt x="118605" y="396038"/>
                  <a:pt x="71314" y="426985"/>
                  <a:pt x="47977" y="447806"/>
                </a:cubicBezTo>
                <a:close/>
                <a:moveTo>
                  <a:pt x="106766" y="507366"/>
                </a:moveTo>
                <a:cubicBezTo>
                  <a:pt x="98993" y="489678"/>
                  <a:pt x="101651" y="468247"/>
                  <a:pt x="115281" y="452921"/>
                </a:cubicBezTo>
                <a:cubicBezTo>
                  <a:pt x="124244" y="442844"/>
                  <a:pt x="136560" y="436891"/>
                  <a:pt x="149971" y="436157"/>
                </a:cubicBezTo>
                <a:cubicBezTo>
                  <a:pt x="150905" y="436109"/>
                  <a:pt x="151838" y="436081"/>
                  <a:pt x="152771" y="436081"/>
                </a:cubicBezTo>
                <a:cubicBezTo>
                  <a:pt x="157324" y="436081"/>
                  <a:pt x="161801" y="436691"/>
                  <a:pt x="166097" y="437881"/>
                </a:cubicBezTo>
                <a:cubicBezTo>
                  <a:pt x="130559" y="450559"/>
                  <a:pt x="113433" y="481287"/>
                  <a:pt x="106766" y="507366"/>
                </a:cubicBezTo>
                <a:close/>
                <a:moveTo>
                  <a:pt x="265166" y="652194"/>
                </a:moveTo>
                <a:cubicBezTo>
                  <a:pt x="256184" y="633525"/>
                  <a:pt x="247774" y="610503"/>
                  <a:pt x="240221" y="586471"/>
                </a:cubicBezTo>
                <a:cubicBezTo>
                  <a:pt x="244707" y="583090"/>
                  <a:pt x="249574" y="580956"/>
                  <a:pt x="257042" y="580956"/>
                </a:cubicBezTo>
                <a:cubicBezTo>
                  <a:pt x="268681" y="580956"/>
                  <a:pt x="274015" y="586081"/>
                  <a:pt x="281397" y="593158"/>
                </a:cubicBezTo>
                <a:cubicBezTo>
                  <a:pt x="289522" y="600959"/>
                  <a:pt x="299637" y="610674"/>
                  <a:pt x="318945" y="610674"/>
                </a:cubicBezTo>
                <a:cubicBezTo>
                  <a:pt x="338252" y="610674"/>
                  <a:pt x="348367" y="600959"/>
                  <a:pt x="356492" y="593158"/>
                </a:cubicBezTo>
                <a:cubicBezTo>
                  <a:pt x="363874" y="586071"/>
                  <a:pt x="369208" y="580956"/>
                  <a:pt x="380848" y="580956"/>
                </a:cubicBezTo>
                <a:cubicBezTo>
                  <a:pt x="392487" y="580956"/>
                  <a:pt x="397821" y="586081"/>
                  <a:pt x="405203" y="593158"/>
                </a:cubicBezTo>
                <a:cubicBezTo>
                  <a:pt x="413328" y="600959"/>
                  <a:pt x="423443" y="610674"/>
                  <a:pt x="442751" y="610674"/>
                </a:cubicBezTo>
                <a:cubicBezTo>
                  <a:pt x="462058" y="610674"/>
                  <a:pt x="472173" y="600959"/>
                  <a:pt x="480308" y="593158"/>
                </a:cubicBezTo>
                <a:cubicBezTo>
                  <a:pt x="487585" y="586176"/>
                  <a:pt x="492900" y="581118"/>
                  <a:pt x="504215" y="580975"/>
                </a:cubicBezTo>
                <a:cubicBezTo>
                  <a:pt x="499510" y="603540"/>
                  <a:pt x="494338" y="625943"/>
                  <a:pt x="488642" y="647860"/>
                </a:cubicBezTo>
                <a:cubicBezTo>
                  <a:pt x="425825" y="641811"/>
                  <a:pt x="350225" y="640954"/>
                  <a:pt x="265166" y="652194"/>
                </a:cubicBezTo>
                <a:close/>
                <a:moveTo>
                  <a:pt x="669712" y="128357"/>
                </a:moveTo>
                <a:cubicBezTo>
                  <a:pt x="712156" y="134310"/>
                  <a:pt x="743617" y="169352"/>
                  <a:pt x="746998" y="210700"/>
                </a:cubicBezTo>
                <a:cubicBezTo>
                  <a:pt x="726243" y="193393"/>
                  <a:pt x="686934" y="167285"/>
                  <a:pt x="638794" y="167285"/>
                </a:cubicBezTo>
                <a:cubicBezTo>
                  <a:pt x="618525" y="167285"/>
                  <a:pt x="596694" y="171905"/>
                  <a:pt x="574015" y="183764"/>
                </a:cubicBezTo>
                <a:cubicBezTo>
                  <a:pt x="580092" y="168743"/>
                  <a:pt x="590112" y="155598"/>
                  <a:pt x="603342" y="145616"/>
                </a:cubicBezTo>
                <a:cubicBezTo>
                  <a:pt x="622459" y="131167"/>
                  <a:pt x="646043" y="125023"/>
                  <a:pt x="669712" y="128357"/>
                </a:cubicBezTo>
                <a:close/>
                <a:moveTo>
                  <a:pt x="565280" y="159418"/>
                </a:moveTo>
                <a:cubicBezTo>
                  <a:pt x="564785" y="157713"/>
                  <a:pt x="564175" y="156046"/>
                  <a:pt x="563594" y="154370"/>
                </a:cubicBezTo>
                <a:cubicBezTo>
                  <a:pt x="563737" y="154150"/>
                  <a:pt x="563890" y="153922"/>
                  <a:pt x="564023" y="153703"/>
                </a:cubicBezTo>
                <a:cubicBezTo>
                  <a:pt x="564480" y="155436"/>
                  <a:pt x="565061" y="157170"/>
                  <a:pt x="565614" y="158894"/>
                </a:cubicBezTo>
                <a:cubicBezTo>
                  <a:pt x="565518" y="159065"/>
                  <a:pt x="565395" y="159237"/>
                  <a:pt x="565280" y="159418"/>
                </a:cubicBezTo>
                <a:close/>
                <a:moveTo>
                  <a:pt x="632670" y="51719"/>
                </a:moveTo>
                <a:cubicBezTo>
                  <a:pt x="641690" y="48394"/>
                  <a:pt x="651043" y="46747"/>
                  <a:pt x="660368" y="46747"/>
                </a:cubicBezTo>
                <a:cubicBezTo>
                  <a:pt x="671865" y="46747"/>
                  <a:pt x="683333" y="49261"/>
                  <a:pt x="694077" y="54252"/>
                </a:cubicBezTo>
                <a:cubicBezTo>
                  <a:pt x="707622" y="60548"/>
                  <a:pt x="718909" y="70245"/>
                  <a:pt x="727043" y="82380"/>
                </a:cubicBezTo>
                <a:cubicBezTo>
                  <a:pt x="692515" y="75607"/>
                  <a:pt x="623697" y="71807"/>
                  <a:pt x="579892" y="133557"/>
                </a:cubicBezTo>
                <a:cubicBezTo>
                  <a:pt x="577529" y="98420"/>
                  <a:pt x="598227" y="64406"/>
                  <a:pt x="632670" y="51719"/>
                </a:cubicBezTo>
                <a:close/>
                <a:moveTo>
                  <a:pt x="427996" y="38041"/>
                </a:moveTo>
                <a:cubicBezTo>
                  <a:pt x="439083" y="28639"/>
                  <a:pt x="452533" y="22420"/>
                  <a:pt x="467220" y="20077"/>
                </a:cubicBezTo>
                <a:cubicBezTo>
                  <a:pt x="488461" y="16695"/>
                  <a:pt x="509702" y="21829"/>
                  <a:pt x="527104" y="34526"/>
                </a:cubicBezTo>
                <a:cubicBezTo>
                  <a:pt x="556803" y="56205"/>
                  <a:pt x="567490" y="94610"/>
                  <a:pt x="555689" y="127757"/>
                </a:cubicBezTo>
                <a:cubicBezTo>
                  <a:pt x="530304" y="56281"/>
                  <a:pt x="463029" y="41022"/>
                  <a:pt x="427996" y="38041"/>
                </a:cubicBezTo>
                <a:close/>
                <a:moveTo>
                  <a:pt x="375133" y="156513"/>
                </a:moveTo>
                <a:cubicBezTo>
                  <a:pt x="380914" y="141263"/>
                  <a:pt x="390935" y="127890"/>
                  <a:pt x="404355" y="117746"/>
                </a:cubicBezTo>
                <a:cubicBezTo>
                  <a:pt x="423710" y="103125"/>
                  <a:pt x="447751" y="96934"/>
                  <a:pt x="472078" y="100353"/>
                </a:cubicBezTo>
                <a:cubicBezTo>
                  <a:pt x="504730" y="104935"/>
                  <a:pt x="530914" y="126147"/>
                  <a:pt x="543068" y="153950"/>
                </a:cubicBezTo>
                <a:cubicBezTo>
                  <a:pt x="543163" y="154436"/>
                  <a:pt x="543325" y="154874"/>
                  <a:pt x="543420" y="155370"/>
                </a:cubicBezTo>
                <a:cubicBezTo>
                  <a:pt x="543687" y="156779"/>
                  <a:pt x="544344" y="158018"/>
                  <a:pt x="545154" y="159132"/>
                </a:cubicBezTo>
                <a:cubicBezTo>
                  <a:pt x="547392" y="165285"/>
                  <a:pt x="549012" y="171705"/>
                  <a:pt x="549821" y="178315"/>
                </a:cubicBezTo>
                <a:cubicBezTo>
                  <a:pt x="518141" y="148959"/>
                  <a:pt x="483241" y="139749"/>
                  <a:pt x="451856" y="139749"/>
                </a:cubicBezTo>
                <a:cubicBezTo>
                  <a:pt x="420491" y="139749"/>
                  <a:pt x="392659" y="148969"/>
                  <a:pt x="375133" y="156513"/>
                </a:cubicBezTo>
                <a:close/>
                <a:moveTo>
                  <a:pt x="423691" y="258640"/>
                </a:moveTo>
                <a:cubicBezTo>
                  <a:pt x="418090" y="230589"/>
                  <a:pt x="430835" y="200899"/>
                  <a:pt x="457029" y="186440"/>
                </a:cubicBezTo>
                <a:cubicBezTo>
                  <a:pt x="466973" y="180954"/>
                  <a:pt x="477888" y="178172"/>
                  <a:pt x="488918" y="178172"/>
                </a:cubicBezTo>
                <a:cubicBezTo>
                  <a:pt x="495148" y="178172"/>
                  <a:pt x="501415" y="179058"/>
                  <a:pt x="507568" y="180859"/>
                </a:cubicBezTo>
                <a:cubicBezTo>
                  <a:pt x="517274" y="183697"/>
                  <a:pt x="526028" y="188593"/>
                  <a:pt x="533352" y="195175"/>
                </a:cubicBezTo>
                <a:cubicBezTo>
                  <a:pt x="474316" y="191298"/>
                  <a:pt x="439512" y="232646"/>
                  <a:pt x="423691" y="258640"/>
                </a:cubicBezTo>
                <a:close/>
                <a:moveTo>
                  <a:pt x="671065" y="293339"/>
                </a:moveTo>
                <a:cubicBezTo>
                  <a:pt x="662911" y="263974"/>
                  <a:pt x="640747" y="214548"/>
                  <a:pt x="582768" y="202109"/>
                </a:cubicBezTo>
                <a:cubicBezTo>
                  <a:pt x="591560" y="197813"/>
                  <a:pt x="601266" y="195508"/>
                  <a:pt x="611324" y="195432"/>
                </a:cubicBezTo>
                <a:cubicBezTo>
                  <a:pt x="629117" y="195003"/>
                  <a:pt x="645881" y="202147"/>
                  <a:pt x="658559" y="214720"/>
                </a:cubicBezTo>
                <a:cubicBezTo>
                  <a:pt x="679837" y="235837"/>
                  <a:pt x="684047" y="267898"/>
                  <a:pt x="671065" y="29333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750AEDD-6B92-47B8-A812-743A15A5462C}"/>
              </a:ext>
            </a:extLst>
          </p:cNvPr>
          <p:cNvGrpSpPr/>
          <p:nvPr/>
        </p:nvGrpSpPr>
        <p:grpSpPr>
          <a:xfrm>
            <a:off x="6256967" y="901890"/>
            <a:ext cx="635848" cy="240215"/>
            <a:chOff x="8421738" y="177246"/>
            <a:chExt cx="304256" cy="114944"/>
          </a:xfrm>
        </p:grpSpPr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7F3AB23A-FA95-4D2D-A135-6173141F93F9}"/>
                </a:ext>
              </a:extLst>
            </p:cNvPr>
            <p:cNvSpPr/>
            <p:nvPr/>
          </p:nvSpPr>
          <p:spPr>
            <a:xfrm>
              <a:off x="8543435" y="253875"/>
              <a:ext cx="101421" cy="38315"/>
            </a:xfrm>
            <a:custGeom>
              <a:avLst/>
              <a:gdLst>
                <a:gd name="connsiteX0" fmla="*/ 428623 w 476246"/>
                <a:gd name="connsiteY0" fmla="*/ 179918 h 179917"/>
                <a:gd name="connsiteX1" fmla="*/ 394942 w 476246"/>
                <a:gd name="connsiteY1" fmla="*/ 165973 h 179917"/>
                <a:gd name="connsiteX2" fmla="*/ 245181 w 476246"/>
                <a:gd name="connsiteY2" fmla="*/ 95250 h 179917"/>
                <a:gd name="connsiteX3" fmla="*/ 81303 w 476246"/>
                <a:gd name="connsiteY3" fmla="*/ 165973 h 179917"/>
                <a:gd name="connsiteX4" fmla="*/ 13952 w 476246"/>
                <a:gd name="connsiteY4" fmla="*/ 165973 h 179917"/>
                <a:gd name="connsiteX5" fmla="*/ 13952 w 476246"/>
                <a:gd name="connsiteY5" fmla="*/ 98622 h 179917"/>
                <a:gd name="connsiteX6" fmla="*/ 245181 w 476246"/>
                <a:gd name="connsiteY6" fmla="*/ 0 h 179917"/>
                <a:gd name="connsiteX7" fmla="*/ 462303 w 476246"/>
                <a:gd name="connsiteY7" fmla="*/ 98622 h 179917"/>
                <a:gd name="connsiteX8" fmla="*/ 462293 w 476246"/>
                <a:gd name="connsiteY8" fmla="*/ 165973 h 179917"/>
                <a:gd name="connsiteX9" fmla="*/ 428623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3" y="179918"/>
                  </a:moveTo>
                  <a:cubicBezTo>
                    <a:pt x="416440" y="179918"/>
                    <a:pt x="404239" y="175270"/>
                    <a:pt x="394942" y="165973"/>
                  </a:cubicBezTo>
                  <a:cubicBezTo>
                    <a:pt x="348022" y="119043"/>
                    <a:pt x="297635" y="95250"/>
                    <a:pt x="245181" y="95250"/>
                  </a:cubicBezTo>
                  <a:cubicBezTo>
                    <a:pt x="154541" y="95250"/>
                    <a:pt x="82008" y="165268"/>
                    <a:pt x="81303" y="165973"/>
                  </a:cubicBezTo>
                  <a:cubicBezTo>
                    <a:pt x="62701" y="184566"/>
                    <a:pt x="32554" y="184566"/>
                    <a:pt x="13952" y="165973"/>
                  </a:cubicBezTo>
                  <a:cubicBezTo>
                    <a:pt x="-4651" y="147371"/>
                    <a:pt x="-4651" y="117215"/>
                    <a:pt x="13952" y="98622"/>
                  </a:cubicBezTo>
                  <a:cubicBezTo>
                    <a:pt x="17981" y="94593"/>
                    <a:pt x="114079" y="0"/>
                    <a:pt x="245181" y="0"/>
                  </a:cubicBezTo>
                  <a:cubicBezTo>
                    <a:pt x="323819" y="0"/>
                    <a:pt x="396866" y="33176"/>
                    <a:pt x="462303" y="98622"/>
                  </a:cubicBezTo>
                  <a:cubicBezTo>
                    <a:pt x="480896" y="117224"/>
                    <a:pt x="480896" y="147371"/>
                    <a:pt x="462293" y="165973"/>
                  </a:cubicBezTo>
                  <a:cubicBezTo>
                    <a:pt x="453007" y="175270"/>
                    <a:pt x="440815" y="179918"/>
                    <a:pt x="428623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071C3062-DB9C-4A2C-93E3-F6AD1C32A6B5}"/>
                </a:ext>
              </a:extLst>
            </p:cNvPr>
            <p:cNvSpPr/>
            <p:nvPr/>
          </p:nvSpPr>
          <p:spPr>
            <a:xfrm>
              <a:off x="8624573" y="253875"/>
              <a:ext cx="101421" cy="38315"/>
            </a:xfrm>
            <a:custGeom>
              <a:avLst/>
              <a:gdLst>
                <a:gd name="connsiteX0" fmla="*/ 428624 w 476246"/>
                <a:gd name="connsiteY0" fmla="*/ 179918 h 179917"/>
                <a:gd name="connsiteX1" fmla="*/ 395067 w 476246"/>
                <a:gd name="connsiteY1" fmla="*/ 166087 h 179917"/>
                <a:gd name="connsiteX2" fmla="*/ 231066 w 476246"/>
                <a:gd name="connsiteY2" fmla="*/ 95250 h 179917"/>
                <a:gd name="connsiteX3" fmla="*/ 81304 w 476246"/>
                <a:gd name="connsiteY3" fmla="*/ 165973 h 179917"/>
                <a:gd name="connsiteX4" fmla="*/ 13953 w 476246"/>
                <a:gd name="connsiteY4" fmla="*/ 165973 h 179917"/>
                <a:gd name="connsiteX5" fmla="*/ 13943 w 476246"/>
                <a:gd name="connsiteY5" fmla="*/ 98622 h 179917"/>
                <a:gd name="connsiteX6" fmla="*/ 231066 w 476246"/>
                <a:gd name="connsiteY6" fmla="*/ 0 h 179917"/>
                <a:gd name="connsiteX7" fmla="*/ 462295 w 476246"/>
                <a:gd name="connsiteY7" fmla="*/ 98622 h 179917"/>
                <a:gd name="connsiteX8" fmla="*/ 462295 w 476246"/>
                <a:gd name="connsiteY8" fmla="*/ 165973 h 179917"/>
                <a:gd name="connsiteX9" fmla="*/ 428624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4" y="179918"/>
                  </a:moveTo>
                  <a:cubicBezTo>
                    <a:pt x="416489" y="179918"/>
                    <a:pt x="404345" y="175308"/>
                    <a:pt x="395067" y="166087"/>
                  </a:cubicBezTo>
                  <a:cubicBezTo>
                    <a:pt x="393695" y="164744"/>
                    <a:pt x="321648" y="95250"/>
                    <a:pt x="231066" y="95250"/>
                  </a:cubicBezTo>
                  <a:cubicBezTo>
                    <a:pt x="178612" y="95250"/>
                    <a:pt x="128224" y="119043"/>
                    <a:pt x="81304" y="165973"/>
                  </a:cubicBezTo>
                  <a:cubicBezTo>
                    <a:pt x="62702" y="184566"/>
                    <a:pt x="32555" y="184566"/>
                    <a:pt x="13953" y="165973"/>
                  </a:cubicBezTo>
                  <a:cubicBezTo>
                    <a:pt x="-4649" y="147371"/>
                    <a:pt x="-4649" y="117224"/>
                    <a:pt x="13943" y="98622"/>
                  </a:cubicBezTo>
                  <a:cubicBezTo>
                    <a:pt x="79380" y="33185"/>
                    <a:pt x="152427" y="0"/>
                    <a:pt x="231066" y="0"/>
                  </a:cubicBezTo>
                  <a:cubicBezTo>
                    <a:pt x="362187" y="0"/>
                    <a:pt x="458275" y="94593"/>
                    <a:pt x="462295" y="98622"/>
                  </a:cubicBezTo>
                  <a:cubicBezTo>
                    <a:pt x="480897" y="117215"/>
                    <a:pt x="480897" y="147371"/>
                    <a:pt x="462295" y="165973"/>
                  </a:cubicBezTo>
                  <a:cubicBezTo>
                    <a:pt x="453008" y="175270"/>
                    <a:pt x="440816" y="179918"/>
                    <a:pt x="428624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C9CA42A0-BDEF-4314-9BEA-00B95B1A3D3C}"/>
                </a:ext>
              </a:extLst>
            </p:cNvPr>
            <p:cNvSpPr/>
            <p:nvPr/>
          </p:nvSpPr>
          <p:spPr>
            <a:xfrm>
              <a:off x="8421738" y="177246"/>
              <a:ext cx="81128" cy="33806"/>
            </a:xfrm>
            <a:custGeom>
              <a:avLst/>
              <a:gdLst>
                <a:gd name="connsiteX0" fmla="*/ 333330 w 380954"/>
                <a:gd name="connsiteY0" fmla="*/ 158744 h 158743"/>
                <a:gd name="connsiteX1" fmla="*/ 299659 w 380954"/>
                <a:gd name="connsiteY1" fmla="*/ 144799 h 158743"/>
                <a:gd name="connsiteX2" fmla="*/ 195751 w 380954"/>
                <a:gd name="connsiteY2" fmla="*/ 95250 h 158743"/>
                <a:gd name="connsiteX3" fmla="*/ 81089 w 380954"/>
                <a:gd name="connsiteY3" fmla="*/ 144971 h 158743"/>
                <a:gd name="connsiteX4" fmla="*/ 13823 w 380954"/>
                <a:gd name="connsiteY4" fmla="*/ 144523 h 158743"/>
                <a:gd name="connsiteX5" fmla="*/ 13909 w 380954"/>
                <a:gd name="connsiteY5" fmla="*/ 77448 h 158743"/>
                <a:gd name="connsiteX6" fmla="*/ 195751 w 380954"/>
                <a:gd name="connsiteY6" fmla="*/ 0 h 158743"/>
                <a:gd name="connsiteX7" fmla="*/ 367010 w 380954"/>
                <a:gd name="connsiteY7" fmla="*/ 77448 h 158743"/>
                <a:gd name="connsiteX8" fmla="*/ 367010 w 380954"/>
                <a:gd name="connsiteY8" fmla="*/ 144799 h 158743"/>
                <a:gd name="connsiteX9" fmla="*/ 333330 w 380954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54" h="158743">
                  <a:moveTo>
                    <a:pt x="333330" y="158744"/>
                  </a:moveTo>
                  <a:cubicBezTo>
                    <a:pt x="321147" y="158744"/>
                    <a:pt x="308955" y="154095"/>
                    <a:pt x="299659" y="144799"/>
                  </a:cubicBezTo>
                  <a:cubicBezTo>
                    <a:pt x="266312" y="111452"/>
                    <a:pt x="232327" y="95250"/>
                    <a:pt x="195751" y="95250"/>
                  </a:cubicBezTo>
                  <a:cubicBezTo>
                    <a:pt x="132609" y="95250"/>
                    <a:pt x="81594" y="144475"/>
                    <a:pt x="81089" y="144971"/>
                  </a:cubicBezTo>
                  <a:cubicBezTo>
                    <a:pt x="62353" y="163306"/>
                    <a:pt x="32254" y="163154"/>
                    <a:pt x="13823" y="144523"/>
                  </a:cubicBezTo>
                  <a:cubicBezTo>
                    <a:pt x="-4617" y="125901"/>
                    <a:pt x="-4627" y="95974"/>
                    <a:pt x="13909" y="77448"/>
                  </a:cubicBezTo>
                  <a:cubicBezTo>
                    <a:pt x="17071" y="74285"/>
                    <a:pt x="92547" y="0"/>
                    <a:pt x="195751" y="0"/>
                  </a:cubicBezTo>
                  <a:cubicBezTo>
                    <a:pt x="257997" y="0"/>
                    <a:pt x="315623" y="26051"/>
                    <a:pt x="367010" y="77448"/>
                  </a:cubicBezTo>
                  <a:cubicBezTo>
                    <a:pt x="385603" y="96041"/>
                    <a:pt x="385603" y="126197"/>
                    <a:pt x="367010" y="144799"/>
                  </a:cubicBezTo>
                  <a:cubicBezTo>
                    <a:pt x="357714" y="154095"/>
                    <a:pt x="345531" y="158744"/>
                    <a:pt x="333330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59279248-8EE8-43F5-81BD-A65BB7BA061B}"/>
                </a:ext>
              </a:extLst>
            </p:cNvPr>
            <p:cNvSpPr/>
            <p:nvPr/>
          </p:nvSpPr>
          <p:spPr>
            <a:xfrm>
              <a:off x="8482582" y="177246"/>
              <a:ext cx="81137" cy="33806"/>
            </a:xfrm>
            <a:custGeom>
              <a:avLst/>
              <a:gdLst>
                <a:gd name="connsiteX0" fmla="*/ 333373 w 380997"/>
                <a:gd name="connsiteY0" fmla="*/ 158744 h 158743"/>
                <a:gd name="connsiteX1" fmla="*/ 299854 w 380997"/>
                <a:gd name="connsiteY1" fmla="*/ 144951 h 158743"/>
                <a:gd name="connsiteX2" fmla="*/ 185202 w 380997"/>
                <a:gd name="connsiteY2" fmla="*/ 95250 h 158743"/>
                <a:gd name="connsiteX3" fmla="*/ 81303 w 380997"/>
                <a:gd name="connsiteY3" fmla="*/ 144799 h 158743"/>
                <a:gd name="connsiteX4" fmla="*/ 13952 w 380997"/>
                <a:gd name="connsiteY4" fmla="*/ 144799 h 158743"/>
                <a:gd name="connsiteX5" fmla="*/ 13952 w 380997"/>
                <a:gd name="connsiteY5" fmla="*/ 77448 h 158743"/>
                <a:gd name="connsiteX6" fmla="*/ 185202 w 380997"/>
                <a:gd name="connsiteY6" fmla="*/ 0 h 158743"/>
                <a:gd name="connsiteX7" fmla="*/ 367053 w 380997"/>
                <a:gd name="connsiteY7" fmla="*/ 77448 h 158743"/>
                <a:gd name="connsiteX8" fmla="*/ 367053 w 380997"/>
                <a:gd name="connsiteY8" fmla="*/ 144799 h 158743"/>
                <a:gd name="connsiteX9" fmla="*/ 333373 w 380997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97" h="158743">
                  <a:moveTo>
                    <a:pt x="333373" y="158744"/>
                  </a:moveTo>
                  <a:cubicBezTo>
                    <a:pt x="321257" y="158744"/>
                    <a:pt x="309132" y="154153"/>
                    <a:pt x="299854" y="144951"/>
                  </a:cubicBezTo>
                  <a:cubicBezTo>
                    <a:pt x="298606" y="143751"/>
                    <a:pt x="247876" y="95250"/>
                    <a:pt x="185202" y="95250"/>
                  </a:cubicBezTo>
                  <a:cubicBezTo>
                    <a:pt x="148626" y="95250"/>
                    <a:pt x="114641" y="111452"/>
                    <a:pt x="81303" y="144799"/>
                  </a:cubicBezTo>
                  <a:cubicBezTo>
                    <a:pt x="62701" y="163392"/>
                    <a:pt x="32554" y="163392"/>
                    <a:pt x="13952" y="144799"/>
                  </a:cubicBezTo>
                  <a:cubicBezTo>
                    <a:pt x="-4651" y="126197"/>
                    <a:pt x="-4651" y="96041"/>
                    <a:pt x="13952" y="77448"/>
                  </a:cubicBezTo>
                  <a:cubicBezTo>
                    <a:pt x="65349" y="26051"/>
                    <a:pt x="122956" y="0"/>
                    <a:pt x="185202" y="0"/>
                  </a:cubicBezTo>
                  <a:cubicBezTo>
                    <a:pt x="288415" y="0"/>
                    <a:pt x="363891" y="74285"/>
                    <a:pt x="367053" y="77448"/>
                  </a:cubicBezTo>
                  <a:cubicBezTo>
                    <a:pt x="385646" y="96041"/>
                    <a:pt x="385646" y="126197"/>
                    <a:pt x="367053" y="144799"/>
                  </a:cubicBezTo>
                  <a:cubicBezTo>
                    <a:pt x="357757" y="154095"/>
                    <a:pt x="345574" y="158744"/>
                    <a:pt x="333373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9524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50982A70-9F7C-41A0-AFA8-84F7DC37DDE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F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粉色的碗&#10;&#10;描述已自动生成">
            <a:extLst>
              <a:ext uri="{FF2B5EF4-FFF2-40B4-BE49-F238E27FC236}">
                <a16:creationId xmlns="" xmlns:a16="http://schemas.microsoft.com/office/drawing/2014/main" id="{0DE4276E-BDDA-4CA5-89B2-0D9F4AA1F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792" y="0"/>
            <a:ext cx="4563208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C95D67A-B11E-487D-BDC2-214D3973B5BA}"/>
              </a:ext>
            </a:extLst>
          </p:cNvPr>
          <p:cNvSpPr txBox="1"/>
          <p:nvPr/>
        </p:nvSpPr>
        <p:spPr>
          <a:xfrm>
            <a:off x="1519011" y="1282013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5FC8372-3FF6-4F75-A08C-08F9BA66CB2F}"/>
              </a:ext>
            </a:extLst>
          </p:cNvPr>
          <p:cNvSpPr txBox="1"/>
          <p:nvPr/>
        </p:nvSpPr>
        <p:spPr>
          <a:xfrm>
            <a:off x="1519011" y="953650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A1DD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0A38ABE-1C0F-436C-8B9E-CC98447E5CC0}"/>
              </a:ext>
            </a:extLst>
          </p:cNvPr>
          <p:cNvSpPr txBox="1"/>
          <p:nvPr/>
        </p:nvSpPr>
        <p:spPr>
          <a:xfrm>
            <a:off x="1519011" y="1825820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74FE40E-7D25-448F-8DC8-BF924A4D6A58}"/>
              </a:ext>
            </a:extLst>
          </p:cNvPr>
          <p:cNvSpPr txBox="1"/>
          <p:nvPr/>
        </p:nvSpPr>
        <p:spPr>
          <a:xfrm>
            <a:off x="1519011" y="2560517"/>
            <a:ext cx="2540594" cy="140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3494D88-F2DD-48D5-9502-74FA50D5AFEF}"/>
              </a:ext>
            </a:extLst>
          </p:cNvPr>
          <p:cNvSpPr txBox="1"/>
          <p:nvPr/>
        </p:nvSpPr>
        <p:spPr>
          <a:xfrm>
            <a:off x="1519011" y="456111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400" b="1" spc="300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63A7FC2-FB87-4ADF-AEF9-D8B215B0F0C6}"/>
              </a:ext>
            </a:extLst>
          </p:cNvPr>
          <p:cNvSpPr txBox="1"/>
          <p:nvPr/>
        </p:nvSpPr>
        <p:spPr>
          <a:xfrm>
            <a:off x="1519011" y="4253334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rgbClr val="FEA1DD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F6A04C3-DE59-4B5B-A29C-2BBC7F9D2A50}"/>
              </a:ext>
            </a:extLst>
          </p:cNvPr>
          <p:cNvSpPr txBox="1"/>
          <p:nvPr/>
        </p:nvSpPr>
        <p:spPr>
          <a:xfrm>
            <a:off x="1519011" y="5390119"/>
            <a:ext cx="254059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</a:t>
            </a:r>
          </a:p>
        </p:txBody>
      </p:sp>
      <p:pic>
        <p:nvPicPr>
          <p:cNvPr id="28" name="图片 27" descr="粉色的碗&#10;&#10;描述已自动生成">
            <a:extLst>
              <a:ext uri="{FF2B5EF4-FFF2-40B4-BE49-F238E27FC236}">
                <a16:creationId xmlns="" xmlns:a16="http://schemas.microsoft.com/office/drawing/2014/main" id="{41BDCD0B-6F95-4BD1-9A0E-162DAF447D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2122"/>
          <a:stretch/>
        </p:blipFill>
        <p:spPr>
          <a:xfrm>
            <a:off x="6096000" y="0"/>
            <a:ext cx="1892300" cy="6858000"/>
          </a:xfrm>
          <a:prstGeom prst="rect">
            <a:avLst/>
          </a:prstGeom>
        </p:spPr>
      </p:pic>
      <p:sp>
        <p:nvSpPr>
          <p:cNvPr id="30" name="心形 29">
            <a:extLst>
              <a:ext uri="{FF2B5EF4-FFF2-40B4-BE49-F238E27FC236}">
                <a16:creationId xmlns="" xmlns:a16="http://schemas.microsoft.com/office/drawing/2014/main" id="{EF6E1D79-9B6E-422B-9086-2F28B8816B1A}"/>
              </a:ext>
            </a:extLst>
          </p:cNvPr>
          <p:cNvSpPr/>
          <p:nvPr/>
        </p:nvSpPr>
        <p:spPr>
          <a:xfrm>
            <a:off x="5860708" y="3225459"/>
            <a:ext cx="470584" cy="407083"/>
          </a:xfrm>
          <a:prstGeom prst="heart">
            <a:avLst/>
          </a:prstGeom>
          <a:solidFill>
            <a:srgbClr val="FEA1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073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D933BD8-05C2-48D4-AFD7-42B9C63434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2E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游戏机, 食物, 桌子&#10;&#10;描述已自动生成">
            <a:extLst>
              <a:ext uri="{FF2B5EF4-FFF2-40B4-BE49-F238E27FC236}">
                <a16:creationId xmlns="" xmlns:a16="http://schemas.microsoft.com/office/drawing/2014/main" id="{73A54D3D-D47D-433C-B981-FF2D6E0B45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" t="15925" r="4774" b="3149"/>
          <a:stretch/>
        </p:blipFill>
        <p:spPr>
          <a:xfrm>
            <a:off x="3867156" y="0"/>
            <a:ext cx="4162422" cy="554989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0CF1ED3-3AB8-4F65-813C-6A6C8A386DC8}"/>
              </a:ext>
            </a:extLst>
          </p:cNvPr>
          <p:cNvSpPr/>
          <p:nvPr/>
        </p:nvSpPr>
        <p:spPr>
          <a:xfrm>
            <a:off x="0" y="5549900"/>
            <a:ext cx="12192000" cy="1308100"/>
          </a:xfrm>
          <a:prstGeom prst="rect">
            <a:avLst/>
          </a:prstGeom>
          <a:solidFill>
            <a:srgbClr val="FFDC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140D6C7-0ED7-4BA5-A9A1-6919D010333E}"/>
              </a:ext>
            </a:extLst>
          </p:cNvPr>
          <p:cNvSpPr txBox="1"/>
          <p:nvPr/>
        </p:nvSpPr>
        <p:spPr>
          <a:xfrm>
            <a:off x="571500" y="5880784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FBF3212-07DC-4C91-B236-7B3B95B4E1C2}"/>
              </a:ext>
            </a:extLst>
          </p:cNvPr>
          <p:cNvSpPr txBox="1"/>
          <p:nvPr/>
        </p:nvSpPr>
        <p:spPr>
          <a:xfrm>
            <a:off x="8064500" y="5973116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sz="24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3D56B67-0F9A-46AA-9EF8-1D0553227AD0}"/>
              </a:ext>
            </a:extLst>
          </p:cNvPr>
          <p:cNvSpPr txBox="1"/>
          <p:nvPr/>
        </p:nvSpPr>
        <p:spPr>
          <a:xfrm>
            <a:off x="404589" y="106875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EE8B199-9F4E-4B0C-A71B-54DB8F6D3EB6}"/>
              </a:ext>
            </a:extLst>
          </p:cNvPr>
          <p:cNvSpPr txBox="1"/>
          <p:nvPr/>
        </p:nvSpPr>
        <p:spPr>
          <a:xfrm>
            <a:off x="404589" y="740387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068A433-576D-4C8D-9656-02326E2E5770}"/>
              </a:ext>
            </a:extLst>
          </p:cNvPr>
          <p:cNvSpPr txBox="1"/>
          <p:nvPr/>
        </p:nvSpPr>
        <p:spPr>
          <a:xfrm>
            <a:off x="404589" y="1612557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BA14443-8990-472F-97BC-8C0890D56C02}"/>
              </a:ext>
            </a:extLst>
          </p:cNvPr>
          <p:cNvSpPr txBox="1"/>
          <p:nvPr/>
        </p:nvSpPr>
        <p:spPr>
          <a:xfrm>
            <a:off x="404589" y="2347254"/>
            <a:ext cx="2540594" cy="140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CB549B2-0AF5-41AD-B2DE-0BFACD5E57AC}"/>
              </a:ext>
            </a:extLst>
          </p:cNvPr>
          <p:cNvSpPr txBox="1"/>
          <p:nvPr/>
        </p:nvSpPr>
        <p:spPr>
          <a:xfrm>
            <a:off x="404589" y="4347848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4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639877AC-746F-4F57-8735-00D6A0C23D5D}"/>
              </a:ext>
            </a:extLst>
          </p:cNvPr>
          <p:cNvSpPr txBox="1"/>
          <p:nvPr/>
        </p:nvSpPr>
        <p:spPr>
          <a:xfrm>
            <a:off x="404589" y="4040071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BFAB8E7D-8B53-4902-9AF2-7D9734B09C78}"/>
              </a:ext>
            </a:extLst>
          </p:cNvPr>
          <p:cNvSpPr/>
          <p:nvPr/>
        </p:nvSpPr>
        <p:spPr>
          <a:xfrm>
            <a:off x="8029578" y="0"/>
            <a:ext cx="4162422" cy="2776453"/>
          </a:xfrm>
          <a:prstGeom prst="rect">
            <a:avLst/>
          </a:prstGeom>
          <a:solidFill>
            <a:srgbClr val="FEA1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629E81D-99E2-442D-8799-DE94B82DB7D4}"/>
              </a:ext>
            </a:extLst>
          </p:cNvPr>
          <p:cNvSpPr txBox="1"/>
          <p:nvPr/>
        </p:nvSpPr>
        <p:spPr>
          <a:xfrm>
            <a:off x="8581800" y="155959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8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A647595-BAD0-467A-80D4-FA9D9CB8C812}"/>
              </a:ext>
            </a:extLst>
          </p:cNvPr>
          <p:cNvSpPr txBox="1"/>
          <p:nvPr/>
        </p:nvSpPr>
        <p:spPr>
          <a:xfrm>
            <a:off x="8581800" y="699766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E322C32-ACE2-4E66-BF15-E5F45A2EA583}"/>
              </a:ext>
            </a:extLst>
          </p:cNvPr>
          <p:cNvSpPr txBox="1"/>
          <p:nvPr/>
        </p:nvSpPr>
        <p:spPr>
          <a:xfrm>
            <a:off x="8581800" y="1434463"/>
            <a:ext cx="3038700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A960E877-9FCE-473F-AF42-EB37753D3E23}"/>
              </a:ext>
            </a:extLst>
          </p:cNvPr>
          <p:cNvSpPr/>
          <p:nvPr/>
        </p:nvSpPr>
        <p:spPr>
          <a:xfrm>
            <a:off x="8029578" y="2769445"/>
            <a:ext cx="4162422" cy="2776453"/>
          </a:xfrm>
          <a:prstGeom prst="rect">
            <a:avLst/>
          </a:prstGeom>
          <a:solidFill>
            <a:srgbClr val="FFF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73AEA7B-EF67-457A-B4C1-C069B5DB37D9}"/>
              </a:ext>
            </a:extLst>
          </p:cNvPr>
          <p:cNvSpPr txBox="1"/>
          <p:nvPr/>
        </p:nvSpPr>
        <p:spPr>
          <a:xfrm>
            <a:off x="8581800" y="3036204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800" b="1" spc="300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78DCF90-5963-4240-BF2D-53AD1BDEAFE5}"/>
              </a:ext>
            </a:extLst>
          </p:cNvPr>
          <p:cNvSpPr txBox="1"/>
          <p:nvPr/>
        </p:nvSpPr>
        <p:spPr>
          <a:xfrm>
            <a:off x="8581800" y="3580011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F91261B-FBC4-4D45-98C7-1542DFD11C0E}"/>
              </a:ext>
            </a:extLst>
          </p:cNvPr>
          <p:cNvSpPr txBox="1"/>
          <p:nvPr/>
        </p:nvSpPr>
        <p:spPr>
          <a:xfrm>
            <a:off x="8581800" y="4314708"/>
            <a:ext cx="3038700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</a:t>
            </a:r>
          </a:p>
        </p:txBody>
      </p:sp>
    </p:spTree>
    <p:extLst>
      <p:ext uri="{BB962C8B-B14F-4D97-AF65-F5344CB8AC3E}">
        <p14:creationId xmlns:p14="http://schemas.microsoft.com/office/powerpoint/2010/main" val="847521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CC451BB-6897-45AF-9CD0-7B1B6020A1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C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59BF8BC-FEFB-4B23-BD26-2BCEA7EE01C3}"/>
              </a:ext>
            </a:extLst>
          </p:cNvPr>
          <p:cNvSpPr/>
          <p:nvPr/>
        </p:nvSpPr>
        <p:spPr>
          <a:xfrm>
            <a:off x="1333500" y="755650"/>
            <a:ext cx="4762500" cy="5346700"/>
          </a:xfrm>
          <a:prstGeom prst="rect">
            <a:avLst/>
          </a:prstGeom>
          <a:solidFill>
            <a:srgbClr val="FFD9FE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8E45D86-F995-4FC0-B57D-53148EA61F49}"/>
              </a:ext>
            </a:extLst>
          </p:cNvPr>
          <p:cNvSpPr/>
          <p:nvPr/>
        </p:nvSpPr>
        <p:spPr>
          <a:xfrm>
            <a:off x="6096000" y="755650"/>
            <a:ext cx="4762500" cy="5346700"/>
          </a:xfrm>
          <a:prstGeom prst="rect">
            <a:avLst/>
          </a:prstGeom>
          <a:solidFill>
            <a:srgbClr val="FFF3BB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>
            <a:extLst>
              <a:ext uri="{FF2B5EF4-FFF2-40B4-BE49-F238E27FC236}">
                <a16:creationId xmlns="" xmlns:a16="http://schemas.microsoft.com/office/drawing/2014/main" id="{A465AC2B-378C-4BA8-8EAB-923B60113117}"/>
              </a:ext>
            </a:extLst>
          </p:cNvPr>
          <p:cNvSpPr/>
          <p:nvPr/>
        </p:nvSpPr>
        <p:spPr>
          <a:xfrm>
            <a:off x="5860708" y="3225459"/>
            <a:ext cx="470584" cy="407083"/>
          </a:xfrm>
          <a:prstGeom prst="heart">
            <a:avLst/>
          </a:prstGeom>
          <a:solidFill>
            <a:srgbClr val="FEA1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绿色的水果&#10;&#10;中度可信度描述已自动生成">
            <a:extLst>
              <a:ext uri="{FF2B5EF4-FFF2-40B4-BE49-F238E27FC236}">
                <a16:creationId xmlns="" xmlns:a16="http://schemas.microsoft.com/office/drawing/2014/main" id="{CE6FB64C-5991-43ED-B05B-8F9C8AE34B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543" y="1930400"/>
            <a:ext cx="2823414" cy="29972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D0DEF86-5AD3-46DD-B03D-953710DAA5CA}"/>
              </a:ext>
            </a:extLst>
          </p:cNvPr>
          <p:cNvSpPr txBox="1"/>
          <p:nvPr/>
        </p:nvSpPr>
        <p:spPr>
          <a:xfrm>
            <a:off x="2185761" y="1722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A01D2E6-2758-4794-8892-AED9A2212564}"/>
              </a:ext>
            </a:extLst>
          </p:cNvPr>
          <p:cNvSpPr txBox="1"/>
          <p:nvPr/>
        </p:nvSpPr>
        <p:spPr>
          <a:xfrm>
            <a:off x="2185761" y="1394437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DDC4070-AC34-4C83-8A73-CC78017FDC55}"/>
              </a:ext>
            </a:extLst>
          </p:cNvPr>
          <p:cNvSpPr txBox="1"/>
          <p:nvPr/>
        </p:nvSpPr>
        <p:spPr>
          <a:xfrm>
            <a:off x="2185761" y="2266607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1EC75EF-8786-4C36-A7E8-08A3085399C1}"/>
              </a:ext>
            </a:extLst>
          </p:cNvPr>
          <p:cNvSpPr txBox="1"/>
          <p:nvPr/>
        </p:nvSpPr>
        <p:spPr>
          <a:xfrm>
            <a:off x="2185761" y="3001304"/>
            <a:ext cx="2540594" cy="140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D71CBC8-5104-41BC-98D8-2ADDD1F5DB10}"/>
              </a:ext>
            </a:extLst>
          </p:cNvPr>
          <p:cNvSpPr txBox="1"/>
          <p:nvPr/>
        </p:nvSpPr>
        <p:spPr>
          <a:xfrm>
            <a:off x="2185761" y="5001898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4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C7F16B1-A5CA-44F8-8852-5F58141FEC65}"/>
              </a:ext>
            </a:extLst>
          </p:cNvPr>
          <p:cNvSpPr txBox="1"/>
          <p:nvPr/>
        </p:nvSpPr>
        <p:spPr>
          <a:xfrm>
            <a:off x="2185761" y="4694121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5C6552F0-3D8D-486C-9C0A-1AD8A9681ADF}"/>
              </a:ext>
            </a:extLst>
          </p:cNvPr>
          <p:cNvSpPr/>
          <p:nvPr/>
        </p:nvSpPr>
        <p:spPr>
          <a:xfrm rot="18496665">
            <a:off x="4858052" y="91378"/>
            <a:ext cx="793841" cy="916803"/>
          </a:xfrm>
          <a:custGeom>
            <a:avLst/>
            <a:gdLst>
              <a:gd name="connsiteX0" fmla="*/ 493771 w 495712"/>
              <a:gd name="connsiteY0" fmla="*/ 500753 h 572495"/>
              <a:gd name="connsiteX1" fmla="*/ 454814 w 495712"/>
              <a:gd name="connsiteY1" fmla="*/ 445984 h 572495"/>
              <a:gd name="connsiteX2" fmla="*/ 450909 w 495712"/>
              <a:gd name="connsiteY2" fmla="*/ 437507 h 572495"/>
              <a:gd name="connsiteX3" fmla="*/ 345467 w 495712"/>
              <a:gd name="connsiteY3" fmla="*/ 248340 h 572495"/>
              <a:gd name="connsiteX4" fmla="*/ 255265 w 495712"/>
              <a:gd name="connsiteY4" fmla="*/ 10215 h 572495"/>
              <a:gd name="connsiteX5" fmla="*/ 237164 w 495712"/>
              <a:gd name="connsiteY5" fmla="*/ 647 h 572495"/>
              <a:gd name="connsiteX6" fmla="*/ 229167 w 495712"/>
              <a:gd name="connsiteY6" fmla="*/ 6786 h 572495"/>
              <a:gd name="connsiteX7" fmla="*/ 199639 w 495712"/>
              <a:gd name="connsiteY7" fmla="*/ 50030 h 572495"/>
              <a:gd name="connsiteX8" fmla="*/ 187923 w 495712"/>
              <a:gd name="connsiteY8" fmla="*/ 57459 h 572495"/>
              <a:gd name="connsiteX9" fmla="*/ 160491 w 495712"/>
              <a:gd name="connsiteY9" fmla="*/ 120896 h 572495"/>
              <a:gd name="connsiteX10" fmla="*/ 158967 w 495712"/>
              <a:gd name="connsiteY10" fmla="*/ 123849 h 572495"/>
              <a:gd name="connsiteX11" fmla="*/ 158110 w 495712"/>
              <a:gd name="connsiteY11" fmla="*/ 126230 h 572495"/>
              <a:gd name="connsiteX12" fmla="*/ 55431 w 495712"/>
              <a:gd name="connsiteY12" fmla="*/ 377118 h 572495"/>
              <a:gd name="connsiteX13" fmla="*/ 42000 w 495712"/>
              <a:gd name="connsiteY13" fmla="*/ 415980 h 572495"/>
              <a:gd name="connsiteX14" fmla="*/ 36952 w 495712"/>
              <a:gd name="connsiteY14" fmla="*/ 441222 h 572495"/>
              <a:gd name="connsiteX15" fmla="*/ 1900 w 495712"/>
              <a:gd name="connsiteY15" fmla="*/ 519708 h 572495"/>
              <a:gd name="connsiteX16" fmla="*/ 7315 w 495712"/>
              <a:gd name="connsiteY16" fmla="*/ 539454 h 572495"/>
              <a:gd name="connsiteX17" fmla="*/ 10377 w 495712"/>
              <a:gd name="connsiteY17" fmla="*/ 540758 h 572495"/>
              <a:gd name="connsiteX18" fmla="*/ 270315 w 495712"/>
              <a:gd name="connsiteY18" fmla="*/ 572095 h 572495"/>
              <a:gd name="connsiteX19" fmla="*/ 491580 w 495712"/>
              <a:gd name="connsiteY19" fmla="*/ 517993 h 572495"/>
              <a:gd name="connsiteX20" fmla="*/ 493771 w 495712"/>
              <a:gd name="connsiteY20" fmla="*/ 500753 h 572495"/>
              <a:gd name="connsiteX21" fmla="*/ 66765 w 495712"/>
              <a:gd name="connsiteY21" fmla="*/ 432268 h 572495"/>
              <a:gd name="connsiteX22" fmla="*/ 72576 w 495712"/>
              <a:gd name="connsiteY22" fmla="*/ 414933 h 572495"/>
              <a:gd name="connsiteX23" fmla="*/ 85434 w 495712"/>
              <a:gd name="connsiteY23" fmla="*/ 378261 h 572495"/>
              <a:gd name="connsiteX24" fmla="*/ 142584 w 495712"/>
              <a:gd name="connsiteY24" fmla="*/ 235386 h 572495"/>
              <a:gd name="connsiteX25" fmla="*/ 186971 w 495712"/>
              <a:gd name="connsiteY25" fmla="*/ 131945 h 572495"/>
              <a:gd name="connsiteX26" fmla="*/ 237549 w 495712"/>
              <a:gd name="connsiteY26" fmla="*/ 44505 h 572495"/>
              <a:gd name="connsiteX27" fmla="*/ 320797 w 495712"/>
              <a:gd name="connsiteY27" fmla="*/ 263104 h 572495"/>
              <a:gd name="connsiteX28" fmla="*/ 417762 w 495712"/>
              <a:gd name="connsiteY28" fmla="*/ 442746 h 572495"/>
              <a:gd name="connsiteX29" fmla="*/ 292222 w 495712"/>
              <a:gd name="connsiteY29" fmla="*/ 469511 h 572495"/>
              <a:gd name="connsiteX30" fmla="*/ 139822 w 495712"/>
              <a:gd name="connsiteY30" fmla="*/ 465796 h 572495"/>
              <a:gd name="connsiteX31" fmla="*/ 70385 w 495712"/>
              <a:gd name="connsiteY31" fmla="*/ 440555 h 572495"/>
              <a:gd name="connsiteX32" fmla="*/ 66765 w 495712"/>
              <a:gd name="connsiteY32" fmla="*/ 432268 h 572495"/>
              <a:gd name="connsiteX33" fmla="*/ 261552 w 495712"/>
              <a:gd name="connsiteY33" fmla="*/ 543615 h 572495"/>
              <a:gd name="connsiteX34" fmla="*/ 36095 w 495712"/>
              <a:gd name="connsiteY34" fmla="*/ 518755 h 572495"/>
              <a:gd name="connsiteX35" fmla="*/ 59336 w 495712"/>
              <a:gd name="connsiteY35" fmla="*/ 467415 h 572495"/>
              <a:gd name="connsiteX36" fmla="*/ 65527 w 495712"/>
              <a:gd name="connsiteY36" fmla="*/ 470273 h 572495"/>
              <a:gd name="connsiteX37" fmla="*/ 103056 w 495712"/>
              <a:gd name="connsiteY37" fmla="*/ 485322 h 572495"/>
              <a:gd name="connsiteX38" fmla="*/ 271172 w 495712"/>
              <a:gd name="connsiteY38" fmla="*/ 500943 h 572495"/>
              <a:gd name="connsiteX39" fmla="*/ 434335 w 495712"/>
              <a:gd name="connsiteY39" fmla="*/ 466749 h 572495"/>
              <a:gd name="connsiteX40" fmla="*/ 461958 w 495712"/>
              <a:gd name="connsiteY40" fmla="*/ 505515 h 572495"/>
              <a:gd name="connsiteX41" fmla="*/ 261552 w 495712"/>
              <a:gd name="connsiteY41" fmla="*/ 543615 h 572495"/>
              <a:gd name="connsiteX42" fmla="*/ 165349 w 495712"/>
              <a:gd name="connsiteY42" fmla="*/ 353115 h 572495"/>
              <a:gd name="connsiteX43" fmla="*/ 160206 w 495712"/>
              <a:gd name="connsiteY43" fmla="*/ 372642 h 572495"/>
              <a:gd name="connsiteX44" fmla="*/ 182304 w 495712"/>
              <a:gd name="connsiteY44" fmla="*/ 410742 h 572495"/>
              <a:gd name="connsiteX45" fmla="*/ 226023 w 495712"/>
              <a:gd name="connsiteY45" fmla="*/ 429792 h 572495"/>
              <a:gd name="connsiteX46" fmla="*/ 294222 w 495712"/>
              <a:gd name="connsiteY46" fmla="*/ 372642 h 572495"/>
              <a:gd name="connsiteX47" fmla="*/ 283748 w 495712"/>
              <a:gd name="connsiteY47" fmla="*/ 355363 h 572495"/>
              <a:gd name="connsiteX48" fmla="*/ 266695 w 495712"/>
              <a:gd name="connsiteY48" fmla="*/ 365022 h 572495"/>
              <a:gd name="connsiteX49" fmla="*/ 224214 w 495712"/>
              <a:gd name="connsiteY49" fmla="*/ 401407 h 572495"/>
              <a:gd name="connsiteX50" fmla="*/ 200115 w 495712"/>
              <a:gd name="connsiteY50" fmla="*/ 388263 h 572495"/>
              <a:gd name="connsiteX51" fmla="*/ 198496 w 495712"/>
              <a:gd name="connsiteY51" fmla="*/ 386072 h 572495"/>
              <a:gd name="connsiteX52" fmla="*/ 196305 w 495712"/>
              <a:gd name="connsiteY52" fmla="*/ 382643 h 572495"/>
              <a:gd name="connsiteX53" fmla="*/ 191924 w 495712"/>
              <a:gd name="connsiteY53" fmla="*/ 374928 h 572495"/>
              <a:gd name="connsiteX54" fmla="*/ 184494 w 495712"/>
              <a:gd name="connsiteY54" fmla="*/ 358735 h 572495"/>
              <a:gd name="connsiteX55" fmla="*/ 165349 w 495712"/>
              <a:gd name="connsiteY55" fmla="*/ 353592 h 572495"/>
              <a:gd name="connsiteX56" fmla="*/ 257932 w 495712"/>
              <a:gd name="connsiteY56" fmla="*/ 250626 h 572495"/>
              <a:gd name="connsiteX57" fmla="*/ 258599 w 495712"/>
              <a:gd name="connsiteY57" fmla="*/ 251865 h 572495"/>
              <a:gd name="connsiteX58" fmla="*/ 258599 w 495712"/>
              <a:gd name="connsiteY58" fmla="*/ 253293 h 572495"/>
              <a:gd name="connsiteX59" fmla="*/ 258599 w 495712"/>
              <a:gd name="connsiteY59" fmla="*/ 255389 h 572495"/>
              <a:gd name="connsiteX60" fmla="*/ 258599 w 495712"/>
              <a:gd name="connsiteY60" fmla="*/ 259199 h 572495"/>
              <a:gd name="connsiteX61" fmla="*/ 260313 w 495712"/>
              <a:gd name="connsiteY61" fmla="*/ 264533 h 572495"/>
              <a:gd name="connsiteX62" fmla="*/ 264028 w 495712"/>
              <a:gd name="connsiteY62" fmla="*/ 268533 h 572495"/>
              <a:gd name="connsiteX63" fmla="*/ 268886 w 495712"/>
              <a:gd name="connsiteY63" fmla="*/ 271105 h 572495"/>
              <a:gd name="connsiteX64" fmla="*/ 279840 w 495712"/>
              <a:gd name="connsiteY64" fmla="*/ 269581 h 572495"/>
              <a:gd name="connsiteX65" fmla="*/ 286412 w 495712"/>
              <a:gd name="connsiteY65" fmla="*/ 261104 h 572495"/>
              <a:gd name="connsiteX66" fmla="*/ 287174 w 495712"/>
              <a:gd name="connsiteY66" fmla="*/ 252436 h 572495"/>
              <a:gd name="connsiteX67" fmla="*/ 285650 w 495712"/>
              <a:gd name="connsiteY67" fmla="*/ 243673 h 572495"/>
              <a:gd name="connsiteX68" fmla="*/ 282030 w 495712"/>
              <a:gd name="connsiteY68" fmla="*/ 235863 h 572495"/>
              <a:gd name="connsiteX69" fmla="*/ 276506 w 495712"/>
              <a:gd name="connsiteY69" fmla="*/ 229195 h 572495"/>
              <a:gd name="connsiteX70" fmla="*/ 271839 w 495712"/>
              <a:gd name="connsiteY70" fmla="*/ 226242 h 572495"/>
              <a:gd name="connsiteX71" fmla="*/ 266790 w 495712"/>
              <a:gd name="connsiteY71" fmla="*/ 225480 h 572495"/>
              <a:gd name="connsiteX72" fmla="*/ 261266 w 495712"/>
              <a:gd name="connsiteY72" fmla="*/ 226719 h 572495"/>
              <a:gd name="connsiteX73" fmla="*/ 257265 w 495712"/>
              <a:gd name="connsiteY73" fmla="*/ 229290 h 572495"/>
              <a:gd name="connsiteX74" fmla="*/ 257265 w 495712"/>
              <a:gd name="connsiteY74" fmla="*/ 249483 h 572495"/>
              <a:gd name="connsiteX75" fmla="*/ 142965 w 495712"/>
              <a:gd name="connsiteY75" fmla="*/ 295965 h 572495"/>
              <a:gd name="connsiteX76" fmla="*/ 151538 w 495712"/>
              <a:gd name="connsiteY76" fmla="*/ 302538 h 572495"/>
              <a:gd name="connsiteX77" fmla="*/ 155348 w 495712"/>
              <a:gd name="connsiteY77" fmla="*/ 302538 h 572495"/>
              <a:gd name="connsiteX78" fmla="*/ 162587 w 495712"/>
              <a:gd name="connsiteY78" fmla="*/ 300633 h 572495"/>
              <a:gd name="connsiteX79" fmla="*/ 164682 w 495712"/>
              <a:gd name="connsiteY79" fmla="*/ 299299 h 572495"/>
              <a:gd name="connsiteX80" fmla="*/ 169350 w 495712"/>
              <a:gd name="connsiteY80" fmla="*/ 295680 h 572495"/>
              <a:gd name="connsiteX81" fmla="*/ 174684 w 495712"/>
              <a:gd name="connsiteY81" fmla="*/ 289107 h 572495"/>
              <a:gd name="connsiteX82" fmla="*/ 178208 w 495712"/>
              <a:gd name="connsiteY82" fmla="*/ 281487 h 572495"/>
              <a:gd name="connsiteX83" fmla="*/ 179732 w 495712"/>
              <a:gd name="connsiteY83" fmla="*/ 273010 h 572495"/>
              <a:gd name="connsiteX84" fmla="*/ 178589 w 495712"/>
              <a:gd name="connsiteY84" fmla="*/ 267581 h 572495"/>
              <a:gd name="connsiteX85" fmla="*/ 170969 w 495712"/>
              <a:gd name="connsiteY85" fmla="*/ 259961 h 572495"/>
              <a:gd name="connsiteX86" fmla="*/ 165444 w 495712"/>
              <a:gd name="connsiteY86" fmla="*/ 258723 h 572495"/>
              <a:gd name="connsiteX87" fmla="*/ 161730 w 495712"/>
              <a:gd name="connsiteY87" fmla="*/ 259294 h 572495"/>
              <a:gd name="connsiteX88" fmla="*/ 155348 w 495712"/>
              <a:gd name="connsiteY88" fmla="*/ 262914 h 572495"/>
              <a:gd name="connsiteX89" fmla="*/ 153157 w 495712"/>
              <a:gd name="connsiteY89" fmla="*/ 265866 h 572495"/>
              <a:gd name="connsiteX90" fmla="*/ 151633 w 495712"/>
              <a:gd name="connsiteY90" fmla="*/ 270057 h 572495"/>
              <a:gd name="connsiteX91" fmla="*/ 150776 w 495712"/>
              <a:gd name="connsiteY91" fmla="*/ 273010 h 572495"/>
              <a:gd name="connsiteX92" fmla="*/ 150109 w 495712"/>
              <a:gd name="connsiteY92" fmla="*/ 274248 h 572495"/>
              <a:gd name="connsiteX93" fmla="*/ 148966 w 495712"/>
              <a:gd name="connsiteY93" fmla="*/ 275391 h 572495"/>
              <a:gd name="connsiteX94" fmla="*/ 148109 w 495712"/>
              <a:gd name="connsiteY94" fmla="*/ 275963 h 572495"/>
              <a:gd name="connsiteX95" fmla="*/ 144109 w 495712"/>
              <a:gd name="connsiteY95" fmla="*/ 279582 h 572495"/>
              <a:gd name="connsiteX96" fmla="*/ 141537 w 495712"/>
              <a:gd name="connsiteY96" fmla="*/ 284440 h 572495"/>
              <a:gd name="connsiteX97" fmla="*/ 141537 w 495712"/>
              <a:gd name="connsiteY97" fmla="*/ 290155 h 572495"/>
              <a:gd name="connsiteX98" fmla="*/ 142966 w 495712"/>
              <a:gd name="connsiteY98" fmla="*/ 295965 h 572495"/>
              <a:gd name="connsiteX99" fmla="*/ 212593 w 495712"/>
              <a:gd name="connsiteY99" fmla="*/ 188047 h 572495"/>
              <a:gd name="connsiteX100" fmla="*/ 223547 w 495712"/>
              <a:gd name="connsiteY100" fmla="*/ 189571 h 572495"/>
              <a:gd name="connsiteX101" fmla="*/ 232120 w 495712"/>
              <a:gd name="connsiteY101" fmla="*/ 182999 h 572495"/>
              <a:gd name="connsiteX102" fmla="*/ 238216 w 495712"/>
              <a:gd name="connsiteY102" fmla="*/ 165282 h 572495"/>
              <a:gd name="connsiteX103" fmla="*/ 239073 w 495712"/>
              <a:gd name="connsiteY103" fmla="*/ 146804 h 572495"/>
              <a:gd name="connsiteX104" fmla="*/ 237835 w 495712"/>
              <a:gd name="connsiteY104" fmla="*/ 141279 h 572495"/>
              <a:gd name="connsiteX105" fmla="*/ 234882 w 495712"/>
              <a:gd name="connsiteY105" fmla="*/ 136707 h 572495"/>
              <a:gd name="connsiteX106" fmla="*/ 224785 w 495712"/>
              <a:gd name="connsiteY106" fmla="*/ 132516 h 572495"/>
              <a:gd name="connsiteX107" fmla="*/ 214689 w 495712"/>
              <a:gd name="connsiteY107" fmla="*/ 136707 h 572495"/>
              <a:gd name="connsiteX108" fmla="*/ 210498 w 495712"/>
              <a:gd name="connsiteY108" fmla="*/ 146804 h 572495"/>
              <a:gd name="connsiteX109" fmla="*/ 210498 w 495712"/>
              <a:gd name="connsiteY109" fmla="*/ 158329 h 572495"/>
              <a:gd name="connsiteX110" fmla="*/ 207164 w 495712"/>
              <a:gd name="connsiteY110" fmla="*/ 170235 h 572495"/>
              <a:gd name="connsiteX111" fmla="*/ 206307 w 495712"/>
              <a:gd name="connsiteY111" fmla="*/ 173760 h 572495"/>
              <a:gd name="connsiteX112" fmla="*/ 206307 w 495712"/>
              <a:gd name="connsiteY112" fmla="*/ 179475 h 572495"/>
              <a:gd name="connsiteX113" fmla="*/ 212784 w 495712"/>
              <a:gd name="connsiteY113" fmla="*/ 187952 h 572495"/>
              <a:gd name="connsiteX114" fmla="*/ 330227 w 495712"/>
              <a:gd name="connsiteY114" fmla="*/ 413123 h 572495"/>
              <a:gd name="connsiteX115" fmla="*/ 336704 w 495712"/>
              <a:gd name="connsiteY115" fmla="*/ 420743 h 572495"/>
              <a:gd name="connsiteX116" fmla="*/ 341276 w 495712"/>
              <a:gd name="connsiteY116" fmla="*/ 423696 h 572495"/>
              <a:gd name="connsiteX117" fmla="*/ 346801 w 495712"/>
              <a:gd name="connsiteY117" fmla="*/ 424934 h 572495"/>
              <a:gd name="connsiteX118" fmla="*/ 356897 w 495712"/>
              <a:gd name="connsiteY118" fmla="*/ 420743 h 572495"/>
              <a:gd name="connsiteX119" fmla="*/ 361088 w 495712"/>
              <a:gd name="connsiteY119" fmla="*/ 410265 h 572495"/>
              <a:gd name="connsiteX120" fmla="*/ 356897 w 495712"/>
              <a:gd name="connsiteY120" fmla="*/ 400740 h 572495"/>
              <a:gd name="connsiteX121" fmla="*/ 354897 w 495712"/>
              <a:gd name="connsiteY121" fmla="*/ 398645 h 572495"/>
              <a:gd name="connsiteX122" fmla="*/ 353658 w 495712"/>
              <a:gd name="connsiteY122" fmla="*/ 396549 h 572495"/>
              <a:gd name="connsiteX123" fmla="*/ 352992 w 495712"/>
              <a:gd name="connsiteY123" fmla="*/ 394073 h 572495"/>
              <a:gd name="connsiteX124" fmla="*/ 352992 w 495712"/>
              <a:gd name="connsiteY124" fmla="*/ 390834 h 572495"/>
              <a:gd name="connsiteX125" fmla="*/ 352992 w 495712"/>
              <a:gd name="connsiteY125" fmla="*/ 386834 h 572495"/>
              <a:gd name="connsiteX126" fmla="*/ 351372 w 495712"/>
              <a:gd name="connsiteY126" fmla="*/ 381500 h 572495"/>
              <a:gd name="connsiteX127" fmla="*/ 342800 w 495712"/>
              <a:gd name="connsiteY127" fmla="*/ 374928 h 572495"/>
              <a:gd name="connsiteX128" fmla="*/ 331751 w 495712"/>
              <a:gd name="connsiteY128" fmla="*/ 376452 h 572495"/>
              <a:gd name="connsiteX129" fmla="*/ 325179 w 495712"/>
              <a:gd name="connsiteY129" fmla="*/ 384929 h 572495"/>
              <a:gd name="connsiteX130" fmla="*/ 324417 w 495712"/>
              <a:gd name="connsiteY130" fmla="*/ 394454 h 572495"/>
              <a:gd name="connsiteX131" fmla="*/ 326226 w 495712"/>
              <a:gd name="connsiteY131" fmla="*/ 403979 h 572495"/>
              <a:gd name="connsiteX132" fmla="*/ 330227 w 495712"/>
              <a:gd name="connsiteY132" fmla="*/ 413123 h 572495"/>
              <a:gd name="connsiteX133" fmla="*/ 110104 w 495712"/>
              <a:gd name="connsiteY133" fmla="*/ 422648 h 572495"/>
              <a:gd name="connsiteX134" fmla="*/ 113819 w 495712"/>
              <a:gd name="connsiteY134" fmla="*/ 426648 h 572495"/>
              <a:gd name="connsiteX135" fmla="*/ 118677 w 495712"/>
              <a:gd name="connsiteY135" fmla="*/ 429220 h 572495"/>
              <a:gd name="connsiteX136" fmla="*/ 124392 w 495712"/>
              <a:gd name="connsiteY136" fmla="*/ 429220 h 572495"/>
              <a:gd name="connsiteX137" fmla="*/ 129630 w 495712"/>
              <a:gd name="connsiteY137" fmla="*/ 427506 h 572495"/>
              <a:gd name="connsiteX138" fmla="*/ 132583 w 495712"/>
              <a:gd name="connsiteY138" fmla="*/ 425315 h 572495"/>
              <a:gd name="connsiteX139" fmla="*/ 136203 w 495712"/>
              <a:gd name="connsiteY139" fmla="*/ 419028 h 572495"/>
              <a:gd name="connsiteX140" fmla="*/ 136774 w 495712"/>
              <a:gd name="connsiteY140" fmla="*/ 415218 h 572495"/>
              <a:gd name="connsiteX141" fmla="*/ 134774 w 495712"/>
              <a:gd name="connsiteY141" fmla="*/ 407979 h 572495"/>
              <a:gd name="connsiteX142" fmla="*/ 128202 w 495712"/>
              <a:gd name="connsiteY142" fmla="*/ 394644 h 572495"/>
              <a:gd name="connsiteX143" fmla="*/ 124487 w 495712"/>
              <a:gd name="connsiteY143" fmla="*/ 390644 h 572495"/>
              <a:gd name="connsiteX144" fmla="*/ 119629 w 495712"/>
              <a:gd name="connsiteY144" fmla="*/ 388072 h 572495"/>
              <a:gd name="connsiteX145" fmla="*/ 113914 w 495712"/>
              <a:gd name="connsiteY145" fmla="*/ 388072 h 572495"/>
              <a:gd name="connsiteX146" fmla="*/ 108676 w 495712"/>
              <a:gd name="connsiteY146" fmla="*/ 389691 h 572495"/>
              <a:gd name="connsiteX147" fmla="*/ 105723 w 495712"/>
              <a:gd name="connsiteY147" fmla="*/ 391977 h 572495"/>
              <a:gd name="connsiteX148" fmla="*/ 102103 w 495712"/>
              <a:gd name="connsiteY148" fmla="*/ 398264 h 572495"/>
              <a:gd name="connsiteX149" fmla="*/ 101532 w 495712"/>
              <a:gd name="connsiteY149" fmla="*/ 402074 h 572495"/>
              <a:gd name="connsiteX150" fmla="*/ 103532 w 495712"/>
              <a:gd name="connsiteY150" fmla="*/ 409313 h 57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95712" h="572495">
                <a:moveTo>
                  <a:pt x="493771" y="500753"/>
                </a:moveTo>
                <a:lnTo>
                  <a:pt x="454814" y="445984"/>
                </a:lnTo>
                <a:cubicBezTo>
                  <a:pt x="454457" y="442812"/>
                  <a:pt x="453087" y="439840"/>
                  <a:pt x="450909" y="437507"/>
                </a:cubicBezTo>
                <a:cubicBezTo>
                  <a:pt x="400140" y="384072"/>
                  <a:pt x="371565" y="315015"/>
                  <a:pt x="345467" y="248340"/>
                </a:cubicBezTo>
                <a:cubicBezTo>
                  <a:pt x="314542" y="169283"/>
                  <a:pt x="284475" y="89908"/>
                  <a:pt x="255265" y="10215"/>
                </a:cubicBezTo>
                <a:cubicBezTo>
                  <a:pt x="252909" y="2574"/>
                  <a:pt x="244805" y="-1710"/>
                  <a:pt x="237164" y="647"/>
                </a:cubicBezTo>
                <a:cubicBezTo>
                  <a:pt x="233849" y="1669"/>
                  <a:pt x="231011" y="3848"/>
                  <a:pt x="229167" y="6786"/>
                </a:cubicBezTo>
                <a:cubicBezTo>
                  <a:pt x="218689" y="20788"/>
                  <a:pt x="208974" y="35361"/>
                  <a:pt x="199639" y="50030"/>
                </a:cubicBezTo>
                <a:cubicBezTo>
                  <a:pt x="194464" y="49403"/>
                  <a:pt x="189563" y="52510"/>
                  <a:pt x="187923" y="57459"/>
                </a:cubicBezTo>
                <a:cubicBezTo>
                  <a:pt x="178875" y="78605"/>
                  <a:pt x="169635" y="99750"/>
                  <a:pt x="160491" y="120896"/>
                </a:cubicBezTo>
                <a:cubicBezTo>
                  <a:pt x="160015" y="121848"/>
                  <a:pt x="159444" y="122801"/>
                  <a:pt x="158967" y="123849"/>
                </a:cubicBezTo>
                <a:cubicBezTo>
                  <a:pt x="158640" y="124627"/>
                  <a:pt x="158354" y="125421"/>
                  <a:pt x="158110" y="126230"/>
                </a:cubicBezTo>
                <a:cubicBezTo>
                  <a:pt x="122106" y="209288"/>
                  <a:pt x="85815" y="292251"/>
                  <a:pt x="55431" y="377118"/>
                </a:cubicBezTo>
                <a:cubicBezTo>
                  <a:pt x="50795" y="389818"/>
                  <a:pt x="46318" y="402772"/>
                  <a:pt x="42000" y="415980"/>
                </a:cubicBezTo>
                <a:cubicBezTo>
                  <a:pt x="38668" y="423978"/>
                  <a:pt x="36952" y="432557"/>
                  <a:pt x="36952" y="441222"/>
                </a:cubicBezTo>
                <a:cubicBezTo>
                  <a:pt x="30074" y="469276"/>
                  <a:pt x="18201" y="495862"/>
                  <a:pt x="1900" y="519708"/>
                </a:cubicBezTo>
                <a:cubicBezTo>
                  <a:pt x="-2057" y="526656"/>
                  <a:pt x="367" y="535496"/>
                  <a:pt x="7315" y="539454"/>
                </a:cubicBezTo>
                <a:cubicBezTo>
                  <a:pt x="8282" y="540005"/>
                  <a:pt x="9310" y="540442"/>
                  <a:pt x="10377" y="540758"/>
                </a:cubicBezTo>
                <a:cubicBezTo>
                  <a:pt x="93721" y="569333"/>
                  <a:pt x="182780" y="574095"/>
                  <a:pt x="270315" y="572095"/>
                </a:cubicBezTo>
                <a:cubicBezTo>
                  <a:pt x="346515" y="570285"/>
                  <a:pt x="430430" y="569428"/>
                  <a:pt x="491580" y="517993"/>
                </a:cubicBezTo>
                <a:cubicBezTo>
                  <a:pt x="496124" y="513402"/>
                  <a:pt x="497022" y="506334"/>
                  <a:pt x="493771" y="500753"/>
                </a:cubicBezTo>
                <a:close/>
                <a:moveTo>
                  <a:pt x="66765" y="432268"/>
                </a:moveTo>
                <a:cubicBezTo>
                  <a:pt x="68480" y="426458"/>
                  <a:pt x="70575" y="420648"/>
                  <a:pt x="72576" y="414933"/>
                </a:cubicBezTo>
                <a:cubicBezTo>
                  <a:pt x="76671" y="402645"/>
                  <a:pt x="81053" y="390453"/>
                  <a:pt x="85434" y="378261"/>
                </a:cubicBezTo>
                <a:cubicBezTo>
                  <a:pt x="103056" y="330065"/>
                  <a:pt x="122582" y="283011"/>
                  <a:pt x="142584" y="235386"/>
                </a:cubicBezTo>
                <a:cubicBezTo>
                  <a:pt x="157253" y="200811"/>
                  <a:pt x="172112" y="166425"/>
                  <a:pt x="186971" y="131945"/>
                </a:cubicBezTo>
                <a:cubicBezTo>
                  <a:pt x="201607" y="101568"/>
                  <a:pt x="218515" y="72339"/>
                  <a:pt x="237549" y="44505"/>
                </a:cubicBezTo>
                <a:cubicBezTo>
                  <a:pt x="264600" y="117594"/>
                  <a:pt x="292349" y="190460"/>
                  <a:pt x="320797" y="263104"/>
                </a:cubicBezTo>
                <a:cubicBezTo>
                  <a:pt x="345943" y="326636"/>
                  <a:pt x="373566" y="390168"/>
                  <a:pt x="417762" y="442746"/>
                </a:cubicBezTo>
                <a:cubicBezTo>
                  <a:pt x="378424" y="459224"/>
                  <a:pt x="333942" y="464272"/>
                  <a:pt x="292222" y="469511"/>
                </a:cubicBezTo>
                <a:cubicBezTo>
                  <a:pt x="241620" y="477561"/>
                  <a:pt x="189972" y="476302"/>
                  <a:pt x="139822" y="465796"/>
                </a:cubicBezTo>
                <a:cubicBezTo>
                  <a:pt x="115739" y="460229"/>
                  <a:pt x="92422" y="451753"/>
                  <a:pt x="70385" y="440555"/>
                </a:cubicBezTo>
                <a:cubicBezTo>
                  <a:pt x="65146" y="437888"/>
                  <a:pt x="65051" y="437983"/>
                  <a:pt x="66765" y="432268"/>
                </a:cubicBezTo>
                <a:close/>
                <a:moveTo>
                  <a:pt x="261552" y="543615"/>
                </a:moveTo>
                <a:cubicBezTo>
                  <a:pt x="185352" y="545044"/>
                  <a:pt x="109152" y="540853"/>
                  <a:pt x="36095" y="518755"/>
                </a:cubicBezTo>
                <a:cubicBezTo>
                  <a:pt x="45605" y="502496"/>
                  <a:pt x="53394" y="485290"/>
                  <a:pt x="59336" y="467415"/>
                </a:cubicBezTo>
                <a:lnTo>
                  <a:pt x="65527" y="470273"/>
                </a:lnTo>
                <a:cubicBezTo>
                  <a:pt x="77747" y="475983"/>
                  <a:pt x="90276" y="481007"/>
                  <a:pt x="103056" y="485322"/>
                </a:cubicBezTo>
                <a:cubicBezTo>
                  <a:pt x="157345" y="502430"/>
                  <a:pt x="214660" y="507756"/>
                  <a:pt x="271172" y="500943"/>
                </a:cubicBezTo>
                <a:cubicBezTo>
                  <a:pt x="325369" y="495514"/>
                  <a:pt x="383948" y="489228"/>
                  <a:pt x="434335" y="466749"/>
                </a:cubicBezTo>
                <a:lnTo>
                  <a:pt x="461958" y="505515"/>
                </a:lnTo>
                <a:cubicBezTo>
                  <a:pt x="405951" y="544758"/>
                  <a:pt x="326988" y="542472"/>
                  <a:pt x="261552" y="543615"/>
                </a:cubicBezTo>
                <a:close/>
                <a:moveTo>
                  <a:pt x="165349" y="353115"/>
                </a:moveTo>
                <a:cubicBezTo>
                  <a:pt x="158715" y="357221"/>
                  <a:pt x="156455" y="365801"/>
                  <a:pt x="160206" y="372642"/>
                </a:cubicBezTo>
                <a:cubicBezTo>
                  <a:pt x="165360" y="386502"/>
                  <a:pt x="172832" y="399385"/>
                  <a:pt x="182304" y="410742"/>
                </a:cubicBezTo>
                <a:cubicBezTo>
                  <a:pt x="193613" y="422868"/>
                  <a:pt x="209442" y="429765"/>
                  <a:pt x="226023" y="429792"/>
                </a:cubicBezTo>
                <a:cubicBezTo>
                  <a:pt x="259742" y="429792"/>
                  <a:pt x="286126" y="403693"/>
                  <a:pt x="294222" y="372642"/>
                </a:cubicBezTo>
                <a:cubicBezTo>
                  <a:pt x="296101" y="364978"/>
                  <a:pt x="291412" y="357242"/>
                  <a:pt x="283748" y="355363"/>
                </a:cubicBezTo>
                <a:cubicBezTo>
                  <a:pt x="276403" y="353562"/>
                  <a:pt x="268928" y="357797"/>
                  <a:pt x="266695" y="365022"/>
                </a:cubicBezTo>
                <a:cubicBezTo>
                  <a:pt x="261456" y="385119"/>
                  <a:pt x="246312" y="402264"/>
                  <a:pt x="224214" y="401407"/>
                </a:cubicBezTo>
                <a:cubicBezTo>
                  <a:pt x="214595" y="400936"/>
                  <a:pt x="205719" y="396095"/>
                  <a:pt x="200115" y="388263"/>
                </a:cubicBezTo>
                <a:lnTo>
                  <a:pt x="198496" y="386072"/>
                </a:lnTo>
                <a:lnTo>
                  <a:pt x="196305" y="382643"/>
                </a:lnTo>
                <a:cubicBezTo>
                  <a:pt x="194781" y="380166"/>
                  <a:pt x="193353" y="377595"/>
                  <a:pt x="191924" y="374928"/>
                </a:cubicBezTo>
                <a:cubicBezTo>
                  <a:pt x="189257" y="369594"/>
                  <a:pt x="186876" y="364164"/>
                  <a:pt x="184494" y="358735"/>
                </a:cubicBezTo>
                <a:cubicBezTo>
                  <a:pt x="180534" y="352152"/>
                  <a:pt x="172076" y="349880"/>
                  <a:pt x="165349" y="353592"/>
                </a:cubicBezTo>
                <a:close/>
                <a:moveTo>
                  <a:pt x="257932" y="250626"/>
                </a:moveTo>
                <a:cubicBezTo>
                  <a:pt x="258210" y="251007"/>
                  <a:pt x="258434" y="251423"/>
                  <a:pt x="258599" y="251865"/>
                </a:cubicBezTo>
                <a:cubicBezTo>
                  <a:pt x="258642" y="252340"/>
                  <a:pt x="258642" y="252818"/>
                  <a:pt x="258599" y="253293"/>
                </a:cubicBezTo>
                <a:cubicBezTo>
                  <a:pt x="258694" y="253989"/>
                  <a:pt x="258694" y="254694"/>
                  <a:pt x="258599" y="255389"/>
                </a:cubicBezTo>
                <a:cubicBezTo>
                  <a:pt x="258408" y="256652"/>
                  <a:pt x="258408" y="257936"/>
                  <a:pt x="258599" y="259199"/>
                </a:cubicBezTo>
                <a:cubicBezTo>
                  <a:pt x="258703" y="261095"/>
                  <a:pt x="259293" y="262932"/>
                  <a:pt x="260313" y="264533"/>
                </a:cubicBezTo>
                <a:cubicBezTo>
                  <a:pt x="261213" y="266145"/>
                  <a:pt x="262487" y="267517"/>
                  <a:pt x="264028" y="268533"/>
                </a:cubicBezTo>
                <a:cubicBezTo>
                  <a:pt x="265400" y="269793"/>
                  <a:pt x="267073" y="270679"/>
                  <a:pt x="268886" y="271105"/>
                </a:cubicBezTo>
                <a:cubicBezTo>
                  <a:pt x="272596" y="272046"/>
                  <a:pt x="276527" y="271499"/>
                  <a:pt x="279840" y="269581"/>
                </a:cubicBezTo>
                <a:cubicBezTo>
                  <a:pt x="283098" y="267773"/>
                  <a:pt x="285473" y="264710"/>
                  <a:pt x="286412" y="261104"/>
                </a:cubicBezTo>
                <a:cubicBezTo>
                  <a:pt x="287090" y="258268"/>
                  <a:pt x="287347" y="255347"/>
                  <a:pt x="287174" y="252436"/>
                </a:cubicBezTo>
                <a:cubicBezTo>
                  <a:pt x="287054" y="249461"/>
                  <a:pt x="286542" y="246514"/>
                  <a:pt x="285650" y="243673"/>
                </a:cubicBezTo>
                <a:cubicBezTo>
                  <a:pt x="284777" y="240928"/>
                  <a:pt x="283561" y="238303"/>
                  <a:pt x="282030" y="235863"/>
                </a:cubicBezTo>
                <a:cubicBezTo>
                  <a:pt x="280483" y="233412"/>
                  <a:pt x="278626" y="231171"/>
                  <a:pt x="276506" y="229195"/>
                </a:cubicBezTo>
                <a:cubicBezTo>
                  <a:pt x="275239" y="227815"/>
                  <a:pt x="273629" y="226796"/>
                  <a:pt x="271839" y="226242"/>
                </a:cubicBezTo>
                <a:cubicBezTo>
                  <a:pt x="270257" y="225534"/>
                  <a:pt x="268511" y="225270"/>
                  <a:pt x="266790" y="225480"/>
                </a:cubicBezTo>
                <a:cubicBezTo>
                  <a:pt x="264869" y="225358"/>
                  <a:pt x="262952" y="225787"/>
                  <a:pt x="261266" y="226719"/>
                </a:cubicBezTo>
                <a:cubicBezTo>
                  <a:pt x="259736" y="227224"/>
                  <a:pt x="258360" y="228109"/>
                  <a:pt x="257265" y="229290"/>
                </a:cubicBezTo>
                <a:cubicBezTo>
                  <a:pt x="251694" y="234869"/>
                  <a:pt x="251694" y="243905"/>
                  <a:pt x="257265" y="249483"/>
                </a:cubicBezTo>
                <a:close/>
                <a:moveTo>
                  <a:pt x="142965" y="295965"/>
                </a:moveTo>
                <a:cubicBezTo>
                  <a:pt x="144890" y="299160"/>
                  <a:pt x="147953" y="301508"/>
                  <a:pt x="151538" y="302538"/>
                </a:cubicBezTo>
                <a:lnTo>
                  <a:pt x="155348" y="302538"/>
                </a:lnTo>
                <a:cubicBezTo>
                  <a:pt x="157883" y="302527"/>
                  <a:pt x="160374" y="301871"/>
                  <a:pt x="162587" y="300633"/>
                </a:cubicBezTo>
                <a:lnTo>
                  <a:pt x="164682" y="299299"/>
                </a:lnTo>
                <a:cubicBezTo>
                  <a:pt x="166301" y="298176"/>
                  <a:pt x="167859" y="296968"/>
                  <a:pt x="169350" y="295680"/>
                </a:cubicBezTo>
                <a:cubicBezTo>
                  <a:pt x="171332" y="293663"/>
                  <a:pt x="173118" y="291462"/>
                  <a:pt x="174684" y="289107"/>
                </a:cubicBezTo>
                <a:cubicBezTo>
                  <a:pt x="176145" y="286710"/>
                  <a:pt x="177327" y="284153"/>
                  <a:pt x="178208" y="281487"/>
                </a:cubicBezTo>
                <a:cubicBezTo>
                  <a:pt x="179099" y="278744"/>
                  <a:pt x="179612" y="275892"/>
                  <a:pt x="179732" y="273010"/>
                </a:cubicBezTo>
                <a:cubicBezTo>
                  <a:pt x="179832" y="271132"/>
                  <a:pt x="179438" y="269260"/>
                  <a:pt x="178589" y="267581"/>
                </a:cubicBezTo>
                <a:cubicBezTo>
                  <a:pt x="177321" y="264026"/>
                  <a:pt x="174524" y="261228"/>
                  <a:pt x="170969" y="259961"/>
                </a:cubicBezTo>
                <a:cubicBezTo>
                  <a:pt x="169251" y="259117"/>
                  <a:pt x="167358" y="258693"/>
                  <a:pt x="165444" y="258723"/>
                </a:cubicBezTo>
                <a:lnTo>
                  <a:pt x="161730" y="259294"/>
                </a:lnTo>
                <a:cubicBezTo>
                  <a:pt x="159330" y="259941"/>
                  <a:pt x="157134" y="261186"/>
                  <a:pt x="155348" y="262914"/>
                </a:cubicBezTo>
                <a:lnTo>
                  <a:pt x="153157" y="265866"/>
                </a:lnTo>
                <a:cubicBezTo>
                  <a:pt x="152427" y="267172"/>
                  <a:pt x="151912" y="268587"/>
                  <a:pt x="151633" y="270057"/>
                </a:cubicBezTo>
                <a:cubicBezTo>
                  <a:pt x="151405" y="271057"/>
                  <a:pt x="151118" y="272043"/>
                  <a:pt x="150776" y="273010"/>
                </a:cubicBezTo>
                <a:lnTo>
                  <a:pt x="150109" y="274248"/>
                </a:lnTo>
                <a:lnTo>
                  <a:pt x="148966" y="275391"/>
                </a:lnTo>
                <a:lnTo>
                  <a:pt x="148109" y="275963"/>
                </a:lnTo>
                <a:cubicBezTo>
                  <a:pt x="146501" y="276827"/>
                  <a:pt x="145128" y="278069"/>
                  <a:pt x="144109" y="279582"/>
                </a:cubicBezTo>
                <a:cubicBezTo>
                  <a:pt x="142887" y="280981"/>
                  <a:pt x="142007" y="282644"/>
                  <a:pt x="141537" y="284440"/>
                </a:cubicBezTo>
                <a:cubicBezTo>
                  <a:pt x="141012" y="286309"/>
                  <a:pt x="141012" y="288286"/>
                  <a:pt x="141537" y="290155"/>
                </a:cubicBezTo>
                <a:cubicBezTo>
                  <a:pt x="141377" y="292195"/>
                  <a:pt x="141878" y="294232"/>
                  <a:pt x="142966" y="295965"/>
                </a:cubicBezTo>
                <a:close/>
                <a:moveTo>
                  <a:pt x="212593" y="188047"/>
                </a:moveTo>
                <a:cubicBezTo>
                  <a:pt x="215892" y="190005"/>
                  <a:pt x="219839" y="190554"/>
                  <a:pt x="223547" y="189571"/>
                </a:cubicBezTo>
                <a:cubicBezTo>
                  <a:pt x="227169" y="188615"/>
                  <a:pt x="230256" y="186248"/>
                  <a:pt x="232120" y="182999"/>
                </a:cubicBezTo>
                <a:cubicBezTo>
                  <a:pt x="234919" y="177386"/>
                  <a:pt x="236969" y="171430"/>
                  <a:pt x="238216" y="165282"/>
                </a:cubicBezTo>
                <a:cubicBezTo>
                  <a:pt x="239310" y="159187"/>
                  <a:pt x="239598" y="152974"/>
                  <a:pt x="239073" y="146804"/>
                </a:cubicBezTo>
                <a:cubicBezTo>
                  <a:pt x="239142" y="144886"/>
                  <a:pt x="238716" y="142984"/>
                  <a:pt x="237835" y="141279"/>
                </a:cubicBezTo>
                <a:cubicBezTo>
                  <a:pt x="237254" y="139529"/>
                  <a:pt x="236238" y="137956"/>
                  <a:pt x="234882" y="136707"/>
                </a:cubicBezTo>
                <a:cubicBezTo>
                  <a:pt x="232171" y="134078"/>
                  <a:pt x="228561" y="132580"/>
                  <a:pt x="224785" y="132516"/>
                </a:cubicBezTo>
                <a:cubicBezTo>
                  <a:pt x="221005" y="132560"/>
                  <a:pt x="217389" y="134062"/>
                  <a:pt x="214689" y="136707"/>
                </a:cubicBezTo>
                <a:cubicBezTo>
                  <a:pt x="211953" y="139347"/>
                  <a:pt x="210435" y="143003"/>
                  <a:pt x="210498" y="146804"/>
                </a:cubicBezTo>
                <a:cubicBezTo>
                  <a:pt x="210830" y="150638"/>
                  <a:pt x="210830" y="154495"/>
                  <a:pt x="210498" y="158329"/>
                </a:cubicBezTo>
                <a:cubicBezTo>
                  <a:pt x="209767" y="162395"/>
                  <a:pt x="208651" y="166381"/>
                  <a:pt x="207164" y="170235"/>
                </a:cubicBezTo>
                <a:cubicBezTo>
                  <a:pt x="206689" y="171356"/>
                  <a:pt x="206400" y="172546"/>
                  <a:pt x="206307" y="173760"/>
                </a:cubicBezTo>
                <a:cubicBezTo>
                  <a:pt x="205831" y="175635"/>
                  <a:pt x="205831" y="177599"/>
                  <a:pt x="206307" y="179475"/>
                </a:cubicBezTo>
                <a:cubicBezTo>
                  <a:pt x="207262" y="183044"/>
                  <a:pt x="209591" y="186092"/>
                  <a:pt x="212784" y="187952"/>
                </a:cubicBezTo>
                <a:close/>
                <a:moveTo>
                  <a:pt x="330227" y="413123"/>
                </a:moveTo>
                <a:cubicBezTo>
                  <a:pt x="332013" y="415958"/>
                  <a:pt x="334194" y="418524"/>
                  <a:pt x="336704" y="420743"/>
                </a:cubicBezTo>
                <a:cubicBezTo>
                  <a:pt x="337944" y="422109"/>
                  <a:pt x="339520" y="423127"/>
                  <a:pt x="341276" y="423696"/>
                </a:cubicBezTo>
                <a:cubicBezTo>
                  <a:pt x="342994" y="424539"/>
                  <a:pt x="344887" y="424964"/>
                  <a:pt x="346801" y="424934"/>
                </a:cubicBezTo>
                <a:cubicBezTo>
                  <a:pt x="350572" y="424852"/>
                  <a:pt x="354176" y="423356"/>
                  <a:pt x="356897" y="420743"/>
                </a:cubicBezTo>
                <a:cubicBezTo>
                  <a:pt x="359617" y="417937"/>
                  <a:pt x="361123" y="414173"/>
                  <a:pt x="361088" y="410265"/>
                </a:cubicBezTo>
                <a:cubicBezTo>
                  <a:pt x="360957" y="406672"/>
                  <a:pt x="359458" y="403265"/>
                  <a:pt x="356897" y="400740"/>
                </a:cubicBezTo>
                <a:cubicBezTo>
                  <a:pt x="356135" y="400074"/>
                  <a:pt x="355563" y="399312"/>
                  <a:pt x="354897" y="398645"/>
                </a:cubicBezTo>
                <a:cubicBezTo>
                  <a:pt x="354449" y="397968"/>
                  <a:pt x="354036" y="397268"/>
                  <a:pt x="353658" y="396549"/>
                </a:cubicBezTo>
                <a:cubicBezTo>
                  <a:pt x="353658" y="395692"/>
                  <a:pt x="353658" y="394835"/>
                  <a:pt x="352992" y="394073"/>
                </a:cubicBezTo>
                <a:cubicBezTo>
                  <a:pt x="352325" y="393311"/>
                  <a:pt x="352992" y="391882"/>
                  <a:pt x="352992" y="390834"/>
                </a:cubicBezTo>
                <a:cubicBezTo>
                  <a:pt x="353275" y="389516"/>
                  <a:pt x="353275" y="388152"/>
                  <a:pt x="352992" y="386834"/>
                </a:cubicBezTo>
                <a:cubicBezTo>
                  <a:pt x="352996" y="384934"/>
                  <a:pt x="352432" y="383077"/>
                  <a:pt x="351372" y="381500"/>
                </a:cubicBezTo>
                <a:cubicBezTo>
                  <a:pt x="349420" y="378330"/>
                  <a:pt x="346368" y="375990"/>
                  <a:pt x="342800" y="374928"/>
                </a:cubicBezTo>
                <a:cubicBezTo>
                  <a:pt x="339058" y="373992"/>
                  <a:pt x="335100" y="374538"/>
                  <a:pt x="331751" y="376452"/>
                </a:cubicBezTo>
                <a:cubicBezTo>
                  <a:pt x="328542" y="378317"/>
                  <a:pt x="326185" y="381357"/>
                  <a:pt x="325179" y="384929"/>
                </a:cubicBezTo>
                <a:cubicBezTo>
                  <a:pt x="324526" y="388059"/>
                  <a:pt x="324270" y="391259"/>
                  <a:pt x="324417" y="394454"/>
                </a:cubicBezTo>
                <a:cubicBezTo>
                  <a:pt x="324619" y="397692"/>
                  <a:pt x="325227" y="400892"/>
                  <a:pt x="326226" y="403979"/>
                </a:cubicBezTo>
                <a:cubicBezTo>
                  <a:pt x="327153" y="407189"/>
                  <a:pt x="328498" y="410263"/>
                  <a:pt x="330227" y="413123"/>
                </a:cubicBezTo>
                <a:close/>
                <a:moveTo>
                  <a:pt x="110104" y="422648"/>
                </a:moveTo>
                <a:cubicBezTo>
                  <a:pt x="111004" y="424260"/>
                  <a:pt x="112278" y="425632"/>
                  <a:pt x="113819" y="426648"/>
                </a:cubicBezTo>
                <a:cubicBezTo>
                  <a:pt x="115191" y="427908"/>
                  <a:pt x="116864" y="428794"/>
                  <a:pt x="118677" y="429220"/>
                </a:cubicBezTo>
                <a:cubicBezTo>
                  <a:pt x="120546" y="429745"/>
                  <a:pt x="122523" y="429745"/>
                  <a:pt x="124392" y="429220"/>
                </a:cubicBezTo>
                <a:cubicBezTo>
                  <a:pt x="126261" y="429131"/>
                  <a:pt x="128071" y="428539"/>
                  <a:pt x="129630" y="427506"/>
                </a:cubicBezTo>
                <a:lnTo>
                  <a:pt x="132583" y="425315"/>
                </a:lnTo>
                <a:cubicBezTo>
                  <a:pt x="134287" y="423548"/>
                  <a:pt x="135530" y="421389"/>
                  <a:pt x="136203" y="419028"/>
                </a:cubicBezTo>
                <a:lnTo>
                  <a:pt x="136774" y="415218"/>
                </a:lnTo>
                <a:cubicBezTo>
                  <a:pt x="136774" y="412669"/>
                  <a:pt x="136083" y="410167"/>
                  <a:pt x="134774" y="407979"/>
                </a:cubicBezTo>
                <a:lnTo>
                  <a:pt x="128202" y="394644"/>
                </a:lnTo>
                <a:cubicBezTo>
                  <a:pt x="127302" y="393033"/>
                  <a:pt x="126028" y="391661"/>
                  <a:pt x="124487" y="390644"/>
                </a:cubicBezTo>
                <a:cubicBezTo>
                  <a:pt x="123115" y="389384"/>
                  <a:pt x="121442" y="388499"/>
                  <a:pt x="119629" y="388072"/>
                </a:cubicBezTo>
                <a:cubicBezTo>
                  <a:pt x="117760" y="387547"/>
                  <a:pt x="115783" y="387547"/>
                  <a:pt x="113914" y="388072"/>
                </a:cubicBezTo>
                <a:cubicBezTo>
                  <a:pt x="112047" y="388087"/>
                  <a:pt x="110225" y="388650"/>
                  <a:pt x="108676" y="389691"/>
                </a:cubicBezTo>
                <a:lnTo>
                  <a:pt x="105723" y="391977"/>
                </a:lnTo>
                <a:cubicBezTo>
                  <a:pt x="104019" y="393744"/>
                  <a:pt x="102775" y="395903"/>
                  <a:pt x="102103" y="398264"/>
                </a:cubicBezTo>
                <a:lnTo>
                  <a:pt x="101532" y="402074"/>
                </a:lnTo>
                <a:cubicBezTo>
                  <a:pt x="101532" y="404623"/>
                  <a:pt x="102223" y="407125"/>
                  <a:pt x="103532" y="40931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71F603BC-F689-483D-B517-8765D4F26567}"/>
              </a:ext>
            </a:extLst>
          </p:cNvPr>
          <p:cNvGrpSpPr/>
          <p:nvPr/>
        </p:nvGrpSpPr>
        <p:grpSpPr>
          <a:xfrm rot="3147222">
            <a:off x="10797339" y="3073728"/>
            <a:ext cx="936767" cy="900738"/>
            <a:chOff x="6163825" y="303685"/>
            <a:chExt cx="3229419" cy="3105211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56589901-4619-403B-83F4-B0E66CB21AD1}"/>
                </a:ext>
              </a:extLst>
            </p:cNvPr>
            <p:cNvSpPr/>
            <p:nvPr/>
          </p:nvSpPr>
          <p:spPr>
            <a:xfrm>
              <a:off x="6163825" y="303685"/>
              <a:ext cx="1490501" cy="3105211"/>
            </a:xfrm>
            <a:custGeom>
              <a:avLst/>
              <a:gdLst>
                <a:gd name="connsiteX0" fmla="*/ 123825 w 228600"/>
                <a:gd name="connsiteY0" fmla="*/ 0 h 476250"/>
                <a:gd name="connsiteX1" fmla="*/ 0 w 228600"/>
                <a:gd name="connsiteY1" fmla="*/ 228600 h 476250"/>
                <a:gd name="connsiteX2" fmla="*/ 123825 w 228600"/>
                <a:gd name="connsiteY2" fmla="*/ 476250 h 476250"/>
                <a:gd name="connsiteX3" fmla="*/ 228600 w 228600"/>
                <a:gd name="connsiteY3" fmla="*/ 228600 h 476250"/>
                <a:gd name="connsiteX4" fmla="*/ 223076 w 228600"/>
                <a:gd name="connsiteY4" fmla="*/ 160363 h 476250"/>
                <a:gd name="connsiteX5" fmla="*/ 123825 w 228600"/>
                <a:gd name="connsiteY5" fmla="*/ 0 h 476250"/>
                <a:gd name="connsiteX6" fmla="*/ 209550 w 228600"/>
                <a:gd name="connsiteY6" fmla="*/ 228600 h 476250"/>
                <a:gd name="connsiteX7" fmla="*/ 123825 w 228600"/>
                <a:gd name="connsiteY7" fmla="*/ 457200 h 476250"/>
                <a:gd name="connsiteX8" fmla="*/ 19050 w 228600"/>
                <a:gd name="connsiteY8" fmla="*/ 228600 h 476250"/>
                <a:gd name="connsiteX9" fmla="*/ 123825 w 228600"/>
                <a:gd name="connsiteY9" fmla="*/ 19050 h 476250"/>
                <a:gd name="connsiteX10" fmla="*/ 204292 w 228600"/>
                <a:gd name="connsiteY10" fmla="*/ 163487 h 476250"/>
                <a:gd name="connsiteX11" fmla="*/ 209550 w 228600"/>
                <a:gd name="connsiteY11" fmla="*/ 2286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23825" y="0"/>
                  </a:moveTo>
                  <a:cubicBezTo>
                    <a:pt x="54388" y="0"/>
                    <a:pt x="0" y="100413"/>
                    <a:pt x="0" y="228600"/>
                  </a:cubicBezTo>
                  <a:cubicBezTo>
                    <a:pt x="0" y="376742"/>
                    <a:pt x="64027" y="476250"/>
                    <a:pt x="123825" y="476250"/>
                  </a:cubicBezTo>
                  <a:cubicBezTo>
                    <a:pt x="196215" y="476250"/>
                    <a:pt x="228600" y="351863"/>
                    <a:pt x="228600" y="228600"/>
                  </a:cubicBezTo>
                  <a:cubicBezTo>
                    <a:pt x="228636" y="205741"/>
                    <a:pt x="226788" y="182918"/>
                    <a:pt x="223076" y="160363"/>
                  </a:cubicBezTo>
                  <a:cubicBezTo>
                    <a:pt x="210645" y="85725"/>
                    <a:pt x="188128" y="0"/>
                    <a:pt x="123825" y="0"/>
                  </a:cubicBezTo>
                  <a:close/>
                  <a:moveTo>
                    <a:pt x="209550" y="228600"/>
                  </a:moveTo>
                  <a:cubicBezTo>
                    <a:pt x="209550" y="378676"/>
                    <a:pt x="166430" y="457200"/>
                    <a:pt x="123825" y="457200"/>
                  </a:cubicBezTo>
                  <a:cubicBezTo>
                    <a:pt x="68990" y="457200"/>
                    <a:pt x="19050" y="348244"/>
                    <a:pt x="19050" y="228600"/>
                  </a:cubicBezTo>
                  <a:cubicBezTo>
                    <a:pt x="19050" y="115014"/>
                    <a:pt x="67037" y="19050"/>
                    <a:pt x="123825" y="19050"/>
                  </a:cubicBezTo>
                  <a:cubicBezTo>
                    <a:pt x="162316" y="19050"/>
                    <a:pt x="187881" y="64941"/>
                    <a:pt x="204292" y="163487"/>
                  </a:cubicBezTo>
                  <a:cubicBezTo>
                    <a:pt x="207826" y="185011"/>
                    <a:pt x="209584" y="206788"/>
                    <a:pt x="209550" y="2286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68FFE090-A2F3-4729-93FC-90842AB5E013}"/>
                </a:ext>
              </a:extLst>
            </p:cNvPr>
            <p:cNvSpPr/>
            <p:nvPr/>
          </p:nvSpPr>
          <p:spPr>
            <a:xfrm>
              <a:off x="7902743" y="303685"/>
              <a:ext cx="1490501" cy="3105211"/>
            </a:xfrm>
            <a:custGeom>
              <a:avLst/>
              <a:gdLst>
                <a:gd name="connsiteX0" fmla="*/ 104775 w 228600"/>
                <a:gd name="connsiteY0" fmla="*/ 0 h 476250"/>
                <a:gd name="connsiteX1" fmla="*/ 438 w 228600"/>
                <a:gd name="connsiteY1" fmla="*/ 209121 h 476250"/>
                <a:gd name="connsiteX2" fmla="*/ 0 w 228600"/>
                <a:gd name="connsiteY2" fmla="*/ 228600 h 476250"/>
                <a:gd name="connsiteX3" fmla="*/ 104775 w 228600"/>
                <a:gd name="connsiteY3" fmla="*/ 476250 h 476250"/>
                <a:gd name="connsiteX4" fmla="*/ 228600 w 228600"/>
                <a:gd name="connsiteY4" fmla="*/ 228600 h 476250"/>
                <a:gd name="connsiteX5" fmla="*/ 104775 w 228600"/>
                <a:gd name="connsiteY5" fmla="*/ 0 h 476250"/>
                <a:gd name="connsiteX6" fmla="*/ 104775 w 228600"/>
                <a:gd name="connsiteY6" fmla="*/ 457200 h 476250"/>
                <a:gd name="connsiteX7" fmla="*/ 19050 w 228600"/>
                <a:gd name="connsiteY7" fmla="*/ 228600 h 476250"/>
                <a:gd name="connsiteX8" fmla="*/ 19469 w 228600"/>
                <a:gd name="connsiteY8" fmla="*/ 209979 h 476250"/>
                <a:gd name="connsiteX9" fmla="*/ 104775 w 228600"/>
                <a:gd name="connsiteY9" fmla="*/ 19050 h 476250"/>
                <a:gd name="connsiteX10" fmla="*/ 209550 w 228600"/>
                <a:gd name="connsiteY10" fmla="*/ 228600 h 476250"/>
                <a:gd name="connsiteX11" fmla="*/ 104775 w 228600"/>
                <a:gd name="connsiteY11" fmla="*/ 4572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04775" y="0"/>
                  </a:moveTo>
                  <a:cubicBezTo>
                    <a:pt x="44444" y="0"/>
                    <a:pt x="6410" y="76200"/>
                    <a:pt x="438" y="209121"/>
                  </a:cubicBezTo>
                  <a:cubicBezTo>
                    <a:pt x="146" y="215541"/>
                    <a:pt x="0" y="222034"/>
                    <a:pt x="0" y="228600"/>
                  </a:cubicBezTo>
                  <a:cubicBezTo>
                    <a:pt x="0" y="351863"/>
                    <a:pt x="32385" y="476250"/>
                    <a:pt x="104775" y="476250"/>
                  </a:cubicBezTo>
                  <a:cubicBezTo>
                    <a:pt x="164573" y="476250"/>
                    <a:pt x="228600" y="376742"/>
                    <a:pt x="228600" y="228600"/>
                  </a:cubicBezTo>
                  <a:cubicBezTo>
                    <a:pt x="228600" y="100413"/>
                    <a:pt x="174212" y="0"/>
                    <a:pt x="104775" y="0"/>
                  </a:cubicBezTo>
                  <a:close/>
                  <a:moveTo>
                    <a:pt x="104775" y="457200"/>
                  </a:moveTo>
                  <a:cubicBezTo>
                    <a:pt x="62170" y="457200"/>
                    <a:pt x="19050" y="378676"/>
                    <a:pt x="19050" y="228600"/>
                  </a:cubicBezTo>
                  <a:cubicBezTo>
                    <a:pt x="19050" y="222333"/>
                    <a:pt x="19193" y="216113"/>
                    <a:pt x="19469" y="209979"/>
                  </a:cubicBezTo>
                  <a:cubicBezTo>
                    <a:pt x="24841" y="90421"/>
                    <a:pt x="56731" y="19050"/>
                    <a:pt x="104775" y="19050"/>
                  </a:cubicBezTo>
                  <a:cubicBezTo>
                    <a:pt x="161563" y="19050"/>
                    <a:pt x="209550" y="115014"/>
                    <a:pt x="209550" y="228600"/>
                  </a:cubicBezTo>
                  <a:cubicBezTo>
                    <a:pt x="209550" y="348244"/>
                    <a:pt x="159610" y="457200"/>
                    <a:pt x="104775" y="4572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93640E42-8202-41B2-AE12-F9E80A18F786}"/>
                </a:ext>
              </a:extLst>
            </p:cNvPr>
            <p:cNvSpPr/>
            <p:nvPr/>
          </p:nvSpPr>
          <p:spPr>
            <a:xfrm>
              <a:off x="6512196" y="613143"/>
              <a:ext cx="955649" cy="1865624"/>
            </a:xfrm>
            <a:custGeom>
              <a:avLst/>
              <a:gdLst>
                <a:gd name="connsiteX0" fmla="*/ 85501 w 146569"/>
                <a:gd name="connsiteY0" fmla="*/ 30643 h 286133"/>
                <a:gd name="connsiteX1" fmla="*/ 81975 w 146569"/>
                <a:gd name="connsiteY1" fmla="*/ 3934 h 286133"/>
                <a:gd name="connsiteX2" fmla="*/ 55266 w 146569"/>
                <a:gd name="connsiteY2" fmla="*/ 7459 h 286133"/>
                <a:gd name="connsiteX3" fmla="*/ 54325 w 146569"/>
                <a:gd name="connsiteY3" fmla="*/ 29300 h 286133"/>
                <a:gd name="connsiteX4" fmla="*/ 7034 w 146569"/>
                <a:gd name="connsiteY4" fmla="*/ 256100 h 286133"/>
                <a:gd name="connsiteX5" fmla="*/ 11912 w 146569"/>
                <a:gd name="connsiteY5" fmla="*/ 282595 h 286133"/>
                <a:gd name="connsiteX6" fmla="*/ 38407 w 146569"/>
                <a:gd name="connsiteY6" fmla="*/ 277717 h 286133"/>
                <a:gd name="connsiteX7" fmla="*/ 33529 w 146569"/>
                <a:gd name="connsiteY7" fmla="*/ 251222 h 286133"/>
                <a:gd name="connsiteX8" fmla="*/ 24445 w 146569"/>
                <a:gd name="connsiteY8" fmla="*/ 247937 h 286133"/>
                <a:gd name="connsiteX9" fmla="*/ 69442 w 146569"/>
                <a:gd name="connsiteY9" fmla="*/ 41787 h 286133"/>
                <a:gd name="connsiteX10" fmla="*/ 123305 w 146569"/>
                <a:gd name="connsiteY10" fmla="*/ 248308 h 286133"/>
                <a:gd name="connsiteX11" fmla="*/ 108743 w 146569"/>
                <a:gd name="connsiteY11" fmla="*/ 271118 h 286133"/>
                <a:gd name="connsiteX12" fmla="*/ 131554 w 146569"/>
                <a:gd name="connsiteY12" fmla="*/ 285680 h 286133"/>
                <a:gd name="connsiteX13" fmla="*/ 146116 w 146569"/>
                <a:gd name="connsiteY13" fmla="*/ 262870 h 286133"/>
                <a:gd name="connsiteX14" fmla="*/ 141498 w 146569"/>
                <a:gd name="connsiteY14" fmla="*/ 254023 h 286133"/>
                <a:gd name="connsiteX15" fmla="*/ 85501 w 146569"/>
                <a:gd name="connsiteY15" fmla="*/ 30643 h 28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569" h="286133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4" y="264763"/>
                    <a:pt x="3248" y="276626"/>
                    <a:pt x="11912" y="282595"/>
                  </a:cubicBezTo>
                  <a:cubicBezTo>
                    <a:pt x="20575" y="288565"/>
                    <a:pt x="32438" y="286381"/>
                    <a:pt x="38407" y="277717"/>
                  </a:cubicBezTo>
                  <a:cubicBezTo>
                    <a:pt x="44377" y="269054"/>
                    <a:pt x="42193" y="257191"/>
                    <a:pt x="33529" y="251222"/>
                  </a:cubicBezTo>
                  <a:cubicBezTo>
                    <a:pt x="30834" y="249364"/>
                    <a:pt x="27705" y="248233"/>
                    <a:pt x="24445" y="247937"/>
                  </a:cubicBezTo>
                  <a:cubicBezTo>
                    <a:pt x="3148" y="187682"/>
                    <a:pt x="48944" y="83478"/>
                    <a:pt x="69442" y="41787"/>
                  </a:cubicBezTo>
                  <a:cubicBezTo>
                    <a:pt x="96940" y="109681"/>
                    <a:pt x="128354" y="206474"/>
                    <a:pt x="123305" y="248308"/>
                  </a:cubicBezTo>
                  <a:cubicBezTo>
                    <a:pt x="112985" y="250586"/>
                    <a:pt x="106466" y="260798"/>
                    <a:pt x="108743" y="271118"/>
                  </a:cubicBezTo>
                  <a:cubicBezTo>
                    <a:pt x="111021" y="281438"/>
                    <a:pt x="121234" y="287958"/>
                    <a:pt x="131554" y="285680"/>
                  </a:cubicBezTo>
                  <a:cubicBezTo>
                    <a:pt x="141874" y="283403"/>
                    <a:pt x="148393" y="273190"/>
                    <a:pt x="146116" y="262870"/>
                  </a:cubicBezTo>
                  <a:cubicBezTo>
                    <a:pt x="145386" y="259565"/>
                    <a:pt x="143793" y="256512"/>
                    <a:pt x="141498" y="254023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41B12EB6-D3DD-4CB0-BF95-0BB22EB55C18}"/>
                </a:ext>
              </a:extLst>
            </p:cNvPr>
            <p:cNvSpPr/>
            <p:nvPr/>
          </p:nvSpPr>
          <p:spPr>
            <a:xfrm>
              <a:off x="8126905" y="613143"/>
              <a:ext cx="955883" cy="1865220"/>
            </a:xfrm>
            <a:custGeom>
              <a:avLst/>
              <a:gdLst>
                <a:gd name="connsiteX0" fmla="*/ 85501 w 146605"/>
                <a:gd name="connsiteY0" fmla="*/ 30643 h 286071"/>
                <a:gd name="connsiteX1" fmla="*/ 81975 w 146605"/>
                <a:gd name="connsiteY1" fmla="*/ 3934 h 286071"/>
                <a:gd name="connsiteX2" fmla="*/ 55266 w 146605"/>
                <a:gd name="connsiteY2" fmla="*/ 7459 h 286071"/>
                <a:gd name="connsiteX3" fmla="*/ 54325 w 146605"/>
                <a:gd name="connsiteY3" fmla="*/ 29300 h 286071"/>
                <a:gd name="connsiteX4" fmla="*/ 7034 w 146605"/>
                <a:gd name="connsiteY4" fmla="*/ 256100 h 286071"/>
                <a:gd name="connsiteX5" fmla="*/ 11920 w 146605"/>
                <a:gd name="connsiteY5" fmla="*/ 282594 h 286071"/>
                <a:gd name="connsiteX6" fmla="*/ 38414 w 146605"/>
                <a:gd name="connsiteY6" fmla="*/ 277708 h 286071"/>
                <a:gd name="connsiteX7" fmla="*/ 33528 w 146605"/>
                <a:gd name="connsiteY7" fmla="*/ 251214 h 286071"/>
                <a:gd name="connsiteX8" fmla="*/ 24284 w 146605"/>
                <a:gd name="connsiteY8" fmla="*/ 247918 h 286071"/>
                <a:gd name="connsiteX9" fmla="*/ 69480 w 146605"/>
                <a:gd name="connsiteY9" fmla="*/ 41759 h 286071"/>
                <a:gd name="connsiteX10" fmla="*/ 123372 w 146605"/>
                <a:gd name="connsiteY10" fmla="*/ 248261 h 286071"/>
                <a:gd name="connsiteX11" fmla="*/ 108795 w 146605"/>
                <a:gd name="connsiteY11" fmla="*/ 271045 h 286071"/>
                <a:gd name="connsiteX12" fmla="*/ 131579 w 146605"/>
                <a:gd name="connsiteY12" fmla="*/ 285622 h 286071"/>
                <a:gd name="connsiteX13" fmla="*/ 146156 w 146605"/>
                <a:gd name="connsiteY13" fmla="*/ 262838 h 286071"/>
                <a:gd name="connsiteX14" fmla="*/ 141536 w 146605"/>
                <a:gd name="connsiteY14" fmla="*/ 253976 h 286071"/>
                <a:gd name="connsiteX15" fmla="*/ 85501 w 146605"/>
                <a:gd name="connsiteY15" fmla="*/ 30643 h 28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05" h="286071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7" y="264765"/>
                    <a:pt x="3254" y="276627"/>
                    <a:pt x="11920" y="282594"/>
                  </a:cubicBezTo>
                  <a:cubicBezTo>
                    <a:pt x="20585" y="288561"/>
                    <a:pt x="32447" y="286373"/>
                    <a:pt x="38414" y="277708"/>
                  </a:cubicBezTo>
                  <a:cubicBezTo>
                    <a:pt x="44381" y="269042"/>
                    <a:pt x="42193" y="257181"/>
                    <a:pt x="33528" y="251214"/>
                  </a:cubicBezTo>
                  <a:cubicBezTo>
                    <a:pt x="30787" y="249327"/>
                    <a:pt x="27600" y="248190"/>
                    <a:pt x="24284" y="247918"/>
                  </a:cubicBezTo>
                  <a:cubicBezTo>
                    <a:pt x="3071" y="187577"/>
                    <a:pt x="48972" y="83383"/>
                    <a:pt x="69480" y="41759"/>
                  </a:cubicBezTo>
                  <a:cubicBezTo>
                    <a:pt x="96969" y="109624"/>
                    <a:pt x="128382" y="206389"/>
                    <a:pt x="123372" y="248261"/>
                  </a:cubicBezTo>
                  <a:cubicBezTo>
                    <a:pt x="113055" y="250527"/>
                    <a:pt x="106529" y="260728"/>
                    <a:pt x="108795" y="271045"/>
                  </a:cubicBezTo>
                  <a:cubicBezTo>
                    <a:pt x="111061" y="281362"/>
                    <a:pt x="121262" y="287889"/>
                    <a:pt x="131579" y="285622"/>
                  </a:cubicBezTo>
                  <a:cubicBezTo>
                    <a:pt x="141896" y="283356"/>
                    <a:pt x="148423" y="273155"/>
                    <a:pt x="146156" y="262838"/>
                  </a:cubicBezTo>
                  <a:cubicBezTo>
                    <a:pt x="145429" y="259526"/>
                    <a:pt x="143835" y="256468"/>
                    <a:pt x="141536" y="253976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8308E663-9068-49A3-B0A3-9D861A9CB47F}"/>
              </a:ext>
            </a:extLst>
          </p:cNvPr>
          <p:cNvSpPr/>
          <p:nvPr/>
        </p:nvSpPr>
        <p:spPr>
          <a:xfrm rot="20409968" flipV="1">
            <a:off x="3986396" y="5561792"/>
            <a:ext cx="1689100" cy="87901"/>
          </a:xfrm>
          <a:custGeom>
            <a:avLst/>
            <a:gdLst>
              <a:gd name="connsiteX0" fmla="*/ 550478 w 609666"/>
              <a:gd name="connsiteY0" fmla="*/ 6319 h 31305"/>
              <a:gd name="connsiteX1" fmla="*/ 487613 w 609666"/>
              <a:gd name="connsiteY1" fmla="*/ 32 h 31305"/>
              <a:gd name="connsiteX2" fmla="*/ 424748 w 609666"/>
              <a:gd name="connsiteY2" fmla="*/ 6319 h 31305"/>
              <a:gd name="connsiteX3" fmla="*/ 365636 w 609666"/>
              <a:gd name="connsiteY3" fmla="*/ 12224 h 31305"/>
              <a:gd name="connsiteX4" fmla="*/ 306581 w 609666"/>
              <a:gd name="connsiteY4" fmla="*/ 6319 h 31305"/>
              <a:gd name="connsiteX5" fmla="*/ 243840 w 609666"/>
              <a:gd name="connsiteY5" fmla="*/ 32 h 31305"/>
              <a:gd name="connsiteX6" fmla="*/ 180975 w 609666"/>
              <a:gd name="connsiteY6" fmla="*/ 6319 h 31305"/>
              <a:gd name="connsiteX7" fmla="*/ 121920 w 609666"/>
              <a:gd name="connsiteY7" fmla="*/ 12224 h 31305"/>
              <a:gd name="connsiteX8" fmla="*/ 62865 w 609666"/>
              <a:gd name="connsiteY8" fmla="*/ 6319 h 31305"/>
              <a:gd name="connsiteX9" fmla="*/ 0 w 609666"/>
              <a:gd name="connsiteY9" fmla="*/ 32 h 31305"/>
              <a:gd name="connsiteX10" fmla="*/ 0 w 609666"/>
              <a:gd name="connsiteY10" fmla="*/ 19082 h 31305"/>
              <a:gd name="connsiteX11" fmla="*/ 59055 w 609666"/>
              <a:gd name="connsiteY11" fmla="*/ 24988 h 31305"/>
              <a:gd name="connsiteX12" fmla="*/ 121863 w 609666"/>
              <a:gd name="connsiteY12" fmla="*/ 31274 h 31305"/>
              <a:gd name="connsiteX13" fmla="*/ 184728 w 609666"/>
              <a:gd name="connsiteY13" fmla="*/ 24988 h 31305"/>
              <a:gd name="connsiteX14" fmla="*/ 243783 w 609666"/>
              <a:gd name="connsiteY14" fmla="*/ 19082 h 31305"/>
              <a:gd name="connsiteX15" fmla="*/ 302838 w 609666"/>
              <a:gd name="connsiteY15" fmla="*/ 24988 h 31305"/>
              <a:gd name="connsiteX16" fmla="*/ 365646 w 609666"/>
              <a:gd name="connsiteY16" fmla="*/ 31274 h 31305"/>
              <a:gd name="connsiteX17" fmla="*/ 428511 w 609666"/>
              <a:gd name="connsiteY17" fmla="*/ 24988 h 31305"/>
              <a:gd name="connsiteX18" fmla="*/ 487680 w 609666"/>
              <a:gd name="connsiteY18" fmla="*/ 19082 h 31305"/>
              <a:gd name="connsiteX19" fmla="*/ 546802 w 609666"/>
              <a:gd name="connsiteY19" fmla="*/ 24988 h 31305"/>
              <a:gd name="connsiteX20" fmla="*/ 609667 w 609666"/>
              <a:gd name="connsiteY20" fmla="*/ 31274 h 31305"/>
              <a:gd name="connsiteX21" fmla="*/ 609667 w 609666"/>
              <a:gd name="connsiteY21" fmla="*/ 12224 h 31305"/>
              <a:gd name="connsiteX22" fmla="*/ 550478 w 609666"/>
              <a:gd name="connsiteY22" fmla="*/ 6319 h 3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666" h="31305">
                <a:moveTo>
                  <a:pt x="550478" y="6319"/>
                </a:moveTo>
                <a:cubicBezTo>
                  <a:pt x="529833" y="1821"/>
                  <a:pt x="508740" y="-288"/>
                  <a:pt x="487613" y="32"/>
                </a:cubicBezTo>
                <a:cubicBezTo>
                  <a:pt x="466487" y="-288"/>
                  <a:pt x="445393" y="1822"/>
                  <a:pt x="424748" y="6319"/>
                </a:cubicBezTo>
                <a:cubicBezTo>
                  <a:pt x="405338" y="10560"/>
                  <a:pt x="385502" y="12542"/>
                  <a:pt x="365636" y="12224"/>
                </a:cubicBezTo>
                <a:cubicBezTo>
                  <a:pt x="345789" y="12540"/>
                  <a:pt x="325972" y="10559"/>
                  <a:pt x="306581" y="6319"/>
                </a:cubicBezTo>
                <a:cubicBezTo>
                  <a:pt x="285977" y="1828"/>
                  <a:pt x="264925" y="-281"/>
                  <a:pt x="243840" y="32"/>
                </a:cubicBezTo>
                <a:cubicBezTo>
                  <a:pt x="222713" y="-290"/>
                  <a:pt x="201620" y="1819"/>
                  <a:pt x="180975" y="6319"/>
                </a:cubicBezTo>
                <a:cubicBezTo>
                  <a:pt x="161583" y="10556"/>
                  <a:pt x="141767" y="12538"/>
                  <a:pt x="121920" y="12224"/>
                </a:cubicBezTo>
                <a:cubicBezTo>
                  <a:pt x="102073" y="12542"/>
                  <a:pt x="82256" y="10560"/>
                  <a:pt x="62865" y="6319"/>
                </a:cubicBezTo>
                <a:cubicBezTo>
                  <a:pt x="42220" y="1819"/>
                  <a:pt x="21127" y="-290"/>
                  <a:pt x="0" y="32"/>
                </a:cubicBezTo>
                <a:lnTo>
                  <a:pt x="0" y="19082"/>
                </a:lnTo>
                <a:cubicBezTo>
                  <a:pt x="19847" y="18760"/>
                  <a:pt x="39665" y="20742"/>
                  <a:pt x="59055" y="24988"/>
                </a:cubicBezTo>
                <a:cubicBezTo>
                  <a:pt x="79681" y="29482"/>
                  <a:pt x="100755" y="31591"/>
                  <a:pt x="121863" y="31274"/>
                </a:cubicBezTo>
                <a:cubicBezTo>
                  <a:pt x="142990" y="31595"/>
                  <a:pt x="164083" y="29486"/>
                  <a:pt x="184728" y="24988"/>
                </a:cubicBezTo>
                <a:cubicBezTo>
                  <a:pt x="204119" y="20749"/>
                  <a:pt x="223936" y="18768"/>
                  <a:pt x="243783" y="19082"/>
                </a:cubicBezTo>
                <a:cubicBezTo>
                  <a:pt x="263630" y="18766"/>
                  <a:pt x="283447" y="20747"/>
                  <a:pt x="302838" y="24988"/>
                </a:cubicBezTo>
                <a:cubicBezTo>
                  <a:pt x="323464" y="29483"/>
                  <a:pt x="344538" y="31592"/>
                  <a:pt x="365646" y="31274"/>
                </a:cubicBezTo>
                <a:cubicBezTo>
                  <a:pt x="386772" y="31594"/>
                  <a:pt x="407866" y="29484"/>
                  <a:pt x="428511" y="24988"/>
                </a:cubicBezTo>
                <a:cubicBezTo>
                  <a:pt x="447940" y="20742"/>
                  <a:pt x="467795" y="18760"/>
                  <a:pt x="487680" y="19082"/>
                </a:cubicBezTo>
                <a:cubicBezTo>
                  <a:pt x="507549" y="18765"/>
                  <a:pt x="527388" y="20747"/>
                  <a:pt x="546802" y="24988"/>
                </a:cubicBezTo>
                <a:cubicBezTo>
                  <a:pt x="567447" y="29484"/>
                  <a:pt x="588540" y="31594"/>
                  <a:pt x="609667" y="31274"/>
                </a:cubicBezTo>
                <a:lnTo>
                  <a:pt x="609667" y="12224"/>
                </a:lnTo>
                <a:cubicBezTo>
                  <a:pt x="589776" y="12546"/>
                  <a:pt x="569914" y="10565"/>
                  <a:pt x="550478" y="63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3" name="图形 2">
            <a:extLst>
              <a:ext uri="{FF2B5EF4-FFF2-40B4-BE49-F238E27FC236}">
                <a16:creationId xmlns="" xmlns:a16="http://schemas.microsoft.com/office/drawing/2014/main" id="{740F125D-85B1-4099-AB68-C3ECD41F1EE4}"/>
              </a:ext>
            </a:extLst>
          </p:cNvPr>
          <p:cNvGrpSpPr/>
          <p:nvPr/>
        </p:nvGrpSpPr>
        <p:grpSpPr>
          <a:xfrm rot="971486">
            <a:off x="607247" y="1581250"/>
            <a:ext cx="376333" cy="1395255"/>
            <a:chOff x="5600700" y="1016521"/>
            <a:chExt cx="986742" cy="3658348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BA78FE58-FDAA-41E6-AE31-B800D3AAB51B}"/>
                </a:ext>
              </a:extLst>
            </p:cNvPr>
            <p:cNvSpPr/>
            <p:nvPr/>
          </p:nvSpPr>
          <p:spPr>
            <a:xfrm>
              <a:off x="5600700" y="1860465"/>
              <a:ext cx="986742" cy="2814404"/>
            </a:xfrm>
            <a:custGeom>
              <a:avLst/>
              <a:gdLst>
                <a:gd name="connsiteX0" fmla="*/ 731520 w 986742"/>
                <a:gd name="connsiteY0" fmla="*/ 2814404 h 2814404"/>
                <a:gd name="connsiteX1" fmla="*/ 731520 w 986742"/>
                <a:gd name="connsiteY1" fmla="*/ 2814404 h 2814404"/>
                <a:gd name="connsiteX2" fmla="*/ 254317 w 986742"/>
                <a:gd name="connsiteY2" fmla="*/ 2814404 h 2814404"/>
                <a:gd name="connsiteX3" fmla="*/ 240983 w 986742"/>
                <a:gd name="connsiteY3" fmla="*/ 2813452 h 2814404"/>
                <a:gd name="connsiteX4" fmla="*/ 240983 w 986742"/>
                <a:gd name="connsiteY4" fmla="*/ 2813452 h 2814404"/>
                <a:gd name="connsiteX5" fmla="*/ 35242 w 986742"/>
                <a:gd name="connsiteY5" fmla="*/ 2586757 h 2814404"/>
                <a:gd name="connsiteX6" fmla="*/ 48578 w 986742"/>
                <a:gd name="connsiteY6" fmla="*/ 2227665 h 2814404"/>
                <a:gd name="connsiteX7" fmla="*/ 56197 w 986742"/>
                <a:gd name="connsiteY7" fmla="*/ 2194327 h 2814404"/>
                <a:gd name="connsiteX8" fmla="*/ 56197 w 986742"/>
                <a:gd name="connsiteY8" fmla="*/ 2194327 h 2814404"/>
                <a:gd name="connsiteX9" fmla="*/ 56197 w 986742"/>
                <a:gd name="connsiteY9" fmla="*/ 2194327 h 2814404"/>
                <a:gd name="connsiteX10" fmla="*/ 56197 w 986742"/>
                <a:gd name="connsiteY10" fmla="*/ 2194327 h 2814404"/>
                <a:gd name="connsiteX11" fmla="*/ 56197 w 986742"/>
                <a:gd name="connsiteY11" fmla="*/ 2194327 h 2814404"/>
                <a:gd name="connsiteX12" fmla="*/ 64770 w 986742"/>
                <a:gd name="connsiteY12" fmla="*/ 2093362 h 2814404"/>
                <a:gd name="connsiteX13" fmla="*/ 39053 w 986742"/>
                <a:gd name="connsiteY13" fmla="*/ 1939057 h 2814404"/>
                <a:gd name="connsiteX14" fmla="*/ 10478 w 986742"/>
                <a:gd name="connsiteY14" fmla="*/ 1724744 h 2814404"/>
                <a:gd name="connsiteX15" fmla="*/ 0 w 986742"/>
                <a:gd name="connsiteY15" fmla="*/ 1457092 h 2814404"/>
                <a:gd name="connsiteX16" fmla="*/ 0 w 986742"/>
                <a:gd name="connsiteY16" fmla="*/ 1457092 h 2814404"/>
                <a:gd name="connsiteX17" fmla="*/ 0 w 986742"/>
                <a:gd name="connsiteY17" fmla="*/ 1442804 h 2814404"/>
                <a:gd name="connsiteX18" fmla="*/ 0 w 986742"/>
                <a:gd name="connsiteY18" fmla="*/ 1425659 h 2814404"/>
                <a:gd name="connsiteX19" fmla="*/ 0 w 986742"/>
                <a:gd name="connsiteY19" fmla="*/ 1425659 h 2814404"/>
                <a:gd name="connsiteX20" fmla="*/ 5715 w 986742"/>
                <a:gd name="connsiteY20" fmla="*/ 1230397 h 2814404"/>
                <a:gd name="connsiteX21" fmla="*/ 20003 w 986742"/>
                <a:gd name="connsiteY21" fmla="*/ 1066567 h 2814404"/>
                <a:gd name="connsiteX22" fmla="*/ 157163 w 986742"/>
                <a:gd name="connsiteY22" fmla="*/ 695092 h 2814404"/>
                <a:gd name="connsiteX23" fmla="*/ 189547 w 986742"/>
                <a:gd name="connsiteY23" fmla="*/ 635084 h 2814404"/>
                <a:gd name="connsiteX24" fmla="*/ 192405 w 986742"/>
                <a:gd name="connsiteY24" fmla="*/ 629369 h 2814404"/>
                <a:gd name="connsiteX25" fmla="*/ 192405 w 986742"/>
                <a:gd name="connsiteY25" fmla="*/ 629369 h 2814404"/>
                <a:gd name="connsiteX26" fmla="*/ 257175 w 986742"/>
                <a:gd name="connsiteY26" fmla="*/ 381719 h 2814404"/>
                <a:gd name="connsiteX27" fmla="*/ 219075 w 986742"/>
                <a:gd name="connsiteY27" fmla="*/ 317902 h 2814404"/>
                <a:gd name="connsiteX28" fmla="*/ 219075 w 986742"/>
                <a:gd name="connsiteY28" fmla="*/ 244559 h 2814404"/>
                <a:gd name="connsiteX29" fmla="*/ 219075 w 986742"/>
                <a:gd name="connsiteY29" fmla="*/ 244559 h 2814404"/>
                <a:gd name="connsiteX30" fmla="*/ 219075 w 986742"/>
                <a:gd name="connsiteY30" fmla="*/ 244559 h 2814404"/>
                <a:gd name="connsiteX31" fmla="*/ 234315 w 986742"/>
                <a:gd name="connsiteY31" fmla="*/ 199792 h 2814404"/>
                <a:gd name="connsiteX32" fmla="*/ 234315 w 986742"/>
                <a:gd name="connsiteY32" fmla="*/ 86444 h 2814404"/>
                <a:gd name="connsiteX33" fmla="*/ 292417 w 986742"/>
                <a:gd name="connsiteY33" fmla="*/ 14054 h 2814404"/>
                <a:gd name="connsiteX34" fmla="*/ 307658 w 986742"/>
                <a:gd name="connsiteY34" fmla="*/ 85492 h 2814404"/>
                <a:gd name="connsiteX35" fmla="*/ 292417 w 986742"/>
                <a:gd name="connsiteY35" fmla="*/ 14054 h 2814404"/>
                <a:gd name="connsiteX36" fmla="*/ 490538 w 986742"/>
                <a:gd name="connsiteY36" fmla="*/ 719 h 2814404"/>
                <a:gd name="connsiteX37" fmla="*/ 491490 w 986742"/>
                <a:gd name="connsiteY37" fmla="*/ 719 h 2814404"/>
                <a:gd name="connsiteX38" fmla="*/ 491490 w 986742"/>
                <a:gd name="connsiteY38" fmla="*/ 719 h 2814404"/>
                <a:gd name="connsiteX39" fmla="*/ 494347 w 986742"/>
                <a:gd name="connsiteY39" fmla="*/ 719 h 2814404"/>
                <a:gd name="connsiteX40" fmla="*/ 691515 w 986742"/>
                <a:gd name="connsiteY40" fmla="*/ 13102 h 2814404"/>
                <a:gd name="connsiteX41" fmla="*/ 753428 w 986742"/>
                <a:gd name="connsiteY41" fmla="*/ 85492 h 2814404"/>
                <a:gd name="connsiteX42" fmla="*/ 753428 w 986742"/>
                <a:gd name="connsiteY42" fmla="*/ 200744 h 2814404"/>
                <a:gd name="connsiteX43" fmla="*/ 767715 w 986742"/>
                <a:gd name="connsiteY43" fmla="*/ 244559 h 2814404"/>
                <a:gd name="connsiteX44" fmla="*/ 767715 w 986742"/>
                <a:gd name="connsiteY44" fmla="*/ 317902 h 2814404"/>
                <a:gd name="connsiteX45" fmla="*/ 729615 w 986742"/>
                <a:gd name="connsiteY45" fmla="*/ 381719 h 2814404"/>
                <a:gd name="connsiteX46" fmla="*/ 791528 w 986742"/>
                <a:gd name="connsiteY46" fmla="*/ 625559 h 2814404"/>
                <a:gd name="connsiteX47" fmla="*/ 793432 w 986742"/>
                <a:gd name="connsiteY47" fmla="*/ 629369 h 2814404"/>
                <a:gd name="connsiteX48" fmla="*/ 793432 w 986742"/>
                <a:gd name="connsiteY48" fmla="*/ 629369 h 2814404"/>
                <a:gd name="connsiteX49" fmla="*/ 793432 w 986742"/>
                <a:gd name="connsiteY49" fmla="*/ 629369 h 2814404"/>
                <a:gd name="connsiteX50" fmla="*/ 793432 w 986742"/>
                <a:gd name="connsiteY50" fmla="*/ 629369 h 2814404"/>
                <a:gd name="connsiteX51" fmla="*/ 827722 w 986742"/>
                <a:gd name="connsiteY51" fmla="*/ 692234 h 2814404"/>
                <a:gd name="connsiteX52" fmla="*/ 966788 w 986742"/>
                <a:gd name="connsiteY52" fmla="*/ 1066567 h 2814404"/>
                <a:gd name="connsiteX53" fmla="*/ 985838 w 986742"/>
                <a:gd name="connsiteY53" fmla="*/ 1527577 h 2814404"/>
                <a:gd name="connsiteX54" fmla="*/ 947738 w 986742"/>
                <a:gd name="connsiteY54" fmla="*/ 1938104 h 2814404"/>
                <a:gd name="connsiteX55" fmla="*/ 922020 w 986742"/>
                <a:gd name="connsiteY55" fmla="*/ 2092409 h 2814404"/>
                <a:gd name="connsiteX56" fmla="*/ 930593 w 986742"/>
                <a:gd name="connsiteY56" fmla="*/ 2193375 h 2814404"/>
                <a:gd name="connsiteX57" fmla="*/ 938213 w 986742"/>
                <a:gd name="connsiteY57" fmla="*/ 2224807 h 2814404"/>
                <a:gd name="connsiteX58" fmla="*/ 953453 w 986742"/>
                <a:gd name="connsiteY58" fmla="*/ 2579137 h 2814404"/>
                <a:gd name="connsiteX59" fmla="*/ 952500 w 986742"/>
                <a:gd name="connsiteY59" fmla="*/ 2585804 h 2814404"/>
                <a:gd name="connsiteX60" fmla="*/ 952500 w 986742"/>
                <a:gd name="connsiteY60" fmla="*/ 2585804 h 2814404"/>
                <a:gd name="connsiteX61" fmla="*/ 750570 w 986742"/>
                <a:gd name="connsiteY61" fmla="*/ 2811547 h 2814404"/>
                <a:gd name="connsiteX62" fmla="*/ 731520 w 986742"/>
                <a:gd name="connsiteY62" fmla="*/ 2814404 h 2814404"/>
                <a:gd name="connsiteX63" fmla="*/ 731520 w 986742"/>
                <a:gd name="connsiteY63" fmla="*/ 2814404 h 2814404"/>
                <a:gd name="connsiteX64" fmla="*/ 731520 w 986742"/>
                <a:gd name="connsiteY64" fmla="*/ 2814404 h 2814404"/>
                <a:gd name="connsiteX65" fmla="*/ 723900 w 986742"/>
                <a:gd name="connsiteY65" fmla="*/ 2667719 h 2814404"/>
                <a:gd name="connsiteX66" fmla="*/ 807720 w 986742"/>
                <a:gd name="connsiteY66" fmla="*/ 2555325 h 2814404"/>
                <a:gd name="connsiteX67" fmla="*/ 807720 w 986742"/>
                <a:gd name="connsiteY67" fmla="*/ 2555325 h 2814404"/>
                <a:gd name="connsiteX68" fmla="*/ 807720 w 986742"/>
                <a:gd name="connsiteY68" fmla="*/ 2555325 h 2814404"/>
                <a:gd name="connsiteX69" fmla="*/ 807720 w 986742"/>
                <a:gd name="connsiteY69" fmla="*/ 2555325 h 2814404"/>
                <a:gd name="connsiteX70" fmla="*/ 808672 w 986742"/>
                <a:gd name="connsiteY70" fmla="*/ 2550562 h 2814404"/>
                <a:gd name="connsiteX71" fmla="*/ 794385 w 986742"/>
                <a:gd name="connsiteY71" fmla="*/ 2258144 h 2814404"/>
                <a:gd name="connsiteX72" fmla="*/ 786765 w 986742"/>
                <a:gd name="connsiteY72" fmla="*/ 2223854 h 2814404"/>
                <a:gd name="connsiteX73" fmla="*/ 775335 w 986742"/>
                <a:gd name="connsiteY73" fmla="*/ 2080979 h 2814404"/>
                <a:gd name="connsiteX74" fmla="*/ 803910 w 986742"/>
                <a:gd name="connsiteY74" fmla="*/ 1907625 h 2814404"/>
                <a:gd name="connsiteX75" fmla="*/ 839153 w 986742"/>
                <a:gd name="connsiteY75" fmla="*/ 1523767 h 2814404"/>
                <a:gd name="connsiteX76" fmla="*/ 821055 w 986742"/>
                <a:gd name="connsiteY76" fmla="*/ 1084665 h 2814404"/>
                <a:gd name="connsiteX77" fmla="*/ 700088 w 986742"/>
                <a:gd name="connsiteY77" fmla="*/ 763672 h 2814404"/>
                <a:gd name="connsiteX78" fmla="*/ 661035 w 986742"/>
                <a:gd name="connsiteY78" fmla="*/ 692234 h 2814404"/>
                <a:gd name="connsiteX79" fmla="*/ 661035 w 986742"/>
                <a:gd name="connsiteY79" fmla="*/ 692234 h 2814404"/>
                <a:gd name="connsiteX80" fmla="*/ 658178 w 986742"/>
                <a:gd name="connsiteY80" fmla="*/ 686519 h 2814404"/>
                <a:gd name="connsiteX81" fmla="*/ 578168 w 986742"/>
                <a:gd name="connsiteY81" fmla="*/ 316949 h 2814404"/>
                <a:gd name="connsiteX82" fmla="*/ 578168 w 986742"/>
                <a:gd name="connsiteY82" fmla="*/ 316949 h 2814404"/>
                <a:gd name="connsiteX83" fmla="*/ 609600 w 986742"/>
                <a:gd name="connsiteY83" fmla="*/ 255989 h 2814404"/>
                <a:gd name="connsiteX84" fmla="*/ 605790 w 986742"/>
                <a:gd name="connsiteY84" fmla="*/ 231224 h 2814404"/>
                <a:gd name="connsiteX85" fmla="*/ 605790 w 986742"/>
                <a:gd name="connsiteY85" fmla="*/ 231224 h 2814404"/>
                <a:gd name="connsiteX86" fmla="*/ 605790 w 986742"/>
                <a:gd name="connsiteY86" fmla="*/ 149309 h 2814404"/>
                <a:gd name="connsiteX87" fmla="*/ 495300 w 986742"/>
                <a:gd name="connsiteY87" fmla="*/ 147404 h 2814404"/>
                <a:gd name="connsiteX88" fmla="*/ 495300 w 986742"/>
                <a:gd name="connsiteY88" fmla="*/ 147404 h 2814404"/>
                <a:gd name="connsiteX89" fmla="*/ 483870 w 986742"/>
                <a:gd name="connsiteY89" fmla="*/ 147404 h 2814404"/>
                <a:gd name="connsiteX90" fmla="*/ 380047 w 986742"/>
                <a:gd name="connsiteY90" fmla="*/ 149309 h 2814404"/>
                <a:gd name="connsiteX91" fmla="*/ 380047 w 986742"/>
                <a:gd name="connsiteY91" fmla="*/ 233129 h 2814404"/>
                <a:gd name="connsiteX92" fmla="*/ 376238 w 986742"/>
                <a:gd name="connsiteY92" fmla="*/ 257894 h 2814404"/>
                <a:gd name="connsiteX93" fmla="*/ 407670 w 986742"/>
                <a:gd name="connsiteY93" fmla="*/ 317902 h 2814404"/>
                <a:gd name="connsiteX94" fmla="*/ 407670 w 986742"/>
                <a:gd name="connsiteY94" fmla="*/ 325522 h 2814404"/>
                <a:gd name="connsiteX95" fmla="*/ 323850 w 986742"/>
                <a:gd name="connsiteY95" fmla="*/ 693187 h 2814404"/>
                <a:gd name="connsiteX96" fmla="*/ 323850 w 986742"/>
                <a:gd name="connsiteY96" fmla="*/ 693187 h 2814404"/>
                <a:gd name="connsiteX97" fmla="*/ 323850 w 986742"/>
                <a:gd name="connsiteY97" fmla="*/ 694139 h 2814404"/>
                <a:gd name="connsiteX98" fmla="*/ 323850 w 986742"/>
                <a:gd name="connsiteY98" fmla="*/ 694139 h 2814404"/>
                <a:gd name="connsiteX99" fmla="*/ 320992 w 986742"/>
                <a:gd name="connsiteY99" fmla="*/ 699854 h 2814404"/>
                <a:gd name="connsiteX100" fmla="*/ 284797 w 986742"/>
                <a:gd name="connsiteY100" fmla="*/ 767482 h 2814404"/>
                <a:gd name="connsiteX101" fmla="*/ 164783 w 986742"/>
                <a:gd name="connsiteY101" fmla="*/ 1086569 h 2814404"/>
                <a:gd name="connsiteX102" fmla="*/ 151447 w 986742"/>
                <a:gd name="connsiteY102" fmla="*/ 1238969 h 2814404"/>
                <a:gd name="connsiteX103" fmla="*/ 145733 w 986742"/>
                <a:gd name="connsiteY103" fmla="*/ 1426612 h 2814404"/>
                <a:gd name="connsiteX104" fmla="*/ 145733 w 986742"/>
                <a:gd name="connsiteY104" fmla="*/ 1426612 h 2814404"/>
                <a:gd name="connsiteX105" fmla="*/ 145733 w 986742"/>
                <a:gd name="connsiteY105" fmla="*/ 1440900 h 2814404"/>
                <a:gd name="connsiteX106" fmla="*/ 145733 w 986742"/>
                <a:gd name="connsiteY106" fmla="*/ 1455187 h 2814404"/>
                <a:gd name="connsiteX107" fmla="*/ 145733 w 986742"/>
                <a:gd name="connsiteY107" fmla="*/ 1455187 h 2814404"/>
                <a:gd name="connsiteX108" fmla="*/ 156210 w 986742"/>
                <a:gd name="connsiteY108" fmla="*/ 1711409 h 2814404"/>
                <a:gd name="connsiteX109" fmla="*/ 181928 w 986742"/>
                <a:gd name="connsiteY109" fmla="*/ 1908577 h 2814404"/>
                <a:gd name="connsiteX110" fmla="*/ 210503 w 986742"/>
                <a:gd name="connsiteY110" fmla="*/ 2081932 h 2814404"/>
                <a:gd name="connsiteX111" fmla="*/ 199072 w 986742"/>
                <a:gd name="connsiteY111" fmla="*/ 2224807 h 2814404"/>
                <a:gd name="connsiteX112" fmla="*/ 127635 w 986742"/>
                <a:gd name="connsiteY112" fmla="*/ 2209567 h 2814404"/>
                <a:gd name="connsiteX113" fmla="*/ 199072 w 986742"/>
                <a:gd name="connsiteY113" fmla="*/ 2224807 h 2814404"/>
                <a:gd name="connsiteX114" fmla="*/ 199072 w 986742"/>
                <a:gd name="connsiteY114" fmla="*/ 2225760 h 2814404"/>
                <a:gd name="connsiteX115" fmla="*/ 191453 w 986742"/>
                <a:gd name="connsiteY115" fmla="*/ 2260050 h 2814404"/>
                <a:gd name="connsiteX116" fmla="*/ 179070 w 986742"/>
                <a:gd name="connsiteY116" fmla="*/ 2556277 h 2814404"/>
                <a:gd name="connsiteX117" fmla="*/ 262890 w 986742"/>
                <a:gd name="connsiteY117" fmla="*/ 2668672 h 2814404"/>
                <a:gd name="connsiteX118" fmla="*/ 723900 w 986742"/>
                <a:gd name="connsiteY118" fmla="*/ 2667719 h 2814404"/>
                <a:gd name="connsiteX119" fmla="*/ 723900 w 986742"/>
                <a:gd name="connsiteY119" fmla="*/ 2667719 h 281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986742" h="2814404">
                  <a:moveTo>
                    <a:pt x="731520" y="2814404"/>
                  </a:moveTo>
                  <a:lnTo>
                    <a:pt x="731520" y="2814404"/>
                  </a:lnTo>
                  <a:lnTo>
                    <a:pt x="254317" y="2814404"/>
                  </a:lnTo>
                  <a:cubicBezTo>
                    <a:pt x="249555" y="2814404"/>
                    <a:pt x="244792" y="2814404"/>
                    <a:pt x="240983" y="2813452"/>
                  </a:cubicBezTo>
                  <a:lnTo>
                    <a:pt x="240983" y="2813452"/>
                  </a:lnTo>
                  <a:cubicBezTo>
                    <a:pt x="232410" y="2811547"/>
                    <a:pt x="76200" y="2782019"/>
                    <a:pt x="35242" y="2586757"/>
                  </a:cubicBezTo>
                  <a:cubicBezTo>
                    <a:pt x="953" y="2427690"/>
                    <a:pt x="26670" y="2318152"/>
                    <a:pt x="48578" y="2227665"/>
                  </a:cubicBezTo>
                  <a:cubicBezTo>
                    <a:pt x="50483" y="2219092"/>
                    <a:pt x="52388" y="2210519"/>
                    <a:pt x="56197" y="2194327"/>
                  </a:cubicBezTo>
                  <a:lnTo>
                    <a:pt x="56197" y="2194327"/>
                  </a:lnTo>
                  <a:lnTo>
                    <a:pt x="56197" y="2194327"/>
                  </a:lnTo>
                  <a:lnTo>
                    <a:pt x="56197" y="2194327"/>
                  </a:lnTo>
                  <a:lnTo>
                    <a:pt x="56197" y="2194327"/>
                  </a:lnTo>
                  <a:cubicBezTo>
                    <a:pt x="64770" y="2155275"/>
                    <a:pt x="67628" y="2126700"/>
                    <a:pt x="64770" y="2093362"/>
                  </a:cubicBezTo>
                  <a:cubicBezTo>
                    <a:pt x="61913" y="2055262"/>
                    <a:pt x="53340" y="2009542"/>
                    <a:pt x="39053" y="1939057"/>
                  </a:cubicBezTo>
                  <a:cubicBezTo>
                    <a:pt x="25717" y="1875240"/>
                    <a:pt x="16192" y="1801897"/>
                    <a:pt x="10478" y="1724744"/>
                  </a:cubicBezTo>
                  <a:cubicBezTo>
                    <a:pt x="3810" y="1640925"/>
                    <a:pt x="953" y="1548532"/>
                    <a:pt x="0" y="1457092"/>
                  </a:cubicBezTo>
                  <a:lnTo>
                    <a:pt x="0" y="1457092"/>
                  </a:lnTo>
                  <a:lnTo>
                    <a:pt x="0" y="1442804"/>
                  </a:lnTo>
                  <a:lnTo>
                    <a:pt x="0" y="1425659"/>
                  </a:lnTo>
                  <a:lnTo>
                    <a:pt x="0" y="1425659"/>
                  </a:lnTo>
                  <a:cubicBezTo>
                    <a:pt x="0" y="1356127"/>
                    <a:pt x="1905" y="1289452"/>
                    <a:pt x="5715" y="1230397"/>
                  </a:cubicBezTo>
                  <a:cubicBezTo>
                    <a:pt x="9525" y="1168484"/>
                    <a:pt x="14288" y="1112287"/>
                    <a:pt x="20003" y="1066567"/>
                  </a:cubicBezTo>
                  <a:cubicBezTo>
                    <a:pt x="41910" y="899879"/>
                    <a:pt x="106680" y="784627"/>
                    <a:pt x="157163" y="695092"/>
                  </a:cubicBezTo>
                  <a:cubicBezTo>
                    <a:pt x="170497" y="672232"/>
                    <a:pt x="181928" y="651277"/>
                    <a:pt x="189547" y="635084"/>
                  </a:cubicBezTo>
                  <a:cubicBezTo>
                    <a:pt x="190500" y="633179"/>
                    <a:pt x="191453" y="631274"/>
                    <a:pt x="192405" y="629369"/>
                  </a:cubicBezTo>
                  <a:lnTo>
                    <a:pt x="192405" y="629369"/>
                  </a:lnTo>
                  <a:cubicBezTo>
                    <a:pt x="234315" y="543644"/>
                    <a:pt x="250508" y="444584"/>
                    <a:pt x="257175" y="381719"/>
                  </a:cubicBezTo>
                  <a:cubicBezTo>
                    <a:pt x="234315" y="369337"/>
                    <a:pt x="219075" y="345524"/>
                    <a:pt x="219075" y="317902"/>
                  </a:cubicBezTo>
                  <a:lnTo>
                    <a:pt x="219075" y="244559"/>
                  </a:lnTo>
                  <a:lnTo>
                    <a:pt x="219075" y="244559"/>
                  </a:lnTo>
                  <a:lnTo>
                    <a:pt x="219075" y="244559"/>
                  </a:lnTo>
                  <a:cubicBezTo>
                    <a:pt x="219075" y="228367"/>
                    <a:pt x="223838" y="213127"/>
                    <a:pt x="234315" y="199792"/>
                  </a:cubicBezTo>
                  <a:lnTo>
                    <a:pt x="234315" y="86444"/>
                  </a:lnTo>
                  <a:cubicBezTo>
                    <a:pt x="233363" y="52154"/>
                    <a:pt x="257175" y="21674"/>
                    <a:pt x="292417" y="14054"/>
                  </a:cubicBezTo>
                  <a:lnTo>
                    <a:pt x="307658" y="85492"/>
                  </a:lnTo>
                  <a:lnTo>
                    <a:pt x="292417" y="14054"/>
                  </a:lnTo>
                  <a:cubicBezTo>
                    <a:pt x="292417" y="14054"/>
                    <a:pt x="366713" y="-3091"/>
                    <a:pt x="490538" y="719"/>
                  </a:cubicBezTo>
                  <a:lnTo>
                    <a:pt x="491490" y="719"/>
                  </a:lnTo>
                  <a:lnTo>
                    <a:pt x="491490" y="719"/>
                  </a:lnTo>
                  <a:lnTo>
                    <a:pt x="494347" y="719"/>
                  </a:lnTo>
                  <a:cubicBezTo>
                    <a:pt x="602932" y="-3091"/>
                    <a:pt x="674370" y="9292"/>
                    <a:pt x="691515" y="13102"/>
                  </a:cubicBezTo>
                  <a:cubicBezTo>
                    <a:pt x="726757" y="18817"/>
                    <a:pt x="753428" y="49297"/>
                    <a:pt x="753428" y="85492"/>
                  </a:cubicBezTo>
                  <a:lnTo>
                    <a:pt x="753428" y="200744"/>
                  </a:lnTo>
                  <a:cubicBezTo>
                    <a:pt x="762953" y="213127"/>
                    <a:pt x="767715" y="228367"/>
                    <a:pt x="767715" y="244559"/>
                  </a:cubicBezTo>
                  <a:lnTo>
                    <a:pt x="767715" y="317902"/>
                  </a:lnTo>
                  <a:cubicBezTo>
                    <a:pt x="767715" y="345524"/>
                    <a:pt x="752475" y="369337"/>
                    <a:pt x="729615" y="381719"/>
                  </a:cubicBezTo>
                  <a:cubicBezTo>
                    <a:pt x="736282" y="443632"/>
                    <a:pt x="751522" y="540787"/>
                    <a:pt x="791528" y="625559"/>
                  </a:cubicBezTo>
                  <a:cubicBezTo>
                    <a:pt x="792480" y="626512"/>
                    <a:pt x="792480" y="628417"/>
                    <a:pt x="793432" y="629369"/>
                  </a:cubicBezTo>
                  <a:lnTo>
                    <a:pt x="793432" y="629369"/>
                  </a:lnTo>
                  <a:lnTo>
                    <a:pt x="793432" y="629369"/>
                  </a:lnTo>
                  <a:lnTo>
                    <a:pt x="793432" y="629369"/>
                  </a:lnTo>
                  <a:cubicBezTo>
                    <a:pt x="802005" y="646514"/>
                    <a:pt x="814388" y="668422"/>
                    <a:pt x="827722" y="692234"/>
                  </a:cubicBezTo>
                  <a:cubicBezTo>
                    <a:pt x="879157" y="782722"/>
                    <a:pt x="944880" y="898927"/>
                    <a:pt x="966788" y="1066567"/>
                  </a:cubicBezTo>
                  <a:cubicBezTo>
                    <a:pt x="981075" y="1177057"/>
                    <a:pt x="989647" y="1352317"/>
                    <a:pt x="985838" y="1527577"/>
                  </a:cubicBezTo>
                  <a:cubicBezTo>
                    <a:pt x="982980" y="1675215"/>
                    <a:pt x="970597" y="1824757"/>
                    <a:pt x="947738" y="1938104"/>
                  </a:cubicBezTo>
                  <a:cubicBezTo>
                    <a:pt x="933450" y="2008590"/>
                    <a:pt x="924878" y="2054309"/>
                    <a:pt x="922020" y="2092409"/>
                  </a:cubicBezTo>
                  <a:cubicBezTo>
                    <a:pt x="919163" y="2125747"/>
                    <a:pt x="922020" y="2155275"/>
                    <a:pt x="930593" y="2193375"/>
                  </a:cubicBezTo>
                  <a:cubicBezTo>
                    <a:pt x="933450" y="2205757"/>
                    <a:pt x="935355" y="2215282"/>
                    <a:pt x="938213" y="2224807"/>
                  </a:cubicBezTo>
                  <a:cubicBezTo>
                    <a:pt x="959168" y="2315294"/>
                    <a:pt x="983932" y="2421975"/>
                    <a:pt x="953453" y="2579137"/>
                  </a:cubicBezTo>
                  <a:cubicBezTo>
                    <a:pt x="953453" y="2581042"/>
                    <a:pt x="952500" y="2583900"/>
                    <a:pt x="952500" y="2585804"/>
                  </a:cubicBezTo>
                  <a:lnTo>
                    <a:pt x="952500" y="2585804"/>
                  </a:lnTo>
                  <a:cubicBezTo>
                    <a:pt x="913447" y="2767732"/>
                    <a:pt x="776288" y="2805832"/>
                    <a:pt x="750570" y="2811547"/>
                  </a:cubicBezTo>
                  <a:cubicBezTo>
                    <a:pt x="742950" y="2813452"/>
                    <a:pt x="738188" y="2814404"/>
                    <a:pt x="731520" y="2814404"/>
                  </a:cubicBezTo>
                  <a:lnTo>
                    <a:pt x="731520" y="2814404"/>
                  </a:lnTo>
                  <a:lnTo>
                    <a:pt x="731520" y="2814404"/>
                  </a:lnTo>
                  <a:close/>
                  <a:moveTo>
                    <a:pt x="723900" y="2667719"/>
                  </a:moveTo>
                  <a:cubicBezTo>
                    <a:pt x="739140" y="2662957"/>
                    <a:pt x="789622" y="2642002"/>
                    <a:pt x="807720" y="2555325"/>
                  </a:cubicBezTo>
                  <a:lnTo>
                    <a:pt x="807720" y="2555325"/>
                  </a:lnTo>
                  <a:lnTo>
                    <a:pt x="807720" y="2555325"/>
                  </a:lnTo>
                  <a:lnTo>
                    <a:pt x="807720" y="2555325"/>
                  </a:lnTo>
                  <a:cubicBezTo>
                    <a:pt x="807720" y="2553419"/>
                    <a:pt x="808672" y="2551515"/>
                    <a:pt x="808672" y="2550562"/>
                  </a:cubicBezTo>
                  <a:cubicBezTo>
                    <a:pt x="833438" y="2424832"/>
                    <a:pt x="812482" y="2334344"/>
                    <a:pt x="794385" y="2258144"/>
                  </a:cubicBezTo>
                  <a:cubicBezTo>
                    <a:pt x="791528" y="2245762"/>
                    <a:pt x="788670" y="2233379"/>
                    <a:pt x="786765" y="2223854"/>
                  </a:cubicBezTo>
                  <a:cubicBezTo>
                    <a:pt x="775335" y="2170515"/>
                    <a:pt x="771525" y="2130510"/>
                    <a:pt x="775335" y="2080979"/>
                  </a:cubicBezTo>
                  <a:cubicBezTo>
                    <a:pt x="778193" y="2036212"/>
                    <a:pt x="788670" y="1984777"/>
                    <a:pt x="803910" y="1907625"/>
                  </a:cubicBezTo>
                  <a:cubicBezTo>
                    <a:pt x="824865" y="1803802"/>
                    <a:pt x="836295" y="1663784"/>
                    <a:pt x="839153" y="1523767"/>
                  </a:cubicBezTo>
                  <a:cubicBezTo>
                    <a:pt x="842963" y="1356127"/>
                    <a:pt x="835343" y="1189440"/>
                    <a:pt x="821055" y="1084665"/>
                  </a:cubicBezTo>
                  <a:cubicBezTo>
                    <a:pt x="802957" y="945599"/>
                    <a:pt x="744855" y="843682"/>
                    <a:pt x="700088" y="763672"/>
                  </a:cubicBezTo>
                  <a:cubicBezTo>
                    <a:pt x="685800" y="738907"/>
                    <a:pt x="673418" y="716999"/>
                    <a:pt x="661035" y="692234"/>
                  </a:cubicBezTo>
                  <a:lnTo>
                    <a:pt x="661035" y="692234"/>
                  </a:lnTo>
                  <a:cubicBezTo>
                    <a:pt x="660082" y="690329"/>
                    <a:pt x="659130" y="688424"/>
                    <a:pt x="658178" y="686519"/>
                  </a:cubicBezTo>
                  <a:cubicBezTo>
                    <a:pt x="580072" y="520784"/>
                    <a:pt x="578168" y="321712"/>
                    <a:pt x="578168" y="316949"/>
                  </a:cubicBezTo>
                  <a:lnTo>
                    <a:pt x="578168" y="316949"/>
                  </a:lnTo>
                  <a:cubicBezTo>
                    <a:pt x="578168" y="292184"/>
                    <a:pt x="590550" y="269324"/>
                    <a:pt x="609600" y="255989"/>
                  </a:cubicBezTo>
                  <a:cubicBezTo>
                    <a:pt x="606743" y="248369"/>
                    <a:pt x="605790" y="239797"/>
                    <a:pt x="605790" y="231224"/>
                  </a:cubicBezTo>
                  <a:lnTo>
                    <a:pt x="605790" y="231224"/>
                  </a:lnTo>
                  <a:lnTo>
                    <a:pt x="605790" y="149309"/>
                  </a:lnTo>
                  <a:cubicBezTo>
                    <a:pt x="578168" y="147404"/>
                    <a:pt x="541020" y="145499"/>
                    <a:pt x="495300" y="147404"/>
                  </a:cubicBezTo>
                  <a:lnTo>
                    <a:pt x="495300" y="147404"/>
                  </a:lnTo>
                  <a:cubicBezTo>
                    <a:pt x="491490" y="147404"/>
                    <a:pt x="487680" y="147404"/>
                    <a:pt x="483870" y="147404"/>
                  </a:cubicBezTo>
                  <a:cubicBezTo>
                    <a:pt x="441008" y="146452"/>
                    <a:pt x="405765" y="147404"/>
                    <a:pt x="380047" y="149309"/>
                  </a:cubicBezTo>
                  <a:lnTo>
                    <a:pt x="380047" y="233129"/>
                  </a:lnTo>
                  <a:cubicBezTo>
                    <a:pt x="380047" y="241702"/>
                    <a:pt x="378142" y="250274"/>
                    <a:pt x="376238" y="257894"/>
                  </a:cubicBezTo>
                  <a:cubicBezTo>
                    <a:pt x="395288" y="271229"/>
                    <a:pt x="407670" y="293137"/>
                    <a:pt x="407670" y="317902"/>
                  </a:cubicBezTo>
                  <a:cubicBezTo>
                    <a:pt x="407670" y="320759"/>
                    <a:pt x="407670" y="323617"/>
                    <a:pt x="407670" y="325522"/>
                  </a:cubicBezTo>
                  <a:cubicBezTo>
                    <a:pt x="406717" y="363622"/>
                    <a:pt x="398145" y="542692"/>
                    <a:pt x="323850" y="693187"/>
                  </a:cubicBezTo>
                  <a:lnTo>
                    <a:pt x="323850" y="693187"/>
                  </a:lnTo>
                  <a:lnTo>
                    <a:pt x="323850" y="694139"/>
                  </a:lnTo>
                  <a:lnTo>
                    <a:pt x="323850" y="694139"/>
                  </a:lnTo>
                  <a:cubicBezTo>
                    <a:pt x="322897" y="696044"/>
                    <a:pt x="321945" y="697949"/>
                    <a:pt x="320992" y="699854"/>
                  </a:cubicBezTo>
                  <a:cubicBezTo>
                    <a:pt x="309563" y="723667"/>
                    <a:pt x="297180" y="744622"/>
                    <a:pt x="284797" y="767482"/>
                  </a:cubicBezTo>
                  <a:cubicBezTo>
                    <a:pt x="240030" y="846539"/>
                    <a:pt x="182880" y="948457"/>
                    <a:pt x="164783" y="1086569"/>
                  </a:cubicBezTo>
                  <a:cubicBezTo>
                    <a:pt x="159067" y="1128479"/>
                    <a:pt x="155258" y="1179915"/>
                    <a:pt x="151447" y="1238969"/>
                  </a:cubicBezTo>
                  <a:cubicBezTo>
                    <a:pt x="148590" y="1298025"/>
                    <a:pt x="146685" y="1361842"/>
                    <a:pt x="145733" y="1426612"/>
                  </a:cubicBezTo>
                  <a:lnTo>
                    <a:pt x="145733" y="1426612"/>
                  </a:lnTo>
                  <a:lnTo>
                    <a:pt x="145733" y="1440900"/>
                  </a:lnTo>
                  <a:lnTo>
                    <a:pt x="145733" y="1455187"/>
                  </a:lnTo>
                  <a:lnTo>
                    <a:pt x="145733" y="1455187"/>
                  </a:lnTo>
                  <a:cubicBezTo>
                    <a:pt x="145733" y="1539007"/>
                    <a:pt x="149542" y="1626637"/>
                    <a:pt x="156210" y="1711409"/>
                  </a:cubicBezTo>
                  <a:cubicBezTo>
                    <a:pt x="161925" y="1784752"/>
                    <a:pt x="170497" y="1852379"/>
                    <a:pt x="181928" y="1908577"/>
                  </a:cubicBezTo>
                  <a:cubicBezTo>
                    <a:pt x="198120" y="1985729"/>
                    <a:pt x="207645" y="2037165"/>
                    <a:pt x="210503" y="2081932"/>
                  </a:cubicBezTo>
                  <a:cubicBezTo>
                    <a:pt x="214313" y="2131462"/>
                    <a:pt x="210503" y="2171467"/>
                    <a:pt x="199072" y="2224807"/>
                  </a:cubicBezTo>
                  <a:lnTo>
                    <a:pt x="127635" y="2209567"/>
                  </a:lnTo>
                  <a:lnTo>
                    <a:pt x="199072" y="2224807"/>
                  </a:lnTo>
                  <a:lnTo>
                    <a:pt x="199072" y="2225760"/>
                  </a:lnTo>
                  <a:cubicBezTo>
                    <a:pt x="198120" y="2231475"/>
                    <a:pt x="194310" y="2245762"/>
                    <a:pt x="191453" y="2260050"/>
                  </a:cubicBezTo>
                  <a:cubicBezTo>
                    <a:pt x="173355" y="2337202"/>
                    <a:pt x="151447" y="2428642"/>
                    <a:pt x="179070" y="2556277"/>
                  </a:cubicBezTo>
                  <a:cubicBezTo>
                    <a:pt x="197167" y="2642954"/>
                    <a:pt x="247650" y="2663910"/>
                    <a:pt x="262890" y="2668672"/>
                  </a:cubicBezTo>
                  <a:lnTo>
                    <a:pt x="723900" y="2667719"/>
                  </a:lnTo>
                  <a:lnTo>
                    <a:pt x="723900" y="2667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6E21C63B-0A2B-4CBA-BF2D-BC5B40E56288}"/>
                </a:ext>
              </a:extLst>
            </p:cNvPr>
            <p:cNvSpPr/>
            <p:nvPr/>
          </p:nvSpPr>
          <p:spPr>
            <a:xfrm>
              <a:off x="5793308" y="1016521"/>
              <a:ext cx="648244" cy="3529557"/>
            </a:xfrm>
            <a:custGeom>
              <a:avLst/>
              <a:gdLst>
                <a:gd name="connsiteX0" fmla="*/ 145529 w 648244"/>
                <a:gd name="connsiteY0" fmla="*/ 62661 h 3529557"/>
                <a:gd name="connsiteX1" fmla="*/ 62661 w 648244"/>
                <a:gd name="connsiteY1" fmla="*/ 749 h 3529557"/>
                <a:gd name="connsiteX2" fmla="*/ 749 w 648244"/>
                <a:gd name="connsiteY2" fmla="*/ 83616 h 3529557"/>
                <a:gd name="connsiteX3" fmla="*/ 502716 w 648244"/>
                <a:gd name="connsiteY3" fmla="*/ 3466896 h 3529557"/>
                <a:gd name="connsiteX4" fmla="*/ 585584 w 648244"/>
                <a:gd name="connsiteY4" fmla="*/ 3528809 h 3529557"/>
                <a:gd name="connsiteX5" fmla="*/ 647496 w 648244"/>
                <a:gd name="connsiteY5" fmla="*/ 3445941 h 3529557"/>
                <a:gd name="connsiteX6" fmla="*/ 145529 w 648244"/>
                <a:gd name="connsiteY6" fmla="*/ 62661 h 352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244" h="3529557">
                  <a:moveTo>
                    <a:pt x="145529" y="62661"/>
                  </a:moveTo>
                  <a:cubicBezTo>
                    <a:pt x="139813" y="22656"/>
                    <a:pt x="102666" y="-4966"/>
                    <a:pt x="62661" y="749"/>
                  </a:cubicBezTo>
                  <a:cubicBezTo>
                    <a:pt x="22656" y="6464"/>
                    <a:pt x="-4967" y="43611"/>
                    <a:pt x="749" y="83616"/>
                  </a:cubicBezTo>
                  <a:lnTo>
                    <a:pt x="502716" y="3466896"/>
                  </a:lnTo>
                  <a:cubicBezTo>
                    <a:pt x="508431" y="3506901"/>
                    <a:pt x="545579" y="3534524"/>
                    <a:pt x="585584" y="3528809"/>
                  </a:cubicBezTo>
                  <a:cubicBezTo>
                    <a:pt x="625589" y="3523094"/>
                    <a:pt x="653211" y="3485946"/>
                    <a:pt x="647496" y="3445941"/>
                  </a:cubicBezTo>
                  <a:cubicBezTo>
                    <a:pt x="646544" y="3445941"/>
                    <a:pt x="145529" y="62661"/>
                    <a:pt x="145529" y="626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77F65FDC-D5AB-4833-BC6A-82FE092FB65C}"/>
                </a:ext>
              </a:extLst>
            </p:cNvPr>
            <p:cNvSpPr/>
            <p:nvPr/>
          </p:nvSpPr>
          <p:spPr>
            <a:xfrm>
              <a:off x="5614034" y="3252787"/>
              <a:ext cx="961072" cy="146684"/>
            </a:xfrm>
            <a:custGeom>
              <a:avLst/>
              <a:gdLst>
                <a:gd name="connsiteX0" fmla="*/ 73343 w 961072"/>
                <a:gd name="connsiteY0" fmla="*/ 0 h 146684"/>
                <a:gd name="connsiteX1" fmla="*/ 0 w 961072"/>
                <a:gd name="connsiteY1" fmla="*/ 73343 h 146684"/>
                <a:gd name="connsiteX2" fmla="*/ 73343 w 961072"/>
                <a:gd name="connsiteY2" fmla="*/ 146685 h 146684"/>
                <a:gd name="connsiteX3" fmla="*/ 887730 w 961072"/>
                <a:gd name="connsiteY3" fmla="*/ 146685 h 146684"/>
                <a:gd name="connsiteX4" fmla="*/ 961072 w 961072"/>
                <a:gd name="connsiteY4" fmla="*/ 73343 h 146684"/>
                <a:gd name="connsiteX5" fmla="*/ 887730 w 961072"/>
                <a:gd name="connsiteY5" fmla="*/ 0 h 146684"/>
                <a:gd name="connsiteX6" fmla="*/ 73343 w 961072"/>
                <a:gd name="connsiteY6" fmla="*/ 0 h 146684"/>
                <a:gd name="connsiteX7" fmla="*/ 73343 w 961072"/>
                <a:gd name="connsiteY7" fmla="*/ 0 h 14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072" h="146684">
                  <a:moveTo>
                    <a:pt x="73343" y="0"/>
                  </a:moveTo>
                  <a:cubicBezTo>
                    <a:pt x="33338" y="0"/>
                    <a:pt x="0" y="32385"/>
                    <a:pt x="0" y="73343"/>
                  </a:cubicBezTo>
                  <a:cubicBezTo>
                    <a:pt x="0" y="113347"/>
                    <a:pt x="32385" y="146685"/>
                    <a:pt x="73343" y="146685"/>
                  </a:cubicBezTo>
                  <a:lnTo>
                    <a:pt x="887730" y="146685"/>
                  </a:lnTo>
                  <a:cubicBezTo>
                    <a:pt x="927735" y="146685"/>
                    <a:pt x="961072" y="114300"/>
                    <a:pt x="961072" y="73343"/>
                  </a:cubicBezTo>
                  <a:cubicBezTo>
                    <a:pt x="961072" y="33338"/>
                    <a:pt x="928688" y="0"/>
                    <a:pt x="887730" y="0"/>
                  </a:cubicBezTo>
                  <a:lnTo>
                    <a:pt x="73343" y="0"/>
                  </a:lnTo>
                  <a:lnTo>
                    <a:pt x="733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DAE6645A-E143-4602-BE10-C3A4A679B5BC}"/>
                </a:ext>
              </a:extLst>
            </p:cNvPr>
            <p:cNvSpPr/>
            <p:nvPr/>
          </p:nvSpPr>
          <p:spPr>
            <a:xfrm>
              <a:off x="5859780" y="343947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815D2031-A701-4D19-9CCF-1FBFE5D7E550}"/>
                </a:ext>
              </a:extLst>
            </p:cNvPr>
            <p:cNvSpPr/>
            <p:nvPr/>
          </p:nvSpPr>
          <p:spPr>
            <a:xfrm>
              <a:off x="5835015" y="3419475"/>
              <a:ext cx="68579" cy="41909"/>
            </a:xfrm>
            <a:custGeom>
              <a:avLst/>
              <a:gdLst>
                <a:gd name="connsiteX0" fmla="*/ 24765 w 68579"/>
                <a:gd name="connsiteY0" fmla="*/ 0 h 41909"/>
                <a:gd name="connsiteX1" fmla="*/ 0 w 68579"/>
                <a:gd name="connsiteY1" fmla="*/ 20955 h 41909"/>
                <a:gd name="connsiteX2" fmla="*/ 24765 w 68579"/>
                <a:gd name="connsiteY2" fmla="*/ 41910 h 41909"/>
                <a:gd name="connsiteX3" fmla="*/ 43815 w 68579"/>
                <a:gd name="connsiteY3" fmla="*/ 41910 h 41909"/>
                <a:gd name="connsiteX4" fmla="*/ 68580 w 68579"/>
                <a:gd name="connsiteY4" fmla="*/ 20955 h 41909"/>
                <a:gd name="connsiteX5" fmla="*/ 43815 w 68579"/>
                <a:gd name="connsiteY5" fmla="*/ 0 h 41909"/>
                <a:gd name="connsiteX6" fmla="*/ 24765 w 68579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18CE1E5C-5CD2-4CF0-9884-7353691AB4BA}"/>
                </a:ext>
              </a:extLst>
            </p:cNvPr>
            <p:cNvSpPr/>
            <p:nvPr/>
          </p:nvSpPr>
          <p:spPr>
            <a:xfrm>
              <a:off x="6051232" y="4155757"/>
              <a:ext cx="14287" cy="13334"/>
            </a:xfrm>
            <a:custGeom>
              <a:avLst/>
              <a:gdLst>
                <a:gd name="connsiteX0" fmla="*/ 0 w 14287"/>
                <a:gd name="connsiteY0" fmla="*/ 13335 h 13334"/>
                <a:gd name="connsiteX1" fmla="*/ 14288 w 14287"/>
                <a:gd name="connsiteY1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13334">
                  <a:moveTo>
                    <a:pt x="0" y="13335"/>
                  </a:moveTo>
                  <a:lnTo>
                    <a:pt x="1428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2DA92ED0-63CB-4C68-85F8-C784AB39B8A6}"/>
                </a:ext>
              </a:extLst>
            </p:cNvPr>
            <p:cNvSpPr/>
            <p:nvPr/>
          </p:nvSpPr>
          <p:spPr>
            <a:xfrm>
              <a:off x="5982362" y="4089425"/>
              <a:ext cx="151075" cy="145999"/>
            </a:xfrm>
            <a:custGeom>
              <a:avLst/>
              <a:gdLst>
                <a:gd name="connsiteX0" fmla="*/ 27913 w 151075"/>
                <a:gd name="connsiteY0" fmla="*/ 32995 h 145999"/>
                <a:gd name="connsiteX1" fmla="*/ 13625 w 151075"/>
                <a:gd name="connsiteY1" fmla="*/ 127292 h 145999"/>
                <a:gd name="connsiteX2" fmla="*/ 108875 w 151075"/>
                <a:gd name="connsiteY2" fmla="*/ 125387 h 145999"/>
                <a:gd name="connsiteX3" fmla="*/ 123163 w 151075"/>
                <a:gd name="connsiteY3" fmla="*/ 113005 h 145999"/>
                <a:gd name="connsiteX4" fmla="*/ 137450 w 151075"/>
                <a:gd name="connsiteY4" fmla="*/ 18707 h 145999"/>
                <a:gd name="connsiteX5" fmla="*/ 42200 w 151075"/>
                <a:gd name="connsiteY5" fmla="*/ 20612 h 145999"/>
                <a:gd name="connsiteX6" fmla="*/ 27913 w 151075"/>
                <a:gd name="connsiteY6" fmla="*/ 32995 h 14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5" h="145999">
                  <a:moveTo>
                    <a:pt x="27913" y="32995"/>
                  </a:moveTo>
                  <a:cubicBezTo>
                    <a:pt x="-2567" y="59665"/>
                    <a:pt x="-9235" y="101575"/>
                    <a:pt x="13625" y="127292"/>
                  </a:cubicBezTo>
                  <a:cubicBezTo>
                    <a:pt x="35533" y="153010"/>
                    <a:pt x="78395" y="152057"/>
                    <a:pt x="108875" y="125387"/>
                  </a:cubicBezTo>
                  <a:lnTo>
                    <a:pt x="123163" y="113005"/>
                  </a:lnTo>
                  <a:cubicBezTo>
                    <a:pt x="153643" y="86335"/>
                    <a:pt x="160310" y="44425"/>
                    <a:pt x="137450" y="18707"/>
                  </a:cubicBezTo>
                  <a:cubicBezTo>
                    <a:pt x="115543" y="-7010"/>
                    <a:pt x="72680" y="-6058"/>
                    <a:pt x="42200" y="20612"/>
                  </a:cubicBezTo>
                  <a:lnTo>
                    <a:pt x="27913" y="32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F12D1226-B5DE-4EE1-8204-DCB80DD7297F}"/>
                </a:ext>
              </a:extLst>
            </p:cNvPr>
            <p:cNvSpPr/>
            <p:nvPr/>
          </p:nvSpPr>
          <p:spPr>
            <a:xfrm>
              <a:off x="6184582" y="4090035"/>
              <a:ext cx="20002" cy="9525"/>
            </a:xfrm>
            <a:custGeom>
              <a:avLst/>
              <a:gdLst>
                <a:gd name="connsiteX0" fmla="*/ 0 w 20002"/>
                <a:gd name="connsiteY0" fmla="*/ 0 h 9525"/>
                <a:gd name="connsiteX1" fmla="*/ 20002 w 200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" h="9525">
                  <a:moveTo>
                    <a:pt x="0" y="0"/>
                  </a:moveTo>
                  <a:lnTo>
                    <a:pt x="200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813CA2CB-C244-487D-97C5-4A4A25A6CFD1}"/>
                </a:ext>
              </a:extLst>
            </p:cNvPr>
            <p:cNvSpPr/>
            <p:nvPr/>
          </p:nvSpPr>
          <p:spPr>
            <a:xfrm>
              <a:off x="6159817" y="4070032"/>
              <a:ext cx="68579" cy="41910"/>
            </a:xfrm>
            <a:custGeom>
              <a:avLst/>
              <a:gdLst>
                <a:gd name="connsiteX0" fmla="*/ 24765 w 68579"/>
                <a:gd name="connsiteY0" fmla="*/ 0 h 41910"/>
                <a:gd name="connsiteX1" fmla="*/ 0 w 68579"/>
                <a:gd name="connsiteY1" fmla="*/ 20955 h 41910"/>
                <a:gd name="connsiteX2" fmla="*/ 24765 w 68579"/>
                <a:gd name="connsiteY2" fmla="*/ 41910 h 41910"/>
                <a:gd name="connsiteX3" fmla="*/ 43815 w 68579"/>
                <a:gd name="connsiteY3" fmla="*/ 41910 h 41910"/>
                <a:gd name="connsiteX4" fmla="*/ 68580 w 68579"/>
                <a:gd name="connsiteY4" fmla="*/ 20955 h 41910"/>
                <a:gd name="connsiteX5" fmla="*/ 43815 w 68579"/>
                <a:gd name="connsiteY5" fmla="*/ 0 h 41910"/>
                <a:gd name="connsiteX6" fmla="*/ 24765 w 68579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16037085-0FF5-4E73-B298-DDA5B91B2862}"/>
                </a:ext>
              </a:extLst>
            </p:cNvPr>
            <p:cNvSpPr/>
            <p:nvPr/>
          </p:nvSpPr>
          <p:spPr>
            <a:xfrm>
              <a:off x="6081712" y="3504247"/>
              <a:ext cx="20002" cy="9525"/>
            </a:xfrm>
            <a:custGeom>
              <a:avLst/>
              <a:gdLst>
                <a:gd name="connsiteX0" fmla="*/ 0 w 20002"/>
                <a:gd name="connsiteY0" fmla="*/ 0 h 9525"/>
                <a:gd name="connsiteX1" fmla="*/ 20003 w 200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" h="9525">
                  <a:moveTo>
                    <a:pt x="0" y="0"/>
                  </a:moveTo>
                  <a:lnTo>
                    <a:pt x="20003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BE1F5551-1BBF-43AB-8BE7-15E170D9E0AB}"/>
                </a:ext>
              </a:extLst>
            </p:cNvPr>
            <p:cNvSpPr/>
            <p:nvPr/>
          </p:nvSpPr>
          <p:spPr>
            <a:xfrm>
              <a:off x="6056947" y="3483292"/>
              <a:ext cx="68580" cy="41909"/>
            </a:xfrm>
            <a:custGeom>
              <a:avLst/>
              <a:gdLst>
                <a:gd name="connsiteX0" fmla="*/ 24765 w 68580"/>
                <a:gd name="connsiteY0" fmla="*/ 0 h 41909"/>
                <a:gd name="connsiteX1" fmla="*/ 0 w 68580"/>
                <a:gd name="connsiteY1" fmla="*/ 20955 h 41909"/>
                <a:gd name="connsiteX2" fmla="*/ 24765 w 68580"/>
                <a:gd name="connsiteY2" fmla="*/ 41910 h 41909"/>
                <a:gd name="connsiteX3" fmla="*/ 43815 w 68580"/>
                <a:gd name="connsiteY3" fmla="*/ 41910 h 41909"/>
                <a:gd name="connsiteX4" fmla="*/ 68580 w 68580"/>
                <a:gd name="connsiteY4" fmla="*/ 20955 h 41909"/>
                <a:gd name="connsiteX5" fmla="*/ 43815 w 68580"/>
                <a:gd name="connsiteY5" fmla="*/ 0 h 41909"/>
                <a:gd name="connsiteX6" fmla="*/ 24765 w 68580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87BC84C9-05C2-4BB7-9006-AECB77E5C5CA}"/>
                </a:ext>
              </a:extLst>
            </p:cNvPr>
            <p:cNvSpPr/>
            <p:nvPr/>
          </p:nvSpPr>
          <p:spPr>
            <a:xfrm>
              <a:off x="6107430" y="3814762"/>
              <a:ext cx="18097" cy="6667"/>
            </a:xfrm>
            <a:custGeom>
              <a:avLst/>
              <a:gdLst>
                <a:gd name="connsiteX0" fmla="*/ 0 w 18097"/>
                <a:gd name="connsiteY0" fmla="*/ 6668 h 6667"/>
                <a:gd name="connsiteX1" fmla="*/ 18098 w 18097"/>
                <a:gd name="connsiteY1" fmla="*/ 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" h="6667">
                  <a:moveTo>
                    <a:pt x="0" y="6668"/>
                  </a:moveTo>
                  <a:lnTo>
                    <a:pt x="1809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0E1A84B7-4292-4AB3-BA86-6AE4B7D25720}"/>
                </a:ext>
              </a:extLst>
            </p:cNvPr>
            <p:cNvSpPr/>
            <p:nvPr/>
          </p:nvSpPr>
          <p:spPr>
            <a:xfrm>
              <a:off x="6083584" y="3793862"/>
              <a:ext cx="66741" cy="48468"/>
            </a:xfrm>
            <a:custGeom>
              <a:avLst/>
              <a:gdLst>
                <a:gd name="connsiteX0" fmla="*/ 17178 w 66741"/>
                <a:gd name="connsiteY0" fmla="*/ 8518 h 48468"/>
                <a:gd name="connsiteX1" fmla="*/ 986 w 66741"/>
                <a:gd name="connsiteY1" fmla="*/ 36140 h 48468"/>
                <a:gd name="connsiteX2" fmla="*/ 31466 w 66741"/>
                <a:gd name="connsiteY2" fmla="*/ 46618 h 48468"/>
                <a:gd name="connsiteX3" fmla="*/ 49563 w 66741"/>
                <a:gd name="connsiteY3" fmla="*/ 39950 h 48468"/>
                <a:gd name="connsiteX4" fmla="*/ 65756 w 66741"/>
                <a:gd name="connsiteY4" fmla="*/ 12328 h 48468"/>
                <a:gd name="connsiteX5" fmla="*/ 35276 w 66741"/>
                <a:gd name="connsiteY5" fmla="*/ 1850 h 48468"/>
                <a:gd name="connsiteX6" fmla="*/ 17178 w 66741"/>
                <a:gd name="connsiteY6" fmla="*/ 8518 h 4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1" h="48468">
                  <a:moveTo>
                    <a:pt x="17178" y="8518"/>
                  </a:moveTo>
                  <a:cubicBezTo>
                    <a:pt x="4796" y="13281"/>
                    <a:pt x="-2824" y="25663"/>
                    <a:pt x="986" y="36140"/>
                  </a:cubicBezTo>
                  <a:cubicBezTo>
                    <a:pt x="4796" y="46618"/>
                    <a:pt x="18131" y="51381"/>
                    <a:pt x="31466" y="46618"/>
                  </a:cubicBezTo>
                  <a:lnTo>
                    <a:pt x="49563" y="39950"/>
                  </a:lnTo>
                  <a:cubicBezTo>
                    <a:pt x="61946" y="35188"/>
                    <a:pt x="69566" y="22806"/>
                    <a:pt x="65756" y="12328"/>
                  </a:cubicBezTo>
                  <a:cubicBezTo>
                    <a:pt x="61946" y="1850"/>
                    <a:pt x="48611" y="-2912"/>
                    <a:pt x="35276" y="1850"/>
                  </a:cubicBezTo>
                  <a:lnTo>
                    <a:pt x="17178" y="85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860DCB81-39CE-41BD-AE7A-A101E5FBF685}"/>
                </a:ext>
              </a:extLst>
            </p:cNvPr>
            <p:cNvSpPr/>
            <p:nvPr/>
          </p:nvSpPr>
          <p:spPr>
            <a:xfrm>
              <a:off x="5832157" y="3895725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7AE37918-3EA3-4CF2-95FE-2C1CABBD3DAA}"/>
                </a:ext>
              </a:extLst>
            </p:cNvPr>
            <p:cNvSpPr/>
            <p:nvPr/>
          </p:nvSpPr>
          <p:spPr>
            <a:xfrm>
              <a:off x="5807392" y="3874769"/>
              <a:ext cx="68579" cy="41910"/>
            </a:xfrm>
            <a:custGeom>
              <a:avLst/>
              <a:gdLst>
                <a:gd name="connsiteX0" fmla="*/ 24765 w 68579"/>
                <a:gd name="connsiteY0" fmla="*/ 0 h 41910"/>
                <a:gd name="connsiteX1" fmla="*/ 0 w 68579"/>
                <a:gd name="connsiteY1" fmla="*/ 20955 h 41910"/>
                <a:gd name="connsiteX2" fmla="*/ 24765 w 68579"/>
                <a:gd name="connsiteY2" fmla="*/ 41910 h 41910"/>
                <a:gd name="connsiteX3" fmla="*/ 43815 w 68579"/>
                <a:gd name="connsiteY3" fmla="*/ 41910 h 41910"/>
                <a:gd name="connsiteX4" fmla="*/ 68580 w 68579"/>
                <a:gd name="connsiteY4" fmla="*/ 20955 h 41910"/>
                <a:gd name="connsiteX5" fmla="*/ 43815 w 68579"/>
                <a:gd name="connsiteY5" fmla="*/ 0 h 41910"/>
                <a:gd name="connsiteX6" fmla="*/ 24765 w 68579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CC95FEC3-E98D-4A28-A069-092BF2192AEF}"/>
                </a:ext>
              </a:extLst>
            </p:cNvPr>
            <p:cNvSpPr/>
            <p:nvPr/>
          </p:nvSpPr>
          <p:spPr>
            <a:xfrm>
              <a:off x="6356985" y="3442335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F366EB09-2800-45CF-9628-30AB29912F6F}"/>
                </a:ext>
              </a:extLst>
            </p:cNvPr>
            <p:cNvSpPr/>
            <p:nvPr/>
          </p:nvSpPr>
          <p:spPr>
            <a:xfrm>
              <a:off x="6332219" y="3422332"/>
              <a:ext cx="68580" cy="41910"/>
            </a:xfrm>
            <a:custGeom>
              <a:avLst/>
              <a:gdLst>
                <a:gd name="connsiteX0" fmla="*/ 24765 w 68580"/>
                <a:gd name="connsiteY0" fmla="*/ 0 h 41910"/>
                <a:gd name="connsiteX1" fmla="*/ 0 w 68580"/>
                <a:gd name="connsiteY1" fmla="*/ 20955 h 41910"/>
                <a:gd name="connsiteX2" fmla="*/ 24765 w 68580"/>
                <a:gd name="connsiteY2" fmla="*/ 41910 h 41910"/>
                <a:gd name="connsiteX3" fmla="*/ 43815 w 68580"/>
                <a:gd name="connsiteY3" fmla="*/ 41910 h 41910"/>
                <a:gd name="connsiteX4" fmla="*/ 68580 w 68580"/>
                <a:gd name="connsiteY4" fmla="*/ 20955 h 41910"/>
                <a:gd name="connsiteX5" fmla="*/ 43815 w 68580"/>
                <a:gd name="connsiteY5" fmla="*/ 0 h 41910"/>
                <a:gd name="connsiteX6" fmla="*/ 24765 w 68580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0210EA6C-6B22-4E19-9DBD-93D6857CA546}"/>
                </a:ext>
              </a:extLst>
            </p:cNvPr>
            <p:cNvSpPr/>
            <p:nvPr/>
          </p:nvSpPr>
          <p:spPr>
            <a:xfrm>
              <a:off x="6025515" y="4442460"/>
              <a:ext cx="15239" cy="12382"/>
            </a:xfrm>
            <a:custGeom>
              <a:avLst/>
              <a:gdLst>
                <a:gd name="connsiteX0" fmla="*/ 0 w 15239"/>
                <a:gd name="connsiteY0" fmla="*/ 12383 h 12382"/>
                <a:gd name="connsiteX1" fmla="*/ 15240 w 15239"/>
                <a:gd name="connsiteY1" fmla="*/ 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39" h="12382">
                  <a:moveTo>
                    <a:pt x="0" y="12383"/>
                  </a:moveTo>
                  <a:lnTo>
                    <a:pt x="1524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70612C6-C23F-4CDE-BCF0-DB156D251462}"/>
                </a:ext>
              </a:extLst>
            </p:cNvPr>
            <p:cNvSpPr/>
            <p:nvPr/>
          </p:nvSpPr>
          <p:spPr>
            <a:xfrm>
              <a:off x="5957597" y="4376127"/>
              <a:ext cx="151075" cy="145999"/>
            </a:xfrm>
            <a:custGeom>
              <a:avLst/>
              <a:gdLst>
                <a:gd name="connsiteX0" fmla="*/ 27913 w 151075"/>
                <a:gd name="connsiteY0" fmla="*/ 32995 h 145999"/>
                <a:gd name="connsiteX1" fmla="*/ 13625 w 151075"/>
                <a:gd name="connsiteY1" fmla="*/ 127292 h 145999"/>
                <a:gd name="connsiteX2" fmla="*/ 108875 w 151075"/>
                <a:gd name="connsiteY2" fmla="*/ 125387 h 145999"/>
                <a:gd name="connsiteX3" fmla="*/ 123163 w 151075"/>
                <a:gd name="connsiteY3" fmla="*/ 113005 h 145999"/>
                <a:gd name="connsiteX4" fmla="*/ 137450 w 151075"/>
                <a:gd name="connsiteY4" fmla="*/ 18707 h 145999"/>
                <a:gd name="connsiteX5" fmla="*/ 42200 w 151075"/>
                <a:gd name="connsiteY5" fmla="*/ 20612 h 145999"/>
                <a:gd name="connsiteX6" fmla="*/ 27913 w 151075"/>
                <a:gd name="connsiteY6" fmla="*/ 32995 h 14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5" h="145999">
                  <a:moveTo>
                    <a:pt x="27913" y="32995"/>
                  </a:moveTo>
                  <a:cubicBezTo>
                    <a:pt x="-2567" y="59665"/>
                    <a:pt x="-9235" y="101575"/>
                    <a:pt x="13625" y="127292"/>
                  </a:cubicBezTo>
                  <a:cubicBezTo>
                    <a:pt x="35533" y="153010"/>
                    <a:pt x="78395" y="152057"/>
                    <a:pt x="108875" y="125387"/>
                  </a:cubicBezTo>
                  <a:lnTo>
                    <a:pt x="123163" y="113005"/>
                  </a:lnTo>
                  <a:cubicBezTo>
                    <a:pt x="153643" y="86335"/>
                    <a:pt x="160310" y="44425"/>
                    <a:pt x="137450" y="18707"/>
                  </a:cubicBezTo>
                  <a:cubicBezTo>
                    <a:pt x="115543" y="-7010"/>
                    <a:pt x="72680" y="-6058"/>
                    <a:pt x="42200" y="20612"/>
                  </a:cubicBezTo>
                  <a:lnTo>
                    <a:pt x="27913" y="32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AF8191FC-A8DE-4DDA-A61C-7E2026D8FC95}"/>
                </a:ext>
              </a:extLst>
            </p:cNvPr>
            <p:cNvSpPr/>
            <p:nvPr/>
          </p:nvSpPr>
          <p:spPr>
            <a:xfrm>
              <a:off x="5874067" y="4105275"/>
              <a:ext cx="1905" cy="20002"/>
            </a:xfrm>
            <a:custGeom>
              <a:avLst/>
              <a:gdLst>
                <a:gd name="connsiteX0" fmla="*/ 0 w 1905"/>
                <a:gd name="connsiteY0" fmla="*/ 0 h 20002"/>
                <a:gd name="connsiteX1" fmla="*/ 1905 w 1905"/>
                <a:gd name="connsiteY1" fmla="*/ 20003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" h="20002">
                  <a:moveTo>
                    <a:pt x="0" y="0"/>
                  </a:moveTo>
                  <a:lnTo>
                    <a:pt x="1905" y="2000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DD29FD6B-B0C2-41FD-8651-475E9D515966}"/>
                </a:ext>
              </a:extLst>
            </p:cNvPr>
            <p:cNvSpPr/>
            <p:nvPr/>
          </p:nvSpPr>
          <p:spPr>
            <a:xfrm>
              <a:off x="5853032" y="4081238"/>
              <a:ext cx="43022" cy="68076"/>
            </a:xfrm>
            <a:custGeom>
              <a:avLst/>
              <a:gdLst>
                <a:gd name="connsiteX0" fmla="*/ 41038 w 43022"/>
                <a:gd name="connsiteY0" fmla="*/ 22132 h 68076"/>
                <a:gd name="connsiteX1" fmla="*/ 18178 w 43022"/>
                <a:gd name="connsiteY1" fmla="*/ 224 h 68076"/>
                <a:gd name="connsiteX2" fmla="*/ 80 w 43022"/>
                <a:gd name="connsiteY2" fmla="*/ 26894 h 68076"/>
                <a:gd name="connsiteX3" fmla="*/ 1985 w 43022"/>
                <a:gd name="connsiteY3" fmla="*/ 45944 h 68076"/>
                <a:gd name="connsiteX4" fmla="*/ 24845 w 43022"/>
                <a:gd name="connsiteY4" fmla="*/ 67852 h 68076"/>
                <a:gd name="connsiteX5" fmla="*/ 42943 w 43022"/>
                <a:gd name="connsiteY5" fmla="*/ 41182 h 68076"/>
                <a:gd name="connsiteX6" fmla="*/ 41038 w 43022"/>
                <a:gd name="connsiteY6" fmla="*/ 22132 h 6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22" h="68076">
                  <a:moveTo>
                    <a:pt x="41038" y="22132"/>
                  </a:moveTo>
                  <a:cubicBezTo>
                    <a:pt x="40085" y="8797"/>
                    <a:pt x="29608" y="-1681"/>
                    <a:pt x="18178" y="224"/>
                  </a:cubicBezTo>
                  <a:cubicBezTo>
                    <a:pt x="6748" y="2129"/>
                    <a:pt x="-872" y="13559"/>
                    <a:pt x="80" y="26894"/>
                  </a:cubicBezTo>
                  <a:lnTo>
                    <a:pt x="1985" y="45944"/>
                  </a:lnTo>
                  <a:cubicBezTo>
                    <a:pt x="2938" y="59279"/>
                    <a:pt x="13415" y="69757"/>
                    <a:pt x="24845" y="67852"/>
                  </a:cubicBezTo>
                  <a:cubicBezTo>
                    <a:pt x="36275" y="66899"/>
                    <a:pt x="43895" y="54517"/>
                    <a:pt x="42943" y="41182"/>
                  </a:cubicBezTo>
                  <a:lnTo>
                    <a:pt x="41038" y="221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394B101C-A6B3-403E-A8CA-3775DC338488}"/>
                </a:ext>
              </a:extLst>
            </p:cNvPr>
            <p:cNvSpPr/>
            <p:nvPr/>
          </p:nvSpPr>
          <p:spPr>
            <a:xfrm>
              <a:off x="6371272" y="3622357"/>
              <a:ext cx="1905" cy="19050"/>
            </a:xfrm>
            <a:custGeom>
              <a:avLst/>
              <a:gdLst>
                <a:gd name="connsiteX0" fmla="*/ 0 w 1905"/>
                <a:gd name="connsiteY0" fmla="*/ 0 h 19050"/>
                <a:gd name="connsiteX1" fmla="*/ 1905 w 1905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" h="19050">
                  <a:moveTo>
                    <a:pt x="0" y="0"/>
                  </a:moveTo>
                  <a:lnTo>
                    <a:pt x="1905" y="1905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5664324C-DC50-42AF-9576-09E250D6F800}"/>
                </a:ext>
              </a:extLst>
            </p:cNvPr>
            <p:cNvSpPr/>
            <p:nvPr/>
          </p:nvSpPr>
          <p:spPr>
            <a:xfrm>
              <a:off x="6351189" y="3597368"/>
              <a:ext cx="43022" cy="68076"/>
            </a:xfrm>
            <a:custGeom>
              <a:avLst/>
              <a:gdLst>
                <a:gd name="connsiteX0" fmla="*/ 41038 w 43022"/>
                <a:gd name="connsiteY0" fmla="*/ 22132 h 68076"/>
                <a:gd name="connsiteX1" fmla="*/ 18178 w 43022"/>
                <a:gd name="connsiteY1" fmla="*/ 224 h 68076"/>
                <a:gd name="connsiteX2" fmla="*/ 80 w 43022"/>
                <a:gd name="connsiteY2" fmla="*/ 26894 h 68076"/>
                <a:gd name="connsiteX3" fmla="*/ 1985 w 43022"/>
                <a:gd name="connsiteY3" fmla="*/ 45944 h 68076"/>
                <a:gd name="connsiteX4" fmla="*/ 24845 w 43022"/>
                <a:gd name="connsiteY4" fmla="*/ 67852 h 68076"/>
                <a:gd name="connsiteX5" fmla="*/ 42943 w 43022"/>
                <a:gd name="connsiteY5" fmla="*/ 41182 h 68076"/>
                <a:gd name="connsiteX6" fmla="*/ 41038 w 43022"/>
                <a:gd name="connsiteY6" fmla="*/ 22132 h 6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22" h="68076">
                  <a:moveTo>
                    <a:pt x="41038" y="22132"/>
                  </a:moveTo>
                  <a:cubicBezTo>
                    <a:pt x="40085" y="8797"/>
                    <a:pt x="29608" y="-1681"/>
                    <a:pt x="18178" y="224"/>
                  </a:cubicBezTo>
                  <a:cubicBezTo>
                    <a:pt x="6748" y="1177"/>
                    <a:pt x="-872" y="13559"/>
                    <a:pt x="80" y="26894"/>
                  </a:cubicBezTo>
                  <a:lnTo>
                    <a:pt x="1985" y="45944"/>
                  </a:lnTo>
                  <a:cubicBezTo>
                    <a:pt x="2938" y="59279"/>
                    <a:pt x="13415" y="69757"/>
                    <a:pt x="24845" y="67852"/>
                  </a:cubicBezTo>
                  <a:cubicBezTo>
                    <a:pt x="36275" y="66899"/>
                    <a:pt x="43895" y="54517"/>
                    <a:pt x="42943" y="41182"/>
                  </a:cubicBezTo>
                  <a:lnTo>
                    <a:pt x="41038" y="221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D94E97A6-496F-4C35-A087-962083705840}"/>
                </a:ext>
              </a:extLst>
            </p:cNvPr>
            <p:cNvSpPr/>
            <p:nvPr/>
          </p:nvSpPr>
          <p:spPr>
            <a:xfrm>
              <a:off x="6171247" y="4495800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70FCA445-8C9F-4C91-B57D-BDC6B1104EBA}"/>
                </a:ext>
              </a:extLst>
            </p:cNvPr>
            <p:cNvSpPr/>
            <p:nvPr/>
          </p:nvSpPr>
          <p:spPr>
            <a:xfrm>
              <a:off x="5856922" y="4359592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EB4F38E3-4306-43FB-B98C-5BC8DB818F71}"/>
                </a:ext>
              </a:extLst>
            </p:cNvPr>
            <p:cNvSpPr/>
            <p:nvPr/>
          </p:nvSpPr>
          <p:spPr>
            <a:xfrm>
              <a:off x="5783579" y="4298632"/>
              <a:ext cx="165735" cy="123825"/>
            </a:xfrm>
            <a:custGeom>
              <a:avLst/>
              <a:gdLst>
                <a:gd name="connsiteX0" fmla="*/ 73342 w 165735"/>
                <a:gd name="connsiteY0" fmla="*/ 0 h 123825"/>
                <a:gd name="connsiteX1" fmla="*/ 0 w 165735"/>
                <a:gd name="connsiteY1" fmla="*/ 61913 h 123825"/>
                <a:gd name="connsiteX2" fmla="*/ 73342 w 165735"/>
                <a:gd name="connsiteY2" fmla="*/ 123825 h 123825"/>
                <a:gd name="connsiteX3" fmla="*/ 92392 w 165735"/>
                <a:gd name="connsiteY3" fmla="*/ 123825 h 123825"/>
                <a:gd name="connsiteX4" fmla="*/ 165735 w 165735"/>
                <a:gd name="connsiteY4" fmla="*/ 61913 h 123825"/>
                <a:gd name="connsiteX5" fmla="*/ 92392 w 165735"/>
                <a:gd name="connsiteY5" fmla="*/ 0 h 123825"/>
                <a:gd name="connsiteX6" fmla="*/ 73342 w 165735"/>
                <a:gd name="connsiteY6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735" h="123825">
                  <a:moveTo>
                    <a:pt x="73342" y="0"/>
                  </a:moveTo>
                  <a:cubicBezTo>
                    <a:pt x="33338" y="0"/>
                    <a:pt x="0" y="27623"/>
                    <a:pt x="0" y="61913"/>
                  </a:cubicBezTo>
                  <a:cubicBezTo>
                    <a:pt x="0" y="96203"/>
                    <a:pt x="32385" y="123825"/>
                    <a:pt x="73342" y="123825"/>
                  </a:cubicBezTo>
                  <a:lnTo>
                    <a:pt x="92392" y="123825"/>
                  </a:lnTo>
                  <a:cubicBezTo>
                    <a:pt x="132398" y="123825"/>
                    <a:pt x="165735" y="96203"/>
                    <a:pt x="165735" y="61913"/>
                  </a:cubicBezTo>
                  <a:cubicBezTo>
                    <a:pt x="165735" y="27623"/>
                    <a:pt x="133350" y="0"/>
                    <a:pt x="92392" y="0"/>
                  </a:cubicBezTo>
                  <a:lnTo>
                    <a:pt x="73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0E5A9501-CA9B-409D-B9F9-9D6DDE349024}"/>
                </a:ext>
              </a:extLst>
            </p:cNvPr>
            <p:cNvSpPr/>
            <p:nvPr/>
          </p:nvSpPr>
          <p:spPr>
            <a:xfrm>
              <a:off x="6354127" y="378999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103F7A6D-559C-4107-9CFA-CE2FA0F00636}"/>
                </a:ext>
              </a:extLst>
            </p:cNvPr>
            <p:cNvSpPr/>
            <p:nvPr/>
          </p:nvSpPr>
          <p:spPr>
            <a:xfrm>
              <a:off x="6329362" y="3769042"/>
              <a:ext cx="68580" cy="41909"/>
            </a:xfrm>
            <a:custGeom>
              <a:avLst/>
              <a:gdLst>
                <a:gd name="connsiteX0" fmla="*/ 24765 w 68580"/>
                <a:gd name="connsiteY0" fmla="*/ 0 h 41909"/>
                <a:gd name="connsiteX1" fmla="*/ 0 w 68580"/>
                <a:gd name="connsiteY1" fmla="*/ 20955 h 41909"/>
                <a:gd name="connsiteX2" fmla="*/ 24765 w 68580"/>
                <a:gd name="connsiteY2" fmla="*/ 41910 h 41909"/>
                <a:gd name="connsiteX3" fmla="*/ 43815 w 68580"/>
                <a:gd name="connsiteY3" fmla="*/ 41910 h 41909"/>
                <a:gd name="connsiteX4" fmla="*/ 68580 w 68580"/>
                <a:gd name="connsiteY4" fmla="*/ 20955 h 41909"/>
                <a:gd name="connsiteX5" fmla="*/ 43815 w 68580"/>
                <a:gd name="connsiteY5" fmla="*/ 0 h 41909"/>
                <a:gd name="connsiteX6" fmla="*/ 24765 w 68580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65056BB7-12D1-4D9E-AA7D-89673E97FF30}"/>
                </a:ext>
              </a:extLst>
            </p:cNvPr>
            <p:cNvSpPr/>
            <p:nvPr/>
          </p:nvSpPr>
          <p:spPr>
            <a:xfrm>
              <a:off x="6118860" y="4323397"/>
              <a:ext cx="18097" cy="6667"/>
            </a:xfrm>
            <a:custGeom>
              <a:avLst/>
              <a:gdLst>
                <a:gd name="connsiteX0" fmla="*/ 0 w 18097"/>
                <a:gd name="connsiteY0" fmla="*/ 6668 h 6667"/>
                <a:gd name="connsiteX1" fmla="*/ 18098 w 18097"/>
                <a:gd name="connsiteY1" fmla="*/ 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" h="6667">
                  <a:moveTo>
                    <a:pt x="0" y="6668"/>
                  </a:moveTo>
                  <a:lnTo>
                    <a:pt x="1809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CF21328E-773E-477F-AD2D-FE55398A1A3C}"/>
                </a:ext>
              </a:extLst>
            </p:cNvPr>
            <p:cNvSpPr/>
            <p:nvPr/>
          </p:nvSpPr>
          <p:spPr>
            <a:xfrm>
              <a:off x="6094061" y="4301544"/>
              <a:ext cx="66741" cy="48468"/>
            </a:xfrm>
            <a:custGeom>
              <a:avLst/>
              <a:gdLst>
                <a:gd name="connsiteX0" fmla="*/ 17178 w 66741"/>
                <a:gd name="connsiteY0" fmla="*/ 8518 h 48468"/>
                <a:gd name="connsiteX1" fmla="*/ 986 w 66741"/>
                <a:gd name="connsiteY1" fmla="*/ 36140 h 48468"/>
                <a:gd name="connsiteX2" fmla="*/ 31466 w 66741"/>
                <a:gd name="connsiteY2" fmla="*/ 46618 h 48468"/>
                <a:gd name="connsiteX3" fmla="*/ 49563 w 66741"/>
                <a:gd name="connsiteY3" fmla="*/ 39950 h 48468"/>
                <a:gd name="connsiteX4" fmla="*/ 65756 w 66741"/>
                <a:gd name="connsiteY4" fmla="*/ 12328 h 48468"/>
                <a:gd name="connsiteX5" fmla="*/ 35276 w 66741"/>
                <a:gd name="connsiteY5" fmla="*/ 1850 h 48468"/>
                <a:gd name="connsiteX6" fmla="*/ 17178 w 66741"/>
                <a:gd name="connsiteY6" fmla="*/ 8518 h 4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1" h="48468">
                  <a:moveTo>
                    <a:pt x="17178" y="8518"/>
                  </a:moveTo>
                  <a:cubicBezTo>
                    <a:pt x="4796" y="13281"/>
                    <a:pt x="-2824" y="25663"/>
                    <a:pt x="986" y="36140"/>
                  </a:cubicBezTo>
                  <a:cubicBezTo>
                    <a:pt x="4796" y="46618"/>
                    <a:pt x="18131" y="51381"/>
                    <a:pt x="31466" y="46618"/>
                  </a:cubicBezTo>
                  <a:lnTo>
                    <a:pt x="49563" y="39950"/>
                  </a:lnTo>
                  <a:cubicBezTo>
                    <a:pt x="61946" y="35188"/>
                    <a:pt x="69566" y="22806"/>
                    <a:pt x="65756" y="12328"/>
                  </a:cubicBezTo>
                  <a:cubicBezTo>
                    <a:pt x="61946" y="1850"/>
                    <a:pt x="48611" y="-2912"/>
                    <a:pt x="35276" y="1850"/>
                  </a:cubicBezTo>
                  <a:lnTo>
                    <a:pt x="17178" y="85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DF04DD83-E5B0-4455-AC01-F4E090788AB8}"/>
                </a:ext>
              </a:extLst>
            </p:cNvPr>
            <p:cNvSpPr/>
            <p:nvPr/>
          </p:nvSpPr>
          <p:spPr>
            <a:xfrm>
              <a:off x="5804535" y="360711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55EAF1F2-4EE4-40C6-97D8-39210862CA6A}"/>
                </a:ext>
              </a:extLst>
            </p:cNvPr>
            <p:cNvSpPr/>
            <p:nvPr/>
          </p:nvSpPr>
          <p:spPr>
            <a:xfrm>
              <a:off x="5779770" y="3586162"/>
              <a:ext cx="68579" cy="41909"/>
            </a:xfrm>
            <a:custGeom>
              <a:avLst/>
              <a:gdLst>
                <a:gd name="connsiteX0" fmla="*/ 24765 w 68579"/>
                <a:gd name="connsiteY0" fmla="*/ 0 h 41909"/>
                <a:gd name="connsiteX1" fmla="*/ 0 w 68579"/>
                <a:gd name="connsiteY1" fmla="*/ 20955 h 41909"/>
                <a:gd name="connsiteX2" fmla="*/ 24765 w 68579"/>
                <a:gd name="connsiteY2" fmla="*/ 41910 h 41909"/>
                <a:gd name="connsiteX3" fmla="*/ 43815 w 68579"/>
                <a:gd name="connsiteY3" fmla="*/ 41910 h 41909"/>
                <a:gd name="connsiteX4" fmla="*/ 68580 w 68579"/>
                <a:gd name="connsiteY4" fmla="*/ 20955 h 41909"/>
                <a:gd name="connsiteX5" fmla="*/ 43815 w 68579"/>
                <a:gd name="connsiteY5" fmla="*/ 0 h 41909"/>
                <a:gd name="connsiteX6" fmla="*/ 24765 w 68579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6E21608F-BEF0-4E7C-BCA9-C1821529BF6F}"/>
              </a:ext>
            </a:extLst>
          </p:cNvPr>
          <p:cNvGrpSpPr/>
          <p:nvPr/>
        </p:nvGrpSpPr>
        <p:grpSpPr>
          <a:xfrm rot="1832388">
            <a:off x="8462740" y="1012222"/>
            <a:ext cx="1127227" cy="764431"/>
            <a:chOff x="6217423" y="4150469"/>
            <a:chExt cx="1127227" cy="764431"/>
          </a:xfrm>
        </p:grpSpPr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E36C3C7D-D30A-41DB-9042-C9C5707E8FF9}"/>
                </a:ext>
              </a:extLst>
            </p:cNvPr>
            <p:cNvSpPr/>
            <p:nvPr/>
          </p:nvSpPr>
          <p:spPr>
            <a:xfrm>
              <a:off x="6382875" y="4150469"/>
              <a:ext cx="51190" cy="51190"/>
            </a:xfrm>
            <a:custGeom>
              <a:avLst/>
              <a:gdLst>
                <a:gd name="connsiteX0" fmla="*/ 2629 w 2520"/>
                <a:gd name="connsiteY0" fmla="*/ 986 h 2520"/>
                <a:gd name="connsiteX1" fmla="*/ 1369 w 2520"/>
                <a:gd name="connsiteY1" fmla="*/ 2246 h 2520"/>
                <a:gd name="connsiteX2" fmla="*/ 1369 w 2520"/>
                <a:gd name="connsiteY2" fmla="*/ 2246 h 2520"/>
                <a:gd name="connsiteX3" fmla="*/ 109 w 2520"/>
                <a:gd name="connsiteY3" fmla="*/ 986 h 2520"/>
                <a:gd name="connsiteX4" fmla="*/ 109 w 2520"/>
                <a:gd name="connsiteY4" fmla="*/ 986 h 2520"/>
                <a:gd name="connsiteX5" fmla="*/ 1369 w 2520"/>
                <a:gd name="connsiteY5" fmla="*/ -275 h 2520"/>
                <a:gd name="connsiteX6" fmla="*/ 2629 w 2520"/>
                <a:gd name="connsiteY6" fmla="*/ 986 h 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0" h="2520">
                  <a:moveTo>
                    <a:pt x="2629" y="986"/>
                  </a:moveTo>
                  <a:cubicBezTo>
                    <a:pt x="2629" y="1681"/>
                    <a:pt x="2065" y="2246"/>
                    <a:pt x="1369" y="2246"/>
                  </a:cubicBezTo>
                  <a:cubicBezTo>
                    <a:pt x="1369" y="2246"/>
                    <a:pt x="1369" y="2246"/>
                    <a:pt x="1369" y="2246"/>
                  </a:cubicBezTo>
                  <a:cubicBezTo>
                    <a:pt x="673" y="2246"/>
                    <a:pt x="109" y="1682"/>
                    <a:pt x="109" y="986"/>
                  </a:cubicBezTo>
                  <a:cubicBezTo>
                    <a:pt x="109" y="986"/>
                    <a:pt x="109" y="986"/>
                    <a:pt x="109" y="986"/>
                  </a:cubicBezTo>
                  <a:cubicBezTo>
                    <a:pt x="109" y="290"/>
                    <a:pt x="673" y="-275"/>
                    <a:pt x="1369" y="-275"/>
                  </a:cubicBezTo>
                  <a:cubicBezTo>
                    <a:pt x="2065" y="-275"/>
                    <a:pt x="2629" y="290"/>
                    <a:pt x="2629" y="986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DD77818E-4DF4-4C4F-A4F7-AB1247F7F050}"/>
                </a:ext>
              </a:extLst>
            </p:cNvPr>
            <p:cNvSpPr/>
            <p:nvPr/>
          </p:nvSpPr>
          <p:spPr>
            <a:xfrm>
              <a:off x="6217423" y="4454214"/>
              <a:ext cx="1127227" cy="460686"/>
            </a:xfrm>
            <a:custGeom>
              <a:avLst/>
              <a:gdLst>
                <a:gd name="connsiteX0" fmla="*/ 13916 w 55492"/>
                <a:gd name="connsiteY0" fmla="*/ -275 h 22679"/>
                <a:gd name="connsiteX1" fmla="*/ 4500 w 55492"/>
                <a:gd name="connsiteY1" fmla="*/ 4766 h 22679"/>
                <a:gd name="connsiteX2" fmla="*/ 1340 w 55492"/>
                <a:gd name="connsiteY2" fmla="*/ 4766 h 22679"/>
                <a:gd name="connsiteX3" fmla="*/ 1212 w 55492"/>
                <a:gd name="connsiteY3" fmla="*/ 4766 h 22679"/>
                <a:gd name="connsiteX4" fmla="*/ 1340 w 55492"/>
                <a:gd name="connsiteY4" fmla="*/ 7277 h 22679"/>
                <a:gd name="connsiteX5" fmla="*/ 3279 w 55492"/>
                <a:gd name="connsiteY5" fmla="*/ 7277 h 22679"/>
                <a:gd name="connsiteX6" fmla="*/ 2585 w 55492"/>
                <a:gd name="connsiteY6" fmla="*/ 11058 h 22679"/>
                <a:gd name="connsiteX7" fmla="*/ 13916 w 55492"/>
                <a:gd name="connsiteY7" fmla="*/ 22405 h 22679"/>
                <a:gd name="connsiteX8" fmla="*/ 25266 w 55492"/>
                <a:gd name="connsiteY8" fmla="*/ 11058 h 22679"/>
                <a:gd name="connsiteX9" fmla="*/ 25266 w 55492"/>
                <a:gd name="connsiteY9" fmla="*/ 7277 h 22679"/>
                <a:gd name="connsiteX10" fmla="*/ 30307 w 55492"/>
                <a:gd name="connsiteY10" fmla="*/ 7277 h 22679"/>
                <a:gd name="connsiteX11" fmla="*/ 30307 w 55492"/>
                <a:gd name="connsiteY11" fmla="*/ 11058 h 22679"/>
                <a:gd name="connsiteX12" fmla="*/ 41652 w 55492"/>
                <a:gd name="connsiteY12" fmla="*/ 22405 h 22679"/>
                <a:gd name="connsiteX13" fmla="*/ 52983 w 55492"/>
                <a:gd name="connsiteY13" fmla="*/ 11058 h 22679"/>
                <a:gd name="connsiteX14" fmla="*/ 52289 w 55492"/>
                <a:gd name="connsiteY14" fmla="*/ 7277 h 22679"/>
                <a:gd name="connsiteX15" fmla="*/ 54228 w 55492"/>
                <a:gd name="connsiteY15" fmla="*/ 7277 h 22679"/>
                <a:gd name="connsiteX16" fmla="*/ 54228 w 55492"/>
                <a:gd name="connsiteY16" fmla="*/ 4766 h 22679"/>
                <a:gd name="connsiteX17" fmla="*/ 51068 w 55492"/>
                <a:gd name="connsiteY17" fmla="*/ 4766 h 22679"/>
                <a:gd name="connsiteX18" fmla="*/ 41652 w 55492"/>
                <a:gd name="connsiteY18" fmla="*/ -275 h 22679"/>
                <a:gd name="connsiteX19" fmla="*/ 13915 w 55492"/>
                <a:gd name="connsiteY19" fmla="*/ -275 h 22679"/>
                <a:gd name="connsiteX20" fmla="*/ 13916 w 55492"/>
                <a:gd name="connsiteY20" fmla="*/ 2236 h 22679"/>
                <a:gd name="connsiteX21" fmla="*/ 22751 w 55492"/>
                <a:gd name="connsiteY21" fmla="*/ 2236 h 22679"/>
                <a:gd name="connsiteX22" fmla="*/ 22751 w 55492"/>
                <a:gd name="connsiteY22" fmla="*/ 11058 h 22679"/>
                <a:gd name="connsiteX23" fmla="*/ 13916 w 55492"/>
                <a:gd name="connsiteY23" fmla="*/ 19894 h 22679"/>
                <a:gd name="connsiteX24" fmla="*/ 5100 w 55492"/>
                <a:gd name="connsiteY24" fmla="*/ 11058 h 22679"/>
                <a:gd name="connsiteX25" fmla="*/ 13916 w 55492"/>
                <a:gd name="connsiteY25" fmla="*/ 2236 h 22679"/>
                <a:gd name="connsiteX26" fmla="*/ 25267 w 55492"/>
                <a:gd name="connsiteY26" fmla="*/ 2236 h 22679"/>
                <a:gd name="connsiteX27" fmla="*/ 30307 w 55492"/>
                <a:gd name="connsiteY27" fmla="*/ 2236 h 22679"/>
                <a:gd name="connsiteX28" fmla="*/ 30307 w 55492"/>
                <a:gd name="connsiteY28" fmla="*/ 4766 h 22679"/>
                <a:gd name="connsiteX29" fmla="*/ 25267 w 55492"/>
                <a:gd name="connsiteY29" fmla="*/ 4766 h 22679"/>
                <a:gd name="connsiteX30" fmla="*/ 32817 w 55492"/>
                <a:gd name="connsiteY30" fmla="*/ 2236 h 22679"/>
                <a:gd name="connsiteX31" fmla="*/ 41653 w 55492"/>
                <a:gd name="connsiteY31" fmla="*/ 2236 h 22679"/>
                <a:gd name="connsiteX32" fmla="*/ 50473 w 55492"/>
                <a:gd name="connsiteY32" fmla="*/ 11058 h 22679"/>
                <a:gd name="connsiteX33" fmla="*/ 41653 w 55492"/>
                <a:gd name="connsiteY33" fmla="*/ 19894 h 22679"/>
                <a:gd name="connsiteX34" fmla="*/ 32817 w 55492"/>
                <a:gd name="connsiteY34" fmla="*/ 11058 h 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5492" h="22679">
                  <a:moveTo>
                    <a:pt x="13916" y="-275"/>
                  </a:moveTo>
                  <a:cubicBezTo>
                    <a:pt x="9993" y="-275"/>
                    <a:pt x="6534" y="1729"/>
                    <a:pt x="4500" y="4766"/>
                  </a:cubicBezTo>
                  <a:lnTo>
                    <a:pt x="1340" y="4766"/>
                  </a:lnTo>
                  <a:cubicBezTo>
                    <a:pt x="1302" y="4764"/>
                    <a:pt x="1254" y="4764"/>
                    <a:pt x="1212" y="4766"/>
                  </a:cubicBezTo>
                  <a:cubicBezTo>
                    <a:pt x="-336" y="4961"/>
                    <a:pt x="-220" y="7242"/>
                    <a:pt x="1340" y="7277"/>
                  </a:cubicBezTo>
                  <a:lnTo>
                    <a:pt x="3279" y="7277"/>
                  </a:lnTo>
                  <a:cubicBezTo>
                    <a:pt x="2856" y="8464"/>
                    <a:pt x="2585" y="9727"/>
                    <a:pt x="2585" y="11058"/>
                  </a:cubicBezTo>
                  <a:cubicBezTo>
                    <a:pt x="2585" y="17307"/>
                    <a:pt x="7667" y="22405"/>
                    <a:pt x="13916" y="22405"/>
                  </a:cubicBezTo>
                  <a:cubicBezTo>
                    <a:pt x="20164" y="22405"/>
                    <a:pt x="25266" y="17307"/>
                    <a:pt x="25266" y="11058"/>
                  </a:cubicBezTo>
                  <a:lnTo>
                    <a:pt x="25266" y="7277"/>
                  </a:lnTo>
                  <a:lnTo>
                    <a:pt x="30307" y="7277"/>
                  </a:lnTo>
                  <a:lnTo>
                    <a:pt x="30307" y="11058"/>
                  </a:lnTo>
                  <a:cubicBezTo>
                    <a:pt x="30307" y="17307"/>
                    <a:pt x="35404" y="22405"/>
                    <a:pt x="41652" y="22405"/>
                  </a:cubicBezTo>
                  <a:cubicBezTo>
                    <a:pt x="47901" y="22405"/>
                    <a:pt x="52983" y="17307"/>
                    <a:pt x="52983" y="11058"/>
                  </a:cubicBezTo>
                  <a:cubicBezTo>
                    <a:pt x="52983" y="9727"/>
                    <a:pt x="52712" y="8464"/>
                    <a:pt x="52289" y="7277"/>
                  </a:cubicBezTo>
                  <a:lnTo>
                    <a:pt x="54228" y="7277"/>
                  </a:lnTo>
                  <a:cubicBezTo>
                    <a:pt x="56059" y="7442"/>
                    <a:pt x="56059" y="4602"/>
                    <a:pt x="54228" y="4766"/>
                  </a:cubicBezTo>
                  <a:lnTo>
                    <a:pt x="51068" y="4766"/>
                  </a:lnTo>
                  <a:cubicBezTo>
                    <a:pt x="49034" y="1729"/>
                    <a:pt x="45575" y="-275"/>
                    <a:pt x="41652" y="-275"/>
                  </a:cubicBezTo>
                  <a:cubicBezTo>
                    <a:pt x="32406" y="-275"/>
                    <a:pt x="23161" y="-275"/>
                    <a:pt x="13915" y="-275"/>
                  </a:cubicBezTo>
                  <a:close/>
                  <a:moveTo>
                    <a:pt x="13916" y="2236"/>
                  </a:moveTo>
                  <a:lnTo>
                    <a:pt x="22751" y="2236"/>
                  </a:lnTo>
                  <a:lnTo>
                    <a:pt x="22751" y="11058"/>
                  </a:lnTo>
                  <a:cubicBezTo>
                    <a:pt x="22751" y="15945"/>
                    <a:pt x="18803" y="19894"/>
                    <a:pt x="13916" y="19894"/>
                  </a:cubicBezTo>
                  <a:cubicBezTo>
                    <a:pt x="9030" y="19894"/>
                    <a:pt x="5100" y="15945"/>
                    <a:pt x="5100" y="11058"/>
                  </a:cubicBezTo>
                  <a:cubicBezTo>
                    <a:pt x="5100" y="6171"/>
                    <a:pt x="9030" y="2236"/>
                    <a:pt x="13916" y="2236"/>
                  </a:cubicBezTo>
                  <a:close/>
                  <a:moveTo>
                    <a:pt x="25267" y="2236"/>
                  </a:moveTo>
                  <a:lnTo>
                    <a:pt x="30307" y="2236"/>
                  </a:lnTo>
                  <a:lnTo>
                    <a:pt x="30307" y="4766"/>
                  </a:lnTo>
                  <a:lnTo>
                    <a:pt x="25267" y="4766"/>
                  </a:lnTo>
                  <a:close/>
                  <a:moveTo>
                    <a:pt x="32817" y="2236"/>
                  </a:moveTo>
                  <a:lnTo>
                    <a:pt x="41653" y="2236"/>
                  </a:lnTo>
                  <a:cubicBezTo>
                    <a:pt x="46539" y="2236"/>
                    <a:pt x="50473" y="6171"/>
                    <a:pt x="50473" y="11058"/>
                  </a:cubicBezTo>
                  <a:cubicBezTo>
                    <a:pt x="50473" y="15945"/>
                    <a:pt x="46539" y="19894"/>
                    <a:pt x="41653" y="19894"/>
                  </a:cubicBezTo>
                  <a:cubicBezTo>
                    <a:pt x="36766" y="19894"/>
                    <a:pt x="32817" y="15945"/>
                    <a:pt x="32817" y="11058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FC258CFA-A9AB-45B6-8FC8-C6215E06B83B}"/>
                </a:ext>
              </a:extLst>
            </p:cNvPr>
            <p:cNvSpPr/>
            <p:nvPr/>
          </p:nvSpPr>
          <p:spPr>
            <a:xfrm>
              <a:off x="7009927" y="4673314"/>
              <a:ext cx="87632" cy="87936"/>
            </a:xfrm>
            <a:custGeom>
              <a:avLst/>
              <a:gdLst>
                <a:gd name="connsiteX0" fmla="*/ 2994 w 4314"/>
                <a:gd name="connsiteY0" fmla="*/ -264 h 4329"/>
                <a:gd name="connsiteX1" fmla="*/ 2268 w 4314"/>
                <a:gd name="connsiteY1" fmla="*/ 109 h 4329"/>
                <a:gd name="connsiteX2" fmla="*/ 482 w 4314"/>
                <a:gd name="connsiteY2" fmla="*/ 1895 h 4329"/>
                <a:gd name="connsiteX3" fmla="*/ 475 w 4314"/>
                <a:gd name="connsiteY3" fmla="*/ 3681 h 4329"/>
                <a:gd name="connsiteX4" fmla="*/ 2261 w 4314"/>
                <a:gd name="connsiteY4" fmla="*/ 3689 h 4329"/>
                <a:gd name="connsiteX5" fmla="*/ 2268 w 4314"/>
                <a:gd name="connsiteY5" fmla="*/ 3681 h 4329"/>
                <a:gd name="connsiteX6" fmla="*/ 4035 w 4314"/>
                <a:gd name="connsiteY6" fmla="*/ 1895 h 4329"/>
                <a:gd name="connsiteX7" fmla="*/ 4072 w 4314"/>
                <a:gd name="connsiteY7" fmla="*/ 113 h 4329"/>
                <a:gd name="connsiteX8" fmla="*/ 2994 w 4314"/>
                <a:gd name="connsiteY8" fmla="*/ -263 h 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4" h="4329">
                  <a:moveTo>
                    <a:pt x="2994" y="-264"/>
                  </a:moveTo>
                  <a:cubicBezTo>
                    <a:pt x="2717" y="-224"/>
                    <a:pt x="2462" y="-92"/>
                    <a:pt x="2268" y="109"/>
                  </a:cubicBezTo>
                  <a:lnTo>
                    <a:pt x="482" y="1895"/>
                  </a:lnTo>
                  <a:cubicBezTo>
                    <a:pt x="-13" y="2386"/>
                    <a:pt x="-16" y="3186"/>
                    <a:pt x="475" y="3681"/>
                  </a:cubicBezTo>
                  <a:cubicBezTo>
                    <a:pt x="966" y="4177"/>
                    <a:pt x="1766" y="4180"/>
                    <a:pt x="2261" y="3689"/>
                  </a:cubicBezTo>
                  <a:cubicBezTo>
                    <a:pt x="2263" y="3686"/>
                    <a:pt x="2266" y="3684"/>
                    <a:pt x="2268" y="3681"/>
                  </a:cubicBezTo>
                  <a:lnTo>
                    <a:pt x="4035" y="1895"/>
                  </a:lnTo>
                  <a:cubicBezTo>
                    <a:pt x="4537" y="1413"/>
                    <a:pt x="4554" y="615"/>
                    <a:pt x="4072" y="113"/>
                  </a:cubicBezTo>
                  <a:cubicBezTo>
                    <a:pt x="3793" y="-177"/>
                    <a:pt x="3392" y="-317"/>
                    <a:pt x="2994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6E13488D-CAF4-454F-926E-94D79AC3A259}"/>
                </a:ext>
              </a:extLst>
            </p:cNvPr>
            <p:cNvSpPr/>
            <p:nvPr/>
          </p:nvSpPr>
          <p:spPr>
            <a:xfrm>
              <a:off x="7060954" y="4688102"/>
              <a:ext cx="124236" cy="124175"/>
            </a:xfrm>
            <a:custGeom>
              <a:avLst/>
              <a:gdLst>
                <a:gd name="connsiteX0" fmla="*/ 4816 w 6116"/>
                <a:gd name="connsiteY0" fmla="*/ -266 h 6113"/>
                <a:gd name="connsiteX1" fmla="*/ 4072 w 6116"/>
                <a:gd name="connsiteY1" fmla="*/ 106 h 6113"/>
                <a:gd name="connsiteX2" fmla="*/ 482 w 6116"/>
                <a:gd name="connsiteY2" fmla="*/ 3679 h 6113"/>
                <a:gd name="connsiteX3" fmla="*/ 475 w 6116"/>
                <a:gd name="connsiteY3" fmla="*/ 5465 h 6113"/>
                <a:gd name="connsiteX4" fmla="*/ 2261 w 6116"/>
                <a:gd name="connsiteY4" fmla="*/ 5472 h 6113"/>
                <a:gd name="connsiteX5" fmla="*/ 2268 w 6116"/>
                <a:gd name="connsiteY5" fmla="*/ 5465 h 6113"/>
                <a:gd name="connsiteX6" fmla="*/ 5840 w 6116"/>
                <a:gd name="connsiteY6" fmla="*/ 1893 h 6113"/>
                <a:gd name="connsiteX7" fmla="*/ 5871 w 6116"/>
                <a:gd name="connsiteY7" fmla="*/ 110 h 6113"/>
                <a:gd name="connsiteX8" fmla="*/ 4817 w 6116"/>
                <a:gd name="connsiteY8" fmla="*/ -266 h 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16" h="6113">
                  <a:moveTo>
                    <a:pt x="4816" y="-266"/>
                  </a:moveTo>
                  <a:cubicBezTo>
                    <a:pt x="4533" y="-230"/>
                    <a:pt x="4271" y="-98"/>
                    <a:pt x="4072" y="106"/>
                  </a:cubicBezTo>
                  <a:lnTo>
                    <a:pt x="482" y="3679"/>
                  </a:lnTo>
                  <a:cubicBezTo>
                    <a:pt x="-13" y="4170"/>
                    <a:pt x="-16" y="4970"/>
                    <a:pt x="475" y="5465"/>
                  </a:cubicBezTo>
                  <a:cubicBezTo>
                    <a:pt x="966" y="5960"/>
                    <a:pt x="1766" y="5963"/>
                    <a:pt x="2261" y="5472"/>
                  </a:cubicBezTo>
                  <a:cubicBezTo>
                    <a:pt x="2263" y="5470"/>
                    <a:pt x="2266" y="5468"/>
                    <a:pt x="2268" y="5465"/>
                  </a:cubicBezTo>
                  <a:lnTo>
                    <a:pt x="5840" y="1893"/>
                  </a:lnTo>
                  <a:cubicBezTo>
                    <a:pt x="6340" y="1409"/>
                    <a:pt x="6354" y="611"/>
                    <a:pt x="5871" y="110"/>
                  </a:cubicBezTo>
                  <a:cubicBezTo>
                    <a:pt x="5597" y="-173"/>
                    <a:pt x="5207" y="-312"/>
                    <a:pt x="4817" y="-266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57E9E3C3-83C4-4080-854B-DF375FD73FF0}"/>
                </a:ext>
              </a:extLst>
            </p:cNvPr>
            <p:cNvSpPr/>
            <p:nvPr/>
          </p:nvSpPr>
          <p:spPr>
            <a:xfrm>
              <a:off x="6449523" y="4673253"/>
              <a:ext cx="89135" cy="89216"/>
            </a:xfrm>
            <a:custGeom>
              <a:avLst/>
              <a:gdLst>
                <a:gd name="connsiteX0" fmla="*/ 3067 w 4388"/>
                <a:gd name="connsiteY0" fmla="*/ -263 h 4392"/>
                <a:gd name="connsiteX1" fmla="*/ 2323 w 4388"/>
                <a:gd name="connsiteY1" fmla="*/ 109 h 4392"/>
                <a:gd name="connsiteX2" fmla="*/ 556 w 4388"/>
                <a:gd name="connsiteY2" fmla="*/ 1895 h 4392"/>
                <a:gd name="connsiteX3" fmla="*/ 406 w 4388"/>
                <a:gd name="connsiteY3" fmla="*/ 3671 h 4392"/>
                <a:gd name="connsiteX4" fmla="*/ 2182 w 4388"/>
                <a:gd name="connsiteY4" fmla="*/ 3821 h 4392"/>
                <a:gd name="connsiteX5" fmla="*/ 2323 w 4388"/>
                <a:gd name="connsiteY5" fmla="*/ 3681 h 4392"/>
                <a:gd name="connsiteX6" fmla="*/ 4109 w 4388"/>
                <a:gd name="connsiteY6" fmla="*/ 1895 h 4392"/>
                <a:gd name="connsiteX7" fmla="*/ 4146 w 4388"/>
                <a:gd name="connsiteY7" fmla="*/ 113 h 4392"/>
                <a:gd name="connsiteX8" fmla="*/ 3067 w 4388"/>
                <a:gd name="connsiteY8" fmla="*/ -263 h 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8" h="4392">
                  <a:moveTo>
                    <a:pt x="3067" y="-263"/>
                  </a:moveTo>
                  <a:cubicBezTo>
                    <a:pt x="2784" y="-227"/>
                    <a:pt x="2522" y="-96"/>
                    <a:pt x="2323" y="109"/>
                  </a:cubicBezTo>
                  <a:lnTo>
                    <a:pt x="556" y="1895"/>
                  </a:lnTo>
                  <a:cubicBezTo>
                    <a:pt x="24" y="2344"/>
                    <a:pt x="-43" y="3140"/>
                    <a:pt x="406" y="3671"/>
                  </a:cubicBezTo>
                  <a:cubicBezTo>
                    <a:pt x="855" y="4203"/>
                    <a:pt x="1650" y="4270"/>
                    <a:pt x="2182" y="3821"/>
                  </a:cubicBezTo>
                  <a:cubicBezTo>
                    <a:pt x="2233" y="3778"/>
                    <a:pt x="2280" y="3731"/>
                    <a:pt x="2323" y="3681"/>
                  </a:cubicBezTo>
                  <a:lnTo>
                    <a:pt x="4109" y="1895"/>
                  </a:lnTo>
                  <a:cubicBezTo>
                    <a:pt x="4611" y="1413"/>
                    <a:pt x="4628" y="615"/>
                    <a:pt x="4146" y="113"/>
                  </a:cubicBezTo>
                  <a:cubicBezTo>
                    <a:pt x="3867" y="-177"/>
                    <a:pt x="3466" y="-317"/>
                    <a:pt x="3067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C2D78C8F-F7F2-4269-98D5-F2890E136CCF}"/>
                </a:ext>
              </a:extLst>
            </p:cNvPr>
            <p:cNvSpPr/>
            <p:nvPr/>
          </p:nvSpPr>
          <p:spPr>
            <a:xfrm>
              <a:off x="6500733" y="4687980"/>
              <a:ext cx="125577" cy="125719"/>
            </a:xfrm>
            <a:custGeom>
              <a:avLst/>
              <a:gdLst>
                <a:gd name="connsiteX0" fmla="*/ 4861 w 6182"/>
                <a:gd name="connsiteY0" fmla="*/ -263 h 6189"/>
                <a:gd name="connsiteX1" fmla="*/ 4117 w 6182"/>
                <a:gd name="connsiteY1" fmla="*/ 109 h 6189"/>
                <a:gd name="connsiteX2" fmla="*/ 546 w 6182"/>
                <a:gd name="connsiteY2" fmla="*/ 3700 h 6189"/>
                <a:gd name="connsiteX3" fmla="*/ 415 w 6182"/>
                <a:gd name="connsiteY3" fmla="*/ 5478 h 6189"/>
                <a:gd name="connsiteX4" fmla="*/ 2192 w 6182"/>
                <a:gd name="connsiteY4" fmla="*/ 5609 h 6189"/>
                <a:gd name="connsiteX5" fmla="*/ 2332 w 6182"/>
                <a:gd name="connsiteY5" fmla="*/ 5468 h 6189"/>
                <a:gd name="connsiteX6" fmla="*/ 5903 w 6182"/>
                <a:gd name="connsiteY6" fmla="*/ 1896 h 6189"/>
                <a:gd name="connsiteX7" fmla="*/ 5940 w 6182"/>
                <a:gd name="connsiteY7" fmla="*/ 113 h 6189"/>
                <a:gd name="connsiteX8" fmla="*/ 4862 w 6182"/>
                <a:gd name="connsiteY8" fmla="*/ -263 h 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82" h="6189">
                  <a:moveTo>
                    <a:pt x="4861" y="-263"/>
                  </a:moveTo>
                  <a:cubicBezTo>
                    <a:pt x="4578" y="-227"/>
                    <a:pt x="4316" y="-95"/>
                    <a:pt x="4117" y="109"/>
                  </a:cubicBezTo>
                  <a:lnTo>
                    <a:pt x="546" y="3700"/>
                  </a:lnTo>
                  <a:cubicBezTo>
                    <a:pt x="19" y="4155"/>
                    <a:pt x="-40" y="4951"/>
                    <a:pt x="415" y="5478"/>
                  </a:cubicBezTo>
                  <a:cubicBezTo>
                    <a:pt x="869" y="6005"/>
                    <a:pt x="1665" y="6064"/>
                    <a:pt x="2192" y="5609"/>
                  </a:cubicBezTo>
                  <a:cubicBezTo>
                    <a:pt x="2242" y="5566"/>
                    <a:pt x="2289" y="5519"/>
                    <a:pt x="2332" y="5468"/>
                  </a:cubicBezTo>
                  <a:lnTo>
                    <a:pt x="5903" y="1896"/>
                  </a:lnTo>
                  <a:cubicBezTo>
                    <a:pt x="6406" y="1414"/>
                    <a:pt x="6422" y="616"/>
                    <a:pt x="5940" y="113"/>
                  </a:cubicBezTo>
                  <a:cubicBezTo>
                    <a:pt x="5661" y="-177"/>
                    <a:pt x="5261" y="-317"/>
                    <a:pt x="4862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" name="任意多边形: 形状 79">
            <a:extLst>
              <a:ext uri="{FF2B5EF4-FFF2-40B4-BE49-F238E27FC236}">
                <a16:creationId xmlns="" xmlns:a16="http://schemas.microsoft.com/office/drawing/2014/main" id="{851A96F7-80BC-47B1-BB7A-F7E0D83E5B9F}"/>
              </a:ext>
            </a:extLst>
          </p:cNvPr>
          <p:cNvSpPr/>
          <p:nvPr/>
        </p:nvSpPr>
        <p:spPr>
          <a:xfrm rot="20970581">
            <a:off x="6830042" y="5289603"/>
            <a:ext cx="665196" cy="1476194"/>
          </a:xfrm>
          <a:custGeom>
            <a:avLst/>
            <a:gdLst>
              <a:gd name="connsiteX0" fmla="*/ 378143 w 407670"/>
              <a:gd name="connsiteY0" fmla="*/ 341768 h 904695"/>
              <a:gd name="connsiteX1" fmla="*/ 358140 w 407670"/>
              <a:gd name="connsiteY1" fmla="*/ 258900 h 904695"/>
              <a:gd name="connsiteX2" fmla="*/ 342900 w 407670"/>
              <a:gd name="connsiteY2" fmla="*/ 241755 h 904695"/>
              <a:gd name="connsiteX3" fmla="*/ 319087 w 407670"/>
              <a:gd name="connsiteY3" fmla="*/ 126503 h 904695"/>
              <a:gd name="connsiteX4" fmla="*/ 289560 w 407670"/>
              <a:gd name="connsiteY4" fmla="*/ 105548 h 904695"/>
              <a:gd name="connsiteX5" fmla="*/ 273368 w 407670"/>
              <a:gd name="connsiteY5" fmla="*/ 65543 h 904695"/>
              <a:gd name="connsiteX6" fmla="*/ 227648 w 407670"/>
              <a:gd name="connsiteY6" fmla="*/ 1725 h 904695"/>
              <a:gd name="connsiteX7" fmla="*/ 210503 w 407670"/>
              <a:gd name="connsiteY7" fmla="*/ 2678 h 904695"/>
              <a:gd name="connsiteX8" fmla="*/ 97155 w 407670"/>
              <a:gd name="connsiteY8" fmla="*/ 148410 h 904695"/>
              <a:gd name="connsiteX9" fmla="*/ 94298 w 407670"/>
              <a:gd name="connsiteY9" fmla="*/ 150315 h 904695"/>
              <a:gd name="connsiteX10" fmla="*/ 52387 w 407670"/>
              <a:gd name="connsiteY10" fmla="*/ 245565 h 904695"/>
              <a:gd name="connsiteX11" fmla="*/ 31432 w 407670"/>
              <a:gd name="connsiteY11" fmla="*/ 341768 h 904695"/>
              <a:gd name="connsiteX12" fmla="*/ 0 w 407670"/>
              <a:gd name="connsiteY12" fmla="*/ 388440 h 904695"/>
              <a:gd name="connsiteX13" fmla="*/ 0 w 407670"/>
              <a:gd name="connsiteY13" fmla="*/ 416063 h 904695"/>
              <a:gd name="connsiteX14" fmla="*/ 34290 w 407670"/>
              <a:gd name="connsiteY14" fmla="*/ 464640 h 904695"/>
              <a:gd name="connsiteX15" fmla="*/ 187642 w 407670"/>
              <a:gd name="connsiteY15" fmla="*/ 893265 h 904695"/>
              <a:gd name="connsiteX16" fmla="*/ 203835 w 407670"/>
              <a:gd name="connsiteY16" fmla="*/ 904695 h 904695"/>
              <a:gd name="connsiteX17" fmla="*/ 220028 w 407670"/>
              <a:gd name="connsiteY17" fmla="*/ 893265 h 904695"/>
              <a:gd name="connsiteX18" fmla="*/ 373380 w 407670"/>
              <a:gd name="connsiteY18" fmla="*/ 464640 h 904695"/>
              <a:gd name="connsiteX19" fmla="*/ 407670 w 407670"/>
              <a:gd name="connsiteY19" fmla="*/ 416063 h 904695"/>
              <a:gd name="connsiteX20" fmla="*/ 407670 w 407670"/>
              <a:gd name="connsiteY20" fmla="*/ 388440 h 904695"/>
              <a:gd name="connsiteX21" fmla="*/ 378143 w 407670"/>
              <a:gd name="connsiteY21" fmla="*/ 341768 h 904695"/>
              <a:gd name="connsiteX22" fmla="*/ 34290 w 407670"/>
              <a:gd name="connsiteY22" fmla="*/ 388440 h 904695"/>
              <a:gd name="connsiteX23" fmla="*/ 51435 w 407670"/>
              <a:gd name="connsiteY23" fmla="*/ 371295 h 904695"/>
              <a:gd name="connsiteX24" fmla="*/ 356235 w 407670"/>
              <a:gd name="connsiteY24" fmla="*/ 371295 h 904695"/>
              <a:gd name="connsiteX25" fmla="*/ 373380 w 407670"/>
              <a:gd name="connsiteY25" fmla="*/ 388440 h 904695"/>
              <a:gd name="connsiteX26" fmla="*/ 373380 w 407670"/>
              <a:gd name="connsiteY26" fmla="*/ 416063 h 904695"/>
              <a:gd name="connsiteX27" fmla="*/ 356235 w 407670"/>
              <a:gd name="connsiteY27" fmla="*/ 433208 h 904695"/>
              <a:gd name="connsiteX28" fmla="*/ 51435 w 407670"/>
              <a:gd name="connsiteY28" fmla="*/ 433208 h 904695"/>
              <a:gd name="connsiteX29" fmla="*/ 34290 w 407670"/>
              <a:gd name="connsiteY29" fmla="*/ 416063 h 904695"/>
              <a:gd name="connsiteX30" fmla="*/ 34290 w 407670"/>
              <a:gd name="connsiteY30" fmla="*/ 388440 h 904695"/>
              <a:gd name="connsiteX31" fmla="*/ 113348 w 407670"/>
              <a:gd name="connsiteY31" fmla="*/ 177938 h 904695"/>
              <a:gd name="connsiteX32" fmla="*/ 186690 w 407670"/>
              <a:gd name="connsiteY32" fmla="*/ 182700 h 904695"/>
              <a:gd name="connsiteX33" fmla="*/ 209550 w 407670"/>
              <a:gd name="connsiteY33" fmla="*/ 174128 h 904695"/>
              <a:gd name="connsiteX34" fmla="*/ 200978 w 407670"/>
              <a:gd name="connsiteY34" fmla="*/ 151268 h 904695"/>
              <a:gd name="connsiteX35" fmla="*/ 137160 w 407670"/>
              <a:gd name="connsiteY35" fmla="*/ 136980 h 904695"/>
              <a:gd name="connsiteX36" fmla="*/ 220980 w 407670"/>
              <a:gd name="connsiteY36" fmla="*/ 36015 h 904695"/>
              <a:gd name="connsiteX37" fmla="*/ 239078 w 407670"/>
              <a:gd name="connsiteY37" fmla="*/ 70305 h 904695"/>
              <a:gd name="connsiteX38" fmla="*/ 244792 w 407670"/>
              <a:gd name="connsiteY38" fmla="*/ 96023 h 904695"/>
              <a:gd name="connsiteX39" fmla="*/ 230505 w 407670"/>
              <a:gd name="connsiteY39" fmla="*/ 96023 h 904695"/>
              <a:gd name="connsiteX40" fmla="*/ 214312 w 407670"/>
              <a:gd name="connsiteY40" fmla="*/ 114120 h 904695"/>
              <a:gd name="connsiteX41" fmla="*/ 232410 w 407670"/>
              <a:gd name="connsiteY41" fmla="*/ 130313 h 904695"/>
              <a:gd name="connsiteX42" fmla="*/ 291465 w 407670"/>
              <a:gd name="connsiteY42" fmla="*/ 148410 h 904695"/>
              <a:gd name="connsiteX43" fmla="*/ 309562 w 407670"/>
              <a:gd name="connsiteY43" fmla="*/ 220800 h 904695"/>
              <a:gd name="connsiteX44" fmla="*/ 266700 w 407670"/>
              <a:gd name="connsiteY44" fmla="*/ 209370 h 904695"/>
              <a:gd name="connsiteX45" fmla="*/ 247650 w 407670"/>
              <a:gd name="connsiteY45" fmla="*/ 223658 h 904695"/>
              <a:gd name="connsiteX46" fmla="*/ 261937 w 407670"/>
              <a:gd name="connsiteY46" fmla="*/ 242708 h 904695"/>
              <a:gd name="connsiteX47" fmla="*/ 328612 w 407670"/>
              <a:gd name="connsiteY47" fmla="*/ 276998 h 904695"/>
              <a:gd name="connsiteX48" fmla="*/ 342900 w 407670"/>
              <a:gd name="connsiteY48" fmla="*/ 335100 h 904695"/>
              <a:gd name="connsiteX49" fmla="*/ 65723 w 407670"/>
              <a:gd name="connsiteY49" fmla="*/ 335100 h 904695"/>
              <a:gd name="connsiteX50" fmla="*/ 80010 w 407670"/>
              <a:gd name="connsiteY50" fmla="*/ 264615 h 904695"/>
              <a:gd name="connsiteX51" fmla="*/ 193358 w 407670"/>
              <a:gd name="connsiteY51" fmla="*/ 275093 h 904695"/>
              <a:gd name="connsiteX52" fmla="*/ 215265 w 407670"/>
              <a:gd name="connsiteY52" fmla="*/ 265568 h 904695"/>
              <a:gd name="connsiteX53" fmla="*/ 205740 w 407670"/>
              <a:gd name="connsiteY53" fmla="*/ 243660 h 904695"/>
              <a:gd name="connsiteX54" fmla="*/ 87630 w 407670"/>
              <a:gd name="connsiteY54" fmla="*/ 223658 h 904695"/>
              <a:gd name="connsiteX55" fmla="*/ 113348 w 407670"/>
              <a:gd name="connsiteY55" fmla="*/ 177938 h 904695"/>
              <a:gd name="connsiteX56" fmla="*/ 72390 w 407670"/>
              <a:gd name="connsiteY56" fmla="*/ 466545 h 904695"/>
              <a:gd name="connsiteX57" fmla="*/ 183833 w 407670"/>
              <a:gd name="connsiteY57" fmla="*/ 466545 h 904695"/>
              <a:gd name="connsiteX58" fmla="*/ 89535 w 407670"/>
              <a:gd name="connsiteY58" fmla="*/ 514170 h 904695"/>
              <a:gd name="connsiteX59" fmla="*/ 72390 w 407670"/>
              <a:gd name="connsiteY59" fmla="*/ 466545 h 904695"/>
              <a:gd name="connsiteX60" fmla="*/ 203835 w 407670"/>
              <a:gd name="connsiteY60" fmla="*/ 836115 h 904695"/>
              <a:gd name="connsiteX61" fmla="*/ 182880 w 407670"/>
              <a:gd name="connsiteY61" fmla="*/ 777060 h 904695"/>
              <a:gd name="connsiteX62" fmla="*/ 234315 w 407670"/>
              <a:gd name="connsiteY62" fmla="*/ 751343 h 904695"/>
              <a:gd name="connsiteX63" fmla="*/ 203835 w 407670"/>
              <a:gd name="connsiteY63" fmla="*/ 836115 h 904695"/>
              <a:gd name="connsiteX64" fmla="*/ 250508 w 407670"/>
              <a:gd name="connsiteY64" fmla="*/ 704670 h 904695"/>
              <a:gd name="connsiteX65" fmla="*/ 171450 w 407670"/>
              <a:gd name="connsiteY65" fmla="*/ 744675 h 904695"/>
              <a:gd name="connsiteX66" fmla="*/ 155258 w 407670"/>
              <a:gd name="connsiteY66" fmla="*/ 699908 h 904695"/>
              <a:gd name="connsiteX67" fmla="*/ 273368 w 407670"/>
              <a:gd name="connsiteY67" fmla="*/ 640853 h 904695"/>
              <a:gd name="connsiteX68" fmla="*/ 250508 w 407670"/>
              <a:gd name="connsiteY68" fmla="*/ 704670 h 904695"/>
              <a:gd name="connsiteX69" fmla="*/ 289560 w 407670"/>
              <a:gd name="connsiteY69" fmla="*/ 594180 h 904695"/>
              <a:gd name="connsiteX70" fmla="*/ 143828 w 407670"/>
              <a:gd name="connsiteY70" fmla="*/ 667523 h 904695"/>
              <a:gd name="connsiteX71" fmla="*/ 127635 w 407670"/>
              <a:gd name="connsiteY71" fmla="*/ 623708 h 904695"/>
              <a:gd name="connsiteX72" fmla="*/ 312420 w 407670"/>
              <a:gd name="connsiteY72" fmla="*/ 531315 h 904695"/>
              <a:gd name="connsiteX73" fmla="*/ 289560 w 407670"/>
              <a:gd name="connsiteY73" fmla="*/ 594180 h 904695"/>
              <a:gd name="connsiteX74" fmla="*/ 116205 w 407670"/>
              <a:gd name="connsiteY74" fmla="*/ 591323 h 904695"/>
              <a:gd name="connsiteX75" fmla="*/ 100965 w 407670"/>
              <a:gd name="connsiteY75" fmla="*/ 546555 h 904695"/>
              <a:gd name="connsiteX76" fmla="*/ 260033 w 407670"/>
              <a:gd name="connsiteY76" fmla="*/ 466545 h 904695"/>
              <a:gd name="connsiteX77" fmla="*/ 336233 w 407670"/>
              <a:gd name="connsiteY77" fmla="*/ 466545 h 904695"/>
              <a:gd name="connsiteX78" fmla="*/ 329565 w 407670"/>
              <a:gd name="connsiteY78" fmla="*/ 483690 h 904695"/>
              <a:gd name="connsiteX79" fmla="*/ 116205 w 407670"/>
              <a:gd name="connsiteY79" fmla="*/ 591323 h 90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07670" h="904695">
                <a:moveTo>
                  <a:pt x="378143" y="341768"/>
                </a:moveTo>
                <a:cubicBezTo>
                  <a:pt x="380048" y="322718"/>
                  <a:pt x="378143" y="288428"/>
                  <a:pt x="358140" y="258900"/>
                </a:cubicBezTo>
                <a:cubicBezTo>
                  <a:pt x="353377" y="252233"/>
                  <a:pt x="348615" y="246518"/>
                  <a:pt x="342900" y="241755"/>
                </a:cubicBezTo>
                <a:cubicBezTo>
                  <a:pt x="345758" y="226515"/>
                  <a:pt x="352425" y="165555"/>
                  <a:pt x="319087" y="126503"/>
                </a:cubicBezTo>
                <a:cubicBezTo>
                  <a:pt x="310515" y="116978"/>
                  <a:pt x="300990" y="110310"/>
                  <a:pt x="289560" y="105548"/>
                </a:cubicBezTo>
                <a:cubicBezTo>
                  <a:pt x="278130" y="91260"/>
                  <a:pt x="276225" y="78878"/>
                  <a:pt x="273368" y="65543"/>
                </a:cubicBezTo>
                <a:cubicBezTo>
                  <a:pt x="269558" y="44588"/>
                  <a:pt x="265748" y="19823"/>
                  <a:pt x="227648" y="1725"/>
                </a:cubicBezTo>
                <a:cubicBezTo>
                  <a:pt x="221933" y="-1132"/>
                  <a:pt x="215265" y="-180"/>
                  <a:pt x="210503" y="2678"/>
                </a:cubicBezTo>
                <a:cubicBezTo>
                  <a:pt x="118110" y="67448"/>
                  <a:pt x="98108" y="145553"/>
                  <a:pt x="97155" y="148410"/>
                </a:cubicBezTo>
                <a:cubicBezTo>
                  <a:pt x="97155" y="148410"/>
                  <a:pt x="95250" y="149363"/>
                  <a:pt x="94298" y="150315"/>
                </a:cubicBezTo>
                <a:cubicBezTo>
                  <a:pt x="54292" y="176985"/>
                  <a:pt x="52387" y="235088"/>
                  <a:pt x="52387" y="245565"/>
                </a:cubicBezTo>
                <a:cubicBezTo>
                  <a:pt x="25717" y="273188"/>
                  <a:pt x="28575" y="317955"/>
                  <a:pt x="31432" y="341768"/>
                </a:cubicBezTo>
                <a:cubicBezTo>
                  <a:pt x="13335" y="349388"/>
                  <a:pt x="0" y="367485"/>
                  <a:pt x="0" y="388440"/>
                </a:cubicBezTo>
                <a:lnTo>
                  <a:pt x="0" y="416063"/>
                </a:lnTo>
                <a:cubicBezTo>
                  <a:pt x="0" y="437970"/>
                  <a:pt x="14288" y="457020"/>
                  <a:pt x="34290" y="464640"/>
                </a:cubicBezTo>
                <a:lnTo>
                  <a:pt x="187642" y="893265"/>
                </a:lnTo>
                <a:cubicBezTo>
                  <a:pt x="190500" y="899933"/>
                  <a:pt x="196215" y="904695"/>
                  <a:pt x="203835" y="904695"/>
                </a:cubicBezTo>
                <a:cubicBezTo>
                  <a:pt x="211455" y="904695"/>
                  <a:pt x="217170" y="899933"/>
                  <a:pt x="220028" y="893265"/>
                </a:cubicBezTo>
                <a:lnTo>
                  <a:pt x="373380" y="464640"/>
                </a:lnTo>
                <a:cubicBezTo>
                  <a:pt x="393383" y="457973"/>
                  <a:pt x="407670" y="438923"/>
                  <a:pt x="407670" y="416063"/>
                </a:cubicBezTo>
                <a:lnTo>
                  <a:pt x="407670" y="388440"/>
                </a:lnTo>
                <a:cubicBezTo>
                  <a:pt x="407670" y="367485"/>
                  <a:pt x="395287" y="350340"/>
                  <a:pt x="378143" y="341768"/>
                </a:cubicBezTo>
                <a:close/>
                <a:moveTo>
                  <a:pt x="34290" y="388440"/>
                </a:moveTo>
                <a:cubicBezTo>
                  <a:pt x="34290" y="378915"/>
                  <a:pt x="41910" y="371295"/>
                  <a:pt x="51435" y="371295"/>
                </a:cubicBezTo>
                <a:lnTo>
                  <a:pt x="356235" y="371295"/>
                </a:lnTo>
                <a:cubicBezTo>
                  <a:pt x="365760" y="371295"/>
                  <a:pt x="373380" y="378915"/>
                  <a:pt x="373380" y="388440"/>
                </a:cubicBezTo>
                <a:lnTo>
                  <a:pt x="373380" y="416063"/>
                </a:lnTo>
                <a:cubicBezTo>
                  <a:pt x="373380" y="425588"/>
                  <a:pt x="365760" y="433208"/>
                  <a:pt x="356235" y="433208"/>
                </a:cubicBezTo>
                <a:lnTo>
                  <a:pt x="51435" y="433208"/>
                </a:lnTo>
                <a:cubicBezTo>
                  <a:pt x="41910" y="433208"/>
                  <a:pt x="34290" y="425588"/>
                  <a:pt x="34290" y="416063"/>
                </a:cubicBezTo>
                <a:lnTo>
                  <a:pt x="34290" y="388440"/>
                </a:lnTo>
                <a:close/>
                <a:moveTo>
                  <a:pt x="113348" y="177938"/>
                </a:moveTo>
                <a:cubicBezTo>
                  <a:pt x="129540" y="166508"/>
                  <a:pt x="154305" y="168413"/>
                  <a:pt x="186690" y="182700"/>
                </a:cubicBezTo>
                <a:cubicBezTo>
                  <a:pt x="195262" y="186510"/>
                  <a:pt x="205740" y="182700"/>
                  <a:pt x="209550" y="174128"/>
                </a:cubicBezTo>
                <a:cubicBezTo>
                  <a:pt x="213360" y="165555"/>
                  <a:pt x="209550" y="155078"/>
                  <a:pt x="200978" y="151268"/>
                </a:cubicBezTo>
                <a:cubicBezTo>
                  <a:pt x="177165" y="140790"/>
                  <a:pt x="156210" y="136980"/>
                  <a:pt x="137160" y="136980"/>
                </a:cubicBezTo>
                <a:cubicBezTo>
                  <a:pt x="147637" y="114120"/>
                  <a:pt x="171450" y="74115"/>
                  <a:pt x="220980" y="36015"/>
                </a:cubicBezTo>
                <a:cubicBezTo>
                  <a:pt x="235267" y="45540"/>
                  <a:pt x="236220" y="55065"/>
                  <a:pt x="239078" y="70305"/>
                </a:cubicBezTo>
                <a:cubicBezTo>
                  <a:pt x="240030" y="77925"/>
                  <a:pt x="241935" y="86498"/>
                  <a:pt x="244792" y="96023"/>
                </a:cubicBezTo>
                <a:cubicBezTo>
                  <a:pt x="240030" y="96023"/>
                  <a:pt x="235267" y="96023"/>
                  <a:pt x="230505" y="96023"/>
                </a:cubicBezTo>
                <a:cubicBezTo>
                  <a:pt x="220980" y="96975"/>
                  <a:pt x="214312" y="104595"/>
                  <a:pt x="214312" y="114120"/>
                </a:cubicBezTo>
                <a:cubicBezTo>
                  <a:pt x="215265" y="123645"/>
                  <a:pt x="222885" y="130313"/>
                  <a:pt x="232410" y="130313"/>
                </a:cubicBezTo>
                <a:cubicBezTo>
                  <a:pt x="259080" y="128408"/>
                  <a:pt x="279083" y="134123"/>
                  <a:pt x="291465" y="148410"/>
                </a:cubicBezTo>
                <a:cubicBezTo>
                  <a:pt x="309562" y="168413"/>
                  <a:pt x="310515" y="200798"/>
                  <a:pt x="309562" y="220800"/>
                </a:cubicBezTo>
                <a:cubicBezTo>
                  <a:pt x="297180" y="215085"/>
                  <a:pt x="282893" y="211275"/>
                  <a:pt x="266700" y="209370"/>
                </a:cubicBezTo>
                <a:cubicBezTo>
                  <a:pt x="257175" y="208418"/>
                  <a:pt x="248603" y="215085"/>
                  <a:pt x="247650" y="223658"/>
                </a:cubicBezTo>
                <a:cubicBezTo>
                  <a:pt x="246698" y="233183"/>
                  <a:pt x="253365" y="241755"/>
                  <a:pt x="261937" y="242708"/>
                </a:cubicBezTo>
                <a:cubicBezTo>
                  <a:pt x="293370" y="246518"/>
                  <a:pt x="315278" y="257948"/>
                  <a:pt x="328612" y="276998"/>
                </a:cubicBezTo>
                <a:cubicBezTo>
                  <a:pt x="342900" y="297000"/>
                  <a:pt x="343852" y="320813"/>
                  <a:pt x="342900" y="335100"/>
                </a:cubicBezTo>
                <a:lnTo>
                  <a:pt x="65723" y="335100"/>
                </a:lnTo>
                <a:cubicBezTo>
                  <a:pt x="62865" y="315098"/>
                  <a:pt x="60960" y="279855"/>
                  <a:pt x="80010" y="264615"/>
                </a:cubicBezTo>
                <a:cubicBezTo>
                  <a:pt x="99060" y="248423"/>
                  <a:pt x="138112" y="252233"/>
                  <a:pt x="193358" y="275093"/>
                </a:cubicBezTo>
                <a:cubicBezTo>
                  <a:pt x="201930" y="278903"/>
                  <a:pt x="212408" y="275093"/>
                  <a:pt x="215265" y="265568"/>
                </a:cubicBezTo>
                <a:cubicBezTo>
                  <a:pt x="219075" y="256995"/>
                  <a:pt x="215265" y="246518"/>
                  <a:pt x="205740" y="243660"/>
                </a:cubicBezTo>
                <a:cubicBezTo>
                  <a:pt x="157162" y="222705"/>
                  <a:pt x="117158" y="216038"/>
                  <a:pt x="87630" y="223658"/>
                </a:cubicBezTo>
                <a:cubicBezTo>
                  <a:pt x="91440" y="208418"/>
                  <a:pt x="98108" y="188415"/>
                  <a:pt x="113348" y="177938"/>
                </a:cubicBezTo>
                <a:close/>
                <a:moveTo>
                  <a:pt x="72390" y="466545"/>
                </a:moveTo>
                <a:lnTo>
                  <a:pt x="183833" y="466545"/>
                </a:lnTo>
                <a:lnTo>
                  <a:pt x="89535" y="514170"/>
                </a:lnTo>
                <a:lnTo>
                  <a:pt x="72390" y="466545"/>
                </a:lnTo>
                <a:close/>
                <a:moveTo>
                  <a:pt x="203835" y="836115"/>
                </a:moveTo>
                <a:lnTo>
                  <a:pt x="182880" y="777060"/>
                </a:lnTo>
                <a:lnTo>
                  <a:pt x="234315" y="751343"/>
                </a:lnTo>
                <a:lnTo>
                  <a:pt x="203835" y="836115"/>
                </a:lnTo>
                <a:close/>
                <a:moveTo>
                  <a:pt x="250508" y="704670"/>
                </a:moveTo>
                <a:lnTo>
                  <a:pt x="171450" y="744675"/>
                </a:lnTo>
                <a:lnTo>
                  <a:pt x="155258" y="699908"/>
                </a:lnTo>
                <a:lnTo>
                  <a:pt x="273368" y="640853"/>
                </a:lnTo>
                <a:lnTo>
                  <a:pt x="250508" y="704670"/>
                </a:lnTo>
                <a:close/>
                <a:moveTo>
                  <a:pt x="289560" y="594180"/>
                </a:moveTo>
                <a:lnTo>
                  <a:pt x="143828" y="667523"/>
                </a:lnTo>
                <a:lnTo>
                  <a:pt x="127635" y="623708"/>
                </a:lnTo>
                <a:lnTo>
                  <a:pt x="312420" y="531315"/>
                </a:lnTo>
                <a:lnTo>
                  <a:pt x="289560" y="594180"/>
                </a:lnTo>
                <a:close/>
                <a:moveTo>
                  <a:pt x="116205" y="591323"/>
                </a:moveTo>
                <a:lnTo>
                  <a:pt x="100965" y="546555"/>
                </a:lnTo>
                <a:lnTo>
                  <a:pt x="260033" y="466545"/>
                </a:lnTo>
                <a:lnTo>
                  <a:pt x="336233" y="466545"/>
                </a:lnTo>
                <a:lnTo>
                  <a:pt x="329565" y="483690"/>
                </a:lnTo>
                <a:lnTo>
                  <a:pt x="116205" y="59132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D9C9CDAF-C1A0-4D67-B349-183F488446EE}"/>
              </a:ext>
            </a:extLst>
          </p:cNvPr>
          <p:cNvGrpSpPr/>
          <p:nvPr/>
        </p:nvGrpSpPr>
        <p:grpSpPr>
          <a:xfrm rot="571071">
            <a:off x="8390034" y="3949975"/>
            <a:ext cx="1409764" cy="800150"/>
            <a:chOff x="5714999" y="2928937"/>
            <a:chExt cx="762000" cy="432494"/>
          </a:xfrm>
          <a:solidFill>
            <a:schemeClr val="bg1"/>
          </a:solidFill>
        </p:grpSpPr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5AEE3ED4-5347-4FAD-8104-D87EAF5613A0}"/>
                </a:ext>
              </a:extLst>
            </p:cNvPr>
            <p:cNvSpPr/>
            <p:nvPr/>
          </p:nvSpPr>
          <p:spPr>
            <a:xfrm>
              <a:off x="5714999" y="3297620"/>
              <a:ext cx="762000" cy="63811"/>
            </a:xfrm>
            <a:custGeom>
              <a:avLst/>
              <a:gdLst>
                <a:gd name="connsiteX0" fmla="*/ 759916 w 762000"/>
                <a:gd name="connsiteY0" fmla="*/ 15470 h 63811"/>
                <a:gd name="connsiteX1" fmla="*/ 758419 w 762000"/>
                <a:gd name="connsiteY1" fmla="*/ 2085 h 63811"/>
                <a:gd name="connsiteX2" fmla="*/ 745034 w 762000"/>
                <a:gd name="connsiteY2" fmla="*/ 3582 h 63811"/>
                <a:gd name="connsiteX3" fmla="*/ 659606 w 762000"/>
                <a:gd name="connsiteY3" fmla="*/ 44761 h 63811"/>
                <a:gd name="connsiteX4" fmla="*/ 574179 w 762000"/>
                <a:gd name="connsiteY4" fmla="*/ 3582 h 63811"/>
                <a:gd name="connsiteX5" fmla="*/ 573363 w 762000"/>
                <a:gd name="connsiteY5" fmla="*/ 2899 h 63811"/>
                <a:gd name="connsiteX6" fmla="*/ 572681 w 762000"/>
                <a:gd name="connsiteY6" fmla="*/ 2085 h 63811"/>
                <a:gd name="connsiteX7" fmla="*/ 571935 w 762000"/>
                <a:gd name="connsiteY7" fmla="*/ 1700 h 63811"/>
                <a:gd name="connsiteX8" fmla="*/ 570230 w 762000"/>
                <a:gd name="connsiteY8" fmla="*/ 824 h 63811"/>
                <a:gd name="connsiteX9" fmla="*/ 568540 w 762000"/>
                <a:gd name="connsiteY9" fmla="*/ 293 h 63811"/>
                <a:gd name="connsiteX10" fmla="*/ 566717 w 762000"/>
                <a:gd name="connsiteY10" fmla="*/ 147 h 63811"/>
                <a:gd name="connsiteX11" fmla="*/ 564968 w 762000"/>
                <a:gd name="connsiteY11" fmla="*/ 288 h 63811"/>
                <a:gd name="connsiteX12" fmla="*/ 563219 w 762000"/>
                <a:gd name="connsiteY12" fmla="*/ 835 h 63811"/>
                <a:gd name="connsiteX13" fmla="*/ 561554 w 762000"/>
                <a:gd name="connsiteY13" fmla="*/ 1693 h 63811"/>
                <a:gd name="connsiteX14" fmla="*/ 560794 w 762000"/>
                <a:gd name="connsiteY14" fmla="*/ 2085 h 63811"/>
                <a:gd name="connsiteX15" fmla="*/ 560108 w 762000"/>
                <a:gd name="connsiteY15" fmla="*/ 2903 h 63811"/>
                <a:gd name="connsiteX16" fmla="*/ 559296 w 762000"/>
                <a:gd name="connsiteY16" fmla="*/ 3582 h 63811"/>
                <a:gd name="connsiteX17" fmla="*/ 473869 w 762000"/>
                <a:gd name="connsiteY17" fmla="*/ 44761 h 63811"/>
                <a:gd name="connsiteX18" fmla="*/ 388441 w 762000"/>
                <a:gd name="connsiteY18" fmla="*/ 3582 h 63811"/>
                <a:gd name="connsiteX19" fmla="*/ 387629 w 762000"/>
                <a:gd name="connsiteY19" fmla="*/ 2901 h 63811"/>
                <a:gd name="connsiteX20" fmla="*/ 386944 w 762000"/>
                <a:gd name="connsiteY20" fmla="*/ 2085 h 63811"/>
                <a:gd name="connsiteX21" fmla="*/ 386188 w 762000"/>
                <a:gd name="connsiteY21" fmla="*/ 1695 h 63811"/>
                <a:gd name="connsiteX22" fmla="*/ 384505 w 762000"/>
                <a:gd name="connsiteY22" fmla="*/ 829 h 63811"/>
                <a:gd name="connsiteX23" fmla="*/ 382796 w 762000"/>
                <a:gd name="connsiteY23" fmla="*/ 293 h 63811"/>
                <a:gd name="connsiteX24" fmla="*/ 380979 w 762000"/>
                <a:gd name="connsiteY24" fmla="*/ 147 h 63811"/>
                <a:gd name="connsiteX25" fmla="*/ 379230 w 762000"/>
                <a:gd name="connsiteY25" fmla="*/ 288 h 63811"/>
                <a:gd name="connsiteX26" fmla="*/ 377481 w 762000"/>
                <a:gd name="connsiteY26" fmla="*/ 835 h 63811"/>
                <a:gd name="connsiteX27" fmla="*/ 375812 w 762000"/>
                <a:gd name="connsiteY27" fmla="*/ 1695 h 63811"/>
                <a:gd name="connsiteX28" fmla="*/ 375056 w 762000"/>
                <a:gd name="connsiteY28" fmla="*/ 2085 h 63811"/>
                <a:gd name="connsiteX29" fmla="*/ 374372 w 762000"/>
                <a:gd name="connsiteY29" fmla="*/ 2901 h 63811"/>
                <a:gd name="connsiteX30" fmla="*/ 373559 w 762000"/>
                <a:gd name="connsiteY30" fmla="*/ 3582 h 63811"/>
                <a:gd name="connsiteX31" fmla="*/ 288131 w 762000"/>
                <a:gd name="connsiteY31" fmla="*/ 44761 h 63811"/>
                <a:gd name="connsiteX32" fmla="*/ 202704 w 762000"/>
                <a:gd name="connsiteY32" fmla="*/ 3582 h 63811"/>
                <a:gd name="connsiteX33" fmla="*/ 201889 w 762000"/>
                <a:gd name="connsiteY33" fmla="*/ 2899 h 63811"/>
                <a:gd name="connsiteX34" fmla="*/ 201206 w 762000"/>
                <a:gd name="connsiteY34" fmla="*/ 2085 h 63811"/>
                <a:gd name="connsiteX35" fmla="*/ 200456 w 762000"/>
                <a:gd name="connsiteY35" fmla="*/ 1698 h 63811"/>
                <a:gd name="connsiteX36" fmla="*/ 198766 w 762000"/>
                <a:gd name="connsiteY36" fmla="*/ 828 h 63811"/>
                <a:gd name="connsiteX37" fmla="*/ 197059 w 762000"/>
                <a:gd name="connsiteY37" fmla="*/ 293 h 63811"/>
                <a:gd name="connsiteX38" fmla="*/ 195242 w 762000"/>
                <a:gd name="connsiteY38" fmla="*/ 147 h 63811"/>
                <a:gd name="connsiteX39" fmla="*/ 193498 w 762000"/>
                <a:gd name="connsiteY39" fmla="*/ 287 h 63811"/>
                <a:gd name="connsiteX40" fmla="*/ 191734 w 762000"/>
                <a:gd name="connsiteY40" fmla="*/ 839 h 63811"/>
                <a:gd name="connsiteX41" fmla="*/ 190082 w 762000"/>
                <a:gd name="connsiteY41" fmla="*/ 1691 h 63811"/>
                <a:gd name="connsiteX42" fmla="*/ 189319 w 762000"/>
                <a:gd name="connsiteY42" fmla="*/ 2085 h 63811"/>
                <a:gd name="connsiteX43" fmla="*/ 188632 w 762000"/>
                <a:gd name="connsiteY43" fmla="*/ 2904 h 63811"/>
                <a:gd name="connsiteX44" fmla="*/ 187821 w 762000"/>
                <a:gd name="connsiteY44" fmla="*/ 3582 h 63811"/>
                <a:gd name="connsiteX45" fmla="*/ 102394 w 762000"/>
                <a:gd name="connsiteY45" fmla="*/ 44761 h 63811"/>
                <a:gd name="connsiteX46" fmla="*/ 16966 w 762000"/>
                <a:gd name="connsiteY46" fmla="*/ 3582 h 63811"/>
                <a:gd name="connsiteX47" fmla="*/ 3581 w 762000"/>
                <a:gd name="connsiteY47" fmla="*/ 2085 h 63811"/>
                <a:gd name="connsiteX48" fmla="*/ 2084 w 762000"/>
                <a:gd name="connsiteY48" fmla="*/ 15470 h 63811"/>
                <a:gd name="connsiteX49" fmla="*/ 102394 w 762000"/>
                <a:gd name="connsiteY49" fmla="*/ 63811 h 63811"/>
                <a:gd name="connsiteX50" fmla="*/ 195263 w 762000"/>
                <a:gd name="connsiteY50" fmla="*/ 23785 h 63811"/>
                <a:gd name="connsiteX51" fmla="*/ 288131 w 762000"/>
                <a:gd name="connsiteY51" fmla="*/ 63811 h 63811"/>
                <a:gd name="connsiteX52" fmla="*/ 381000 w 762000"/>
                <a:gd name="connsiteY52" fmla="*/ 23785 h 63811"/>
                <a:gd name="connsiteX53" fmla="*/ 473869 w 762000"/>
                <a:gd name="connsiteY53" fmla="*/ 63811 h 63811"/>
                <a:gd name="connsiteX54" fmla="*/ 566738 w 762000"/>
                <a:gd name="connsiteY54" fmla="*/ 23785 h 63811"/>
                <a:gd name="connsiteX55" fmla="*/ 659606 w 762000"/>
                <a:gd name="connsiteY55" fmla="*/ 63811 h 63811"/>
                <a:gd name="connsiteX56" fmla="*/ 759916 w 762000"/>
                <a:gd name="connsiteY56" fmla="*/ 15470 h 6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62000" h="63811">
                  <a:moveTo>
                    <a:pt x="759916" y="15470"/>
                  </a:moveTo>
                  <a:cubicBezTo>
                    <a:pt x="763200" y="11368"/>
                    <a:pt x="762530" y="5368"/>
                    <a:pt x="758419" y="2085"/>
                  </a:cubicBezTo>
                  <a:cubicBezTo>
                    <a:pt x="754326" y="-1199"/>
                    <a:pt x="748317" y="-520"/>
                    <a:pt x="745034" y="3582"/>
                  </a:cubicBezTo>
                  <a:cubicBezTo>
                    <a:pt x="724114" y="29748"/>
                    <a:pt x="692981" y="44761"/>
                    <a:pt x="659606" y="44761"/>
                  </a:cubicBezTo>
                  <a:cubicBezTo>
                    <a:pt x="626232" y="44761"/>
                    <a:pt x="595099" y="29748"/>
                    <a:pt x="574179" y="3582"/>
                  </a:cubicBezTo>
                  <a:cubicBezTo>
                    <a:pt x="573949" y="3293"/>
                    <a:pt x="573619" y="3153"/>
                    <a:pt x="573363" y="2899"/>
                  </a:cubicBezTo>
                  <a:cubicBezTo>
                    <a:pt x="573109" y="2643"/>
                    <a:pt x="572970" y="2315"/>
                    <a:pt x="572681" y="2085"/>
                  </a:cubicBezTo>
                  <a:cubicBezTo>
                    <a:pt x="572454" y="1902"/>
                    <a:pt x="572173" y="1858"/>
                    <a:pt x="571935" y="1700"/>
                  </a:cubicBezTo>
                  <a:cubicBezTo>
                    <a:pt x="571386" y="1337"/>
                    <a:pt x="570832" y="1064"/>
                    <a:pt x="570230" y="824"/>
                  </a:cubicBezTo>
                  <a:cubicBezTo>
                    <a:pt x="569668" y="599"/>
                    <a:pt x="569126" y="406"/>
                    <a:pt x="568540" y="293"/>
                  </a:cubicBezTo>
                  <a:cubicBezTo>
                    <a:pt x="567931" y="174"/>
                    <a:pt x="567340" y="146"/>
                    <a:pt x="566717" y="147"/>
                  </a:cubicBezTo>
                  <a:cubicBezTo>
                    <a:pt x="566119" y="149"/>
                    <a:pt x="565554" y="175"/>
                    <a:pt x="564968" y="288"/>
                  </a:cubicBezTo>
                  <a:cubicBezTo>
                    <a:pt x="564361" y="402"/>
                    <a:pt x="563801" y="600"/>
                    <a:pt x="563219" y="835"/>
                  </a:cubicBezTo>
                  <a:cubicBezTo>
                    <a:pt x="562632" y="1071"/>
                    <a:pt x="562089" y="1339"/>
                    <a:pt x="561554" y="1693"/>
                  </a:cubicBezTo>
                  <a:cubicBezTo>
                    <a:pt x="561311" y="1854"/>
                    <a:pt x="561026" y="1899"/>
                    <a:pt x="560794" y="2085"/>
                  </a:cubicBezTo>
                  <a:cubicBezTo>
                    <a:pt x="560504" y="2316"/>
                    <a:pt x="560364" y="2646"/>
                    <a:pt x="560108" y="2903"/>
                  </a:cubicBezTo>
                  <a:cubicBezTo>
                    <a:pt x="559853" y="3156"/>
                    <a:pt x="559526" y="3295"/>
                    <a:pt x="559296" y="3582"/>
                  </a:cubicBezTo>
                  <a:cubicBezTo>
                    <a:pt x="538377" y="29748"/>
                    <a:pt x="507244" y="44761"/>
                    <a:pt x="473869" y="44761"/>
                  </a:cubicBezTo>
                  <a:cubicBezTo>
                    <a:pt x="440494" y="44761"/>
                    <a:pt x="409361" y="29748"/>
                    <a:pt x="388441" y="3582"/>
                  </a:cubicBezTo>
                  <a:cubicBezTo>
                    <a:pt x="388211" y="3294"/>
                    <a:pt x="387884" y="3155"/>
                    <a:pt x="387629" y="2901"/>
                  </a:cubicBezTo>
                  <a:cubicBezTo>
                    <a:pt x="387374" y="2645"/>
                    <a:pt x="387233" y="2316"/>
                    <a:pt x="386944" y="2085"/>
                  </a:cubicBezTo>
                  <a:cubicBezTo>
                    <a:pt x="386714" y="1900"/>
                    <a:pt x="386429" y="1855"/>
                    <a:pt x="386188" y="1695"/>
                  </a:cubicBezTo>
                  <a:cubicBezTo>
                    <a:pt x="385646" y="1337"/>
                    <a:pt x="385098" y="1067"/>
                    <a:pt x="384505" y="829"/>
                  </a:cubicBezTo>
                  <a:cubicBezTo>
                    <a:pt x="383937" y="601"/>
                    <a:pt x="383389" y="406"/>
                    <a:pt x="382796" y="293"/>
                  </a:cubicBezTo>
                  <a:cubicBezTo>
                    <a:pt x="382188" y="174"/>
                    <a:pt x="381599" y="146"/>
                    <a:pt x="380979" y="147"/>
                  </a:cubicBezTo>
                  <a:cubicBezTo>
                    <a:pt x="380382" y="149"/>
                    <a:pt x="379816" y="175"/>
                    <a:pt x="379230" y="288"/>
                  </a:cubicBezTo>
                  <a:cubicBezTo>
                    <a:pt x="378624" y="402"/>
                    <a:pt x="378063" y="600"/>
                    <a:pt x="377481" y="835"/>
                  </a:cubicBezTo>
                  <a:cubicBezTo>
                    <a:pt x="376892" y="1071"/>
                    <a:pt x="376349" y="1341"/>
                    <a:pt x="375812" y="1695"/>
                  </a:cubicBezTo>
                  <a:cubicBezTo>
                    <a:pt x="375570" y="1855"/>
                    <a:pt x="375287" y="1900"/>
                    <a:pt x="375056" y="2085"/>
                  </a:cubicBezTo>
                  <a:cubicBezTo>
                    <a:pt x="374767" y="2315"/>
                    <a:pt x="374627" y="2644"/>
                    <a:pt x="374372" y="2901"/>
                  </a:cubicBezTo>
                  <a:cubicBezTo>
                    <a:pt x="374117" y="3155"/>
                    <a:pt x="373788" y="3294"/>
                    <a:pt x="373559" y="3582"/>
                  </a:cubicBezTo>
                  <a:cubicBezTo>
                    <a:pt x="352639" y="29748"/>
                    <a:pt x="321506" y="44761"/>
                    <a:pt x="288131" y="44761"/>
                  </a:cubicBezTo>
                  <a:cubicBezTo>
                    <a:pt x="254757" y="44761"/>
                    <a:pt x="223624" y="29748"/>
                    <a:pt x="202704" y="3582"/>
                  </a:cubicBezTo>
                  <a:cubicBezTo>
                    <a:pt x="202474" y="3294"/>
                    <a:pt x="202145" y="3154"/>
                    <a:pt x="201889" y="2899"/>
                  </a:cubicBezTo>
                  <a:cubicBezTo>
                    <a:pt x="201634" y="2643"/>
                    <a:pt x="201495" y="2315"/>
                    <a:pt x="201206" y="2085"/>
                  </a:cubicBezTo>
                  <a:cubicBezTo>
                    <a:pt x="200977" y="1901"/>
                    <a:pt x="200696" y="1857"/>
                    <a:pt x="200456" y="1698"/>
                  </a:cubicBezTo>
                  <a:cubicBezTo>
                    <a:pt x="199912" y="1338"/>
                    <a:pt x="199362" y="1067"/>
                    <a:pt x="198766" y="828"/>
                  </a:cubicBezTo>
                  <a:cubicBezTo>
                    <a:pt x="198198" y="600"/>
                    <a:pt x="197651" y="406"/>
                    <a:pt x="197059" y="293"/>
                  </a:cubicBezTo>
                  <a:cubicBezTo>
                    <a:pt x="196450" y="174"/>
                    <a:pt x="195863" y="147"/>
                    <a:pt x="195242" y="147"/>
                  </a:cubicBezTo>
                  <a:cubicBezTo>
                    <a:pt x="194647" y="149"/>
                    <a:pt x="194083" y="175"/>
                    <a:pt x="193498" y="287"/>
                  </a:cubicBezTo>
                  <a:cubicBezTo>
                    <a:pt x="192886" y="402"/>
                    <a:pt x="192320" y="601"/>
                    <a:pt x="191734" y="839"/>
                  </a:cubicBezTo>
                  <a:cubicBezTo>
                    <a:pt x="191152" y="1074"/>
                    <a:pt x="190614" y="1340"/>
                    <a:pt x="190082" y="1691"/>
                  </a:cubicBezTo>
                  <a:cubicBezTo>
                    <a:pt x="189838" y="1853"/>
                    <a:pt x="189551" y="1897"/>
                    <a:pt x="189319" y="2085"/>
                  </a:cubicBezTo>
                  <a:cubicBezTo>
                    <a:pt x="189029" y="2317"/>
                    <a:pt x="188888" y="2646"/>
                    <a:pt x="188632" y="2904"/>
                  </a:cubicBezTo>
                  <a:cubicBezTo>
                    <a:pt x="188378" y="3157"/>
                    <a:pt x="188051" y="3296"/>
                    <a:pt x="187821" y="3582"/>
                  </a:cubicBezTo>
                  <a:cubicBezTo>
                    <a:pt x="166901" y="29748"/>
                    <a:pt x="135769" y="44761"/>
                    <a:pt x="102394" y="44761"/>
                  </a:cubicBezTo>
                  <a:cubicBezTo>
                    <a:pt x="69019" y="44761"/>
                    <a:pt x="37886" y="29748"/>
                    <a:pt x="16966" y="3582"/>
                  </a:cubicBezTo>
                  <a:cubicBezTo>
                    <a:pt x="13692" y="-520"/>
                    <a:pt x="7683" y="-1208"/>
                    <a:pt x="3581" y="2085"/>
                  </a:cubicBezTo>
                  <a:cubicBezTo>
                    <a:pt x="-530" y="5368"/>
                    <a:pt x="-1200" y="11368"/>
                    <a:pt x="2084" y="15470"/>
                  </a:cubicBezTo>
                  <a:cubicBezTo>
                    <a:pt x="26640" y="46194"/>
                    <a:pt x="63196" y="63811"/>
                    <a:pt x="102394" y="63811"/>
                  </a:cubicBezTo>
                  <a:cubicBezTo>
                    <a:pt x="137853" y="63811"/>
                    <a:pt x="171054" y="49280"/>
                    <a:pt x="195263" y="23785"/>
                  </a:cubicBezTo>
                  <a:cubicBezTo>
                    <a:pt x="219471" y="49280"/>
                    <a:pt x="252672" y="63811"/>
                    <a:pt x="288131" y="63811"/>
                  </a:cubicBezTo>
                  <a:cubicBezTo>
                    <a:pt x="323590" y="63811"/>
                    <a:pt x="356792" y="49280"/>
                    <a:pt x="381000" y="23785"/>
                  </a:cubicBezTo>
                  <a:cubicBezTo>
                    <a:pt x="405208" y="49280"/>
                    <a:pt x="438410" y="63811"/>
                    <a:pt x="473869" y="63811"/>
                  </a:cubicBezTo>
                  <a:cubicBezTo>
                    <a:pt x="509328" y="63811"/>
                    <a:pt x="542529" y="49280"/>
                    <a:pt x="566738" y="23785"/>
                  </a:cubicBezTo>
                  <a:cubicBezTo>
                    <a:pt x="590945" y="49280"/>
                    <a:pt x="624148" y="63811"/>
                    <a:pt x="659606" y="63811"/>
                  </a:cubicBezTo>
                  <a:cubicBezTo>
                    <a:pt x="698804" y="63811"/>
                    <a:pt x="735360" y="46194"/>
                    <a:pt x="759916" y="15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8DEDBABB-DB5F-421D-810D-7FE04769E5DC}"/>
                </a:ext>
              </a:extLst>
            </p:cNvPr>
            <p:cNvSpPr/>
            <p:nvPr/>
          </p:nvSpPr>
          <p:spPr>
            <a:xfrm>
              <a:off x="6018758" y="3012001"/>
              <a:ext cx="154483" cy="154483"/>
            </a:xfrm>
            <a:custGeom>
              <a:avLst/>
              <a:gdLst>
                <a:gd name="connsiteX0" fmla="*/ 0 w 154483"/>
                <a:gd name="connsiteY0" fmla="*/ 77242 h 154483"/>
                <a:gd name="connsiteX1" fmla="*/ 77242 w 154483"/>
                <a:gd name="connsiteY1" fmla="*/ 154484 h 154483"/>
                <a:gd name="connsiteX2" fmla="*/ 154484 w 154483"/>
                <a:gd name="connsiteY2" fmla="*/ 77242 h 154483"/>
                <a:gd name="connsiteX3" fmla="*/ 77242 w 154483"/>
                <a:gd name="connsiteY3" fmla="*/ 0 h 154483"/>
                <a:gd name="connsiteX4" fmla="*/ 0 w 154483"/>
                <a:gd name="connsiteY4" fmla="*/ 77242 h 154483"/>
                <a:gd name="connsiteX5" fmla="*/ 77242 w 154483"/>
                <a:gd name="connsiteY5" fmla="*/ 19050 h 154483"/>
                <a:gd name="connsiteX6" fmla="*/ 135434 w 154483"/>
                <a:gd name="connsiteY6" fmla="*/ 77242 h 154483"/>
                <a:gd name="connsiteX7" fmla="*/ 77242 w 154483"/>
                <a:gd name="connsiteY7" fmla="*/ 135434 h 154483"/>
                <a:gd name="connsiteX8" fmla="*/ 19050 w 154483"/>
                <a:gd name="connsiteY8" fmla="*/ 77242 h 154483"/>
                <a:gd name="connsiteX9" fmla="*/ 77242 w 154483"/>
                <a:gd name="connsiteY9" fmla="*/ 19050 h 15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483" h="154483">
                  <a:moveTo>
                    <a:pt x="0" y="77242"/>
                  </a:moveTo>
                  <a:cubicBezTo>
                    <a:pt x="0" y="119835"/>
                    <a:pt x="34649" y="154484"/>
                    <a:pt x="77242" y="154484"/>
                  </a:cubicBezTo>
                  <a:cubicBezTo>
                    <a:pt x="119835" y="154484"/>
                    <a:pt x="154484" y="119835"/>
                    <a:pt x="154484" y="77242"/>
                  </a:cubicBezTo>
                  <a:cubicBezTo>
                    <a:pt x="154484" y="34649"/>
                    <a:pt x="119835" y="0"/>
                    <a:pt x="77242" y="0"/>
                  </a:cubicBezTo>
                  <a:cubicBezTo>
                    <a:pt x="34649" y="0"/>
                    <a:pt x="0" y="34649"/>
                    <a:pt x="0" y="77242"/>
                  </a:cubicBezTo>
                  <a:close/>
                  <a:moveTo>
                    <a:pt x="77242" y="19050"/>
                  </a:moveTo>
                  <a:cubicBezTo>
                    <a:pt x="109333" y="19050"/>
                    <a:pt x="135434" y="45151"/>
                    <a:pt x="135434" y="77242"/>
                  </a:cubicBezTo>
                  <a:cubicBezTo>
                    <a:pt x="135434" y="109333"/>
                    <a:pt x="109333" y="135434"/>
                    <a:pt x="77242" y="135434"/>
                  </a:cubicBezTo>
                  <a:cubicBezTo>
                    <a:pt x="45151" y="135434"/>
                    <a:pt x="19050" y="109333"/>
                    <a:pt x="19050" y="77242"/>
                  </a:cubicBezTo>
                  <a:cubicBezTo>
                    <a:pt x="19050" y="45151"/>
                    <a:pt x="45151" y="19050"/>
                    <a:pt x="77242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E7AE4E73-EACB-48F2-BF7E-6AD107A50BAD}"/>
                </a:ext>
              </a:extLst>
            </p:cNvPr>
            <p:cNvSpPr/>
            <p:nvPr/>
          </p:nvSpPr>
          <p:spPr>
            <a:xfrm>
              <a:off x="6086475" y="2928937"/>
              <a:ext cx="19050" cy="53764"/>
            </a:xfrm>
            <a:custGeom>
              <a:avLst/>
              <a:gdLst>
                <a:gd name="connsiteX0" fmla="*/ 19050 w 19050"/>
                <a:gd name="connsiteY0" fmla="*/ 44239 h 53764"/>
                <a:gd name="connsiteX1" fmla="*/ 19050 w 19050"/>
                <a:gd name="connsiteY1" fmla="*/ 9525 h 53764"/>
                <a:gd name="connsiteX2" fmla="*/ 9525 w 19050"/>
                <a:gd name="connsiteY2" fmla="*/ 0 h 53764"/>
                <a:gd name="connsiteX3" fmla="*/ 0 w 19050"/>
                <a:gd name="connsiteY3" fmla="*/ 9525 h 53764"/>
                <a:gd name="connsiteX4" fmla="*/ 0 w 19050"/>
                <a:gd name="connsiteY4" fmla="*/ 44239 h 53764"/>
                <a:gd name="connsiteX5" fmla="*/ 9525 w 19050"/>
                <a:gd name="connsiteY5" fmla="*/ 53764 h 53764"/>
                <a:gd name="connsiteX6" fmla="*/ 19050 w 19050"/>
                <a:gd name="connsiteY6" fmla="*/ 44239 h 5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53764">
                  <a:moveTo>
                    <a:pt x="19050" y="44239"/>
                  </a:moveTo>
                  <a:lnTo>
                    <a:pt x="19050" y="9525"/>
                  </a:lnTo>
                  <a:cubicBezTo>
                    <a:pt x="19050" y="4260"/>
                    <a:pt x="14790" y="0"/>
                    <a:pt x="9525" y="0"/>
                  </a:cubicBezTo>
                  <a:cubicBezTo>
                    <a:pt x="4260" y="0"/>
                    <a:pt x="0" y="4260"/>
                    <a:pt x="0" y="9525"/>
                  </a:cubicBezTo>
                  <a:lnTo>
                    <a:pt x="0" y="44239"/>
                  </a:lnTo>
                  <a:cubicBezTo>
                    <a:pt x="0" y="49504"/>
                    <a:pt x="4260" y="53764"/>
                    <a:pt x="9525" y="53764"/>
                  </a:cubicBezTo>
                  <a:cubicBezTo>
                    <a:pt x="14790" y="53764"/>
                    <a:pt x="19050" y="49504"/>
                    <a:pt x="19050" y="44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FF96F1B5-619D-4A4A-BB60-A98E42BE8023}"/>
                </a:ext>
              </a:extLst>
            </p:cNvPr>
            <p:cNvSpPr/>
            <p:nvPr/>
          </p:nvSpPr>
          <p:spPr>
            <a:xfrm>
              <a:off x="5997848" y="2957737"/>
              <a:ext cx="39456" cy="47129"/>
            </a:xfrm>
            <a:custGeom>
              <a:avLst/>
              <a:gdLst>
                <a:gd name="connsiteX0" fmla="*/ 17226 w 39456"/>
                <a:gd name="connsiteY0" fmla="*/ 3923 h 47129"/>
                <a:gd name="connsiteX1" fmla="*/ 3925 w 39456"/>
                <a:gd name="connsiteY1" fmla="*/ 1821 h 47129"/>
                <a:gd name="connsiteX2" fmla="*/ 1822 w 39456"/>
                <a:gd name="connsiteY2" fmla="*/ 15123 h 47129"/>
                <a:gd name="connsiteX3" fmla="*/ 22231 w 39456"/>
                <a:gd name="connsiteY3" fmla="*/ 43205 h 47129"/>
                <a:gd name="connsiteX4" fmla="*/ 29942 w 39456"/>
                <a:gd name="connsiteY4" fmla="*/ 47130 h 47129"/>
                <a:gd name="connsiteX5" fmla="*/ 35532 w 39456"/>
                <a:gd name="connsiteY5" fmla="*/ 45307 h 47129"/>
                <a:gd name="connsiteX6" fmla="*/ 37634 w 39456"/>
                <a:gd name="connsiteY6" fmla="*/ 32005 h 47129"/>
                <a:gd name="connsiteX7" fmla="*/ 17226 w 39456"/>
                <a:gd name="connsiteY7" fmla="*/ 3923 h 4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456" h="47129">
                  <a:moveTo>
                    <a:pt x="17226" y="3923"/>
                  </a:moveTo>
                  <a:cubicBezTo>
                    <a:pt x="14138" y="-337"/>
                    <a:pt x="8185" y="-1267"/>
                    <a:pt x="3925" y="1821"/>
                  </a:cubicBezTo>
                  <a:cubicBezTo>
                    <a:pt x="-326" y="4909"/>
                    <a:pt x="-1275" y="10872"/>
                    <a:pt x="1822" y="15123"/>
                  </a:cubicBezTo>
                  <a:lnTo>
                    <a:pt x="22231" y="43205"/>
                  </a:lnTo>
                  <a:cubicBezTo>
                    <a:pt x="24091" y="45772"/>
                    <a:pt x="26993" y="47130"/>
                    <a:pt x="29942" y="47130"/>
                  </a:cubicBezTo>
                  <a:cubicBezTo>
                    <a:pt x="31886" y="47130"/>
                    <a:pt x="33839" y="46535"/>
                    <a:pt x="35532" y="45307"/>
                  </a:cubicBezTo>
                  <a:cubicBezTo>
                    <a:pt x="39783" y="42219"/>
                    <a:pt x="40732" y="36266"/>
                    <a:pt x="37634" y="32005"/>
                  </a:cubicBezTo>
                  <a:lnTo>
                    <a:pt x="17226" y="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C46CF39F-1812-425F-9149-43C44A19048A}"/>
                </a:ext>
              </a:extLst>
            </p:cNvPr>
            <p:cNvSpPr/>
            <p:nvPr/>
          </p:nvSpPr>
          <p:spPr>
            <a:xfrm>
              <a:off x="5943065" y="3033125"/>
              <a:ext cx="52079" cy="29775"/>
            </a:xfrm>
            <a:custGeom>
              <a:avLst/>
              <a:gdLst>
                <a:gd name="connsiteX0" fmla="*/ 6590 w 52079"/>
                <a:gd name="connsiteY0" fmla="*/ 18586 h 29775"/>
                <a:gd name="connsiteX1" fmla="*/ 39611 w 52079"/>
                <a:gd name="connsiteY1" fmla="*/ 29310 h 29775"/>
                <a:gd name="connsiteX2" fmla="*/ 42550 w 52079"/>
                <a:gd name="connsiteY2" fmla="*/ 29776 h 29775"/>
                <a:gd name="connsiteX3" fmla="*/ 51610 w 52079"/>
                <a:gd name="connsiteY3" fmla="*/ 23190 h 29775"/>
                <a:gd name="connsiteX4" fmla="*/ 45490 w 52079"/>
                <a:gd name="connsiteY4" fmla="*/ 11191 h 29775"/>
                <a:gd name="connsiteX5" fmla="*/ 12468 w 52079"/>
                <a:gd name="connsiteY5" fmla="*/ 466 h 29775"/>
                <a:gd name="connsiteX6" fmla="*/ 469 w 52079"/>
                <a:gd name="connsiteY6" fmla="*/ 6586 h 29775"/>
                <a:gd name="connsiteX7" fmla="*/ 6590 w 52079"/>
                <a:gd name="connsiteY7" fmla="*/ 18586 h 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79" h="29775">
                  <a:moveTo>
                    <a:pt x="6590" y="18586"/>
                  </a:moveTo>
                  <a:lnTo>
                    <a:pt x="39611" y="29310"/>
                  </a:lnTo>
                  <a:cubicBezTo>
                    <a:pt x="40588" y="29627"/>
                    <a:pt x="41574" y="29776"/>
                    <a:pt x="42550" y="29776"/>
                  </a:cubicBezTo>
                  <a:cubicBezTo>
                    <a:pt x="46569" y="29776"/>
                    <a:pt x="50299" y="27218"/>
                    <a:pt x="51610" y="23190"/>
                  </a:cubicBezTo>
                  <a:cubicBezTo>
                    <a:pt x="53238" y="18186"/>
                    <a:pt x="50494" y="12818"/>
                    <a:pt x="45490" y="11191"/>
                  </a:cubicBezTo>
                  <a:lnTo>
                    <a:pt x="12468" y="466"/>
                  </a:lnTo>
                  <a:cubicBezTo>
                    <a:pt x="7473" y="-1153"/>
                    <a:pt x="2097" y="1582"/>
                    <a:pt x="469" y="6586"/>
                  </a:cubicBezTo>
                  <a:cubicBezTo>
                    <a:pt x="-1159" y="11591"/>
                    <a:pt x="1585" y="16958"/>
                    <a:pt x="6590" y="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F44FAFD0-3AB2-45BD-AE58-B0308690EB50}"/>
                </a:ext>
              </a:extLst>
            </p:cNvPr>
            <p:cNvSpPr/>
            <p:nvPr/>
          </p:nvSpPr>
          <p:spPr>
            <a:xfrm>
              <a:off x="5943065" y="3115585"/>
              <a:ext cx="52079" cy="29775"/>
            </a:xfrm>
            <a:custGeom>
              <a:avLst/>
              <a:gdLst>
                <a:gd name="connsiteX0" fmla="*/ 469 w 52079"/>
                <a:gd name="connsiteY0" fmla="*/ 23190 h 29775"/>
                <a:gd name="connsiteX1" fmla="*/ 9529 w 52079"/>
                <a:gd name="connsiteY1" fmla="*/ 29776 h 29775"/>
                <a:gd name="connsiteX2" fmla="*/ 12468 w 52079"/>
                <a:gd name="connsiteY2" fmla="*/ 29310 h 29775"/>
                <a:gd name="connsiteX3" fmla="*/ 45490 w 52079"/>
                <a:gd name="connsiteY3" fmla="*/ 18586 h 29775"/>
                <a:gd name="connsiteX4" fmla="*/ 51610 w 52079"/>
                <a:gd name="connsiteY4" fmla="*/ 6586 h 29775"/>
                <a:gd name="connsiteX5" fmla="*/ 39611 w 52079"/>
                <a:gd name="connsiteY5" fmla="*/ 466 h 29775"/>
                <a:gd name="connsiteX6" fmla="*/ 6590 w 52079"/>
                <a:gd name="connsiteY6" fmla="*/ 11191 h 29775"/>
                <a:gd name="connsiteX7" fmla="*/ 469 w 52079"/>
                <a:gd name="connsiteY7" fmla="*/ 23190 h 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79" h="29775">
                  <a:moveTo>
                    <a:pt x="469" y="23190"/>
                  </a:moveTo>
                  <a:cubicBezTo>
                    <a:pt x="1781" y="27218"/>
                    <a:pt x="5511" y="29776"/>
                    <a:pt x="9529" y="29776"/>
                  </a:cubicBezTo>
                  <a:cubicBezTo>
                    <a:pt x="10506" y="29776"/>
                    <a:pt x="11492" y="29627"/>
                    <a:pt x="12468" y="29310"/>
                  </a:cubicBezTo>
                  <a:lnTo>
                    <a:pt x="45490" y="18586"/>
                  </a:lnTo>
                  <a:cubicBezTo>
                    <a:pt x="50494" y="16958"/>
                    <a:pt x="53238" y="11591"/>
                    <a:pt x="51610" y="6586"/>
                  </a:cubicBezTo>
                  <a:cubicBezTo>
                    <a:pt x="49973" y="1582"/>
                    <a:pt x="44597" y="-1153"/>
                    <a:pt x="39611" y="466"/>
                  </a:cubicBezTo>
                  <a:lnTo>
                    <a:pt x="6590" y="11191"/>
                  </a:lnTo>
                  <a:cubicBezTo>
                    <a:pt x="1585" y="12818"/>
                    <a:pt x="-1159" y="18186"/>
                    <a:pt x="469" y="231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ECF7A851-24C1-4720-B4E0-985AF9900CF7}"/>
                </a:ext>
              </a:extLst>
            </p:cNvPr>
            <p:cNvSpPr/>
            <p:nvPr/>
          </p:nvSpPr>
          <p:spPr>
            <a:xfrm>
              <a:off x="5997848" y="3173617"/>
              <a:ext cx="39456" cy="47134"/>
            </a:xfrm>
            <a:custGeom>
              <a:avLst/>
              <a:gdLst>
                <a:gd name="connsiteX0" fmla="*/ 3925 w 39456"/>
                <a:gd name="connsiteY0" fmla="*/ 45311 h 47134"/>
                <a:gd name="connsiteX1" fmla="*/ 9515 w 39456"/>
                <a:gd name="connsiteY1" fmla="*/ 47134 h 47134"/>
                <a:gd name="connsiteX2" fmla="*/ 17226 w 39456"/>
                <a:gd name="connsiteY2" fmla="*/ 43209 h 47134"/>
                <a:gd name="connsiteX3" fmla="*/ 37634 w 39456"/>
                <a:gd name="connsiteY3" fmla="*/ 15127 h 47134"/>
                <a:gd name="connsiteX4" fmla="*/ 35532 w 39456"/>
                <a:gd name="connsiteY4" fmla="*/ 1825 h 47134"/>
                <a:gd name="connsiteX5" fmla="*/ 22231 w 39456"/>
                <a:gd name="connsiteY5" fmla="*/ 3927 h 47134"/>
                <a:gd name="connsiteX6" fmla="*/ 1822 w 39456"/>
                <a:gd name="connsiteY6" fmla="*/ 32009 h 47134"/>
                <a:gd name="connsiteX7" fmla="*/ 3925 w 39456"/>
                <a:gd name="connsiteY7" fmla="*/ 45311 h 4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456" h="47134">
                  <a:moveTo>
                    <a:pt x="3925" y="45311"/>
                  </a:moveTo>
                  <a:cubicBezTo>
                    <a:pt x="5618" y="46539"/>
                    <a:pt x="7571" y="47134"/>
                    <a:pt x="9515" y="47134"/>
                  </a:cubicBezTo>
                  <a:cubicBezTo>
                    <a:pt x="12464" y="47134"/>
                    <a:pt x="15366" y="45776"/>
                    <a:pt x="17226" y="43209"/>
                  </a:cubicBezTo>
                  <a:lnTo>
                    <a:pt x="37634" y="15127"/>
                  </a:lnTo>
                  <a:cubicBezTo>
                    <a:pt x="40732" y="10866"/>
                    <a:pt x="39783" y="4913"/>
                    <a:pt x="35532" y="1825"/>
                  </a:cubicBezTo>
                  <a:cubicBezTo>
                    <a:pt x="31263" y="-1272"/>
                    <a:pt x="25319" y="-333"/>
                    <a:pt x="22231" y="3927"/>
                  </a:cubicBezTo>
                  <a:lnTo>
                    <a:pt x="1822" y="32009"/>
                  </a:lnTo>
                  <a:cubicBezTo>
                    <a:pt x="-1275" y="36260"/>
                    <a:pt x="-326" y="42223"/>
                    <a:pt x="3925" y="453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08564B6D-A45E-4656-83E7-055881FA81FB}"/>
                </a:ext>
              </a:extLst>
            </p:cNvPr>
            <p:cNvSpPr/>
            <p:nvPr/>
          </p:nvSpPr>
          <p:spPr>
            <a:xfrm>
              <a:off x="6086475" y="3195785"/>
              <a:ext cx="19050" cy="53764"/>
            </a:xfrm>
            <a:custGeom>
              <a:avLst/>
              <a:gdLst>
                <a:gd name="connsiteX0" fmla="*/ 0 w 19050"/>
                <a:gd name="connsiteY0" fmla="*/ 9525 h 53764"/>
                <a:gd name="connsiteX1" fmla="*/ 0 w 19050"/>
                <a:gd name="connsiteY1" fmla="*/ 44239 h 53764"/>
                <a:gd name="connsiteX2" fmla="*/ 9525 w 19050"/>
                <a:gd name="connsiteY2" fmla="*/ 53764 h 53764"/>
                <a:gd name="connsiteX3" fmla="*/ 19050 w 19050"/>
                <a:gd name="connsiteY3" fmla="*/ 44239 h 53764"/>
                <a:gd name="connsiteX4" fmla="*/ 19050 w 19050"/>
                <a:gd name="connsiteY4" fmla="*/ 9525 h 53764"/>
                <a:gd name="connsiteX5" fmla="*/ 9525 w 19050"/>
                <a:gd name="connsiteY5" fmla="*/ 0 h 53764"/>
                <a:gd name="connsiteX6" fmla="*/ 0 w 19050"/>
                <a:gd name="connsiteY6" fmla="*/ 9525 h 5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53764">
                  <a:moveTo>
                    <a:pt x="0" y="9525"/>
                  </a:moveTo>
                  <a:lnTo>
                    <a:pt x="0" y="44239"/>
                  </a:lnTo>
                  <a:cubicBezTo>
                    <a:pt x="0" y="49504"/>
                    <a:pt x="4260" y="53764"/>
                    <a:pt x="9525" y="53764"/>
                  </a:cubicBezTo>
                  <a:cubicBezTo>
                    <a:pt x="14790" y="53764"/>
                    <a:pt x="19050" y="49504"/>
                    <a:pt x="19050" y="44239"/>
                  </a:cubicBezTo>
                  <a:lnTo>
                    <a:pt x="19050" y="9525"/>
                  </a:lnTo>
                  <a:cubicBezTo>
                    <a:pt x="19050" y="4260"/>
                    <a:pt x="14790" y="0"/>
                    <a:pt x="9525" y="0"/>
                  </a:cubicBezTo>
                  <a:cubicBezTo>
                    <a:pt x="4260" y="0"/>
                    <a:pt x="0" y="4260"/>
                    <a:pt x="0" y="9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65D81ACD-1702-4DCA-A025-BCED40BE743D}"/>
                </a:ext>
              </a:extLst>
            </p:cNvPr>
            <p:cNvSpPr/>
            <p:nvPr/>
          </p:nvSpPr>
          <p:spPr>
            <a:xfrm>
              <a:off x="6154694" y="3173621"/>
              <a:ext cx="39456" cy="47129"/>
            </a:xfrm>
            <a:custGeom>
              <a:avLst/>
              <a:gdLst>
                <a:gd name="connsiteX0" fmla="*/ 17226 w 39456"/>
                <a:gd name="connsiteY0" fmla="*/ 3923 h 47129"/>
                <a:gd name="connsiteX1" fmla="*/ 3925 w 39456"/>
                <a:gd name="connsiteY1" fmla="*/ 1821 h 47129"/>
                <a:gd name="connsiteX2" fmla="*/ 1822 w 39456"/>
                <a:gd name="connsiteY2" fmla="*/ 15123 h 47129"/>
                <a:gd name="connsiteX3" fmla="*/ 22231 w 39456"/>
                <a:gd name="connsiteY3" fmla="*/ 43205 h 47129"/>
                <a:gd name="connsiteX4" fmla="*/ 29942 w 39456"/>
                <a:gd name="connsiteY4" fmla="*/ 47130 h 47129"/>
                <a:gd name="connsiteX5" fmla="*/ 35532 w 39456"/>
                <a:gd name="connsiteY5" fmla="*/ 45307 h 47129"/>
                <a:gd name="connsiteX6" fmla="*/ 37634 w 39456"/>
                <a:gd name="connsiteY6" fmla="*/ 32005 h 47129"/>
                <a:gd name="connsiteX7" fmla="*/ 17226 w 39456"/>
                <a:gd name="connsiteY7" fmla="*/ 3923 h 4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456" h="47129">
                  <a:moveTo>
                    <a:pt x="17226" y="3923"/>
                  </a:moveTo>
                  <a:cubicBezTo>
                    <a:pt x="14138" y="-337"/>
                    <a:pt x="8194" y="-1267"/>
                    <a:pt x="3925" y="1821"/>
                  </a:cubicBezTo>
                  <a:cubicBezTo>
                    <a:pt x="-326" y="4909"/>
                    <a:pt x="-1275" y="10862"/>
                    <a:pt x="1822" y="15123"/>
                  </a:cubicBezTo>
                  <a:lnTo>
                    <a:pt x="22231" y="43205"/>
                  </a:lnTo>
                  <a:cubicBezTo>
                    <a:pt x="24091" y="45772"/>
                    <a:pt x="26993" y="47130"/>
                    <a:pt x="29942" y="47130"/>
                  </a:cubicBezTo>
                  <a:cubicBezTo>
                    <a:pt x="31886" y="47130"/>
                    <a:pt x="33839" y="46535"/>
                    <a:pt x="35532" y="45307"/>
                  </a:cubicBezTo>
                  <a:cubicBezTo>
                    <a:pt x="39783" y="42219"/>
                    <a:pt x="40732" y="36256"/>
                    <a:pt x="37634" y="32005"/>
                  </a:cubicBezTo>
                  <a:lnTo>
                    <a:pt x="17226" y="39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7FE5AEBD-3276-4D58-924E-43B90B1510C7}"/>
                </a:ext>
              </a:extLst>
            </p:cNvPr>
            <p:cNvSpPr/>
            <p:nvPr/>
          </p:nvSpPr>
          <p:spPr>
            <a:xfrm>
              <a:off x="6196854" y="3115589"/>
              <a:ext cx="52079" cy="29771"/>
            </a:xfrm>
            <a:custGeom>
              <a:avLst/>
              <a:gdLst>
                <a:gd name="connsiteX0" fmla="*/ 6590 w 52079"/>
                <a:gd name="connsiteY0" fmla="*/ 18582 h 29771"/>
                <a:gd name="connsiteX1" fmla="*/ 39611 w 52079"/>
                <a:gd name="connsiteY1" fmla="*/ 29307 h 29771"/>
                <a:gd name="connsiteX2" fmla="*/ 42550 w 52079"/>
                <a:gd name="connsiteY2" fmla="*/ 29772 h 29771"/>
                <a:gd name="connsiteX3" fmla="*/ 51610 w 52079"/>
                <a:gd name="connsiteY3" fmla="*/ 23186 h 29771"/>
                <a:gd name="connsiteX4" fmla="*/ 45490 w 52079"/>
                <a:gd name="connsiteY4" fmla="*/ 11187 h 29771"/>
                <a:gd name="connsiteX5" fmla="*/ 12468 w 52079"/>
                <a:gd name="connsiteY5" fmla="*/ 462 h 29771"/>
                <a:gd name="connsiteX6" fmla="*/ 469 w 52079"/>
                <a:gd name="connsiteY6" fmla="*/ 6583 h 29771"/>
                <a:gd name="connsiteX7" fmla="*/ 6590 w 52079"/>
                <a:gd name="connsiteY7" fmla="*/ 18582 h 2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79" h="29771">
                  <a:moveTo>
                    <a:pt x="6590" y="18582"/>
                  </a:moveTo>
                  <a:lnTo>
                    <a:pt x="39611" y="29307"/>
                  </a:lnTo>
                  <a:cubicBezTo>
                    <a:pt x="40588" y="29623"/>
                    <a:pt x="41574" y="29772"/>
                    <a:pt x="42550" y="29772"/>
                  </a:cubicBezTo>
                  <a:cubicBezTo>
                    <a:pt x="46569" y="29772"/>
                    <a:pt x="50299" y="27214"/>
                    <a:pt x="51610" y="23186"/>
                  </a:cubicBezTo>
                  <a:cubicBezTo>
                    <a:pt x="53238" y="18182"/>
                    <a:pt x="50494" y="12815"/>
                    <a:pt x="45490" y="11187"/>
                  </a:cubicBezTo>
                  <a:lnTo>
                    <a:pt x="12468" y="462"/>
                  </a:lnTo>
                  <a:cubicBezTo>
                    <a:pt x="7483" y="-1147"/>
                    <a:pt x="2097" y="1578"/>
                    <a:pt x="469" y="6583"/>
                  </a:cubicBezTo>
                  <a:cubicBezTo>
                    <a:pt x="-1159" y="11587"/>
                    <a:pt x="1585" y="16954"/>
                    <a:pt x="6590" y="185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74B0ADD3-69F9-41A9-87D6-2DD0A8DF0773}"/>
                </a:ext>
              </a:extLst>
            </p:cNvPr>
            <p:cNvSpPr/>
            <p:nvPr/>
          </p:nvSpPr>
          <p:spPr>
            <a:xfrm>
              <a:off x="6196854" y="3033125"/>
              <a:ext cx="52079" cy="29775"/>
            </a:xfrm>
            <a:custGeom>
              <a:avLst/>
              <a:gdLst>
                <a:gd name="connsiteX0" fmla="*/ 9529 w 52079"/>
                <a:gd name="connsiteY0" fmla="*/ 29776 h 29775"/>
                <a:gd name="connsiteX1" fmla="*/ 12468 w 52079"/>
                <a:gd name="connsiteY1" fmla="*/ 29310 h 29775"/>
                <a:gd name="connsiteX2" fmla="*/ 45490 w 52079"/>
                <a:gd name="connsiteY2" fmla="*/ 18586 h 29775"/>
                <a:gd name="connsiteX3" fmla="*/ 51610 w 52079"/>
                <a:gd name="connsiteY3" fmla="*/ 6586 h 29775"/>
                <a:gd name="connsiteX4" fmla="*/ 39611 w 52079"/>
                <a:gd name="connsiteY4" fmla="*/ 466 h 29775"/>
                <a:gd name="connsiteX5" fmla="*/ 6590 w 52079"/>
                <a:gd name="connsiteY5" fmla="*/ 11191 h 29775"/>
                <a:gd name="connsiteX6" fmla="*/ 469 w 52079"/>
                <a:gd name="connsiteY6" fmla="*/ 23190 h 29775"/>
                <a:gd name="connsiteX7" fmla="*/ 9529 w 52079"/>
                <a:gd name="connsiteY7" fmla="*/ 29776 h 2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79" h="29775">
                  <a:moveTo>
                    <a:pt x="9529" y="29776"/>
                  </a:moveTo>
                  <a:cubicBezTo>
                    <a:pt x="10506" y="29776"/>
                    <a:pt x="11492" y="29627"/>
                    <a:pt x="12468" y="29310"/>
                  </a:cubicBezTo>
                  <a:lnTo>
                    <a:pt x="45490" y="18586"/>
                  </a:lnTo>
                  <a:cubicBezTo>
                    <a:pt x="50494" y="16958"/>
                    <a:pt x="53238" y="11591"/>
                    <a:pt x="51610" y="6586"/>
                  </a:cubicBezTo>
                  <a:cubicBezTo>
                    <a:pt x="49982" y="1582"/>
                    <a:pt x="44606" y="-1153"/>
                    <a:pt x="39611" y="466"/>
                  </a:cubicBezTo>
                  <a:lnTo>
                    <a:pt x="6590" y="11191"/>
                  </a:lnTo>
                  <a:cubicBezTo>
                    <a:pt x="1585" y="12818"/>
                    <a:pt x="-1159" y="18186"/>
                    <a:pt x="469" y="23190"/>
                  </a:cubicBezTo>
                  <a:cubicBezTo>
                    <a:pt x="1781" y="27218"/>
                    <a:pt x="5511" y="29776"/>
                    <a:pt x="9529" y="29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3BDAE4E0-58C4-4D5F-B161-EDA34EEAD84D}"/>
                </a:ext>
              </a:extLst>
            </p:cNvPr>
            <p:cNvSpPr/>
            <p:nvPr/>
          </p:nvSpPr>
          <p:spPr>
            <a:xfrm>
              <a:off x="6154694" y="2957730"/>
              <a:ext cx="39456" cy="47136"/>
            </a:xfrm>
            <a:custGeom>
              <a:avLst/>
              <a:gdLst>
                <a:gd name="connsiteX0" fmla="*/ 35532 w 39456"/>
                <a:gd name="connsiteY0" fmla="*/ 1828 h 47136"/>
                <a:gd name="connsiteX1" fmla="*/ 22231 w 39456"/>
                <a:gd name="connsiteY1" fmla="*/ 3930 h 47136"/>
                <a:gd name="connsiteX2" fmla="*/ 1822 w 39456"/>
                <a:gd name="connsiteY2" fmla="*/ 32012 h 47136"/>
                <a:gd name="connsiteX3" fmla="*/ 3925 w 39456"/>
                <a:gd name="connsiteY3" fmla="*/ 45314 h 47136"/>
                <a:gd name="connsiteX4" fmla="*/ 9515 w 39456"/>
                <a:gd name="connsiteY4" fmla="*/ 47137 h 47136"/>
                <a:gd name="connsiteX5" fmla="*/ 17226 w 39456"/>
                <a:gd name="connsiteY5" fmla="*/ 43211 h 47136"/>
                <a:gd name="connsiteX6" fmla="*/ 37634 w 39456"/>
                <a:gd name="connsiteY6" fmla="*/ 15129 h 47136"/>
                <a:gd name="connsiteX7" fmla="*/ 35532 w 39456"/>
                <a:gd name="connsiteY7" fmla="*/ 1828 h 4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456" h="47136">
                  <a:moveTo>
                    <a:pt x="35532" y="1828"/>
                  </a:moveTo>
                  <a:cubicBezTo>
                    <a:pt x="31263" y="-1270"/>
                    <a:pt x="25309" y="-340"/>
                    <a:pt x="22231" y="3930"/>
                  </a:cubicBezTo>
                  <a:lnTo>
                    <a:pt x="1822" y="32012"/>
                  </a:lnTo>
                  <a:cubicBezTo>
                    <a:pt x="-1275" y="36272"/>
                    <a:pt x="-326" y="42225"/>
                    <a:pt x="3925" y="45314"/>
                  </a:cubicBezTo>
                  <a:cubicBezTo>
                    <a:pt x="5618" y="46541"/>
                    <a:pt x="7571" y="47137"/>
                    <a:pt x="9515" y="47137"/>
                  </a:cubicBezTo>
                  <a:cubicBezTo>
                    <a:pt x="12464" y="47137"/>
                    <a:pt x="15366" y="45779"/>
                    <a:pt x="17226" y="43211"/>
                  </a:cubicBezTo>
                  <a:lnTo>
                    <a:pt x="37634" y="15129"/>
                  </a:lnTo>
                  <a:cubicBezTo>
                    <a:pt x="40732" y="10878"/>
                    <a:pt x="39783" y="4916"/>
                    <a:pt x="35532" y="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="" xmlns:a16="http://schemas.microsoft.com/office/drawing/2014/main" id="{C146F431-BA0C-44A8-9F94-854B8834A6D2}"/>
              </a:ext>
            </a:extLst>
          </p:cNvPr>
          <p:cNvGrpSpPr/>
          <p:nvPr/>
        </p:nvGrpSpPr>
        <p:grpSpPr>
          <a:xfrm>
            <a:off x="11439055" y="6295973"/>
            <a:ext cx="608373" cy="429364"/>
            <a:chOff x="5896726" y="3409563"/>
            <a:chExt cx="398577" cy="281299"/>
          </a:xfrm>
          <a:solidFill>
            <a:schemeClr val="bg1"/>
          </a:solidFill>
        </p:grpSpPr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E142A4AC-380D-4BEC-BC39-1D0C989B0FF6}"/>
                </a:ext>
              </a:extLst>
            </p:cNvPr>
            <p:cNvSpPr/>
            <p:nvPr/>
          </p:nvSpPr>
          <p:spPr>
            <a:xfrm>
              <a:off x="5896726" y="3409563"/>
              <a:ext cx="398577" cy="281299"/>
            </a:xfrm>
            <a:custGeom>
              <a:avLst/>
              <a:gdLst>
                <a:gd name="connsiteX0" fmla="*/ 71170 w 398577"/>
                <a:gd name="connsiteY0" fmla="*/ 197890 h 281299"/>
                <a:gd name="connsiteX1" fmla="*/ 73477 w 398577"/>
                <a:gd name="connsiteY1" fmla="*/ 195379 h 281299"/>
                <a:gd name="connsiteX2" fmla="*/ 80090 w 398577"/>
                <a:gd name="connsiteY2" fmla="*/ 202774 h 281299"/>
                <a:gd name="connsiteX3" fmla="*/ 116153 w 398577"/>
                <a:gd name="connsiteY3" fmla="*/ 238790 h 281299"/>
                <a:gd name="connsiteX4" fmla="*/ 219105 w 398577"/>
                <a:gd name="connsiteY4" fmla="*/ 281299 h 281299"/>
                <a:gd name="connsiteX5" fmla="*/ 322047 w 398577"/>
                <a:gd name="connsiteY5" fmla="*/ 238790 h 281299"/>
                <a:gd name="connsiteX6" fmla="*/ 383132 w 398577"/>
                <a:gd name="connsiteY6" fmla="*/ 177789 h 281299"/>
                <a:gd name="connsiteX7" fmla="*/ 398173 w 398577"/>
                <a:gd name="connsiteY7" fmla="*/ 134034 h 281299"/>
                <a:gd name="connsiteX8" fmla="*/ 388722 w 398577"/>
                <a:gd name="connsiteY8" fmla="*/ 125671 h 281299"/>
                <a:gd name="connsiteX9" fmla="*/ 378305 w 398577"/>
                <a:gd name="connsiteY9" fmla="*/ 125671 h 281299"/>
                <a:gd name="connsiteX10" fmla="*/ 373626 w 398577"/>
                <a:gd name="connsiteY10" fmla="*/ 92725 h 281299"/>
                <a:gd name="connsiteX11" fmla="*/ 322220 w 398577"/>
                <a:gd name="connsiteY11" fmla="*/ 42535 h 281299"/>
                <a:gd name="connsiteX12" fmla="*/ 322206 w 398577"/>
                <a:gd name="connsiteY12" fmla="*/ 42514 h 281299"/>
                <a:gd name="connsiteX13" fmla="*/ 116302 w 398577"/>
                <a:gd name="connsiteY13" fmla="*/ 42514 h 281299"/>
                <a:gd name="connsiteX14" fmla="*/ 116286 w 398577"/>
                <a:gd name="connsiteY14" fmla="*/ 42538 h 281299"/>
                <a:gd name="connsiteX15" fmla="*/ 80099 w 398577"/>
                <a:gd name="connsiteY15" fmla="*/ 78139 h 281299"/>
                <a:gd name="connsiteX16" fmla="*/ 73477 w 398577"/>
                <a:gd name="connsiteY16" fmla="*/ 85534 h 281299"/>
                <a:gd name="connsiteX17" fmla="*/ 71179 w 398577"/>
                <a:gd name="connsiteY17" fmla="*/ 83032 h 281299"/>
                <a:gd name="connsiteX18" fmla="*/ 9183 w 398577"/>
                <a:gd name="connsiteY18" fmla="*/ 70642 h 281299"/>
                <a:gd name="connsiteX19" fmla="*/ 1834 w 398577"/>
                <a:gd name="connsiteY19" fmla="*/ 77981 h 281299"/>
                <a:gd name="connsiteX20" fmla="*/ 14243 w 398577"/>
                <a:gd name="connsiteY20" fmla="*/ 139931 h 281299"/>
                <a:gd name="connsiteX21" fmla="*/ 14782 w 398577"/>
                <a:gd name="connsiteY21" fmla="*/ 140461 h 281299"/>
                <a:gd name="connsiteX22" fmla="*/ 14234 w 398577"/>
                <a:gd name="connsiteY22" fmla="*/ 141001 h 281299"/>
                <a:gd name="connsiteX23" fmla="*/ 1834 w 398577"/>
                <a:gd name="connsiteY23" fmla="*/ 202932 h 281299"/>
                <a:gd name="connsiteX24" fmla="*/ 9183 w 398577"/>
                <a:gd name="connsiteY24" fmla="*/ 210271 h 281299"/>
                <a:gd name="connsiteX25" fmla="*/ 71170 w 398577"/>
                <a:gd name="connsiteY25" fmla="*/ 197890 h 281299"/>
                <a:gd name="connsiteX26" fmla="*/ 361254 w 398577"/>
                <a:gd name="connsiteY26" fmla="*/ 117049 h 281299"/>
                <a:gd name="connsiteX27" fmla="*/ 352381 w 398577"/>
                <a:gd name="connsiteY27" fmla="*/ 129736 h 281299"/>
                <a:gd name="connsiteX28" fmla="*/ 351739 w 398577"/>
                <a:gd name="connsiteY28" fmla="*/ 139596 h 281299"/>
                <a:gd name="connsiteX29" fmla="*/ 360185 w 398577"/>
                <a:gd name="connsiteY29" fmla="*/ 144721 h 281299"/>
                <a:gd name="connsiteX30" fmla="*/ 379272 w 398577"/>
                <a:gd name="connsiteY30" fmla="*/ 144721 h 281299"/>
                <a:gd name="connsiteX31" fmla="*/ 369663 w 398577"/>
                <a:gd name="connsiteY31" fmla="*/ 164311 h 281299"/>
                <a:gd name="connsiteX32" fmla="*/ 308579 w 398577"/>
                <a:gd name="connsiteY32" fmla="*/ 225303 h 281299"/>
                <a:gd name="connsiteX33" fmla="*/ 304683 w 398577"/>
                <a:gd name="connsiteY33" fmla="*/ 228819 h 281299"/>
                <a:gd name="connsiteX34" fmla="*/ 273371 w 398577"/>
                <a:gd name="connsiteY34" fmla="*/ 197546 h 281299"/>
                <a:gd name="connsiteX35" fmla="*/ 249689 w 398577"/>
                <a:gd name="connsiteY35" fmla="*/ 140452 h 281299"/>
                <a:gd name="connsiteX36" fmla="*/ 273371 w 398577"/>
                <a:gd name="connsiteY36" fmla="*/ 83367 h 281299"/>
                <a:gd name="connsiteX37" fmla="*/ 304557 w 398577"/>
                <a:gd name="connsiteY37" fmla="*/ 52229 h 281299"/>
                <a:gd name="connsiteX38" fmla="*/ 308737 w 398577"/>
                <a:gd name="connsiteY38" fmla="*/ 56001 h 281299"/>
                <a:gd name="connsiteX39" fmla="*/ 308797 w 398577"/>
                <a:gd name="connsiteY39" fmla="*/ 56041 h 281299"/>
                <a:gd name="connsiteX40" fmla="*/ 308820 w 398577"/>
                <a:gd name="connsiteY40" fmla="*/ 56076 h 281299"/>
                <a:gd name="connsiteX41" fmla="*/ 360278 w 398577"/>
                <a:gd name="connsiteY41" fmla="*/ 106314 h 281299"/>
                <a:gd name="connsiteX42" fmla="*/ 361254 w 398577"/>
                <a:gd name="connsiteY42" fmla="*/ 117049 h 281299"/>
                <a:gd name="connsiteX43" fmla="*/ 27693 w 398577"/>
                <a:gd name="connsiteY43" fmla="*/ 154479 h 281299"/>
                <a:gd name="connsiteX44" fmla="*/ 35814 w 398577"/>
                <a:gd name="connsiteY44" fmla="*/ 149261 h 281299"/>
                <a:gd name="connsiteX45" fmla="*/ 41692 w 398577"/>
                <a:gd name="connsiteY45" fmla="*/ 140461 h 281299"/>
                <a:gd name="connsiteX46" fmla="*/ 35814 w 398577"/>
                <a:gd name="connsiteY46" fmla="*/ 131662 h 281299"/>
                <a:gd name="connsiteX47" fmla="*/ 27703 w 398577"/>
                <a:gd name="connsiteY47" fmla="*/ 126453 h 281299"/>
                <a:gd name="connsiteX48" fmla="*/ 19508 w 398577"/>
                <a:gd name="connsiteY48" fmla="*/ 88325 h 281299"/>
                <a:gd name="connsiteX49" fmla="*/ 57719 w 398577"/>
                <a:gd name="connsiteY49" fmla="*/ 96510 h 281299"/>
                <a:gd name="connsiteX50" fmla="*/ 63784 w 398577"/>
                <a:gd name="connsiteY50" fmla="*/ 106891 h 281299"/>
                <a:gd name="connsiteX51" fmla="*/ 72044 w 398577"/>
                <a:gd name="connsiteY51" fmla="*/ 113347 h 281299"/>
                <a:gd name="connsiteX52" fmla="*/ 81234 w 398577"/>
                <a:gd name="connsiteY52" fmla="*/ 108296 h 281299"/>
                <a:gd name="connsiteX53" fmla="*/ 93503 w 398577"/>
                <a:gd name="connsiteY53" fmla="*/ 91673 h 281299"/>
                <a:gd name="connsiteX54" fmla="*/ 129715 w 398577"/>
                <a:gd name="connsiteY54" fmla="*/ 56048 h 281299"/>
                <a:gd name="connsiteX55" fmla="*/ 129727 w 398577"/>
                <a:gd name="connsiteY55" fmla="*/ 56030 h 281299"/>
                <a:gd name="connsiteX56" fmla="*/ 129771 w 398577"/>
                <a:gd name="connsiteY56" fmla="*/ 56001 h 281299"/>
                <a:gd name="connsiteX57" fmla="*/ 289534 w 398577"/>
                <a:gd name="connsiteY57" fmla="*/ 40292 h 281299"/>
                <a:gd name="connsiteX58" fmla="*/ 259902 w 398577"/>
                <a:gd name="connsiteY58" fmla="*/ 69879 h 281299"/>
                <a:gd name="connsiteX59" fmla="*/ 230639 w 398577"/>
                <a:gd name="connsiteY59" fmla="*/ 140452 h 281299"/>
                <a:gd name="connsiteX60" fmla="*/ 259902 w 398577"/>
                <a:gd name="connsiteY60" fmla="*/ 211034 h 281299"/>
                <a:gd name="connsiteX61" fmla="*/ 289688 w 398577"/>
                <a:gd name="connsiteY61" fmla="*/ 240782 h 281299"/>
                <a:gd name="connsiteX62" fmla="*/ 129622 w 398577"/>
                <a:gd name="connsiteY62" fmla="*/ 225303 h 281299"/>
                <a:gd name="connsiteX63" fmla="*/ 93550 w 398577"/>
                <a:gd name="connsiteY63" fmla="*/ 189286 h 281299"/>
                <a:gd name="connsiteX64" fmla="*/ 81234 w 398577"/>
                <a:gd name="connsiteY64" fmla="*/ 172617 h 281299"/>
                <a:gd name="connsiteX65" fmla="*/ 72044 w 398577"/>
                <a:gd name="connsiteY65" fmla="*/ 167567 h 281299"/>
                <a:gd name="connsiteX66" fmla="*/ 63784 w 398577"/>
                <a:gd name="connsiteY66" fmla="*/ 174022 h 281299"/>
                <a:gd name="connsiteX67" fmla="*/ 57710 w 398577"/>
                <a:gd name="connsiteY67" fmla="*/ 184412 h 281299"/>
                <a:gd name="connsiteX68" fmla="*/ 19508 w 398577"/>
                <a:gd name="connsiteY68" fmla="*/ 192588 h 281299"/>
                <a:gd name="connsiteX69" fmla="*/ 27693 w 398577"/>
                <a:gd name="connsiteY69" fmla="*/ 154479 h 28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98577" h="281299">
                  <a:moveTo>
                    <a:pt x="71170" y="197890"/>
                  </a:moveTo>
                  <a:cubicBezTo>
                    <a:pt x="71970" y="197090"/>
                    <a:pt x="72742" y="196253"/>
                    <a:pt x="73477" y="195379"/>
                  </a:cubicBezTo>
                  <a:cubicBezTo>
                    <a:pt x="75532" y="197955"/>
                    <a:pt x="77746" y="200420"/>
                    <a:pt x="80090" y="202774"/>
                  </a:cubicBezTo>
                  <a:lnTo>
                    <a:pt x="116153" y="238790"/>
                  </a:lnTo>
                  <a:cubicBezTo>
                    <a:pt x="144542" y="267133"/>
                    <a:pt x="181814" y="281308"/>
                    <a:pt x="219105" y="281299"/>
                  </a:cubicBezTo>
                  <a:cubicBezTo>
                    <a:pt x="256377" y="281299"/>
                    <a:pt x="293668" y="267123"/>
                    <a:pt x="322047" y="238790"/>
                  </a:cubicBezTo>
                  <a:lnTo>
                    <a:pt x="383132" y="177789"/>
                  </a:lnTo>
                  <a:cubicBezTo>
                    <a:pt x="394685" y="166246"/>
                    <a:pt x="400173" y="150302"/>
                    <a:pt x="398173" y="134034"/>
                  </a:cubicBezTo>
                  <a:cubicBezTo>
                    <a:pt x="397587" y="129262"/>
                    <a:pt x="393531" y="125671"/>
                    <a:pt x="388722" y="125671"/>
                  </a:cubicBezTo>
                  <a:lnTo>
                    <a:pt x="378305" y="125671"/>
                  </a:lnTo>
                  <a:cubicBezTo>
                    <a:pt x="384313" y="115002"/>
                    <a:pt x="382546" y="101552"/>
                    <a:pt x="373626" y="92725"/>
                  </a:cubicBezTo>
                  <a:lnTo>
                    <a:pt x="322220" y="42535"/>
                  </a:lnTo>
                  <a:cubicBezTo>
                    <a:pt x="322213" y="42528"/>
                    <a:pt x="322212" y="42520"/>
                    <a:pt x="322206" y="42514"/>
                  </a:cubicBezTo>
                  <a:cubicBezTo>
                    <a:pt x="265428" y="-14171"/>
                    <a:pt x="173080" y="-14171"/>
                    <a:pt x="116302" y="42514"/>
                  </a:cubicBezTo>
                  <a:cubicBezTo>
                    <a:pt x="116295" y="42521"/>
                    <a:pt x="116293" y="42531"/>
                    <a:pt x="116286" y="42538"/>
                  </a:cubicBezTo>
                  <a:lnTo>
                    <a:pt x="80099" y="78139"/>
                  </a:lnTo>
                  <a:cubicBezTo>
                    <a:pt x="77746" y="80493"/>
                    <a:pt x="75532" y="82958"/>
                    <a:pt x="73477" y="85534"/>
                  </a:cubicBezTo>
                  <a:cubicBezTo>
                    <a:pt x="72742" y="84660"/>
                    <a:pt x="71970" y="83823"/>
                    <a:pt x="71179" y="83032"/>
                  </a:cubicBezTo>
                  <a:cubicBezTo>
                    <a:pt x="50325" y="62215"/>
                    <a:pt x="10829" y="70279"/>
                    <a:pt x="9183" y="70642"/>
                  </a:cubicBezTo>
                  <a:cubicBezTo>
                    <a:pt x="5499" y="71424"/>
                    <a:pt x="2616" y="74298"/>
                    <a:pt x="1834" y="77981"/>
                  </a:cubicBezTo>
                  <a:cubicBezTo>
                    <a:pt x="1481" y="79656"/>
                    <a:pt x="-6602" y="119104"/>
                    <a:pt x="14243" y="139931"/>
                  </a:cubicBezTo>
                  <a:cubicBezTo>
                    <a:pt x="14420" y="140108"/>
                    <a:pt x="14606" y="140284"/>
                    <a:pt x="14782" y="140461"/>
                  </a:cubicBezTo>
                  <a:cubicBezTo>
                    <a:pt x="14596" y="140638"/>
                    <a:pt x="14420" y="140815"/>
                    <a:pt x="14234" y="141001"/>
                  </a:cubicBezTo>
                  <a:cubicBezTo>
                    <a:pt x="-6602" y="161818"/>
                    <a:pt x="1481" y="201257"/>
                    <a:pt x="1834" y="202932"/>
                  </a:cubicBezTo>
                  <a:cubicBezTo>
                    <a:pt x="2616" y="206615"/>
                    <a:pt x="5499" y="209490"/>
                    <a:pt x="9183" y="210271"/>
                  </a:cubicBezTo>
                  <a:cubicBezTo>
                    <a:pt x="10848" y="210634"/>
                    <a:pt x="50334" y="218698"/>
                    <a:pt x="71170" y="197890"/>
                  </a:cubicBezTo>
                  <a:close/>
                  <a:moveTo>
                    <a:pt x="361254" y="117049"/>
                  </a:moveTo>
                  <a:lnTo>
                    <a:pt x="352381" y="129736"/>
                  </a:lnTo>
                  <a:cubicBezTo>
                    <a:pt x="350343" y="132648"/>
                    <a:pt x="350092" y="136452"/>
                    <a:pt x="351739" y="139596"/>
                  </a:cubicBezTo>
                  <a:cubicBezTo>
                    <a:pt x="353376" y="142749"/>
                    <a:pt x="356631" y="144721"/>
                    <a:pt x="360185" y="144721"/>
                  </a:cubicBezTo>
                  <a:lnTo>
                    <a:pt x="379272" y="144721"/>
                  </a:lnTo>
                  <a:cubicBezTo>
                    <a:pt x="378360" y="152079"/>
                    <a:pt x="375040" y="158944"/>
                    <a:pt x="369663" y="164311"/>
                  </a:cubicBezTo>
                  <a:lnTo>
                    <a:pt x="308579" y="225303"/>
                  </a:lnTo>
                  <a:cubicBezTo>
                    <a:pt x="307327" y="226552"/>
                    <a:pt x="305973" y="227632"/>
                    <a:pt x="304683" y="228819"/>
                  </a:cubicBezTo>
                  <a:lnTo>
                    <a:pt x="273371" y="197546"/>
                  </a:lnTo>
                  <a:cubicBezTo>
                    <a:pt x="258098" y="182301"/>
                    <a:pt x="249689" y="162023"/>
                    <a:pt x="249689" y="140452"/>
                  </a:cubicBezTo>
                  <a:cubicBezTo>
                    <a:pt x="249689" y="118890"/>
                    <a:pt x="258098" y="98613"/>
                    <a:pt x="273371" y="83367"/>
                  </a:cubicBezTo>
                  <a:lnTo>
                    <a:pt x="304557" y="52229"/>
                  </a:lnTo>
                  <a:cubicBezTo>
                    <a:pt x="305944" y="53497"/>
                    <a:pt x="307394" y="54660"/>
                    <a:pt x="308737" y="56001"/>
                  </a:cubicBezTo>
                  <a:cubicBezTo>
                    <a:pt x="308755" y="56019"/>
                    <a:pt x="308779" y="56023"/>
                    <a:pt x="308797" y="56041"/>
                  </a:cubicBezTo>
                  <a:cubicBezTo>
                    <a:pt x="308807" y="56051"/>
                    <a:pt x="308810" y="56065"/>
                    <a:pt x="308820" y="56076"/>
                  </a:cubicBezTo>
                  <a:lnTo>
                    <a:pt x="360278" y="106314"/>
                  </a:lnTo>
                  <a:cubicBezTo>
                    <a:pt x="363180" y="109189"/>
                    <a:pt x="363589" y="113700"/>
                    <a:pt x="361254" y="117049"/>
                  </a:cubicBezTo>
                  <a:close/>
                  <a:moveTo>
                    <a:pt x="27693" y="154479"/>
                  </a:moveTo>
                  <a:cubicBezTo>
                    <a:pt x="29805" y="152377"/>
                    <a:pt x="32540" y="150619"/>
                    <a:pt x="35814" y="149261"/>
                  </a:cubicBezTo>
                  <a:cubicBezTo>
                    <a:pt x="39376" y="147782"/>
                    <a:pt x="41692" y="144312"/>
                    <a:pt x="41692" y="140461"/>
                  </a:cubicBezTo>
                  <a:cubicBezTo>
                    <a:pt x="41692" y="136610"/>
                    <a:pt x="39376" y="133141"/>
                    <a:pt x="35814" y="131662"/>
                  </a:cubicBezTo>
                  <a:cubicBezTo>
                    <a:pt x="32540" y="130304"/>
                    <a:pt x="29805" y="128546"/>
                    <a:pt x="27703" y="126453"/>
                  </a:cubicBezTo>
                  <a:cubicBezTo>
                    <a:pt x="18606" y="117365"/>
                    <a:pt x="18336" y="99375"/>
                    <a:pt x="19508" y="88325"/>
                  </a:cubicBezTo>
                  <a:cubicBezTo>
                    <a:pt x="30595" y="87116"/>
                    <a:pt x="48622" y="87413"/>
                    <a:pt x="57719" y="96510"/>
                  </a:cubicBezTo>
                  <a:cubicBezTo>
                    <a:pt x="60277" y="99068"/>
                    <a:pt x="62314" y="102557"/>
                    <a:pt x="63784" y="106891"/>
                  </a:cubicBezTo>
                  <a:cubicBezTo>
                    <a:pt x="65003" y="110500"/>
                    <a:pt x="68249" y="113040"/>
                    <a:pt x="72044" y="113347"/>
                  </a:cubicBezTo>
                  <a:cubicBezTo>
                    <a:pt x="75951" y="113588"/>
                    <a:pt x="79448" y="111663"/>
                    <a:pt x="81234" y="108296"/>
                  </a:cubicBezTo>
                  <a:cubicBezTo>
                    <a:pt x="84462" y="102166"/>
                    <a:pt x="88611" y="96557"/>
                    <a:pt x="93503" y="91673"/>
                  </a:cubicBezTo>
                  <a:lnTo>
                    <a:pt x="129715" y="56048"/>
                  </a:lnTo>
                  <a:cubicBezTo>
                    <a:pt x="129720" y="56043"/>
                    <a:pt x="129721" y="56036"/>
                    <a:pt x="129727" y="56030"/>
                  </a:cubicBezTo>
                  <a:cubicBezTo>
                    <a:pt x="129739" y="56018"/>
                    <a:pt x="129758" y="56014"/>
                    <a:pt x="129771" y="56001"/>
                  </a:cubicBezTo>
                  <a:cubicBezTo>
                    <a:pt x="173130" y="12691"/>
                    <a:pt x="240382" y="7477"/>
                    <a:pt x="289534" y="40292"/>
                  </a:cubicBezTo>
                  <a:lnTo>
                    <a:pt x="259902" y="69879"/>
                  </a:lnTo>
                  <a:cubicBezTo>
                    <a:pt x="241029" y="88734"/>
                    <a:pt x="230639" y="113793"/>
                    <a:pt x="230639" y="140452"/>
                  </a:cubicBezTo>
                  <a:cubicBezTo>
                    <a:pt x="230639" y="167120"/>
                    <a:pt x="241029" y="192179"/>
                    <a:pt x="259902" y="211034"/>
                  </a:cubicBezTo>
                  <a:lnTo>
                    <a:pt x="289688" y="240782"/>
                  </a:lnTo>
                  <a:cubicBezTo>
                    <a:pt x="240510" y="273834"/>
                    <a:pt x="173075" y="268706"/>
                    <a:pt x="129622" y="225303"/>
                  </a:cubicBezTo>
                  <a:lnTo>
                    <a:pt x="93550" y="189286"/>
                  </a:lnTo>
                  <a:cubicBezTo>
                    <a:pt x="88601" y="184347"/>
                    <a:pt x="84462" y="178738"/>
                    <a:pt x="81234" y="172617"/>
                  </a:cubicBezTo>
                  <a:cubicBezTo>
                    <a:pt x="79458" y="169259"/>
                    <a:pt x="75960" y="167250"/>
                    <a:pt x="72044" y="167567"/>
                  </a:cubicBezTo>
                  <a:cubicBezTo>
                    <a:pt x="68249" y="167873"/>
                    <a:pt x="64993" y="170413"/>
                    <a:pt x="63784" y="174022"/>
                  </a:cubicBezTo>
                  <a:cubicBezTo>
                    <a:pt x="62324" y="178357"/>
                    <a:pt x="60277" y="181845"/>
                    <a:pt x="57710" y="184412"/>
                  </a:cubicBezTo>
                  <a:cubicBezTo>
                    <a:pt x="48613" y="193491"/>
                    <a:pt x="30586" y="193770"/>
                    <a:pt x="19508" y="192588"/>
                  </a:cubicBezTo>
                  <a:cubicBezTo>
                    <a:pt x="18336" y="181538"/>
                    <a:pt x="18606" y="163557"/>
                    <a:pt x="27693" y="154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F3E36817-64A5-4CE8-9BDA-7EE9FC6044A7}"/>
                </a:ext>
              </a:extLst>
            </p:cNvPr>
            <p:cNvSpPr/>
            <p:nvPr/>
          </p:nvSpPr>
          <p:spPr>
            <a:xfrm>
              <a:off x="6175371" y="3498790"/>
              <a:ext cx="56266" cy="37634"/>
            </a:xfrm>
            <a:custGeom>
              <a:avLst/>
              <a:gdLst>
                <a:gd name="connsiteX0" fmla="*/ 0 w 56266"/>
                <a:gd name="connsiteY0" fmla="*/ 28110 h 37634"/>
                <a:gd name="connsiteX1" fmla="*/ 9525 w 56266"/>
                <a:gd name="connsiteY1" fmla="*/ 37635 h 37634"/>
                <a:gd name="connsiteX2" fmla="*/ 19050 w 56266"/>
                <a:gd name="connsiteY2" fmla="*/ 28110 h 37634"/>
                <a:gd name="connsiteX3" fmla="*/ 28138 w 56266"/>
                <a:gd name="connsiteY3" fmla="*/ 19050 h 37634"/>
                <a:gd name="connsiteX4" fmla="*/ 37216 w 56266"/>
                <a:gd name="connsiteY4" fmla="*/ 28110 h 37634"/>
                <a:gd name="connsiteX5" fmla="*/ 46741 w 56266"/>
                <a:gd name="connsiteY5" fmla="*/ 37635 h 37634"/>
                <a:gd name="connsiteX6" fmla="*/ 56266 w 56266"/>
                <a:gd name="connsiteY6" fmla="*/ 28110 h 37634"/>
                <a:gd name="connsiteX7" fmla="*/ 28138 w 56266"/>
                <a:gd name="connsiteY7" fmla="*/ 0 h 37634"/>
                <a:gd name="connsiteX8" fmla="*/ 0 w 56266"/>
                <a:gd name="connsiteY8" fmla="*/ 28110 h 3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266" h="37634">
                  <a:moveTo>
                    <a:pt x="0" y="28110"/>
                  </a:moveTo>
                  <a:cubicBezTo>
                    <a:pt x="0" y="33375"/>
                    <a:pt x="4260" y="37635"/>
                    <a:pt x="9525" y="37635"/>
                  </a:cubicBezTo>
                  <a:cubicBezTo>
                    <a:pt x="14790" y="37635"/>
                    <a:pt x="19050" y="33375"/>
                    <a:pt x="19050" y="28110"/>
                  </a:cubicBezTo>
                  <a:cubicBezTo>
                    <a:pt x="19050" y="23115"/>
                    <a:pt x="23124" y="19050"/>
                    <a:pt x="28138" y="19050"/>
                  </a:cubicBezTo>
                  <a:cubicBezTo>
                    <a:pt x="33142" y="19050"/>
                    <a:pt x="37216" y="23115"/>
                    <a:pt x="37216" y="28110"/>
                  </a:cubicBezTo>
                  <a:cubicBezTo>
                    <a:pt x="37216" y="33375"/>
                    <a:pt x="41477" y="37635"/>
                    <a:pt x="46741" y="37635"/>
                  </a:cubicBezTo>
                  <a:cubicBezTo>
                    <a:pt x="52006" y="37635"/>
                    <a:pt x="56266" y="33375"/>
                    <a:pt x="56266" y="28110"/>
                  </a:cubicBezTo>
                  <a:cubicBezTo>
                    <a:pt x="56266" y="12613"/>
                    <a:pt x="43644" y="0"/>
                    <a:pt x="28138" y="0"/>
                  </a:cubicBezTo>
                  <a:cubicBezTo>
                    <a:pt x="12622" y="0"/>
                    <a:pt x="0" y="12613"/>
                    <a:pt x="0" y="281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D7260662-2734-408C-960C-EC98471FB3C3}"/>
              </a:ext>
            </a:extLst>
          </p:cNvPr>
          <p:cNvGrpSpPr/>
          <p:nvPr/>
        </p:nvGrpSpPr>
        <p:grpSpPr>
          <a:xfrm>
            <a:off x="635053" y="6220672"/>
            <a:ext cx="635848" cy="240215"/>
            <a:chOff x="8421738" y="177246"/>
            <a:chExt cx="304256" cy="114944"/>
          </a:xfrm>
        </p:grpSpPr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A2CA4BA-737D-45CE-AB51-34859BA0D584}"/>
                </a:ext>
              </a:extLst>
            </p:cNvPr>
            <p:cNvSpPr/>
            <p:nvPr/>
          </p:nvSpPr>
          <p:spPr>
            <a:xfrm>
              <a:off x="8543435" y="253875"/>
              <a:ext cx="101421" cy="38315"/>
            </a:xfrm>
            <a:custGeom>
              <a:avLst/>
              <a:gdLst>
                <a:gd name="connsiteX0" fmla="*/ 428623 w 476246"/>
                <a:gd name="connsiteY0" fmla="*/ 179918 h 179917"/>
                <a:gd name="connsiteX1" fmla="*/ 394942 w 476246"/>
                <a:gd name="connsiteY1" fmla="*/ 165973 h 179917"/>
                <a:gd name="connsiteX2" fmla="*/ 245181 w 476246"/>
                <a:gd name="connsiteY2" fmla="*/ 95250 h 179917"/>
                <a:gd name="connsiteX3" fmla="*/ 81303 w 476246"/>
                <a:gd name="connsiteY3" fmla="*/ 165973 h 179917"/>
                <a:gd name="connsiteX4" fmla="*/ 13952 w 476246"/>
                <a:gd name="connsiteY4" fmla="*/ 165973 h 179917"/>
                <a:gd name="connsiteX5" fmla="*/ 13952 w 476246"/>
                <a:gd name="connsiteY5" fmla="*/ 98622 h 179917"/>
                <a:gd name="connsiteX6" fmla="*/ 245181 w 476246"/>
                <a:gd name="connsiteY6" fmla="*/ 0 h 179917"/>
                <a:gd name="connsiteX7" fmla="*/ 462303 w 476246"/>
                <a:gd name="connsiteY7" fmla="*/ 98622 h 179917"/>
                <a:gd name="connsiteX8" fmla="*/ 462293 w 476246"/>
                <a:gd name="connsiteY8" fmla="*/ 165973 h 179917"/>
                <a:gd name="connsiteX9" fmla="*/ 428623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3" y="179918"/>
                  </a:moveTo>
                  <a:cubicBezTo>
                    <a:pt x="416440" y="179918"/>
                    <a:pt x="404239" y="175270"/>
                    <a:pt x="394942" y="165973"/>
                  </a:cubicBezTo>
                  <a:cubicBezTo>
                    <a:pt x="348022" y="119043"/>
                    <a:pt x="297635" y="95250"/>
                    <a:pt x="245181" y="95250"/>
                  </a:cubicBezTo>
                  <a:cubicBezTo>
                    <a:pt x="154541" y="95250"/>
                    <a:pt x="82008" y="165268"/>
                    <a:pt x="81303" y="165973"/>
                  </a:cubicBezTo>
                  <a:cubicBezTo>
                    <a:pt x="62701" y="184566"/>
                    <a:pt x="32554" y="184566"/>
                    <a:pt x="13952" y="165973"/>
                  </a:cubicBezTo>
                  <a:cubicBezTo>
                    <a:pt x="-4651" y="147371"/>
                    <a:pt x="-4651" y="117215"/>
                    <a:pt x="13952" y="98622"/>
                  </a:cubicBezTo>
                  <a:cubicBezTo>
                    <a:pt x="17981" y="94593"/>
                    <a:pt x="114079" y="0"/>
                    <a:pt x="245181" y="0"/>
                  </a:cubicBezTo>
                  <a:cubicBezTo>
                    <a:pt x="323819" y="0"/>
                    <a:pt x="396866" y="33176"/>
                    <a:pt x="462303" y="98622"/>
                  </a:cubicBezTo>
                  <a:cubicBezTo>
                    <a:pt x="480896" y="117224"/>
                    <a:pt x="480896" y="147371"/>
                    <a:pt x="462293" y="165973"/>
                  </a:cubicBezTo>
                  <a:cubicBezTo>
                    <a:pt x="453007" y="175270"/>
                    <a:pt x="440815" y="179918"/>
                    <a:pt x="428623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69BB0900-BFB1-41EE-9D37-52F364109663}"/>
                </a:ext>
              </a:extLst>
            </p:cNvPr>
            <p:cNvSpPr/>
            <p:nvPr/>
          </p:nvSpPr>
          <p:spPr>
            <a:xfrm>
              <a:off x="8624573" y="253875"/>
              <a:ext cx="101421" cy="38315"/>
            </a:xfrm>
            <a:custGeom>
              <a:avLst/>
              <a:gdLst>
                <a:gd name="connsiteX0" fmla="*/ 428624 w 476246"/>
                <a:gd name="connsiteY0" fmla="*/ 179918 h 179917"/>
                <a:gd name="connsiteX1" fmla="*/ 395067 w 476246"/>
                <a:gd name="connsiteY1" fmla="*/ 166087 h 179917"/>
                <a:gd name="connsiteX2" fmla="*/ 231066 w 476246"/>
                <a:gd name="connsiteY2" fmla="*/ 95250 h 179917"/>
                <a:gd name="connsiteX3" fmla="*/ 81304 w 476246"/>
                <a:gd name="connsiteY3" fmla="*/ 165973 h 179917"/>
                <a:gd name="connsiteX4" fmla="*/ 13953 w 476246"/>
                <a:gd name="connsiteY4" fmla="*/ 165973 h 179917"/>
                <a:gd name="connsiteX5" fmla="*/ 13943 w 476246"/>
                <a:gd name="connsiteY5" fmla="*/ 98622 h 179917"/>
                <a:gd name="connsiteX6" fmla="*/ 231066 w 476246"/>
                <a:gd name="connsiteY6" fmla="*/ 0 h 179917"/>
                <a:gd name="connsiteX7" fmla="*/ 462295 w 476246"/>
                <a:gd name="connsiteY7" fmla="*/ 98622 h 179917"/>
                <a:gd name="connsiteX8" fmla="*/ 462295 w 476246"/>
                <a:gd name="connsiteY8" fmla="*/ 165973 h 179917"/>
                <a:gd name="connsiteX9" fmla="*/ 428624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4" y="179918"/>
                  </a:moveTo>
                  <a:cubicBezTo>
                    <a:pt x="416489" y="179918"/>
                    <a:pt x="404345" y="175308"/>
                    <a:pt x="395067" y="166087"/>
                  </a:cubicBezTo>
                  <a:cubicBezTo>
                    <a:pt x="393695" y="164744"/>
                    <a:pt x="321648" y="95250"/>
                    <a:pt x="231066" y="95250"/>
                  </a:cubicBezTo>
                  <a:cubicBezTo>
                    <a:pt x="178612" y="95250"/>
                    <a:pt x="128224" y="119043"/>
                    <a:pt x="81304" y="165973"/>
                  </a:cubicBezTo>
                  <a:cubicBezTo>
                    <a:pt x="62702" y="184566"/>
                    <a:pt x="32555" y="184566"/>
                    <a:pt x="13953" y="165973"/>
                  </a:cubicBezTo>
                  <a:cubicBezTo>
                    <a:pt x="-4649" y="147371"/>
                    <a:pt x="-4649" y="117224"/>
                    <a:pt x="13943" y="98622"/>
                  </a:cubicBezTo>
                  <a:cubicBezTo>
                    <a:pt x="79380" y="33185"/>
                    <a:pt x="152427" y="0"/>
                    <a:pt x="231066" y="0"/>
                  </a:cubicBezTo>
                  <a:cubicBezTo>
                    <a:pt x="362187" y="0"/>
                    <a:pt x="458275" y="94593"/>
                    <a:pt x="462295" y="98622"/>
                  </a:cubicBezTo>
                  <a:cubicBezTo>
                    <a:pt x="480897" y="117215"/>
                    <a:pt x="480897" y="147371"/>
                    <a:pt x="462295" y="165973"/>
                  </a:cubicBezTo>
                  <a:cubicBezTo>
                    <a:pt x="453008" y="175270"/>
                    <a:pt x="440816" y="179918"/>
                    <a:pt x="428624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C46C0CBD-C221-4D6F-A5D2-CF49B064EE45}"/>
                </a:ext>
              </a:extLst>
            </p:cNvPr>
            <p:cNvSpPr/>
            <p:nvPr/>
          </p:nvSpPr>
          <p:spPr>
            <a:xfrm>
              <a:off x="8421738" y="177246"/>
              <a:ext cx="81128" cy="33806"/>
            </a:xfrm>
            <a:custGeom>
              <a:avLst/>
              <a:gdLst>
                <a:gd name="connsiteX0" fmla="*/ 333330 w 380954"/>
                <a:gd name="connsiteY0" fmla="*/ 158744 h 158743"/>
                <a:gd name="connsiteX1" fmla="*/ 299659 w 380954"/>
                <a:gd name="connsiteY1" fmla="*/ 144799 h 158743"/>
                <a:gd name="connsiteX2" fmla="*/ 195751 w 380954"/>
                <a:gd name="connsiteY2" fmla="*/ 95250 h 158743"/>
                <a:gd name="connsiteX3" fmla="*/ 81089 w 380954"/>
                <a:gd name="connsiteY3" fmla="*/ 144971 h 158743"/>
                <a:gd name="connsiteX4" fmla="*/ 13823 w 380954"/>
                <a:gd name="connsiteY4" fmla="*/ 144523 h 158743"/>
                <a:gd name="connsiteX5" fmla="*/ 13909 w 380954"/>
                <a:gd name="connsiteY5" fmla="*/ 77448 h 158743"/>
                <a:gd name="connsiteX6" fmla="*/ 195751 w 380954"/>
                <a:gd name="connsiteY6" fmla="*/ 0 h 158743"/>
                <a:gd name="connsiteX7" fmla="*/ 367010 w 380954"/>
                <a:gd name="connsiteY7" fmla="*/ 77448 h 158743"/>
                <a:gd name="connsiteX8" fmla="*/ 367010 w 380954"/>
                <a:gd name="connsiteY8" fmla="*/ 144799 h 158743"/>
                <a:gd name="connsiteX9" fmla="*/ 333330 w 380954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54" h="158743">
                  <a:moveTo>
                    <a:pt x="333330" y="158744"/>
                  </a:moveTo>
                  <a:cubicBezTo>
                    <a:pt x="321147" y="158744"/>
                    <a:pt x="308955" y="154095"/>
                    <a:pt x="299659" y="144799"/>
                  </a:cubicBezTo>
                  <a:cubicBezTo>
                    <a:pt x="266312" y="111452"/>
                    <a:pt x="232327" y="95250"/>
                    <a:pt x="195751" y="95250"/>
                  </a:cubicBezTo>
                  <a:cubicBezTo>
                    <a:pt x="132609" y="95250"/>
                    <a:pt x="81594" y="144475"/>
                    <a:pt x="81089" y="144971"/>
                  </a:cubicBezTo>
                  <a:cubicBezTo>
                    <a:pt x="62353" y="163306"/>
                    <a:pt x="32254" y="163154"/>
                    <a:pt x="13823" y="144523"/>
                  </a:cubicBezTo>
                  <a:cubicBezTo>
                    <a:pt x="-4617" y="125901"/>
                    <a:pt x="-4627" y="95974"/>
                    <a:pt x="13909" y="77448"/>
                  </a:cubicBezTo>
                  <a:cubicBezTo>
                    <a:pt x="17071" y="74285"/>
                    <a:pt x="92547" y="0"/>
                    <a:pt x="195751" y="0"/>
                  </a:cubicBezTo>
                  <a:cubicBezTo>
                    <a:pt x="257997" y="0"/>
                    <a:pt x="315623" y="26051"/>
                    <a:pt x="367010" y="77448"/>
                  </a:cubicBezTo>
                  <a:cubicBezTo>
                    <a:pt x="385603" y="96041"/>
                    <a:pt x="385603" y="126197"/>
                    <a:pt x="367010" y="144799"/>
                  </a:cubicBezTo>
                  <a:cubicBezTo>
                    <a:pt x="357714" y="154095"/>
                    <a:pt x="345531" y="158744"/>
                    <a:pt x="333330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B58A4082-2C2E-49A6-B1DC-AA12A5631D78}"/>
                </a:ext>
              </a:extLst>
            </p:cNvPr>
            <p:cNvSpPr/>
            <p:nvPr/>
          </p:nvSpPr>
          <p:spPr>
            <a:xfrm>
              <a:off x="8482582" y="177246"/>
              <a:ext cx="81137" cy="33806"/>
            </a:xfrm>
            <a:custGeom>
              <a:avLst/>
              <a:gdLst>
                <a:gd name="connsiteX0" fmla="*/ 333373 w 380997"/>
                <a:gd name="connsiteY0" fmla="*/ 158744 h 158743"/>
                <a:gd name="connsiteX1" fmla="*/ 299854 w 380997"/>
                <a:gd name="connsiteY1" fmla="*/ 144951 h 158743"/>
                <a:gd name="connsiteX2" fmla="*/ 185202 w 380997"/>
                <a:gd name="connsiteY2" fmla="*/ 95250 h 158743"/>
                <a:gd name="connsiteX3" fmla="*/ 81303 w 380997"/>
                <a:gd name="connsiteY3" fmla="*/ 144799 h 158743"/>
                <a:gd name="connsiteX4" fmla="*/ 13952 w 380997"/>
                <a:gd name="connsiteY4" fmla="*/ 144799 h 158743"/>
                <a:gd name="connsiteX5" fmla="*/ 13952 w 380997"/>
                <a:gd name="connsiteY5" fmla="*/ 77448 h 158743"/>
                <a:gd name="connsiteX6" fmla="*/ 185202 w 380997"/>
                <a:gd name="connsiteY6" fmla="*/ 0 h 158743"/>
                <a:gd name="connsiteX7" fmla="*/ 367053 w 380997"/>
                <a:gd name="connsiteY7" fmla="*/ 77448 h 158743"/>
                <a:gd name="connsiteX8" fmla="*/ 367053 w 380997"/>
                <a:gd name="connsiteY8" fmla="*/ 144799 h 158743"/>
                <a:gd name="connsiteX9" fmla="*/ 333373 w 380997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97" h="158743">
                  <a:moveTo>
                    <a:pt x="333373" y="158744"/>
                  </a:moveTo>
                  <a:cubicBezTo>
                    <a:pt x="321257" y="158744"/>
                    <a:pt x="309132" y="154153"/>
                    <a:pt x="299854" y="144951"/>
                  </a:cubicBezTo>
                  <a:cubicBezTo>
                    <a:pt x="298606" y="143751"/>
                    <a:pt x="247876" y="95250"/>
                    <a:pt x="185202" y="95250"/>
                  </a:cubicBezTo>
                  <a:cubicBezTo>
                    <a:pt x="148626" y="95250"/>
                    <a:pt x="114641" y="111452"/>
                    <a:pt x="81303" y="144799"/>
                  </a:cubicBezTo>
                  <a:cubicBezTo>
                    <a:pt x="62701" y="163392"/>
                    <a:pt x="32554" y="163392"/>
                    <a:pt x="13952" y="144799"/>
                  </a:cubicBezTo>
                  <a:cubicBezTo>
                    <a:pt x="-4651" y="126197"/>
                    <a:pt x="-4651" y="96041"/>
                    <a:pt x="13952" y="77448"/>
                  </a:cubicBezTo>
                  <a:cubicBezTo>
                    <a:pt x="65349" y="26051"/>
                    <a:pt x="122956" y="0"/>
                    <a:pt x="185202" y="0"/>
                  </a:cubicBezTo>
                  <a:cubicBezTo>
                    <a:pt x="288415" y="0"/>
                    <a:pt x="363891" y="74285"/>
                    <a:pt x="367053" y="77448"/>
                  </a:cubicBezTo>
                  <a:cubicBezTo>
                    <a:pt x="385646" y="96041"/>
                    <a:pt x="385646" y="126197"/>
                    <a:pt x="367053" y="144799"/>
                  </a:cubicBezTo>
                  <a:cubicBezTo>
                    <a:pt x="357757" y="154095"/>
                    <a:pt x="345574" y="158744"/>
                    <a:pt x="333373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170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20D73E-9375-481C-81D6-9605B00705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A1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3">
            <a:extLst>
              <a:ext uri="{FF2B5EF4-FFF2-40B4-BE49-F238E27FC236}">
                <a16:creationId xmlns="" xmlns:a16="http://schemas.microsoft.com/office/drawing/2014/main" id="{BBDEAE25-124B-49F2-808E-3A44AA184071}"/>
              </a:ext>
            </a:extLst>
          </p:cNvPr>
          <p:cNvGrpSpPr/>
          <p:nvPr/>
        </p:nvGrpSpPr>
        <p:grpSpPr>
          <a:xfrm>
            <a:off x="3606800" y="939800"/>
            <a:ext cx="4978400" cy="4978400"/>
            <a:chOff x="5972175" y="3271837"/>
            <a:chExt cx="247650" cy="247650"/>
          </a:xfrm>
          <a:solidFill>
            <a:srgbClr val="FFF3BB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FD334064-1796-4B57-9E16-0A7B9E0A2B2A}"/>
                </a:ext>
              </a:extLst>
            </p:cNvPr>
            <p:cNvSpPr/>
            <p:nvPr/>
          </p:nvSpPr>
          <p:spPr>
            <a:xfrm>
              <a:off x="6010275" y="3309937"/>
              <a:ext cx="171450" cy="171450"/>
            </a:xfrm>
            <a:custGeom>
              <a:avLst/>
              <a:gdLst>
                <a:gd name="connsiteX0" fmla="*/ 85725 w 171450"/>
                <a:gd name="connsiteY0" fmla="*/ 0 h 171450"/>
                <a:gd name="connsiteX1" fmla="*/ 0 w 171450"/>
                <a:gd name="connsiteY1" fmla="*/ 85725 h 171450"/>
                <a:gd name="connsiteX2" fmla="*/ 85725 w 171450"/>
                <a:gd name="connsiteY2" fmla="*/ 171450 h 171450"/>
                <a:gd name="connsiteX3" fmla="*/ 171450 w 171450"/>
                <a:gd name="connsiteY3" fmla="*/ 85725 h 171450"/>
                <a:gd name="connsiteX4" fmla="*/ 85725 w 171450"/>
                <a:gd name="connsiteY4" fmla="*/ 0 h 171450"/>
                <a:gd name="connsiteX5" fmla="*/ 85725 w 171450"/>
                <a:gd name="connsiteY5" fmla="*/ 152400 h 171450"/>
                <a:gd name="connsiteX6" fmla="*/ 19050 w 171450"/>
                <a:gd name="connsiteY6" fmla="*/ 85725 h 171450"/>
                <a:gd name="connsiteX7" fmla="*/ 85725 w 171450"/>
                <a:gd name="connsiteY7" fmla="*/ 19050 h 171450"/>
                <a:gd name="connsiteX8" fmla="*/ 152400 w 171450"/>
                <a:gd name="connsiteY8" fmla="*/ 85725 h 171450"/>
                <a:gd name="connsiteX9" fmla="*/ 85725 w 171450"/>
                <a:gd name="connsiteY9" fmla="*/ 1524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0" h="171450">
                  <a:moveTo>
                    <a:pt x="85725" y="0"/>
                  </a:moveTo>
                  <a:cubicBezTo>
                    <a:pt x="38380" y="0"/>
                    <a:pt x="0" y="38380"/>
                    <a:pt x="0" y="85725"/>
                  </a:cubicBezTo>
                  <a:cubicBezTo>
                    <a:pt x="0" y="133070"/>
                    <a:pt x="38380" y="171450"/>
                    <a:pt x="85725" y="171450"/>
                  </a:cubicBezTo>
                  <a:cubicBezTo>
                    <a:pt x="133070" y="171450"/>
                    <a:pt x="171450" y="133070"/>
                    <a:pt x="171450" y="85725"/>
                  </a:cubicBezTo>
                  <a:cubicBezTo>
                    <a:pt x="171392" y="38404"/>
                    <a:pt x="133046" y="58"/>
                    <a:pt x="85725" y="0"/>
                  </a:cubicBezTo>
                  <a:close/>
                  <a:moveTo>
                    <a:pt x="85725" y="152400"/>
                  </a:moveTo>
                  <a:cubicBezTo>
                    <a:pt x="48901" y="152400"/>
                    <a:pt x="19050" y="122549"/>
                    <a:pt x="19050" y="85725"/>
                  </a:cubicBezTo>
                  <a:cubicBezTo>
                    <a:pt x="19050" y="48901"/>
                    <a:pt x="48901" y="19050"/>
                    <a:pt x="85725" y="19050"/>
                  </a:cubicBezTo>
                  <a:cubicBezTo>
                    <a:pt x="122549" y="19050"/>
                    <a:pt x="152400" y="48901"/>
                    <a:pt x="152400" y="85725"/>
                  </a:cubicBezTo>
                  <a:cubicBezTo>
                    <a:pt x="152358" y="122531"/>
                    <a:pt x="122531" y="152358"/>
                    <a:pt x="85725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335856EE-B88C-4DEF-B4D8-4BC6EE92F26B}"/>
                </a:ext>
              </a:extLst>
            </p:cNvPr>
            <p:cNvSpPr/>
            <p:nvPr/>
          </p:nvSpPr>
          <p:spPr>
            <a:xfrm>
              <a:off x="6086475" y="3271837"/>
              <a:ext cx="19050" cy="28575"/>
            </a:xfrm>
            <a:custGeom>
              <a:avLst/>
              <a:gdLst>
                <a:gd name="connsiteX0" fmla="*/ 9525 w 19050"/>
                <a:gd name="connsiteY0" fmla="*/ 28575 h 28575"/>
                <a:gd name="connsiteX1" fmla="*/ 19050 w 19050"/>
                <a:gd name="connsiteY1" fmla="*/ 19050 h 28575"/>
                <a:gd name="connsiteX2" fmla="*/ 19050 w 19050"/>
                <a:gd name="connsiteY2" fmla="*/ 9525 h 28575"/>
                <a:gd name="connsiteX3" fmla="*/ 9525 w 19050"/>
                <a:gd name="connsiteY3" fmla="*/ 0 h 28575"/>
                <a:gd name="connsiteX4" fmla="*/ 0 w 19050"/>
                <a:gd name="connsiteY4" fmla="*/ 9525 h 28575"/>
                <a:gd name="connsiteX5" fmla="*/ 0 w 19050"/>
                <a:gd name="connsiteY5" fmla="*/ 19050 h 28575"/>
                <a:gd name="connsiteX6" fmla="*/ 9525 w 19050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28575">
                  <a:moveTo>
                    <a:pt x="9525" y="28575"/>
                  </a:moveTo>
                  <a:cubicBezTo>
                    <a:pt x="14786" y="28575"/>
                    <a:pt x="19050" y="24311"/>
                    <a:pt x="19050" y="19050"/>
                  </a:cubicBezTo>
                  <a:lnTo>
                    <a:pt x="19050" y="9525"/>
                  </a:lnTo>
                  <a:cubicBezTo>
                    <a:pt x="19050" y="4264"/>
                    <a:pt x="14786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lnTo>
                    <a:pt x="0" y="19050"/>
                  </a:lnTo>
                  <a:cubicBezTo>
                    <a:pt x="0" y="24311"/>
                    <a:pt x="4264" y="28575"/>
                    <a:pt x="9525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52424425-F709-4E91-AAB6-21E94E0B4CC3}"/>
                </a:ext>
              </a:extLst>
            </p:cNvPr>
            <p:cNvSpPr/>
            <p:nvPr/>
          </p:nvSpPr>
          <p:spPr>
            <a:xfrm>
              <a:off x="6191250" y="3386137"/>
              <a:ext cx="28575" cy="19050"/>
            </a:xfrm>
            <a:custGeom>
              <a:avLst/>
              <a:gdLst>
                <a:gd name="connsiteX0" fmla="*/ 19050 w 28575"/>
                <a:gd name="connsiteY0" fmla="*/ 0 h 19050"/>
                <a:gd name="connsiteX1" fmla="*/ 9525 w 28575"/>
                <a:gd name="connsiteY1" fmla="*/ 0 h 19050"/>
                <a:gd name="connsiteX2" fmla="*/ 0 w 28575"/>
                <a:gd name="connsiteY2" fmla="*/ 9525 h 19050"/>
                <a:gd name="connsiteX3" fmla="*/ 9525 w 28575"/>
                <a:gd name="connsiteY3" fmla="*/ 19050 h 19050"/>
                <a:gd name="connsiteX4" fmla="*/ 19050 w 28575"/>
                <a:gd name="connsiteY4" fmla="*/ 19050 h 19050"/>
                <a:gd name="connsiteX5" fmla="*/ 28575 w 28575"/>
                <a:gd name="connsiteY5" fmla="*/ 9525 h 19050"/>
                <a:gd name="connsiteX6" fmla="*/ 19050 w 2857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19050" y="0"/>
                  </a:moveTo>
                  <a:lnTo>
                    <a:pt x="9525" y="0"/>
                  </a:lnTo>
                  <a:cubicBezTo>
                    <a:pt x="4264" y="0"/>
                    <a:pt x="0" y="4264"/>
                    <a:pt x="0" y="9525"/>
                  </a:cubicBezTo>
                  <a:cubicBezTo>
                    <a:pt x="0" y="14786"/>
                    <a:pt x="4264" y="19050"/>
                    <a:pt x="9525" y="19050"/>
                  </a:cubicBezTo>
                  <a:lnTo>
                    <a:pt x="19050" y="19050"/>
                  </a:lnTo>
                  <a:cubicBezTo>
                    <a:pt x="24311" y="19050"/>
                    <a:pt x="28575" y="14786"/>
                    <a:pt x="28575" y="9525"/>
                  </a:cubicBezTo>
                  <a:cubicBezTo>
                    <a:pt x="28575" y="4264"/>
                    <a:pt x="24311" y="0"/>
                    <a:pt x="190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D8127BA3-72DB-4CD2-B476-3FC8F03699B7}"/>
                </a:ext>
              </a:extLst>
            </p:cNvPr>
            <p:cNvSpPr/>
            <p:nvPr/>
          </p:nvSpPr>
          <p:spPr>
            <a:xfrm>
              <a:off x="6086475" y="3490912"/>
              <a:ext cx="19050" cy="28575"/>
            </a:xfrm>
            <a:custGeom>
              <a:avLst/>
              <a:gdLst>
                <a:gd name="connsiteX0" fmla="*/ 9525 w 19050"/>
                <a:gd name="connsiteY0" fmla="*/ 0 h 28575"/>
                <a:gd name="connsiteX1" fmla="*/ 0 w 19050"/>
                <a:gd name="connsiteY1" fmla="*/ 9525 h 28575"/>
                <a:gd name="connsiteX2" fmla="*/ 0 w 19050"/>
                <a:gd name="connsiteY2" fmla="*/ 19050 h 28575"/>
                <a:gd name="connsiteX3" fmla="*/ 9525 w 19050"/>
                <a:gd name="connsiteY3" fmla="*/ 28575 h 28575"/>
                <a:gd name="connsiteX4" fmla="*/ 19050 w 19050"/>
                <a:gd name="connsiteY4" fmla="*/ 19050 h 28575"/>
                <a:gd name="connsiteX5" fmla="*/ 19050 w 19050"/>
                <a:gd name="connsiteY5" fmla="*/ 9525 h 28575"/>
                <a:gd name="connsiteX6" fmla="*/ 9525 w 19050"/>
                <a:gd name="connsiteY6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28575">
                  <a:moveTo>
                    <a:pt x="9525" y="0"/>
                  </a:moveTo>
                  <a:cubicBezTo>
                    <a:pt x="4264" y="0"/>
                    <a:pt x="0" y="4264"/>
                    <a:pt x="0" y="9525"/>
                  </a:cubicBezTo>
                  <a:lnTo>
                    <a:pt x="0" y="19050"/>
                  </a:lnTo>
                  <a:cubicBezTo>
                    <a:pt x="0" y="24311"/>
                    <a:pt x="4264" y="28575"/>
                    <a:pt x="9525" y="28575"/>
                  </a:cubicBezTo>
                  <a:cubicBezTo>
                    <a:pt x="14786" y="28575"/>
                    <a:pt x="19050" y="24311"/>
                    <a:pt x="19050" y="19050"/>
                  </a:cubicBezTo>
                  <a:lnTo>
                    <a:pt x="19050" y="9525"/>
                  </a:lnTo>
                  <a:cubicBezTo>
                    <a:pt x="19050" y="4264"/>
                    <a:pt x="14786" y="0"/>
                    <a:pt x="95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63972496-8476-4754-9F17-5A2B1A197CA7}"/>
                </a:ext>
              </a:extLst>
            </p:cNvPr>
            <p:cNvSpPr/>
            <p:nvPr/>
          </p:nvSpPr>
          <p:spPr>
            <a:xfrm>
              <a:off x="5972175" y="3386137"/>
              <a:ext cx="28575" cy="19050"/>
            </a:xfrm>
            <a:custGeom>
              <a:avLst/>
              <a:gdLst>
                <a:gd name="connsiteX0" fmla="*/ 19050 w 28575"/>
                <a:gd name="connsiteY0" fmla="*/ 0 h 19050"/>
                <a:gd name="connsiteX1" fmla="*/ 9525 w 28575"/>
                <a:gd name="connsiteY1" fmla="*/ 0 h 19050"/>
                <a:gd name="connsiteX2" fmla="*/ 0 w 28575"/>
                <a:gd name="connsiteY2" fmla="*/ 9525 h 19050"/>
                <a:gd name="connsiteX3" fmla="*/ 9525 w 28575"/>
                <a:gd name="connsiteY3" fmla="*/ 19050 h 19050"/>
                <a:gd name="connsiteX4" fmla="*/ 19050 w 28575"/>
                <a:gd name="connsiteY4" fmla="*/ 19050 h 19050"/>
                <a:gd name="connsiteX5" fmla="*/ 28575 w 28575"/>
                <a:gd name="connsiteY5" fmla="*/ 9525 h 19050"/>
                <a:gd name="connsiteX6" fmla="*/ 19050 w 2857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" h="19050">
                  <a:moveTo>
                    <a:pt x="19050" y="0"/>
                  </a:moveTo>
                  <a:lnTo>
                    <a:pt x="9525" y="0"/>
                  </a:lnTo>
                  <a:cubicBezTo>
                    <a:pt x="4264" y="0"/>
                    <a:pt x="0" y="4264"/>
                    <a:pt x="0" y="9525"/>
                  </a:cubicBezTo>
                  <a:cubicBezTo>
                    <a:pt x="0" y="14786"/>
                    <a:pt x="4264" y="19050"/>
                    <a:pt x="9525" y="19050"/>
                  </a:cubicBezTo>
                  <a:lnTo>
                    <a:pt x="19050" y="19050"/>
                  </a:lnTo>
                  <a:cubicBezTo>
                    <a:pt x="24311" y="19050"/>
                    <a:pt x="28575" y="14786"/>
                    <a:pt x="28575" y="9525"/>
                  </a:cubicBezTo>
                  <a:cubicBezTo>
                    <a:pt x="28575" y="4264"/>
                    <a:pt x="24311" y="0"/>
                    <a:pt x="190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FB1879BE-5BAE-4D8D-A53A-E8E537D5023C}"/>
                </a:ext>
              </a:extLst>
            </p:cNvPr>
            <p:cNvSpPr/>
            <p:nvPr/>
          </p:nvSpPr>
          <p:spPr>
            <a:xfrm>
              <a:off x="6162557" y="3303085"/>
              <a:ext cx="26018" cy="26018"/>
            </a:xfrm>
            <a:custGeom>
              <a:avLst/>
              <a:gdLst>
                <a:gd name="connsiteX0" fmla="*/ 9642 w 26018"/>
                <a:gd name="connsiteY0" fmla="*/ 2908 h 26018"/>
                <a:gd name="connsiteX1" fmla="*/ 2908 w 26018"/>
                <a:gd name="connsiteY1" fmla="*/ 9642 h 26018"/>
                <a:gd name="connsiteX2" fmla="*/ 2674 w 26018"/>
                <a:gd name="connsiteY2" fmla="*/ 23110 h 26018"/>
                <a:gd name="connsiteX3" fmla="*/ 16142 w 26018"/>
                <a:gd name="connsiteY3" fmla="*/ 23344 h 26018"/>
                <a:gd name="connsiteX4" fmla="*/ 16376 w 26018"/>
                <a:gd name="connsiteY4" fmla="*/ 23110 h 26018"/>
                <a:gd name="connsiteX5" fmla="*/ 23110 w 26018"/>
                <a:gd name="connsiteY5" fmla="*/ 16376 h 26018"/>
                <a:gd name="connsiteX6" fmla="*/ 23344 w 26018"/>
                <a:gd name="connsiteY6" fmla="*/ 2908 h 26018"/>
                <a:gd name="connsiteX7" fmla="*/ 9876 w 26018"/>
                <a:gd name="connsiteY7" fmla="*/ 2674 h 26018"/>
                <a:gd name="connsiteX8" fmla="*/ 9642 w 26018"/>
                <a:gd name="connsiteY8" fmla="*/ 290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18" h="26018">
                  <a:moveTo>
                    <a:pt x="9642" y="2908"/>
                  </a:moveTo>
                  <a:lnTo>
                    <a:pt x="2908" y="9642"/>
                  </a:lnTo>
                  <a:cubicBezTo>
                    <a:pt x="-876" y="13297"/>
                    <a:pt x="-981" y="19327"/>
                    <a:pt x="2674" y="23110"/>
                  </a:cubicBezTo>
                  <a:cubicBezTo>
                    <a:pt x="6328" y="26894"/>
                    <a:pt x="12358" y="26999"/>
                    <a:pt x="16142" y="23344"/>
                  </a:cubicBezTo>
                  <a:cubicBezTo>
                    <a:pt x="16222" y="23268"/>
                    <a:pt x="16300" y="23190"/>
                    <a:pt x="16376" y="23110"/>
                  </a:cubicBezTo>
                  <a:lnTo>
                    <a:pt x="23110" y="16376"/>
                  </a:lnTo>
                  <a:cubicBezTo>
                    <a:pt x="26894" y="12722"/>
                    <a:pt x="26999" y="6692"/>
                    <a:pt x="23344" y="2908"/>
                  </a:cubicBezTo>
                  <a:cubicBezTo>
                    <a:pt x="19690" y="-876"/>
                    <a:pt x="13660" y="-981"/>
                    <a:pt x="9876" y="2674"/>
                  </a:cubicBezTo>
                  <a:cubicBezTo>
                    <a:pt x="9797" y="2750"/>
                    <a:pt x="9719" y="2829"/>
                    <a:pt x="9642" y="2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76EC19E1-B486-4AA4-BB70-19E85E4792D8}"/>
                </a:ext>
              </a:extLst>
            </p:cNvPr>
            <p:cNvSpPr/>
            <p:nvPr/>
          </p:nvSpPr>
          <p:spPr>
            <a:xfrm>
              <a:off x="6003423" y="3462454"/>
              <a:ext cx="25784" cy="25784"/>
            </a:xfrm>
            <a:custGeom>
              <a:avLst/>
              <a:gdLst>
                <a:gd name="connsiteX0" fmla="*/ 9642 w 25784"/>
                <a:gd name="connsiteY0" fmla="*/ 2674 h 25784"/>
                <a:gd name="connsiteX1" fmla="*/ 2908 w 25784"/>
                <a:gd name="connsiteY1" fmla="*/ 9408 h 25784"/>
                <a:gd name="connsiteX2" fmla="*/ 2674 w 25784"/>
                <a:gd name="connsiteY2" fmla="*/ 22876 h 25784"/>
                <a:gd name="connsiteX3" fmla="*/ 16142 w 25784"/>
                <a:gd name="connsiteY3" fmla="*/ 23110 h 25784"/>
                <a:gd name="connsiteX4" fmla="*/ 16376 w 25784"/>
                <a:gd name="connsiteY4" fmla="*/ 22876 h 25784"/>
                <a:gd name="connsiteX5" fmla="*/ 23110 w 25784"/>
                <a:gd name="connsiteY5" fmla="*/ 16142 h 25784"/>
                <a:gd name="connsiteX6" fmla="*/ 22876 w 25784"/>
                <a:gd name="connsiteY6" fmla="*/ 2674 h 25784"/>
                <a:gd name="connsiteX7" fmla="*/ 9642 w 25784"/>
                <a:gd name="connsiteY7" fmla="*/ 2674 h 2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84" h="25784">
                  <a:moveTo>
                    <a:pt x="9642" y="2674"/>
                  </a:moveTo>
                  <a:lnTo>
                    <a:pt x="2908" y="9408"/>
                  </a:lnTo>
                  <a:cubicBezTo>
                    <a:pt x="-876" y="13062"/>
                    <a:pt x="-981" y="19092"/>
                    <a:pt x="2674" y="22876"/>
                  </a:cubicBezTo>
                  <a:cubicBezTo>
                    <a:pt x="6328" y="26660"/>
                    <a:pt x="12358" y="26765"/>
                    <a:pt x="16142" y="23110"/>
                  </a:cubicBezTo>
                  <a:cubicBezTo>
                    <a:pt x="16222" y="23034"/>
                    <a:pt x="16300" y="22956"/>
                    <a:pt x="16376" y="22876"/>
                  </a:cubicBezTo>
                  <a:lnTo>
                    <a:pt x="23110" y="16142"/>
                  </a:lnTo>
                  <a:cubicBezTo>
                    <a:pt x="26765" y="12358"/>
                    <a:pt x="26660" y="6328"/>
                    <a:pt x="22876" y="2674"/>
                  </a:cubicBezTo>
                  <a:cubicBezTo>
                    <a:pt x="19185" y="-891"/>
                    <a:pt x="13333" y="-891"/>
                    <a:pt x="9642" y="26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7F3128DD-29CA-4276-B090-039173673EE1}"/>
                </a:ext>
              </a:extLst>
            </p:cNvPr>
            <p:cNvSpPr/>
            <p:nvPr/>
          </p:nvSpPr>
          <p:spPr>
            <a:xfrm>
              <a:off x="6003657" y="3303319"/>
              <a:ext cx="25550" cy="25550"/>
            </a:xfrm>
            <a:custGeom>
              <a:avLst/>
              <a:gdLst>
                <a:gd name="connsiteX0" fmla="*/ 9408 w 25550"/>
                <a:gd name="connsiteY0" fmla="*/ 22876 h 25550"/>
                <a:gd name="connsiteX1" fmla="*/ 22876 w 25550"/>
                <a:gd name="connsiteY1" fmla="*/ 22642 h 25550"/>
                <a:gd name="connsiteX2" fmla="*/ 22876 w 25550"/>
                <a:gd name="connsiteY2" fmla="*/ 9408 h 25550"/>
                <a:gd name="connsiteX3" fmla="*/ 16142 w 25550"/>
                <a:gd name="connsiteY3" fmla="*/ 2674 h 25550"/>
                <a:gd name="connsiteX4" fmla="*/ 2674 w 25550"/>
                <a:gd name="connsiteY4" fmla="*/ 2908 h 25550"/>
                <a:gd name="connsiteX5" fmla="*/ 2674 w 25550"/>
                <a:gd name="connsiteY5" fmla="*/ 16142 h 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50" h="25550">
                  <a:moveTo>
                    <a:pt x="9408" y="22876"/>
                  </a:moveTo>
                  <a:cubicBezTo>
                    <a:pt x="13192" y="26531"/>
                    <a:pt x="19222" y="26426"/>
                    <a:pt x="22876" y="22642"/>
                  </a:cubicBezTo>
                  <a:cubicBezTo>
                    <a:pt x="26441" y="18951"/>
                    <a:pt x="26441" y="13099"/>
                    <a:pt x="22876" y="9408"/>
                  </a:cubicBezTo>
                  <a:lnTo>
                    <a:pt x="16142" y="2674"/>
                  </a:lnTo>
                  <a:cubicBezTo>
                    <a:pt x="12358" y="-981"/>
                    <a:pt x="6328" y="-876"/>
                    <a:pt x="2674" y="2908"/>
                  </a:cubicBezTo>
                  <a:cubicBezTo>
                    <a:pt x="-891" y="6599"/>
                    <a:pt x="-891" y="12451"/>
                    <a:pt x="2674" y="161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2C13E6AE-7ED8-425F-80EA-E633750CB0CC}"/>
                </a:ext>
              </a:extLst>
            </p:cNvPr>
            <p:cNvSpPr/>
            <p:nvPr/>
          </p:nvSpPr>
          <p:spPr>
            <a:xfrm>
              <a:off x="6162792" y="3462454"/>
              <a:ext cx="25550" cy="25550"/>
            </a:xfrm>
            <a:custGeom>
              <a:avLst/>
              <a:gdLst>
                <a:gd name="connsiteX0" fmla="*/ 16142 w 25550"/>
                <a:gd name="connsiteY0" fmla="*/ 2674 h 25550"/>
                <a:gd name="connsiteX1" fmla="*/ 2674 w 25550"/>
                <a:gd name="connsiteY1" fmla="*/ 2908 h 25550"/>
                <a:gd name="connsiteX2" fmla="*/ 2674 w 25550"/>
                <a:gd name="connsiteY2" fmla="*/ 16142 h 25550"/>
                <a:gd name="connsiteX3" fmla="*/ 9408 w 25550"/>
                <a:gd name="connsiteY3" fmla="*/ 22876 h 25550"/>
                <a:gd name="connsiteX4" fmla="*/ 22876 w 25550"/>
                <a:gd name="connsiteY4" fmla="*/ 22642 h 25550"/>
                <a:gd name="connsiteX5" fmla="*/ 22876 w 25550"/>
                <a:gd name="connsiteY5" fmla="*/ 9408 h 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50" h="25550">
                  <a:moveTo>
                    <a:pt x="16142" y="2674"/>
                  </a:moveTo>
                  <a:cubicBezTo>
                    <a:pt x="12358" y="-981"/>
                    <a:pt x="6328" y="-876"/>
                    <a:pt x="2674" y="2908"/>
                  </a:cubicBezTo>
                  <a:cubicBezTo>
                    <a:pt x="-891" y="6599"/>
                    <a:pt x="-891" y="12451"/>
                    <a:pt x="2674" y="16142"/>
                  </a:cubicBezTo>
                  <a:lnTo>
                    <a:pt x="9408" y="22876"/>
                  </a:lnTo>
                  <a:cubicBezTo>
                    <a:pt x="13192" y="26531"/>
                    <a:pt x="19222" y="26426"/>
                    <a:pt x="22876" y="22642"/>
                  </a:cubicBezTo>
                  <a:cubicBezTo>
                    <a:pt x="26441" y="18951"/>
                    <a:pt x="26441" y="13099"/>
                    <a:pt x="22876" y="9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FE6B8DC-7C6E-4EBF-9154-8425D2493032}"/>
              </a:ext>
            </a:extLst>
          </p:cNvPr>
          <p:cNvSpPr txBox="1"/>
          <p:nvPr/>
        </p:nvSpPr>
        <p:spPr>
          <a:xfrm>
            <a:off x="4914900" y="3055035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0C3A64E-4115-4D25-8028-0AB4881137BD}"/>
              </a:ext>
            </a:extLst>
          </p:cNvPr>
          <p:cNvSpPr txBox="1"/>
          <p:nvPr/>
        </p:nvSpPr>
        <p:spPr>
          <a:xfrm>
            <a:off x="8476655" y="939800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5B44AE8-DEA6-4DAF-97BC-61F4E6D8DFA0}"/>
              </a:ext>
            </a:extLst>
          </p:cNvPr>
          <p:cNvSpPr txBox="1"/>
          <p:nvPr/>
        </p:nvSpPr>
        <p:spPr>
          <a:xfrm>
            <a:off x="8476655" y="1674497"/>
            <a:ext cx="3057979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7B66796-E91F-4300-B580-FB8287E1EB01}"/>
              </a:ext>
            </a:extLst>
          </p:cNvPr>
          <p:cNvSpPr txBox="1"/>
          <p:nvPr/>
        </p:nvSpPr>
        <p:spPr>
          <a:xfrm>
            <a:off x="8476655" y="3997473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06A30F4-B22B-41DD-B5C9-D163F90BAFFE}"/>
              </a:ext>
            </a:extLst>
          </p:cNvPr>
          <p:cNvSpPr txBox="1"/>
          <p:nvPr/>
        </p:nvSpPr>
        <p:spPr>
          <a:xfrm>
            <a:off x="8476655" y="4732170"/>
            <a:ext cx="3057979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DAA5F93-9E8C-44D7-B89F-EF1D374A4344}"/>
              </a:ext>
            </a:extLst>
          </p:cNvPr>
          <p:cNvSpPr txBox="1"/>
          <p:nvPr/>
        </p:nvSpPr>
        <p:spPr>
          <a:xfrm>
            <a:off x="657365" y="939800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AC1F80D9-8AE8-4582-9DD3-FF8F5AD4A650}"/>
              </a:ext>
            </a:extLst>
          </p:cNvPr>
          <p:cNvSpPr txBox="1"/>
          <p:nvPr/>
        </p:nvSpPr>
        <p:spPr>
          <a:xfrm>
            <a:off x="657365" y="1674497"/>
            <a:ext cx="3057979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1DD0DB1-0A2C-47E4-A4F9-BF4121A39C3E}"/>
              </a:ext>
            </a:extLst>
          </p:cNvPr>
          <p:cNvSpPr txBox="1"/>
          <p:nvPr/>
        </p:nvSpPr>
        <p:spPr>
          <a:xfrm>
            <a:off x="657365" y="3997473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A466BE5-2E9F-49E6-8733-A3073BCC6E75}"/>
              </a:ext>
            </a:extLst>
          </p:cNvPr>
          <p:cNvSpPr txBox="1"/>
          <p:nvPr/>
        </p:nvSpPr>
        <p:spPr>
          <a:xfrm>
            <a:off x="657365" y="4732170"/>
            <a:ext cx="3057979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F9A604D8-5EC9-40D8-86A2-72AE2BB2F9AF}"/>
              </a:ext>
            </a:extLst>
          </p:cNvPr>
          <p:cNvSpPr/>
          <p:nvPr/>
        </p:nvSpPr>
        <p:spPr>
          <a:xfrm rot="18496665">
            <a:off x="6692823" y="254194"/>
            <a:ext cx="793841" cy="916803"/>
          </a:xfrm>
          <a:custGeom>
            <a:avLst/>
            <a:gdLst>
              <a:gd name="connsiteX0" fmla="*/ 493771 w 495712"/>
              <a:gd name="connsiteY0" fmla="*/ 500753 h 572495"/>
              <a:gd name="connsiteX1" fmla="*/ 454814 w 495712"/>
              <a:gd name="connsiteY1" fmla="*/ 445984 h 572495"/>
              <a:gd name="connsiteX2" fmla="*/ 450909 w 495712"/>
              <a:gd name="connsiteY2" fmla="*/ 437507 h 572495"/>
              <a:gd name="connsiteX3" fmla="*/ 345467 w 495712"/>
              <a:gd name="connsiteY3" fmla="*/ 248340 h 572495"/>
              <a:gd name="connsiteX4" fmla="*/ 255265 w 495712"/>
              <a:gd name="connsiteY4" fmla="*/ 10215 h 572495"/>
              <a:gd name="connsiteX5" fmla="*/ 237164 w 495712"/>
              <a:gd name="connsiteY5" fmla="*/ 647 h 572495"/>
              <a:gd name="connsiteX6" fmla="*/ 229167 w 495712"/>
              <a:gd name="connsiteY6" fmla="*/ 6786 h 572495"/>
              <a:gd name="connsiteX7" fmla="*/ 199639 w 495712"/>
              <a:gd name="connsiteY7" fmla="*/ 50030 h 572495"/>
              <a:gd name="connsiteX8" fmla="*/ 187923 w 495712"/>
              <a:gd name="connsiteY8" fmla="*/ 57459 h 572495"/>
              <a:gd name="connsiteX9" fmla="*/ 160491 w 495712"/>
              <a:gd name="connsiteY9" fmla="*/ 120896 h 572495"/>
              <a:gd name="connsiteX10" fmla="*/ 158967 w 495712"/>
              <a:gd name="connsiteY10" fmla="*/ 123849 h 572495"/>
              <a:gd name="connsiteX11" fmla="*/ 158110 w 495712"/>
              <a:gd name="connsiteY11" fmla="*/ 126230 h 572495"/>
              <a:gd name="connsiteX12" fmla="*/ 55431 w 495712"/>
              <a:gd name="connsiteY12" fmla="*/ 377118 h 572495"/>
              <a:gd name="connsiteX13" fmla="*/ 42000 w 495712"/>
              <a:gd name="connsiteY13" fmla="*/ 415980 h 572495"/>
              <a:gd name="connsiteX14" fmla="*/ 36952 w 495712"/>
              <a:gd name="connsiteY14" fmla="*/ 441222 h 572495"/>
              <a:gd name="connsiteX15" fmla="*/ 1900 w 495712"/>
              <a:gd name="connsiteY15" fmla="*/ 519708 h 572495"/>
              <a:gd name="connsiteX16" fmla="*/ 7315 w 495712"/>
              <a:gd name="connsiteY16" fmla="*/ 539454 h 572495"/>
              <a:gd name="connsiteX17" fmla="*/ 10377 w 495712"/>
              <a:gd name="connsiteY17" fmla="*/ 540758 h 572495"/>
              <a:gd name="connsiteX18" fmla="*/ 270315 w 495712"/>
              <a:gd name="connsiteY18" fmla="*/ 572095 h 572495"/>
              <a:gd name="connsiteX19" fmla="*/ 491580 w 495712"/>
              <a:gd name="connsiteY19" fmla="*/ 517993 h 572495"/>
              <a:gd name="connsiteX20" fmla="*/ 493771 w 495712"/>
              <a:gd name="connsiteY20" fmla="*/ 500753 h 572495"/>
              <a:gd name="connsiteX21" fmla="*/ 66765 w 495712"/>
              <a:gd name="connsiteY21" fmla="*/ 432268 h 572495"/>
              <a:gd name="connsiteX22" fmla="*/ 72576 w 495712"/>
              <a:gd name="connsiteY22" fmla="*/ 414933 h 572495"/>
              <a:gd name="connsiteX23" fmla="*/ 85434 w 495712"/>
              <a:gd name="connsiteY23" fmla="*/ 378261 h 572495"/>
              <a:gd name="connsiteX24" fmla="*/ 142584 w 495712"/>
              <a:gd name="connsiteY24" fmla="*/ 235386 h 572495"/>
              <a:gd name="connsiteX25" fmla="*/ 186971 w 495712"/>
              <a:gd name="connsiteY25" fmla="*/ 131945 h 572495"/>
              <a:gd name="connsiteX26" fmla="*/ 237549 w 495712"/>
              <a:gd name="connsiteY26" fmla="*/ 44505 h 572495"/>
              <a:gd name="connsiteX27" fmla="*/ 320797 w 495712"/>
              <a:gd name="connsiteY27" fmla="*/ 263104 h 572495"/>
              <a:gd name="connsiteX28" fmla="*/ 417762 w 495712"/>
              <a:gd name="connsiteY28" fmla="*/ 442746 h 572495"/>
              <a:gd name="connsiteX29" fmla="*/ 292222 w 495712"/>
              <a:gd name="connsiteY29" fmla="*/ 469511 h 572495"/>
              <a:gd name="connsiteX30" fmla="*/ 139822 w 495712"/>
              <a:gd name="connsiteY30" fmla="*/ 465796 h 572495"/>
              <a:gd name="connsiteX31" fmla="*/ 70385 w 495712"/>
              <a:gd name="connsiteY31" fmla="*/ 440555 h 572495"/>
              <a:gd name="connsiteX32" fmla="*/ 66765 w 495712"/>
              <a:gd name="connsiteY32" fmla="*/ 432268 h 572495"/>
              <a:gd name="connsiteX33" fmla="*/ 261552 w 495712"/>
              <a:gd name="connsiteY33" fmla="*/ 543615 h 572495"/>
              <a:gd name="connsiteX34" fmla="*/ 36095 w 495712"/>
              <a:gd name="connsiteY34" fmla="*/ 518755 h 572495"/>
              <a:gd name="connsiteX35" fmla="*/ 59336 w 495712"/>
              <a:gd name="connsiteY35" fmla="*/ 467415 h 572495"/>
              <a:gd name="connsiteX36" fmla="*/ 65527 w 495712"/>
              <a:gd name="connsiteY36" fmla="*/ 470273 h 572495"/>
              <a:gd name="connsiteX37" fmla="*/ 103056 w 495712"/>
              <a:gd name="connsiteY37" fmla="*/ 485322 h 572495"/>
              <a:gd name="connsiteX38" fmla="*/ 271172 w 495712"/>
              <a:gd name="connsiteY38" fmla="*/ 500943 h 572495"/>
              <a:gd name="connsiteX39" fmla="*/ 434335 w 495712"/>
              <a:gd name="connsiteY39" fmla="*/ 466749 h 572495"/>
              <a:gd name="connsiteX40" fmla="*/ 461958 w 495712"/>
              <a:gd name="connsiteY40" fmla="*/ 505515 h 572495"/>
              <a:gd name="connsiteX41" fmla="*/ 261552 w 495712"/>
              <a:gd name="connsiteY41" fmla="*/ 543615 h 572495"/>
              <a:gd name="connsiteX42" fmla="*/ 165349 w 495712"/>
              <a:gd name="connsiteY42" fmla="*/ 353115 h 572495"/>
              <a:gd name="connsiteX43" fmla="*/ 160206 w 495712"/>
              <a:gd name="connsiteY43" fmla="*/ 372642 h 572495"/>
              <a:gd name="connsiteX44" fmla="*/ 182304 w 495712"/>
              <a:gd name="connsiteY44" fmla="*/ 410742 h 572495"/>
              <a:gd name="connsiteX45" fmla="*/ 226023 w 495712"/>
              <a:gd name="connsiteY45" fmla="*/ 429792 h 572495"/>
              <a:gd name="connsiteX46" fmla="*/ 294222 w 495712"/>
              <a:gd name="connsiteY46" fmla="*/ 372642 h 572495"/>
              <a:gd name="connsiteX47" fmla="*/ 283748 w 495712"/>
              <a:gd name="connsiteY47" fmla="*/ 355363 h 572495"/>
              <a:gd name="connsiteX48" fmla="*/ 266695 w 495712"/>
              <a:gd name="connsiteY48" fmla="*/ 365022 h 572495"/>
              <a:gd name="connsiteX49" fmla="*/ 224214 w 495712"/>
              <a:gd name="connsiteY49" fmla="*/ 401407 h 572495"/>
              <a:gd name="connsiteX50" fmla="*/ 200115 w 495712"/>
              <a:gd name="connsiteY50" fmla="*/ 388263 h 572495"/>
              <a:gd name="connsiteX51" fmla="*/ 198496 w 495712"/>
              <a:gd name="connsiteY51" fmla="*/ 386072 h 572495"/>
              <a:gd name="connsiteX52" fmla="*/ 196305 w 495712"/>
              <a:gd name="connsiteY52" fmla="*/ 382643 h 572495"/>
              <a:gd name="connsiteX53" fmla="*/ 191924 w 495712"/>
              <a:gd name="connsiteY53" fmla="*/ 374928 h 572495"/>
              <a:gd name="connsiteX54" fmla="*/ 184494 w 495712"/>
              <a:gd name="connsiteY54" fmla="*/ 358735 h 572495"/>
              <a:gd name="connsiteX55" fmla="*/ 165349 w 495712"/>
              <a:gd name="connsiteY55" fmla="*/ 353592 h 572495"/>
              <a:gd name="connsiteX56" fmla="*/ 257932 w 495712"/>
              <a:gd name="connsiteY56" fmla="*/ 250626 h 572495"/>
              <a:gd name="connsiteX57" fmla="*/ 258599 w 495712"/>
              <a:gd name="connsiteY57" fmla="*/ 251865 h 572495"/>
              <a:gd name="connsiteX58" fmla="*/ 258599 w 495712"/>
              <a:gd name="connsiteY58" fmla="*/ 253293 h 572495"/>
              <a:gd name="connsiteX59" fmla="*/ 258599 w 495712"/>
              <a:gd name="connsiteY59" fmla="*/ 255389 h 572495"/>
              <a:gd name="connsiteX60" fmla="*/ 258599 w 495712"/>
              <a:gd name="connsiteY60" fmla="*/ 259199 h 572495"/>
              <a:gd name="connsiteX61" fmla="*/ 260313 w 495712"/>
              <a:gd name="connsiteY61" fmla="*/ 264533 h 572495"/>
              <a:gd name="connsiteX62" fmla="*/ 264028 w 495712"/>
              <a:gd name="connsiteY62" fmla="*/ 268533 h 572495"/>
              <a:gd name="connsiteX63" fmla="*/ 268886 w 495712"/>
              <a:gd name="connsiteY63" fmla="*/ 271105 h 572495"/>
              <a:gd name="connsiteX64" fmla="*/ 279840 w 495712"/>
              <a:gd name="connsiteY64" fmla="*/ 269581 h 572495"/>
              <a:gd name="connsiteX65" fmla="*/ 286412 w 495712"/>
              <a:gd name="connsiteY65" fmla="*/ 261104 h 572495"/>
              <a:gd name="connsiteX66" fmla="*/ 287174 w 495712"/>
              <a:gd name="connsiteY66" fmla="*/ 252436 h 572495"/>
              <a:gd name="connsiteX67" fmla="*/ 285650 w 495712"/>
              <a:gd name="connsiteY67" fmla="*/ 243673 h 572495"/>
              <a:gd name="connsiteX68" fmla="*/ 282030 w 495712"/>
              <a:gd name="connsiteY68" fmla="*/ 235863 h 572495"/>
              <a:gd name="connsiteX69" fmla="*/ 276506 w 495712"/>
              <a:gd name="connsiteY69" fmla="*/ 229195 h 572495"/>
              <a:gd name="connsiteX70" fmla="*/ 271839 w 495712"/>
              <a:gd name="connsiteY70" fmla="*/ 226242 h 572495"/>
              <a:gd name="connsiteX71" fmla="*/ 266790 w 495712"/>
              <a:gd name="connsiteY71" fmla="*/ 225480 h 572495"/>
              <a:gd name="connsiteX72" fmla="*/ 261266 w 495712"/>
              <a:gd name="connsiteY72" fmla="*/ 226719 h 572495"/>
              <a:gd name="connsiteX73" fmla="*/ 257265 w 495712"/>
              <a:gd name="connsiteY73" fmla="*/ 229290 h 572495"/>
              <a:gd name="connsiteX74" fmla="*/ 257265 w 495712"/>
              <a:gd name="connsiteY74" fmla="*/ 249483 h 572495"/>
              <a:gd name="connsiteX75" fmla="*/ 142965 w 495712"/>
              <a:gd name="connsiteY75" fmla="*/ 295965 h 572495"/>
              <a:gd name="connsiteX76" fmla="*/ 151538 w 495712"/>
              <a:gd name="connsiteY76" fmla="*/ 302538 h 572495"/>
              <a:gd name="connsiteX77" fmla="*/ 155348 w 495712"/>
              <a:gd name="connsiteY77" fmla="*/ 302538 h 572495"/>
              <a:gd name="connsiteX78" fmla="*/ 162587 w 495712"/>
              <a:gd name="connsiteY78" fmla="*/ 300633 h 572495"/>
              <a:gd name="connsiteX79" fmla="*/ 164682 w 495712"/>
              <a:gd name="connsiteY79" fmla="*/ 299299 h 572495"/>
              <a:gd name="connsiteX80" fmla="*/ 169350 w 495712"/>
              <a:gd name="connsiteY80" fmla="*/ 295680 h 572495"/>
              <a:gd name="connsiteX81" fmla="*/ 174684 w 495712"/>
              <a:gd name="connsiteY81" fmla="*/ 289107 h 572495"/>
              <a:gd name="connsiteX82" fmla="*/ 178208 w 495712"/>
              <a:gd name="connsiteY82" fmla="*/ 281487 h 572495"/>
              <a:gd name="connsiteX83" fmla="*/ 179732 w 495712"/>
              <a:gd name="connsiteY83" fmla="*/ 273010 h 572495"/>
              <a:gd name="connsiteX84" fmla="*/ 178589 w 495712"/>
              <a:gd name="connsiteY84" fmla="*/ 267581 h 572495"/>
              <a:gd name="connsiteX85" fmla="*/ 170969 w 495712"/>
              <a:gd name="connsiteY85" fmla="*/ 259961 h 572495"/>
              <a:gd name="connsiteX86" fmla="*/ 165444 w 495712"/>
              <a:gd name="connsiteY86" fmla="*/ 258723 h 572495"/>
              <a:gd name="connsiteX87" fmla="*/ 161730 w 495712"/>
              <a:gd name="connsiteY87" fmla="*/ 259294 h 572495"/>
              <a:gd name="connsiteX88" fmla="*/ 155348 w 495712"/>
              <a:gd name="connsiteY88" fmla="*/ 262914 h 572495"/>
              <a:gd name="connsiteX89" fmla="*/ 153157 w 495712"/>
              <a:gd name="connsiteY89" fmla="*/ 265866 h 572495"/>
              <a:gd name="connsiteX90" fmla="*/ 151633 w 495712"/>
              <a:gd name="connsiteY90" fmla="*/ 270057 h 572495"/>
              <a:gd name="connsiteX91" fmla="*/ 150776 w 495712"/>
              <a:gd name="connsiteY91" fmla="*/ 273010 h 572495"/>
              <a:gd name="connsiteX92" fmla="*/ 150109 w 495712"/>
              <a:gd name="connsiteY92" fmla="*/ 274248 h 572495"/>
              <a:gd name="connsiteX93" fmla="*/ 148966 w 495712"/>
              <a:gd name="connsiteY93" fmla="*/ 275391 h 572495"/>
              <a:gd name="connsiteX94" fmla="*/ 148109 w 495712"/>
              <a:gd name="connsiteY94" fmla="*/ 275963 h 572495"/>
              <a:gd name="connsiteX95" fmla="*/ 144109 w 495712"/>
              <a:gd name="connsiteY95" fmla="*/ 279582 h 572495"/>
              <a:gd name="connsiteX96" fmla="*/ 141537 w 495712"/>
              <a:gd name="connsiteY96" fmla="*/ 284440 h 572495"/>
              <a:gd name="connsiteX97" fmla="*/ 141537 w 495712"/>
              <a:gd name="connsiteY97" fmla="*/ 290155 h 572495"/>
              <a:gd name="connsiteX98" fmla="*/ 142966 w 495712"/>
              <a:gd name="connsiteY98" fmla="*/ 295965 h 572495"/>
              <a:gd name="connsiteX99" fmla="*/ 212593 w 495712"/>
              <a:gd name="connsiteY99" fmla="*/ 188047 h 572495"/>
              <a:gd name="connsiteX100" fmla="*/ 223547 w 495712"/>
              <a:gd name="connsiteY100" fmla="*/ 189571 h 572495"/>
              <a:gd name="connsiteX101" fmla="*/ 232120 w 495712"/>
              <a:gd name="connsiteY101" fmla="*/ 182999 h 572495"/>
              <a:gd name="connsiteX102" fmla="*/ 238216 w 495712"/>
              <a:gd name="connsiteY102" fmla="*/ 165282 h 572495"/>
              <a:gd name="connsiteX103" fmla="*/ 239073 w 495712"/>
              <a:gd name="connsiteY103" fmla="*/ 146804 h 572495"/>
              <a:gd name="connsiteX104" fmla="*/ 237835 w 495712"/>
              <a:gd name="connsiteY104" fmla="*/ 141279 h 572495"/>
              <a:gd name="connsiteX105" fmla="*/ 234882 w 495712"/>
              <a:gd name="connsiteY105" fmla="*/ 136707 h 572495"/>
              <a:gd name="connsiteX106" fmla="*/ 224785 w 495712"/>
              <a:gd name="connsiteY106" fmla="*/ 132516 h 572495"/>
              <a:gd name="connsiteX107" fmla="*/ 214689 w 495712"/>
              <a:gd name="connsiteY107" fmla="*/ 136707 h 572495"/>
              <a:gd name="connsiteX108" fmla="*/ 210498 w 495712"/>
              <a:gd name="connsiteY108" fmla="*/ 146804 h 572495"/>
              <a:gd name="connsiteX109" fmla="*/ 210498 w 495712"/>
              <a:gd name="connsiteY109" fmla="*/ 158329 h 572495"/>
              <a:gd name="connsiteX110" fmla="*/ 207164 w 495712"/>
              <a:gd name="connsiteY110" fmla="*/ 170235 h 572495"/>
              <a:gd name="connsiteX111" fmla="*/ 206307 w 495712"/>
              <a:gd name="connsiteY111" fmla="*/ 173760 h 572495"/>
              <a:gd name="connsiteX112" fmla="*/ 206307 w 495712"/>
              <a:gd name="connsiteY112" fmla="*/ 179475 h 572495"/>
              <a:gd name="connsiteX113" fmla="*/ 212784 w 495712"/>
              <a:gd name="connsiteY113" fmla="*/ 187952 h 572495"/>
              <a:gd name="connsiteX114" fmla="*/ 330227 w 495712"/>
              <a:gd name="connsiteY114" fmla="*/ 413123 h 572495"/>
              <a:gd name="connsiteX115" fmla="*/ 336704 w 495712"/>
              <a:gd name="connsiteY115" fmla="*/ 420743 h 572495"/>
              <a:gd name="connsiteX116" fmla="*/ 341276 w 495712"/>
              <a:gd name="connsiteY116" fmla="*/ 423696 h 572495"/>
              <a:gd name="connsiteX117" fmla="*/ 346801 w 495712"/>
              <a:gd name="connsiteY117" fmla="*/ 424934 h 572495"/>
              <a:gd name="connsiteX118" fmla="*/ 356897 w 495712"/>
              <a:gd name="connsiteY118" fmla="*/ 420743 h 572495"/>
              <a:gd name="connsiteX119" fmla="*/ 361088 w 495712"/>
              <a:gd name="connsiteY119" fmla="*/ 410265 h 572495"/>
              <a:gd name="connsiteX120" fmla="*/ 356897 w 495712"/>
              <a:gd name="connsiteY120" fmla="*/ 400740 h 572495"/>
              <a:gd name="connsiteX121" fmla="*/ 354897 w 495712"/>
              <a:gd name="connsiteY121" fmla="*/ 398645 h 572495"/>
              <a:gd name="connsiteX122" fmla="*/ 353658 w 495712"/>
              <a:gd name="connsiteY122" fmla="*/ 396549 h 572495"/>
              <a:gd name="connsiteX123" fmla="*/ 352992 w 495712"/>
              <a:gd name="connsiteY123" fmla="*/ 394073 h 572495"/>
              <a:gd name="connsiteX124" fmla="*/ 352992 w 495712"/>
              <a:gd name="connsiteY124" fmla="*/ 390834 h 572495"/>
              <a:gd name="connsiteX125" fmla="*/ 352992 w 495712"/>
              <a:gd name="connsiteY125" fmla="*/ 386834 h 572495"/>
              <a:gd name="connsiteX126" fmla="*/ 351372 w 495712"/>
              <a:gd name="connsiteY126" fmla="*/ 381500 h 572495"/>
              <a:gd name="connsiteX127" fmla="*/ 342800 w 495712"/>
              <a:gd name="connsiteY127" fmla="*/ 374928 h 572495"/>
              <a:gd name="connsiteX128" fmla="*/ 331751 w 495712"/>
              <a:gd name="connsiteY128" fmla="*/ 376452 h 572495"/>
              <a:gd name="connsiteX129" fmla="*/ 325179 w 495712"/>
              <a:gd name="connsiteY129" fmla="*/ 384929 h 572495"/>
              <a:gd name="connsiteX130" fmla="*/ 324417 w 495712"/>
              <a:gd name="connsiteY130" fmla="*/ 394454 h 572495"/>
              <a:gd name="connsiteX131" fmla="*/ 326226 w 495712"/>
              <a:gd name="connsiteY131" fmla="*/ 403979 h 572495"/>
              <a:gd name="connsiteX132" fmla="*/ 330227 w 495712"/>
              <a:gd name="connsiteY132" fmla="*/ 413123 h 572495"/>
              <a:gd name="connsiteX133" fmla="*/ 110104 w 495712"/>
              <a:gd name="connsiteY133" fmla="*/ 422648 h 572495"/>
              <a:gd name="connsiteX134" fmla="*/ 113819 w 495712"/>
              <a:gd name="connsiteY134" fmla="*/ 426648 h 572495"/>
              <a:gd name="connsiteX135" fmla="*/ 118677 w 495712"/>
              <a:gd name="connsiteY135" fmla="*/ 429220 h 572495"/>
              <a:gd name="connsiteX136" fmla="*/ 124392 w 495712"/>
              <a:gd name="connsiteY136" fmla="*/ 429220 h 572495"/>
              <a:gd name="connsiteX137" fmla="*/ 129630 w 495712"/>
              <a:gd name="connsiteY137" fmla="*/ 427506 h 572495"/>
              <a:gd name="connsiteX138" fmla="*/ 132583 w 495712"/>
              <a:gd name="connsiteY138" fmla="*/ 425315 h 572495"/>
              <a:gd name="connsiteX139" fmla="*/ 136203 w 495712"/>
              <a:gd name="connsiteY139" fmla="*/ 419028 h 572495"/>
              <a:gd name="connsiteX140" fmla="*/ 136774 w 495712"/>
              <a:gd name="connsiteY140" fmla="*/ 415218 h 572495"/>
              <a:gd name="connsiteX141" fmla="*/ 134774 w 495712"/>
              <a:gd name="connsiteY141" fmla="*/ 407979 h 572495"/>
              <a:gd name="connsiteX142" fmla="*/ 128202 w 495712"/>
              <a:gd name="connsiteY142" fmla="*/ 394644 h 572495"/>
              <a:gd name="connsiteX143" fmla="*/ 124487 w 495712"/>
              <a:gd name="connsiteY143" fmla="*/ 390644 h 572495"/>
              <a:gd name="connsiteX144" fmla="*/ 119629 w 495712"/>
              <a:gd name="connsiteY144" fmla="*/ 388072 h 572495"/>
              <a:gd name="connsiteX145" fmla="*/ 113914 w 495712"/>
              <a:gd name="connsiteY145" fmla="*/ 388072 h 572495"/>
              <a:gd name="connsiteX146" fmla="*/ 108676 w 495712"/>
              <a:gd name="connsiteY146" fmla="*/ 389691 h 572495"/>
              <a:gd name="connsiteX147" fmla="*/ 105723 w 495712"/>
              <a:gd name="connsiteY147" fmla="*/ 391977 h 572495"/>
              <a:gd name="connsiteX148" fmla="*/ 102103 w 495712"/>
              <a:gd name="connsiteY148" fmla="*/ 398264 h 572495"/>
              <a:gd name="connsiteX149" fmla="*/ 101532 w 495712"/>
              <a:gd name="connsiteY149" fmla="*/ 402074 h 572495"/>
              <a:gd name="connsiteX150" fmla="*/ 103532 w 495712"/>
              <a:gd name="connsiteY150" fmla="*/ 409313 h 57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95712" h="572495">
                <a:moveTo>
                  <a:pt x="493771" y="500753"/>
                </a:moveTo>
                <a:lnTo>
                  <a:pt x="454814" y="445984"/>
                </a:lnTo>
                <a:cubicBezTo>
                  <a:pt x="454457" y="442812"/>
                  <a:pt x="453087" y="439840"/>
                  <a:pt x="450909" y="437507"/>
                </a:cubicBezTo>
                <a:cubicBezTo>
                  <a:pt x="400140" y="384072"/>
                  <a:pt x="371565" y="315015"/>
                  <a:pt x="345467" y="248340"/>
                </a:cubicBezTo>
                <a:cubicBezTo>
                  <a:pt x="314542" y="169283"/>
                  <a:pt x="284475" y="89908"/>
                  <a:pt x="255265" y="10215"/>
                </a:cubicBezTo>
                <a:cubicBezTo>
                  <a:pt x="252909" y="2574"/>
                  <a:pt x="244805" y="-1710"/>
                  <a:pt x="237164" y="647"/>
                </a:cubicBezTo>
                <a:cubicBezTo>
                  <a:pt x="233849" y="1669"/>
                  <a:pt x="231011" y="3848"/>
                  <a:pt x="229167" y="6786"/>
                </a:cubicBezTo>
                <a:cubicBezTo>
                  <a:pt x="218689" y="20788"/>
                  <a:pt x="208974" y="35361"/>
                  <a:pt x="199639" y="50030"/>
                </a:cubicBezTo>
                <a:cubicBezTo>
                  <a:pt x="194464" y="49403"/>
                  <a:pt x="189563" y="52510"/>
                  <a:pt x="187923" y="57459"/>
                </a:cubicBezTo>
                <a:cubicBezTo>
                  <a:pt x="178875" y="78605"/>
                  <a:pt x="169635" y="99750"/>
                  <a:pt x="160491" y="120896"/>
                </a:cubicBezTo>
                <a:cubicBezTo>
                  <a:pt x="160015" y="121848"/>
                  <a:pt x="159444" y="122801"/>
                  <a:pt x="158967" y="123849"/>
                </a:cubicBezTo>
                <a:cubicBezTo>
                  <a:pt x="158640" y="124627"/>
                  <a:pt x="158354" y="125421"/>
                  <a:pt x="158110" y="126230"/>
                </a:cubicBezTo>
                <a:cubicBezTo>
                  <a:pt x="122106" y="209288"/>
                  <a:pt x="85815" y="292251"/>
                  <a:pt x="55431" y="377118"/>
                </a:cubicBezTo>
                <a:cubicBezTo>
                  <a:pt x="50795" y="389818"/>
                  <a:pt x="46318" y="402772"/>
                  <a:pt x="42000" y="415980"/>
                </a:cubicBezTo>
                <a:cubicBezTo>
                  <a:pt x="38668" y="423978"/>
                  <a:pt x="36952" y="432557"/>
                  <a:pt x="36952" y="441222"/>
                </a:cubicBezTo>
                <a:cubicBezTo>
                  <a:pt x="30074" y="469276"/>
                  <a:pt x="18201" y="495862"/>
                  <a:pt x="1900" y="519708"/>
                </a:cubicBezTo>
                <a:cubicBezTo>
                  <a:pt x="-2057" y="526656"/>
                  <a:pt x="367" y="535496"/>
                  <a:pt x="7315" y="539454"/>
                </a:cubicBezTo>
                <a:cubicBezTo>
                  <a:pt x="8282" y="540005"/>
                  <a:pt x="9310" y="540442"/>
                  <a:pt x="10377" y="540758"/>
                </a:cubicBezTo>
                <a:cubicBezTo>
                  <a:pt x="93721" y="569333"/>
                  <a:pt x="182780" y="574095"/>
                  <a:pt x="270315" y="572095"/>
                </a:cubicBezTo>
                <a:cubicBezTo>
                  <a:pt x="346515" y="570285"/>
                  <a:pt x="430430" y="569428"/>
                  <a:pt x="491580" y="517993"/>
                </a:cubicBezTo>
                <a:cubicBezTo>
                  <a:pt x="496124" y="513402"/>
                  <a:pt x="497022" y="506334"/>
                  <a:pt x="493771" y="500753"/>
                </a:cubicBezTo>
                <a:close/>
                <a:moveTo>
                  <a:pt x="66765" y="432268"/>
                </a:moveTo>
                <a:cubicBezTo>
                  <a:pt x="68480" y="426458"/>
                  <a:pt x="70575" y="420648"/>
                  <a:pt x="72576" y="414933"/>
                </a:cubicBezTo>
                <a:cubicBezTo>
                  <a:pt x="76671" y="402645"/>
                  <a:pt x="81053" y="390453"/>
                  <a:pt x="85434" y="378261"/>
                </a:cubicBezTo>
                <a:cubicBezTo>
                  <a:pt x="103056" y="330065"/>
                  <a:pt x="122582" y="283011"/>
                  <a:pt x="142584" y="235386"/>
                </a:cubicBezTo>
                <a:cubicBezTo>
                  <a:pt x="157253" y="200811"/>
                  <a:pt x="172112" y="166425"/>
                  <a:pt x="186971" y="131945"/>
                </a:cubicBezTo>
                <a:cubicBezTo>
                  <a:pt x="201607" y="101568"/>
                  <a:pt x="218515" y="72339"/>
                  <a:pt x="237549" y="44505"/>
                </a:cubicBezTo>
                <a:cubicBezTo>
                  <a:pt x="264600" y="117594"/>
                  <a:pt x="292349" y="190460"/>
                  <a:pt x="320797" y="263104"/>
                </a:cubicBezTo>
                <a:cubicBezTo>
                  <a:pt x="345943" y="326636"/>
                  <a:pt x="373566" y="390168"/>
                  <a:pt x="417762" y="442746"/>
                </a:cubicBezTo>
                <a:cubicBezTo>
                  <a:pt x="378424" y="459224"/>
                  <a:pt x="333942" y="464272"/>
                  <a:pt x="292222" y="469511"/>
                </a:cubicBezTo>
                <a:cubicBezTo>
                  <a:pt x="241620" y="477561"/>
                  <a:pt x="189972" y="476302"/>
                  <a:pt x="139822" y="465796"/>
                </a:cubicBezTo>
                <a:cubicBezTo>
                  <a:pt x="115739" y="460229"/>
                  <a:pt x="92422" y="451753"/>
                  <a:pt x="70385" y="440555"/>
                </a:cubicBezTo>
                <a:cubicBezTo>
                  <a:pt x="65146" y="437888"/>
                  <a:pt x="65051" y="437983"/>
                  <a:pt x="66765" y="432268"/>
                </a:cubicBezTo>
                <a:close/>
                <a:moveTo>
                  <a:pt x="261552" y="543615"/>
                </a:moveTo>
                <a:cubicBezTo>
                  <a:pt x="185352" y="545044"/>
                  <a:pt x="109152" y="540853"/>
                  <a:pt x="36095" y="518755"/>
                </a:cubicBezTo>
                <a:cubicBezTo>
                  <a:pt x="45605" y="502496"/>
                  <a:pt x="53394" y="485290"/>
                  <a:pt x="59336" y="467415"/>
                </a:cubicBezTo>
                <a:lnTo>
                  <a:pt x="65527" y="470273"/>
                </a:lnTo>
                <a:cubicBezTo>
                  <a:pt x="77747" y="475983"/>
                  <a:pt x="90276" y="481007"/>
                  <a:pt x="103056" y="485322"/>
                </a:cubicBezTo>
                <a:cubicBezTo>
                  <a:pt x="157345" y="502430"/>
                  <a:pt x="214660" y="507756"/>
                  <a:pt x="271172" y="500943"/>
                </a:cubicBezTo>
                <a:cubicBezTo>
                  <a:pt x="325369" y="495514"/>
                  <a:pt x="383948" y="489228"/>
                  <a:pt x="434335" y="466749"/>
                </a:cubicBezTo>
                <a:lnTo>
                  <a:pt x="461958" y="505515"/>
                </a:lnTo>
                <a:cubicBezTo>
                  <a:pt x="405951" y="544758"/>
                  <a:pt x="326988" y="542472"/>
                  <a:pt x="261552" y="543615"/>
                </a:cubicBezTo>
                <a:close/>
                <a:moveTo>
                  <a:pt x="165349" y="353115"/>
                </a:moveTo>
                <a:cubicBezTo>
                  <a:pt x="158715" y="357221"/>
                  <a:pt x="156455" y="365801"/>
                  <a:pt x="160206" y="372642"/>
                </a:cubicBezTo>
                <a:cubicBezTo>
                  <a:pt x="165360" y="386502"/>
                  <a:pt x="172832" y="399385"/>
                  <a:pt x="182304" y="410742"/>
                </a:cubicBezTo>
                <a:cubicBezTo>
                  <a:pt x="193613" y="422868"/>
                  <a:pt x="209442" y="429765"/>
                  <a:pt x="226023" y="429792"/>
                </a:cubicBezTo>
                <a:cubicBezTo>
                  <a:pt x="259742" y="429792"/>
                  <a:pt x="286126" y="403693"/>
                  <a:pt x="294222" y="372642"/>
                </a:cubicBezTo>
                <a:cubicBezTo>
                  <a:pt x="296101" y="364978"/>
                  <a:pt x="291412" y="357242"/>
                  <a:pt x="283748" y="355363"/>
                </a:cubicBezTo>
                <a:cubicBezTo>
                  <a:pt x="276403" y="353562"/>
                  <a:pt x="268928" y="357797"/>
                  <a:pt x="266695" y="365022"/>
                </a:cubicBezTo>
                <a:cubicBezTo>
                  <a:pt x="261456" y="385119"/>
                  <a:pt x="246312" y="402264"/>
                  <a:pt x="224214" y="401407"/>
                </a:cubicBezTo>
                <a:cubicBezTo>
                  <a:pt x="214595" y="400936"/>
                  <a:pt x="205719" y="396095"/>
                  <a:pt x="200115" y="388263"/>
                </a:cubicBezTo>
                <a:lnTo>
                  <a:pt x="198496" y="386072"/>
                </a:lnTo>
                <a:lnTo>
                  <a:pt x="196305" y="382643"/>
                </a:lnTo>
                <a:cubicBezTo>
                  <a:pt x="194781" y="380166"/>
                  <a:pt x="193353" y="377595"/>
                  <a:pt x="191924" y="374928"/>
                </a:cubicBezTo>
                <a:cubicBezTo>
                  <a:pt x="189257" y="369594"/>
                  <a:pt x="186876" y="364164"/>
                  <a:pt x="184494" y="358735"/>
                </a:cubicBezTo>
                <a:cubicBezTo>
                  <a:pt x="180534" y="352152"/>
                  <a:pt x="172076" y="349880"/>
                  <a:pt x="165349" y="353592"/>
                </a:cubicBezTo>
                <a:close/>
                <a:moveTo>
                  <a:pt x="257932" y="250626"/>
                </a:moveTo>
                <a:cubicBezTo>
                  <a:pt x="258210" y="251007"/>
                  <a:pt x="258434" y="251423"/>
                  <a:pt x="258599" y="251865"/>
                </a:cubicBezTo>
                <a:cubicBezTo>
                  <a:pt x="258642" y="252340"/>
                  <a:pt x="258642" y="252818"/>
                  <a:pt x="258599" y="253293"/>
                </a:cubicBezTo>
                <a:cubicBezTo>
                  <a:pt x="258694" y="253989"/>
                  <a:pt x="258694" y="254694"/>
                  <a:pt x="258599" y="255389"/>
                </a:cubicBezTo>
                <a:cubicBezTo>
                  <a:pt x="258408" y="256652"/>
                  <a:pt x="258408" y="257936"/>
                  <a:pt x="258599" y="259199"/>
                </a:cubicBezTo>
                <a:cubicBezTo>
                  <a:pt x="258703" y="261095"/>
                  <a:pt x="259293" y="262932"/>
                  <a:pt x="260313" y="264533"/>
                </a:cubicBezTo>
                <a:cubicBezTo>
                  <a:pt x="261213" y="266145"/>
                  <a:pt x="262487" y="267517"/>
                  <a:pt x="264028" y="268533"/>
                </a:cubicBezTo>
                <a:cubicBezTo>
                  <a:pt x="265400" y="269793"/>
                  <a:pt x="267073" y="270679"/>
                  <a:pt x="268886" y="271105"/>
                </a:cubicBezTo>
                <a:cubicBezTo>
                  <a:pt x="272596" y="272046"/>
                  <a:pt x="276527" y="271499"/>
                  <a:pt x="279840" y="269581"/>
                </a:cubicBezTo>
                <a:cubicBezTo>
                  <a:pt x="283098" y="267773"/>
                  <a:pt x="285473" y="264710"/>
                  <a:pt x="286412" y="261104"/>
                </a:cubicBezTo>
                <a:cubicBezTo>
                  <a:pt x="287090" y="258268"/>
                  <a:pt x="287347" y="255347"/>
                  <a:pt x="287174" y="252436"/>
                </a:cubicBezTo>
                <a:cubicBezTo>
                  <a:pt x="287054" y="249461"/>
                  <a:pt x="286542" y="246514"/>
                  <a:pt x="285650" y="243673"/>
                </a:cubicBezTo>
                <a:cubicBezTo>
                  <a:pt x="284777" y="240928"/>
                  <a:pt x="283561" y="238303"/>
                  <a:pt x="282030" y="235863"/>
                </a:cubicBezTo>
                <a:cubicBezTo>
                  <a:pt x="280483" y="233412"/>
                  <a:pt x="278626" y="231171"/>
                  <a:pt x="276506" y="229195"/>
                </a:cubicBezTo>
                <a:cubicBezTo>
                  <a:pt x="275239" y="227815"/>
                  <a:pt x="273629" y="226796"/>
                  <a:pt x="271839" y="226242"/>
                </a:cubicBezTo>
                <a:cubicBezTo>
                  <a:pt x="270257" y="225534"/>
                  <a:pt x="268511" y="225270"/>
                  <a:pt x="266790" y="225480"/>
                </a:cubicBezTo>
                <a:cubicBezTo>
                  <a:pt x="264869" y="225358"/>
                  <a:pt x="262952" y="225787"/>
                  <a:pt x="261266" y="226719"/>
                </a:cubicBezTo>
                <a:cubicBezTo>
                  <a:pt x="259736" y="227224"/>
                  <a:pt x="258360" y="228109"/>
                  <a:pt x="257265" y="229290"/>
                </a:cubicBezTo>
                <a:cubicBezTo>
                  <a:pt x="251694" y="234869"/>
                  <a:pt x="251694" y="243905"/>
                  <a:pt x="257265" y="249483"/>
                </a:cubicBezTo>
                <a:close/>
                <a:moveTo>
                  <a:pt x="142965" y="295965"/>
                </a:moveTo>
                <a:cubicBezTo>
                  <a:pt x="144890" y="299160"/>
                  <a:pt x="147953" y="301508"/>
                  <a:pt x="151538" y="302538"/>
                </a:cubicBezTo>
                <a:lnTo>
                  <a:pt x="155348" y="302538"/>
                </a:lnTo>
                <a:cubicBezTo>
                  <a:pt x="157883" y="302527"/>
                  <a:pt x="160374" y="301871"/>
                  <a:pt x="162587" y="300633"/>
                </a:cubicBezTo>
                <a:lnTo>
                  <a:pt x="164682" y="299299"/>
                </a:lnTo>
                <a:cubicBezTo>
                  <a:pt x="166301" y="298176"/>
                  <a:pt x="167859" y="296968"/>
                  <a:pt x="169350" y="295680"/>
                </a:cubicBezTo>
                <a:cubicBezTo>
                  <a:pt x="171332" y="293663"/>
                  <a:pt x="173118" y="291462"/>
                  <a:pt x="174684" y="289107"/>
                </a:cubicBezTo>
                <a:cubicBezTo>
                  <a:pt x="176145" y="286710"/>
                  <a:pt x="177327" y="284153"/>
                  <a:pt x="178208" y="281487"/>
                </a:cubicBezTo>
                <a:cubicBezTo>
                  <a:pt x="179099" y="278744"/>
                  <a:pt x="179612" y="275892"/>
                  <a:pt x="179732" y="273010"/>
                </a:cubicBezTo>
                <a:cubicBezTo>
                  <a:pt x="179832" y="271132"/>
                  <a:pt x="179438" y="269260"/>
                  <a:pt x="178589" y="267581"/>
                </a:cubicBezTo>
                <a:cubicBezTo>
                  <a:pt x="177321" y="264026"/>
                  <a:pt x="174524" y="261228"/>
                  <a:pt x="170969" y="259961"/>
                </a:cubicBezTo>
                <a:cubicBezTo>
                  <a:pt x="169251" y="259117"/>
                  <a:pt x="167358" y="258693"/>
                  <a:pt x="165444" y="258723"/>
                </a:cubicBezTo>
                <a:lnTo>
                  <a:pt x="161730" y="259294"/>
                </a:lnTo>
                <a:cubicBezTo>
                  <a:pt x="159330" y="259941"/>
                  <a:pt x="157134" y="261186"/>
                  <a:pt x="155348" y="262914"/>
                </a:cubicBezTo>
                <a:lnTo>
                  <a:pt x="153157" y="265866"/>
                </a:lnTo>
                <a:cubicBezTo>
                  <a:pt x="152427" y="267172"/>
                  <a:pt x="151912" y="268587"/>
                  <a:pt x="151633" y="270057"/>
                </a:cubicBezTo>
                <a:cubicBezTo>
                  <a:pt x="151405" y="271057"/>
                  <a:pt x="151118" y="272043"/>
                  <a:pt x="150776" y="273010"/>
                </a:cubicBezTo>
                <a:lnTo>
                  <a:pt x="150109" y="274248"/>
                </a:lnTo>
                <a:lnTo>
                  <a:pt x="148966" y="275391"/>
                </a:lnTo>
                <a:lnTo>
                  <a:pt x="148109" y="275963"/>
                </a:lnTo>
                <a:cubicBezTo>
                  <a:pt x="146501" y="276827"/>
                  <a:pt x="145128" y="278069"/>
                  <a:pt x="144109" y="279582"/>
                </a:cubicBezTo>
                <a:cubicBezTo>
                  <a:pt x="142887" y="280981"/>
                  <a:pt x="142007" y="282644"/>
                  <a:pt x="141537" y="284440"/>
                </a:cubicBezTo>
                <a:cubicBezTo>
                  <a:pt x="141012" y="286309"/>
                  <a:pt x="141012" y="288286"/>
                  <a:pt x="141537" y="290155"/>
                </a:cubicBezTo>
                <a:cubicBezTo>
                  <a:pt x="141377" y="292195"/>
                  <a:pt x="141878" y="294232"/>
                  <a:pt x="142966" y="295965"/>
                </a:cubicBezTo>
                <a:close/>
                <a:moveTo>
                  <a:pt x="212593" y="188047"/>
                </a:moveTo>
                <a:cubicBezTo>
                  <a:pt x="215892" y="190005"/>
                  <a:pt x="219839" y="190554"/>
                  <a:pt x="223547" y="189571"/>
                </a:cubicBezTo>
                <a:cubicBezTo>
                  <a:pt x="227169" y="188615"/>
                  <a:pt x="230256" y="186248"/>
                  <a:pt x="232120" y="182999"/>
                </a:cubicBezTo>
                <a:cubicBezTo>
                  <a:pt x="234919" y="177386"/>
                  <a:pt x="236969" y="171430"/>
                  <a:pt x="238216" y="165282"/>
                </a:cubicBezTo>
                <a:cubicBezTo>
                  <a:pt x="239310" y="159187"/>
                  <a:pt x="239598" y="152974"/>
                  <a:pt x="239073" y="146804"/>
                </a:cubicBezTo>
                <a:cubicBezTo>
                  <a:pt x="239142" y="144886"/>
                  <a:pt x="238716" y="142984"/>
                  <a:pt x="237835" y="141279"/>
                </a:cubicBezTo>
                <a:cubicBezTo>
                  <a:pt x="237254" y="139529"/>
                  <a:pt x="236238" y="137956"/>
                  <a:pt x="234882" y="136707"/>
                </a:cubicBezTo>
                <a:cubicBezTo>
                  <a:pt x="232171" y="134078"/>
                  <a:pt x="228561" y="132580"/>
                  <a:pt x="224785" y="132516"/>
                </a:cubicBezTo>
                <a:cubicBezTo>
                  <a:pt x="221005" y="132560"/>
                  <a:pt x="217389" y="134062"/>
                  <a:pt x="214689" y="136707"/>
                </a:cubicBezTo>
                <a:cubicBezTo>
                  <a:pt x="211953" y="139347"/>
                  <a:pt x="210435" y="143003"/>
                  <a:pt x="210498" y="146804"/>
                </a:cubicBezTo>
                <a:cubicBezTo>
                  <a:pt x="210830" y="150638"/>
                  <a:pt x="210830" y="154495"/>
                  <a:pt x="210498" y="158329"/>
                </a:cubicBezTo>
                <a:cubicBezTo>
                  <a:pt x="209767" y="162395"/>
                  <a:pt x="208651" y="166381"/>
                  <a:pt x="207164" y="170235"/>
                </a:cubicBezTo>
                <a:cubicBezTo>
                  <a:pt x="206689" y="171356"/>
                  <a:pt x="206400" y="172546"/>
                  <a:pt x="206307" y="173760"/>
                </a:cubicBezTo>
                <a:cubicBezTo>
                  <a:pt x="205831" y="175635"/>
                  <a:pt x="205831" y="177599"/>
                  <a:pt x="206307" y="179475"/>
                </a:cubicBezTo>
                <a:cubicBezTo>
                  <a:pt x="207262" y="183044"/>
                  <a:pt x="209591" y="186092"/>
                  <a:pt x="212784" y="187952"/>
                </a:cubicBezTo>
                <a:close/>
                <a:moveTo>
                  <a:pt x="330227" y="413123"/>
                </a:moveTo>
                <a:cubicBezTo>
                  <a:pt x="332013" y="415958"/>
                  <a:pt x="334194" y="418524"/>
                  <a:pt x="336704" y="420743"/>
                </a:cubicBezTo>
                <a:cubicBezTo>
                  <a:pt x="337944" y="422109"/>
                  <a:pt x="339520" y="423127"/>
                  <a:pt x="341276" y="423696"/>
                </a:cubicBezTo>
                <a:cubicBezTo>
                  <a:pt x="342994" y="424539"/>
                  <a:pt x="344887" y="424964"/>
                  <a:pt x="346801" y="424934"/>
                </a:cubicBezTo>
                <a:cubicBezTo>
                  <a:pt x="350572" y="424852"/>
                  <a:pt x="354176" y="423356"/>
                  <a:pt x="356897" y="420743"/>
                </a:cubicBezTo>
                <a:cubicBezTo>
                  <a:pt x="359617" y="417937"/>
                  <a:pt x="361123" y="414173"/>
                  <a:pt x="361088" y="410265"/>
                </a:cubicBezTo>
                <a:cubicBezTo>
                  <a:pt x="360957" y="406672"/>
                  <a:pt x="359458" y="403265"/>
                  <a:pt x="356897" y="400740"/>
                </a:cubicBezTo>
                <a:cubicBezTo>
                  <a:pt x="356135" y="400074"/>
                  <a:pt x="355563" y="399312"/>
                  <a:pt x="354897" y="398645"/>
                </a:cubicBezTo>
                <a:cubicBezTo>
                  <a:pt x="354449" y="397968"/>
                  <a:pt x="354036" y="397268"/>
                  <a:pt x="353658" y="396549"/>
                </a:cubicBezTo>
                <a:cubicBezTo>
                  <a:pt x="353658" y="395692"/>
                  <a:pt x="353658" y="394835"/>
                  <a:pt x="352992" y="394073"/>
                </a:cubicBezTo>
                <a:cubicBezTo>
                  <a:pt x="352325" y="393311"/>
                  <a:pt x="352992" y="391882"/>
                  <a:pt x="352992" y="390834"/>
                </a:cubicBezTo>
                <a:cubicBezTo>
                  <a:pt x="353275" y="389516"/>
                  <a:pt x="353275" y="388152"/>
                  <a:pt x="352992" y="386834"/>
                </a:cubicBezTo>
                <a:cubicBezTo>
                  <a:pt x="352996" y="384934"/>
                  <a:pt x="352432" y="383077"/>
                  <a:pt x="351372" y="381500"/>
                </a:cubicBezTo>
                <a:cubicBezTo>
                  <a:pt x="349420" y="378330"/>
                  <a:pt x="346368" y="375990"/>
                  <a:pt x="342800" y="374928"/>
                </a:cubicBezTo>
                <a:cubicBezTo>
                  <a:pt x="339058" y="373992"/>
                  <a:pt x="335100" y="374538"/>
                  <a:pt x="331751" y="376452"/>
                </a:cubicBezTo>
                <a:cubicBezTo>
                  <a:pt x="328542" y="378317"/>
                  <a:pt x="326185" y="381357"/>
                  <a:pt x="325179" y="384929"/>
                </a:cubicBezTo>
                <a:cubicBezTo>
                  <a:pt x="324526" y="388059"/>
                  <a:pt x="324270" y="391259"/>
                  <a:pt x="324417" y="394454"/>
                </a:cubicBezTo>
                <a:cubicBezTo>
                  <a:pt x="324619" y="397692"/>
                  <a:pt x="325227" y="400892"/>
                  <a:pt x="326226" y="403979"/>
                </a:cubicBezTo>
                <a:cubicBezTo>
                  <a:pt x="327153" y="407189"/>
                  <a:pt x="328498" y="410263"/>
                  <a:pt x="330227" y="413123"/>
                </a:cubicBezTo>
                <a:close/>
                <a:moveTo>
                  <a:pt x="110104" y="422648"/>
                </a:moveTo>
                <a:cubicBezTo>
                  <a:pt x="111004" y="424260"/>
                  <a:pt x="112278" y="425632"/>
                  <a:pt x="113819" y="426648"/>
                </a:cubicBezTo>
                <a:cubicBezTo>
                  <a:pt x="115191" y="427908"/>
                  <a:pt x="116864" y="428794"/>
                  <a:pt x="118677" y="429220"/>
                </a:cubicBezTo>
                <a:cubicBezTo>
                  <a:pt x="120546" y="429745"/>
                  <a:pt x="122523" y="429745"/>
                  <a:pt x="124392" y="429220"/>
                </a:cubicBezTo>
                <a:cubicBezTo>
                  <a:pt x="126261" y="429131"/>
                  <a:pt x="128071" y="428539"/>
                  <a:pt x="129630" y="427506"/>
                </a:cubicBezTo>
                <a:lnTo>
                  <a:pt x="132583" y="425315"/>
                </a:lnTo>
                <a:cubicBezTo>
                  <a:pt x="134287" y="423548"/>
                  <a:pt x="135530" y="421389"/>
                  <a:pt x="136203" y="419028"/>
                </a:cubicBezTo>
                <a:lnTo>
                  <a:pt x="136774" y="415218"/>
                </a:lnTo>
                <a:cubicBezTo>
                  <a:pt x="136774" y="412669"/>
                  <a:pt x="136083" y="410167"/>
                  <a:pt x="134774" y="407979"/>
                </a:cubicBezTo>
                <a:lnTo>
                  <a:pt x="128202" y="394644"/>
                </a:lnTo>
                <a:cubicBezTo>
                  <a:pt x="127302" y="393033"/>
                  <a:pt x="126028" y="391661"/>
                  <a:pt x="124487" y="390644"/>
                </a:cubicBezTo>
                <a:cubicBezTo>
                  <a:pt x="123115" y="389384"/>
                  <a:pt x="121442" y="388499"/>
                  <a:pt x="119629" y="388072"/>
                </a:cubicBezTo>
                <a:cubicBezTo>
                  <a:pt x="117760" y="387547"/>
                  <a:pt x="115783" y="387547"/>
                  <a:pt x="113914" y="388072"/>
                </a:cubicBezTo>
                <a:cubicBezTo>
                  <a:pt x="112047" y="388087"/>
                  <a:pt x="110225" y="388650"/>
                  <a:pt x="108676" y="389691"/>
                </a:cubicBezTo>
                <a:lnTo>
                  <a:pt x="105723" y="391977"/>
                </a:lnTo>
                <a:cubicBezTo>
                  <a:pt x="104019" y="393744"/>
                  <a:pt x="102775" y="395903"/>
                  <a:pt x="102103" y="398264"/>
                </a:cubicBezTo>
                <a:lnTo>
                  <a:pt x="101532" y="402074"/>
                </a:lnTo>
                <a:cubicBezTo>
                  <a:pt x="101532" y="404623"/>
                  <a:pt x="102223" y="407125"/>
                  <a:pt x="103532" y="40931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6FA6C939-4E49-4418-8E4F-1B3EA684F66B}"/>
              </a:ext>
            </a:extLst>
          </p:cNvPr>
          <p:cNvSpPr/>
          <p:nvPr/>
        </p:nvSpPr>
        <p:spPr>
          <a:xfrm>
            <a:off x="1975639" y="2820370"/>
            <a:ext cx="973795" cy="972000"/>
          </a:xfrm>
          <a:custGeom>
            <a:avLst/>
            <a:gdLst>
              <a:gd name="connsiteX0" fmla="*/ 748732 w 766354"/>
              <a:gd name="connsiteY0" fmla="*/ 238304 h 764941"/>
              <a:gd name="connsiteX1" fmla="*/ 755866 w 766354"/>
              <a:gd name="connsiteY1" fmla="*/ 241504 h 764941"/>
              <a:gd name="connsiteX2" fmla="*/ 758628 w 766354"/>
              <a:gd name="connsiteY2" fmla="*/ 241095 h 764941"/>
              <a:gd name="connsiteX3" fmla="*/ 765305 w 766354"/>
              <a:gd name="connsiteY3" fmla="*/ 233294 h 764941"/>
              <a:gd name="connsiteX4" fmla="*/ 672370 w 766354"/>
              <a:gd name="connsiteY4" fmla="*/ 109488 h 764941"/>
              <a:gd name="connsiteX5" fmla="*/ 632070 w 766354"/>
              <a:gd name="connsiteY5" fmla="*/ 111450 h 764941"/>
              <a:gd name="connsiteX6" fmla="*/ 741683 w 766354"/>
              <a:gd name="connsiteY6" fmla="*/ 105782 h 764941"/>
              <a:gd name="connsiteX7" fmla="*/ 751703 w 766354"/>
              <a:gd name="connsiteY7" fmla="*/ 103601 h 764941"/>
              <a:gd name="connsiteX8" fmla="*/ 753951 w 766354"/>
              <a:gd name="connsiteY8" fmla="*/ 93600 h 764941"/>
              <a:gd name="connsiteX9" fmla="*/ 702116 w 766354"/>
              <a:gd name="connsiteY9" fmla="*/ 36964 h 764941"/>
              <a:gd name="connsiteX10" fmla="*/ 626107 w 766354"/>
              <a:gd name="connsiteY10" fmla="*/ 33831 h 764941"/>
              <a:gd name="connsiteX11" fmla="*/ 576110 w 766354"/>
              <a:gd name="connsiteY11" fmla="*/ 74693 h 764941"/>
              <a:gd name="connsiteX12" fmla="*/ 538353 w 766354"/>
              <a:gd name="connsiteY12" fmla="*/ 19134 h 764941"/>
              <a:gd name="connsiteX13" fmla="*/ 464239 w 766354"/>
              <a:gd name="connsiteY13" fmla="*/ 1255 h 764941"/>
              <a:gd name="connsiteX14" fmla="*/ 399126 w 766354"/>
              <a:gd name="connsiteY14" fmla="*/ 41460 h 764941"/>
              <a:gd name="connsiteX15" fmla="*/ 398555 w 766354"/>
              <a:gd name="connsiteY15" fmla="*/ 51700 h 764941"/>
              <a:gd name="connsiteX16" fmla="*/ 407603 w 766354"/>
              <a:gd name="connsiteY16" fmla="*/ 56519 h 764941"/>
              <a:gd name="connsiteX17" fmla="*/ 468306 w 766354"/>
              <a:gd name="connsiteY17" fmla="*/ 65644 h 764941"/>
              <a:gd name="connsiteX18" fmla="*/ 513750 w 766354"/>
              <a:gd name="connsiteY18" fmla="*/ 94705 h 764941"/>
              <a:gd name="connsiteX19" fmla="*/ 474764 w 766354"/>
              <a:gd name="connsiteY19" fmla="*/ 81475 h 764941"/>
              <a:gd name="connsiteX20" fmla="*/ 392906 w 766354"/>
              <a:gd name="connsiteY20" fmla="*/ 102525 h 764941"/>
              <a:gd name="connsiteX21" fmla="*/ 351444 w 766354"/>
              <a:gd name="connsiteY21" fmla="*/ 172924 h 764941"/>
              <a:gd name="connsiteX22" fmla="*/ 355692 w 766354"/>
              <a:gd name="connsiteY22" fmla="*/ 182221 h 764941"/>
              <a:gd name="connsiteX23" fmla="*/ 365912 w 766354"/>
              <a:gd name="connsiteY23" fmla="*/ 182316 h 764941"/>
              <a:gd name="connsiteX24" fmla="*/ 430473 w 766354"/>
              <a:gd name="connsiteY24" fmla="*/ 160037 h 764941"/>
              <a:gd name="connsiteX25" fmla="*/ 473621 w 766354"/>
              <a:gd name="connsiteY25" fmla="*/ 160580 h 764941"/>
              <a:gd name="connsiteX26" fmla="*/ 447856 w 766354"/>
              <a:gd name="connsiteY26" fmla="*/ 169752 h 764941"/>
              <a:gd name="connsiteX27" fmla="*/ 413880 w 766354"/>
              <a:gd name="connsiteY27" fmla="*/ 286738 h 764941"/>
              <a:gd name="connsiteX28" fmla="*/ 422243 w 766354"/>
              <a:gd name="connsiteY28" fmla="*/ 291701 h 764941"/>
              <a:gd name="connsiteX29" fmla="*/ 422881 w 766354"/>
              <a:gd name="connsiteY29" fmla="*/ 291682 h 764941"/>
              <a:gd name="connsiteX30" fmla="*/ 431149 w 766354"/>
              <a:gd name="connsiteY30" fmla="*/ 285567 h 764941"/>
              <a:gd name="connsiteX31" fmla="*/ 548907 w 766354"/>
              <a:gd name="connsiteY31" fmla="*/ 216701 h 764941"/>
              <a:gd name="connsiteX32" fmla="*/ 508064 w 766354"/>
              <a:gd name="connsiteY32" fmla="*/ 562106 h 764941"/>
              <a:gd name="connsiteX33" fmla="*/ 504701 w 766354"/>
              <a:gd name="connsiteY33" fmla="*/ 561897 h 764941"/>
              <a:gd name="connsiteX34" fmla="*/ 467144 w 766354"/>
              <a:gd name="connsiteY34" fmla="*/ 579413 h 764941"/>
              <a:gd name="connsiteX35" fmla="*/ 442779 w 766354"/>
              <a:gd name="connsiteY35" fmla="*/ 591615 h 764941"/>
              <a:gd name="connsiteX36" fmla="*/ 418424 w 766354"/>
              <a:gd name="connsiteY36" fmla="*/ 579413 h 764941"/>
              <a:gd name="connsiteX37" fmla="*/ 380876 w 766354"/>
              <a:gd name="connsiteY37" fmla="*/ 561897 h 764941"/>
              <a:gd name="connsiteX38" fmla="*/ 343329 w 766354"/>
              <a:gd name="connsiteY38" fmla="*/ 579413 h 764941"/>
              <a:gd name="connsiteX39" fmla="*/ 318973 w 766354"/>
              <a:gd name="connsiteY39" fmla="*/ 591615 h 764941"/>
              <a:gd name="connsiteX40" fmla="*/ 294618 w 766354"/>
              <a:gd name="connsiteY40" fmla="*/ 579413 h 764941"/>
              <a:gd name="connsiteX41" fmla="*/ 257070 w 766354"/>
              <a:gd name="connsiteY41" fmla="*/ 561897 h 764941"/>
              <a:gd name="connsiteX42" fmla="*/ 234515 w 766354"/>
              <a:gd name="connsiteY42" fmla="*/ 567526 h 764941"/>
              <a:gd name="connsiteX43" fmla="*/ 205502 w 766354"/>
              <a:gd name="connsiteY43" fmla="*/ 448482 h 764941"/>
              <a:gd name="connsiteX44" fmla="*/ 293599 w 766354"/>
              <a:gd name="connsiteY44" fmla="*/ 496708 h 764941"/>
              <a:gd name="connsiteX45" fmla="*/ 302219 w 766354"/>
              <a:gd name="connsiteY45" fmla="*/ 502318 h 764941"/>
              <a:gd name="connsiteX46" fmla="*/ 302276 w 766354"/>
              <a:gd name="connsiteY46" fmla="*/ 502318 h 764941"/>
              <a:gd name="connsiteX47" fmla="*/ 310906 w 766354"/>
              <a:gd name="connsiteY47" fmla="*/ 496812 h 764941"/>
              <a:gd name="connsiteX48" fmla="*/ 277616 w 766354"/>
              <a:gd name="connsiteY48" fmla="*/ 404086 h 764941"/>
              <a:gd name="connsiteX49" fmla="*/ 268805 w 766354"/>
              <a:gd name="connsiteY49" fmla="*/ 400705 h 764941"/>
              <a:gd name="connsiteX50" fmla="*/ 342233 w 766354"/>
              <a:gd name="connsiteY50" fmla="*/ 414993 h 764941"/>
              <a:gd name="connsiteX51" fmla="*/ 352482 w 766354"/>
              <a:gd name="connsiteY51" fmla="*/ 414335 h 764941"/>
              <a:gd name="connsiteX52" fmla="*/ 356187 w 766354"/>
              <a:gd name="connsiteY52" fmla="*/ 404772 h 764941"/>
              <a:gd name="connsiteX53" fmla="*/ 318459 w 766354"/>
              <a:gd name="connsiteY53" fmla="*/ 348651 h 764941"/>
              <a:gd name="connsiteX54" fmla="*/ 252794 w 766354"/>
              <a:gd name="connsiteY54" fmla="*/ 335916 h 764941"/>
              <a:gd name="connsiteX55" fmla="*/ 237039 w 766354"/>
              <a:gd name="connsiteY55" fmla="*/ 340783 h 764941"/>
              <a:gd name="connsiteX56" fmla="*/ 303600 w 766354"/>
              <a:gd name="connsiteY56" fmla="*/ 318981 h 764941"/>
              <a:gd name="connsiteX57" fmla="*/ 312315 w 766354"/>
              <a:gd name="connsiteY57" fmla="*/ 313589 h 764941"/>
              <a:gd name="connsiteX58" fmla="*/ 311106 w 766354"/>
              <a:gd name="connsiteY58" fmla="*/ 303426 h 764941"/>
              <a:gd name="connsiteX59" fmla="*/ 256765 w 766354"/>
              <a:gd name="connsiteY59" fmla="*/ 274385 h 764941"/>
              <a:gd name="connsiteX60" fmla="*/ 198025 w 766354"/>
              <a:gd name="connsiteY60" fmla="*/ 292501 h 764941"/>
              <a:gd name="connsiteX61" fmla="*/ 172222 w 766354"/>
              <a:gd name="connsiteY61" fmla="*/ 331735 h 764941"/>
              <a:gd name="connsiteX62" fmla="*/ 133236 w 766354"/>
              <a:gd name="connsiteY62" fmla="*/ 305788 h 764941"/>
              <a:gd name="connsiteX63" fmla="*/ 72276 w 766354"/>
              <a:gd name="connsiteY63" fmla="*/ 312132 h 764941"/>
              <a:gd name="connsiteX64" fmla="*/ 33395 w 766354"/>
              <a:gd name="connsiteY64" fmla="*/ 360290 h 764941"/>
              <a:gd name="connsiteX65" fmla="*/ 36262 w 766354"/>
              <a:gd name="connsiteY65" fmla="*/ 370139 h 764941"/>
              <a:gd name="connsiteX66" fmla="*/ 46396 w 766354"/>
              <a:gd name="connsiteY66" fmla="*/ 371692 h 764941"/>
              <a:gd name="connsiteX67" fmla="*/ 115929 w 766354"/>
              <a:gd name="connsiteY67" fmla="*/ 365396 h 764941"/>
              <a:gd name="connsiteX68" fmla="*/ 99174 w 766354"/>
              <a:gd name="connsiteY68" fmla="*/ 367177 h 764941"/>
              <a:gd name="connsiteX69" fmla="*/ 30423 w 766354"/>
              <a:gd name="connsiteY69" fmla="*/ 471695 h 764941"/>
              <a:gd name="connsiteX70" fmla="*/ 37567 w 766354"/>
              <a:gd name="connsiteY70" fmla="*/ 479067 h 764941"/>
              <a:gd name="connsiteX71" fmla="*/ 39757 w 766354"/>
              <a:gd name="connsiteY71" fmla="*/ 479324 h 764941"/>
              <a:gd name="connsiteX72" fmla="*/ 47263 w 766354"/>
              <a:gd name="connsiteY72" fmla="*/ 475667 h 764941"/>
              <a:gd name="connsiteX73" fmla="*/ 107413 w 766354"/>
              <a:gd name="connsiteY73" fmla="*/ 434052 h 764941"/>
              <a:gd name="connsiteX74" fmla="*/ 101060 w 766354"/>
              <a:gd name="connsiteY74" fmla="*/ 440253 h 764941"/>
              <a:gd name="connsiteX75" fmla="*/ 106432 w 766354"/>
              <a:gd name="connsiteY75" fmla="*/ 538684 h 764941"/>
              <a:gd name="connsiteX76" fmla="*/ 112805 w 766354"/>
              <a:gd name="connsiteY76" fmla="*/ 541123 h 764941"/>
              <a:gd name="connsiteX77" fmla="*/ 116557 w 766354"/>
              <a:gd name="connsiteY77" fmla="*/ 540351 h 764941"/>
              <a:gd name="connsiteX78" fmla="*/ 122330 w 766354"/>
              <a:gd name="connsiteY78" fmla="*/ 531855 h 764941"/>
              <a:gd name="connsiteX79" fmla="*/ 186814 w 766354"/>
              <a:gd name="connsiteY79" fmla="*/ 452407 h 764941"/>
              <a:gd name="connsiteX80" fmla="*/ 218380 w 766354"/>
              <a:gd name="connsiteY80" fmla="*/ 580480 h 764941"/>
              <a:gd name="connsiteX81" fmla="*/ 195158 w 766354"/>
              <a:gd name="connsiteY81" fmla="*/ 591615 h 764941"/>
              <a:gd name="connsiteX82" fmla="*/ 170831 w 766354"/>
              <a:gd name="connsiteY82" fmla="*/ 579413 h 764941"/>
              <a:gd name="connsiteX83" fmla="*/ 133312 w 766354"/>
              <a:gd name="connsiteY83" fmla="*/ 561897 h 764941"/>
              <a:gd name="connsiteX84" fmla="*/ 95774 w 766354"/>
              <a:gd name="connsiteY84" fmla="*/ 579413 h 764941"/>
              <a:gd name="connsiteX85" fmla="*/ 71418 w 766354"/>
              <a:gd name="connsiteY85" fmla="*/ 591615 h 764941"/>
              <a:gd name="connsiteX86" fmla="*/ 47073 w 766354"/>
              <a:gd name="connsiteY86" fmla="*/ 579413 h 764941"/>
              <a:gd name="connsiteX87" fmla="*/ 9525 w 766354"/>
              <a:gd name="connsiteY87" fmla="*/ 561897 h 764941"/>
              <a:gd name="connsiteX88" fmla="*/ 0 w 766354"/>
              <a:gd name="connsiteY88" fmla="*/ 571422 h 764941"/>
              <a:gd name="connsiteX89" fmla="*/ 9525 w 766354"/>
              <a:gd name="connsiteY89" fmla="*/ 580947 h 764941"/>
              <a:gd name="connsiteX90" fmla="*/ 33871 w 766354"/>
              <a:gd name="connsiteY90" fmla="*/ 593148 h 764941"/>
              <a:gd name="connsiteX91" fmla="*/ 71418 w 766354"/>
              <a:gd name="connsiteY91" fmla="*/ 610665 h 764941"/>
              <a:gd name="connsiteX92" fmla="*/ 108966 w 766354"/>
              <a:gd name="connsiteY92" fmla="*/ 593148 h 764941"/>
              <a:gd name="connsiteX93" fmla="*/ 133312 w 766354"/>
              <a:gd name="connsiteY93" fmla="*/ 580947 h 764941"/>
              <a:gd name="connsiteX94" fmla="*/ 157639 w 766354"/>
              <a:gd name="connsiteY94" fmla="*/ 593148 h 764941"/>
              <a:gd name="connsiteX95" fmla="*/ 195158 w 766354"/>
              <a:gd name="connsiteY95" fmla="*/ 610665 h 764941"/>
              <a:gd name="connsiteX96" fmla="*/ 224609 w 766354"/>
              <a:gd name="connsiteY96" fmla="*/ 600359 h 764941"/>
              <a:gd name="connsiteX97" fmla="*/ 245431 w 766354"/>
              <a:gd name="connsiteY97" fmla="*/ 654975 h 764941"/>
              <a:gd name="connsiteX98" fmla="*/ 8363 w 766354"/>
              <a:gd name="connsiteY98" fmla="*/ 719593 h 764941"/>
              <a:gd name="connsiteX99" fmla="*/ 3010 w 766354"/>
              <a:gd name="connsiteY99" fmla="*/ 731956 h 764941"/>
              <a:gd name="connsiteX100" fmla="*/ 11868 w 766354"/>
              <a:gd name="connsiteY100" fmla="*/ 737976 h 764941"/>
              <a:gd name="connsiteX101" fmla="*/ 15373 w 766354"/>
              <a:gd name="connsiteY101" fmla="*/ 737300 h 764941"/>
              <a:gd name="connsiteX102" fmla="*/ 483460 w 766354"/>
              <a:gd name="connsiteY102" fmla="*/ 667053 h 764941"/>
              <a:gd name="connsiteX103" fmla="*/ 455457 w 766354"/>
              <a:gd name="connsiteY103" fmla="*/ 751920 h 764941"/>
              <a:gd name="connsiteX104" fmla="*/ 460820 w 766354"/>
              <a:gd name="connsiteY104" fmla="*/ 764274 h 764941"/>
              <a:gd name="connsiteX105" fmla="*/ 464315 w 766354"/>
              <a:gd name="connsiteY105" fmla="*/ 764941 h 764941"/>
              <a:gd name="connsiteX106" fmla="*/ 473183 w 766354"/>
              <a:gd name="connsiteY106" fmla="*/ 758912 h 764941"/>
              <a:gd name="connsiteX107" fmla="*/ 502644 w 766354"/>
              <a:gd name="connsiteY107" fmla="*/ 669110 h 764941"/>
              <a:gd name="connsiteX108" fmla="*/ 750294 w 766354"/>
              <a:gd name="connsiteY108" fmla="*/ 736823 h 764941"/>
              <a:gd name="connsiteX109" fmla="*/ 763200 w 766354"/>
              <a:gd name="connsiteY109" fmla="*/ 732994 h 764941"/>
              <a:gd name="connsiteX110" fmla="*/ 759381 w 766354"/>
              <a:gd name="connsiteY110" fmla="*/ 720088 h 764941"/>
              <a:gd name="connsiteX111" fmla="*/ 546059 w 766354"/>
              <a:gd name="connsiteY111" fmla="*/ 655213 h 764941"/>
              <a:gd name="connsiteX112" fmla="*/ 507768 w 766354"/>
              <a:gd name="connsiteY112" fmla="*/ 649898 h 764941"/>
              <a:gd name="connsiteX113" fmla="*/ 522380 w 766354"/>
              <a:gd name="connsiteY113" fmla="*/ 587166 h 764941"/>
              <a:gd name="connsiteX114" fmla="*/ 529028 w 766354"/>
              <a:gd name="connsiteY114" fmla="*/ 593158 h 764941"/>
              <a:gd name="connsiteX115" fmla="*/ 566576 w 766354"/>
              <a:gd name="connsiteY115" fmla="*/ 610674 h 764941"/>
              <a:gd name="connsiteX116" fmla="*/ 604142 w 766354"/>
              <a:gd name="connsiteY116" fmla="*/ 593167 h 764941"/>
              <a:gd name="connsiteX117" fmla="*/ 628517 w 766354"/>
              <a:gd name="connsiteY117" fmla="*/ 580956 h 764941"/>
              <a:gd name="connsiteX118" fmla="*/ 652920 w 766354"/>
              <a:gd name="connsiteY118" fmla="*/ 593167 h 764941"/>
              <a:gd name="connsiteX119" fmla="*/ 690496 w 766354"/>
              <a:gd name="connsiteY119" fmla="*/ 610674 h 764941"/>
              <a:gd name="connsiteX120" fmla="*/ 728082 w 766354"/>
              <a:gd name="connsiteY120" fmla="*/ 593167 h 764941"/>
              <a:gd name="connsiteX121" fmla="*/ 752485 w 766354"/>
              <a:gd name="connsiteY121" fmla="*/ 580956 h 764941"/>
              <a:gd name="connsiteX122" fmla="*/ 762010 w 766354"/>
              <a:gd name="connsiteY122" fmla="*/ 571431 h 764941"/>
              <a:gd name="connsiteX123" fmla="*/ 752485 w 766354"/>
              <a:gd name="connsiteY123" fmla="*/ 561906 h 764941"/>
              <a:gd name="connsiteX124" fmla="*/ 714899 w 766354"/>
              <a:gd name="connsiteY124" fmla="*/ 579413 h 764941"/>
              <a:gd name="connsiteX125" fmla="*/ 690496 w 766354"/>
              <a:gd name="connsiteY125" fmla="*/ 591624 h 764941"/>
              <a:gd name="connsiteX126" fmla="*/ 666102 w 766354"/>
              <a:gd name="connsiteY126" fmla="*/ 579413 h 764941"/>
              <a:gd name="connsiteX127" fmla="*/ 628517 w 766354"/>
              <a:gd name="connsiteY127" fmla="*/ 561906 h 764941"/>
              <a:gd name="connsiteX128" fmla="*/ 590950 w 766354"/>
              <a:gd name="connsiteY128" fmla="*/ 579413 h 764941"/>
              <a:gd name="connsiteX129" fmla="*/ 566576 w 766354"/>
              <a:gd name="connsiteY129" fmla="*/ 591624 h 764941"/>
              <a:gd name="connsiteX130" fmla="*/ 542230 w 766354"/>
              <a:gd name="connsiteY130" fmla="*/ 579423 h 764941"/>
              <a:gd name="connsiteX131" fmla="*/ 526447 w 766354"/>
              <a:gd name="connsiteY131" fmla="*/ 567145 h 764941"/>
              <a:gd name="connsiteX132" fmla="*/ 567842 w 766354"/>
              <a:gd name="connsiteY132" fmla="*/ 219225 h 764941"/>
              <a:gd name="connsiteX133" fmla="*/ 656606 w 766354"/>
              <a:gd name="connsiteY133" fmla="*/ 317247 h 764941"/>
              <a:gd name="connsiteX134" fmla="*/ 662902 w 766354"/>
              <a:gd name="connsiteY134" fmla="*/ 325372 h 764941"/>
              <a:gd name="connsiteX135" fmla="*/ 666102 w 766354"/>
              <a:gd name="connsiteY135" fmla="*/ 325924 h 764941"/>
              <a:gd name="connsiteX136" fmla="*/ 672903 w 766354"/>
              <a:gd name="connsiteY136" fmla="*/ 323067 h 764941"/>
              <a:gd name="connsiteX137" fmla="*/ 671998 w 766354"/>
              <a:gd name="connsiteY137" fmla="*/ 201204 h 764941"/>
              <a:gd name="connsiteX138" fmla="*/ 653139 w 766354"/>
              <a:gd name="connsiteY138" fmla="*/ 186983 h 764941"/>
              <a:gd name="connsiteX139" fmla="*/ 748732 w 766354"/>
              <a:gd name="connsiteY139" fmla="*/ 238304 h 764941"/>
              <a:gd name="connsiteX140" fmla="*/ 298390 w 766354"/>
              <a:gd name="connsiteY140" fmla="*/ 468123 h 764941"/>
              <a:gd name="connsiteX141" fmla="*/ 222342 w 766354"/>
              <a:gd name="connsiteY141" fmla="*/ 427327 h 764941"/>
              <a:gd name="connsiteX142" fmla="*/ 216846 w 766354"/>
              <a:gd name="connsiteY142" fmla="*/ 427499 h 764941"/>
              <a:gd name="connsiteX143" fmla="*/ 231162 w 766354"/>
              <a:gd name="connsiteY143" fmla="*/ 419507 h 764941"/>
              <a:gd name="connsiteX144" fmla="*/ 269462 w 766354"/>
              <a:gd name="connsiteY144" fmla="*/ 421327 h 764941"/>
              <a:gd name="connsiteX145" fmla="*/ 298390 w 766354"/>
              <a:gd name="connsiteY145" fmla="*/ 468123 h 764941"/>
              <a:gd name="connsiteX146" fmla="*/ 256603 w 766354"/>
              <a:gd name="connsiteY146" fmla="*/ 354595 h 764941"/>
              <a:gd name="connsiteX147" fmla="*/ 270405 w 766354"/>
              <a:gd name="connsiteY147" fmla="*/ 353194 h 764941"/>
              <a:gd name="connsiteX148" fmla="*/ 307924 w 766354"/>
              <a:gd name="connsiteY148" fmla="*/ 364558 h 764941"/>
              <a:gd name="connsiteX149" fmla="*/ 330775 w 766354"/>
              <a:gd name="connsiteY149" fmla="*/ 389704 h 764941"/>
              <a:gd name="connsiteX150" fmla="*/ 202254 w 766354"/>
              <a:gd name="connsiteY150" fmla="*/ 413173 h 764941"/>
              <a:gd name="connsiteX151" fmla="*/ 256603 w 766354"/>
              <a:gd name="connsiteY151" fmla="*/ 354595 h 764941"/>
              <a:gd name="connsiteX152" fmla="*/ 210179 w 766354"/>
              <a:gd name="connsiteY152" fmla="*/ 307170 h 764941"/>
              <a:gd name="connsiteX153" fmla="*/ 249022 w 766354"/>
              <a:gd name="connsiteY153" fmla="*/ 293073 h 764941"/>
              <a:gd name="connsiteX154" fmla="*/ 254937 w 766354"/>
              <a:gd name="connsiteY154" fmla="*/ 293358 h 764941"/>
              <a:gd name="connsiteX155" fmla="*/ 281369 w 766354"/>
              <a:gd name="connsiteY155" fmla="*/ 302283 h 764941"/>
              <a:gd name="connsiteX156" fmla="*/ 190824 w 766354"/>
              <a:gd name="connsiteY156" fmla="*/ 373749 h 764941"/>
              <a:gd name="connsiteX157" fmla="*/ 210179 w 766354"/>
              <a:gd name="connsiteY157" fmla="*/ 307170 h 764941"/>
              <a:gd name="connsiteX158" fmla="*/ 92697 w 766354"/>
              <a:gd name="connsiteY158" fmla="*/ 343812 h 764941"/>
              <a:gd name="connsiteX159" fmla="*/ 60360 w 766354"/>
              <a:gd name="connsiteY159" fmla="*/ 347556 h 764941"/>
              <a:gd name="connsiteX160" fmla="*/ 81353 w 766354"/>
              <a:gd name="connsiteY160" fmla="*/ 328877 h 764941"/>
              <a:gd name="connsiteX161" fmla="*/ 127778 w 766354"/>
              <a:gd name="connsiteY161" fmla="*/ 324038 h 764941"/>
              <a:gd name="connsiteX162" fmla="*/ 171402 w 766354"/>
              <a:gd name="connsiteY162" fmla="*/ 377759 h 764941"/>
              <a:gd name="connsiteX163" fmla="*/ 92697 w 766354"/>
              <a:gd name="connsiteY163" fmla="*/ 343812 h 764941"/>
              <a:gd name="connsiteX164" fmla="*/ 47977 w 766354"/>
              <a:gd name="connsiteY164" fmla="*/ 447806 h 764941"/>
              <a:gd name="connsiteX165" fmla="*/ 103003 w 766354"/>
              <a:gd name="connsiteY165" fmla="*/ 385846 h 764941"/>
              <a:gd name="connsiteX166" fmla="*/ 116891 w 766354"/>
              <a:gd name="connsiteY166" fmla="*/ 384436 h 764941"/>
              <a:gd name="connsiteX167" fmla="*/ 154657 w 766354"/>
              <a:gd name="connsiteY167" fmla="*/ 395876 h 764941"/>
              <a:gd name="connsiteX168" fmla="*/ 176336 w 766354"/>
              <a:gd name="connsiteY168" fmla="*/ 418793 h 764941"/>
              <a:gd name="connsiteX169" fmla="*/ 47977 w 766354"/>
              <a:gd name="connsiteY169" fmla="*/ 447806 h 764941"/>
              <a:gd name="connsiteX170" fmla="*/ 106766 w 766354"/>
              <a:gd name="connsiteY170" fmla="*/ 507366 h 764941"/>
              <a:gd name="connsiteX171" fmla="*/ 115281 w 766354"/>
              <a:gd name="connsiteY171" fmla="*/ 452921 h 764941"/>
              <a:gd name="connsiteX172" fmla="*/ 149971 w 766354"/>
              <a:gd name="connsiteY172" fmla="*/ 436157 h 764941"/>
              <a:gd name="connsiteX173" fmla="*/ 152771 w 766354"/>
              <a:gd name="connsiteY173" fmla="*/ 436081 h 764941"/>
              <a:gd name="connsiteX174" fmla="*/ 166097 w 766354"/>
              <a:gd name="connsiteY174" fmla="*/ 437881 h 764941"/>
              <a:gd name="connsiteX175" fmla="*/ 106766 w 766354"/>
              <a:gd name="connsiteY175" fmla="*/ 507366 h 764941"/>
              <a:gd name="connsiteX176" fmla="*/ 265166 w 766354"/>
              <a:gd name="connsiteY176" fmla="*/ 652194 h 764941"/>
              <a:gd name="connsiteX177" fmla="*/ 240221 w 766354"/>
              <a:gd name="connsiteY177" fmla="*/ 586471 h 764941"/>
              <a:gd name="connsiteX178" fmla="*/ 257042 w 766354"/>
              <a:gd name="connsiteY178" fmla="*/ 580956 h 764941"/>
              <a:gd name="connsiteX179" fmla="*/ 281397 w 766354"/>
              <a:gd name="connsiteY179" fmla="*/ 593158 h 764941"/>
              <a:gd name="connsiteX180" fmla="*/ 318945 w 766354"/>
              <a:gd name="connsiteY180" fmla="*/ 610674 h 764941"/>
              <a:gd name="connsiteX181" fmla="*/ 356492 w 766354"/>
              <a:gd name="connsiteY181" fmla="*/ 593158 h 764941"/>
              <a:gd name="connsiteX182" fmla="*/ 380848 w 766354"/>
              <a:gd name="connsiteY182" fmla="*/ 580956 h 764941"/>
              <a:gd name="connsiteX183" fmla="*/ 405203 w 766354"/>
              <a:gd name="connsiteY183" fmla="*/ 593158 h 764941"/>
              <a:gd name="connsiteX184" fmla="*/ 442751 w 766354"/>
              <a:gd name="connsiteY184" fmla="*/ 610674 h 764941"/>
              <a:gd name="connsiteX185" fmla="*/ 480308 w 766354"/>
              <a:gd name="connsiteY185" fmla="*/ 593158 h 764941"/>
              <a:gd name="connsiteX186" fmla="*/ 504215 w 766354"/>
              <a:gd name="connsiteY186" fmla="*/ 580975 h 764941"/>
              <a:gd name="connsiteX187" fmla="*/ 488642 w 766354"/>
              <a:gd name="connsiteY187" fmla="*/ 647860 h 764941"/>
              <a:gd name="connsiteX188" fmla="*/ 265166 w 766354"/>
              <a:gd name="connsiteY188" fmla="*/ 652194 h 764941"/>
              <a:gd name="connsiteX189" fmla="*/ 669712 w 766354"/>
              <a:gd name="connsiteY189" fmla="*/ 128357 h 764941"/>
              <a:gd name="connsiteX190" fmla="*/ 746998 w 766354"/>
              <a:gd name="connsiteY190" fmla="*/ 210700 h 764941"/>
              <a:gd name="connsiteX191" fmla="*/ 638794 w 766354"/>
              <a:gd name="connsiteY191" fmla="*/ 167285 h 764941"/>
              <a:gd name="connsiteX192" fmla="*/ 574015 w 766354"/>
              <a:gd name="connsiteY192" fmla="*/ 183764 h 764941"/>
              <a:gd name="connsiteX193" fmla="*/ 603342 w 766354"/>
              <a:gd name="connsiteY193" fmla="*/ 145616 h 764941"/>
              <a:gd name="connsiteX194" fmla="*/ 669712 w 766354"/>
              <a:gd name="connsiteY194" fmla="*/ 128357 h 764941"/>
              <a:gd name="connsiteX195" fmla="*/ 565280 w 766354"/>
              <a:gd name="connsiteY195" fmla="*/ 159418 h 764941"/>
              <a:gd name="connsiteX196" fmla="*/ 563594 w 766354"/>
              <a:gd name="connsiteY196" fmla="*/ 154370 h 764941"/>
              <a:gd name="connsiteX197" fmla="*/ 564023 w 766354"/>
              <a:gd name="connsiteY197" fmla="*/ 153703 h 764941"/>
              <a:gd name="connsiteX198" fmla="*/ 565614 w 766354"/>
              <a:gd name="connsiteY198" fmla="*/ 158894 h 764941"/>
              <a:gd name="connsiteX199" fmla="*/ 565280 w 766354"/>
              <a:gd name="connsiteY199" fmla="*/ 159418 h 764941"/>
              <a:gd name="connsiteX200" fmla="*/ 632670 w 766354"/>
              <a:gd name="connsiteY200" fmla="*/ 51719 h 764941"/>
              <a:gd name="connsiteX201" fmla="*/ 660368 w 766354"/>
              <a:gd name="connsiteY201" fmla="*/ 46747 h 764941"/>
              <a:gd name="connsiteX202" fmla="*/ 694077 w 766354"/>
              <a:gd name="connsiteY202" fmla="*/ 54252 h 764941"/>
              <a:gd name="connsiteX203" fmla="*/ 727043 w 766354"/>
              <a:gd name="connsiteY203" fmla="*/ 82380 h 764941"/>
              <a:gd name="connsiteX204" fmla="*/ 579892 w 766354"/>
              <a:gd name="connsiteY204" fmla="*/ 133557 h 764941"/>
              <a:gd name="connsiteX205" fmla="*/ 632670 w 766354"/>
              <a:gd name="connsiteY205" fmla="*/ 51719 h 764941"/>
              <a:gd name="connsiteX206" fmla="*/ 427996 w 766354"/>
              <a:gd name="connsiteY206" fmla="*/ 38041 h 764941"/>
              <a:gd name="connsiteX207" fmla="*/ 467220 w 766354"/>
              <a:gd name="connsiteY207" fmla="*/ 20077 h 764941"/>
              <a:gd name="connsiteX208" fmla="*/ 527104 w 766354"/>
              <a:gd name="connsiteY208" fmla="*/ 34526 h 764941"/>
              <a:gd name="connsiteX209" fmla="*/ 555689 w 766354"/>
              <a:gd name="connsiteY209" fmla="*/ 127757 h 764941"/>
              <a:gd name="connsiteX210" fmla="*/ 427996 w 766354"/>
              <a:gd name="connsiteY210" fmla="*/ 38041 h 764941"/>
              <a:gd name="connsiteX211" fmla="*/ 375133 w 766354"/>
              <a:gd name="connsiteY211" fmla="*/ 156513 h 764941"/>
              <a:gd name="connsiteX212" fmla="*/ 404355 w 766354"/>
              <a:gd name="connsiteY212" fmla="*/ 117746 h 764941"/>
              <a:gd name="connsiteX213" fmla="*/ 472078 w 766354"/>
              <a:gd name="connsiteY213" fmla="*/ 100353 h 764941"/>
              <a:gd name="connsiteX214" fmla="*/ 543068 w 766354"/>
              <a:gd name="connsiteY214" fmla="*/ 153950 h 764941"/>
              <a:gd name="connsiteX215" fmla="*/ 543420 w 766354"/>
              <a:gd name="connsiteY215" fmla="*/ 155370 h 764941"/>
              <a:gd name="connsiteX216" fmla="*/ 545154 w 766354"/>
              <a:gd name="connsiteY216" fmla="*/ 159132 h 764941"/>
              <a:gd name="connsiteX217" fmla="*/ 549821 w 766354"/>
              <a:gd name="connsiteY217" fmla="*/ 178315 h 764941"/>
              <a:gd name="connsiteX218" fmla="*/ 451856 w 766354"/>
              <a:gd name="connsiteY218" fmla="*/ 139749 h 764941"/>
              <a:gd name="connsiteX219" fmla="*/ 375133 w 766354"/>
              <a:gd name="connsiteY219" fmla="*/ 156513 h 764941"/>
              <a:gd name="connsiteX220" fmla="*/ 423691 w 766354"/>
              <a:gd name="connsiteY220" fmla="*/ 258640 h 764941"/>
              <a:gd name="connsiteX221" fmla="*/ 457029 w 766354"/>
              <a:gd name="connsiteY221" fmla="*/ 186440 h 764941"/>
              <a:gd name="connsiteX222" fmla="*/ 488918 w 766354"/>
              <a:gd name="connsiteY222" fmla="*/ 178172 h 764941"/>
              <a:gd name="connsiteX223" fmla="*/ 507568 w 766354"/>
              <a:gd name="connsiteY223" fmla="*/ 180859 h 764941"/>
              <a:gd name="connsiteX224" fmla="*/ 533352 w 766354"/>
              <a:gd name="connsiteY224" fmla="*/ 195175 h 764941"/>
              <a:gd name="connsiteX225" fmla="*/ 423691 w 766354"/>
              <a:gd name="connsiteY225" fmla="*/ 258640 h 764941"/>
              <a:gd name="connsiteX226" fmla="*/ 671065 w 766354"/>
              <a:gd name="connsiteY226" fmla="*/ 293339 h 764941"/>
              <a:gd name="connsiteX227" fmla="*/ 582768 w 766354"/>
              <a:gd name="connsiteY227" fmla="*/ 202109 h 764941"/>
              <a:gd name="connsiteX228" fmla="*/ 611324 w 766354"/>
              <a:gd name="connsiteY228" fmla="*/ 195432 h 764941"/>
              <a:gd name="connsiteX229" fmla="*/ 658559 w 766354"/>
              <a:gd name="connsiteY229" fmla="*/ 214720 h 764941"/>
              <a:gd name="connsiteX230" fmla="*/ 671065 w 766354"/>
              <a:gd name="connsiteY230" fmla="*/ 293339 h 76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66354" h="764941">
                <a:moveTo>
                  <a:pt x="748732" y="238304"/>
                </a:moveTo>
                <a:cubicBezTo>
                  <a:pt x="750570" y="240371"/>
                  <a:pt x="753180" y="241504"/>
                  <a:pt x="755866" y="241504"/>
                </a:cubicBezTo>
                <a:cubicBezTo>
                  <a:pt x="756790" y="241504"/>
                  <a:pt x="757714" y="241371"/>
                  <a:pt x="758628" y="241095"/>
                </a:cubicBezTo>
                <a:cubicBezTo>
                  <a:pt x="762190" y="240018"/>
                  <a:pt x="764791" y="236970"/>
                  <a:pt x="765305" y="233294"/>
                </a:cubicBezTo>
                <a:cubicBezTo>
                  <a:pt x="773592" y="173381"/>
                  <a:pt x="731901" y="117841"/>
                  <a:pt x="672370" y="109488"/>
                </a:cubicBezTo>
                <a:cubicBezTo>
                  <a:pt x="658701" y="107573"/>
                  <a:pt x="645100" y="108335"/>
                  <a:pt x="632070" y="111450"/>
                </a:cubicBezTo>
                <a:cubicBezTo>
                  <a:pt x="681361" y="84237"/>
                  <a:pt x="738426" y="104582"/>
                  <a:pt x="741683" y="105782"/>
                </a:cubicBezTo>
                <a:cubicBezTo>
                  <a:pt x="745150" y="107049"/>
                  <a:pt x="749075" y="106211"/>
                  <a:pt x="751703" y="103601"/>
                </a:cubicBezTo>
                <a:cubicBezTo>
                  <a:pt x="754332" y="100991"/>
                  <a:pt x="755218" y="97086"/>
                  <a:pt x="753951" y="93600"/>
                </a:cubicBezTo>
                <a:cubicBezTo>
                  <a:pt x="744788" y="68349"/>
                  <a:pt x="726377" y="48232"/>
                  <a:pt x="702116" y="36964"/>
                </a:cubicBezTo>
                <a:cubicBezTo>
                  <a:pt x="678018" y="25763"/>
                  <a:pt x="651034" y="24658"/>
                  <a:pt x="626107" y="33831"/>
                </a:cubicBezTo>
                <a:cubicBezTo>
                  <a:pt x="604561" y="41765"/>
                  <a:pt x="587454" y="56500"/>
                  <a:pt x="576110" y="74693"/>
                </a:cubicBezTo>
                <a:cubicBezTo>
                  <a:pt x="570452" y="53090"/>
                  <a:pt x="557670" y="33240"/>
                  <a:pt x="538353" y="19134"/>
                </a:cubicBezTo>
                <a:cubicBezTo>
                  <a:pt x="516827" y="3417"/>
                  <a:pt x="490490" y="-2926"/>
                  <a:pt x="464239" y="1255"/>
                </a:cubicBezTo>
                <a:cubicBezTo>
                  <a:pt x="437893" y="5456"/>
                  <a:pt x="414776" y="19734"/>
                  <a:pt x="399126" y="41460"/>
                </a:cubicBezTo>
                <a:cubicBezTo>
                  <a:pt x="396954" y="44470"/>
                  <a:pt x="396735" y="48471"/>
                  <a:pt x="398555" y="51700"/>
                </a:cubicBezTo>
                <a:cubicBezTo>
                  <a:pt x="400374" y="54928"/>
                  <a:pt x="403946" y="56853"/>
                  <a:pt x="407603" y="56519"/>
                </a:cubicBezTo>
                <a:cubicBezTo>
                  <a:pt x="407889" y="56491"/>
                  <a:pt x="436874" y="54357"/>
                  <a:pt x="468306" y="65644"/>
                </a:cubicBezTo>
                <a:cubicBezTo>
                  <a:pt x="486728" y="72254"/>
                  <a:pt x="501767" y="82075"/>
                  <a:pt x="513750" y="94705"/>
                </a:cubicBezTo>
                <a:cubicBezTo>
                  <a:pt x="502015" y="88104"/>
                  <a:pt x="488909" y="83456"/>
                  <a:pt x="474764" y="81475"/>
                </a:cubicBezTo>
                <a:cubicBezTo>
                  <a:pt x="445360" y="77350"/>
                  <a:pt x="416328" y="84837"/>
                  <a:pt x="392906" y="102525"/>
                </a:cubicBezTo>
                <a:cubicBezTo>
                  <a:pt x="370065" y="119784"/>
                  <a:pt x="355340" y="144787"/>
                  <a:pt x="351444" y="172924"/>
                </a:cubicBezTo>
                <a:cubicBezTo>
                  <a:pt x="350939" y="176582"/>
                  <a:pt x="352596" y="180211"/>
                  <a:pt x="355692" y="182221"/>
                </a:cubicBezTo>
                <a:cubicBezTo>
                  <a:pt x="358807" y="184240"/>
                  <a:pt x="362798" y="184278"/>
                  <a:pt x="365912" y="182316"/>
                </a:cubicBezTo>
                <a:cubicBezTo>
                  <a:pt x="366189" y="182144"/>
                  <a:pt x="393621" y="165247"/>
                  <a:pt x="430473" y="160037"/>
                </a:cubicBezTo>
                <a:cubicBezTo>
                  <a:pt x="445656" y="157894"/>
                  <a:pt x="459991" y="158246"/>
                  <a:pt x="473621" y="160580"/>
                </a:cubicBezTo>
                <a:cubicBezTo>
                  <a:pt x="464715" y="162228"/>
                  <a:pt x="456028" y="165238"/>
                  <a:pt x="447856" y="169752"/>
                </a:cubicBezTo>
                <a:cubicBezTo>
                  <a:pt x="406451" y="192584"/>
                  <a:pt x="391211" y="245067"/>
                  <a:pt x="413880" y="286738"/>
                </a:cubicBezTo>
                <a:cubicBezTo>
                  <a:pt x="415557" y="289815"/>
                  <a:pt x="418776" y="291701"/>
                  <a:pt x="422243" y="291701"/>
                </a:cubicBezTo>
                <a:cubicBezTo>
                  <a:pt x="422453" y="291701"/>
                  <a:pt x="422662" y="291701"/>
                  <a:pt x="422881" y="291682"/>
                </a:cubicBezTo>
                <a:cubicBezTo>
                  <a:pt x="426587" y="291434"/>
                  <a:pt x="429825" y="289043"/>
                  <a:pt x="431149" y="285567"/>
                </a:cubicBezTo>
                <a:cubicBezTo>
                  <a:pt x="432549" y="281938"/>
                  <a:pt x="465668" y="198337"/>
                  <a:pt x="548907" y="216701"/>
                </a:cubicBezTo>
                <a:cubicBezTo>
                  <a:pt x="546583" y="263583"/>
                  <a:pt x="537248" y="413630"/>
                  <a:pt x="508064" y="562106"/>
                </a:cubicBezTo>
                <a:cubicBezTo>
                  <a:pt x="506940" y="562040"/>
                  <a:pt x="505892" y="561897"/>
                  <a:pt x="504701" y="561897"/>
                </a:cubicBezTo>
                <a:cubicBezTo>
                  <a:pt x="485394" y="561897"/>
                  <a:pt x="475278" y="571612"/>
                  <a:pt x="467144" y="579413"/>
                </a:cubicBezTo>
                <a:cubicBezTo>
                  <a:pt x="459762" y="586500"/>
                  <a:pt x="454428" y="591615"/>
                  <a:pt x="442779" y="591615"/>
                </a:cubicBezTo>
                <a:cubicBezTo>
                  <a:pt x="431140" y="591615"/>
                  <a:pt x="425806" y="586490"/>
                  <a:pt x="418424" y="579413"/>
                </a:cubicBezTo>
                <a:cubicBezTo>
                  <a:pt x="410299" y="571612"/>
                  <a:pt x="400183" y="561897"/>
                  <a:pt x="380876" y="561897"/>
                </a:cubicBezTo>
                <a:cubicBezTo>
                  <a:pt x="361569" y="561897"/>
                  <a:pt x="351453" y="571612"/>
                  <a:pt x="343329" y="579413"/>
                </a:cubicBezTo>
                <a:cubicBezTo>
                  <a:pt x="335947" y="586500"/>
                  <a:pt x="330613" y="591615"/>
                  <a:pt x="318973" y="591615"/>
                </a:cubicBezTo>
                <a:cubicBezTo>
                  <a:pt x="307334" y="591615"/>
                  <a:pt x="302000" y="586490"/>
                  <a:pt x="294618" y="579413"/>
                </a:cubicBezTo>
                <a:cubicBezTo>
                  <a:pt x="286493" y="571612"/>
                  <a:pt x="276377" y="561897"/>
                  <a:pt x="257070" y="561897"/>
                </a:cubicBezTo>
                <a:cubicBezTo>
                  <a:pt x="247621" y="561897"/>
                  <a:pt x="240401" y="564240"/>
                  <a:pt x="234515" y="567526"/>
                </a:cubicBezTo>
                <a:cubicBezTo>
                  <a:pt x="220389" y="519120"/>
                  <a:pt x="209960" y="470485"/>
                  <a:pt x="205502" y="448482"/>
                </a:cubicBezTo>
                <a:cubicBezTo>
                  <a:pt x="264595" y="435233"/>
                  <a:pt x="292408" y="494098"/>
                  <a:pt x="293599" y="496708"/>
                </a:cubicBezTo>
                <a:cubicBezTo>
                  <a:pt x="295132" y="500098"/>
                  <a:pt x="298504" y="502289"/>
                  <a:pt x="302219" y="502318"/>
                </a:cubicBezTo>
                <a:cubicBezTo>
                  <a:pt x="302238" y="502318"/>
                  <a:pt x="302257" y="502318"/>
                  <a:pt x="302276" y="502318"/>
                </a:cubicBezTo>
                <a:cubicBezTo>
                  <a:pt x="305981" y="502318"/>
                  <a:pt x="309343" y="500175"/>
                  <a:pt x="310906" y="496812"/>
                </a:cubicBezTo>
                <a:cubicBezTo>
                  <a:pt x="327127" y="462017"/>
                  <a:pt x="312191" y="420422"/>
                  <a:pt x="277616" y="404086"/>
                </a:cubicBezTo>
                <a:cubicBezTo>
                  <a:pt x="274739" y="402724"/>
                  <a:pt x="271786" y="401648"/>
                  <a:pt x="268805" y="400705"/>
                </a:cubicBezTo>
                <a:cubicBezTo>
                  <a:pt x="306572" y="395790"/>
                  <a:pt x="340023" y="413773"/>
                  <a:pt x="342233" y="414993"/>
                </a:cubicBezTo>
                <a:cubicBezTo>
                  <a:pt x="345472" y="416783"/>
                  <a:pt x="349491" y="416536"/>
                  <a:pt x="352482" y="414335"/>
                </a:cubicBezTo>
                <a:cubicBezTo>
                  <a:pt x="355473" y="412145"/>
                  <a:pt x="356921" y="408411"/>
                  <a:pt x="356187" y="404772"/>
                </a:cubicBezTo>
                <a:cubicBezTo>
                  <a:pt x="351501" y="381588"/>
                  <a:pt x="338109" y="361662"/>
                  <a:pt x="318459" y="348651"/>
                </a:cubicBezTo>
                <a:cubicBezTo>
                  <a:pt x="298980" y="335754"/>
                  <a:pt x="275654" y="331239"/>
                  <a:pt x="252794" y="335916"/>
                </a:cubicBezTo>
                <a:cubicBezTo>
                  <a:pt x="247298" y="337040"/>
                  <a:pt x="242049" y="338716"/>
                  <a:pt x="237039" y="340783"/>
                </a:cubicBezTo>
                <a:cubicBezTo>
                  <a:pt x="265357" y="319066"/>
                  <a:pt x="301352" y="319019"/>
                  <a:pt x="303600" y="318981"/>
                </a:cubicBezTo>
                <a:cubicBezTo>
                  <a:pt x="307696" y="319133"/>
                  <a:pt x="310706" y="316914"/>
                  <a:pt x="312315" y="313589"/>
                </a:cubicBezTo>
                <a:cubicBezTo>
                  <a:pt x="313915" y="310246"/>
                  <a:pt x="313458" y="306284"/>
                  <a:pt x="311106" y="303426"/>
                </a:cubicBezTo>
                <a:cubicBezTo>
                  <a:pt x="297447" y="286757"/>
                  <a:pt x="278149" y="276442"/>
                  <a:pt x="256765" y="274385"/>
                </a:cubicBezTo>
                <a:cubicBezTo>
                  <a:pt x="235391" y="272356"/>
                  <a:pt x="214551" y="278766"/>
                  <a:pt x="198025" y="292501"/>
                </a:cubicBezTo>
                <a:cubicBezTo>
                  <a:pt x="185271" y="303093"/>
                  <a:pt x="176613" y="316856"/>
                  <a:pt x="172222" y="331735"/>
                </a:cubicBezTo>
                <a:cubicBezTo>
                  <a:pt x="162411" y="319771"/>
                  <a:pt x="149095" y="310513"/>
                  <a:pt x="133236" y="305788"/>
                </a:cubicBezTo>
                <a:cubicBezTo>
                  <a:pt x="112738" y="299673"/>
                  <a:pt x="91097" y="301931"/>
                  <a:pt x="72276" y="312132"/>
                </a:cubicBezTo>
                <a:cubicBezTo>
                  <a:pt x="53321" y="322419"/>
                  <a:pt x="39519" y="339516"/>
                  <a:pt x="33395" y="360290"/>
                </a:cubicBezTo>
                <a:cubicBezTo>
                  <a:pt x="32347" y="363853"/>
                  <a:pt x="33471" y="367691"/>
                  <a:pt x="36262" y="370139"/>
                </a:cubicBezTo>
                <a:cubicBezTo>
                  <a:pt x="39043" y="372587"/>
                  <a:pt x="43015" y="373187"/>
                  <a:pt x="46396" y="371692"/>
                </a:cubicBezTo>
                <a:cubicBezTo>
                  <a:pt x="48530" y="370749"/>
                  <a:pt x="81534" y="356623"/>
                  <a:pt x="115929" y="365396"/>
                </a:cubicBezTo>
                <a:cubicBezTo>
                  <a:pt x="110357" y="365463"/>
                  <a:pt x="104746" y="366034"/>
                  <a:pt x="99174" y="367177"/>
                </a:cubicBezTo>
                <a:cubicBezTo>
                  <a:pt x="51587" y="376921"/>
                  <a:pt x="20745" y="423813"/>
                  <a:pt x="30423" y="471695"/>
                </a:cubicBezTo>
                <a:cubicBezTo>
                  <a:pt x="31156" y="475333"/>
                  <a:pt x="33947" y="478210"/>
                  <a:pt x="37567" y="479067"/>
                </a:cubicBezTo>
                <a:cubicBezTo>
                  <a:pt x="38291" y="479248"/>
                  <a:pt x="39024" y="479324"/>
                  <a:pt x="39757" y="479324"/>
                </a:cubicBezTo>
                <a:cubicBezTo>
                  <a:pt x="42653" y="479324"/>
                  <a:pt x="45434" y="478000"/>
                  <a:pt x="47263" y="475667"/>
                </a:cubicBezTo>
                <a:cubicBezTo>
                  <a:pt x="48806" y="473705"/>
                  <a:pt x="71828" y="445015"/>
                  <a:pt x="107413" y="434052"/>
                </a:cubicBezTo>
                <a:cubicBezTo>
                  <a:pt x="105194" y="435986"/>
                  <a:pt x="103051" y="438024"/>
                  <a:pt x="101060" y="440253"/>
                </a:cubicBezTo>
                <a:cubicBezTo>
                  <a:pt x="75590" y="468875"/>
                  <a:pt x="78000" y="513033"/>
                  <a:pt x="106432" y="538684"/>
                </a:cubicBezTo>
                <a:cubicBezTo>
                  <a:pt x="108214" y="540284"/>
                  <a:pt x="110490" y="541123"/>
                  <a:pt x="112805" y="541123"/>
                </a:cubicBezTo>
                <a:cubicBezTo>
                  <a:pt x="114071" y="541123"/>
                  <a:pt x="115348" y="540875"/>
                  <a:pt x="116557" y="540351"/>
                </a:cubicBezTo>
                <a:cubicBezTo>
                  <a:pt x="119967" y="538894"/>
                  <a:pt x="122225" y="535570"/>
                  <a:pt x="122330" y="531855"/>
                </a:cubicBezTo>
                <a:cubicBezTo>
                  <a:pt x="122415" y="528921"/>
                  <a:pt x="125282" y="462341"/>
                  <a:pt x="186814" y="452407"/>
                </a:cubicBezTo>
                <a:cubicBezTo>
                  <a:pt x="191567" y="476067"/>
                  <a:pt x="202863" y="528893"/>
                  <a:pt x="218380" y="580480"/>
                </a:cubicBezTo>
                <a:cubicBezTo>
                  <a:pt x="211569" y="586995"/>
                  <a:pt x="206188" y="591615"/>
                  <a:pt x="195158" y="591615"/>
                </a:cubicBezTo>
                <a:cubicBezTo>
                  <a:pt x="183528" y="591615"/>
                  <a:pt x="178203" y="586500"/>
                  <a:pt x="170831" y="579413"/>
                </a:cubicBezTo>
                <a:cubicBezTo>
                  <a:pt x="162706" y="571612"/>
                  <a:pt x="152600" y="561897"/>
                  <a:pt x="133312" y="561897"/>
                </a:cubicBezTo>
                <a:cubicBezTo>
                  <a:pt x="114005" y="561897"/>
                  <a:pt x="103899" y="571612"/>
                  <a:pt x="95774" y="579413"/>
                </a:cubicBezTo>
                <a:cubicBezTo>
                  <a:pt x="88392" y="586500"/>
                  <a:pt x="83068" y="591615"/>
                  <a:pt x="71418" y="591615"/>
                </a:cubicBezTo>
                <a:cubicBezTo>
                  <a:pt x="59779" y="591615"/>
                  <a:pt x="54445" y="586490"/>
                  <a:pt x="47073" y="579413"/>
                </a:cubicBezTo>
                <a:cubicBezTo>
                  <a:pt x="38938" y="571612"/>
                  <a:pt x="28832" y="561897"/>
                  <a:pt x="9525" y="561897"/>
                </a:cubicBezTo>
                <a:cubicBezTo>
                  <a:pt x="4267" y="561897"/>
                  <a:pt x="0" y="566164"/>
                  <a:pt x="0" y="571422"/>
                </a:cubicBezTo>
                <a:cubicBezTo>
                  <a:pt x="0" y="576679"/>
                  <a:pt x="4267" y="580947"/>
                  <a:pt x="9525" y="580947"/>
                </a:cubicBezTo>
                <a:cubicBezTo>
                  <a:pt x="21165" y="580947"/>
                  <a:pt x="26499" y="586071"/>
                  <a:pt x="33871" y="593148"/>
                </a:cubicBezTo>
                <a:cubicBezTo>
                  <a:pt x="42005" y="600949"/>
                  <a:pt x="52111" y="610665"/>
                  <a:pt x="71418" y="610665"/>
                </a:cubicBezTo>
                <a:cubicBezTo>
                  <a:pt x="90726" y="610665"/>
                  <a:pt x="100841" y="600949"/>
                  <a:pt x="108966" y="593148"/>
                </a:cubicBezTo>
                <a:cubicBezTo>
                  <a:pt x="116338" y="586062"/>
                  <a:pt x="121672" y="580947"/>
                  <a:pt x="133312" y="580947"/>
                </a:cubicBezTo>
                <a:cubicBezTo>
                  <a:pt x="144942" y="580947"/>
                  <a:pt x="150266" y="586062"/>
                  <a:pt x="157639" y="593148"/>
                </a:cubicBezTo>
                <a:cubicBezTo>
                  <a:pt x="165764" y="600949"/>
                  <a:pt x="175870" y="610665"/>
                  <a:pt x="195158" y="610665"/>
                </a:cubicBezTo>
                <a:cubicBezTo>
                  <a:pt x="208674" y="610665"/>
                  <a:pt x="217627" y="605883"/>
                  <a:pt x="224609" y="600359"/>
                </a:cubicBezTo>
                <a:cubicBezTo>
                  <a:pt x="231010" y="619932"/>
                  <a:pt x="237992" y="638697"/>
                  <a:pt x="245431" y="654975"/>
                </a:cubicBezTo>
                <a:cubicBezTo>
                  <a:pt x="172288" y="666091"/>
                  <a:pt x="92593" y="686227"/>
                  <a:pt x="8363" y="719593"/>
                </a:cubicBezTo>
                <a:cubicBezTo>
                  <a:pt x="3467" y="721526"/>
                  <a:pt x="1076" y="727070"/>
                  <a:pt x="3010" y="731956"/>
                </a:cubicBezTo>
                <a:cubicBezTo>
                  <a:pt x="4486" y="735699"/>
                  <a:pt x="8077" y="737976"/>
                  <a:pt x="11868" y="737976"/>
                </a:cubicBezTo>
                <a:cubicBezTo>
                  <a:pt x="13030" y="737976"/>
                  <a:pt x="14221" y="737757"/>
                  <a:pt x="15373" y="737300"/>
                </a:cubicBezTo>
                <a:cubicBezTo>
                  <a:pt x="197168" y="665291"/>
                  <a:pt x="358531" y="655213"/>
                  <a:pt x="483460" y="667053"/>
                </a:cubicBezTo>
                <a:cubicBezTo>
                  <a:pt x="475164" y="696837"/>
                  <a:pt x="465896" y="725479"/>
                  <a:pt x="455457" y="751920"/>
                </a:cubicBezTo>
                <a:cubicBezTo>
                  <a:pt x="453523" y="756816"/>
                  <a:pt x="455924" y="762341"/>
                  <a:pt x="460820" y="764274"/>
                </a:cubicBezTo>
                <a:cubicBezTo>
                  <a:pt x="461972" y="764722"/>
                  <a:pt x="463153" y="764941"/>
                  <a:pt x="464315" y="764941"/>
                </a:cubicBezTo>
                <a:cubicBezTo>
                  <a:pt x="468106" y="764941"/>
                  <a:pt x="471697" y="762655"/>
                  <a:pt x="473183" y="758912"/>
                </a:cubicBezTo>
                <a:cubicBezTo>
                  <a:pt x="484222" y="730975"/>
                  <a:pt x="493967" y="700638"/>
                  <a:pt x="502644" y="669110"/>
                </a:cubicBezTo>
                <a:cubicBezTo>
                  <a:pt x="655196" y="686769"/>
                  <a:pt x="748598" y="735909"/>
                  <a:pt x="750294" y="736823"/>
                </a:cubicBezTo>
                <a:cubicBezTo>
                  <a:pt x="754904" y="739328"/>
                  <a:pt x="760695" y="737614"/>
                  <a:pt x="763200" y="732994"/>
                </a:cubicBezTo>
                <a:cubicBezTo>
                  <a:pt x="765715" y="728375"/>
                  <a:pt x="764000" y="722593"/>
                  <a:pt x="759381" y="720088"/>
                </a:cubicBezTo>
                <a:cubicBezTo>
                  <a:pt x="756123" y="718316"/>
                  <a:pt x="678151" y="676501"/>
                  <a:pt x="546059" y="655213"/>
                </a:cubicBezTo>
                <a:cubicBezTo>
                  <a:pt x="533991" y="653270"/>
                  <a:pt x="521189" y="651479"/>
                  <a:pt x="507768" y="649898"/>
                </a:cubicBezTo>
                <a:cubicBezTo>
                  <a:pt x="513064" y="629305"/>
                  <a:pt x="517941" y="608312"/>
                  <a:pt x="522380" y="587166"/>
                </a:cubicBezTo>
                <a:cubicBezTo>
                  <a:pt x="524561" y="588910"/>
                  <a:pt x="526694" y="590919"/>
                  <a:pt x="529028" y="593158"/>
                </a:cubicBezTo>
                <a:cubicBezTo>
                  <a:pt x="537153" y="600959"/>
                  <a:pt x="547268" y="610674"/>
                  <a:pt x="566576" y="610674"/>
                </a:cubicBezTo>
                <a:cubicBezTo>
                  <a:pt x="585892" y="610674"/>
                  <a:pt x="596008" y="600959"/>
                  <a:pt x="604142" y="593167"/>
                </a:cubicBezTo>
                <a:cubicBezTo>
                  <a:pt x="611524" y="586081"/>
                  <a:pt x="616858" y="580956"/>
                  <a:pt x="628517" y="580956"/>
                </a:cubicBezTo>
                <a:cubicBezTo>
                  <a:pt x="640185" y="580956"/>
                  <a:pt x="645528" y="586081"/>
                  <a:pt x="652920" y="593167"/>
                </a:cubicBezTo>
                <a:cubicBezTo>
                  <a:pt x="661054" y="600968"/>
                  <a:pt x="671179" y="610674"/>
                  <a:pt x="690496" y="610674"/>
                </a:cubicBezTo>
                <a:cubicBezTo>
                  <a:pt x="709813" y="610674"/>
                  <a:pt x="719947" y="600968"/>
                  <a:pt x="728082" y="593167"/>
                </a:cubicBezTo>
                <a:cubicBezTo>
                  <a:pt x="735473" y="586081"/>
                  <a:pt x="740816" y="580956"/>
                  <a:pt x="752485" y="580956"/>
                </a:cubicBezTo>
                <a:cubicBezTo>
                  <a:pt x="757742" y="580956"/>
                  <a:pt x="762010" y="576689"/>
                  <a:pt x="762010" y="571431"/>
                </a:cubicBezTo>
                <a:cubicBezTo>
                  <a:pt x="762010" y="566173"/>
                  <a:pt x="757742" y="561906"/>
                  <a:pt x="752485" y="561906"/>
                </a:cubicBezTo>
                <a:cubicBezTo>
                  <a:pt x="733158" y="561906"/>
                  <a:pt x="723033" y="571612"/>
                  <a:pt x="714899" y="579413"/>
                </a:cubicBezTo>
                <a:cubicBezTo>
                  <a:pt x="707507" y="586500"/>
                  <a:pt x="702164" y="591624"/>
                  <a:pt x="690496" y="591624"/>
                </a:cubicBezTo>
                <a:cubicBezTo>
                  <a:pt x="678828" y="591624"/>
                  <a:pt x="673494" y="586500"/>
                  <a:pt x="666102" y="579413"/>
                </a:cubicBezTo>
                <a:cubicBezTo>
                  <a:pt x="657968" y="571612"/>
                  <a:pt x="647843" y="561906"/>
                  <a:pt x="628517" y="561906"/>
                </a:cubicBezTo>
                <a:cubicBezTo>
                  <a:pt x="609200" y="561906"/>
                  <a:pt x="599084" y="571622"/>
                  <a:pt x="590950" y="579413"/>
                </a:cubicBezTo>
                <a:cubicBezTo>
                  <a:pt x="583568" y="586500"/>
                  <a:pt x="578234" y="591624"/>
                  <a:pt x="566576" y="591624"/>
                </a:cubicBezTo>
                <a:cubicBezTo>
                  <a:pt x="554936" y="591624"/>
                  <a:pt x="549602" y="586500"/>
                  <a:pt x="542230" y="579423"/>
                </a:cubicBezTo>
                <a:cubicBezTo>
                  <a:pt x="537905" y="575270"/>
                  <a:pt x="532971" y="570622"/>
                  <a:pt x="526447" y="567145"/>
                </a:cubicBezTo>
                <a:cubicBezTo>
                  <a:pt x="555784" y="418422"/>
                  <a:pt x="565356" y="268393"/>
                  <a:pt x="567842" y="219225"/>
                </a:cubicBezTo>
                <a:cubicBezTo>
                  <a:pt x="647386" y="228179"/>
                  <a:pt x="656263" y="313456"/>
                  <a:pt x="656606" y="317247"/>
                </a:cubicBezTo>
                <a:cubicBezTo>
                  <a:pt x="656939" y="320952"/>
                  <a:pt x="659397" y="324124"/>
                  <a:pt x="662902" y="325372"/>
                </a:cubicBezTo>
                <a:cubicBezTo>
                  <a:pt x="663950" y="325743"/>
                  <a:pt x="665036" y="325924"/>
                  <a:pt x="666102" y="325924"/>
                </a:cubicBezTo>
                <a:cubicBezTo>
                  <a:pt x="668617" y="325924"/>
                  <a:pt x="671084" y="324924"/>
                  <a:pt x="672903" y="323067"/>
                </a:cubicBezTo>
                <a:cubicBezTo>
                  <a:pt x="706022" y="289215"/>
                  <a:pt x="705622" y="234551"/>
                  <a:pt x="671998" y="201204"/>
                </a:cubicBezTo>
                <a:cubicBezTo>
                  <a:pt x="666293" y="195546"/>
                  <a:pt x="659940" y="190812"/>
                  <a:pt x="653139" y="186983"/>
                </a:cubicBezTo>
                <a:cubicBezTo>
                  <a:pt x="707822" y="193251"/>
                  <a:pt x="746379" y="235656"/>
                  <a:pt x="748732" y="238304"/>
                </a:cubicBezTo>
                <a:close/>
                <a:moveTo>
                  <a:pt x="298390" y="468123"/>
                </a:moveTo>
                <a:cubicBezTo>
                  <a:pt x="282931" y="447797"/>
                  <a:pt x="257165" y="427327"/>
                  <a:pt x="222342" y="427327"/>
                </a:cubicBezTo>
                <a:cubicBezTo>
                  <a:pt x="220542" y="427327"/>
                  <a:pt x="218704" y="427375"/>
                  <a:pt x="216846" y="427499"/>
                </a:cubicBezTo>
                <a:cubicBezTo>
                  <a:pt x="221094" y="424108"/>
                  <a:pt x="225914" y="421403"/>
                  <a:pt x="231162" y="419507"/>
                </a:cubicBezTo>
                <a:cubicBezTo>
                  <a:pt x="243745" y="414964"/>
                  <a:pt x="257356" y="415602"/>
                  <a:pt x="269462" y="421327"/>
                </a:cubicBezTo>
                <a:cubicBezTo>
                  <a:pt x="287950" y="430071"/>
                  <a:pt x="298704" y="448759"/>
                  <a:pt x="298390" y="468123"/>
                </a:cubicBezTo>
                <a:close/>
                <a:moveTo>
                  <a:pt x="256603" y="354595"/>
                </a:moveTo>
                <a:cubicBezTo>
                  <a:pt x="261195" y="353652"/>
                  <a:pt x="265814" y="353194"/>
                  <a:pt x="270405" y="353194"/>
                </a:cubicBezTo>
                <a:cubicBezTo>
                  <a:pt x="283645" y="353194"/>
                  <a:pt x="296609" y="357071"/>
                  <a:pt x="307924" y="364558"/>
                </a:cubicBezTo>
                <a:cubicBezTo>
                  <a:pt x="317659" y="371006"/>
                  <a:pt x="325441" y="379626"/>
                  <a:pt x="330775" y="389704"/>
                </a:cubicBezTo>
                <a:cubicBezTo>
                  <a:pt x="301400" y="379779"/>
                  <a:pt x="246278" y="369977"/>
                  <a:pt x="202254" y="413173"/>
                </a:cubicBezTo>
                <a:cubicBezTo>
                  <a:pt x="206064" y="384808"/>
                  <a:pt x="227238" y="360614"/>
                  <a:pt x="256603" y="354595"/>
                </a:cubicBezTo>
                <a:close/>
                <a:moveTo>
                  <a:pt x="210179" y="307170"/>
                </a:moveTo>
                <a:cubicBezTo>
                  <a:pt x="221247" y="297978"/>
                  <a:pt x="234858" y="293073"/>
                  <a:pt x="249022" y="293073"/>
                </a:cubicBezTo>
                <a:cubicBezTo>
                  <a:pt x="250984" y="293073"/>
                  <a:pt x="252965" y="293168"/>
                  <a:pt x="254937" y="293358"/>
                </a:cubicBezTo>
                <a:cubicBezTo>
                  <a:pt x="264471" y="294273"/>
                  <a:pt x="273463" y="297340"/>
                  <a:pt x="281369" y="302283"/>
                </a:cubicBezTo>
                <a:cubicBezTo>
                  <a:pt x="253651" y="307341"/>
                  <a:pt x="208140" y="323314"/>
                  <a:pt x="190824" y="373749"/>
                </a:cubicBezTo>
                <a:cubicBezTo>
                  <a:pt x="183375" y="350375"/>
                  <a:pt x="190252" y="323714"/>
                  <a:pt x="210179" y="307170"/>
                </a:cubicBezTo>
                <a:close/>
                <a:moveTo>
                  <a:pt x="92697" y="343812"/>
                </a:moveTo>
                <a:cubicBezTo>
                  <a:pt x="80496" y="343812"/>
                  <a:pt x="69332" y="345527"/>
                  <a:pt x="60360" y="347556"/>
                </a:cubicBezTo>
                <a:cubicBezTo>
                  <a:pt x="65751" y="339859"/>
                  <a:pt x="72876" y="333468"/>
                  <a:pt x="81353" y="328877"/>
                </a:cubicBezTo>
                <a:cubicBezTo>
                  <a:pt x="95679" y="321105"/>
                  <a:pt x="112157" y="319381"/>
                  <a:pt x="127778" y="324038"/>
                </a:cubicBezTo>
                <a:cubicBezTo>
                  <a:pt x="152543" y="331430"/>
                  <a:pt x="169212" y="353290"/>
                  <a:pt x="171402" y="377759"/>
                </a:cubicBezTo>
                <a:cubicBezTo>
                  <a:pt x="147485" y="351089"/>
                  <a:pt x="117881" y="343812"/>
                  <a:pt x="92697" y="343812"/>
                </a:cubicBezTo>
                <a:close/>
                <a:moveTo>
                  <a:pt x="47977" y="447806"/>
                </a:moveTo>
                <a:cubicBezTo>
                  <a:pt x="50654" y="417974"/>
                  <a:pt x="72409" y="392114"/>
                  <a:pt x="103003" y="385846"/>
                </a:cubicBezTo>
                <a:cubicBezTo>
                  <a:pt x="107623" y="384903"/>
                  <a:pt x="112271" y="384436"/>
                  <a:pt x="116891" y="384436"/>
                </a:cubicBezTo>
                <a:cubicBezTo>
                  <a:pt x="130216" y="384436"/>
                  <a:pt x="143266" y="388342"/>
                  <a:pt x="154657" y="395876"/>
                </a:cubicBezTo>
                <a:cubicBezTo>
                  <a:pt x="163687" y="401848"/>
                  <a:pt x="171040" y="409678"/>
                  <a:pt x="176336" y="418793"/>
                </a:cubicBezTo>
                <a:cubicBezTo>
                  <a:pt x="118605" y="396038"/>
                  <a:pt x="71314" y="426985"/>
                  <a:pt x="47977" y="447806"/>
                </a:cubicBezTo>
                <a:close/>
                <a:moveTo>
                  <a:pt x="106766" y="507366"/>
                </a:moveTo>
                <a:cubicBezTo>
                  <a:pt x="98993" y="489678"/>
                  <a:pt x="101651" y="468247"/>
                  <a:pt x="115281" y="452921"/>
                </a:cubicBezTo>
                <a:cubicBezTo>
                  <a:pt x="124244" y="442844"/>
                  <a:pt x="136560" y="436891"/>
                  <a:pt x="149971" y="436157"/>
                </a:cubicBezTo>
                <a:cubicBezTo>
                  <a:pt x="150905" y="436109"/>
                  <a:pt x="151838" y="436081"/>
                  <a:pt x="152771" y="436081"/>
                </a:cubicBezTo>
                <a:cubicBezTo>
                  <a:pt x="157324" y="436081"/>
                  <a:pt x="161801" y="436691"/>
                  <a:pt x="166097" y="437881"/>
                </a:cubicBezTo>
                <a:cubicBezTo>
                  <a:pt x="130559" y="450559"/>
                  <a:pt x="113433" y="481287"/>
                  <a:pt x="106766" y="507366"/>
                </a:cubicBezTo>
                <a:close/>
                <a:moveTo>
                  <a:pt x="265166" y="652194"/>
                </a:moveTo>
                <a:cubicBezTo>
                  <a:pt x="256184" y="633525"/>
                  <a:pt x="247774" y="610503"/>
                  <a:pt x="240221" y="586471"/>
                </a:cubicBezTo>
                <a:cubicBezTo>
                  <a:pt x="244707" y="583090"/>
                  <a:pt x="249574" y="580956"/>
                  <a:pt x="257042" y="580956"/>
                </a:cubicBezTo>
                <a:cubicBezTo>
                  <a:pt x="268681" y="580956"/>
                  <a:pt x="274015" y="586081"/>
                  <a:pt x="281397" y="593158"/>
                </a:cubicBezTo>
                <a:cubicBezTo>
                  <a:pt x="289522" y="600959"/>
                  <a:pt x="299637" y="610674"/>
                  <a:pt x="318945" y="610674"/>
                </a:cubicBezTo>
                <a:cubicBezTo>
                  <a:pt x="338252" y="610674"/>
                  <a:pt x="348367" y="600959"/>
                  <a:pt x="356492" y="593158"/>
                </a:cubicBezTo>
                <a:cubicBezTo>
                  <a:pt x="363874" y="586071"/>
                  <a:pt x="369208" y="580956"/>
                  <a:pt x="380848" y="580956"/>
                </a:cubicBezTo>
                <a:cubicBezTo>
                  <a:pt x="392487" y="580956"/>
                  <a:pt x="397821" y="586081"/>
                  <a:pt x="405203" y="593158"/>
                </a:cubicBezTo>
                <a:cubicBezTo>
                  <a:pt x="413328" y="600959"/>
                  <a:pt x="423443" y="610674"/>
                  <a:pt x="442751" y="610674"/>
                </a:cubicBezTo>
                <a:cubicBezTo>
                  <a:pt x="462058" y="610674"/>
                  <a:pt x="472173" y="600959"/>
                  <a:pt x="480308" y="593158"/>
                </a:cubicBezTo>
                <a:cubicBezTo>
                  <a:pt x="487585" y="586176"/>
                  <a:pt x="492900" y="581118"/>
                  <a:pt x="504215" y="580975"/>
                </a:cubicBezTo>
                <a:cubicBezTo>
                  <a:pt x="499510" y="603540"/>
                  <a:pt x="494338" y="625943"/>
                  <a:pt x="488642" y="647860"/>
                </a:cubicBezTo>
                <a:cubicBezTo>
                  <a:pt x="425825" y="641811"/>
                  <a:pt x="350225" y="640954"/>
                  <a:pt x="265166" y="652194"/>
                </a:cubicBezTo>
                <a:close/>
                <a:moveTo>
                  <a:pt x="669712" y="128357"/>
                </a:moveTo>
                <a:cubicBezTo>
                  <a:pt x="712156" y="134310"/>
                  <a:pt x="743617" y="169352"/>
                  <a:pt x="746998" y="210700"/>
                </a:cubicBezTo>
                <a:cubicBezTo>
                  <a:pt x="726243" y="193393"/>
                  <a:pt x="686934" y="167285"/>
                  <a:pt x="638794" y="167285"/>
                </a:cubicBezTo>
                <a:cubicBezTo>
                  <a:pt x="618525" y="167285"/>
                  <a:pt x="596694" y="171905"/>
                  <a:pt x="574015" y="183764"/>
                </a:cubicBezTo>
                <a:cubicBezTo>
                  <a:pt x="580092" y="168743"/>
                  <a:pt x="590112" y="155598"/>
                  <a:pt x="603342" y="145616"/>
                </a:cubicBezTo>
                <a:cubicBezTo>
                  <a:pt x="622459" y="131167"/>
                  <a:pt x="646043" y="125023"/>
                  <a:pt x="669712" y="128357"/>
                </a:cubicBezTo>
                <a:close/>
                <a:moveTo>
                  <a:pt x="565280" y="159418"/>
                </a:moveTo>
                <a:cubicBezTo>
                  <a:pt x="564785" y="157713"/>
                  <a:pt x="564175" y="156046"/>
                  <a:pt x="563594" y="154370"/>
                </a:cubicBezTo>
                <a:cubicBezTo>
                  <a:pt x="563737" y="154150"/>
                  <a:pt x="563890" y="153922"/>
                  <a:pt x="564023" y="153703"/>
                </a:cubicBezTo>
                <a:cubicBezTo>
                  <a:pt x="564480" y="155436"/>
                  <a:pt x="565061" y="157170"/>
                  <a:pt x="565614" y="158894"/>
                </a:cubicBezTo>
                <a:cubicBezTo>
                  <a:pt x="565518" y="159065"/>
                  <a:pt x="565395" y="159237"/>
                  <a:pt x="565280" y="159418"/>
                </a:cubicBezTo>
                <a:close/>
                <a:moveTo>
                  <a:pt x="632670" y="51719"/>
                </a:moveTo>
                <a:cubicBezTo>
                  <a:pt x="641690" y="48394"/>
                  <a:pt x="651043" y="46747"/>
                  <a:pt x="660368" y="46747"/>
                </a:cubicBezTo>
                <a:cubicBezTo>
                  <a:pt x="671865" y="46747"/>
                  <a:pt x="683333" y="49261"/>
                  <a:pt x="694077" y="54252"/>
                </a:cubicBezTo>
                <a:cubicBezTo>
                  <a:pt x="707622" y="60548"/>
                  <a:pt x="718909" y="70245"/>
                  <a:pt x="727043" y="82380"/>
                </a:cubicBezTo>
                <a:cubicBezTo>
                  <a:pt x="692515" y="75607"/>
                  <a:pt x="623697" y="71807"/>
                  <a:pt x="579892" y="133557"/>
                </a:cubicBezTo>
                <a:cubicBezTo>
                  <a:pt x="577529" y="98420"/>
                  <a:pt x="598227" y="64406"/>
                  <a:pt x="632670" y="51719"/>
                </a:cubicBezTo>
                <a:close/>
                <a:moveTo>
                  <a:pt x="427996" y="38041"/>
                </a:moveTo>
                <a:cubicBezTo>
                  <a:pt x="439083" y="28639"/>
                  <a:pt x="452533" y="22420"/>
                  <a:pt x="467220" y="20077"/>
                </a:cubicBezTo>
                <a:cubicBezTo>
                  <a:pt x="488461" y="16695"/>
                  <a:pt x="509702" y="21829"/>
                  <a:pt x="527104" y="34526"/>
                </a:cubicBezTo>
                <a:cubicBezTo>
                  <a:pt x="556803" y="56205"/>
                  <a:pt x="567490" y="94610"/>
                  <a:pt x="555689" y="127757"/>
                </a:cubicBezTo>
                <a:cubicBezTo>
                  <a:pt x="530304" y="56281"/>
                  <a:pt x="463029" y="41022"/>
                  <a:pt x="427996" y="38041"/>
                </a:cubicBezTo>
                <a:close/>
                <a:moveTo>
                  <a:pt x="375133" y="156513"/>
                </a:moveTo>
                <a:cubicBezTo>
                  <a:pt x="380914" y="141263"/>
                  <a:pt x="390935" y="127890"/>
                  <a:pt x="404355" y="117746"/>
                </a:cubicBezTo>
                <a:cubicBezTo>
                  <a:pt x="423710" y="103125"/>
                  <a:pt x="447751" y="96934"/>
                  <a:pt x="472078" y="100353"/>
                </a:cubicBezTo>
                <a:cubicBezTo>
                  <a:pt x="504730" y="104935"/>
                  <a:pt x="530914" y="126147"/>
                  <a:pt x="543068" y="153950"/>
                </a:cubicBezTo>
                <a:cubicBezTo>
                  <a:pt x="543163" y="154436"/>
                  <a:pt x="543325" y="154874"/>
                  <a:pt x="543420" y="155370"/>
                </a:cubicBezTo>
                <a:cubicBezTo>
                  <a:pt x="543687" y="156779"/>
                  <a:pt x="544344" y="158018"/>
                  <a:pt x="545154" y="159132"/>
                </a:cubicBezTo>
                <a:cubicBezTo>
                  <a:pt x="547392" y="165285"/>
                  <a:pt x="549012" y="171705"/>
                  <a:pt x="549821" y="178315"/>
                </a:cubicBezTo>
                <a:cubicBezTo>
                  <a:pt x="518141" y="148959"/>
                  <a:pt x="483241" y="139749"/>
                  <a:pt x="451856" y="139749"/>
                </a:cubicBezTo>
                <a:cubicBezTo>
                  <a:pt x="420491" y="139749"/>
                  <a:pt x="392659" y="148969"/>
                  <a:pt x="375133" y="156513"/>
                </a:cubicBezTo>
                <a:close/>
                <a:moveTo>
                  <a:pt x="423691" y="258640"/>
                </a:moveTo>
                <a:cubicBezTo>
                  <a:pt x="418090" y="230589"/>
                  <a:pt x="430835" y="200899"/>
                  <a:pt x="457029" y="186440"/>
                </a:cubicBezTo>
                <a:cubicBezTo>
                  <a:pt x="466973" y="180954"/>
                  <a:pt x="477888" y="178172"/>
                  <a:pt x="488918" y="178172"/>
                </a:cubicBezTo>
                <a:cubicBezTo>
                  <a:pt x="495148" y="178172"/>
                  <a:pt x="501415" y="179058"/>
                  <a:pt x="507568" y="180859"/>
                </a:cubicBezTo>
                <a:cubicBezTo>
                  <a:pt x="517274" y="183697"/>
                  <a:pt x="526028" y="188593"/>
                  <a:pt x="533352" y="195175"/>
                </a:cubicBezTo>
                <a:cubicBezTo>
                  <a:pt x="474316" y="191298"/>
                  <a:pt x="439512" y="232646"/>
                  <a:pt x="423691" y="258640"/>
                </a:cubicBezTo>
                <a:close/>
                <a:moveTo>
                  <a:pt x="671065" y="293339"/>
                </a:moveTo>
                <a:cubicBezTo>
                  <a:pt x="662911" y="263974"/>
                  <a:pt x="640747" y="214548"/>
                  <a:pt x="582768" y="202109"/>
                </a:cubicBezTo>
                <a:cubicBezTo>
                  <a:pt x="591560" y="197813"/>
                  <a:pt x="601266" y="195508"/>
                  <a:pt x="611324" y="195432"/>
                </a:cubicBezTo>
                <a:cubicBezTo>
                  <a:pt x="629117" y="195003"/>
                  <a:pt x="645881" y="202147"/>
                  <a:pt x="658559" y="214720"/>
                </a:cubicBezTo>
                <a:cubicBezTo>
                  <a:pt x="679837" y="235837"/>
                  <a:pt x="684047" y="267898"/>
                  <a:pt x="671065" y="29333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F98CB64-36D0-4939-A37F-7843012FA08E}"/>
              </a:ext>
            </a:extLst>
          </p:cNvPr>
          <p:cNvGrpSpPr/>
          <p:nvPr/>
        </p:nvGrpSpPr>
        <p:grpSpPr>
          <a:xfrm rot="3147222">
            <a:off x="6713425" y="5642921"/>
            <a:ext cx="891767" cy="857469"/>
            <a:chOff x="6163825" y="303685"/>
            <a:chExt cx="3229419" cy="3105211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1D4F2CF0-5512-49B2-8D9D-A09A47E9C273}"/>
                </a:ext>
              </a:extLst>
            </p:cNvPr>
            <p:cNvSpPr/>
            <p:nvPr/>
          </p:nvSpPr>
          <p:spPr>
            <a:xfrm>
              <a:off x="6163825" y="303685"/>
              <a:ext cx="1490501" cy="3105211"/>
            </a:xfrm>
            <a:custGeom>
              <a:avLst/>
              <a:gdLst>
                <a:gd name="connsiteX0" fmla="*/ 123825 w 228600"/>
                <a:gd name="connsiteY0" fmla="*/ 0 h 476250"/>
                <a:gd name="connsiteX1" fmla="*/ 0 w 228600"/>
                <a:gd name="connsiteY1" fmla="*/ 228600 h 476250"/>
                <a:gd name="connsiteX2" fmla="*/ 123825 w 228600"/>
                <a:gd name="connsiteY2" fmla="*/ 476250 h 476250"/>
                <a:gd name="connsiteX3" fmla="*/ 228600 w 228600"/>
                <a:gd name="connsiteY3" fmla="*/ 228600 h 476250"/>
                <a:gd name="connsiteX4" fmla="*/ 223076 w 228600"/>
                <a:gd name="connsiteY4" fmla="*/ 160363 h 476250"/>
                <a:gd name="connsiteX5" fmla="*/ 123825 w 228600"/>
                <a:gd name="connsiteY5" fmla="*/ 0 h 476250"/>
                <a:gd name="connsiteX6" fmla="*/ 209550 w 228600"/>
                <a:gd name="connsiteY6" fmla="*/ 228600 h 476250"/>
                <a:gd name="connsiteX7" fmla="*/ 123825 w 228600"/>
                <a:gd name="connsiteY7" fmla="*/ 457200 h 476250"/>
                <a:gd name="connsiteX8" fmla="*/ 19050 w 228600"/>
                <a:gd name="connsiteY8" fmla="*/ 228600 h 476250"/>
                <a:gd name="connsiteX9" fmla="*/ 123825 w 228600"/>
                <a:gd name="connsiteY9" fmla="*/ 19050 h 476250"/>
                <a:gd name="connsiteX10" fmla="*/ 204292 w 228600"/>
                <a:gd name="connsiteY10" fmla="*/ 163487 h 476250"/>
                <a:gd name="connsiteX11" fmla="*/ 209550 w 228600"/>
                <a:gd name="connsiteY11" fmla="*/ 2286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23825" y="0"/>
                  </a:moveTo>
                  <a:cubicBezTo>
                    <a:pt x="54388" y="0"/>
                    <a:pt x="0" y="100413"/>
                    <a:pt x="0" y="228600"/>
                  </a:cubicBezTo>
                  <a:cubicBezTo>
                    <a:pt x="0" y="376742"/>
                    <a:pt x="64027" y="476250"/>
                    <a:pt x="123825" y="476250"/>
                  </a:cubicBezTo>
                  <a:cubicBezTo>
                    <a:pt x="196215" y="476250"/>
                    <a:pt x="228600" y="351863"/>
                    <a:pt x="228600" y="228600"/>
                  </a:cubicBezTo>
                  <a:cubicBezTo>
                    <a:pt x="228636" y="205741"/>
                    <a:pt x="226788" y="182918"/>
                    <a:pt x="223076" y="160363"/>
                  </a:cubicBezTo>
                  <a:cubicBezTo>
                    <a:pt x="210645" y="85725"/>
                    <a:pt x="188128" y="0"/>
                    <a:pt x="123825" y="0"/>
                  </a:cubicBezTo>
                  <a:close/>
                  <a:moveTo>
                    <a:pt x="209550" y="228600"/>
                  </a:moveTo>
                  <a:cubicBezTo>
                    <a:pt x="209550" y="378676"/>
                    <a:pt x="166430" y="457200"/>
                    <a:pt x="123825" y="457200"/>
                  </a:cubicBezTo>
                  <a:cubicBezTo>
                    <a:pt x="68990" y="457200"/>
                    <a:pt x="19050" y="348244"/>
                    <a:pt x="19050" y="228600"/>
                  </a:cubicBezTo>
                  <a:cubicBezTo>
                    <a:pt x="19050" y="115014"/>
                    <a:pt x="67037" y="19050"/>
                    <a:pt x="123825" y="19050"/>
                  </a:cubicBezTo>
                  <a:cubicBezTo>
                    <a:pt x="162316" y="19050"/>
                    <a:pt x="187881" y="64941"/>
                    <a:pt x="204292" y="163487"/>
                  </a:cubicBezTo>
                  <a:cubicBezTo>
                    <a:pt x="207826" y="185011"/>
                    <a:pt x="209584" y="206788"/>
                    <a:pt x="209550" y="2286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CBB05EC8-E3B1-492D-88D5-E5EDB81E9931}"/>
                </a:ext>
              </a:extLst>
            </p:cNvPr>
            <p:cNvSpPr/>
            <p:nvPr/>
          </p:nvSpPr>
          <p:spPr>
            <a:xfrm>
              <a:off x="7902743" y="303685"/>
              <a:ext cx="1490501" cy="3105211"/>
            </a:xfrm>
            <a:custGeom>
              <a:avLst/>
              <a:gdLst>
                <a:gd name="connsiteX0" fmla="*/ 104775 w 228600"/>
                <a:gd name="connsiteY0" fmla="*/ 0 h 476250"/>
                <a:gd name="connsiteX1" fmla="*/ 438 w 228600"/>
                <a:gd name="connsiteY1" fmla="*/ 209121 h 476250"/>
                <a:gd name="connsiteX2" fmla="*/ 0 w 228600"/>
                <a:gd name="connsiteY2" fmla="*/ 228600 h 476250"/>
                <a:gd name="connsiteX3" fmla="*/ 104775 w 228600"/>
                <a:gd name="connsiteY3" fmla="*/ 476250 h 476250"/>
                <a:gd name="connsiteX4" fmla="*/ 228600 w 228600"/>
                <a:gd name="connsiteY4" fmla="*/ 228600 h 476250"/>
                <a:gd name="connsiteX5" fmla="*/ 104775 w 228600"/>
                <a:gd name="connsiteY5" fmla="*/ 0 h 476250"/>
                <a:gd name="connsiteX6" fmla="*/ 104775 w 228600"/>
                <a:gd name="connsiteY6" fmla="*/ 457200 h 476250"/>
                <a:gd name="connsiteX7" fmla="*/ 19050 w 228600"/>
                <a:gd name="connsiteY7" fmla="*/ 228600 h 476250"/>
                <a:gd name="connsiteX8" fmla="*/ 19469 w 228600"/>
                <a:gd name="connsiteY8" fmla="*/ 209979 h 476250"/>
                <a:gd name="connsiteX9" fmla="*/ 104775 w 228600"/>
                <a:gd name="connsiteY9" fmla="*/ 19050 h 476250"/>
                <a:gd name="connsiteX10" fmla="*/ 209550 w 228600"/>
                <a:gd name="connsiteY10" fmla="*/ 228600 h 476250"/>
                <a:gd name="connsiteX11" fmla="*/ 104775 w 228600"/>
                <a:gd name="connsiteY11" fmla="*/ 4572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8600" h="476250">
                  <a:moveTo>
                    <a:pt x="104775" y="0"/>
                  </a:moveTo>
                  <a:cubicBezTo>
                    <a:pt x="44444" y="0"/>
                    <a:pt x="6410" y="76200"/>
                    <a:pt x="438" y="209121"/>
                  </a:cubicBezTo>
                  <a:cubicBezTo>
                    <a:pt x="146" y="215541"/>
                    <a:pt x="0" y="222034"/>
                    <a:pt x="0" y="228600"/>
                  </a:cubicBezTo>
                  <a:cubicBezTo>
                    <a:pt x="0" y="351863"/>
                    <a:pt x="32385" y="476250"/>
                    <a:pt x="104775" y="476250"/>
                  </a:cubicBezTo>
                  <a:cubicBezTo>
                    <a:pt x="164573" y="476250"/>
                    <a:pt x="228600" y="376742"/>
                    <a:pt x="228600" y="228600"/>
                  </a:cubicBezTo>
                  <a:cubicBezTo>
                    <a:pt x="228600" y="100413"/>
                    <a:pt x="174212" y="0"/>
                    <a:pt x="104775" y="0"/>
                  </a:cubicBezTo>
                  <a:close/>
                  <a:moveTo>
                    <a:pt x="104775" y="457200"/>
                  </a:moveTo>
                  <a:cubicBezTo>
                    <a:pt x="62170" y="457200"/>
                    <a:pt x="19050" y="378676"/>
                    <a:pt x="19050" y="228600"/>
                  </a:cubicBezTo>
                  <a:cubicBezTo>
                    <a:pt x="19050" y="222333"/>
                    <a:pt x="19193" y="216113"/>
                    <a:pt x="19469" y="209979"/>
                  </a:cubicBezTo>
                  <a:cubicBezTo>
                    <a:pt x="24841" y="90421"/>
                    <a:pt x="56731" y="19050"/>
                    <a:pt x="104775" y="19050"/>
                  </a:cubicBezTo>
                  <a:cubicBezTo>
                    <a:pt x="161563" y="19050"/>
                    <a:pt x="209550" y="115014"/>
                    <a:pt x="209550" y="228600"/>
                  </a:cubicBezTo>
                  <a:cubicBezTo>
                    <a:pt x="209550" y="348244"/>
                    <a:pt x="159610" y="457200"/>
                    <a:pt x="104775" y="45720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9A96FBE7-EC11-496B-9E5C-FD19F343D2E7}"/>
                </a:ext>
              </a:extLst>
            </p:cNvPr>
            <p:cNvSpPr/>
            <p:nvPr/>
          </p:nvSpPr>
          <p:spPr>
            <a:xfrm>
              <a:off x="6512196" y="613143"/>
              <a:ext cx="955649" cy="1865624"/>
            </a:xfrm>
            <a:custGeom>
              <a:avLst/>
              <a:gdLst>
                <a:gd name="connsiteX0" fmla="*/ 85501 w 146569"/>
                <a:gd name="connsiteY0" fmla="*/ 30643 h 286133"/>
                <a:gd name="connsiteX1" fmla="*/ 81975 w 146569"/>
                <a:gd name="connsiteY1" fmla="*/ 3934 h 286133"/>
                <a:gd name="connsiteX2" fmla="*/ 55266 w 146569"/>
                <a:gd name="connsiteY2" fmla="*/ 7459 h 286133"/>
                <a:gd name="connsiteX3" fmla="*/ 54325 w 146569"/>
                <a:gd name="connsiteY3" fmla="*/ 29300 h 286133"/>
                <a:gd name="connsiteX4" fmla="*/ 7034 w 146569"/>
                <a:gd name="connsiteY4" fmla="*/ 256100 h 286133"/>
                <a:gd name="connsiteX5" fmla="*/ 11912 w 146569"/>
                <a:gd name="connsiteY5" fmla="*/ 282595 h 286133"/>
                <a:gd name="connsiteX6" fmla="*/ 38407 w 146569"/>
                <a:gd name="connsiteY6" fmla="*/ 277717 h 286133"/>
                <a:gd name="connsiteX7" fmla="*/ 33529 w 146569"/>
                <a:gd name="connsiteY7" fmla="*/ 251222 h 286133"/>
                <a:gd name="connsiteX8" fmla="*/ 24445 w 146569"/>
                <a:gd name="connsiteY8" fmla="*/ 247937 h 286133"/>
                <a:gd name="connsiteX9" fmla="*/ 69442 w 146569"/>
                <a:gd name="connsiteY9" fmla="*/ 41787 h 286133"/>
                <a:gd name="connsiteX10" fmla="*/ 123305 w 146569"/>
                <a:gd name="connsiteY10" fmla="*/ 248308 h 286133"/>
                <a:gd name="connsiteX11" fmla="*/ 108743 w 146569"/>
                <a:gd name="connsiteY11" fmla="*/ 271118 h 286133"/>
                <a:gd name="connsiteX12" fmla="*/ 131554 w 146569"/>
                <a:gd name="connsiteY12" fmla="*/ 285680 h 286133"/>
                <a:gd name="connsiteX13" fmla="*/ 146116 w 146569"/>
                <a:gd name="connsiteY13" fmla="*/ 262870 h 286133"/>
                <a:gd name="connsiteX14" fmla="*/ 141498 w 146569"/>
                <a:gd name="connsiteY14" fmla="*/ 254023 h 286133"/>
                <a:gd name="connsiteX15" fmla="*/ 85501 w 146569"/>
                <a:gd name="connsiteY15" fmla="*/ 30643 h 28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569" h="286133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4" y="264763"/>
                    <a:pt x="3248" y="276626"/>
                    <a:pt x="11912" y="282595"/>
                  </a:cubicBezTo>
                  <a:cubicBezTo>
                    <a:pt x="20575" y="288565"/>
                    <a:pt x="32438" y="286381"/>
                    <a:pt x="38407" y="277717"/>
                  </a:cubicBezTo>
                  <a:cubicBezTo>
                    <a:pt x="44377" y="269054"/>
                    <a:pt x="42193" y="257191"/>
                    <a:pt x="33529" y="251222"/>
                  </a:cubicBezTo>
                  <a:cubicBezTo>
                    <a:pt x="30834" y="249364"/>
                    <a:pt x="27705" y="248233"/>
                    <a:pt x="24445" y="247937"/>
                  </a:cubicBezTo>
                  <a:cubicBezTo>
                    <a:pt x="3148" y="187682"/>
                    <a:pt x="48944" y="83478"/>
                    <a:pt x="69442" y="41787"/>
                  </a:cubicBezTo>
                  <a:cubicBezTo>
                    <a:pt x="96940" y="109681"/>
                    <a:pt x="128354" y="206474"/>
                    <a:pt x="123305" y="248308"/>
                  </a:cubicBezTo>
                  <a:cubicBezTo>
                    <a:pt x="112985" y="250586"/>
                    <a:pt x="106466" y="260798"/>
                    <a:pt x="108743" y="271118"/>
                  </a:cubicBezTo>
                  <a:cubicBezTo>
                    <a:pt x="111021" y="281438"/>
                    <a:pt x="121234" y="287958"/>
                    <a:pt x="131554" y="285680"/>
                  </a:cubicBezTo>
                  <a:cubicBezTo>
                    <a:pt x="141874" y="283403"/>
                    <a:pt x="148393" y="273190"/>
                    <a:pt x="146116" y="262870"/>
                  </a:cubicBezTo>
                  <a:cubicBezTo>
                    <a:pt x="145386" y="259565"/>
                    <a:pt x="143793" y="256512"/>
                    <a:pt x="141498" y="254023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2DDBEB67-FA79-4DFA-AE00-6B7A42F16097}"/>
                </a:ext>
              </a:extLst>
            </p:cNvPr>
            <p:cNvSpPr/>
            <p:nvPr/>
          </p:nvSpPr>
          <p:spPr>
            <a:xfrm>
              <a:off x="8126905" y="613143"/>
              <a:ext cx="955883" cy="1865220"/>
            </a:xfrm>
            <a:custGeom>
              <a:avLst/>
              <a:gdLst>
                <a:gd name="connsiteX0" fmla="*/ 85501 w 146605"/>
                <a:gd name="connsiteY0" fmla="*/ 30643 h 286071"/>
                <a:gd name="connsiteX1" fmla="*/ 81975 w 146605"/>
                <a:gd name="connsiteY1" fmla="*/ 3934 h 286071"/>
                <a:gd name="connsiteX2" fmla="*/ 55266 w 146605"/>
                <a:gd name="connsiteY2" fmla="*/ 7459 h 286071"/>
                <a:gd name="connsiteX3" fmla="*/ 54325 w 146605"/>
                <a:gd name="connsiteY3" fmla="*/ 29300 h 286071"/>
                <a:gd name="connsiteX4" fmla="*/ 7034 w 146605"/>
                <a:gd name="connsiteY4" fmla="*/ 256100 h 286071"/>
                <a:gd name="connsiteX5" fmla="*/ 11920 w 146605"/>
                <a:gd name="connsiteY5" fmla="*/ 282594 h 286071"/>
                <a:gd name="connsiteX6" fmla="*/ 38414 w 146605"/>
                <a:gd name="connsiteY6" fmla="*/ 277708 h 286071"/>
                <a:gd name="connsiteX7" fmla="*/ 33528 w 146605"/>
                <a:gd name="connsiteY7" fmla="*/ 251214 h 286071"/>
                <a:gd name="connsiteX8" fmla="*/ 24284 w 146605"/>
                <a:gd name="connsiteY8" fmla="*/ 247918 h 286071"/>
                <a:gd name="connsiteX9" fmla="*/ 69480 w 146605"/>
                <a:gd name="connsiteY9" fmla="*/ 41759 h 286071"/>
                <a:gd name="connsiteX10" fmla="*/ 123372 w 146605"/>
                <a:gd name="connsiteY10" fmla="*/ 248261 h 286071"/>
                <a:gd name="connsiteX11" fmla="*/ 108795 w 146605"/>
                <a:gd name="connsiteY11" fmla="*/ 271045 h 286071"/>
                <a:gd name="connsiteX12" fmla="*/ 131579 w 146605"/>
                <a:gd name="connsiteY12" fmla="*/ 285622 h 286071"/>
                <a:gd name="connsiteX13" fmla="*/ 146156 w 146605"/>
                <a:gd name="connsiteY13" fmla="*/ 262838 h 286071"/>
                <a:gd name="connsiteX14" fmla="*/ 141536 w 146605"/>
                <a:gd name="connsiteY14" fmla="*/ 253976 h 286071"/>
                <a:gd name="connsiteX15" fmla="*/ 85501 w 146605"/>
                <a:gd name="connsiteY15" fmla="*/ 30643 h 28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05" h="286071">
                  <a:moveTo>
                    <a:pt x="85501" y="30643"/>
                  </a:moveTo>
                  <a:cubicBezTo>
                    <a:pt x="91903" y="22294"/>
                    <a:pt x="90324" y="10336"/>
                    <a:pt x="81975" y="3934"/>
                  </a:cubicBezTo>
                  <a:cubicBezTo>
                    <a:pt x="73626" y="-2468"/>
                    <a:pt x="61668" y="-890"/>
                    <a:pt x="55266" y="7459"/>
                  </a:cubicBezTo>
                  <a:cubicBezTo>
                    <a:pt x="50391" y="13817"/>
                    <a:pt x="50015" y="22546"/>
                    <a:pt x="54325" y="29300"/>
                  </a:cubicBezTo>
                  <a:cubicBezTo>
                    <a:pt x="33647" y="70257"/>
                    <a:pt x="-18884" y="185796"/>
                    <a:pt x="7034" y="256100"/>
                  </a:cubicBezTo>
                  <a:cubicBezTo>
                    <a:pt x="1067" y="264765"/>
                    <a:pt x="3254" y="276627"/>
                    <a:pt x="11920" y="282594"/>
                  </a:cubicBezTo>
                  <a:cubicBezTo>
                    <a:pt x="20585" y="288561"/>
                    <a:pt x="32447" y="286373"/>
                    <a:pt x="38414" y="277708"/>
                  </a:cubicBezTo>
                  <a:cubicBezTo>
                    <a:pt x="44381" y="269042"/>
                    <a:pt x="42193" y="257181"/>
                    <a:pt x="33528" y="251214"/>
                  </a:cubicBezTo>
                  <a:cubicBezTo>
                    <a:pt x="30787" y="249327"/>
                    <a:pt x="27600" y="248190"/>
                    <a:pt x="24284" y="247918"/>
                  </a:cubicBezTo>
                  <a:cubicBezTo>
                    <a:pt x="3071" y="187577"/>
                    <a:pt x="48972" y="83383"/>
                    <a:pt x="69480" y="41759"/>
                  </a:cubicBezTo>
                  <a:cubicBezTo>
                    <a:pt x="96969" y="109624"/>
                    <a:pt x="128382" y="206389"/>
                    <a:pt x="123372" y="248261"/>
                  </a:cubicBezTo>
                  <a:cubicBezTo>
                    <a:pt x="113055" y="250527"/>
                    <a:pt x="106529" y="260728"/>
                    <a:pt x="108795" y="271045"/>
                  </a:cubicBezTo>
                  <a:cubicBezTo>
                    <a:pt x="111061" y="281362"/>
                    <a:pt x="121262" y="287889"/>
                    <a:pt x="131579" y="285622"/>
                  </a:cubicBezTo>
                  <a:cubicBezTo>
                    <a:pt x="141896" y="283356"/>
                    <a:pt x="148423" y="273155"/>
                    <a:pt x="146156" y="262838"/>
                  </a:cubicBezTo>
                  <a:cubicBezTo>
                    <a:pt x="145429" y="259526"/>
                    <a:pt x="143835" y="256468"/>
                    <a:pt x="141536" y="253976"/>
                  </a:cubicBezTo>
                  <a:cubicBezTo>
                    <a:pt x="150337" y="197026"/>
                    <a:pt x="103836" y="75572"/>
                    <a:pt x="85501" y="3064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CF671B67-D427-4927-A666-51E79E74229A}"/>
              </a:ext>
            </a:extLst>
          </p:cNvPr>
          <p:cNvGrpSpPr/>
          <p:nvPr/>
        </p:nvGrpSpPr>
        <p:grpSpPr>
          <a:xfrm>
            <a:off x="3863307" y="5390769"/>
            <a:ext cx="635848" cy="240215"/>
            <a:chOff x="8421738" y="177246"/>
            <a:chExt cx="304256" cy="114944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514E2D8B-6AB1-4000-9086-8C2EA6FFDE23}"/>
                </a:ext>
              </a:extLst>
            </p:cNvPr>
            <p:cNvSpPr/>
            <p:nvPr/>
          </p:nvSpPr>
          <p:spPr>
            <a:xfrm>
              <a:off x="8543435" y="253875"/>
              <a:ext cx="101421" cy="38315"/>
            </a:xfrm>
            <a:custGeom>
              <a:avLst/>
              <a:gdLst>
                <a:gd name="connsiteX0" fmla="*/ 428623 w 476246"/>
                <a:gd name="connsiteY0" fmla="*/ 179918 h 179917"/>
                <a:gd name="connsiteX1" fmla="*/ 394942 w 476246"/>
                <a:gd name="connsiteY1" fmla="*/ 165973 h 179917"/>
                <a:gd name="connsiteX2" fmla="*/ 245181 w 476246"/>
                <a:gd name="connsiteY2" fmla="*/ 95250 h 179917"/>
                <a:gd name="connsiteX3" fmla="*/ 81303 w 476246"/>
                <a:gd name="connsiteY3" fmla="*/ 165973 h 179917"/>
                <a:gd name="connsiteX4" fmla="*/ 13952 w 476246"/>
                <a:gd name="connsiteY4" fmla="*/ 165973 h 179917"/>
                <a:gd name="connsiteX5" fmla="*/ 13952 w 476246"/>
                <a:gd name="connsiteY5" fmla="*/ 98622 h 179917"/>
                <a:gd name="connsiteX6" fmla="*/ 245181 w 476246"/>
                <a:gd name="connsiteY6" fmla="*/ 0 h 179917"/>
                <a:gd name="connsiteX7" fmla="*/ 462303 w 476246"/>
                <a:gd name="connsiteY7" fmla="*/ 98622 h 179917"/>
                <a:gd name="connsiteX8" fmla="*/ 462293 w 476246"/>
                <a:gd name="connsiteY8" fmla="*/ 165973 h 179917"/>
                <a:gd name="connsiteX9" fmla="*/ 428623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3" y="179918"/>
                  </a:moveTo>
                  <a:cubicBezTo>
                    <a:pt x="416440" y="179918"/>
                    <a:pt x="404239" y="175270"/>
                    <a:pt x="394942" y="165973"/>
                  </a:cubicBezTo>
                  <a:cubicBezTo>
                    <a:pt x="348022" y="119043"/>
                    <a:pt x="297635" y="95250"/>
                    <a:pt x="245181" y="95250"/>
                  </a:cubicBezTo>
                  <a:cubicBezTo>
                    <a:pt x="154541" y="95250"/>
                    <a:pt x="82008" y="165268"/>
                    <a:pt x="81303" y="165973"/>
                  </a:cubicBezTo>
                  <a:cubicBezTo>
                    <a:pt x="62701" y="184566"/>
                    <a:pt x="32554" y="184566"/>
                    <a:pt x="13952" y="165973"/>
                  </a:cubicBezTo>
                  <a:cubicBezTo>
                    <a:pt x="-4651" y="147371"/>
                    <a:pt x="-4651" y="117215"/>
                    <a:pt x="13952" y="98622"/>
                  </a:cubicBezTo>
                  <a:cubicBezTo>
                    <a:pt x="17981" y="94593"/>
                    <a:pt x="114079" y="0"/>
                    <a:pt x="245181" y="0"/>
                  </a:cubicBezTo>
                  <a:cubicBezTo>
                    <a:pt x="323819" y="0"/>
                    <a:pt x="396866" y="33176"/>
                    <a:pt x="462303" y="98622"/>
                  </a:cubicBezTo>
                  <a:cubicBezTo>
                    <a:pt x="480896" y="117224"/>
                    <a:pt x="480896" y="147371"/>
                    <a:pt x="462293" y="165973"/>
                  </a:cubicBezTo>
                  <a:cubicBezTo>
                    <a:pt x="453007" y="175270"/>
                    <a:pt x="440815" y="179918"/>
                    <a:pt x="428623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2612F657-1135-486E-9EA7-FC0792B1ED07}"/>
                </a:ext>
              </a:extLst>
            </p:cNvPr>
            <p:cNvSpPr/>
            <p:nvPr/>
          </p:nvSpPr>
          <p:spPr>
            <a:xfrm>
              <a:off x="8624573" y="253875"/>
              <a:ext cx="101421" cy="38315"/>
            </a:xfrm>
            <a:custGeom>
              <a:avLst/>
              <a:gdLst>
                <a:gd name="connsiteX0" fmla="*/ 428624 w 476246"/>
                <a:gd name="connsiteY0" fmla="*/ 179918 h 179917"/>
                <a:gd name="connsiteX1" fmla="*/ 395067 w 476246"/>
                <a:gd name="connsiteY1" fmla="*/ 166087 h 179917"/>
                <a:gd name="connsiteX2" fmla="*/ 231066 w 476246"/>
                <a:gd name="connsiteY2" fmla="*/ 95250 h 179917"/>
                <a:gd name="connsiteX3" fmla="*/ 81304 w 476246"/>
                <a:gd name="connsiteY3" fmla="*/ 165973 h 179917"/>
                <a:gd name="connsiteX4" fmla="*/ 13953 w 476246"/>
                <a:gd name="connsiteY4" fmla="*/ 165973 h 179917"/>
                <a:gd name="connsiteX5" fmla="*/ 13943 w 476246"/>
                <a:gd name="connsiteY5" fmla="*/ 98622 h 179917"/>
                <a:gd name="connsiteX6" fmla="*/ 231066 w 476246"/>
                <a:gd name="connsiteY6" fmla="*/ 0 h 179917"/>
                <a:gd name="connsiteX7" fmla="*/ 462295 w 476246"/>
                <a:gd name="connsiteY7" fmla="*/ 98622 h 179917"/>
                <a:gd name="connsiteX8" fmla="*/ 462295 w 476246"/>
                <a:gd name="connsiteY8" fmla="*/ 165973 h 179917"/>
                <a:gd name="connsiteX9" fmla="*/ 428624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4" y="179918"/>
                  </a:moveTo>
                  <a:cubicBezTo>
                    <a:pt x="416489" y="179918"/>
                    <a:pt x="404345" y="175308"/>
                    <a:pt x="395067" y="166087"/>
                  </a:cubicBezTo>
                  <a:cubicBezTo>
                    <a:pt x="393695" y="164744"/>
                    <a:pt x="321648" y="95250"/>
                    <a:pt x="231066" y="95250"/>
                  </a:cubicBezTo>
                  <a:cubicBezTo>
                    <a:pt x="178612" y="95250"/>
                    <a:pt x="128224" y="119043"/>
                    <a:pt x="81304" y="165973"/>
                  </a:cubicBezTo>
                  <a:cubicBezTo>
                    <a:pt x="62702" y="184566"/>
                    <a:pt x="32555" y="184566"/>
                    <a:pt x="13953" y="165973"/>
                  </a:cubicBezTo>
                  <a:cubicBezTo>
                    <a:pt x="-4649" y="147371"/>
                    <a:pt x="-4649" y="117224"/>
                    <a:pt x="13943" y="98622"/>
                  </a:cubicBezTo>
                  <a:cubicBezTo>
                    <a:pt x="79380" y="33185"/>
                    <a:pt x="152427" y="0"/>
                    <a:pt x="231066" y="0"/>
                  </a:cubicBezTo>
                  <a:cubicBezTo>
                    <a:pt x="362187" y="0"/>
                    <a:pt x="458275" y="94593"/>
                    <a:pt x="462295" y="98622"/>
                  </a:cubicBezTo>
                  <a:cubicBezTo>
                    <a:pt x="480897" y="117215"/>
                    <a:pt x="480897" y="147371"/>
                    <a:pt x="462295" y="165973"/>
                  </a:cubicBezTo>
                  <a:cubicBezTo>
                    <a:pt x="453008" y="175270"/>
                    <a:pt x="440816" y="179918"/>
                    <a:pt x="428624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74B672EF-8DB0-4073-89BA-E73585B080E9}"/>
                </a:ext>
              </a:extLst>
            </p:cNvPr>
            <p:cNvSpPr/>
            <p:nvPr/>
          </p:nvSpPr>
          <p:spPr>
            <a:xfrm>
              <a:off x="8421738" y="177246"/>
              <a:ext cx="81128" cy="33806"/>
            </a:xfrm>
            <a:custGeom>
              <a:avLst/>
              <a:gdLst>
                <a:gd name="connsiteX0" fmla="*/ 333330 w 380954"/>
                <a:gd name="connsiteY0" fmla="*/ 158744 h 158743"/>
                <a:gd name="connsiteX1" fmla="*/ 299659 w 380954"/>
                <a:gd name="connsiteY1" fmla="*/ 144799 h 158743"/>
                <a:gd name="connsiteX2" fmla="*/ 195751 w 380954"/>
                <a:gd name="connsiteY2" fmla="*/ 95250 h 158743"/>
                <a:gd name="connsiteX3" fmla="*/ 81089 w 380954"/>
                <a:gd name="connsiteY3" fmla="*/ 144971 h 158743"/>
                <a:gd name="connsiteX4" fmla="*/ 13823 w 380954"/>
                <a:gd name="connsiteY4" fmla="*/ 144523 h 158743"/>
                <a:gd name="connsiteX5" fmla="*/ 13909 w 380954"/>
                <a:gd name="connsiteY5" fmla="*/ 77448 h 158743"/>
                <a:gd name="connsiteX6" fmla="*/ 195751 w 380954"/>
                <a:gd name="connsiteY6" fmla="*/ 0 h 158743"/>
                <a:gd name="connsiteX7" fmla="*/ 367010 w 380954"/>
                <a:gd name="connsiteY7" fmla="*/ 77448 h 158743"/>
                <a:gd name="connsiteX8" fmla="*/ 367010 w 380954"/>
                <a:gd name="connsiteY8" fmla="*/ 144799 h 158743"/>
                <a:gd name="connsiteX9" fmla="*/ 333330 w 380954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54" h="158743">
                  <a:moveTo>
                    <a:pt x="333330" y="158744"/>
                  </a:moveTo>
                  <a:cubicBezTo>
                    <a:pt x="321147" y="158744"/>
                    <a:pt x="308955" y="154095"/>
                    <a:pt x="299659" y="144799"/>
                  </a:cubicBezTo>
                  <a:cubicBezTo>
                    <a:pt x="266312" y="111452"/>
                    <a:pt x="232327" y="95250"/>
                    <a:pt x="195751" y="95250"/>
                  </a:cubicBezTo>
                  <a:cubicBezTo>
                    <a:pt x="132609" y="95250"/>
                    <a:pt x="81594" y="144475"/>
                    <a:pt x="81089" y="144971"/>
                  </a:cubicBezTo>
                  <a:cubicBezTo>
                    <a:pt x="62353" y="163306"/>
                    <a:pt x="32254" y="163154"/>
                    <a:pt x="13823" y="144523"/>
                  </a:cubicBezTo>
                  <a:cubicBezTo>
                    <a:pt x="-4617" y="125901"/>
                    <a:pt x="-4627" y="95974"/>
                    <a:pt x="13909" y="77448"/>
                  </a:cubicBezTo>
                  <a:cubicBezTo>
                    <a:pt x="17071" y="74285"/>
                    <a:pt x="92547" y="0"/>
                    <a:pt x="195751" y="0"/>
                  </a:cubicBezTo>
                  <a:cubicBezTo>
                    <a:pt x="257997" y="0"/>
                    <a:pt x="315623" y="26051"/>
                    <a:pt x="367010" y="77448"/>
                  </a:cubicBezTo>
                  <a:cubicBezTo>
                    <a:pt x="385603" y="96041"/>
                    <a:pt x="385603" y="126197"/>
                    <a:pt x="367010" y="144799"/>
                  </a:cubicBezTo>
                  <a:cubicBezTo>
                    <a:pt x="357714" y="154095"/>
                    <a:pt x="345531" y="158744"/>
                    <a:pt x="333330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127C9419-7BBE-42E2-80F6-80F30FBDA8C3}"/>
                </a:ext>
              </a:extLst>
            </p:cNvPr>
            <p:cNvSpPr/>
            <p:nvPr/>
          </p:nvSpPr>
          <p:spPr>
            <a:xfrm>
              <a:off x="8482582" y="177246"/>
              <a:ext cx="81137" cy="33806"/>
            </a:xfrm>
            <a:custGeom>
              <a:avLst/>
              <a:gdLst>
                <a:gd name="connsiteX0" fmla="*/ 333373 w 380997"/>
                <a:gd name="connsiteY0" fmla="*/ 158744 h 158743"/>
                <a:gd name="connsiteX1" fmla="*/ 299854 w 380997"/>
                <a:gd name="connsiteY1" fmla="*/ 144951 h 158743"/>
                <a:gd name="connsiteX2" fmla="*/ 185202 w 380997"/>
                <a:gd name="connsiteY2" fmla="*/ 95250 h 158743"/>
                <a:gd name="connsiteX3" fmla="*/ 81303 w 380997"/>
                <a:gd name="connsiteY3" fmla="*/ 144799 h 158743"/>
                <a:gd name="connsiteX4" fmla="*/ 13952 w 380997"/>
                <a:gd name="connsiteY4" fmla="*/ 144799 h 158743"/>
                <a:gd name="connsiteX5" fmla="*/ 13952 w 380997"/>
                <a:gd name="connsiteY5" fmla="*/ 77448 h 158743"/>
                <a:gd name="connsiteX6" fmla="*/ 185202 w 380997"/>
                <a:gd name="connsiteY6" fmla="*/ 0 h 158743"/>
                <a:gd name="connsiteX7" fmla="*/ 367053 w 380997"/>
                <a:gd name="connsiteY7" fmla="*/ 77448 h 158743"/>
                <a:gd name="connsiteX8" fmla="*/ 367053 w 380997"/>
                <a:gd name="connsiteY8" fmla="*/ 144799 h 158743"/>
                <a:gd name="connsiteX9" fmla="*/ 333373 w 380997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97" h="158743">
                  <a:moveTo>
                    <a:pt x="333373" y="158744"/>
                  </a:moveTo>
                  <a:cubicBezTo>
                    <a:pt x="321257" y="158744"/>
                    <a:pt x="309132" y="154153"/>
                    <a:pt x="299854" y="144951"/>
                  </a:cubicBezTo>
                  <a:cubicBezTo>
                    <a:pt x="298606" y="143751"/>
                    <a:pt x="247876" y="95250"/>
                    <a:pt x="185202" y="95250"/>
                  </a:cubicBezTo>
                  <a:cubicBezTo>
                    <a:pt x="148626" y="95250"/>
                    <a:pt x="114641" y="111452"/>
                    <a:pt x="81303" y="144799"/>
                  </a:cubicBezTo>
                  <a:cubicBezTo>
                    <a:pt x="62701" y="163392"/>
                    <a:pt x="32554" y="163392"/>
                    <a:pt x="13952" y="144799"/>
                  </a:cubicBezTo>
                  <a:cubicBezTo>
                    <a:pt x="-4651" y="126197"/>
                    <a:pt x="-4651" y="96041"/>
                    <a:pt x="13952" y="77448"/>
                  </a:cubicBezTo>
                  <a:cubicBezTo>
                    <a:pt x="65349" y="26051"/>
                    <a:pt x="122956" y="0"/>
                    <a:pt x="185202" y="0"/>
                  </a:cubicBezTo>
                  <a:cubicBezTo>
                    <a:pt x="288415" y="0"/>
                    <a:pt x="363891" y="74285"/>
                    <a:pt x="367053" y="77448"/>
                  </a:cubicBezTo>
                  <a:cubicBezTo>
                    <a:pt x="385646" y="96041"/>
                    <a:pt x="385646" y="126197"/>
                    <a:pt x="367053" y="144799"/>
                  </a:cubicBezTo>
                  <a:cubicBezTo>
                    <a:pt x="357757" y="154095"/>
                    <a:pt x="345574" y="158744"/>
                    <a:pt x="333373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BF8AFA9D-54F7-4FDD-ADA9-03FECD6C66DA}"/>
              </a:ext>
            </a:extLst>
          </p:cNvPr>
          <p:cNvSpPr/>
          <p:nvPr/>
        </p:nvSpPr>
        <p:spPr>
          <a:xfrm rot="20970581">
            <a:off x="11558565" y="2529636"/>
            <a:ext cx="368287" cy="817298"/>
          </a:xfrm>
          <a:custGeom>
            <a:avLst/>
            <a:gdLst>
              <a:gd name="connsiteX0" fmla="*/ 378143 w 407670"/>
              <a:gd name="connsiteY0" fmla="*/ 341768 h 904695"/>
              <a:gd name="connsiteX1" fmla="*/ 358140 w 407670"/>
              <a:gd name="connsiteY1" fmla="*/ 258900 h 904695"/>
              <a:gd name="connsiteX2" fmla="*/ 342900 w 407670"/>
              <a:gd name="connsiteY2" fmla="*/ 241755 h 904695"/>
              <a:gd name="connsiteX3" fmla="*/ 319087 w 407670"/>
              <a:gd name="connsiteY3" fmla="*/ 126503 h 904695"/>
              <a:gd name="connsiteX4" fmla="*/ 289560 w 407670"/>
              <a:gd name="connsiteY4" fmla="*/ 105548 h 904695"/>
              <a:gd name="connsiteX5" fmla="*/ 273368 w 407670"/>
              <a:gd name="connsiteY5" fmla="*/ 65543 h 904695"/>
              <a:gd name="connsiteX6" fmla="*/ 227648 w 407670"/>
              <a:gd name="connsiteY6" fmla="*/ 1725 h 904695"/>
              <a:gd name="connsiteX7" fmla="*/ 210503 w 407670"/>
              <a:gd name="connsiteY7" fmla="*/ 2678 h 904695"/>
              <a:gd name="connsiteX8" fmla="*/ 97155 w 407670"/>
              <a:gd name="connsiteY8" fmla="*/ 148410 h 904695"/>
              <a:gd name="connsiteX9" fmla="*/ 94298 w 407670"/>
              <a:gd name="connsiteY9" fmla="*/ 150315 h 904695"/>
              <a:gd name="connsiteX10" fmla="*/ 52387 w 407670"/>
              <a:gd name="connsiteY10" fmla="*/ 245565 h 904695"/>
              <a:gd name="connsiteX11" fmla="*/ 31432 w 407670"/>
              <a:gd name="connsiteY11" fmla="*/ 341768 h 904695"/>
              <a:gd name="connsiteX12" fmla="*/ 0 w 407670"/>
              <a:gd name="connsiteY12" fmla="*/ 388440 h 904695"/>
              <a:gd name="connsiteX13" fmla="*/ 0 w 407670"/>
              <a:gd name="connsiteY13" fmla="*/ 416063 h 904695"/>
              <a:gd name="connsiteX14" fmla="*/ 34290 w 407670"/>
              <a:gd name="connsiteY14" fmla="*/ 464640 h 904695"/>
              <a:gd name="connsiteX15" fmla="*/ 187642 w 407670"/>
              <a:gd name="connsiteY15" fmla="*/ 893265 h 904695"/>
              <a:gd name="connsiteX16" fmla="*/ 203835 w 407670"/>
              <a:gd name="connsiteY16" fmla="*/ 904695 h 904695"/>
              <a:gd name="connsiteX17" fmla="*/ 220028 w 407670"/>
              <a:gd name="connsiteY17" fmla="*/ 893265 h 904695"/>
              <a:gd name="connsiteX18" fmla="*/ 373380 w 407670"/>
              <a:gd name="connsiteY18" fmla="*/ 464640 h 904695"/>
              <a:gd name="connsiteX19" fmla="*/ 407670 w 407670"/>
              <a:gd name="connsiteY19" fmla="*/ 416063 h 904695"/>
              <a:gd name="connsiteX20" fmla="*/ 407670 w 407670"/>
              <a:gd name="connsiteY20" fmla="*/ 388440 h 904695"/>
              <a:gd name="connsiteX21" fmla="*/ 378143 w 407670"/>
              <a:gd name="connsiteY21" fmla="*/ 341768 h 904695"/>
              <a:gd name="connsiteX22" fmla="*/ 34290 w 407670"/>
              <a:gd name="connsiteY22" fmla="*/ 388440 h 904695"/>
              <a:gd name="connsiteX23" fmla="*/ 51435 w 407670"/>
              <a:gd name="connsiteY23" fmla="*/ 371295 h 904695"/>
              <a:gd name="connsiteX24" fmla="*/ 356235 w 407670"/>
              <a:gd name="connsiteY24" fmla="*/ 371295 h 904695"/>
              <a:gd name="connsiteX25" fmla="*/ 373380 w 407670"/>
              <a:gd name="connsiteY25" fmla="*/ 388440 h 904695"/>
              <a:gd name="connsiteX26" fmla="*/ 373380 w 407670"/>
              <a:gd name="connsiteY26" fmla="*/ 416063 h 904695"/>
              <a:gd name="connsiteX27" fmla="*/ 356235 w 407670"/>
              <a:gd name="connsiteY27" fmla="*/ 433208 h 904695"/>
              <a:gd name="connsiteX28" fmla="*/ 51435 w 407670"/>
              <a:gd name="connsiteY28" fmla="*/ 433208 h 904695"/>
              <a:gd name="connsiteX29" fmla="*/ 34290 w 407670"/>
              <a:gd name="connsiteY29" fmla="*/ 416063 h 904695"/>
              <a:gd name="connsiteX30" fmla="*/ 34290 w 407670"/>
              <a:gd name="connsiteY30" fmla="*/ 388440 h 904695"/>
              <a:gd name="connsiteX31" fmla="*/ 113348 w 407670"/>
              <a:gd name="connsiteY31" fmla="*/ 177938 h 904695"/>
              <a:gd name="connsiteX32" fmla="*/ 186690 w 407670"/>
              <a:gd name="connsiteY32" fmla="*/ 182700 h 904695"/>
              <a:gd name="connsiteX33" fmla="*/ 209550 w 407670"/>
              <a:gd name="connsiteY33" fmla="*/ 174128 h 904695"/>
              <a:gd name="connsiteX34" fmla="*/ 200978 w 407670"/>
              <a:gd name="connsiteY34" fmla="*/ 151268 h 904695"/>
              <a:gd name="connsiteX35" fmla="*/ 137160 w 407670"/>
              <a:gd name="connsiteY35" fmla="*/ 136980 h 904695"/>
              <a:gd name="connsiteX36" fmla="*/ 220980 w 407670"/>
              <a:gd name="connsiteY36" fmla="*/ 36015 h 904695"/>
              <a:gd name="connsiteX37" fmla="*/ 239078 w 407670"/>
              <a:gd name="connsiteY37" fmla="*/ 70305 h 904695"/>
              <a:gd name="connsiteX38" fmla="*/ 244792 w 407670"/>
              <a:gd name="connsiteY38" fmla="*/ 96023 h 904695"/>
              <a:gd name="connsiteX39" fmla="*/ 230505 w 407670"/>
              <a:gd name="connsiteY39" fmla="*/ 96023 h 904695"/>
              <a:gd name="connsiteX40" fmla="*/ 214312 w 407670"/>
              <a:gd name="connsiteY40" fmla="*/ 114120 h 904695"/>
              <a:gd name="connsiteX41" fmla="*/ 232410 w 407670"/>
              <a:gd name="connsiteY41" fmla="*/ 130313 h 904695"/>
              <a:gd name="connsiteX42" fmla="*/ 291465 w 407670"/>
              <a:gd name="connsiteY42" fmla="*/ 148410 h 904695"/>
              <a:gd name="connsiteX43" fmla="*/ 309562 w 407670"/>
              <a:gd name="connsiteY43" fmla="*/ 220800 h 904695"/>
              <a:gd name="connsiteX44" fmla="*/ 266700 w 407670"/>
              <a:gd name="connsiteY44" fmla="*/ 209370 h 904695"/>
              <a:gd name="connsiteX45" fmla="*/ 247650 w 407670"/>
              <a:gd name="connsiteY45" fmla="*/ 223658 h 904695"/>
              <a:gd name="connsiteX46" fmla="*/ 261937 w 407670"/>
              <a:gd name="connsiteY46" fmla="*/ 242708 h 904695"/>
              <a:gd name="connsiteX47" fmla="*/ 328612 w 407670"/>
              <a:gd name="connsiteY47" fmla="*/ 276998 h 904695"/>
              <a:gd name="connsiteX48" fmla="*/ 342900 w 407670"/>
              <a:gd name="connsiteY48" fmla="*/ 335100 h 904695"/>
              <a:gd name="connsiteX49" fmla="*/ 65723 w 407670"/>
              <a:gd name="connsiteY49" fmla="*/ 335100 h 904695"/>
              <a:gd name="connsiteX50" fmla="*/ 80010 w 407670"/>
              <a:gd name="connsiteY50" fmla="*/ 264615 h 904695"/>
              <a:gd name="connsiteX51" fmla="*/ 193358 w 407670"/>
              <a:gd name="connsiteY51" fmla="*/ 275093 h 904695"/>
              <a:gd name="connsiteX52" fmla="*/ 215265 w 407670"/>
              <a:gd name="connsiteY52" fmla="*/ 265568 h 904695"/>
              <a:gd name="connsiteX53" fmla="*/ 205740 w 407670"/>
              <a:gd name="connsiteY53" fmla="*/ 243660 h 904695"/>
              <a:gd name="connsiteX54" fmla="*/ 87630 w 407670"/>
              <a:gd name="connsiteY54" fmla="*/ 223658 h 904695"/>
              <a:gd name="connsiteX55" fmla="*/ 113348 w 407670"/>
              <a:gd name="connsiteY55" fmla="*/ 177938 h 904695"/>
              <a:gd name="connsiteX56" fmla="*/ 72390 w 407670"/>
              <a:gd name="connsiteY56" fmla="*/ 466545 h 904695"/>
              <a:gd name="connsiteX57" fmla="*/ 183833 w 407670"/>
              <a:gd name="connsiteY57" fmla="*/ 466545 h 904695"/>
              <a:gd name="connsiteX58" fmla="*/ 89535 w 407670"/>
              <a:gd name="connsiteY58" fmla="*/ 514170 h 904695"/>
              <a:gd name="connsiteX59" fmla="*/ 72390 w 407670"/>
              <a:gd name="connsiteY59" fmla="*/ 466545 h 904695"/>
              <a:gd name="connsiteX60" fmla="*/ 203835 w 407670"/>
              <a:gd name="connsiteY60" fmla="*/ 836115 h 904695"/>
              <a:gd name="connsiteX61" fmla="*/ 182880 w 407670"/>
              <a:gd name="connsiteY61" fmla="*/ 777060 h 904695"/>
              <a:gd name="connsiteX62" fmla="*/ 234315 w 407670"/>
              <a:gd name="connsiteY62" fmla="*/ 751343 h 904695"/>
              <a:gd name="connsiteX63" fmla="*/ 203835 w 407670"/>
              <a:gd name="connsiteY63" fmla="*/ 836115 h 904695"/>
              <a:gd name="connsiteX64" fmla="*/ 250508 w 407670"/>
              <a:gd name="connsiteY64" fmla="*/ 704670 h 904695"/>
              <a:gd name="connsiteX65" fmla="*/ 171450 w 407670"/>
              <a:gd name="connsiteY65" fmla="*/ 744675 h 904695"/>
              <a:gd name="connsiteX66" fmla="*/ 155258 w 407670"/>
              <a:gd name="connsiteY66" fmla="*/ 699908 h 904695"/>
              <a:gd name="connsiteX67" fmla="*/ 273368 w 407670"/>
              <a:gd name="connsiteY67" fmla="*/ 640853 h 904695"/>
              <a:gd name="connsiteX68" fmla="*/ 250508 w 407670"/>
              <a:gd name="connsiteY68" fmla="*/ 704670 h 904695"/>
              <a:gd name="connsiteX69" fmla="*/ 289560 w 407670"/>
              <a:gd name="connsiteY69" fmla="*/ 594180 h 904695"/>
              <a:gd name="connsiteX70" fmla="*/ 143828 w 407670"/>
              <a:gd name="connsiteY70" fmla="*/ 667523 h 904695"/>
              <a:gd name="connsiteX71" fmla="*/ 127635 w 407670"/>
              <a:gd name="connsiteY71" fmla="*/ 623708 h 904695"/>
              <a:gd name="connsiteX72" fmla="*/ 312420 w 407670"/>
              <a:gd name="connsiteY72" fmla="*/ 531315 h 904695"/>
              <a:gd name="connsiteX73" fmla="*/ 289560 w 407670"/>
              <a:gd name="connsiteY73" fmla="*/ 594180 h 904695"/>
              <a:gd name="connsiteX74" fmla="*/ 116205 w 407670"/>
              <a:gd name="connsiteY74" fmla="*/ 591323 h 904695"/>
              <a:gd name="connsiteX75" fmla="*/ 100965 w 407670"/>
              <a:gd name="connsiteY75" fmla="*/ 546555 h 904695"/>
              <a:gd name="connsiteX76" fmla="*/ 260033 w 407670"/>
              <a:gd name="connsiteY76" fmla="*/ 466545 h 904695"/>
              <a:gd name="connsiteX77" fmla="*/ 336233 w 407670"/>
              <a:gd name="connsiteY77" fmla="*/ 466545 h 904695"/>
              <a:gd name="connsiteX78" fmla="*/ 329565 w 407670"/>
              <a:gd name="connsiteY78" fmla="*/ 483690 h 904695"/>
              <a:gd name="connsiteX79" fmla="*/ 116205 w 407670"/>
              <a:gd name="connsiteY79" fmla="*/ 591323 h 90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07670" h="904695">
                <a:moveTo>
                  <a:pt x="378143" y="341768"/>
                </a:moveTo>
                <a:cubicBezTo>
                  <a:pt x="380048" y="322718"/>
                  <a:pt x="378143" y="288428"/>
                  <a:pt x="358140" y="258900"/>
                </a:cubicBezTo>
                <a:cubicBezTo>
                  <a:pt x="353377" y="252233"/>
                  <a:pt x="348615" y="246518"/>
                  <a:pt x="342900" y="241755"/>
                </a:cubicBezTo>
                <a:cubicBezTo>
                  <a:pt x="345758" y="226515"/>
                  <a:pt x="352425" y="165555"/>
                  <a:pt x="319087" y="126503"/>
                </a:cubicBezTo>
                <a:cubicBezTo>
                  <a:pt x="310515" y="116978"/>
                  <a:pt x="300990" y="110310"/>
                  <a:pt x="289560" y="105548"/>
                </a:cubicBezTo>
                <a:cubicBezTo>
                  <a:pt x="278130" y="91260"/>
                  <a:pt x="276225" y="78878"/>
                  <a:pt x="273368" y="65543"/>
                </a:cubicBezTo>
                <a:cubicBezTo>
                  <a:pt x="269558" y="44588"/>
                  <a:pt x="265748" y="19823"/>
                  <a:pt x="227648" y="1725"/>
                </a:cubicBezTo>
                <a:cubicBezTo>
                  <a:pt x="221933" y="-1132"/>
                  <a:pt x="215265" y="-180"/>
                  <a:pt x="210503" y="2678"/>
                </a:cubicBezTo>
                <a:cubicBezTo>
                  <a:pt x="118110" y="67448"/>
                  <a:pt x="98108" y="145553"/>
                  <a:pt x="97155" y="148410"/>
                </a:cubicBezTo>
                <a:cubicBezTo>
                  <a:pt x="97155" y="148410"/>
                  <a:pt x="95250" y="149363"/>
                  <a:pt x="94298" y="150315"/>
                </a:cubicBezTo>
                <a:cubicBezTo>
                  <a:pt x="54292" y="176985"/>
                  <a:pt x="52387" y="235088"/>
                  <a:pt x="52387" y="245565"/>
                </a:cubicBezTo>
                <a:cubicBezTo>
                  <a:pt x="25717" y="273188"/>
                  <a:pt x="28575" y="317955"/>
                  <a:pt x="31432" y="341768"/>
                </a:cubicBezTo>
                <a:cubicBezTo>
                  <a:pt x="13335" y="349388"/>
                  <a:pt x="0" y="367485"/>
                  <a:pt x="0" y="388440"/>
                </a:cubicBezTo>
                <a:lnTo>
                  <a:pt x="0" y="416063"/>
                </a:lnTo>
                <a:cubicBezTo>
                  <a:pt x="0" y="437970"/>
                  <a:pt x="14288" y="457020"/>
                  <a:pt x="34290" y="464640"/>
                </a:cubicBezTo>
                <a:lnTo>
                  <a:pt x="187642" y="893265"/>
                </a:lnTo>
                <a:cubicBezTo>
                  <a:pt x="190500" y="899933"/>
                  <a:pt x="196215" y="904695"/>
                  <a:pt x="203835" y="904695"/>
                </a:cubicBezTo>
                <a:cubicBezTo>
                  <a:pt x="211455" y="904695"/>
                  <a:pt x="217170" y="899933"/>
                  <a:pt x="220028" y="893265"/>
                </a:cubicBezTo>
                <a:lnTo>
                  <a:pt x="373380" y="464640"/>
                </a:lnTo>
                <a:cubicBezTo>
                  <a:pt x="393383" y="457973"/>
                  <a:pt x="407670" y="438923"/>
                  <a:pt x="407670" y="416063"/>
                </a:cubicBezTo>
                <a:lnTo>
                  <a:pt x="407670" y="388440"/>
                </a:lnTo>
                <a:cubicBezTo>
                  <a:pt x="407670" y="367485"/>
                  <a:pt x="395287" y="350340"/>
                  <a:pt x="378143" y="341768"/>
                </a:cubicBezTo>
                <a:close/>
                <a:moveTo>
                  <a:pt x="34290" y="388440"/>
                </a:moveTo>
                <a:cubicBezTo>
                  <a:pt x="34290" y="378915"/>
                  <a:pt x="41910" y="371295"/>
                  <a:pt x="51435" y="371295"/>
                </a:cubicBezTo>
                <a:lnTo>
                  <a:pt x="356235" y="371295"/>
                </a:lnTo>
                <a:cubicBezTo>
                  <a:pt x="365760" y="371295"/>
                  <a:pt x="373380" y="378915"/>
                  <a:pt x="373380" y="388440"/>
                </a:cubicBezTo>
                <a:lnTo>
                  <a:pt x="373380" y="416063"/>
                </a:lnTo>
                <a:cubicBezTo>
                  <a:pt x="373380" y="425588"/>
                  <a:pt x="365760" y="433208"/>
                  <a:pt x="356235" y="433208"/>
                </a:cubicBezTo>
                <a:lnTo>
                  <a:pt x="51435" y="433208"/>
                </a:lnTo>
                <a:cubicBezTo>
                  <a:pt x="41910" y="433208"/>
                  <a:pt x="34290" y="425588"/>
                  <a:pt x="34290" y="416063"/>
                </a:cubicBezTo>
                <a:lnTo>
                  <a:pt x="34290" y="388440"/>
                </a:lnTo>
                <a:close/>
                <a:moveTo>
                  <a:pt x="113348" y="177938"/>
                </a:moveTo>
                <a:cubicBezTo>
                  <a:pt x="129540" y="166508"/>
                  <a:pt x="154305" y="168413"/>
                  <a:pt x="186690" y="182700"/>
                </a:cubicBezTo>
                <a:cubicBezTo>
                  <a:pt x="195262" y="186510"/>
                  <a:pt x="205740" y="182700"/>
                  <a:pt x="209550" y="174128"/>
                </a:cubicBezTo>
                <a:cubicBezTo>
                  <a:pt x="213360" y="165555"/>
                  <a:pt x="209550" y="155078"/>
                  <a:pt x="200978" y="151268"/>
                </a:cubicBezTo>
                <a:cubicBezTo>
                  <a:pt x="177165" y="140790"/>
                  <a:pt x="156210" y="136980"/>
                  <a:pt x="137160" y="136980"/>
                </a:cubicBezTo>
                <a:cubicBezTo>
                  <a:pt x="147637" y="114120"/>
                  <a:pt x="171450" y="74115"/>
                  <a:pt x="220980" y="36015"/>
                </a:cubicBezTo>
                <a:cubicBezTo>
                  <a:pt x="235267" y="45540"/>
                  <a:pt x="236220" y="55065"/>
                  <a:pt x="239078" y="70305"/>
                </a:cubicBezTo>
                <a:cubicBezTo>
                  <a:pt x="240030" y="77925"/>
                  <a:pt x="241935" y="86498"/>
                  <a:pt x="244792" y="96023"/>
                </a:cubicBezTo>
                <a:cubicBezTo>
                  <a:pt x="240030" y="96023"/>
                  <a:pt x="235267" y="96023"/>
                  <a:pt x="230505" y="96023"/>
                </a:cubicBezTo>
                <a:cubicBezTo>
                  <a:pt x="220980" y="96975"/>
                  <a:pt x="214312" y="104595"/>
                  <a:pt x="214312" y="114120"/>
                </a:cubicBezTo>
                <a:cubicBezTo>
                  <a:pt x="215265" y="123645"/>
                  <a:pt x="222885" y="130313"/>
                  <a:pt x="232410" y="130313"/>
                </a:cubicBezTo>
                <a:cubicBezTo>
                  <a:pt x="259080" y="128408"/>
                  <a:pt x="279083" y="134123"/>
                  <a:pt x="291465" y="148410"/>
                </a:cubicBezTo>
                <a:cubicBezTo>
                  <a:pt x="309562" y="168413"/>
                  <a:pt x="310515" y="200798"/>
                  <a:pt x="309562" y="220800"/>
                </a:cubicBezTo>
                <a:cubicBezTo>
                  <a:pt x="297180" y="215085"/>
                  <a:pt x="282893" y="211275"/>
                  <a:pt x="266700" y="209370"/>
                </a:cubicBezTo>
                <a:cubicBezTo>
                  <a:pt x="257175" y="208418"/>
                  <a:pt x="248603" y="215085"/>
                  <a:pt x="247650" y="223658"/>
                </a:cubicBezTo>
                <a:cubicBezTo>
                  <a:pt x="246698" y="233183"/>
                  <a:pt x="253365" y="241755"/>
                  <a:pt x="261937" y="242708"/>
                </a:cubicBezTo>
                <a:cubicBezTo>
                  <a:pt x="293370" y="246518"/>
                  <a:pt x="315278" y="257948"/>
                  <a:pt x="328612" y="276998"/>
                </a:cubicBezTo>
                <a:cubicBezTo>
                  <a:pt x="342900" y="297000"/>
                  <a:pt x="343852" y="320813"/>
                  <a:pt x="342900" y="335100"/>
                </a:cubicBezTo>
                <a:lnTo>
                  <a:pt x="65723" y="335100"/>
                </a:lnTo>
                <a:cubicBezTo>
                  <a:pt x="62865" y="315098"/>
                  <a:pt x="60960" y="279855"/>
                  <a:pt x="80010" y="264615"/>
                </a:cubicBezTo>
                <a:cubicBezTo>
                  <a:pt x="99060" y="248423"/>
                  <a:pt x="138112" y="252233"/>
                  <a:pt x="193358" y="275093"/>
                </a:cubicBezTo>
                <a:cubicBezTo>
                  <a:pt x="201930" y="278903"/>
                  <a:pt x="212408" y="275093"/>
                  <a:pt x="215265" y="265568"/>
                </a:cubicBezTo>
                <a:cubicBezTo>
                  <a:pt x="219075" y="256995"/>
                  <a:pt x="215265" y="246518"/>
                  <a:pt x="205740" y="243660"/>
                </a:cubicBezTo>
                <a:cubicBezTo>
                  <a:pt x="157162" y="222705"/>
                  <a:pt x="117158" y="216038"/>
                  <a:pt x="87630" y="223658"/>
                </a:cubicBezTo>
                <a:cubicBezTo>
                  <a:pt x="91440" y="208418"/>
                  <a:pt x="98108" y="188415"/>
                  <a:pt x="113348" y="177938"/>
                </a:cubicBezTo>
                <a:close/>
                <a:moveTo>
                  <a:pt x="72390" y="466545"/>
                </a:moveTo>
                <a:lnTo>
                  <a:pt x="183833" y="466545"/>
                </a:lnTo>
                <a:lnTo>
                  <a:pt x="89535" y="514170"/>
                </a:lnTo>
                <a:lnTo>
                  <a:pt x="72390" y="466545"/>
                </a:lnTo>
                <a:close/>
                <a:moveTo>
                  <a:pt x="203835" y="836115"/>
                </a:moveTo>
                <a:lnTo>
                  <a:pt x="182880" y="777060"/>
                </a:lnTo>
                <a:lnTo>
                  <a:pt x="234315" y="751343"/>
                </a:lnTo>
                <a:lnTo>
                  <a:pt x="203835" y="836115"/>
                </a:lnTo>
                <a:close/>
                <a:moveTo>
                  <a:pt x="250508" y="704670"/>
                </a:moveTo>
                <a:lnTo>
                  <a:pt x="171450" y="744675"/>
                </a:lnTo>
                <a:lnTo>
                  <a:pt x="155258" y="699908"/>
                </a:lnTo>
                <a:lnTo>
                  <a:pt x="273368" y="640853"/>
                </a:lnTo>
                <a:lnTo>
                  <a:pt x="250508" y="704670"/>
                </a:lnTo>
                <a:close/>
                <a:moveTo>
                  <a:pt x="289560" y="594180"/>
                </a:moveTo>
                <a:lnTo>
                  <a:pt x="143828" y="667523"/>
                </a:lnTo>
                <a:lnTo>
                  <a:pt x="127635" y="623708"/>
                </a:lnTo>
                <a:lnTo>
                  <a:pt x="312420" y="531315"/>
                </a:lnTo>
                <a:lnTo>
                  <a:pt x="289560" y="594180"/>
                </a:lnTo>
                <a:close/>
                <a:moveTo>
                  <a:pt x="116205" y="591323"/>
                </a:moveTo>
                <a:lnTo>
                  <a:pt x="100965" y="546555"/>
                </a:lnTo>
                <a:lnTo>
                  <a:pt x="260033" y="466545"/>
                </a:lnTo>
                <a:lnTo>
                  <a:pt x="336233" y="466545"/>
                </a:lnTo>
                <a:lnTo>
                  <a:pt x="329565" y="483690"/>
                </a:lnTo>
                <a:lnTo>
                  <a:pt x="116205" y="591323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87DAF273-6AF9-4AAD-96FD-42B6322BD858}"/>
              </a:ext>
            </a:extLst>
          </p:cNvPr>
          <p:cNvSpPr/>
          <p:nvPr/>
        </p:nvSpPr>
        <p:spPr>
          <a:xfrm rot="20409968" flipV="1">
            <a:off x="10344264" y="6261784"/>
            <a:ext cx="1689100" cy="87901"/>
          </a:xfrm>
          <a:custGeom>
            <a:avLst/>
            <a:gdLst>
              <a:gd name="connsiteX0" fmla="*/ 550478 w 609666"/>
              <a:gd name="connsiteY0" fmla="*/ 6319 h 31305"/>
              <a:gd name="connsiteX1" fmla="*/ 487613 w 609666"/>
              <a:gd name="connsiteY1" fmla="*/ 32 h 31305"/>
              <a:gd name="connsiteX2" fmla="*/ 424748 w 609666"/>
              <a:gd name="connsiteY2" fmla="*/ 6319 h 31305"/>
              <a:gd name="connsiteX3" fmla="*/ 365636 w 609666"/>
              <a:gd name="connsiteY3" fmla="*/ 12224 h 31305"/>
              <a:gd name="connsiteX4" fmla="*/ 306581 w 609666"/>
              <a:gd name="connsiteY4" fmla="*/ 6319 h 31305"/>
              <a:gd name="connsiteX5" fmla="*/ 243840 w 609666"/>
              <a:gd name="connsiteY5" fmla="*/ 32 h 31305"/>
              <a:gd name="connsiteX6" fmla="*/ 180975 w 609666"/>
              <a:gd name="connsiteY6" fmla="*/ 6319 h 31305"/>
              <a:gd name="connsiteX7" fmla="*/ 121920 w 609666"/>
              <a:gd name="connsiteY7" fmla="*/ 12224 h 31305"/>
              <a:gd name="connsiteX8" fmla="*/ 62865 w 609666"/>
              <a:gd name="connsiteY8" fmla="*/ 6319 h 31305"/>
              <a:gd name="connsiteX9" fmla="*/ 0 w 609666"/>
              <a:gd name="connsiteY9" fmla="*/ 32 h 31305"/>
              <a:gd name="connsiteX10" fmla="*/ 0 w 609666"/>
              <a:gd name="connsiteY10" fmla="*/ 19082 h 31305"/>
              <a:gd name="connsiteX11" fmla="*/ 59055 w 609666"/>
              <a:gd name="connsiteY11" fmla="*/ 24988 h 31305"/>
              <a:gd name="connsiteX12" fmla="*/ 121863 w 609666"/>
              <a:gd name="connsiteY12" fmla="*/ 31274 h 31305"/>
              <a:gd name="connsiteX13" fmla="*/ 184728 w 609666"/>
              <a:gd name="connsiteY13" fmla="*/ 24988 h 31305"/>
              <a:gd name="connsiteX14" fmla="*/ 243783 w 609666"/>
              <a:gd name="connsiteY14" fmla="*/ 19082 h 31305"/>
              <a:gd name="connsiteX15" fmla="*/ 302838 w 609666"/>
              <a:gd name="connsiteY15" fmla="*/ 24988 h 31305"/>
              <a:gd name="connsiteX16" fmla="*/ 365646 w 609666"/>
              <a:gd name="connsiteY16" fmla="*/ 31274 h 31305"/>
              <a:gd name="connsiteX17" fmla="*/ 428511 w 609666"/>
              <a:gd name="connsiteY17" fmla="*/ 24988 h 31305"/>
              <a:gd name="connsiteX18" fmla="*/ 487680 w 609666"/>
              <a:gd name="connsiteY18" fmla="*/ 19082 h 31305"/>
              <a:gd name="connsiteX19" fmla="*/ 546802 w 609666"/>
              <a:gd name="connsiteY19" fmla="*/ 24988 h 31305"/>
              <a:gd name="connsiteX20" fmla="*/ 609667 w 609666"/>
              <a:gd name="connsiteY20" fmla="*/ 31274 h 31305"/>
              <a:gd name="connsiteX21" fmla="*/ 609667 w 609666"/>
              <a:gd name="connsiteY21" fmla="*/ 12224 h 31305"/>
              <a:gd name="connsiteX22" fmla="*/ 550478 w 609666"/>
              <a:gd name="connsiteY22" fmla="*/ 6319 h 3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666" h="31305">
                <a:moveTo>
                  <a:pt x="550478" y="6319"/>
                </a:moveTo>
                <a:cubicBezTo>
                  <a:pt x="529833" y="1821"/>
                  <a:pt x="508740" y="-288"/>
                  <a:pt x="487613" y="32"/>
                </a:cubicBezTo>
                <a:cubicBezTo>
                  <a:pt x="466487" y="-288"/>
                  <a:pt x="445393" y="1822"/>
                  <a:pt x="424748" y="6319"/>
                </a:cubicBezTo>
                <a:cubicBezTo>
                  <a:pt x="405338" y="10560"/>
                  <a:pt x="385502" y="12542"/>
                  <a:pt x="365636" y="12224"/>
                </a:cubicBezTo>
                <a:cubicBezTo>
                  <a:pt x="345789" y="12540"/>
                  <a:pt x="325972" y="10559"/>
                  <a:pt x="306581" y="6319"/>
                </a:cubicBezTo>
                <a:cubicBezTo>
                  <a:pt x="285977" y="1828"/>
                  <a:pt x="264925" y="-281"/>
                  <a:pt x="243840" y="32"/>
                </a:cubicBezTo>
                <a:cubicBezTo>
                  <a:pt x="222713" y="-290"/>
                  <a:pt x="201620" y="1819"/>
                  <a:pt x="180975" y="6319"/>
                </a:cubicBezTo>
                <a:cubicBezTo>
                  <a:pt x="161583" y="10556"/>
                  <a:pt x="141767" y="12538"/>
                  <a:pt x="121920" y="12224"/>
                </a:cubicBezTo>
                <a:cubicBezTo>
                  <a:pt x="102073" y="12542"/>
                  <a:pt x="82256" y="10560"/>
                  <a:pt x="62865" y="6319"/>
                </a:cubicBezTo>
                <a:cubicBezTo>
                  <a:pt x="42220" y="1819"/>
                  <a:pt x="21127" y="-290"/>
                  <a:pt x="0" y="32"/>
                </a:cubicBezTo>
                <a:lnTo>
                  <a:pt x="0" y="19082"/>
                </a:lnTo>
                <a:cubicBezTo>
                  <a:pt x="19847" y="18760"/>
                  <a:pt x="39665" y="20742"/>
                  <a:pt x="59055" y="24988"/>
                </a:cubicBezTo>
                <a:cubicBezTo>
                  <a:pt x="79681" y="29482"/>
                  <a:pt x="100755" y="31591"/>
                  <a:pt x="121863" y="31274"/>
                </a:cubicBezTo>
                <a:cubicBezTo>
                  <a:pt x="142990" y="31595"/>
                  <a:pt x="164083" y="29486"/>
                  <a:pt x="184728" y="24988"/>
                </a:cubicBezTo>
                <a:cubicBezTo>
                  <a:pt x="204119" y="20749"/>
                  <a:pt x="223936" y="18768"/>
                  <a:pt x="243783" y="19082"/>
                </a:cubicBezTo>
                <a:cubicBezTo>
                  <a:pt x="263630" y="18766"/>
                  <a:pt x="283447" y="20747"/>
                  <a:pt x="302838" y="24988"/>
                </a:cubicBezTo>
                <a:cubicBezTo>
                  <a:pt x="323464" y="29483"/>
                  <a:pt x="344538" y="31592"/>
                  <a:pt x="365646" y="31274"/>
                </a:cubicBezTo>
                <a:cubicBezTo>
                  <a:pt x="386772" y="31594"/>
                  <a:pt x="407866" y="29484"/>
                  <a:pt x="428511" y="24988"/>
                </a:cubicBezTo>
                <a:cubicBezTo>
                  <a:pt x="447940" y="20742"/>
                  <a:pt x="467795" y="18760"/>
                  <a:pt x="487680" y="19082"/>
                </a:cubicBezTo>
                <a:cubicBezTo>
                  <a:pt x="507549" y="18765"/>
                  <a:pt x="527388" y="20747"/>
                  <a:pt x="546802" y="24988"/>
                </a:cubicBezTo>
                <a:cubicBezTo>
                  <a:pt x="567447" y="29484"/>
                  <a:pt x="588540" y="31594"/>
                  <a:pt x="609667" y="31274"/>
                </a:cubicBezTo>
                <a:lnTo>
                  <a:pt x="609667" y="12224"/>
                </a:lnTo>
                <a:cubicBezTo>
                  <a:pt x="589776" y="12546"/>
                  <a:pt x="569914" y="10565"/>
                  <a:pt x="550478" y="631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71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21C2A3E-A3FA-41B0-8738-3394B899B4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CF3FF"/>
          </a:solidFill>
          <a:ln w="254000">
            <a:solidFill>
              <a:srgbClr val="FFF3B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F248307-7BC0-4DE3-AB20-DD3410596188}"/>
              </a:ext>
            </a:extLst>
          </p:cNvPr>
          <p:cNvSpPr txBox="1"/>
          <p:nvPr/>
        </p:nvSpPr>
        <p:spPr>
          <a:xfrm>
            <a:off x="4914900" y="996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300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3600" b="1" spc="300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C9A6018-9F70-4093-8616-67E06778E51A}"/>
              </a:ext>
            </a:extLst>
          </p:cNvPr>
          <p:cNvSpPr txBox="1"/>
          <p:nvPr/>
        </p:nvSpPr>
        <p:spPr>
          <a:xfrm>
            <a:off x="4567011" y="1825820"/>
            <a:ext cx="305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(powerpoint templet)</a:t>
            </a:r>
            <a:endParaRPr lang="zh-CN" altLang="en-US" b="1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F16FFAC-4AFF-4CB1-A6C8-C2DB96FD0E90}"/>
              </a:ext>
            </a:extLst>
          </p:cNvPr>
          <p:cNvSpPr/>
          <p:nvPr/>
        </p:nvSpPr>
        <p:spPr>
          <a:xfrm>
            <a:off x="1318793" y="2864602"/>
            <a:ext cx="2451100" cy="2996598"/>
          </a:xfrm>
          <a:prstGeom prst="rect">
            <a:avLst/>
          </a:prstGeom>
          <a:solidFill>
            <a:srgbClr val="FFD9FE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98C04B0-571F-4FC0-BEA5-470827A41834}"/>
              </a:ext>
            </a:extLst>
          </p:cNvPr>
          <p:cNvSpPr txBox="1"/>
          <p:nvPr/>
        </p:nvSpPr>
        <p:spPr>
          <a:xfrm>
            <a:off x="1468698" y="4336663"/>
            <a:ext cx="2151289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amet, consectetuer adipiscing elit. maecenas porttitor congue massa</a:t>
            </a:r>
          </a:p>
        </p:txBody>
      </p:sp>
      <p:grpSp>
        <p:nvGrpSpPr>
          <p:cNvPr id="20" name="图形 17">
            <a:extLst>
              <a:ext uri="{FF2B5EF4-FFF2-40B4-BE49-F238E27FC236}">
                <a16:creationId xmlns="" xmlns:a16="http://schemas.microsoft.com/office/drawing/2014/main" id="{D1384539-C492-44DA-8F35-6B742A4ABA90}"/>
              </a:ext>
            </a:extLst>
          </p:cNvPr>
          <p:cNvGrpSpPr/>
          <p:nvPr/>
        </p:nvGrpSpPr>
        <p:grpSpPr>
          <a:xfrm>
            <a:off x="2057657" y="3159313"/>
            <a:ext cx="973373" cy="966890"/>
            <a:chOff x="3810657" y="549278"/>
            <a:chExt cx="4570685" cy="4540243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8AB17E74-FCDB-41AD-B9CD-6C2EE7EB61E5}"/>
                </a:ext>
              </a:extLst>
            </p:cNvPr>
            <p:cNvSpPr/>
            <p:nvPr/>
          </p:nvSpPr>
          <p:spPr>
            <a:xfrm>
              <a:off x="4262570" y="3068631"/>
              <a:ext cx="4118771" cy="2020890"/>
            </a:xfrm>
            <a:custGeom>
              <a:avLst/>
              <a:gdLst>
                <a:gd name="connsiteX0" fmla="*/ 1153135 w 4118771"/>
                <a:gd name="connsiteY0" fmla="*/ 2020891 h 2020890"/>
                <a:gd name="connsiteX1" fmla="*/ 715156 w 4118771"/>
                <a:gd name="connsiteY1" fmla="*/ 1976409 h 2020890"/>
                <a:gd name="connsiteX2" fmla="*/ 678828 w 4118771"/>
                <a:gd name="connsiteY2" fmla="*/ 1919697 h 2020890"/>
                <a:gd name="connsiteX3" fmla="*/ 735530 w 4118771"/>
                <a:gd name="connsiteY3" fmla="*/ 1883369 h 2020890"/>
                <a:gd name="connsiteX4" fmla="*/ 1153144 w 4118771"/>
                <a:gd name="connsiteY4" fmla="*/ 1925641 h 2020890"/>
                <a:gd name="connsiteX5" fmla="*/ 1860366 w 4118771"/>
                <a:gd name="connsiteY5" fmla="*/ 1827705 h 2020890"/>
                <a:gd name="connsiteX6" fmla="*/ 2216525 w 4118771"/>
                <a:gd name="connsiteY6" fmla="*/ 1706204 h 2020890"/>
                <a:gd name="connsiteX7" fmla="*/ 2458193 w 4118771"/>
                <a:gd name="connsiteY7" fmla="*/ 1659922 h 2020890"/>
                <a:gd name="connsiteX8" fmla="*/ 2616813 w 4118771"/>
                <a:gd name="connsiteY8" fmla="*/ 1670400 h 2020890"/>
                <a:gd name="connsiteX9" fmla="*/ 2775242 w 4118771"/>
                <a:gd name="connsiteY9" fmla="*/ 1680858 h 2020890"/>
                <a:gd name="connsiteX10" fmla="*/ 2919270 w 4118771"/>
                <a:gd name="connsiteY10" fmla="*/ 1666018 h 2020890"/>
                <a:gd name="connsiteX11" fmla="*/ 3019196 w 4118771"/>
                <a:gd name="connsiteY11" fmla="*/ 1641558 h 2020890"/>
                <a:gd name="connsiteX12" fmla="*/ 4023532 w 4118771"/>
                <a:gd name="connsiteY12" fmla="*/ 640861 h 2020890"/>
                <a:gd name="connsiteX13" fmla="*/ 4013902 w 4118771"/>
                <a:gd name="connsiteY13" fmla="*/ 563880 h 2020890"/>
                <a:gd name="connsiteX14" fmla="*/ 3275657 w 4118771"/>
                <a:gd name="connsiteY14" fmla="*/ 212132 h 2020890"/>
                <a:gd name="connsiteX15" fmla="*/ 3029484 w 4118771"/>
                <a:gd name="connsiteY15" fmla="*/ 229305 h 2020890"/>
                <a:gd name="connsiteX16" fmla="*/ 2947264 w 4118771"/>
                <a:gd name="connsiteY16" fmla="*/ 234934 h 2020890"/>
                <a:gd name="connsiteX17" fmla="*/ 2745867 w 4118771"/>
                <a:gd name="connsiteY17" fmla="*/ 197977 h 2020890"/>
                <a:gd name="connsiteX18" fmla="*/ 2125094 w 4118771"/>
                <a:gd name="connsiteY18" fmla="*/ 95269 h 2020890"/>
                <a:gd name="connsiteX19" fmla="*/ 1418035 w 4118771"/>
                <a:gd name="connsiteY19" fmla="*/ 193186 h 2020890"/>
                <a:gd name="connsiteX20" fmla="*/ 95240 w 4118771"/>
                <a:gd name="connsiteY20" fmla="*/ 1303982 h 2020890"/>
                <a:gd name="connsiteX21" fmla="*/ 96545 w 4118771"/>
                <a:gd name="connsiteY21" fmla="*/ 1339120 h 2020890"/>
                <a:gd name="connsiteX22" fmla="*/ 52616 w 4118771"/>
                <a:gd name="connsiteY22" fmla="*/ 1390164 h 2020890"/>
                <a:gd name="connsiteX23" fmla="*/ 1572 w 4118771"/>
                <a:gd name="connsiteY23" fmla="*/ 1346235 h 2020890"/>
                <a:gd name="connsiteX24" fmla="*/ 0 w 4118771"/>
                <a:gd name="connsiteY24" fmla="*/ 1303973 h 2020890"/>
                <a:gd name="connsiteX25" fmla="*/ 399278 w 4118771"/>
                <a:gd name="connsiteY25" fmla="*/ 602152 h 2020890"/>
                <a:gd name="connsiteX26" fmla="*/ 1393165 w 4118771"/>
                <a:gd name="connsiteY26" fmla="*/ 101232 h 2020890"/>
                <a:gd name="connsiteX27" fmla="*/ 2125113 w 4118771"/>
                <a:gd name="connsiteY27" fmla="*/ 0 h 2020890"/>
                <a:gd name="connsiteX28" fmla="*/ 2780376 w 4118771"/>
                <a:gd name="connsiteY28" fmla="*/ 109176 h 2020890"/>
                <a:gd name="connsiteX29" fmla="*/ 2947273 w 4118771"/>
                <a:gd name="connsiteY29" fmla="*/ 139665 h 2020890"/>
                <a:gd name="connsiteX30" fmla="*/ 3016615 w 4118771"/>
                <a:gd name="connsiteY30" fmla="*/ 134912 h 2020890"/>
                <a:gd name="connsiteX31" fmla="*/ 3275657 w 4118771"/>
                <a:gd name="connsiteY31" fmla="*/ 116862 h 2020890"/>
                <a:gd name="connsiteX32" fmla="*/ 4105837 w 4118771"/>
                <a:gd name="connsiteY32" fmla="*/ 538963 h 2020890"/>
                <a:gd name="connsiteX33" fmla="*/ 4118772 w 4118771"/>
                <a:gd name="connsiteY33" fmla="*/ 640833 h 2020890"/>
                <a:gd name="connsiteX34" fmla="*/ 3044057 w 4118771"/>
                <a:gd name="connsiteY34" fmla="*/ 1733465 h 2020890"/>
                <a:gd name="connsiteX35" fmla="*/ 2939634 w 4118771"/>
                <a:gd name="connsiteY35" fmla="*/ 1759039 h 2020890"/>
                <a:gd name="connsiteX36" fmla="*/ 2775223 w 4118771"/>
                <a:gd name="connsiteY36" fmla="*/ 1776079 h 2020890"/>
                <a:gd name="connsiteX37" fmla="*/ 2607316 w 4118771"/>
                <a:gd name="connsiteY37" fmla="*/ 1765154 h 2020890"/>
                <a:gd name="connsiteX38" fmla="*/ 2458174 w 4118771"/>
                <a:gd name="connsiteY38" fmla="*/ 1755153 h 2020890"/>
                <a:gd name="connsiteX39" fmla="*/ 2253177 w 4118771"/>
                <a:gd name="connsiteY39" fmla="*/ 1794101 h 2020890"/>
                <a:gd name="connsiteX40" fmla="*/ 1885226 w 4118771"/>
                <a:gd name="connsiteY40" fmla="*/ 1919631 h 2020890"/>
                <a:gd name="connsiteX41" fmla="*/ 1153135 w 4118771"/>
                <a:gd name="connsiteY41" fmla="*/ 2020891 h 2020890"/>
                <a:gd name="connsiteX42" fmla="*/ 289560 w 4118771"/>
                <a:gd name="connsiteY42" fmla="*/ 1793967 h 2020890"/>
                <a:gd name="connsiteX43" fmla="*/ 261395 w 4118771"/>
                <a:gd name="connsiteY43" fmla="*/ 1784709 h 2020890"/>
                <a:gd name="connsiteX44" fmla="*/ 253289 w 4118771"/>
                <a:gd name="connsiteY44" fmla="*/ 1778680 h 2020890"/>
                <a:gd name="connsiteX45" fmla="*/ 243926 w 4118771"/>
                <a:gd name="connsiteY45" fmla="*/ 1711986 h 2020890"/>
                <a:gd name="connsiteX46" fmla="*/ 310620 w 4118771"/>
                <a:gd name="connsiteY46" fmla="*/ 1702623 h 2020890"/>
                <a:gd name="connsiteX47" fmla="*/ 317811 w 4118771"/>
                <a:gd name="connsiteY47" fmla="*/ 1707966 h 2020890"/>
                <a:gd name="connsiteX48" fmla="*/ 327974 w 4118771"/>
                <a:gd name="connsiteY48" fmla="*/ 1774546 h 2020890"/>
                <a:gd name="connsiteX49" fmla="*/ 289560 w 4118771"/>
                <a:gd name="connsiteY49" fmla="*/ 1793967 h 202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118771" h="2020890">
                  <a:moveTo>
                    <a:pt x="1153135" y="2020891"/>
                  </a:moveTo>
                  <a:cubicBezTo>
                    <a:pt x="997344" y="2020891"/>
                    <a:pt x="849992" y="2005927"/>
                    <a:pt x="715156" y="1976409"/>
                  </a:cubicBezTo>
                  <a:cubicBezTo>
                    <a:pt x="689467" y="1970780"/>
                    <a:pt x="673198" y="1945396"/>
                    <a:pt x="678828" y="1919697"/>
                  </a:cubicBezTo>
                  <a:cubicBezTo>
                    <a:pt x="684457" y="1894008"/>
                    <a:pt x="709841" y="1877721"/>
                    <a:pt x="735530" y="1883369"/>
                  </a:cubicBezTo>
                  <a:cubicBezTo>
                    <a:pt x="863689" y="1911420"/>
                    <a:pt x="1004192" y="1925641"/>
                    <a:pt x="1153144" y="1925641"/>
                  </a:cubicBezTo>
                  <a:cubicBezTo>
                    <a:pt x="1382268" y="1925641"/>
                    <a:pt x="1620203" y="1892694"/>
                    <a:pt x="1860366" y="1827705"/>
                  </a:cubicBezTo>
                  <a:cubicBezTo>
                    <a:pt x="1982867" y="1794558"/>
                    <a:pt x="2102701" y="1753676"/>
                    <a:pt x="2216525" y="1706204"/>
                  </a:cubicBezTo>
                  <a:cubicBezTo>
                    <a:pt x="2292229" y="1674629"/>
                    <a:pt x="2369020" y="1659922"/>
                    <a:pt x="2458193" y="1659922"/>
                  </a:cubicBezTo>
                  <a:cubicBezTo>
                    <a:pt x="2512162" y="1659922"/>
                    <a:pt x="2565368" y="1665246"/>
                    <a:pt x="2616813" y="1670400"/>
                  </a:cubicBezTo>
                  <a:cubicBezTo>
                    <a:pt x="2668200" y="1675534"/>
                    <a:pt x="2721321" y="1680858"/>
                    <a:pt x="2775242" y="1680858"/>
                  </a:cubicBezTo>
                  <a:cubicBezTo>
                    <a:pt x="2826582" y="1680858"/>
                    <a:pt x="2873683" y="1676000"/>
                    <a:pt x="2919270" y="1666018"/>
                  </a:cubicBezTo>
                  <a:cubicBezTo>
                    <a:pt x="2952407" y="1658750"/>
                    <a:pt x="2986040" y="1650521"/>
                    <a:pt x="3019196" y="1641558"/>
                  </a:cubicBezTo>
                  <a:cubicBezTo>
                    <a:pt x="3575533" y="1490996"/>
                    <a:pt x="4023532" y="971017"/>
                    <a:pt x="4023532" y="640861"/>
                  </a:cubicBezTo>
                  <a:cubicBezTo>
                    <a:pt x="4023532" y="613353"/>
                    <a:pt x="4020293" y="587455"/>
                    <a:pt x="4013902" y="563880"/>
                  </a:cubicBezTo>
                  <a:cubicBezTo>
                    <a:pt x="3956085" y="350196"/>
                    <a:pt x="3666306" y="212132"/>
                    <a:pt x="3275657" y="212132"/>
                  </a:cubicBezTo>
                  <a:cubicBezTo>
                    <a:pt x="3195857" y="212132"/>
                    <a:pt x="3113037" y="217904"/>
                    <a:pt x="3029484" y="229305"/>
                  </a:cubicBezTo>
                  <a:cubicBezTo>
                    <a:pt x="3002109" y="233039"/>
                    <a:pt x="2974458" y="234934"/>
                    <a:pt x="2947264" y="234934"/>
                  </a:cubicBezTo>
                  <a:cubicBezTo>
                    <a:pt x="2876769" y="234934"/>
                    <a:pt x="2808999" y="222495"/>
                    <a:pt x="2745867" y="197977"/>
                  </a:cubicBezTo>
                  <a:cubicBezTo>
                    <a:pt x="2572903" y="130778"/>
                    <a:pt x="2358238" y="95269"/>
                    <a:pt x="2125094" y="95269"/>
                  </a:cubicBezTo>
                  <a:cubicBezTo>
                    <a:pt x="1896027" y="95269"/>
                    <a:pt x="1658141" y="128216"/>
                    <a:pt x="1418035" y="193186"/>
                  </a:cubicBezTo>
                  <a:cubicBezTo>
                    <a:pt x="663912" y="397269"/>
                    <a:pt x="95240" y="874805"/>
                    <a:pt x="95240" y="1303982"/>
                  </a:cubicBezTo>
                  <a:cubicBezTo>
                    <a:pt x="95240" y="1315708"/>
                    <a:pt x="95679" y="1327538"/>
                    <a:pt x="96545" y="1339120"/>
                  </a:cubicBezTo>
                  <a:cubicBezTo>
                    <a:pt x="98517" y="1365352"/>
                    <a:pt x="78848" y="1388202"/>
                    <a:pt x="52616" y="1390164"/>
                  </a:cubicBezTo>
                  <a:cubicBezTo>
                    <a:pt x="26479" y="1392222"/>
                    <a:pt x="3534" y="1372467"/>
                    <a:pt x="1572" y="1346235"/>
                  </a:cubicBezTo>
                  <a:cubicBezTo>
                    <a:pt x="533" y="1332281"/>
                    <a:pt x="0" y="1318070"/>
                    <a:pt x="0" y="1303973"/>
                  </a:cubicBezTo>
                  <a:cubicBezTo>
                    <a:pt x="0" y="1072420"/>
                    <a:pt x="141799" y="823170"/>
                    <a:pt x="399278" y="602152"/>
                  </a:cubicBezTo>
                  <a:cubicBezTo>
                    <a:pt x="653767" y="383696"/>
                    <a:pt x="1006726" y="205807"/>
                    <a:pt x="1393165" y="101232"/>
                  </a:cubicBezTo>
                  <a:cubicBezTo>
                    <a:pt x="1641386" y="34062"/>
                    <a:pt x="1887645" y="0"/>
                    <a:pt x="2125113" y="0"/>
                  </a:cubicBezTo>
                  <a:cubicBezTo>
                    <a:pt x="2369934" y="0"/>
                    <a:pt x="2596515" y="37757"/>
                    <a:pt x="2780376" y="109176"/>
                  </a:cubicBezTo>
                  <a:cubicBezTo>
                    <a:pt x="2832468" y="129407"/>
                    <a:pt x="2888618" y="139665"/>
                    <a:pt x="2947273" y="139665"/>
                  </a:cubicBezTo>
                  <a:cubicBezTo>
                    <a:pt x="2970171" y="139665"/>
                    <a:pt x="2993508" y="138065"/>
                    <a:pt x="3016615" y="134912"/>
                  </a:cubicBezTo>
                  <a:cubicBezTo>
                    <a:pt x="3104417" y="122939"/>
                    <a:pt x="3191571" y="116862"/>
                    <a:pt x="3275657" y="116862"/>
                  </a:cubicBezTo>
                  <a:cubicBezTo>
                    <a:pt x="3717274" y="116862"/>
                    <a:pt x="4035390" y="278597"/>
                    <a:pt x="4105837" y="538963"/>
                  </a:cubicBezTo>
                  <a:cubicBezTo>
                    <a:pt x="4114419" y="570634"/>
                    <a:pt x="4118772" y="604923"/>
                    <a:pt x="4118772" y="640833"/>
                  </a:cubicBezTo>
                  <a:cubicBezTo>
                    <a:pt x="4118772" y="1011622"/>
                    <a:pt x="3649313" y="1569682"/>
                    <a:pt x="3044057" y="1733465"/>
                  </a:cubicBezTo>
                  <a:cubicBezTo>
                    <a:pt x="3009414" y="1742837"/>
                    <a:pt x="2974286" y="1751448"/>
                    <a:pt x="2939634" y="1759039"/>
                  </a:cubicBezTo>
                  <a:cubicBezTo>
                    <a:pt x="2887275" y="1770498"/>
                    <a:pt x="2833488" y="1776079"/>
                    <a:pt x="2775223" y="1776079"/>
                  </a:cubicBezTo>
                  <a:cubicBezTo>
                    <a:pt x="2716549" y="1776079"/>
                    <a:pt x="2661018" y="1770526"/>
                    <a:pt x="2607316" y="1765154"/>
                  </a:cubicBezTo>
                  <a:cubicBezTo>
                    <a:pt x="2555919" y="1760011"/>
                    <a:pt x="2507390" y="1755153"/>
                    <a:pt x="2458174" y="1755153"/>
                  </a:cubicBezTo>
                  <a:cubicBezTo>
                    <a:pt x="2382012" y="1755153"/>
                    <a:pt x="2316871" y="1767535"/>
                    <a:pt x="2253177" y="1794101"/>
                  </a:cubicBezTo>
                  <a:cubicBezTo>
                    <a:pt x="2135524" y="1843154"/>
                    <a:pt x="2011737" y="1885398"/>
                    <a:pt x="1885226" y="1919631"/>
                  </a:cubicBezTo>
                  <a:cubicBezTo>
                    <a:pt x="1636966" y="1986829"/>
                    <a:pt x="1390660" y="2020891"/>
                    <a:pt x="1153135" y="2020891"/>
                  </a:cubicBezTo>
                  <a:close/>
                  <a:moveTo>
                    <a:pt x="289560" y="1793967"/>
                  </a:moveTo>
                  <a:cubicBezTo>
                    <a:pt x="279768" y="1793967"/>
                    <a:pt x="269891" y="1790967"/>
                    <a:pt x="261395" y="1784709"/>
                  </a:cubicBezTo>
                  <a:cubicBezTo>
                    <a:pt x="258680" y="1782718"/>
                    <a:pt x="255975" y="1780709"/>
                    <a:pt x="253289" y="1778680"/>
                  </a:cubicBezTo>
                  <a:cubicBezTo>
                    <a:pt x="232286" y="1762859"/>
                    <a:pt x="228086" y="1732988"/>
                    <a:pt x="243926" y="1711986"/>
                  </a:cubicBezTo>
                  <a:cubicBezTo>
                    <a:pt x="259766" y="1690983"/>
                    <a:pt x="289627" y="1686783"/>
                    <a:pt x="310620" y="1702623"/>
                  </a:cubicBezTo>
                  <a:cubicBezTo>
                    <a:pt x="313001" y="1704413"/>
                    <a:pt x="315401" y="1706194"/>
                    <a:pt x="317811" y="1707966"/>
                  </a:cubicBezTo>
                  <a:cubicBezTo>
                    <a:pt x="339004" y="1723549"/>
                    <a:pt x="343548" y="1753362"/>
                    <a:pt x="327974" y="1774546"/>
                  </a:cubicBezTo>
                  <a:cubicBezTo>
                    <a:pt x="318640" y="1787243"/>
                    <a:pt x="304200" y="1793967"/>
                    <a:pt x="289560" y="1793967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BB30EF55-FB65-4007-9CC8-5F00B2B21559}"/>
                </a:ext>
              </a:extLst>
            </p:cNvPr>
            <p:cNvSpPr/>
            <p:nvPr/>
          </p:nvSpPr>
          <p:spPr>
            <a:xfrm>
              <a:off x="3810657" y="1103766"/>
              <a:ext cx="2444817" cy="1880463"/>
            </a:xfrm>
            <a:custGeom>
              <a:avLst/>
              <a:gdLst>
                <a:gd name="connsiteX0" fmla="*/ 175108 w 2444817"/>
                <a:gd name="connsiteY0" fmla="*/ 1880464 h 1880463"/>
                <a:gd name="connsiteX1" fmla="*/ 159763 w 2444817"/>
                <a:gd name="connsiteY1" fmla="*/ 1877920 h 1880463"/>
                <a:gd name="connsiteX2" fmla="*/ 132378 w 2444817"/>
                <a:gd name="connsiteY2" fmla="*/ 1853870 h 1880463"/>
                <a:gd name="connsiteX3" fmla="*/ 0 w 2444817"/>
                <a:gd name="connsiteY3" fmla="*/ 1287075 h 1880463"/>
                <a:gd name="connsiteX4" fmla="*/ 188709 w 2444817"/>
                <a:gd name="connsiteY4" fmla="*/ 615706 h 1880463"/>
                <a:gd name="connsiteX5" fmla="*/ 718423 w 2444817"/>
                <a:gd name="connsiteY5" fmla="*/ 132388 h 1880463"/>
                <a:gd name="connsiteX6" fmla="*/ 1285218 w 2444817"/>
                <a:gd name="connsiteY6" fmla="*/ 0 h 1880463"/>
                <a:gd name="connsiteX7" fmla="*/ 1365647 w 2444817"/>
                <a:gd name="connsiteY7" fmla="*/ 2534 h 1880463"/>
                <a:gd name="connsiteX8" fmla="*/ 1410186 w 2444817"/>
                <a:gd name="connsiteY8" fmla="*/ 53054 h 1880463"/>
                <a:gd name="connsiteX9" fmla="*/ 1359665 w 2444817"/>
                <a:gd name="connsiteY9" fmla="*/ 97603 h 1880463"/>
                <a:gd name="connsiteX10" fmla="*/ 1285218 w 2444817"/>
                <a:gd name="connsiteY10" fmla="*/ 95260 h 1880463"/>
                <a:gd name="connsiteX11" fmla="*/ 760476 w 2444817"/>
                <a:gd name="connsiteY11" fmla="*/ 217865 h 1880463"/>
                <a:gd name="connsiteX12" fmla="*/ 95250 w 2444817"/>
                <a:gd name="connsiteY12" fmla="*/ 1287094 h 1880463"/>
                <a:gd name="connsiteX13" fmla="*/ 197644 w 2444817"/>
                <a:gd name="connsiteY13" fmla="*/ 1768697 h 1880463"/>
                <a:gd name="connsiteX14" fmla="*/ 2332578 w 2444817"/>
                <a:gd name="connsiteY14" fmla="*/ 718176 h 1880463"/>
                <a:gd name="connsiteX15" fmla="*/ 2171814 w 2444817"/>
                <a:gd name="connsiteY15" fmla="*/ 489966 h 1880463"/>
                <a:gd name="connsiteX16" fmla="*/ 2175434 w 2444817"/>
                <a:gd name="connsiteY16" fmla="*/ 422701 h 1880463"/>
                <a:gd name="connsiteX17" fmla="*/ 2242690 w 2444817"/>
                <a:gd name="connsiteY17" fmla="*/ 426320 h 1880463"/>
                <a:gd name="connsiteX18" fmla="*/ 2439915 w 2444817"/>
                <a:gd name="connsiteY18" fmla="*/ 718442 h 1880463"/>
                <a:gd name="connsiteX19" fmla="*/ 2418207 w 2444817"/>
                <a:gd name="connsiteY19" fmla="*/ 782193 h 1880463"/>
                <a:gd name="connsiteX20" fmla="*/ 196139 w 2444817"/>
                <a:gd name="connsiteY20" fmla="*/ 1875568 h 1880463"/>
                <a:gd name="connsiteX21" fmla="*/ 175108 w 2444817"/>
                <a:gd name="connsiteY21" fmla="*/ 1880464 h 1880463"/>
                <a:gd name="connsiteX22" fmla="*/ 1829238 w 2444817"/>
                <a:gd name="connsiteY22" fmla="*/ 220932 h 1880463"/>
                <a:gd name="connsiteX23" fmla="*/ 1808417 w 2444817"/>
                <a:gd name="connsiteY23" fmla="*/ 216113 h 1880463"/>
                <a:gd name="connsiteX24" fmla="*/ 1800168 w 2444817"/>
                <a:gd name="connsiteY24" fmla="*/ 212131 h 1880463"/>
                <a:gd name="connsiteX25" fmla="*/ 1777708 w 2444817"/>
                <a:gd name="connsiteY25" fmla="*/ 148638 h 1880463"/>
                <a:gd name="connsiteX26" fmla="*/ 1841202 w 2444817"/>
                <a:gd name="connsiteY26" fmla="*/ 126178 h 1880463"/>
                <a:gd name="connsiteX27" fmla="*/ 1850127 w 2444817"/>
                <a:gd name="connsiteY27" fmla="*/ 130483 h 1880463"/>
                <a:gd name="connsiteX28" fmla="*/ 1872091 w 2444817"/>
                <a:gd name="connsiteY28" fmla="*/ 194148 h 1880463"/>
                <a:gd name="connsiteX29" fmla="*/ 1829238 w 2444817"/>
                <a:gd name="connsiteY29" fmla="*/ 220932 h 188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44817" h="1880463">
                  <a:moveTo>
                    <a:pt x="175108" y="1880464"/>
                  </a:moveTo>
                  <a:cubicBezTo>
                    <a:pt x="169936" y="1880464"/>
                    <a:pt x="164754" y="1879626"/>
                    <a:pt x="159763" y="1877920"/>
                  </a:cubicBezTo>
                  <a:cubicBezTo>
                    <a:pt x="147809" y="1873844"/>
                    <a:pt x="137960" y="1865195"/>
                    <a:pt x="132378" y="1853870"/>
                  </a:cubicBezTo>
                  <a:cubicBezTo>
                    <a:pt x="44529" y="1675343"/>
                    <a:pt x="0" y="1484633"/>
                    <a:pt x="0" y="1287075"/>
                  </a:cubicBezTo>
                  <a:cubicBezTo>
                    <a:pt x="0" y="1050350"/>
                    <a:pt x="65256" y="818188"/>
                    <a:pt x="188709" y="615706"/>
                  </a:cubicBezTo>
                  <a:cubicBezTo>
                    <a:pt x="315573" y="407613"/>
                    <a:pt x="498748" y="240478"/>
                    <a:pt x="718423" y="132388"/>
                  </a:cubicBezTo>
                  <a:cubicBezTo>
                    <a:pt x="896960" y="44539"/>
                    <a:pt x="1087660" y="0"/>
                    <a:pt x="1285218" y="0"/>
                  </a:cubicBezTo>
                  <a:cubicBezTo>
                    <a:pt x="1311945" y="0"/>
                    <a:pt x="1338996" y="857"/>
                    <a:pt x="1365647" y="2534"/>
                  </a:cubicBezTo>
                  <a:cubicBezTo>
                    <a:pt x="1391898" y="4182"/>
                    <a:pt x="1411843" y="26803"/>
                    <a:pt x="1410186" y="53054"/>
                  </a:cubicBezTo>
                  <a:cubicBezTo>
                    <a:pt x="1408538" y="79315"/>
                    <a:pt x="1385869" y="99346"/>
                    <a:pt x="1359665" y="97603"/>
                  </a:cubicBezTo>
                  <a:cubicBezTo>
                    <a:pt x="1334995" y="96050"/>
                    <a:pt x="1309945" y="95260"/>
                    <a:pt x="1285218" y="95260"/>
                  </a:cubicBezTo>
                  <a:cubicBezTo>
                    <a:pt x="1102366" y="95260"/>
                    <a:pt x="925820" y="136512"/>
                    <a:pt x="760476" y="217865"/>
                  </a:cubicBezTo>
                  <a:cubicBezTo>
                    <a:pt x="350149" y="419776"/>
                    <a:pt x="95250" y="829475"/>
                    <a:pt x="95250" y="1287094"/>
                  </a:cubicBezTo>
                  <a:cubicBezTo>
                    <a:pt x="95250" y="1454134"/>
                    <a:pt x="129673" y="1615916"/>
                    <a:pt x="197644" y="1768697"/>
                  </a:cubicBezTo>
                  <a:lnTo>
                    <a:pt x="2332578" y="718176"/>
                  </a:lnTo>
                  <a:cubicBezTo>
                    <a:pt x="2287924" y="635784"/>
                    <a:pt x="2233975" y="559184"/>
                    <a:pt x="2171814" y="489966"/>
                  </a:cubicBezTo>
                  <a:cubicBezTo>
                    <a:pt x="2154241" y="470392"/>
                    <a:pt x="2155860" y="440284"/>
                    <a:pt x="2175434" y="422701"/>
                  </a:cubicBezTo>
                  <a:cubicBezTo>
                    <a:pt x="2195008" y="405136"/>
                    <a:pt x="2225116" y="406746"/>
                    <a:pt x="2242690" y="426320"/>
                  </a:cubicBezTo>
                  <a:cubicBezTo>
                    <a:pt x="2321195" y="513740"/>
                    <a:pt x="2387556" y="612029"/>
                    <a:pt x="2439915" y="718442"/>
                  </a:cubicBezTo>
                  <a:cubicBezTo>
                    <a:pt x="2451525" y="742045"/>
                    <a:pt x="2441810" y="770592"/>
                    <a:pt x="2418207" y="782193"/>
                  </a:cubicBezTo>
                  <a:lnTo>
                    <a:pt x="196139" y="1875568"/>
                  </a:lnTo>
                  <a:cubicBezTo>
                    <a:pt x="189538" y="1878825"/>
                    <a:pt x="182337" y="1880464"/>
                    <a:pt x="175108" y="1880464"/>
                  </a:cubicBezTo>
                  <a:close/>
                  <a:moveTo>
                    <a:pt x="1829238" y="220932"/>
                  </a:moveTo>
                  <a:cubicBezTo>
                    <a:pt x="1822237" y="220932"/>
                    <a:pt x="1815132" y="219380"/>
                    <a:pt x="1808417" y="216113"/>
                  </a:cubicBezTo>
                  <a:lnTo>
                    <a:pt x="1800168" y="212131"/>
                  </a:lnTo>
                  <a:cubicBezTo>
                    <a:pt x="1776432" y="200806"/>
                    <a:pt x="1766373" y="172374"/>
                    <a:pt x="1777708" y="148638"/>
                  </a:cubicBezTo>
                  <a:cubicBezTo>
                    <a:pt x="1789043" y="124901"/>
                    <a:pt x="1817465" y="114833"/>
                    <a:pt x="1841202" y="126178"/>
                  </a:cubicBezTo>
                  <a:lnTo>
                    <a:pt x="1850127" y="130483"/>
                  </a:lnTo>
                  <a:cubicBezTo>
                    <a:pt x="1873768" y="141999"/>
                    <a:pt x="1883607" y="170498"/>
                    <a:pt x="1872091" y="194148"/>
                  </a:cubicBezTo>
                  <a:cubicBezTo>
                    <a:pt x="1863843" y="211084"/>
                    <a:pt x="1846888" y="220932"/>
                    <a:pt x="1829238" y="220932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F34372E2-E751-4DBC-BDDD-FE10B6D2D3DD}"/>
                </a:ext>
              </a:extLst>
            </p:cNvPr>
            <p:cNvSpPr/>
            <p:nvPr/>
          </p:nvSpPr>
          <p:spPr>
            <a:xfrm>
              <a:off x="4173731" y="1181128"/>
              <a:ext cx="1654408" cy="1592837"/>
            </a:xfrm>
            <a:custGeom>
              <a:avLst/>
              <a:gdLst>
                <a:gd name="connsiteX0" fmla="*/ 239392 w 1654408"/>
                <a:gd name="connsiteY0" fmla="*/ 1592837 h 1592837"/>
                <a:gd name="connsiteX1" fmla="*/ 196625 w 1654408"/>
                <a:gd name="connsiteY1" fmla="*/ 1566234 h 1592837"/>
                <a:gd name="connsiteX2" fmla="*/ 0 w 1654408"/>
                <a:gd name="connsiteY2" fmla="*/ 778354 h 1592837"/>
                <a:gd name="connsiteX3" fmla="*/ 355340 w 1654408"/>
                <a:gd name="connsiteY3" fmla="*/ 55016 h 1592837"/>
                <a:gd name="connsiteX4" fmla="*/ 598189 w 1654408"/>
                <a:gd name="connsiteY4" fmla="*/ 0 h 1592837"/>
                <a:gd name="connsiteX5" fmla="*/ 1649502 w 1654408"/>
                <a:gd name="connsiteY5" fmla="*/ 851325 h 1592837"/>
                <a:gd name="connsiteX6" fmla="*/ 1627804 w 1654408"/>
                <a:gd name="connsiteY6" fmla="*/ 915086 h 1592837"/>
                <a:gd name="connsiteX7" fmla="*/ 260375 w 1654408"/>
                <a:gd name="connsiteY7" fmla="*/ 1587941 h 1592837"/>
                <a:gd name="connsiteX8" fmla="*/ 239392 w 1654408"/>
                <a:gd name="connsiteY8" fmla="*/ 1592837 h 1592837"/>
                <a:gd name="connsiteX9" fmla="*/ 598189 w 1654408"/>
                <a:gd name="connsiteY9" fmla="*/ 95250 h 1592837"/>
                <a:gd name="connsiteX10" fmla="*/ 397393 w 1654408"/>
                <a:gd name="connsiteY10" fmla="*/ 140484 h 1592837"/>
                <a:gd name="connsiteX11" fmla="*/ 95250 w 1654408"/>
                <a:gd name="connsiteY11" fmla="*/ 778364 h 1592837"/>
                <a:gd name="connsiteX12" fmla="*/ 261576 w 1654408"/>
                <a:gd name="connsiteY12" fmla="*/ 1481195 h 1592837"/>
                <a:gd name="connsiteX13" fmla="*/ 1542488 w 1654408"/>
                <a:gd name="connsiteY13" fmla="*/ 850906 h 1592837"/>
                <a:gd name="connsiteX14" fmla="*/ 598189 w 1654408"/>
                <a:gd name="connsiteY14" fmla="*/ 95250 h 159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54408" h="1592837">
                  <a:moveTo>
                    <a:pt x="239392" y="1592837"/>
                  </a:moveTo>
                  <a:cubicBezTo>
                    <a:pt x="221809" y="1592837"/>
                    <a:pt x="204911" y="1583074"/>
                    <a:pt x="196625" y="1566234"/>
                  </a:cubicBezTo>
                  <a:cubicBezTo>
                    <a:pt x="67989" y="1304820"/>
                    <a:pt x="0" y="1032377"/>
                    <a:pt x="0" y="778354"/>
                  </a:cubicBezTo>
                  <a:cubicBezTo>
                    <a:pt x="0" y="429777"/>
                    <a:pt x="129521" y="166135"/>
                    <a:pt x="355340" y="55016"/>
                  </a:cubicBezTo>
                  <a:cubicBezTo>
                    <a:pt x="429530" y="18507"/>
                    <a:pt x="511235" y="0"/>
                    <a:pt x="598189" y="0"/>
                  </a:cubicBezTo>
                  <a:cubicBezTo>
                    <a:pt x="976455" y="0"/>
                    <a:pt x="1398937" y="342128"/>
                    <a:pt x="1649502" y="851325"/>
                  </a:cubicBezTo>
                  <a:cubicBezTo>
                    <a:pt x="1661122" y="874928"/>
                    <a:pt x="1651397" y="903475"/>
                    <a:pt x="1627804" y="915086"/>
                  </a:cubicBezTo>
                  <a:lnTo>
                    <a:pt x="260375" y="1587941"/>
                  </a:lnTo>
                  <a:cubicBezTo>
                    <a:pt x="253613" y="1591266"/>
                    <a:pt x="246450" y="1592837"/>
                    <a:pt x="239392" y="1592837"/>
                  </a:cubicBezTo>
                  <a:close/>
                  <a:moveTo>
                    <a:pt x="598189" y="95250"/>
                  </a:moveTo>
                  <a:cubicBezTo>
                    <a:pt x="525951" y="95250"/>
                    <a:pt x="458391" y="110471"/>
                    <a:pt x="397393" y="140484"/>
                  </a:cubicBezTo>
                  <a:cubicBezTo>
                    <a:pt x="205378" y="234972"/>
                    <a:pt x="95250" y="467468"/>
                    <a:pt x="95250" y="778364"/>
                  </a:cubicBezTo>
                  <a:cubicBezTo>
                    <a:pt x="95250" y="1000706"/>
                    <a:pt x="154105" y="1248575"/>
                    <a:pt x="261576" y="1481195"/>
                  </a:cubicBezTo>
                  <a:lnTo>
                    <a:pt x="1542488" y="850906"/>
                  </a:lnTo>
                  <a:cubicBezTo>
                    <a:pt x="1308706" y="403793"/>
                    <a:pt x="925382" y="95250"/>
                    <a:pt x="598189" y="95250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2646CB5D-9DA9-4DFC-9B71-ADA0D1364F2F}"/>
                </a:ext>
              </a:extLst>
            </p:cNvPr>
            <p:cNvSpPr/>
            <p:nvPr/>
          </p:nvSpPr>
          <p:spPr>
            <a:xfrm>
              <a:off x="4445203" y="1224010"/>
              <a:ext cx="955620" cy="1339681"/>
            </a:xfrm>
            <a:custGeom>
              <a:avLst/>
              <a:gdLst>
                <a:gd name="connsiteX0" fmla="*/ 395202 w 955620"/>
                <a:gd name="connsiteY0" fmla="*/ 1339682 h 1339681"/>
                <a:gd name="connsiteX1" fmla="*/ 379857 w 955620"/>
                <a:gd name="connsiteY1" fmla="*/ 1337139 h 1339681"/>
                <a:gd name="connsiteX2" fmla="*/ 352473 w 955620"/>
                <a:gd name="connsiteY2" fmla="*/ 1313088 h 1339681"/>
                <a:gd name="connsiteX3" fmla="*/ 0 w 955620"/>
                <a:gd name="connsiteY3" fmla="*/ 212950 h 1339681"/>
                <a:gd name="connsiteX4" fmla="*/ 83877 w 955620"/>
                <a:gd name="connsiteY4" fmla="*/ 12135 h 1339681"/>
                <a:gd name="connsiteX5" fmla="*/ 137665 w 955620"/>
                <a:gd name="connsiteY5" fmla="*/ 0 h 1339681"/>
                <a:gd name="connsiteX6" fmla="*/ 950719 w 955620"/>
                <a:gd name="connsiteY6" fmla="*/ 1018708 h 1339681"/>
                <a:gd name="connsiteX7" fmla="*/ 929011 w 955620"/>
                <a:gd name="connsiteY7" fmla="*/ 1082469 h 1339681"/>
                <a:gd name="connsiteX8" fmla="*/ 416233 w 955620"/>
                <a:gd name="connsiteY8" fmla="*/ 1334786 h 1339681"/>
                <a:gd name="connsiteX9" fmla="*/ 395202 w 955620"/>
                <a:gd name="connsiteY9" fmla="*/ 1339682 h 1339681"/>
                <a:gd name="connsiteX10" fmla="*/ 137665 w 955620"/>
                <a:gd name="connsiteY10" fmla="*/ 95250 h 1339681"/>
                <a:gd name="connsiteX11" fmla="*/ 125949 w 955620"/>
                <a:gd name="connsiteY11" fmla="*/ 97593 h 1339681"/>
                <a:gd name="connsiteX12" fmla="*/ 95250 w 955620"/>
                <a:gd name="connsiteY12" fmla="*/ 212950 h 1339681"/>
                <a:gd name="connsiteX13" fmla="*/ 417100 w 955620"/>
                <a:gd name="connsiteY13" fmla="*/ 1228211 h 1339681"/>
                <a:gd name="connsiteX14" fmla="*/ 844048 w 955620"/>
                <a:gd name="connsiteY14" fmla="*/ 1018118 h 1339681"/>
                <a:gd name="connsiteX15" fmla="*/ 137665 w 955620"/>
                <a:gd name="connsiteY15" fmla="*/ 95250 h 133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5620" h="1339681">
                  <a:moveTo>
                    <a:pt x="395202" y="1339682"/>
                  </a:moveTo>
                  <a:cubicBezTo>
                    <a:pt x="390030" y="1339682"/>
                    <a:pt x="384848" y="1338844"/>
                    <a:pt x="379857" y="1337139"/>
                  </a:cubicBezTo>
                  <a:cubicBezTo>
                    <a:pt x="367903" y="1333072"/>
                    <a:pt x="358054" y="1324413"/>
                    <a:pt x="352473" y="1313088"/>
                  </a:cubicBezTo>
                  <a:cubicBezTo>
                    <a:pt x="135064" y="871233"/>
                    <a:pt x="0" y="449685"/>
                    <a:pt x="0" y="212950"/>
                  </a:cubicBezTo>
                  <a:cubicBezTo>
                    <a:pt x="0" y="107090"/>
                    <a:pt x="28223" y="39529"/>
                    <a:pt x="83877" y="12135"/>
                  </a:cubicBezTo>
                  <a:cubicBezTo>
                    <a:pt x="100232" y="4086"/>
                    <a:pt x="118329" y="0"/>
                    <a:pt x="137665" y="0"/>
                  </a:cubicBezTo>
                  <a:cubicBezTo>
                    <a:pt x="351882" y="0"/>
                    <a:pt x="709298" y="528066"/>
                    <a:pt x="950719" y="1018708"/>
                  </a:cubicBezTo>
                  <a:cubicBezTo>
                    <a:pt x="962330" y="1042311"/>
                    <a:pt x="952605" y="1070858"/>
                    <a:pt x="929011" y="1082469"/>
                  </a:cubicBezTo>
                  <a:lnTo>
                    <a:pt x="416233" y="1334786"/>
                  </a:lnTo>
                  <a:cubicBezTo>
                    <a:pt x="409623" y="1338043"/>
                    <a:pt x="402431" y="1339682"/>
                    <a:pt x="395202" y="1339682"/>
                  </a:cubicBezTo>
                  <a:close/>
                  <a:moveTo>
                    <a:pt x="137665" y="95250"/>
                  </a:moveTo>
                  <a:cubicBezTo>
                    <a:pt x="132988" y="95250"/>
                    <a:pt x="129140" y="96022"/>
                    <a:pt x="125949" y="97593"/>
                  </a:cubicBezTo>
                  <a:cubicBezTo>
                    <a:pt x="111100" y="104908"/>
                    <a:pt x="95250" y="139046"/>
                    <a:pt x="95250" y="212950"/>
                  </a:cubicBezTo>
                  <a:cubicBezTo>
                    <a:pt x="95250" y="425225"/>
                    <a:pt x="220828" y="820122"/>
                    <a:pt x="417100" y="1228211"/>
                  </a:cubicBezTo>
                  <a:lnTo>
                    <a:pt x="844048" y="1018118"/>
                  </a:lnTo>
                  <a:cubicBezTo>
                    <a:pt x="541153" y="415681"/>
                    <a:pt x="241106" y="95250"/>
                    <a:pt x="137665" y="95250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75F036F4-2428-456F-B3C3-682E19AB498E}"/>
                </a:ext>
              </a:extLst>
            </p:cNvPr>
            <p:cNvSpPr/>
            <p:nvPr/>
          </p:nvSpPr>
          <p:spPr>
            <a:xfrm>
              <a:off x="5049158" y="2342273"/>
              <a:ext cx="978399" cy="1890008"/>
            </a:xfrm>
            <a:custGeom>
              <a:avLst/>
              <a:gdLst>
                <a:gd name="connsiteX0" fmla="*/ 930798 w 978399"/>
                <a:gd name="connsiteY0" fmla="*/ 1890008 h 1890008"/>
                <a:gd name="connsiteX1" fmla="*/ 888031 w 978399"/>
                <a:gd name="connsiteY1" fmla="*/ 1863405 h 1890008"/>
                <a:gd name="connsiteX2" fmla="*/ 4901 w 978399"/>
                <a:gd name="connsiteY2" fmla="*/ 68656 h 1890008"/>
                <a:gd name="connsiteX3" fmla="*/ 26609 w 978399"/>
                <a:gd name="connsiteY3" fmla="*/ 4906 h 1890008"/>
                <a:gd name="connsiteX4" fmla="*/ 90360 w 978399"/>
                <a:gd name="connsiteY4" fmla="*/ 26604 h 1890008"/>
                <a:gd name="connsiteX5" fmla="*/ 973499 w 978399"/>
                <a:gd name="connsiteY5" fmla="*/ 1821352 h 1890008"/>
                <a:gd name="connsiteX6" fmla="*/ 951791 w 978399"/>
                <a:gd name="connsiteY6" fmla="*/ 1885103 h 1890008"/>
                <a:gd name="connsiteX7" fmla="*/ 930798 w 978399"/>
                <a:gd name="connsiteY7" fmla="*/ 1890008 h 189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399" h="1890008">
                  <a:moveTo>
                    <a:pt x="930798" y="1890008"/>
                  </a:moveTo>
                  <a:cubicBezTo>
                    <a:pt x="913215" y="1890008"/>
                    <a:pt x="896318" y="1880245"/>
                    <a:pt x="888031" y="1863405"/>
                  </a:cubicBezTo>
                  <a:lnTo>
                    <a:pt x="4901" y="68656"/>
                  </a:lnTo>
                  <a:cubicBezTo>
                    <a:pt x="-6710" y="45054"/>
                    <a:pt x="3015" y="16507"/>
                    <a:pt x="26609" y="4906"/>
                  </a:cubicBezTo>
                  <a:cubicBezTo>
                    <a:pt x="50221" y="-6715"/>
                    <a:pt x="78758" y="3020"/>
                    <a:pt x="90360" y="26604"/>
                  </a:cubicBezTo>
                  <a:lnTo>
                    <a:pt x="973499" y="1821352"/>
                  </a:lnTo>
                  <a:cubicBezTo>
                    <a:pt x="985110" y="1844955"/>
                    <a:pt x="975385" y="1873501"/>
                    <a:pt x="951791" y="1885103"/>
                  </a:cubicBezTo>
                  <a:cubicBezTo>
                    <a:pt x="945028" y="1888436"/>
                    <a:pt x="937856" y="1890008"/>
                    <a:pt x="930798" y="1890008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996FE174-D7B8-4941-9055-B44A2D70849F}"/>
                </a:ext>
              </a:extLst>
            </p:cNvPr>
            <p:cNvSpPr/>
            <p:nvPr/>
          </p:nvSpPr>
          <p:spPr>
            <a:xfrm>
              <a:off x="6001390" y="909104"/>
              <a:ext cx="476246" cy="179917"/>
            </a:xfrm>
            <a:custGeom>
              <a:avLst/>
              <a:gdLst>
                <a:gd name="connsiteX0" fmla="*/ 428623 w 476246"/>
                <a:gd name="connsiteY0" fmla="*/ 179918 h 179917"/>
                <a:gd name="connsiteX1" fmla="*/ 394942 w 476246"/>
                <a:gd name="connsiteY1" fmla="*/ 165973 h 179917"/>
                <a:gd name="connsiteX2" fmla="*/ 245181 w 476246"/>
                <a:gd name="connsiteY2" fmla="*/ 95250 h 179917"/>
                <a:gd name="connsiteX3" fmla="*/ 81303 w 476246"/>
                <a:gd name="connsiteY3" fmla="*/ 165973 h 179917"/>
                <a:gd name="connsiteX4" fmla="*/ 13952 w 476246"/>
                <a:gd name="connsiteY4" fmla="*/ 165973 h 179917"/>
                <a:gd name="connsiteX5" fmla="*/ 13952 w 476246"/>
                <a:gd name="connsiteY5" fmla="*/ 98622 h 179917"/>
                <a:gd name="connsiteX6" fmla="*/ 245181 w 476246"/>
                <a:gd name="connsiteY6" fmla="*/ 0 h 179917"/>
                <a:gd name="connsiteX7" fmla="*/ 462303 w 476246"/>
                <a:gd name="connsiteY7" fmla="*/ 98622 h 179917"/>
                <a:gd name="connsiteX8" fmla="*/ 462293 w 476246"/>
                <a:gd name="connsiteY8" fmla="*/ 165973 h 179917"/>
                <a:gd name="connsiteX9" fmla="*/ 428623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3" y="179918"/>
                  </a:moveTo>
                  <a:cubicBezTo>
                    <a:pt x="416440" y="179918"/>
                    <a:pt x="404239" y="175270"/>
                    <a:pt x="394942" y="165973"/>
                  </a:cubicBezTo>
                  <a:cubicBezTo>
                    <a:pt x="348022" y="119043"/>
                    <a:pt x="297635" y="95250"/>
                    <a:pt x="245181" y="95250"/>
                  </a:cubicBezTo>
                  <a:cubicBezTo>
                    <a:pt x="154541" y="95250"/>
                    <a:pt x="82008" y="165268"/>
                    <a:pt x="81303" y="165973"/>
                  </a:cubicBezTo>
                  <a:cubicBezTo>
                    <a:pt x="62701" y="184566"/>
                    <a:pt x="32554" y="184566"/>
                    <a:pt x="13952" y="165973"/>
                  </a:cubicBezTo>
                  <a:cubicBezTo>
                    <a:pt x="-4651" y="147371"/>
                    <a:pt x="-4651" y="117215"/>
                    <a:pt x="13952" y="98622"/>
                  </a:cubicBezTo>
                  <a:cubicBezTo>
                    <a:pt x="17981" y="94593"/>
                    <a:pt x="114079" y="0"/>
                    <a:pt x="245181" y="0"/>
                  </a:cubicBezTo>
                  <a:cubicBezTo>
                    <a:pt x="323819" y="0"/>
                    <a:pt x="396866" y="33176"/>
                    <a:pt x="462303" y="98622"/>
                  </a:cubicBezTo>
                  <a:cubicBezTo>
                    <a:pt x="480896" y="117224"/>
                    <a:pt x="480896" y="147371"/>
                    <a:pt x="462293" y="165973"/>
                  </a:cubicBezTo>
                  <a:cubicBezTo>
                    <a:pt x="453007" y="175270"/>
                    <a:pt x="440815" y="179918"/>
                    <a:pt x="428623" y="179918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6FD03A8D-DD83-4BD2-8BE5-F2E6A3B3F74E}"/>
                </a:ext>
              </a:extLst>
            </p:cNvPr>
            <p:cNvSpPr/>
            <p:nvPr/>
          </p:nvSpPr>
          <p:spPr>
            <a:xfrm>
              <a:off x="6382389" y="909104"/>
              <a:ext cx="476246" cy="179917"/>
            </a:xfrm>
            <a:custGeom>
              <a:avLst/>
              <a:gdLst>
                <a:gd name="connsiteX0" fmla="*/ 428624 w 476246"/>
                <a:gd name="connsiteY0" fmla="*/ 179918 h 179917"/>
                <a:gd name="connsiteX1" fmla="*/ 395067 w 476246"/>
                <a:gd name="connsiteY1" fmla="*/ 166087 h 179917"/>
                <a:gd name="connsiteX2" fmla="*/ 231066 w 476246"/>
                <a:gd name="connsiteY2" fmla="*/ 95250 h 179917"/>
                <a:gd name="connsiteX3" fmla="*/ 81304 w 476246"/>
                <a:gd name="connsiteY3" fmla="*/ 165973 h 179917"/>
                <a:gd name="connsiteX4" fmla="*/ 13953 w 476246"/>
                <a:gd name="connsiteY4" fmla="*/ 165973 h 179917"/>
                <a:gd name="connsiteX5" fmla="*/ 13943 w 476246"/>
                <a:gd name="connsiteY5" fmla="*/ 98622 h 179917"/>
                <a:gd name="connsiteX6" fmla="*/ 231066 w 476246"/>
                <a:gd name="connsiteY6" fmla="*/ 0 h 179917"/>
                <a:gd name="connsiteX7" fmla="*/ 462295 w 476246"/>
                <a:gd name="connsiteY7" fmla="*/ 98622 h 179917"/>
                <a:gd name="connsiteX8" fmla="*/ 462295 w 476246"/>
                <a:gd name="connsiteY8" fmla="*/ 165973 h 179917"/>
                <a:gd name="connsiteX9" fmla="*/ 428624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4" y="179918"/>
                  </a:moveTo>
                  <a:cubicBezTo>
                    <a:pt x="416489" y="179918"/>
                    <a:pt x="404345" y="175308"/>
                    <a:pt x="395067" y="166087"/>
                  </a:cubicBezTo>
                  <a:cubicBezTo>
                    <a:pt x="393695" y="164744"/>
                    <a:pt x="321648" y="95250"/>
                    <a:pt x="231066" y="95250"/>
                  </a:cubicBezTo>
                  <a:cubicBezTo>
                    <a:pt x="178612" y="95250"/>
                    <a:pt x="128224" y="119043"/>
                    <a:pt x="81304" y="165973"/>
                  </a:cubicBezTo>
                  <a:cubicBezTo>
                    <a:pt x="62702" y="184566"/>
                    <a:pt x="32555" y="184566"/>
                    <a:pt x="13953" y="165973"/>
                  </a:cubicBezTo>
                  <a:cubicBezTo>
                    <a:pt x="-4649" y="147371"/>
                    <a:pt x="-4649" y="117224"/>
                    <a:pt x="13943" y="98622"/>
                  </a:cubicBezTo>
                  <a:cubicBezTo>
                    <a:pt x="79380" y="33185"/>
                    <a:pt x="152427" y="0"/>
                    <a:pt x="231066" y="0"/>
                  </a:cubicBezTo>
                  <a:cubicBezTo>
                    <a:pt x="362187" y="0"/>
                    <a:pt x="458275" y="94593"/>
                    <a:pt x="462295" y="98622"/>
                  </a:cubicBezTo>
                  <a:cubicBezTo>
                    <a:pt x="480897" y="117215"/>
                    <a:pt x="480897" y="147371"/>
                    <a:pt x="462295" y="165973"/>
                  </a:cubicBezTo>
                  <a:cubicBezTo>
                    <a:pt x="453008" y="175270"/>
                    <a:pt x="440816" y="179918"/>
                    <a:pt x="428624" y="179918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7EA5BD88-4720-4616-931D-A0EAF0B03F4A}"/>
                </a:ext>
              </a:extLst>
            </p:cNvPr>
            <p:cNvSpPr/>
            <p:nvPr/>
          </p:nvSpPr>
          <p:spPr>
            <a:xfrm>
              <a:off x="5429933" y="549278"/>
              <a:ext cx="380954" cy="158743"/>
            </a:xfrm>
            <a:custGeom>
              <a:avLst/>
              <a:gdLst>
                <a:gd name="connsiteX0" fmla="*/ 333330 w 380954"/>
                <a:gd name="connsiteY0" fmla="*/ 158744 h 158743"/>
                <a:gd name="connsiteX1" fmla="*/ 299659 w 380954"/>
                <a:gd name="connsiteY1" fmla="*/ 144799 h 158743"/>
                <a:gd name="connsiteX2" fmla="*/ 195751 w 380954"/>
                <a:gd name="connsiteY2" fmla="*/ 95250 h 158743"/>
                <a:gd name="connsiteX3" fmla="*/ 81089 w 380954"/>
                <a:gd name="connsiteY3" fmla="*/ 144971 h 158743"/>
                <a:gd name="connsiteX4" fmla="*/ 13823 w 380954"/>
                <a:gd name="connsiteY4" fmla="*/ 144523 h 158743"/>
                <a:gd name="connsiteX5" fmla="*/ 13909 w 380954"/>
                <a:gd name="connsiteY5" fmla="*/ 77448 h 158743"/>
                <a:gd name="connsiteX6" fmla="*/ 195751 w 380954"/>
                <a:gd name="connsiteY6" fmla="*/ 0 h 158743"/>
                <a:gd name="connsiteX7" fmla="*/ 367010 w 380954"/>
                <a:gd name="connsiteY7" fmla="*/ 77448 h 158743"/>
                <a:gd name="connsiteX8" fmla="*/ 367010 w 380954"/>
                <a:gd name="connsiteY8" fmla="*/ 144799 h 158743"/>
                <a:gd name="connsiteX9" fmla="*/ 333330 w 380954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54" h="158743">
                  <a:moveTo>
                    <a:pt x="333330" y="158744"/>
                  </a:moveTo>
                  <a:cubicBezTo>
                    <a:pt x="321147" y="158744"/>
                    <a:pt x="308955" y="154095"/>
                    <a:pt x="299659" y="144799"/>
                  </a:cubicBezTo>
                  <a:cubicBezTo>
                    <a:pt x="266312" y="111452"/>
                    <a:pt x="232327" y="95250"/>
                    <a:pt x="195751" y="95250"/>
                  </a:cubicBezTo>
                  <a:cubicBezTo>
                    <a:pt x="132609" y="95250"/>
                    <a:pt x="81594" y="144475"/>
                    <a:pt x="81089" y="144971"/>
                  </a:cubicBezTo>
                  <a:cubicBezTo>
                    <a:pt x="62353" y="163306"/>
                    <a:pt x="32254" y="163154"/>
                    <a:pt x="13823" y="144523"/>
                  </a:cubicBezTo>
                  <a:cubicBezTo>
                    <a:pt x="-4617" y="125901"/>
                    <a:pt x="-4627" y="95974"/>
                    <a:pt x="13909" y="77448"/>
                  </a:cubicBezTo>
                  <a:cubicBezTo>
                    <a:pt x="17071" y="74285"/>
                    <a:pt x="92547" y="0"/>
                    <a:pt x="195751" y="0"/>
                  </a:cubicBezTo>
                  <a:cubicBezTo>
                    <a:pt x="257997" y="0"/>
                    <a:pt x="315623" y="26051"/>
                    <a:pt x="367010" y="77448"/>
                  </a:cubicBezTo>
                  <a:cubicBezTo>
                    <a:pt x="385603" y="96041"/>
                    <a:pt x="385603" y="126197"/>
                    <a:pt x="367010" y="144799"/>
                  </a:cubicBezTo>
                  <a:cubicBezTo>
                    <a:pt x="357714" y="154095"/>
                    <a:pt x="345531" y="158744"/>
                    <a:pt x="333330" y="158744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51A1101D-2DA2-44AF-BCC0-028D50CFA629}"/>
                </a:ext>
              </a:extLst>
            </p:cNvPr>
            <p:cNvSpPr/>
            <p:nvPr/>
          </p:nvSpPr>
          <p:spPr>
            <a:xfrm>
              <a:off x="5715640" y="549278"/>
              <a:ext cx="380997" cy="158743"/>
            </a:xfrm>
            <a:custGeom>
              <a:avLst/>
              <a:gdLst>
                <a:gd name="connsiteX0" fmla="*/ 333373 w 380997"/>
                <a:gd name="connsiteY0" fmla="*/ 158744 h 158743"/>
                <a:gd name="connsiteX1" fmla="*/ 299854 w 380997"/>
                <a:gd name="connsiteY1" fmla="*/ 144951 h 158743"/>
                <a:gd name="connsiteX2" fmla="*/ 185202 w 380997"/>
                <a:gd name="connsiteY2" fmla="*/ 95250 h 158743"/>
                <a:gd name="connsiteX3" fmla="*/ 81303 w 380997"/>
                <a:gd name="connsiteY3" fmla="*/ 144799 h 158743"/>
                <a:gd name="connsiteX4" fmla="*/ 13952 w 380997"/>
                <a:gd name="connsiteY4" fmla="*/ 144799 h 158743"/>
                <a:gd name="connsiteX5" fmla="*/ 13952 w 380997"/>
                <a:gd name="connsiteY5" fmla="*/ 77448 h 158743"/>
                <a:gd name="connsiteX6" fmla="*/ 185202 w 380997"/>
                <a:gd name="connsiteY6" fmla="*/ 0 h 158743"/>
                <a:gd name="connsiteX7" fmla="*/ 367053 w 380997"/>
                <a:gd name="connsiteY7" fmla="*/ 77448 h 158743"/>
                <a:gd name="connsiteX8" fmla="*/ 367053 w 380997"/>
                <a:gd name="connsiteY8" fmla="*/ 144799 h 158743"/>
                <a:gd name="connsiteX9" fmla="*/ 333373 w 380997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97" h="158743">
                  <a:moveTo>
                    <a:pt x="333373" y="158744"/>
                  </a:moveTo>
                  <a:cubicBezTo>
                    <a:pt x="321257" y="158744"/>
                    <a:pt x="309132" y="154153"/>
                    <a:pt x="299854" y="144951"/>
                  </a:cubicBezTo>
                  <a:cubicBezTo>
                    <a:pt x="298606" y="143751"/>
                    <a:pt x="247876" y="95250"/>
                    <a:pt x="185202" y="95250"/>
                  </a:cubicBezTo>
                  <a:cubicBezTo>
                    <a:pt x="148626" y="95250"/>
                    <a:pt x="114641" y="111452"/>
                    <a:pt x="81303" y="144799"/>
                  </a:cubicBezTo>
                  <a:cubicBezTo>
                    <a:pt x="62701" y="163392"/>
                    <a:pt x="32554" y="163392"/>
                    <a:pt x="13952" y="144799"/>
                  </a:cubicBezTo>
                  <a:cubicBezTo>
                    <a:pt x="-4651" y="126197"/>
                    <a:pt x="-4651" y="96041"/>
                    <a:pt x="13952" y="77448"/>
                  </a:cubicBezTo>
                  <a:cubicBezTo>
                    <a:pt x="65349" y="26051"/>
                    <a:pt x="122956" y="0"/>
                    <a:pt x="185202" y="0"/>
                  </a:cubicBezTo>
                  <a:cubicBezTo>
                    <a:pt x="288415" y="0"/>
                    <a:pt x="363891" y="74285"/>
                    <a:pt x="367053" y="77448"/>
                  </a:cubicBezTo>
                  <a:cubicBezTo>
                    <a:pt x="385646" y="96041"/>
                    <a:pt x="385646" y="126197"/>
                    <a:pt x="367053" y="144799"/>
                  </a:cubicBezTo>
                  <a:cubicBezTo>
                    <a:pt x="357757" y="154095"/>
                    <a:pt x="345574" y="158744"/>
                    <a:pt x="333373" y="158744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B250200A-82A9-4246-B667-8087032EA18B}"/>
                </a:ext>
              </a:extLst>
            </p:cNvPr>
            <p:cNvSpPr/>
            <p:nvPr/>
          </p:nvSpPr>
          <p:spPr>
            <a:xfrm>
              <a:off x="6953888" y="3756009"/>
              <a:ext cx="666764" cy="476271"/>
            </a:xfrm>
            <a:custGeom>
              <a:avLst/>
              <a:gdLst>
                <a:gd name="connsiteX0" fmla="*/ 47577 w 666764"/>
                <a:gd name="connsiteY0" fmla="*/ 476272 h 476271"/>
                <a:gd name="connsiteX1" fmla="*/ 838 w 666764"/>
                <a:gd name="connsiteY1" fmla="*/ 437476 h 476271"/>
                <a:gd name="connsiteX2" fmla="*/ 38795 w 666764"/>
                <a:gd name="connsiteY2" fmla="*/ 381841 h 476271"/>
                <a:gd name="connsiteX3" fmla="*/ 574881 w 666764"/>
                <a:gd name="connsiteY3" fmla="*/ 30035 h 476271"/>
                <a:gd name="connsiteX4" fmla="*/ 636736 w 666764"/>
                <a:gd name="connsiteY4" fmla="*/ 3384 h 476271"/>
                <a:gd name="connsiteX5" fmla="*/ 663378 w 666764"/>
                <a:gd name="connsiteY5" fmla="*/ 65239 h 476271"/>
                <a:gd name="connsiteX6" fmla="*/ 56464 w 666764"/>
                <a:gd name="connsiteY6" fmla="*/ 475424 h 476271"/>
                <a:gd name="connsiteX7" fmla="*/ 47577 w 666764"/>
                <a:gd name="connsiteY7" fmla="*/ 476272 h 47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64" h="476271">
                  <a:moveTo>
                    <a:pt x="47577" y="476272"/>
                  </a:moveTo>
                  <a:cubicBezTo>
                    <a:pt x="25136" y="476272"/>
                    <a:pt x="5152" y="460337"/>
                    <a:pt x="838" y="437476"/>
                  </a:cubicBezTo>
                  <a:cubicBezTo>
                    <a:pt x="-4049" y="411635"/>
                    <a:pt x="12944" y="386727"/>
                    <a:pt x="38795" y="381841"/>
                  </a:cubicBezTo>
                  <a:cubicBezTo>
                    <a:pt x="462191" y="301898"/>
                    <a:pt x="573804" y="32750"/>
                    <a:pt x="574881" y="30035"/>
                  </a:cubicBezTo>
                  <a:cubicBezTo>
                    <a:pt x="584606" y="5613"/>
                    <a:pt x="612276" y="-6341"/>
                    <a:pt x="636736" y="3384"/>
                  </a:cubicBezTo>
                  <a:cubicBezTo>
                    <a:pt x="661168" y="13109"/>
                    <a:pt x="673103" y="40798"/>
                    <a:pt x="663378" y="65239"/>
                  </a:cubicBezTo>
                  <a:cubicBezTo>
                    <a:pt x="658186" y="78289"/>
                    <a:pt x="530770" y="385880"/>
                    <a:pt x="56464" y="475424"/>
                  </a:cubicBezTo>
                  <a:cubicBezTo>
                    <a:pt x="53482" y="476005"/>
                    <a:pt x="50501" y="476272"/>
                    <a:pt x="47577" y="476272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2C366C19-B7B4-4EFD-9417-429EAF57E151}"/>
                </a:ext>
              </a:extLst>
            </p:cNvPr>
            <p:cNvSpPr/>
            <p:nvPr/>
          </p:nvSpPr>
          <p:spPr>
            <a:xfrm>
              <a:off x="4949590" y="4041791"/>
              <a:ext cx="480308" cy="571490"/>
            </a:xfrm>
            <a:custGeom>
              <a:avLst/>
              <a:gdLst>
                <a:gd name="connsiteX0" fmla="*/ 432730 w 480308"/>
                <a:gd name="connsiteY0" fmla="*/ 571490 h 571490"/>
                <a:gd name="connsiteX1" fmla="*/ 428244 w 480308"/>
                <a:gd name="connsiteY1" fmla="*/ 571281 h 571490"/>
                <a:gd name="connsiteX2" fmla="*/ 0 w 480308"/>
                <a:gd name="connsiteY2" fmla="*/ 126863 h 571490"/>
                <a:gd name="connsiteX3" fmla="*/ 3219 w 480308"/>
                <a:gd name="connsiteY3" fmla="*/ 57226 h 571490"/>
                <a:gd name="connsiteX4" fmla="*/ 4115 w 480308"/>
                <a:gd name="connsiteY4" fmla="*/ 45110 h 571490"/>
                <a:gd name="connsiteX5" fmla="*/ 54178 w 480308"/>
                <a:gd name="connsiteY5" fmla="*/ 57 h 571490"/>
                <a:gd name="connsiteX6" fmla="*/ 99231 w 480308"/>
                <a:gd name="connsiteY6" fmla="*/ 50120 h 571490"/>
                <a:gd name="connsiteX7" fmla="*/ 98174 w 480308"/>
                <a:gd name="connsiteY7" fmla="*/ 64836 h 571490"/>
                <a:gd name="connsiteX8" fmla="*/ 95250 w 480308"/>
                <a:gd name="connsiteY8" fmla="*/ 126873 h 571490"/>
                <a:gd name="connsiteX9" fmla="*/ 437112 w 480308"/>
                <a:gd name="connsiteY9" fmla="*/ 476450 h 571490"/>
                <a:gd name="connsiteX10" fmla="*/ 480098 w 480308"/>
                <a:gd name="connsiteY10" fmla="*/ 528304 h 571490"/>
                <a:gd name="connsiteX11" fmla="*/ 432730 w 480308"/>
                <a:gd name="connsiteY11" fmla="*/ 571490 h 57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0308" h="571490">
                  <a:moveTo>
                    <a:pt x="432730" y="571490"/>
                  </a:moveTo>
                  <a:cubicBezTo>
                    <a:pt x="431254" y="571490"/>
                    <a:pt x="429749" y="571414"/>
                    <a:pt x="428244" y="571281"/>
                  </a:cubicBezTo>
                  <a:cubicBezTo>
                    <a:pt x="152086" y="545458"/>
                    <a:pt x="0" y="387629"/>
                    <a:pt x="0" y="126863"/>
                  </a:cubicBezTo>
                  <a:cubicBezTo>
                    <a:pt x="0" y="97479"/>
                    <a:pt x="1934" y="73256"/>
                    <a:pt x="3219" y="57226"/>
                  </a:cubicBezTo>
                  <a:cubicBezTo>
                    <a:pt x="3620" y="52311"/>
                    <a:pt x="3953" y="48244"/>
                    <a:pt x="4115" y="45110"/>
                  </a:cubicBezTo>
                  <a:cubicBezTo>
                    <a:pt x="5505" y="18850"/>
                    <a:pt x="27927" y="-1210"/>
                    <a:pt x="54178" y="57"/>
                  </a:cubicBezTo>
                  <a:cubicBezTo>
                    <a:pt x="80448" y="1447"/>
                    <a:pt x="100622" y="23850"/>
                    <a:pt x="99231" y="50120"/>
                  </a:cubicBezTo>
                  <a:cubicBezTo>
                    <a:pt x="99031" y="53930"/>
                    <a:pt x="98641" y="58883"/>
                    <a:pt x="98174" y="64836"/>
                  </a:cubicBezTo>
                  <a:cubicBezTo>
                    <a:pt x="96936" y="80219"/>
                    <a:pt x="95250" y="101288"/>
                    <a:pt x="95250" y="126873"/>
                  </a:cubicBezTo>
                  <a:cubicBezTo>
                    <a:pt x="95250" y="337623"/>
                    <a:pt x="210264" y="455247"/>
                    <a:pt x="437112" y="476450"/>
                  </a:cubicBezTo>
                  <a:cubicBezTo>
                    <a:pt x="463296" y="478907"/>
                    <a:pt x="482546" y="502120"/>
                    <a:pt x="480098" y="528304"/>
                  </a:cubicBezTo>
                  <a:cubicBezTo>
                    <a:pt x="477793" y="552974"/>
                    <a:pt x="457038" y="571490"/>
                    <a:pt x="432730" y="571490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BCA4D35A-1223-415E-91B4-50E359B5EF92}"/>
                </a:ext>
              </a:extLst>
            </p:cNvPr>
            <p:cNvSpPr/>
            <p:nvPr/>
          </p:nvSpPr>
          <p:spPr>
            <a:xfrm>
              <a:off x="6001450" y="3377145"/>
              <a:ext cx="761958" cy="188385"/>
            </a:xfrm>
            <a:custGeom>
              <a:avLst/>
              <a:gdLst>
                <a:gd name="connsiteX0" fmla="*/ 714274 w 761958"/>
                <a:gd name="connsiteY0" fmla="*/ 188386 h 188385"/>
                <a:gd name="connsiteX1" fmla="*/ 692215 w 761958"/>
                <a:gd name="connsiteY1" fmla="*/ 182947 h 188385"/>
                <a:gd name="connsiteX2" fmla="*/ 363650 w 761958"/>
                <a:gd name="connsiteY2" fmla="*/ 95250 h 188385"/>
                <a:gd name="connsiteX3" fmla="*/ 76833 w 761958"/>
                <a:gd name="connsiteY3" fmla="*/ 178337 h 188385"/>
                <a:gd name="connsiteX4" fmla="*/ 10072 w 761958"/>
                <a:gd name="connsiteY4" fmla="*/ 169945 h 188385"/>
                <a:gd name="connsiteX5" fmla="*/ 18149 w 761958"/>
                <a:gd name="connsiteY5" fmla="*/ 103308 h 188385"/>
                <a:gd name="connsiteX6" fmla="*/ 363650 w 761958"/>
                <a:gd name="connsiteY6" fmla="*/ 0 h 188385"/>
                <a:gd name="connsiteX7" fmla="*/ 736420 w 761958"/>
                <a:gd name="connsiteY7" fmla="*/ 98574 h 188385"/>
                <a:gd name="connsiteX8" fmla="*/ 756508 w 761958"/>
                <a:gd name="connsiteY8" fmla="*/ 162858 h 188385"/>
                <a:gd name="connsiteX9" fmla="*/ 714274 w 761958"/>
                <a:gd name="connsiteY9" fmla="*/ 188386 h 1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1958" h="188385">
                  <a:moveTo>
                    <a:pt x="714274" y="188386"/>
                  </a:moveTo>
                  <a:cubicBezTo>
                    <a:pt x="706826" y="188386"/>
                    <a:pt x="699273" y="186633"/>
                    <a:pt x="692215" y="182947"/>
                  </a:cubicBezTo>
                  <a:cubicBezTo>
                    <a:pt x="581125" y="124758"/>
                    <a:pt x="470568" y="95250"/>
                    <a:pt x="363650" y="95250"/>
                  </a:cubicBezTo>
                  <a:cubicBezTo>
                    <a:pt x="186599" y="95250"/>
                    <a:pt x="77900" y="177508"/>
                    <a:pt x="76833" y="178337"/>
                  </a:cubicBezTo>
                  <a:cubicBezTo>
                    <a:pt x="56068" y="194339"/>
                    <a:pt x="26179" y="190643"/>
                    <a:pt x="10072" y="169945"/>
                  </a:cubicBezTo>
                  <a:cubicBezTo>
                    <a:pt x="-6025" y="149257"/>
                    <a:pt x="-2463" y="119510"/>
                    <a:pt x="18149" y="103308"/>
                  </a:cubicBezTo>
                  <a:cubicBezTo>
                    <a:pt x="23512" y="99098"/>
                    <a:pt x="152071" y="0"/>
                    <a:pt x="363650" y="0"/>
                  </a:cubicBezTo>
                  <a:cubicBezTo>
                    <a:pt x="486122" y="0"/>
                    <a:pt x="611538" y="33156"/>
                    <a:pt x="736420" y="98574"/>
                  </a:cubicBezTo>
                  <a:cubicBezTo>
                    <a:pt x="759718" y="110776"/>
                    <a:pt x="768719" y="139560"/>
                    <a:pt x="756508" y="162858"/>
                  </a:cubicBezTo>
                  <a:cubicBezTo>
                    <a:pt x="748003" y="179089"/>
                    <a:pt x="731420" y="188386"/>
                    <a:pt x="714274" y="188386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B863F06B-9220-4348-BB94-843950CAE629}"/>
                </a:ext>
              </a:extLst>
            </p:cNvPr>
            <p:cNvSpPr/>
            <p:nvPr/>
          </p:nvSpPr>
          <p:spPr>
            <a:xfrm>
              <a:off x="4382129" y="993761"/>
              <a:ext cx="215605" cy="332756"/>
            </a:xfrm>
            <a:custGeom>
              <a:avLst/>
              <a:gdLst>
                <a:gd name="connsiteX0" fmla="*/ 168010 w 215605"/>
                <a:gd name="connsiteY0" fmla="*/ 332757 h 332756"/>
                <a:gd name="connsiteX1" fmla="*/ 125491 w 215605"/>
                <a:gd name="connsiteY1" fmla="*/ 306649 h 332756"/>
                <a:gd name="connsiteX2" fmla="*/ 5152 w 215605"/>
                <a:gd name="connsiteY2" fmla="*/ 69162 h 332756"/>
                <a:gd name="connsiteX3" fmla="*/ 26107 w 215605"/>
                <a:gd name="connsiteY3" fmla="*/ 5154 h 332756"/>
                <a:gd name="connsiteX4" fmla="*/ 90115 w 215605"/>
                <a:gd name="connsiteY4" fmla="*/ 26109 h 332756"/>
                <a:gd name="connsiteX5" fmla="*/ 210454 w 215605"/>
                <a:gd name="connsiteY5" fmla="*/ 263596 h 332756"/>
                <a:gd name="connsiteX6" fmla="*/ 189499 w 215605"/>
                <a:gd name="connsiteY6" fmla="*/ 327604 h 332756"/>
                <a:gd name="connsiteX7" fmla="*/ 168010 w 215605"/>
                <a:gd name="connsiteY7" fmla="*/ 332757 h 33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605" h="332756">
                  <a:moveTo>
                    <a:pt x="168010" y="332757"/>
                  </a:moveTo>
                  <a:cubicBezTo>
                    <a:pt x="150627" y="332757"/>
                    <a:pt x="133882" y="323213"/>
                    <a:pt x="125491" y="306649"/>
                  </a:cubicBezTo>
                  <a:lnTo>
                    <a:pt x="5152" y="69162"/>
                  </a:lnTo>
                  <a:cubicBezTo>
                    <a:pt x="-6735" y="45702"/>
                    <a:pt x="2647" y="17041"/>
                    <a:pt x="26107" y="5154"/>
                  </a:cubicBezTo>
                  <a:cubicBezTo>
                    <a:pt x="49557" y="-6734"/>
                    <a:pt x="78228" y="2639"/>
                    <a:pt x="90115" y="26109"/>
                  </a:cubicBezTo>
                  <a:lnTo>
                    <a:pt x="210454" y="263596"/>
                  </a:lnTo>
                  <a:cubicBezTo>
                    <a:pt x="222341" y="287056"/>
                    <a:pt x="212959" y="315716"/>
                    <a:pt x="189499" y="327604"/>
                  </a:cubicBezTo>
                  <a:cubicBezTo>
                    <a:pt x="182593" y="331099"/>
                    <a:pt x="175249" y="332757"/>
                    <a:pt x="168010" y="332757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E48AAC7F-C2AE-4ECA-8540-2192C6B067B5}"/>
                </a:ext>
              </a:extLst>
            </p:cNvPr>
            <p:cNvSpPr/>
            <p:nvPr/>
          </p:nvSpPr>
          <p:spPr>
            <a:xfrm>
              <a:off x="7239638" y="1089021"/>
              <a:ext cx="762000" cy="761999"/>
            </a:xfrm>
            <a:custGeom>
              <a:avLst/>
              <a:gdLst>
                <a:gd name="connsiteX0" fmla="*/ 381000 w 762000"/>
                <a:gd name="connsiteY0" fmla="*/ 762000 h 761999"/>
                <a:gd name="connsiteX1" fmla="*/ 0 w 762000"/>
                <a:gd name="connsiteY1" fmla="*/ 381000 h 761999"/>
                <a:gd name="connsiteX2" fmla="*/ 381000 w 762000"/>
                <a:gd name="connsiteY2" fmla="*/ 0 h 761999"/>
                <a:gd name="connsiteX3" fmla="*/ 762000 w 762000"/>
                <a:gd name="connsiteY3" fmla="*/ 381000 h 761999"/>
                <a:gd name="connsiteX4" fmla="*/ 381000 w 762000"/>
                <a:gd name="connsiteY4" fmla="*/ 762000 h 761999"/>
                <a:gd name="connsiteX5" fmla="*/ 381000 w 762000"/>
                <a:gd name="connsiteY5" fmla="*/ 95250 h 761999"/>
                <a:gd name="connsiteX6" fmla="*/ 95250 w 762000"/>
                <a:gd name="connsiteY6" fmla="*/ 381000 h 761999"/>
                <a:gd name="connsiteX7" fmla="*/ 381000 w 762000"/>
                <a:gd name="connsiteY7" fmla="*/ 666750 h 761999"/>
                <a:gd name="connsiteX8" fmla="*/ 666750 w 762000"/>
                <a:gd name="connsiteY8" fmla="*/ 381000 h 761999"/>
                <a:gd name="connsiteX9" fmla="*/ 381000 w 762000"/>
                <a:gd name="connsiteY9" fmla="*/ 95250 h 76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0" h="761999">
                  <a:moveTo>
                    <a:pt x="381000" y="762000"/>
                  </a:moveTo>
                  <a:cubicBezTo>
                    <a:pt x="170917" y="762000"/>
                    <a:pt x="0" y="591093"/>
                    <a:pt x="0" y="381000"/>
                  </a:cubicBezTo>
                  <a:cubicBezTo>
                    <a:pt x="0" y="170917"/>
                    <a:pt x="170917" y="0"/>
                    <a:pt x="381000" y="0"/>
                  </a:cubicBezTo>
                  <a:cubicBezTo>
                    <a:pt x="591083" y="0"/>
                    <a:pt x="762000" y="170917"/>
                    <a:pt x="762000" y="381000"/>
                  </a:cubicBezTo>
                  <a:cubicBezTo>
                    <a:pt x="762000" y="591093"/>
                    <a:pt x="591083" y="762000"/>
                    <a:pt x="381000" y="762000"/>
                  </a:cubicBezTo>
                  <a:close/>
                  <a:moveTo>
                    <a:pt x="381000" y="95250"/>
                  </a:moveTo>
                  <a:cubicBezTo>
                    <a:pt x="223438" y="95250"/>
                    <a:pt x="95250" y="223437"/>
                    <a:pt x="95250" y="381000"/>
                  </a:cubicBezTo>
                  <a:cubicBezTo>
                    <a:pt x="95250" y="538563"/>
                    <a:pt x="223438" y="666750"/>
                    <a:pt x="381000" y="666750"/>
                  </a:cubicBezTo>
                  <a:cubicBezTo>
                    <a:pt x="538563" y="666750"/>
                    <a:pt x="666750" y="538563"/>
                    <a:pt x="666750" y="381000"/>
                  </a:cubicBezTo>
                  <a:cubicBezTo>
                    <a:pt x="666750" y="223437"/>
                    <a:pt x="538563" y="95250"/>
                    <a:pt x="381000" y="95250"/>
                  </a:cubicBezTo>
                  <a:close/>
                </a:path>
              </a:pathLst>
            </a:custGeom>
            <a:grp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D3DE2A8D-C53F-4729-AACE-53014C1F442D}"/>
              </a:ext>
            </a:extLst>
          </p:cNvPr>
          <p:cNvSpPr/>
          <p:nvPr/>
        </p:nvSpPr>
        <p:spPr>
          <a:xfrm>
            <a:off x="4870450" y="2864602"/>
            <a:ext cx="2451100" cy="2996598"/>
          </a:xfrm>
          <a:prstGeom prst="rect">
            <a:avLst/>
          </a:prstGeom>
          <a:solidFill>
            <a:srgbClr val="FFD9FE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7467D3FB-8475-4FEB-A2ED-DD509C113857}"/>
              </a:ext>
            </a:extLst>
          </p:cNvPr>
          <p:cNvSpPr txBox="1"/>
          <p:nvPr/>
        </p:nvSpPr>
        <p:spPr>
          <a:xfrm>
            <a:off x="5020355" y="4336663"/>
            <a:ext cx="2151289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amet, consectetuer adipiscing elit. maecenas porttitor congue massa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67CFCE34-A79C-4C4B-B319-F101E1571F40}"/>
              </a:ext>
            </a:extLst>
          </p:cNvPr>
          <p:cNvSpPr/>
          <p:nvPr/>
        </p:nvSpPr>
        <p:spPr>
          <a:xfrm>
            <a:off x="8422107" y="2864602"/>
            <a:ext cx="2451100" cy="2996598"/>
          </a:xfrm>
          <a:prstGeom prst="rect">
            <a:avLst/>
          </a:prstGeom>
          <a:solidFill>
            <a:srgbClr val="FFD9FE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0A155B93-98CA-43E8-A8AF-7A0297850159}"/>
              </a:ext>
            </a:extLst>
          </p:cNvPr>
          <p:cNvSpPr txBox="1"/>
          <p:nvPr/>
        </p:nvSpPr>
        <p:spPr>
          <a:xfrm>
            <a:off x="8572012" y="4336663"/>
            <a:ext cx="2151289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amet, consectetuer adipiscing elit. maecenas porttitor congue massa</a:t>
            </a:r>
          </a:p>
        </p:txBody>
      </p:sp>
      <p:grpSp>
        <p:nvGrpSpPr>
          <p:cNvPr id="78" name="图形 76">
            <a:extLst>
              <a:ext uri="{FF2B5EF4-FFF2-40B4-BE49-F238E27FC236}">
                <a16:creationId xmlns="" xmlns:a16="http://schemas.microsoft.com/office/drawing/2014/main" id="{0D76F7FA-25B3-4800-B92D-BD3CBF581565}"/>
              </a:ext>
            </a:extLst>
          </p:cNvPr>
          <p:cNvGrpSpPr>
            <a:grpSpLocks noChangeAspect="1"/>
          </p:cNvGrpSpPr>
          <p:nvPr/>
        </p:nvGrpSpPr>
        <p:grpSpPr>
          <a:xfrm>
            <a:off x="5609103" y="3154203"/>
            <a:ext cx="973795" cy="972000"/>
            <a:chOff x="5716590" y="2928843"/>
            <a:chExt cx="766354" cy="764941"/>
          </a:xfrm>
          <a:solidFill>
            <a:schemeClr val="bg1"/>
          </a:solidFill>
        </p:grpSpPr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2F5953C3-9E8D-4361-BE86-135AFB227E06}"/>
                </a:ext>
              </a:extLst>
            </p:cNvPr>
            <p:cNvSpPr/>
            <p:nvPr/>
          </p:nvSpPr>
          <p:spPr>
            <a:xfrm>
              <a:off x="5716590" y="2928843"/>
              <a:ext cx="766354" cy="764941"/>
            </a:xfrm>
            <a:custGeom>
              <a:avLst/>
              <a:gdLst>
                <a:gd name="connsiteX0" fmla="*/ 748732 w 766354"/>
                <a:gd name="connsiteY0" fmla="*/ 238304 h 764941"/>
                <a:gd name="connsiteX1" fmla="*/ 755866 w 766354"/>
                <a:gd name="connsiteY1" fmla="*/ 241504 h 764941"/>
                <a:gd name="connsiteX2" fmla="*/ 758628 w 766354"/>
                <a:gd name="connsiteY2" fmla="*/ 241095 h 764941"/>
                <a:gd name="connsiteX3" fmla="*/ 765305 w 766354"/>
                <a:gd name="connsiteY3" fmla="*/ 233294 h 764941"/>
                <a:gd name="connsiteX4" fmla="*/ 672370 w 766354"/>
                <a:gd name="connsiteY4" fmla="*/ 109488 h 764941"/>
                <a:gd name="connsiteX5" fmla="*/ 632070 w 766354"/>
                <a:gd name="connsiteY5" fmla="*/ 111450 h 764941"/>
                <a:gd name="connsiteX6" fmla="*/ 741683 w 766354"/>
                <a:gd name="connsiteY6" fmla="*/ 105782 h 764941"/>
                <a:gd name="connsiteX7" fmla="*/ 751703 w 766354"/>
                <a:gd name="connsiteY7" fmla="*/ 103601 h 764941"/>
                <a:gd name="connsiteX8" fmla="*/ 753951 w 766354"/>
                <a:gd name="connsiteY8" fmla="*/ 93600 h 764941"/>
                <a:gd name="connsiteX9" fmla="*/ 702116 w 766354"/>
                <a:gd name="connsiteY9" fmla="*/ 36964 h 764941"/>
                <a:gd name="connsiteX10" fmla="*/ 626107 w 766354"/>
                <a:gd name="connsiteY10" fmla="*/ 33831 h 764941"/>
                <a:gd name="connsiteX11" fmla="*/ 576110 w 766354"/>
                <a:gd name="connsiteY11" fmla="*/ 74693 h 764941"/>
                <a:gd name="connsiteX12" fmla="*/ 538353 w 766354"/>
                <a:gd name="connsiteY12" fmla="*/ 19134 h 764941"/>
                <a:gd name="connsiteX13" fmla="*/ 464239 w 766354"/>
                <a:gd name="connsiteY13" fmla="*/ 1255 h 764941"/>
                <a:gd name="connsiteX14" fmla="*/ 399126 w 766354"/>
                <a:gd name="connsiteY14" fmla="*/ 41460 h 764941"/>
                <a:gd name="connsiteX15" fmla="*/ 398555 w 766354"/>
                <a:gd name="connsiteY15" fmla="*/ 51700 h 764941"/>
                <a:gd name="connsiteX16" fmla="*/ 407603 w 766354"/>
                <a:gd name="connsiteY16" fmla="*/ 56519 h 764941"/>
                <a:gd name="connsiteX17" fmla="*/ 468306 w 766354"/>
                <a:gd name="connsiteY17" fmla="*/ 65644 h 764941"/>
                <a:gd name="connsiteX18" fmla="*/ 513750 w 766354"/>
                <a:gd name="connsiteY18" fmla="*/ 94705 h 764941"/>
                <a:gd name="connsiteX19" fmla="*/ 474764 w 766354"/>
                <a:gd name="connsiteY19" fmla="*/ 81475 h 764941"/>
                <a:gd name="connsiteX20" fmla="*/ 392906 w 766354"/>
                <a:gd name="connsiteY20" fmla="*/ 102525 h 764941"/>
                <a:gd name="connsiteX21" fmla="*/ 351444 w 766354"/>
                <a:gd name="connsiteY21" fmla="*/ 172924 h 764941"/>
                <a:gd name="connsiteX22" fmla="*/ 355692 w 766354"/>
                <a:gd name="connsiteY22" fmla="*/ 182221 h 764941"/>
                <a:gd name="connsiteX23" fmla="*/ 365912 w 766354"/>
                <a:gd name="connsiteY23" fmla="*/ 182316 h 764941"/>
                <a:gd name="connsiteX24" fmla="*/ 430473 w 766354"/>
                <a:gd name="connsiteY24" fmla="*/ 160037 h 764941"/>
                <a:gd name="connsiteX25" fmla="*/ 473621 w 766354"/>
                <a:gd name="connsiteY25" fmla="*/ 160580 h 764941"/>
                <a:gd name="connsiteX26" fmla="*/ 447856 w 766354"/>
                <a:gd name="connsiteY26" fmla="*/ 169752 h 764941"/>
                <a:gd name="connsiteX27" fmla="*/ 413880 w 766354"/>
                <a:gd name="connsiteY27" fmla="*/ 286738 h 764941"/>
                <a:gd name="connsiteX28" fmla="*/ 422243 w 766354"/>
                <a:gd name="connsiteY28" fmla="*/ 291701 h 764941"/>
                <a:gd name="connsiteX29" fmla="*/ 422881 w 766354"/>
                <a:gd name="connsiteY29" fmla="*/ 291682 h 764941"/>
                <a:gd name="connsiteX30" fmla="*/ 431149 w 766354"/>
                <a:gd name="connsiteY30" fmla="*/ 285567 h 764941"/>
                <a:gd name="connsiteX31" fmla="*/ 548907 w 766354"/>
                <a:gd name="connsiteY31" fmla="*/ 216701 h 764941"/>
                <a:gd name="connsiteX32" fmla="*/ 508064 w 766354"/>
                <a:gd name="connsiteY32" fmla="*/ 562106 h 764941"/>
                <a:gd name="connsiteX33" fmla="*/ 504701 w 766354"/>
                <a:gd name="connsiteY33" fmla="*/ 561897 h 764941"/>
                <a:gd name="connsiteX34" fmla="*/ 467144 w 766354"/>
                <a:gd name="connsiteY34" fmla="*/ 579413 h 764941"/>
                <a:gd name="connsiteX35" fmla="*/ 442779 w 766354"/>
                <a:gd name="connsiteY35" fmla="*/ 591615 h 764941"/>
                <a:gd name="connsiteX36" fmla="*/ 418424 w 766354"/>
                <a:gd name="connsiteY36" fmla="*/ 579413 h 764941"/>
                <a:gd name="connsiteX37" fmla="*/ 380876 w 766354"/>
                <a:gd name="connsiteY37" fmla="*/ 561897 h 764941"/>
                <a:gd name="connsiteX38" fmla="*/ 343329 w 766354"/>
                <a:gd name="connsiteY38" fmla="*/ 579413 h 764941"/>
                <a:gd name="connsiteX39" fmla="*/ 318973 w 766354"/>
                <a:gd name="connsiteY39" fmla="*/ 591615 h 764941"/>
                <a:gd name="connsiteX40" fmla="*/ 294618 w 766354"/>
                <a:gd name="connsiteY40" fmla="*/ 579413 h 764941"/>
                <a:gd name="connsiteX41" fmla="*/ 257070 w 766354"/>
                <a:gd name="connsiteY41" fmla="*/ 561897 h 764941"/>
                <a:gd name="connsiteX42" fmla="*/ 234515 w 766354"/>
                <a:gd name="connsiteY42" fmla="*/ 567526 h 764941"/>
                <a:gd name="connsiteX43" fmla="*/ 205502 w 766354"/>
                <a:gd name="connsiteY43" fmla="*/ 448482 h 764941"/>
                <a:gd name="connsiteX44" fmla="*/ 293599 w 766354"/>
                <a:gd name="connsiteY44" fmla="*/ 496708 h 764941"/>
                <a:gd name="connsiteX45" fmla="*/ 302219 w 766354"/>
                <a:gd name="connsiteY45" fmla="*/ 502318 h 764941"/>
                <a:gd name="connsiteX46" fmla="*/ 302276 w 766354"/>
                <a:gd name="connsiteY46" fmla="*/ 502318 h 764941"/>
                <a:gd name="connsiteX47" fmla="*/ 310906 w 766354"/>
                <a:gd name="connsiteY47" fmla="*/ 496812 h 764941"/>
                <a:gd name="connsiteX48" fmla="*/ 277616 w 766354"/>
                <a:gd name="connsiteY48" fmla="*/ 404086 h 764941"/>
                <a:gd name="connsiteX49" fmla="*/ 268805 w 766354"/>
                <a:gd name="connsiteY49" fmla="*/ 400705 h 764941"/>
                <a:gd name="connsiteX50" fmla="*/ 342233 w 766354"/>
                <a:gd name="connsiteY50" fmla="*/ 414993 h 764941"/>
                <a:gd name="connsiteX51" fmla="*/ 352482 w 766354"/>
                <a:gd name="connsiteY51" fmla="*/ 414335 h 764941"/>
                <a:gd name="connsiteX52" fmla="*/ 356187 w 766354"/>
                <a:gd name="connsiteY52" fmla="*/ 404772 h 764941"/>
                <a:gd name="connsiteX53" fmla="*/ 318459 w 766354"/>
                <a:gd name="connsiteY53" fmla="*/ 348651 h 764941"/>
                <a:gd name="connsiteX54" fmla="*/ 252794 w 766354"/>
                <a:gd name="connsiteY54" fmla="*/ 335916 h 764941"/>
                <a:gd name="connsiteX55" fmla="*/ 237039 w 766354"/>
                <a:gd name="connsiteY55" fmla="*/ 340783 h 764941"/>
                <a:gd name="connsiteX56" fmla="*/ 303600 w 766354"/>
                <a:gd name="connsiteY56" fmla="*/ 318981 h 764941"/>
                <a:gd name="connsiteX57" fmla="*/ 312315 w 766354"/>
                <a:gd name="connsiteY57" fmla="*/ 313589 h 764941"/>
                <a:gd name="connsiteX58" fmla="*/ 311106 w 766354"/>
                <a:gd name="connsiteY58" fmla="*/ 303426 h 764941"/>
                <a:gd name="connsiteX59" fmla="*/ 256765 w 766354"/>
                <a:gd name="connsiteY59" fmla="*/ 274385 h 764941"/>
                <a:gd name="connsiteX60" fmla="*/ 198025 w 766354"/>
                <a:gd name="connsiteY60" fmla="*/ 292501 h 764941"/>
                <a:gd name="connsiteX61" fmla="*/ 172222 w 766354"/>
                <a:gd name="connsiteY61" fmla="*/ 331735 h 764941"/>
                <a:gd name="connsiteX62" fmla="*/ 133236 w 766354"/>
                <a:gd name="connsiteY62" fmla="*/ 305788 h 764941"/>
                <a:gd name="connsiteX63" fmla="*/ 72276 w 766354"/>
                <a:gd name="connsiteY63" fmla="*/ 312132 h 764941"/>
                <a:gd name="connsiteX64" fmla="*/ 33395 w 766354"/>
                <a:gd name="connsiteY64" fmla="*/ 360290 h 764941"/>
                <a:gd name="connsiteX65" fmla="*/ 36262 w 766354"/>
                <a:gd name="connsiteY65" fmla="*/ 370139 h 764941"/>
                <a:gd name="connsiteX66" fmla="*/ 46396 w 766354"/>
                <a:gd name="connsiteY66" fmla="*/ 371692 h 764941"/>
                <a:gd name="connsiteX67" fmla="*/ 115929 w 766354"/>
                <a:gd name="connsiteY67" fmla="*/ 365396 h 764941"/>
                <a:gd name="connsiteX68" fmla="*/ 99174 w 766354"/>
                <a:gd name="connsiteY68" fmla="*/ 367177 h 764941"/>
                <a:gd name="connsiteX69" fmla="*/ 30423 w 766354"/>
                <a:gd name="connsiteY69" fmla="*/ 471695 h 764941"/>
                <a:gd name="connsiteX70" fmla="*/ 37567 w 766354"/>
                <a:gd name="connsiteY70" fmla="*/ 479067 h 764941"/>
                <a:gd name="connsiteX71" fmla="*/ 39757 w 766354"/>
                <a:gd name="connsiteY71" fmla="*/ 479324 h 764941"/>
                <a:gd name="connsiteX72" fmla="*/ 47263 w 766354"/>
                <a:gd name="connsiteY72" fmla="*/ 475667 h 764941"/>
                <a:gd name="connsiteX73" fmla="*/ 107413 w 766354"/>
                <a:gd name="connsiteY73" fmla="*/ 434052 h 764941"/>
                <a:gd name="connsiteX74" fmla="*/ 101060 w 766354"/>
                <a:gd name="connsiteY74" fmla="*/ 440253 h 764941"/>
                <a:gd name="connsiteX75" fmla="*/ 106432 w 766354"/>
                <a:gd name="connsiteY75" fmla="*/ 538684 h 764941"/>
                <a:gd name="connsiteX76" fmla="*/ 112805 w 766354"/>
                <a:gd name="connsiteY76" fmla="*/ 541123 h 764941"/>
                <a:gd name="connsiteX77" fmla="*/ 116557 w 766354"/>
                <a:gd name="connsiteY77" fmla="*/ 540351 h 764941"/>
                <a:gd name="connsiteX78" fmla="*/ 122330 w 766354"/>
                <a:gd name="connsiteY78" fmla="*/ 531855 h 764941"/>
                <a:gd name="connsiteX79" fmla="*/ 186814 w 766354"/>
                <a:gd name="connsiteY79" fmla="*/ 452407 h 764941"/>
                <a:gd name="connsiteX80" fmla="*/ 218380 w 766354"/>
                <a:gd name="connsiteY80" fmla="*/ 580480 h 764941"/>
                <a:gd name="connsiteX81" fmla="*/ 195158 w 766354"/>
                <a:gd name="connsiteY81" fmla="*/ 591615 h 764941"/>
                <a:gd name="connsiteX82" fmla="*/ 170831 w 766354"/>
                <a:gd name="connsiteY82" fmla="*/ 579413 h 764941"/>
                <a:gd name="connsiteX83" fmla="*/ 133312 w 766354"/>
                <a:gd name="connsiteY83" fmla="*/ 561897 h 764941"/>
                <a:gd name="connsiteX84" fmla="*/ 95774 w 766354"/>
                <a:gd name="connsiteY84" fmla="*/ 579413 h 764941"/>
                <a:gd name="connsiteX85" fmla="*/ 71418 w 766354"/>
                <a:gd name="connsiteY85" fmla="*/ 591615 h 764941"/>
                <a:gd name="connsiteX86" fmla="*/ 47073 w 766354"/>
                <a:gd name="connsiteY86" fmla="*/ 579413 h 764941"/>
                <a:gd name="connsiteX87" fmla="*/ 9525 w 766354"/>
                <a:gd name="connsiteY87" fmla="*/ 561897 h 764941"/>
                <a:gd name="connsiteX88" fmla="*/ 0 w 766354"/>
                <a:gd name="connsiteY88" fmla="*/ 571422 h 764941"/>
                <a:gd name="connsiteX89" fmla="*/ 9525 w 766354"/>
                <a:gd name="connsiteY89" fmla="*/ 580947 h 764941"/>
                <a:gd name="connsiteX90" fmla="*/ 33871 w 766354"/>
                <a:gd name="connsiteY90" fmla="*/ 593148 h 764941"/>
                <a:gd name="connsiteX91" fmla="*/ 71418 w 766354"/>
                <a:gd name="connsiteY91" fmla="*/ 610665 h 764941"/>
                <a:gd name="connsiteX92" fmla="*/ 108966 w 766354"/>
                <a:gd name="connsiteY92" fmla="*/ 593148 h 764941"/>
                <a:gd name="connsiteX93" fmla="*/ 133312 w 766354"/>
                <a:gd name="connsiteY93" fmla="*/ 580947 h 764941"/>
                <a:gd name="connsiteX94" fmla="*/ 157639 w 766354"/>
                <a:gd name="connsiteY94" fmla="*/ 593148 h 764941"/>
                <a:gd name="connsiteX95" fmla="*/ 195158 w 766354"/>
                <a:gd name="connsiteY95" fmla="*/ 610665 h 764941"/>
                <a:gd name="connsiteX96" fmla="*/ 224609 w 766354"/>
                <a:gd name="connsiteY96" fmla="*/ 600359 h 764941"/>
                <a:gd name="connsiteX97" fmla="*/ 245431 w 766354"/>
                <a:gd name="connsiteY97" fmla="*/ 654975 h 764941"/>
                <a:gd name="connsiteX98" fmla="*/ 8363 w 766354"/>
                <a:gd name="connsiteY98" fmla="*/ 719593 h 764941"/>
                <a:gd name="connsiteX99" fmla="*/ 3010 w 766354"/>
                <a:gd name="connsiteY99" fmla="*/ 731956 h 764941"/>
                <a:gd name="connsiteX100" fmla="*/ 11868 w 766354"/>
                <a:gd name="connsiteY100" fmla="*/ 737976 h 764941"/>
                <a:gd name="connsiteX101" fmla="*/ 15373 w 766354"/>
                <a:gd name="connsiteY101" fmla="*/ 737300 h 764941"/>
                <a:gd name="connsiteX102" fmla="*/ 483460 w 766354"/>
                <a:gd name="connsiteY102" fmla="*/ 667053 h 764941"/>
                <a:gd name="connsiteX103" fmla="*/ 455457 w 766354"/>
                <a:gd name="connsiteY103" fmla="*/ 751920 h 764941"/>
                <a:gd name="connsiteX104" fmla="*/ 460820 w 766354"/>
                <a:gd name="connsiteY104" fmla="*/ 764274 h 764941"/>
                <a:gd name="connsiteX105" fmla="*/ 464315 w 766354"/>
                <a:gd name="connsiteY105" fmla="*/ 764941 h 764941"/>
                <a:gd name="connsiteX106" fmla="*/ 473183 w 766354"/>
                <a:gd name="connsiteY106" fmla="*/ 758912 h 764941"/>
                <a:gd name="connsiteX107" fmla="*/ 502644 w 766354"/>
                <a:gd name="connsiteY107" fmla="*/ 669110 h 764941"/>
                <a:gd name="connsiteX108" fmla="*/ 750294 w 766354"/>
                <a:gd name="connsiteY108" fmla="*/ 736823 h 764941"/>
                <a:gd name="connsiteX109" fmla="*/ 763200 w 766354"/>
                <a:gd name="connsiteY109" fmla="*/ 732994 h 764941"/>
                <a:gd name="connsiteX110" fmla="*/ 759381 w 766354"/>
                <a:gd name="connsiteY110" fmla="*/ 720088 h 764941"/>
                <a:gd name="connsiteX111" fmla="*/ 546059 w 766354"/>
                <a:gd name="connsiteY111" fmla="*/ 655213 h 764941"/>
                <a:gd name="connsiteX112" fmla="*/ 507768 w 766354"/>
                <a:gd name="connsiteY112" fmla="*/ 649898 h 764941"/>
                <a:gd name="connsiteX113" fmla="*/ 522380 w 766354"/>
                <a:gd name="connsiteY113" fmla="*/ 587166 h 764941"/>
                <a:gd name="connsiteX114" fmla="*/ 529028 w 766354"/>
                <a:gd name="connsiteY114" fmla="*/ 593158 h 764941"/>
                <a:gd name="connsiteX115" fmla="*/ 566576 w 766354"/>
                <a:gd name="connsiteY115" fmla="*/ 610674 h 764941"/>
                <a:gd name="connsiteX116" fmla="*/ 604142 w 766354"/>
                <a:gd name="connsiteY116" fmla="*/ 593167 h 764941"/>
                <a:gd name="connsiteX117" fmla="*/ 628517 w 766354"/>
                <a:gd name="connsiteY117" fmla="*/ 580956 h 764941"/>
                <a:gd name="connsiteX118" fmla="*/ 652920 w 766354"/>
                <a:gd name="connsiteY118" fmla="*/ 593167 h 764941"/>
                <a:gd name="connsiteX119" fmla="*/ 690496 w 766354"/>
                <a:gd name="connsiteY119" fmla="*/ 610674 h 764941"/>
                <a:gd name="connsiteX120" fmla="*/ 728082 w 766354"/>
                <a:gd name="connsiteY120" fmla="*/ 593167 h 764941"/>
                <a:gd name="connsiteX121" fmla="*/ 752485 w 766354"/>
                <a:gd name="connsiteY121" fmla="*/ 580956 h 764941"/>
                <a:gd name="connsiteX122" fmla="*/ 762010 w 766354"/>
                <a:gd name="connsiteY122" fmla="*/ 571431 h 764941"/>
                <a:gd name="connsiteX123" fmla="*/ 752485 w 766354"/>
                <a:gd name="connsiteY123" fmla="*/ 561906 h 764941"/>
                <a:gd name="connsiteX124" fmla="*/ 714899 w 766354"/>
                <a:gd name="connsiteY124" fmla="*/ 579413 h 764941"/>
                <a:gd name="connsiteX125" fmla="*/ 690496 w 766354"/>
                <a:gd name="connsiteY125" fmla="*/ 591624 h 764941"/>
                <a:gd name="connsiteX126" fmla="*/ 666102 w 766354"/>
                <a:gd name="connsiteY126" fmla="*/ 579413 h 764941"/>
                <a:gd name="connsiteX127" fmla="*/ 628517 w 766354"/>
                <a:gd name="connsiteY127" fmla="*/ 561906 h 764941"/>
                <a:gd name="connsiteX128" fmla="*/ 590950 w 766354"/>
                <a:gd name="connsiteY128" fmla="*/ 579413 h 764941"/>
                <a:gd name="connsiteX129" fmla="*/ 566576 w 766354"/>
                <a:gd name="connsiteY129" fmla="*/ 591624 h 764941"/>
                <a:gd name="connsiteX130" fmla="*/ 542230 w 766354"/>
                <a:gd name="connsiteY130" fmla="*/ 579423 h 764941"/>
                <a:gd name="connsiteX131" fmla="*/ 526447 w 766354"/>
                <a:gd name="connsiteY131" fmla="*/ 567145 h 764941"/>
                <a:gd name="connsiteX132" fmla="*/ 567842 w 766354"/>
                <a:gd name="connsiteY132" fmla="*/ 219225 h 764941"/>
                <a:gd name="connsiteX133" fmla="*/ 656606 w 766354"/>
                <a:gd name="connsiteY133" fmla="*/ 317247 h 764941"/>
                <a:gd name="connsiteX134" fmla="*/ 662902 w 766354"/>
                <a:gd name="connsiteY134" fmla="*/ 325372 h 764941"/>
                <a:gd name="connsiteX135" fmla="*/ 666102 w 766354"/>
                <a:gd name="connsiteY135" fmla="*/ 325924 h 764941"/>
                <a:gd name="connsiteX136" fmla="*/ 672903 w 766354"/>
                <a:gd name="connsiteY136" fmla="*/ 323067 h 764941"/>
                <a:gd name="connsiteX137" fmla="*/ 671998 w 766354"/>
                <a:gd name="connsiteY137" fmla="*/ 201204 h 764941"/>
                <a:gd name="connsiteX138" fmla="*/ 653139 w 766354"/>
                <a:gd name="connsiteY138" fmla="*/ 186983 h 764941"/>
                <a:gd name="connsiteX139" fmla="*/ 748732 w 766354"/>
                <a:gd name="connsiteY139" fmla="*/ 238304 h 764941"/>
                <a:gd name="connsiteX140" fmla="*/ 298390 w 766354"/>
                <a:gd name="connsiteY140" fmla="*/ 468123 h 764941"/>
                <a:gd name="connsiteX141" fmla="*/ 222342 w 766354"/>
                <a:gd name="connsiteY141" fmla="*/ 427327 h 764941"/>
                <a:gd name="connsiteX142" fmla="*/ 216846 w 766354"/>
                <a:gd name="connsiteY142" fmla="*/ 427499 h 764941"/>
                <a:gd name="connsiteX143" fmla="*/ 231162 w 766354"/>
                <a:gd name="connsiteY143" fmla="*/ 419507 h 764941"/>
                <a:gd name="connsiteX144" fmla="*/ 269462 w 766354"/>
                <a:gd name="connsiteY144" fmla="*/ 421327 h 764941"/>
                <a:gd name="connsiteX145" fmla="*/ 298390 w 766354"/>
                <a:gd name="connsiteY145" fmla="*/ 468123 h 764941"/>
                <a:gd name="connsiteX146" fmla="*/ 256603 w 766354"/>
                <a:gd name="connsiteY146" fmla="*/ 354595 h 764941"/>
                <a:gd name="connsiteX147" fmla="*/ 270405 w 766354"/>
                <a:gd name="connsiteY147" fmla="*/ 353194 h 764941"/>
                <a:gd name="connsiteX148" fmla="*/ 307924 w 766354"/>
                <a:gd name="connsiteY148" fmla="*/ 364558 h 764941"/>
                <a:gd name="connsiteX149" fmla="*/ 330775 w 766354"/>
                <a:gd name="connsiteY149" fmla="*/ 389704 h 764941"/>
                <a:gd name="connsiteX150" fmla="*/ 202254 w 766354"/>
                <a:gd name="connsiteY150" fmla="*/ 413173 h 764941"/>
                <a:gd name="connsiteX151" fmla="*/ 256603 w 766354"/>
                <a:gd name="connsiteY151" fmla="*/ 354595 h 764941"/>
                <a:gd name="connsiteX152" fmla="*/ 210179 w 766354"/>
                <a:gd name="connsiteY152" fmla="*/ 307170 h 764941"/>
                <a:gd name="connsiteX153" fmla="*/ 249022 w 766354"/>
                <a:gd name="connsiteY153" fmla="*/ 293073 h 764941"/>
                <a:gd name="connsiteX154" fmla="*/ 254937 w 766354"/>
                <a:gd name="connsiteY154" fmla="*/ 293358 h 764941"/>
                <a:gd name="connsiteX155" fmla="*/ 281369 w 766354"/>
                <a:gd name="connsiteY155" fmla="*/ 302283 h 764941"/>
                <a:gd name="connsiteX156" fmla="*/ 190824 w 766354"/>
                <a:gd name="connsiteY156" fmla="*/ 373749 h 764941"/>
                <a:gd name="connsiteX157" fmla="*/ 210179 w 766354"/>
                <a:gd name="connsiteY157" fmla="*/ 307170 h 764941"/>
                <a:gd name="connsiteX158" fmla="*/ 92697 w 766354"/>
                <a:gd name="connsiteY158" fmla="*/ 343812 h 764941"/>
                <a:gd name="connsiteX159" fmla="*/ 60360 w 766354"/>
                <a:gd name="connsiteY159" fmla="*/ 347556 h 764941"/>
                <a:gd name="connsiteX160" fmla="*/ 81353 w 766354"/>
                <a:gd name="connsiteY160" fmla="*/ 328877 h 764941"/>
                <a:gd name="connsiteX161" fmla="*/ 127778 w 766354"/>
                <a:gd name="connsiteY161" fmla="*/ 324038 h 764941"/>
                <a:gd name="connsiteX162" fmla="*/ 171402 w 766354"/>
                <a:gd name="connsiteY162" fmla="*/ 377759 h 764941"/>
                <a:gd name="connsiteX163" fmla="*/ 92697 w 766354"/>
                <a:gd name="connsiteY163" fmla="*/ 343812 h 764941"/>
                <a:gd name="connsiteX164" fmla="*/ 47977 w 766354"/>
                <a:gd name="connsiteY164" fmla="*/ 447806 h 764941"/>
                <a:gd name="connsiteX165" fmla="*/ 103003 w 766354"/>
                <a:gd name="connsiteY165" fmla="*/ 385846 h 764941"/>
                <a:gd name="connsiteX166" fmla="*/ 116891 w 766354"/>
                <a:gd name="connsiteY166" fmla="*/ 384436 h 764941"/>
                <a:gd name="connsiteX167" fmla="*/ 154657 w 766354"/>
                <a:gd name="connsiteY167" fmla="*/ 395876 h 764941"/>
                <a:gd name="connsiteX168" fmla="*/ 176336 w 766354"/>
                <a:gd name="connsiteY168" fmla="*/ 418793 h 764941"/>
                <a:gd name="connsiteX169" fmla="*/ 47977 w 766354"/>
                <a:gd name="connsiteY169" fmla="*/ 447806 h 764941"/>
                <a:gd name="connsiteX170" fmla="*/ 106766 w 766354"/>
                <a:gd name="connsiteY170" fmla="*/ 507366 h 764941"/>
                <a:gd name="connsiteX171" fmla="*/ 115281 w 766354"/>
                <a:gd name="connsiteY171" fmla="*/ 452921 h 764941"/>
                <a:gd name="connsiteX172" fmla="*/ 149971 w 766354"/>
                <a:gd name="connsiteY172" fmla="*/ 436157 h 764941"/>
                <a:gd name="connsiteX173" fmla="*/ 152771 w 766354"/>
                <a:gd name="connsiteY173" fmla="*/ 436081 h 764941"/>
                <a:gd name="connsiteX174" fmla="*/ 166097 w 766354"/>
                <a:gd name="connsiteY174" fmla="*/ 437881 h 764941"/>
                <a:gd name="connsiteX175" fmla="*/ 106766 w 766354"/>
                <a:gd name="connsiteY175" fmla="*/ 507366 h 764941"/>
                <a:gd name="connsiteX176" fmla="*/ 265166 w 766354"/>
                <a:gd name="connsiteY176" fmla="*/ 652194 h 764941"/>
                <a:gd name="connsiteX177" fmla="*/ 240221 w 766354"/>
                <a:gd name="connsiteY177" fmla="*/ 586471 h 764941"/>
                <a:gd name="connsiteX178" fmla="*/ 257042 w 766354"/>
                <a:gd name="connsiteY178" fmla="*/ 580956 h 764941"/>
                <a:gd name="connsiteX179" fmla="*/ 281397 w 766354"/>
                <a:gd name="connsiteY179" fmla="*/ 593158 h 764941"/>
                <a:gd name="connsiteX180" fmla="*/ 318945 w 766354"/>
                <a:gd name="connsiteY180" fmla="*/ 610674 h 764941"/>
                <a:gd name="connsiteX181" fmla="*/ 356492 w 766354"/>
                <a:gd name="connsiteY181" fmla="*/ 593158 h 764941"/>
                <a:gd name="connsiteX182" fmla="*/ 380848 w 766354"/>
                <a:gd name="connsiteY182" fmla="*/ 580956 h 764941"/>
                <a:gd name="connsiteX183" fmla="*/ 405203 w 766354"/>
                <a:gd name="connsiteY183" fmla="*/ 593158 h 764941"/>
                <a:gd name="connsiteX184" fmla="*/ 442751 w 766354"/>
                <a:gd name="connsiteY184" fmla="*/ 610674 h 764941"/>
                <a:gd name="connsiteX185" fmla="*/ 480308 w 766354"/>
                <a:gd name="connsiteY185" fmla="*/ 593158 h 764941"/>
                <a:gd name="connsiteX186" fmla="*/ 504215 w 766354"/>
                <a:gd name="connsiteY186" fmla="*/ 580975 h 764941"/>
                <a:gd name="connsiteX187" fmla="*/ 488642 w 766354"/>
                <a:gd name="connsiteY187" fmla="*/ 647860 h 764941"/>
                <a:gd name="connsiteX188" fmla="*/ 265166 w 766354"/>
                <a:gd name="connsiteY188" fmla="*/ 652194 h 764941"/>
                <a:gd name="connsiteX189" fmla="*/ 669712 w 766354"/>
                <a:gd name="connsiteY189" fmla="*/ 128357 h 764941"/>
                <a:gd name="connsiteX190" fmla="*/ 746998 w 766354"/>
                <a:gd name="connsiteY190" fmla="*/ 210700 h 764941"/>
                <a:gd name="connsiteX191" fmla="*/ 638794 w 766354"/>
                <a:gd name="connsiteY191" fmla="*/ 167285 h 764941"/>
                <a:gd name="connsiteX192" fmla="*/ 574015 w 766354"/>
                <a:gd name="connsiteY192" fmla="*/ 183764 h 764941"/>
                <a:gd name="connsiteX193" fmla="*/ 603342 w 766354"/>
                <a:gd name="connsiteY193" fmla="*/ 145616 h 764941"/>
                <a:gd name="connsiteX194" fmla="*/ 669712 w 766354"/>
                <a:gd name="connsiteY194" fmla="*/ 128357 h 764941"/>
                <a:gd name="connsiteX195" fmla="*/ 565280 w 766354"/>
                <a:gd name="connsiteY195" fmla="*/ 159418 h 764941"/>
                <a:gd name="connsiteX196" fmla="*/ 563594 w 766354"/>
                <a:gd name="connsiteY196" fmla="*/ 154370 h 764941"/>
                <a:gd name="connsiteX197" fmla="*/ 564023 w 766354"/>
                <a:gd name="connsiteY197" fmla="*/ 153703 h 764941"/>
                <a:gd name="connsiteX198" fmla="*/ 565614 w 766354"/>
                <a:gd name="connsiteY198" fmla="*/ 158894 h 764941"/>
                <a:gd name="connsiteX199" fmla="*/ 565280 w 766354"/>
                <a:gd name="connsiteY199" fmla="*/ 159418 h 764941"/>
                <a:gd name="connsiteX200" fmla="*/ 632670 w 766354"/>
                <a:gd name="connsiteY200" fmla="*/ 51719 h 764941"/>
                <a:gd name="connsiteX201" fmla="*/ 660368 w 766354"/>
                <a:gd name="connsiteY201" fmla="*/ 46747 h 764941"/>
                <a:gd name="connsiteX202" fmla="*/ 694077 w 766354"/>
                <a:gd name="connsiteY202" fmla="*/ 54252 h 764941"/>
                <a:gd name="connsiteX203" fmla="*/ 727043 w 766354"/>
                <a:gd name="connsiteY203" fmla="*/ 82380 h 764941"/>
                <a:gd name="connsiteX204" fmla="*/ 579892 w 766354"/>
                <a:gd name="connsiteY204" fmla="*/ 133557 h 764941"/>
                <a:gd name="connsiteX205" fmla="*/ 632670 w 766354"/>
                <a:gd name="connsiteY205" fmla="*/ 51719 h 764941"/>
                <a:gd name="connsiteX206" fmla="*/ 427996 w 766354"/>
                <a:gd name="connsiteY206" fmla="*/ 38041 h 764941"/>
                <a:gd name="connsiteX207" fmla="*/ 467220 w 766354"/>
                <a:gd name="connsiteY207" fmla="*/ 20077 h 764941"/>
                <a:gd name="connsiteX208" fmla="*/ 527104 w 766354"/>
                <a:gd name="connsiteY208" fmla="*/ 34526 h 764941"/>
                <a:gd name="connsiteX209" fmla="*/ 555689 w 766354"/>
                <a:gd name="connsiteY209" fmla="*/ 127757 h 764941"/>
                <a:gd name="connsiteX210" fmla="*/ 427996 w 766354"/>
                <a:gd name="connsiteY210" fmla="*/ 38041 h 764941"/>
                <a:gd name="connsiteX211" fmla="*/ 375133 w 766354"/>
                <a:gd name="connsiteY211" fmla="*/ 156513 h 764941"/>
                <a:gd name="connsiteX212" fmla="*/ 404355 w 766354"/>
                <a:gd name="connsiteY212" fmla="*/ 117746 h 764941"/>
                <a:gd name="connsiteX213" fmla="*/ 472078 w 766354"/>
                <a:gd name="connsiteY213" fmla="*/ 100353 h 764941"/>
                <a:gd name="connsiteX214" fmla="*/ 543068 w 766354"/>
                <a:gd name="connsiteY214" fmla="*/ 153950 h 764941"/>
                <a:gd name="connsiteX215" fmla="*/ 543420 w 766354"/>
                <a:gd name="connsiteY215" fmla="*/ 155370 h 764941"/>
                <a:gd name="connsiteX216" fmla="*/ 545154 w 766354"/>
                <a:gd name="connsiteY216" fmla="*/ 159132 h 764941"/>
                <a:gd name="connsiteX217" fmla="*/ 549821 w 766354"/>
                <a:gd name="connsiteY217" fmla="*/ 178315 h 764941"/>
                <a:gd name="connsiteX218" fmla="*/ 451856 w 766354"/>
                <a:gd name="connsiteY218" fmla="*/ 139749 h 764941"/>
                <a:gd name="connsiteX219" fmla="*/ 375133 w 766354"/>
                <a:gd name="connsiteY219" fmla="*/ 156513 h 764941"/>
                <a:gd name="connsiteX220" fmla="*/ 423691 w 766354"/>
                <a:gd name="connsiteY220" fmla="*/ 258640 h 764941"/>
                <a:gd name="connsiteX221" fmla="*/ 457029 w 766354"/>
                <a:gd name="connsiteY221" fmla="*/ 186440 h 764941"/>
                <a:gd name="connsiteX222" fmla="*/ 488918 w 766354"/>
                <a:gd name="connsiteY222" fmla="*/ 178172 h 764941"/>
                <a:gd name="connsiteX223" fmla="*/ 507568 w 766354"/>
                <a:gd name="connsiteY223" fmla="*/ 180859 h 764941"/>
                <a:gd name="connsiteX224" fmla="*/ 533352 w 766354"/>
                <a:gd name="connsiteY224" fmla="*/ 195175 h 764941"/>
                <a:gd name="connsiteX225" fmla="*/ 423691 w 766354"/>
                <a:gd name="connsiteY225" fmla="*/ 258640 h 764941"/>
                <a:gd name="connsiteX226" fmla="*/ 671065 w 766354"/>
                <a:gd name="connsiteY226" fmla="*/ 293339 h 764941"/>
                <a:gd name="connsiteX227" fmla="*/ 582768 w 766354"/>
                <a:gd name="connsiteY227" fmla="*/ 202109 h 764941"/>
                <a:gd name="connsiteX228" fmla="*/ 611324 w 766354"/>
                <a:gd name="connsiteY228" fmla="*/ 195432 h 764941"/>
                <a:gd name="connsiteX229" fmla="*/ 658559 w 766354"/>
                <a:gd name="connsiteY229" fmla="*/ 214720 h 764941"/>
                <a:gd name="connsiteX230" fmla="*/ 671065 w 766354"/>
                <a:gd name="connsiteY230" fmla="*/ 293339 h 76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</a:cxnLst>
              <a:rect l="l" t="t" r="r" b="b"/>
              <a:pathLst>
                <a:path w="766354" h="764941">
                  <a:moveTo>
                    <a:pt x="748732" y="238304"/>
                  </a:moveTo>
                  <a:cubicBezTo>
                    <a:pt x="750570" y="240371"/>
                    <a:pt x="753180" y="241504"/>
                    <a:pt x="755866" y="241504"/>
                  </a:cubicBezTo>
                  <a:cubicBezTo>
                    <a:pt x="756790" y="241504"/>
                    <a:pt x="757714" y="241371"/>
                    <a:pt x="758628" y="241095"/>
                  </a:cubicBezTo>
                  <a:cubicBezTo>
                    <a:pt x="762190" y="240018"/>
                    <a:pt x="764791" y="236970"/>
                    <a:pt x="765305" y="233294"/>
                  </a:cubicBezTo>
                  <a:cubicBezTo>
                    <a:pt x="773592" y="173381"/>
                    <a:pt x="731901" y="117841"/>
                    <a:pt x="672370" y="109488"/>
                  </a:cubicBezTo>
                  <a:cubicBezTo>
                    <a:pt x="658701" y="107573"/>
                    <a:pt x="645100" y="108335"/>
                    <a:pt x="632070" y="111450"/>
                  </a:cubicBezTo>
                  <a:cubicBezTo>
                    <a:pt x="681361" y="84237"/>
                    <a:pt x="738426" y="104582"/>
                    <a:pt x="741683" y="105782"/>
                  </a:cubicBezTo>
                  <a:cubicBezTo>
                    <a:pt x="745150" y="107049"/>
                    <a:pt x="749075" y="106211"/>
                    <a:pt x="751703" y="103601"/>
                  </a:cubicBezTo>
                  <a:cubicBezTo>
                    <a:pt x="754332" y="100991"/>
                    <a:pt x="755218" y="97086"/>
                    <a:pt x="753951" y="93600"/>
                  </a:cubicBezTo>
                  <a:cubicBezTo>
                    <a:pt x="744788" y="68349"/>
                    <a:pt x="726377" y="48232"/>
                    <a:pt x="702116" y="36964"/>
                  </a:cubicBezTo>
                  <a:cubicBezTo>
                    <a:pt x="678018" y="25763"/>
                    <a:pt x="651034" y="24658"/>
                    <a:pt x="626107" y="33831"/>
                  </a:cubicBezTo>
                  <a:cubicBezTo>
                    <a:pt x="604561" y="41765"/>
                    <a:pt x="587454" y="56500"/>
                    <a:pt x="576110" y="74693"/>
                  </a:cubicBezTo>
                  <a:cubicBezTo>
                    <a:pt x="570452" y="53090"/>
                    <a:pt x="557670" y="33240"/>
                    <a:pt x="538353" y="19134"/>
                  </a:cubicBezTo>
                  <a:cubicBezTo>
                    <a:pt x="516827" y="3417"/>
                    <a:pt x="490490" y="-2926"/>
                    <a:pt x="464239" y="1255"/>
                  </a:cubicBezTo>
                  <a:cubicBezTo>
                    <a:pt x="437893" y="5456"/>
                    <a:pt x="414776" y="19734"/>
                    <a:pt x="399126" y="41460"/>
                  </a:cubicBezTo>
                  <a:cubicBezTo>
                    <a:pt x="396954" y="44470"/>
                    <a:pt x="396735" y="48471"/>
                    <a:pt x="398555" y="51700"/>
                  </a:cubicBezTo>
                  <a:cubicBezTo>
                    <a:pt x="400374" y="54928"/>
                    <a:pt x="403946" y="56853"/>
                    <a:pt x="407603" y="56519"/>
                  </a:cubicBezTo>
                  <a:cubicBezTo>
                    <a:pt x="407889" y="56491"/>
                    <a:pt x="436874" y="54357"/>
                    <a:pt x="468306" y="65644"/>
                  </a:cubicBezTo>
                  <a:cubicBezTo>
                    <a:pt x="486728" y="72254"/>
                    <a:pt x="501767" y="82075"/>
                    <a:pt x="513750" y="94705"/>
                  </a:cubicBezTo>
                  <a:cubicBezTo>
                    <a:pt x="502015" y="88104"/>
                    <a:pt x="488909" y="83456"/>
                    <a:pt x="474764" y="81475"/>
                  </a:cubicBezTo>
                  <a:cubicBezTo>
                    <a:pt x="445360" y="77350"/>
                    <a:pt x="416328" y="84837"/>
                    <a:pt x="392906" y="102525"/>
                  </a:cubicBezTo>
                  <a:cubicBezTo>
                    <a:pt x="370065" y="119784"/>
                    <a:pt x="355340" y="144787"/>
                    <a:pt x="351444" y="172924"/>
                  </a:cubicBezTo>
                  <a:cubicBezTo>
                    <a:pt x="350939" y="176582"/>
                    <a:pt x="352596" y="180211"/>
                    <a:pt x="355692" y="182221"/>
                  </a:cubicBezTo>
                  <a:cubicBezTo>
                    <a:pt x="358807" y="184240"/>
                    <a:pt x="362798" y="184278"/>
                    <a:pt x="365912" y="182316"/>
                  </a:cubicBezTo>
                  <a:cubicBezTo>
                    <a:pt x="366189" y="182144"/>
                    <a:pt x="393621" y="165247"/>
                    <a:pt x="430473" y="160037"/>
                  </a:cubicBezTo>
                  <a:cubicBezTo>
                    <a:pt x="445656" y="157894"/>
                    <a:pt x="459991" y="158246"/>
                    <a:pt x="473621" y="160580"/>
                  </a:cubicBezTo>
                  <a:cubicBezTo>
                    <a:pt x="464715" y="162228"/>
                    <a:pt x="456028" y="165238"/>
                    <a:pt x="447856" y="169752"/>
                  </a:cubicBezTo>
                  <a:cubicBezTo>
                    <a:pt x="406451" y="192584"/>
                    <a:pt x="391211" y="245067"/>
                    <a:pt x="413880" y="286738"/>
                  </a:cubicBezTo>
                  <a:cubicBezTo>
                    <a:pt x="415557" y="289815"/>
                    <a:pt x="418776" y="291701"/>
                    <a:pt x="422243" y="291701"/>
                  </a:cubicBezTo>
                  <a:cubicBezTo>
                    <a:pt x="422453" y="291701"/>
                    <a:pt x="422662" y="291701"/>
                    <a:pt x="422881" y="291682"/>
                  </a:cubicBezTo>
                  <a:cubicBezTo>
                    <a:pt x="426587" y="291434"/>
                    <a:pt x="429825" y="289043"/>
                    <a:pt x="431149" y="285567"/>
                  </a:cubicBezTo>
                  <a:cubicBezTo>
                    <a:pt x="432549" y="281938"/>
                    <a:pt x="465668" y="198337"/>
                    <a:pt x="548907" y="216701"/>
                  </a:cubicBezTo>
                  <a:cubicBezTo>
                    <a:pt x="546583" y="263583"/>
                    <a:pt x="537248" y="413630"/>
                    <a:pt x="508064" y="562106"/>
                  </a:cubicBezTo>
                  <a:cubicBezTo>
                    <a:pt x="506940" y="562040"/>
                    <a:pt x="505892" y="561897"/>
                    <a:pt x="504701" y="561897"/>
                  </a:cubicBezTo>
                  <a:cubicBezTo>
                    <a:pt x="485394" y="561897"/>
                    <a:pt x="475278" y="571612"/>
                    <a:pt x="467144" y="579413"/>
                  </a:cubicBezTo>
                  <a:cubicBezTo>
                    <a:pt x="459762" y="586500"/>
                    <a:pt x="454428" y="591615"/>
                    <a:pt x="442779" y="591615"/>
                  </a:cubicBezTo>
                  <a:cubicBezTo>
                    <a:pt x="431140" y="591615"/>
                    <a:pt x="425806" y="586490"/>
                    <a:pt x="418424" y="579413"/>
                  </a:cubicBezTo>
                  <a:cubicBezTo>
                    <a:pt x="410299" y="571612"/>
                    <a:pt x="400183" y="561897"/>
                    <a:pt x="380876" y="561897"/>
                  </a:cubicBezTo>
                  <a:cubicBezTo>
                    <a:pt x="361569" y="561897"/>
                    <a:pt x="351453" y="571612"/>
                    <a:pt x="343329" y="579413"/>
                  </a:cubicBezTo>
                  <a:cubicBezTo>
                    <a:pt x="335947" y="586500"/>
                    <a:pt x="330613" y="591615"/>
                    <a:pt x="318973" y="591615"/>
                  </a:cubicBezTo>
                  <a:cubicBezTo>
                    <a:pt x="307334" y="591615"/>
                    <a:pt x="302000" y="586490"/>
                    <a:pt x="294618" y="579413"/>
                  </a:cubicBezTo>
                  <a:cubicBezTo>
                    <a:pt x="286493" y="571612"/>
                    <a:pt x="276377" y="561897"/>
                    <a:pt x="257070" y="561897"/>
                  </a:cubicBezTo>
                  <a:cubicBezTo>
                    <a:pt x="247621" y="561897"/>
                    <a:pt x="240401" y="564240"/>
                    <a:pt x="234515" y="567526"/>
                  </a:cubicBezTo>
                  <a:cubicBezTo>
                    <a:pt x="220389" y="519120"/>
                    <a:pt x="209960" y="470485"/>
                    <a:pt x="205502" y="448482"/>
                  </a:cubicBezTo>
                  <a:cubicBezTo>
                    <a:pt x="264595" y="435233"/>
                    <a:pt x="292408" y="494098"/>
                    <a:pt x="293599" y="496708"/>
                  </a:cubicBezTo>
                  <a:cubicBezTo>
                    <a:pt x="295132" y="500098"/>
                    <a:pt x="298504" y="502289"/>
                    <a:pt x="302219" y="502318"/>
                  </a:cubicBezTo>
                  <a:cubicBezTo>
                    <a:pt x="302238" y="502318"/>
                    <a:pt x="302257" y="502318"/>
                    <a:pt x="302276" y="502318"/>
                  </a:cubicBezTo>
                  <a:cubicBezTo>
                    <a:pt x="305981" y="502318"/>
                    <a:pt x="309343" y="500175"/>
                    <a:pt x="310906" y="496812"/>
                  </a:cubicBezTo>
                  <a:cubicBezTo>
                    <a:pt x="327127" y="462017"/>
                    <a:pt x="312191" y="420422"/>
                    <a:pt x="277616" y="404086"/>
                  </a:cubicBezTo>
                  <a:cubicBezTo>
                    <a:pt x="274739" y="402724"/>
                    <a:pt x="271786" y="401648"/>
                    <a:pt x="268805" y="400705"/>
                  </a:cubicBezTo>
                  <a:cubicBezTo>
                    <a:pt x="306572" y="395790"/>
                    <a:pt x="340023" y="413773"/>
                    <a:pt x="342233" y="414993"/>
                  </a:cubicBezTo>
                  <a:cubicBezTo>
                    <a:pt x="345472" y="416783"/>
                    <a:pt x="349491" y="416536"/>
                    <a:pt x="352482" y="414335"/>
                  </a:cubicBezTo>
                  <a:cubicBezTo>
                    <a:pt x="355473" y="412145"/>
                    <a:pt x="356921" y="408411"/>
                    <a:pt x="356187" y="404772"/>
                  </a:cubicBezTo>
                  <a:cubicBezTo>
                    <a:pt x="351501" y="381588"/>
                    <a:pt x="338109" y="361662"/>
                    <a:pt x="318459" y="348651"/>
                  </a:cubicBezTo>
                  <a:cubicBezTo>
                    <a:pt x="298980" y="335754"/>
                    <a:pt x="275654" y="331239"/>
                    <a:pt x="252794" y="335916"/>
                  </a:cubicBezTo>
                  <a:cubicBezTo>
                    <a:pt x="247298" y="337040"/>
                    <a:pt x="242049" y="338716"/>
                    <a:pt x="237039" y="340783"/>
                  </a:cubicBezTo>
                  <a:cubicBezTo>
                    <a:pt x="265357" y="319066"/>
                    <a:pt x="301352" y="319019"/>
                    <a:pt x="303600" y="318981"/>
                  </a:cubicBezTo>
                  <a:cubicBezTo>
                    <a:pt x="307696" y="319133"/>
                    <a:pt x="310706" y="316914"/>
                    <a:pt x="312315" y="313589"/>
                  </a:cubicBezTo>
                  <a:cubicBezTo>
                    <a:pt x="313915" y="310246"/>
                    <a:pt x="313458" y="306284"/>
                    <a:pt x="311106" y="303426"/>
                  </a:cubicBezTo>
                  <a:cubicBezTo>
                    <a:pt x="297447" y="286757"/>
                    <a:pt x="278149" y="276442"/>
                    <a:pt x="256765" y="274385"/>
                  </a:cubicBezTo>
                  <a:cubicBezTo>
                    <a:pt x="235391" y="272356"/>
                    <a:pt x="214551" y="278766"/>
                    <a:pt x="198025" y="292501"/>
                  </a:cubicBezTo>
                  <a:cubicBezTo>
                    <a:pt x="185271" y="303093"/>
                    <a:pt x="176613" y="316856"/>
                    <a:pt x="172222" y="331735"/>
                  </a:cubicBezTo>
                  <a:cubicBezTo>
                    <a:pt x="162411" y="319771"/>
                    <a:pt x="149095" y="310513"/>
                    <a:pt x="133236" y="305788"/>
                  </a:cubicBezTo>
                  <a:cubicBezTo>
                    <a:pt x="112738" y="299673"/>
                    <a:pt x="91097" y="301931"/>
                    <a:pt x="72276" y="312132"/>
                  </a:cubicBezTo>
                  <a:cubicBezTo>
                    <a:pt x="53321" y="322419"/>
                    <a:pt x="39519" y="339516"/>
                    <a:pt x="33395" y="360290"/>
                  </a:cubicBezTo>
                  <a:cubicBezTo>
                    <a:pt x="32347" y="363853"/>
                    <a:pt x="33471" y="367691"/>
                    <a:pt x="36262" y="370139"/>
                  </a:cubicBezTo>
                  <a:cubicBezTo>
                    <a:pt x="39043" y="372587"/>
                    <a:pt x="43015" y="373187"/>
                    <a:pt x="46396" y="371692"/>
                  </a:cubicBezTo>
                  <a:cubicBezTo>
                    <a:pt x="48530" y="370749"/>
                    <a:pt x="81534" y="356623"/>
                    <a:pt x="115929" y="365396"/>
                  </a:cubicBezTo>
                  <a:cubicBezTo>
                    <a:pt x="110357" y="365463"/>
                    <a:pt x="104746" y="366034"/>
                    <a:pt x="99174" y="367177"/>
                  </a:cubicBezTo>
                  <a:cubicBezTo>
                    <a:pt x="51587" y="376921"/>
                    <a:pt x="20745" y="423813"/>
                    <a:pt x="30423" y="471695"/>
                  </a:cubicBezTo>
                  <a:cubicBezTo>
                    <a:pt x="31156" y="475333"/>
                    <a:pt x="33947" y="478210"/>
                    <a:pt x="37567" y="479067"/>
                  </a:cubicBezTo>
                  <a:cubicBezTo>
                    <a:pt x="38291" y="479248"/>
                    <a:pt x="39024" y="479324"/>
                    <a:pt x="39757" y="479324"/>
                  </a:cubicBezTo>
                  <a:cubicBezTo>
                    <a:pt x="42653" y="479324"/>
                    <a:pt x="45434" y="478000"/>
                    <a:pt x="47263" y="475667"/>
                  </a:cubicBezTo>
                  <a:cubicBezTo>
                    <a:pt x="48806" y="473705"/>
                    <a:pt x="71828" y="445015"/>
                    <a:pt x="107413" y="434052"/>
                  </a:cubicBezTo>
                  <a:cubicBezTo>
                    <a:pt x="105194" y="435986"/>
                    <a:pt x="103051" y="438024"/>
                    <a:pt x="101060" y="440253"/>
                  </a:cubicBezTo>
                  <a:cubicBezTo>
                    <a:pt x="75590" y="468875"/>
                    <a:pt x="78000" y="513033"/>
                    <a:pt x="106432" y="538684"/>
                  </a:cubicBezTo>
                  <a:cubicBezTo>
                    <a:pt x="108214" y="540284"/>
                    <a:pt x="110490" y="541123"/>
                    <a:pt x="112805" y="541123"/>
                  </a:cubicBezTo>
                  <a:cubicBezTo>
                    <a:pt x="114071" y="541123"/>
                    <a:pt x="115348" y="540875"/>
                    <a:pt x="116557" y="540351"/>
                  </a:cubicBezTo>
                  <a:cubicBezTo>
                    <a:pt x="119967" y="538894"/>
                    <a:pt x="122225" y="535570"/>
                    <a:pt x="122330" y="531855"/>
                  </a:cubicBezTo>
                  <a:cubicBezTo>
                    <a:pt x="122415" y="528921"/>
                    <a:pt x="125282" y="462341"/>
                    <a:pt x="186814" y="452407"/>
                  </a:cubicBezTo>
                  <a:cubicBezTo>
                    <a:pt x="191567" y="476067"/>
                    <a:pt x="202863" y="528893"/>
                    <a:pt x="218380" y="580480"/>
                  </a:cubicBezTo>
                  <a:cubicBezTo>
                    <a:pt x="211569" y="586995"/>
                    <a:pt x="206188" y="591615"/>
                    <a:pt x="195158" y="591615"/>
                  </a:cubicBezTo>
                  <a:cubicBezTo>
                    <a:pt x="183528" y="591615"/>
                    <a:pt x="178203" y="586500"/>
                    <a:pt x="170831" y="579413"/>
                  </a:cubicBezTo>
                  <a:cubicBezTo>
                    <a:pt x="162706" y="571612"/>
                    <a:pt x="152600" y="561897"/>
                    <a:pt x="133312" y="561897"/>
                  </a:cubicBezTo>
                  <a:cubicBezTo>
                    <a:pt x="114005" y="561897"/>
                    <a:pt x="103899" y="571612"/>
                    <a:pt x="95774" y="579413"/>
                  </a:cubicBezTo>
                  <a:cubicBezTo>
                    <a:pt x="88392" y="586500"/>
                    <a:pt x="83068" y="591615"/>
                    <a:pt x="71418" y="591615"/>
                  </a:cubicBezTo>
                  <a:cubicBezTo>
                    <a:pt x="59779" y="591615"/>
                    <a:pt x="54445" y="586490"/>
                    <a:pt x="47073" y="579413"/>
                  </a:cubicBezTo>
                  <a:cubicBezTo>
                    <a:pt x="38938" y="571612"/>
                    <a:pt x="28832" y="561897"/>
                    <a:pt x="9525" y="561897"/>
                  </a:cubicBezTo>
                  <a:cubicBezTo>
                    <a:pt x="4267" y="561897"/>
                    <a:pt x="0" y="566164"/>
                    <a:pt x="0" y="571422"/>
                  </a:cubicBezTo>
                  <a:cubicBezTo>
                    <a:pt x="0" y="576679"/>
                    <a:pt x="4267" y="580947"/>
                    <a:pt x="9525" y="580947"/>
                  </a:cubicBezTo>
                  <a:cubicBezTo>
                    <a:pt x="21165" y="580947"/>
                    <a:pt x="26499" y="586071"/>
                    <a:pt x="33871" y="593148"/>
                  </a:cubicBezTo>
                  <a:cubicBezTo>
                    <a:pt x="42005" y="600949"/>
                    <a:pt x="52111" y="610665"/>
                    <a:pt x="71418" y="610665"/>
                  </a:cubicBezTo>
                  <a:cubicBezTo>
                    <a:pt x="90726" y="610665"/>
                    <a:pt x="100841" y="600949"/>
                    <a:pt x="108966" y="593148"/>
                  </a:cubicBezTo>
                  <a:cubicBezTo>
                    <a:pt x="116338" y="586062"/>
                    <a:pt x="121672" y="580947"/>
                    <a:pt x="133312" y="580947"/>
                  </a:cubicBezTo>
                  <a:cubicBezTo>
                    <a:pt x="144942" y="580947"/>
                    <a:pt x="150266" y="586062"/>
                    <a:pt x="157639" y="593148"/>
                  </a:cubicBezTo>
                  <a:cubicBezTo>
                    <a:pt x="165764" y="600949"/>
                    <a:pt x="175870" y="610665"/>
                    <a:pt x="195158" y="610665"/>
                  </a:cubicBezTo>
                  <a:cubicBezTo>
                    <a:pt x="208674" y="610665"/>
                    <a:pt x="217627" y="605883"/>
                    <a:pt x="224609" y="600359"/>
                  </a:cubicBezTo>
                  <a:cubicBezTo>
                    <a:pt x="231010" y="619932"/>
                    <a:pt x="237992" y="638697"/>
                    <a:pt x="245431" y="654975"/>
                  </a:cubicBezTo>
                  <a:cubicBezTo>
                    <a:pt x="172288" y="666091"/>
                    <a:pt x="92593" y="686227"/>
                    <a:pt x="8363" y="719593"/>
                  </a:cubicBezTo>
                  <a:cubicBezTo>
                    <a:pt x="3467" y="721526"/>
                    <a:pt x="1076" y="727070"/>
                    <a:pt x="3010" y="731956"/>
                  </a:cubicBezTo>
                  <a:cubicBezTo>
                    <a:pt x="4486" y="735699"/>
                    <a:pt x="8077" y="737976"/>
                    <a:pt x="11868" y="737976"/>
                  </a:cubicBezTo>
                  <a:cubicBezTo>
                    <a:pt x="13030" y="737976"/>
                    <a:pt x="14221" y="737757"/>
                    <a:pt x="15373" y="737300"/>
                  </a:cubicBezTo>
                  <a:cubicBezTo>
                    <a:pt x="197168" y="665291"/>
                    <a:pt x="358531" y="655213"/>
                    <a:pt x="483460" y="667053"/>
                  </a:cubicBezTo>
                  <a:cubicBezTo>
                    <a:pt x="475164" y="696837"/>
                    <a:pt x="465896" y="725479"/>
                    <a:pt x="455457" y="751920"/>
                  </a:cubicBezTo>
                  <a:cubicBezTo>
                    <a:pt x="453523" y="756816"/>
                    <a:pt x="455924" y="762341"/>
                    <a:pt x="460820" y="764274"/>
                  </a:cubicBezTo>
                  <a:cubicBezTo>
                    <a:pt x="461972" y="764722"/>
                    <a:pt x="463153" y="764941"/>
                    <a:pt x="464315" y="764941"/>
                  </a:cubicBezTo>
                  <a:cubicBezTo>
                    <a:pt x="468106" y="764941"/>
                    <a:pt x="471697" y="762655"/>
                    <a:pt x="473183" y="758912"/>
                  </a:cubicBezTo>
                  <a:cubicBezTo>
                    <a:pt x="484222" y="730975"/>
                    <a:pt x="493967" y="700638"/>
                    <a:pt x="502644" y="669110"/>
                  </a:cubicBezTo>
                  <a:cubicBezTo>
                    <a:pt x="655196" y="686769"/>
                    <a:pt x="748598" y="735909"/>
                    <a:pt x="750294" y="736823"/>
                  </a:cubicBezTo>
                  <a:cubicBezTo>
                    <a:pt x="754904" y="739328"/>
                    <a:pt x="760695" y="737614"/>
                    <a:pt x="763200" y="732994"/>
                  </a:cubicBezTo>
                  <a:cubicBezTo>
                    <a:pt x="765715" y="728375"/>
                    <a:pt x="764000" y="722593"/>
                    <a:pt x="759381" y="720088"/>
                  </a:cubicBezTo>
                  <a:cubicBezTo>
                    <a:pt x="756123" y="718316"/>
                    <a:pt x="678151" y="676501"/>
                    <a:pt x="546059" y="655213"/>
                  </a:cubicBezTo>
                  <a:cubicBezTo>
                    <a:pt x="533991" y="653270"/>
                    <a:pt x="521189" y="651479"/>
                    <a:pt x="507768" y="649898"/>
                  </a:cubicBezTo>
                  <a:cubicBezTo>
                    <a:pt x="513064" y="629305"/>
                    <a:pt x="517941" y="608312"/>
                    <a:pt x="522380" y="587166"/>
                  </a:cubicBezTo>
                  <a:cubicBezTo>
                    <a:pt x="524561" y="588910"/>
                    <a:pt x="526694" y="590919"/>
                    <a:pt x="529028" y="593158"/>
                  </a:cubicBezTo>
                  <a:cubicBezTo>
                    <a:pt x="537153" y="600959"/>
                    <a:pt x="547268" y="610674"/>
                    <a:pt x="566576" y="610674"/>
                  </a:cubicBezTo>
                  <a:cubicBezTo>
                    <a:pt x="585892" y="610674"/>
                    <a:pt x="596008" y="600959"/>
                    <a:pt x="604142" y="593167"/>
                  </a:cubicBezTo>
                  <a:cubicBezTo>
                    <a:pt x="611524" y="586081"/>
                    <a:pt x="616858" y="580956"/>
                    <a:pt x="628517" y="580956"/>
                  </a:cubicBezTo>
                  <a:cubicBezTo>
                    <a:pt x="640185" y="580956"/>
                    <a:pt x="645528" y="586081"/>
                    <a:pt x="652920" y="593167"/>
                  </a:cubicBezTo>
                  <a:cubicBezTo>
                    <a:pt x="661054" y="600968"/>
                    <a:pt x="671179" y="610674"/>
                    <a:pt x="690496" y="610674"/>
                  </a:cubicBezTo>
                  <a:cubicBezTo>
                    <a:pt x="709813" y="610674"/>
                    <a:pt x="719947" y="600968"/>
                    <a:pt x="728082" y="593167"/>
                  </a:cubicBezTo>
                  <a:cubicBezTo>
                    <a:pt x="735473" y="586081"/>
                    <a:pt x="740816" y="580956"/>
                    <a:pt x="752485" y="580956"/>
                  </a:cubicBezTo>
                  <a:cubicBezTo>
                    <a:pt x="757742" y="580956"/>
                    <a:pt x="762010" y="576689"/>
                    <a:pt x="762010" y="571431"/>
                  </a:cubicBezTo>
                  <a:cubicBezTo>
                    <a:pt x="762010" y="566173"/>
                    <a:pt x="757742" y="561906"/>
                    <a:pt x="752485" y="561906"/>
                  </a:cubicBezTo>
                  <a:cubicBezTo>
                    <a:pt x="733158" y="561906"/>
                    <a:pt x="723033" y="571612"/>
                    <a:pt x="714899" y="579413"/>
                  </a:cubicBezTo>
                  <a:cubicBezTo>
                    <a:pt x="707507" y="586500"/>
                    <a:pt x="702164" y="591624"/>
                    <a:pt x="690496" y="591624"/>
                  </a:cubicBezTo>
                  <a:cubicBezTo>
                    <a:pt x="678828" y="591624"/>
                    <a:pt x="673494" y="586500"/>
                    <a:pt x="666102" y="579413"/>
                  </a:cubicBezTo>
                  <a:cubicBezTo>
                    <a:pt x="657968" y="571612"/>
                    <a:pt x="647843" y="561906"/>
                    <a:pt x="628517" y="561906"/>
                  </a:cubicBezTo>
                  <a:cubicBezTo>
                    <a:pt x="609200" y="561906"/>
                    <a:pt x="599084" y="571622"/>
                    <a:pt x="590950" y="579413"/>
                  </a:cubicBezTo>
                  <a:cubicBezTo>
                    <a:pt x="583568" y="586500"/>
                    <a:pt x="578234" y="591624"/>
                    <a:pt x="566576" y="591624"/>
                  </a:cubicBezTo>
                  <a:cubicBezTo>
                    <a:pt x="554936" y="591624"/>
                    <a:pt x="549602" y="586500"/>
                    <a:pt x="542230" y="579423"/>
                  </a:cubicBezTo>
                  <a:cubicBezTo>
                    <a:pt x="537905" y="575270"/>
                    <a:pt x="532971" y="570622"/>
                    <a:pt x="526447" y="567145"/>
                  </a:cubicBezTo>
                  <a:cubicBezTo>
                    <a:pt x="555784" y="418422"/>
                    <a:pt x="565356" y="268393"/>
                    <a:pt x="567842" y="219225"/>
                  </a:cubicBezTo>
                  <a:cubicBezTo>
                    <a:pt x="647386" y="228179"/>
                    <a:pt x="656263" y="313456"/>
                    <a:pt x="656606" y="317247"/>
                  </a:cubicBezTo>
                  <a:cubicBezTo>
                    <a:pt x="656939" y="320952"/>
                    <a:pt x="659397" y="324124"/>
                    <a:pt x="662902" y="325372"/>
                  </a:cubicBezTo>
                  <a:cubicBezTo>
                    <a:pt x="663950" y="325743"/>
                    <a:pt x="665036" y="325924"/>
                    <a:pt x="666102" y="325924"/>
                  </a:cubicBezTo>
                  <a:cubicBezTo>
                    <a:pt x="668617" y="325924"/>
                    <a:pt x="671084" y="324924"/>
                    <a:pt x="672903" y="323067"/>
                  </a:cubicBezTo>
                  <a:cubicBezTo>
                    <a:pt x="706022" y="289215"/>
                    <a:pt x="705622" y="234551"/>
                    <a:pt x="671998" y="201204"/>
                  </a:cubicBezTo>
                  <a:cubicBezTo>
                    <a:pt x="666293" y="195546"/>
                    <a:pt x="659940" y="190812"/>
                    <a:pt x="653139" y="186983"/>
                  </a:cubicBezTo>
                  <a:cubicBezTo>
                    <a:pt x="707822" y="193251"/>
                    <a:pt x="746379" y="235656"/>
                    <a:pt x="748732" y="238304"/>
                  </a:cubicBezTo>
                  <a:close/>
                  <a:moveTo>
                    <a:pt x="298390" y="468123"/>
                  </a:moveTo>
                  <a:cubicBezTo>
                    <a:pt x="282931" y="447797"/>
                    <a:pt x="257165" y="427327"/>
                    <a:pt x="222342" y="427327"/>
                  </a:cubicBezTo>
                  <a:cubicBezTo>
                    <a:pt x="220542" y="427327"/>
                    <a:pt x="218704" y="427375"/>
                    <a:pt x="216846" y="427499"/>
                  </a:cubicBezTo>
                  <a:cubicBezTo>
                    <a:pt x="221094" y="424108"/>
                    <a:pt x="225914" y="421403"/>
                    <a:pt x="231162" y="419507"/>
                  </a:cubicBezTo>
                  <a:cubicBezTo>
                    <a:pt x="243745" y="414964"/>
                    <a:pt x="257356" y="415602"/>
                    <a:pt x="269462" y="421327"/>
                  </a:cubicBezTo>
                  <a:cubicBezTo>
                    <a:pt x="287950" y="430071"/>
                    <a:pt x="298704" y="448759"/>
                    <a:pt x="298390" y="468123"/>
                  </a:cubicBezTo>
                  <a:close/>
                  <a:moveTo>
                    <a:pt x="256603" y="354595"/>
                  </a:moveTo>
                  <a:cubicBezTo>
                    <a:pt x="261195" y="353652"/>
                    <a:pt x="265814" y="353194"/>
                    <a:pt x="270405" y="353194"/>
                  </a:cubicBezTo>
                  <a:cubicBezTo>
                    <a:pt x="283645" y="353194"/>
                    <a:pt x="296609" y="357071"/>
                    <a:pt x="307924" y="364558"/>
                  </a:cubicBezTo>
                  <a:cubicBezTo>
                    <a:pt x="317659" y="371006"/>
                    <a:pt x="325441" y="379626"/>
                    <a:pt x="330775" y="389704"/>
                  </a:cubicBezTo>
                  <a:cubicBezTo>
                    <a:pt x="301400" y="379779"/>
                    <a:pt x="246278" y="369977"/>
                    <a:pt x="202254" y="413173"/>
                  </a:cubicBezTo>
                  <a:cubicBezTo>
                    <a:pt x="206064" y="384808"/>
                    <a:pt x="227238" y="360614"/>
                    <a:pt x="256603" y="354595"/>
                  </a:cubicBezTo>
                  <a:close/>
                  <a:moveTo>
                    <a:pt x="210179" y="307170"/>
                  </a:moveTo>
                  <a:cubicBezTo>
                    <a:pt x="221247" y="297978"/>
                    <a:pt x="234858" y="293073"/>
                    <a:pt x="249022" y="293073"/>
                  </a:cubicBezTo>
                  <a:cubicBezTo>
                    <a:pt x="250984" y="293073"/>
                    <a:pt x="252965" y="293168"/>
                    <a:pt x="254937" y="293358"/>
                  </a:cubicBezTo>
                  <a:cubicBezTo>
                    <a:pt x="264471" y="294273"/>
                    <a:pt x="273463" y="297340"/>
                    <a:pt x="281369" y="302283"/>
                  </a:cubicBezTo>
                  <a:cubicBezTo>
                    <a:pt x="253651" y="307341"/>
                    <a:pt x="208140" y="323314"/>
                    <a:pt x="190824" y="373749"/>
                  </a:cubicBezTo>
                  <a:cubicBezTo>
                    <a:pt x="183375" y="350375"/>
                    <a:pt x="190252" y="323714"/>
                    <a:pt x="210179" y="307170"/>
                  </a:cubicBezTo>
                  <a:close/>
                  <a:moveTo>
                    <a:pt x="92697" y="343812"/>
                  </a:moveTo>
                  <a:cubicBezTo>
                    <a:pt x="80496" y="343812"/>
                    <a:pt x="69332" y="345527"/>
                    <a:pt x="60360" y="347556"/>
                  </a:cubicBezTo>
                  <a:cubicBezTo>
                    <a:pt x="65751" y="339859"/>
                    <a:pt x="72876" y="333468"/>
                    <a:pt x="81353" y="328877"/>
                  </a:cubicBezTo>
                  <a:cubicBezTo>
                    <a:pt x="95679" y="321105"/>
                    <a:pt x="112157" y="319381"/>
                    <a:pt x="127778" y="324038"/>
                  </a:cubicBezTo>
                  <a:cubicBezTo>
                    <a:pt x="152543" y="331430"/>
                    <a:pt x="169212" y="353290"/>
                    <a:pt x="171402" y="377759"/>
                  </a:cubicBezTo>
                  <a:cubicBezTo>
                    <a:pt x="147485" y="351089"/>
                    <a:pt x="117881" y="343812"/>
                    <a:pt x="92697" y="343812"/>
                  </a:cubicBezTo>
                  <a:close/>
                  <a:moveTo>
                    <a:pt x="47977" y="447806"/>
                  </a:moveTo>
                  <a:cubicBezTo>
                    <a:pt x="50654" y="417974"/>
                    <a:pt x="72409" y="392114"/>
                    <a:pt x="103003" y="385846"/>
                  </a:cubicBezTo>
                  <a:cubicBezTo>
                    <a:pt x="107623" y="384903"/>
                    <a:pt x="112271" y="384436"/>
                    <a:pt x="116891" y="384436"/>
                  </a:cubicBezTo>
                  <a:cubicBezTo>
                    <a:pt x="130216" y="384436"/>
                    <a:pt x="143266" y="388342"/>
                    <a:pt x="154657" y="395876"/>
                  </a:cubicBezTo>
                  <a:cubicBezTo>
                    <a:pt x="163687" y="401848"/>
                    <a:pt x="171040" y="409678"/>
                    <a:pt x="176336" y="418793"/>
                  </a:cubicBezTo>
                  <a:cubicBezTo>
                    <a:pt x="118605" y="396038"/>
                    <a:pt x="71314" y="426985"/>
                    <a:pt x="47977" y="447806"/>
                  </a:cubicBezTo>
                  <a:close/>
                  <a:moveTo>
                    <a:pt x="106766" y="507366"/>
                  </a:moveTo>
                  <a:cubicBezTo>
                    <a:pt x="98993" y="489678"/>
                    <a:pt x="101651" y="468247"/>
                    <a:pt x="115281" y="452921"/>
                  </a:cubicBezTo>
                  <a:cubicBezTo>
                    <a:pt x="124244" y="442844"/>
                    <a:pt x="136560" y="436891"/>
                    <a:pt x="149971" y="436157"/>
                  </a:cubicBezTo>
                  <a:cubicBezTo>
                    <a:pt x="150905" y="436109"/>
                    <a:pt x="151838" y="436081"/>
                    <a:pt x="152771" y="436081"/>
                  </a:cubicBezTo>
                  <a:cubicBezTo>
                    <a:pt x="157324" y="436081"/>
                    <a:pt x="161801" y="436691"/>
                    <a:pt x="166097" y="437881"/>
                  </a:cubicBezTo>
                  <a:cubicBezTo>
                    <a:pt x="130559" y="450559"/>
                    <a:pt x="113433" y="481287"/>
                    <a:pt x="106766" y="507366"/>
                  </a:cubicBezTo>
                  <a:close/>
                  <a:moveTo>
                    <a:pt x="265166" y="652194"/>
                  </a:moveTo>
                  <a:cubicBezTo>
                    <a:pt x="256184" y="633525"/>
                    <a:pt x="247774" y="610503"/>
                    <a:pt x="240221" y="586471"/>
                  </a:cubicBezTo>
                  <a:cubicBezTo>
                    <a:pt x="244707" y="583090"/>
                    <a:pt x="249574" y="580956"/>
                    <a:pt x="257042" y="580956"/>
                  </a:cubicBezTo>
                  <a:cubicBezTo>
                    <a:pt x="268681" y="580956"/>
                    <a:pt x="274015" y="586081"/>
                    <a:pt x="281397" y="593158"/>
                  </a:cubicBezTo>
                  <a:cubicBezTo>
                    <a:pt x="289522" y="600959"/>
                    <a:pt x="299637" y="610674"/>
                    <a:pt x="318945" y="610674"/>
                  </a:cubicBezTo>
                  <a:cubicBezTo>
                    <a:pt x="338252" y="610674"/>
                    <a:pt x="348367" y="600959"/>
                    <a:pt x="356492" y="593158"/>
                  </a:cubicBezTo>
                  <a:cubicBezTo>
                    <a:pt x="363874" y="586071"/>
                    <a:pt x="369208" y="580956"/>
                    <a:pt x="380848" y="580956"/>
                  </a:cubicBezTo>
                  <a:cubicBezTo>
                    <a:pt x="392487" y="580956"/>
                    <a:pt x="397821" y="586081"/>
                    <a:pt x="405203" y="593158"/>
                  </a:cubicBezTo>
                  <a:cubicBezTo>
                    <a:pt x="413328" y="600959"/>
                    <a:pt x="423443" y="610674"/>
                    <a:pt x="442751" y="610674"/>
                  </a:cubicBezTo>
                  <a:cubicBezTo>
                    <a:pt x="462058" y="610674"/>
                    <a:pt x="472173" y="600959"/>
                    <a:pt x="480308" y="593158"/>
                  </a:cubicBezTo>
                  <a:cubicBezTo>
                    <a:pt x="487585" y="586176"/>
                    <a:pt x="492900" y="581118"/>
                    <a:pt x="504215" y="580975"/>
                  </a:cubicBezTo>
                  <a:cubicBezTo>
                    <a:pt x="499510" y="603540"/>
                    <a:pt x="494338" y="625943"/>
                    <a:pt x="488642" y="647860"/>
                  </a:cubicBezTo>
                  <a:cubicBezTo>
                    <a:pt x="425825" y="641811"/>
                    <a:pt x="350225" y="640954"/>
                    <a:pt x="265166" y="652194"/>
                  </a:cubicBezTo>
                  <a:close/>
                  <a:moveTo>
                    <a:pt x="669712" y="128357"/>
                  </a:moveTo>
                  <a:cubicBezTo>
                    <a:pt x="712156" y="134310"/>
                    <a:pt x="743617" y="169352"/>
                    <a:pt x="746998" y="210700"/>
                  </a:cubicBezTo>
                  <a:cubicBezTo>
                    <a:pt x="726243" y="193393"/>
                    <a:pt x="686934" y="167285"/>
                    <a:pt x="638794" y="167285"/>
                  </a:cubicBezTo>
                  <a:cubicBezTo>
                    <a:pt x="618525" y="167285"/>
                    <a:pt x="596694" y="171905"/>
                    <a:pt x="574015" y="183764"/>
                  </a:cubicBezTo>
                  <a:cubicBezTo>
                    <a:pt x="580092" y="168743"/>
                    <a:pt x="590112" y="155598"/>
                    <a:pt x="603342" y="145616"/>
                  </a:cubicBezTo>
                  <a:cubicBezTo>
                    <a:pt x="622459" y="131167"/>
                    <a:pt x="646043" y="125023"/>
                    <a:pt x="669712" y="128357"/>
                  </a:cubicBezTo>
                  <a:close/>
                  <a:moveTo>
                    <a:pt x="565280" y="159418"/>
                  </a:moveTo>
                  <a:cubicBezTo>
                    <a:pt x="564785" y="157713"/>
                    <a:pt x="564175" y="156046"/>
                    <a:pt x="563594" y="154370"/>
                  </a:cubicBezTo>
                  <a:cubicBezTo>
                    <a:pt x="563737" y="154150"/>
                    <a:pt x="563890" y="153922"/>
                    <a:pt x="564023" y="153703"/>
                  </a:cubicBezTo>
                  <a:cubicBezTo>
                    <a:pt x="564480" y="155436"/>
                    <a:pt x="565061" y="157170"/>
                    <a:pt x="565614" y="158894"/>
                  </a:cubicBezTo>
                  <a:cubicBezTo>
                    <a:pt x="565518" y="159065"/>
                    <a:pt x="565395" y="159237"/>
                    <a:pt x="565280" y="159418"/>
                  </a:cubicBezTo>
                  <a:close/>
                  <a:moveTo>
                    <a:pt x="632670" y="51719"/>
                  </a:moveTo>
                  <a:cubicBezTo>
                    <a:pt x="641690" y="48394"/>
                    <a:pt x="651043" y="46747"/>
                    <a:pt x="660368" y="46747"/>
                  </a:cubicBezTo>
                  <a:cubicBezTo>
                    <a:pt x="671865" y="46747"/>
                    <a:pt x="683333" y="49261"/>
                    <a:pt x="694077" y="54252"/>
                  </a:cubicBezTo>
                  <a:cubicBezTo>
                    <a:pt x="707622" y="60548"/>
                    <a:pt x="718909" y="70245"/>
                    <a:pt x="727043" y="82380"/>
                  </a:cubicBezTo>
                  <a:cubicBezTo>
                    <a:pt x="692515" y="75607"/>
                    <a:pt x="623697" y="71807"/>
                    <a:pt x="579892" y="133557"/>
                  </a:cubicBezTo>
                  <a:cubicBezTo>
                    <a:pt x="577529" y="98420"/>
                    <a:pt x="598227" y="64406"/>
                    <a:pt x="632670" y="51719"/>
                  </a:cubicBezTo>
                  <a:close/>
                  <a:moveTo>
                    <a:pt x="427996" y="38041"/>
                  </a:moveTo>
                  <a:cubicBezTo>
                    <a:pt x="439083" y="28639"/>
                    <a:pt x="452533" y="22420"/>
                    <a:pt x="467220" y="20077"/>
                  </a:cubicBezTo>
                  <a:cubicBezTo>
                    <a:pt x="488461" y="16695"/>
                    <a:pt x="509702" y="21829"/>
                    <a:pt x="527104" y="34526"/>
                  </a:cubicBezTo>
                  <a:cubicBezTo>
                    <a:pt x="556803" y="56205"/>
                    <a:pt x="567490" y="94610"/>
                    <a:pt x="555689" y="127757"/>
                  </a:cubicBezTo>
                  <a:cubicBezTo>
                    <a:pt x="530304" y="56281"/>
                    <a:pt x="463029" y="41022"/>
                    <a:pt x="427996" y="38041"/>
                  </a:cubicBezTo>
                  <a:close/>
                  <a:moveTo>
                    <a:pt x="375133" y="156513"/>
                  </a:moveTo>
                  <a:cubicBezTo>
                    <a:pt x="380914" y="141263"/>
                    <a:pt x="390935" y="127890"/>
                    <a:pt x="404355" y="117746"/>
                  </a:cubicBezTo>
                  <a:cubicBezTo>
                    <a:pt x="423710" y="103125"/>
                    <a:pt x="447751" y="96934"/>
                    <a:pt x="472078" y="100353"/>
                  </a:cubicBezTo>
                  <a:cubicBezTo>
                    <a:pt x="504730" y="104935"/>
                    <a:pt x="530914" y="126147"/>
                    <a:pt x="543068" y="153950"/>
                  </a:cubicBezTo>
                  <a:cubicBezTo>
                    <a:pt x="543163" y="154436"/>
                    <a:pt x="543325" y="154874"/>
                    <a:pt x="543420" y="155370"/>
                  </a:cubicBezTo>
                  <a:cubicBezTo>
                    <a:pt x="543687" y="156779"/>
                    <a:pt x="544344" y="158018"/>
                    <a:pt x="545154" y="159132"/>
                  </a:cubicBezTo>
                  <a:cubicBezTo>
                    <a:pt x="547392" y="165285"/>
                    <a:pt x="549012" y="171705"/>
                    <a:pt x="549821" y="178315"/>
                  </a:cubicBezTo>
                  <a:cubicBezTo>
                    <a:pt x="518141" y="148959"/>
                    <a:pt x="483241" y="139749"/>
                    <a:pt x="451856" y="139749"/>
                  </a:cubicBezTo>
                  <a:cubicBezTo>
                    <a:pt x="420491" y="139749"/>
                    <a:pt x="392659" y="148969"/>
                    <a:pt x="375133" y="156513"/>
                  </a:cubicBezTo>
                  <a:close/>
                  <a:moveTo>
                    <a:pt x="423691" y="258640"/>
                  </a:moveTo>
                  <a:cubicBezTo>
                    <a:pt x="418090" y="230589"/>
                    <a:pt x="430835" y="200899"/>
                    <a:pt x="457029" y="186440"/>
                  </a:cubicBezTo>
                  <a:cubicBezTo>
                    <a:pt x="466973" y="180954"/>
                    <a:pt x="477888" y="178172"/>
                    <a:pt x="488918" y="178172"/>
                  </a:cubicBezTo>
                  <a:cubicBezTo>
                    <a:pt x="495148" y="178172"/>
                    <a:pt x="501415" y="179058"/>
                    <a:pt x="507568" y="180859"/>
                  </a:cubicBezTo>
                  <a:cubicBezTo>
                    <a:pt x="517274" y="183697"/>
                    <a:pt x="526028" y="188593"/>
                    <a:pt x="533352" y="195175"/>
                  </a:cubicBezTo>
                  <a:cubicBezTo>
                    <a:pt x="474316" y="191298"/>
                    <a:pt x="439512" y="232646"/>
                    <a:pt x="423691" y="258640"/>
                  </a:cubicBezTo>
                  <a:close/>
                  <a:moveTo>
                    <a:pt x="671065" y="293339"/>
                  </a:moveTo>
                  <a:cubicBezTo>
                    <a:pt x="662911" y="263974"/>
                    <a:pt x="640747" y="214548"/>
                    <a:pt x="582768" y="202109"/>
                  </a:cubicBezTo>
                  <a:cubicBezTo>
                    <a:pt x="591560" y="197813"/>
                    <a:pt x="601266" y="195508"/>
                    <a:pt x="611324" y="195432"/>
                  </a:cubicBezTo>
                  <a:cubicBezTo>
                    <a:pt x="629117" y="195003"/>
                    <a:pt x="645881" y="202147"/>
                    <a:pt x="658559" y="214720"/>
                  </a:cubicBezTo>
                  <a:cubicBezTo>
                    <a:pt x="679837" y="235837"/>
                    <a:pt x="684047" y="267898"/>
                    <a:pt x="671065" y="29333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975889A3-E847-4CCD-A862-592E5AF845E0}"/>
                </a:ext>
              </a:extLst>
            </p:cNvPr>
            <p:cNvSpPr/>
            <p:nvPr/>
          </p:nvSpPr>
          <p:spPr>
            <a:xfrm>
              <a:off x="5792352" y="3000888"/>
              <a:ext cx="130873" cy="130873"/>
            </a:xfrm>
            <a:custGeom>
              <a:avLst/>
              <a:gdLst>
                <a:gd name="connsiteX0" fmla="*/ 130874 w 130873"/>
                <a:gd name="connsiteY0" fmla="*/ 65437 h 130873"/>
                <a:gd name="connsiteX1" fmla="*/ 65437 w 130873"/>
                <a:gd name="connsiteY1" fmla="*/ 0 h 130873"/>
                <a:gd name="connsiteX2" fmla="*/ 0 w 130873"/>
                <a:gd name="connsiteY2" fmla="*/ 65437 h 130873"/>
                <a:gd name="connsiteX3" fmla="*/ 65437 w 130873"/>
                <a:gd name="connsiteY3" fmla="*/ 130874 h 130873"/>
                <a:gd name="connsiteX4" fmla="*/ 130874 w 130873"/>
                <a:gd name="connsiteY4" fmla="*/ 65437 h 130873"/>
                <a:gd name="connsiteX5" fmla="*/ 65437 w 130873"/>
                <a:gd name="connsiteY5" fmla="*/ 111824 h 130873"/>
                <a:gd name="connsiteX6" fmla="*/ 19050 w 130873"/>
                <a:gd name="connsiteY6" fmla="*/ 65437 h 130873"/>
                <a:gd name="connsiteX7" fmla="*/ 65437 w 130873"/>
                <a:gd name="connsiteY7" fmla="*/ 19050 h 130873"/>
                <a:gd name="connsiteX8" fmla="*/ 111824 w 130873"/>
                <a:gd name="connsiteY8" fmla="*/ 65437 h 130873"/>
                <a:gd name="connsiteX9" fmla="*/ 65437 w 130873"/>
                <a:gd name="connsiteY9" fmla="*/ 111824 h 13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873" h="130873">
                  <a:moveTo>
                    <a:pt x="130874" y="65437"/>
                  </a:moveTo>
                  <a:cubicBezTo>
                    <a:pt x="130874" y="29356"/>
                    <a:pt x="101517" y="0"/>
                    <a:pt x="65437" y="0"/>
                  </a:cubicBezTo>
                  <a:cubicBezTo>
                    <a:pt x="29356" y="0"/>
                    <a:pt x="0" y="29356"/>
                    <a:pt x="0" y="65437"/>
                  </a:cubicBezTo>
                  <a:cubicBezTo>
                    <a:pt x="0" y="101517"/>
                    <a:pt x="29356" y="130874"/>
                    <a:pt x="65437" y="130874"/>
                  </a:cubicBezTo>
                  <a:cubicBezTo>
                    <a:pt x="101517" y="130874"/>
                    <a:pt x="130874" y="101517"/>
                    <a:pt x="130874" y="65437"/>
                  </a:cubicBezTo>
                  <a:close/>
                  <a:moveTo>
                    <a:pt x="65437" y="111824"/>
                  </a:moveTo>
                  <a:cubicBezTo>
                    <a:pt x="39862" y="111824"/>
                    <a:pt x="19050" y="91011"/>
                    <a:pt x="19050" y="65437"/>
                  </a:cubicBezTo>
                  <a:cubicBezTo>
                    <a:pt x="19050" y="39862"/>
                    <a:pt x="39862" y="19050"/>
                    <a:pt x="65437" y="19050"/>
                  </a:cubicBezTo>
                  <a:cubicBezTo>
                    <a:pt x="91021" y="19050"/>
                    <a:pt x="111824" y="39862"/>
                    <a:pt x="111824" y="65437"/>
                  </a:cubicBezTo>
                  <a:cubicBezTo>
                    <a:pt x="111824" y="91011"/>
                    <a:pt x="91011" y="111824"/>
                    <a:pt x="65437" y="111824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6CD25E03-F173-4C20-B30E-FD971709F843}"/>
                </a:ext>
              </a:extLst>
            </p:cNvPr>
            <p:cNvSpPr/>
            <p:nvPr/>
          </p:nvSpPr>
          <p:spPr>
            <a:xfrm>
              <a:off x="5848264" y="2929156"/>
              <a:ext cx="19050" cy="45843"/>
            </a:xfrm>
            <a:custGeom>
              <a:avLst/>
              <a:gdLst>
                <a:gd name="connsiteX0" fmla="*/ 19050 w 19050"/>
                <a:gd name="connsiteY0" fmla="*/ 36319 h 45843"/>
                <a:gd name="connsiteX1" fmla="*/ 19050 w 19050"/>
                <a:gd name="connsiteY1" fmla="*/ 9525 h 45843"/>
                <a:gd name="connsiteX2" fmla="*/ 9525 w 19050"/>
                <a:gd name="connsiteY2" fmla="*/ 0 h 45843"/>
                <a:gd name="connsiteX3" fmla="*/ 0 w 19050"/>
                <a:gd name="connsiteY3" fmla="*/ 9525 h 45843"/>
                <a:gd name="connsiteX4" fmla="*/ 0 w 19050"/>
                <a:gd name="connsiteY4" fmla="*/ 36319 h 45843"/>
                <a:gd name="connsiteX5" fmla="*/ 9525 w 19050"/>
                <a:gd name="connsiteY5" fmla="*/ 45844 h 45843"/>
                <a:gd name="connsiteX6" fmla="*/ 19050 w 19050"/>
                <a:gd name="connsiteY6" fmla="*/ 36319 h 4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45843">
                  <a:moveTo>
                    <a:pt x="19050" y="36319"/>
                  </a:moveTo>
                  <a:lnTo>
                    <a:pt x="19050" y="9525"/>
                  </a:lnTo>
                  <a:cubicBezTo>
                    <a:pt x="19050" y="4267"/>
                    <a:pt x="14783" y="0"/>
                    <a:pt x="9525" y="0"/>
                  </a:cubicBezTo>
                  <a:cubicBezTo>
                    <a:pt x="4267" y="0"/>
                    <a:pt x="0" y="4267"/>
                    <a:pt x="0" y="9525"/>
                  </a:cubicBezTo>
                  <a:lnTo>
                    <a:pt x="0" y="36319"/>
                  </a:lnTo>
                  <a:cubicBezTo>
                    <a:pt x="0" y="41577"/>
                    <a:pt x="4267" y="45844"/>
                    <a:pt x="9525" y="45844"/>
                  </a:cubicBezTo>
                  <a:cubicBezTo>
                    <a:pt x="14783" y="45844"/>
                    <a:pt x="19050" y="41577"/>
                    <a:pt x="19050" y="3631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74C899A3-514F-4A2B-97FE-0DFCBAF6E6C3}"/>
                </a:ext>
              </a:extLst>
            </p:cNvPr>
            <p:cNvSpPr/>
            <p:nvPr/>
          </p:nvSpPr>
          <p:spPr>
            <a:xfrm>
              <a:off x="5796349" y="2940196"/>
              <a:ext cx="29943" cy="43518"/>
            </a:xfrm>
            <a:custGeom>
              <a:avLst/>
              <a:gdLst>
                <a:gd name="connsiteX0" fmla="*/ 20425 w 29943"/>
                <a:gd name="connsiteY0" fmla="*/ 43519 h 43518"/>
                <a:gd name="connsiteX1" fmla="*/ 24292 w 29943"/>
                <a:gd name="connsiteY1" fmla="*/ 42690 h 43518"/>
                <a:gd name="connsiteX2" fmla="*/ 29121 w 29943"/>
                <a:gd name="connsiteY2" fmla="*/ 30117 h 43518"/>
                <a:gd name="connsiteX3" fmla="*/ 18224 w 29943"/>
                <a:gd name="connsiteY3" fmla="*/ 5647 h 43518"/>
                <a:gd name="connsiteX4" fmla="*/ 5651 w 29943"/>
                <a:gd name="connsiteY4" fmla="*/ 818 h 43518"/>
                <a:gd name="connsiteX5" fmla="*/ 822 w 29943"/>
                <a:gd name="connsiteY5" fmla="*/ 13391 h 43518"/>
                <a:gd name="connsiteX6" fmla="*/ 11719 w 29943"/>
                <a:gd name="connsiteY6" fmla="*/ 37861 h 43518"/>
                <a:gd name="connsiteX7" fmla="*/ 20425 w 29943"/>
                <a:gd name="connsiteY7" fmla="*/ 43519 h 4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43" h="43518">
                  <a:moveTo>
                    <a:pt x="20425" y="43519"/>
                  </a:moveTo>
                  <a:cubicBezTo>
                    <a:pt x="21720" y="43519"/>
                    <a:pt x="23034" y="43252"/>
                    <a:pt x="24292" y="42690"/>
                  </a:cubicBezTo>
                  <a:cubicBezTo>
                    <a:pt x="29092" y="40547"/>
                    <a:pt x="31255" y="34918"/>
                    <a:pt x="29121" y="30117"/>
                  </a:cubicBezTo>
                  <a:lnTo>
                    <a:pt x="18224" y="5647"/>
                  </a:lnTo>
                  <a:cubicBezTo>
                    <a:pt x="16081" y="847"/>
                    <a:pt x="10471" y="-1306"/>
                    <a:pt x="5651" y="818"/>
                  </a:cubicBezTo>
                  <a:cubicBezTo>
                    <a:pt x="851" y="2961"/>
                    <a:pt x="-1311" y="8591"/>
                    <a:pt x="822" y="13391"/>
                  </a:cubicBezTo>
                  <a:lnTo>
                    <a:pt x="11719" y="37861"/>
                  </a:lnTo>
                  <a:cubicBezTo>
                    <a:pt x="13300" y="41414"/>
                    <a:pt x="16777" y="43519"/>
                    <a:pt x="20425" y="4351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DAFA05A1-7104-4003-BD5E-453A10DAFBC3}"/>
                </a:ext>
              </a:extLst>
            </p:cNvPr>
            <p:cNvSpPr/>
            <p:nvPr/>
          </p:nvSpPr>
          <p:spPr>
            <a:xfrm>
              <a:off x="5753415" y="2971397"/>
              <a:ext cx="38955" cy="36968"/>
            </a:xfrm>
            <a:custGeom>
              <a:avLst/>
              <a:gdLst>
                <a:gd name="connsiteX0" fmla="*/ 29422 w 38955"/>
                <a:gd name="connsiteY0" fmla="*/ 36968 h 36968"/>
                <a:gd name="connsiteX1" fmla="*/ 36508 w 38955"/>
                <a:gd name="connsiteY1" fmla="*/ 33815 h 36968"/>
                <a:gd name="connsiteX2" fmla="*/ 35804 w 38955"/>
                <a:gd name="connsiteY2" fmla="*/ 20366 h 36968"/>
                <a:gd name="connsiteX3" fmla="*/ 15896 w 38955"/>
                <a:gd name="connsiteY3" fmla="*/ 2440 h 36968"/>
                <a:gd name="connsiteX4" fmla="*/ 2447 w 38955"/>
                <a:gd name="connsiteY4" fmla="*/ 3145 h 36968"/>
                <a:gd name="connsiteX5" fmla="*/ 3152 w 38955"/>
                <a:gd name="connsiteY5" fmla="*/ 16594 h 36968"/>
                <a:gd name="connsiteX6" fmla="*/ 23059 w 38955"/>
                <a:gd name="connsiteY6" fmla="*/ 34520 h 36968"/>
                <a:gd name="connsiteX7" fmla="*/ 29422 w 38955"/>
                <a:gd name="connsiteY7" fmla="*/ 36968 h 3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55" h="36968">
                  <a:moveTo>
                    <a:pt x="29422" y="36968"/>
                  </a:moveTo>
                  <a:cubicBezTo>
                    <a:pt x="32022" y="36968"/>
                    <a:pt x="34622" y="35901"/>
                    <a:pt x="36508" y="33815"/>
                  </a:cubicBezTo>
                  <a:cubicBezTo>
                    <a:pt x="40033" y="29910"/>
                    <a:pt x="39709" y="23890"/>
                    <a:pt x="35804" y="20366"/>
                  </a:cubicBezTo>
                  <a:lnTo>
                    <a:pt x="15896" y="2440"/>
                  </a:lnTo>
                  <a:cubicBezTo>
                    <a:pt x="12001" y="-1075"/>
                    <a:pt x="5971" y="-751"/>
                    <a:pt x="2447" y="3145"/>
                  </a:cubicBezTo>
                  <a:cubicBezTo>
                    <a:pt x="-1077" y="7050"/>
                    <a:pt x="-753" y="13070"/>
                    <a:pt x="3152" y="16594"/>
                  </a:cubicBezTo>
                  <a:lnTo>
                    <a:pt x="23059" y="34520"/>
                  </a:lnTo>
                  <a:cubicBezTo>
                    <a:pt x="24869" y="36158"/>
                    <a:pt x="27145" y="36968"/>
                    <a:pt x="29422" y="36968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14D8ADB4-C81E-4EAD-88AF-43C55CABCA94}"/>
                </a:ext>
              </a:extLst>
            </p:cNvPr>
            <p:cNvSpPr/>
            <p:nvPr/>
          </p:nvSpPr>
          <p:spPr>
            <a:xfrm>
              <a:off x="5726859" y="3017358"/>
              <a:ext cx="44528" cy="27326"/>
            </a:xfrm>
            <a:custGeom>
              <a:avLst/>
              <a:gdLst>
                <a:gd name="connsiteX0" fmla="*/ 466 w 44528"/>
                <a:gd name="connsiteY0" fmla="*/ 6581 h 27326"/>
                <a:gd name="connsiteX1" fmla="*/ 6581 w 44528"/>
                <a:gd name="connsiteY1" fmla="*/ 18583 h 27326"/>
                <a:gd name="connsiteX2" fmla="*/ 32061 w 44528"/>
                <a:gd name="connsiteY2" fmla="*/ 26860 h 27326"/>
                <a:gd name="connsiteX3" fmla="*/ 35004 w 44528"/>
                <a:gd name="connsiteY3" fmla="*/ 27327 h 27326"/>
                <a:gd name="connsiteX4" fmla="*/ 44062 w 44528"/>
                <a:gd name="connsiteY4" fmla="*/ 20745 h 27326"/>
                <a:gd name="connsiteX5" fmla="*/ 37947 w 44528"/>
                <a:gd name="connsiteY5" fmla="*/ 8743 h 27326"/>
                <a:gd name="connsiteX6" fmla="*/ 12468 w 44528"/>
                <a:gd name="connsiteY6" fmla="*/ 466 h 27326"/>
                <a:gd name="connsiteX7" fmla="*/ 466 w 44528"/>
                <a:gd name="connsiteY7" fmla="*/ 6581 h 2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28" h="27326">
                  <a:moveTo>
                    <a:pt x="466" y="6581"/>
                  </a:moveTo>
                  <a:cubicBezTo>
                    <a:pt x="-1153" y="11582"/>
                    <a:pt x="1581" y="16954"/>
                    <a:pt x="6581" y="18583"/>
                  </a:cubicBezTo>
                  <a:lnTo>
                    <a:pt x="32061" y="26860"/>
                  </a:lnTo>
                  <a:cubicBezTo>
                    <a:pt x="33042" y="27174"/>
                    <a:pt x="34032" y="27327"/>
                    <a:pt x="35004" y="27327"/>
                  </a:cubicBezTo>
                  <a:cubicBezTo>
                    <a:pt x="39023" y="27327"/>
                    <a:pt x="42757" y="24764"/>
                    <a:pt x="44062" y="20745"/>
                  </a:cubicBezTo>
                  <a:cubicBezTo>
                    <a:pt x="45681" y="15744"/>
                    <a:pt x="42948" y="10372"/>
                    <a:pt x="37947" y="8743"/>
                  </a:cubicBezTo>
                  <a:lnTo>
                    <a:pt x="12468" y="466"/>
                  </a:lnTo>
                  <a:cubicBezTo>
                    <a:pt x="7467" y="-1153"/>
                    <a:pt x="2095" y="1581"/>
                    <a:pt x="466" y="6581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4A3E27C3-9FC5-4B2E-A082-A24B42068E9F}"/>
                </a:ext>
              </a:extLst>
            </p:cNvPr>
            <p:cNvSpPr/>
            <p:nvPr/>
          </p:nvSpPr>
          <p:spPr>
            <a:xfrm>
              <a:off x="5721310" y="3067353"/>
              <a:ext cx="45691" cy="21841"/>
            </a:xfrm>
            <a:custGeom>
              <a:avLst/>
              <a:gdLst>
                <a:gd name="connsiteX0" fmla="*/ 52 w 45691"/>
                <a:gd name="connsiteY0" fmla="*/ 13307 h 21841"/>
                <a:gd name="connsiteX1" fmla="*/ 9520 w 45691"/>
                <a:gd name="connsiteY1" fmla="*/ 21842 h 21841"/>
                <a:gd name="connsiteX2" fmla="*/ 10520 w 45691"/>
                <a:gd name="connsiteY2" fmla="*/ 21794 h 21841"/>
                <a:gd name="connsiteX3" fmla="*/ 37161 w 45691"/>
                <a:gd name="connsiteY3" fmla="*/ 18994 h 21841"/>
                <a:gd name="connsiteX4" fmla="*/ 45638 w 45691"/>
                <a:gd name="connsiteY4" fmla="*/ 8526 h 21841"/>
                <a:gd name="connsiteX5" fmla="*/ 35170 w 45691"/>
                <a:gd name="connsiteY5" fmla="*/ 49 h 21841"/>
                <a:gd name="connsiteX6" fmla="*/ 8529 w 45691"/>
                <a:gd name="connsiteY6" fmla="*/ 2849 h 21841"/>
                <a:gd name="connsiteX7" fmla="*/ 52 w 45691"/>
                <a:gd name="connsiteY7" fmla="*/ 13307 h 2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91" h="21841">
                  <a:moveTo>
                    <a:pt x="52" y="13307"/>
                  </a:moveTo>
                  <a:cubicBezTo>
                    <a:pt x="566" y="18203"/>
                    <a:pt x="4700" y="21842"/>
                    <a:pt x="9520" y="21842"/>
                  </a:cubicBezTo>
                  <a:cubicBezTo>
                    <a:pt x="9853" y="21842"/>
                    <a:pt x="10186" y="21823"/>
                    <a:pt x="10520" y="21794"/>
                  </a:cubicBezTo>
                  <a:lnTo>
                    <a:pt x="37161" y="18994"/>
                  </a:lnTo>
                  <a:cubicBezTo>
                    <a:pt x="42390" y="18441"/>
                    <a:pt x="46191" y="13755"/>
                    <a:pt x="45638" y="8526"/>
                  </a:cubicBezTo>
                  <a:cubicBezTo>
                    <a:pt x="45086" y="3297"/>
                    <a:pt x="40428" y="-475"/>
                    <a:pt x="35170" y="49"/>
                  </a:cubicBezTo>
                  <a:lnTo>
                    <a:pt x="8529" y="2849"/>
                  </a:lnTo>
                  <a:cubicBezTo>
                    <a:pt x="3300" y="3392"/>
                    <a:pt x="-491" y="8078"/>
                    <a:pt x="52" y="13307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14B5DD9D-D614-4CE8-9012-8B0ABD7D0EA2}"/>
                </a:ext>
              </a:extLst>
            </p:cNvPr>
            <p:cNvSpPr/>
            <p:nvPr/>
          </p:nvSpPr>
          <p:spPr>
            <a:xfrm>
              <a:off x="5737716" y="3107228"/>
              <a:ext cx="42253" cy="32448"/>
            </a:xfrm>
            <a:custGeom>
              <a:avLst/>
              <a:gdLst>
                <a:gd name="connsiteX0" fmla="*/ 9535 w 42253"/>
                <a:gd name="connsiteY0" fmla="*/ 32449 h 32448"/>
                <a:gd name="connsiteX1" fmla="*/ 14288 w 42253"/>
                <a:gd name="connsiteY1" fmla="*/ 31172 h 32448"/>
                <a:gd name="connsiteX2" fmla="*/ 37491 w 42253"/>
                <a:gd name="connsiteY2" fmla="*/ 17780 h 32448"/>
                <a:gd name="connsiteX3" fmla="*/ 40977 w 42253"/>
                <a:gd name="connsiteY3" fmla="*/ 4769 h 32448"/>
                <a:gd name="connsiteX4" fmla="*/ 27966 w 42253"/>
                <a:gd name="connsiteY4" fmla="*/ 1283 h 32448"/>
                <a:gd name="connsiteX5" fmla="*/ 4763 w 42253"/>
                <a:gd name="connsiteY5" fmla="*/ 14675 h 32448"/>
                <a:gd name="connsiteX6" fmla="*/ 1277 w 42253"/>
                <a:gd name="connsiteY6" fmla="*/ 27686 h 32448"/>
                <a:gd name="connsiteX7" fmla="*/ 9535 w 42253"/>
                <a:gd name="connsiteY7" fmla="*/ 32449 h 3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53" h="32448">
                  <a:moveTo>
                    <a:pt x="9535" y="32449"/>
                  </a:moveTo>
                  <a:cubicBezTo>
                    <a:pt x="11144" y="32449"/>
                    <a:pt x="12783" y="32039"/>
                    <a:pt x="14288" y="31172"/>
                  </a:cubicBezTo>
                  <a:lnTo>
                    <a:pt x="37491" y="17780"/>
                  </a:lnTo>
                  <a:cubicBezTo>
                    <a:pt x="42044" y="15151"/>
                    <a:pt x="43606" y="9322"/>
                    <a:pt x="40977" y="4769"/>
                  </a:cubicBezTo>
                  <a:cubicBezTo>
                    <a:pt x="38338" y="207"/>
                    <a:pt x="32519" y="-1356"/>
                    <a:pt x="27966" y="1283"/>
                  </a:cubicBezTo>
                  <a:lnTo>
                    <a:pt x="4763" y="14675"/>
                  </a:lnTo>
                  <a:cubicBezTo>
                    <a:pt x="210" y="17304"/>
                    <a:pt x="-1352" y="23133"/>
                    <a:pt x="1277" y="27686"/>
                  </a:cubicBezTo>
                  <a:cubicBezTo>
                    <a:pt x="3048" y="30734"/>
                    <a:pt x="6249" y="32449"/>
                    <a:pt x="9535" y="32449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317C1567-A3FA-46BD-BEDA-975140CBC645}"/>
                </a:ext>
              </a:extLst>
            </p:cNvPr>
            <p:cNvSpPr/>
            <p:nvPr/>
          </p:nvSpPr>
          <p:spPr>
            <a:xfrm>
              <a:off x="5773232" y="3138407"/>
              <a:ext cx="34801" cy="40713"/>
            </a:xfrm>
            <a:custGeom>
              <a:avLst/>
              <a:gdLst>
                <a:gd name="connsiteX0" fmla="*/ 9519 w 34801"/>
                <a:gd name="connsiteY0" fmla="*/ 40713 h 40713"/>
                <a:gd name="connsiteX1" fmla="*/ 17234 w 34801"/>
                <a:gd name="connsiteY1" fmla="*/ 36789 h 40713"/>
                <a:gd name="connsiteX2" fmla="*/ 32979 w 34801"/>
                <a:gd name="connsiteY2" fmla="*/ 15119 h 40713"/>
                <a:gd name="connsiteX3" fmla="*/ 30874 w 34801"/>
                <a:gd name="connsiteY3" fmla="*/ 1813 h 40713"/>
                <a:gd name="connsiteX4" fmla="*/ 17567 w 34801"/>
                <a:gd name="connsiteY4" fmla="*/ 3918 h 40713"/>
                <a:gd name="connsiteX5" fmla="*/ 1823 w 34801"/>
                <a:gd name="connsiteY5" fmla="*/ 25587 h 40713"/>
                <a:gd name="connsiteX6" fmla="*/ 3928 w 34801"/>
                <a:gd name="connsiteY6" fmla="*/ 38894 h 40713"/>
                <a:gd name="connsiteX7" fmla="*/ 9519 w 34801"/>
                <a:gd name="connsiteY7" fmla="*/ 40713 h 4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01" h="40713">
                  <a:moveTo>
                    <a:pt x="9519" y="40713"/>
                  </a:moveTo>
                  <a:cubicBezTo>
                    <a:pt x="12472" y="40713"/>
                    <a:pt x="15367" y="39351"/>
                    <a:pt x="17234" y="36789"/>
                  </a:cubicBezTo>
                  <a:lnTo>
                    <a:pt x="32979" y="15119"/>
                  </a:lnTo>
                  <a:cubicBezTo>
                    <a:pt x="36075" y="10862"/>
                    <a:pt x="35132" y="4909"/>
                    <a:pt x="30874" y="1813"/>
                  </a:cubicBezTo>
                  <a:cubicBezTo>
                    <a:pt x="26616" y="-1273"/>
                    <a:pt x="20663" y="-321"/>
                    <a:pt x="17567" y="3918"/>
                  </a:cubicBezTo>
                  <a:lnTo>
                    <a:pt x="1823" y="25587"/>
                  </a:lnTo>
                  <a:cubicBezTo>
                    <a:pt x="-1273" y="29845"/>
                    <a:pt x="-330" y="35798"/>
                    <a:pt x="3928" y="38894"/>
                  </a:cubicBezTo>
                  <a:cubicBezTo>
                    <a:pt x="5623" y="40123"/>
                    <a:pt x="7576" y="40713"/>
                    <a:pt x="9519" y="4071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4B5572E1-BE8D-408E-8899-1880EA0A3BAF}"/>
                </a:ext>
              </a:extLst>
            </p:cNvPr>
            <p:cNvSpPr/>
            <p:nvPr/>
          </p:nvSpPr>
          <p:spPr>
            <a:xfrm>
              <a:off x="5821726" y="3155443"/>
              <a:ext cx="24624" cy="45260"/>
            </a:xfrm>
            <a:custGeom>
              <a:avLst/>
              <a:gdLst>
                <a:gd name="connsiteX0" fmla="*/ 5783 w 24624"/>
                <a:gd name="connsiteY0" fmla="*/ 7551 h 45260"/>
                <a:gd name="connsiteX1" fmla="*/ 211 w 24624"/>
                <a:gd name="connsiteY1" fmla="*/ 33754 h 45260"/>
                <a:gd name="connsiteX2" fmla="*/ 7545 w 24624"/>
                <a:gd name="connsiteY2" fmla="*/ 45051 h 45260"/>
                <a:gd name="connsiteX3" fmla="*/ 9536 w 24624"/>
                <a:gd name="connsiteY3" fmla="*/ 45260 h 45260"/>
                <a:gd name="connsiteX4" fmla="*/ 18842 w 24624"/>
                <a:gd name="connsiteY4" fmla="*/ 37717 h 45260"/>
                <a:gd name="connsiteX5" fmla="*/ 24414 w 24624"/>
                <a:gd name="connsiteY5" fmla="*/ 11513 h 45260"/>
                <a:gd name="connsiteX6" fmla="*/ 17079 w 24624"/>
                <a:gd name="connsiteY6" fmla="*/ 217 h 45260"/>
                <a:gd name="connsiteX7" fmla="*/ 5783 w 24624"/>
                <a:gd name="connsiteY7" fmla="*/ 7551 h 45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24" h="45260">
                  <a:moveTo>
                    <a:pt x="5783" y="7551"/>
                  </a:moveTo>
                  <a:lnTo>
                    <a:pt x="211" y="33754"/>
                  </a:lnTo>
                  <a:cubicBezTo>
                    <a:pt x="-885" y="38898"/>
                    <a:pt x="2401" y="43955"/>
                    <a:pt x="7545" y="45051"/>
                  </a:cubicBezTo>
                  <a:cubicBezTo>
                    <a:pt x="8212" y="45194"/>
                    <a:pt x="8878" y="45260"/>
                    <a:pt x="9536" y="45260"/>
                  </a:cubicBezTo>
                  <a:cubicBezTo>
                    <a:pt x="13936" y="45260"/>
                    <a:pt x="17889" y="42193"/>
                    <a:pt x="18842" y="37717"/>
                  </a:cubicBezTo>
                  <a:lnTo>
                    <a:pt x="24414" y="11513"/>
                  </a:lnTo>
                  <a:cubicBezTo>
                    <a:pt x="25509" y="6370"/>
                    <a:pt x="22223" y="1312"/>
                    <a:pt x="17079" y="217"/>
                  </a:cubicBezTo>
                  <a:cubicBezTo>
                    <a:pt x="11936" y="-898"/>
                    <a:pt x="6869" y="2398"/>
                    <a:pt x="5783" y="7551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3AACCA2A-05BF-4CF5-A464-17FDB9E650AF}"/>
                </a:ext>
              </a:extLst>
            </p:cNvPr>
            <p:cNvSpPr/>
            <p:nvPr/>
          </p:nvSpPr>
          <p:spPr>
            <a:xfrm>
              <a:off x="5869227" y="3155447"/>
              <a:ext cx="24614" cy="45257"/>
            </a:xfrm>
            <a:custGeom>
              <a:avLst/>
              <a:gdLst>
                <a:gd name="connsiteX0" fmla="*/ 7545 w 24614"/>
                <a:gd name="connsiteY0" fmla="*/ 213 h 45257"/>
                <a:gd name="connsiteX1" fmla="*/ 211 w 24614"/>
                <a:gd name="connsiteY1" fmla="*/ 11510 h 45257"/>
                <a:gd name="connsiteX2" fmla="*/ 5773 w 24614"/>
                <a:gd name="connsiteY2" fmla="*/ 37713 h 45257"/>
                <a:gd name="connsiteX3" fmla="*/ 15079 w 24614"/>
                <a:gd name="connsiteY3" fmla="*/ 45257 h 45257"/>
                <a:gd name="connsiteX4" fmla="*/ 17070 w 24614"/>
                <a:gd name="connsiteY4" fmla="*/ 45048 h 45257"/>
                <a:gd name="connsiteX5" fmla="*/ 24404 w 24614"/>
                <a:gd name="connsiteY5" fmla="*/ 33751 h 45257"/>
                <a:gd name="connsiteX6" fmla="*/ 18841 w 24614"/>
                <a:gd name="connsiteY6" fmla="*/ 7548 h 45257"/>
                <a:gd name="connsiteX7" fmla="*/ 7545 w 24614"/>
                <a:gd name="connsiteY7" fmla="*/ 213 h 4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14" h="45257">
                  <a:moveTo>
                    <a:pt x="7545" y="213"/>
                  </a:moveTo>
                  <a:cubicBezTo>
                    <a:pt x="2401" y="1309"/>
                    <a:pt x="-885" y="6367"/>
                    <a:pt x="211" y="11510"/>
                  </a:cubicBezTo>
                  <a:lnTo>
                    <a:pt x="5773" y="37713"/>
                  </a:lnTo>
                  <a:cubicBezTo>
                    <a:pt x="6726" y="42190"/>
                    <a:pt x="10679" y="45257"/>
                    <a:pt x="15079" y="45257"/>
                  </a:cubicBezTo>
                  <a:cubicBezTo>
                    <a:pt x="15736" y="45257"/>
                    <a:pt x="16403" y="45190"/>
                    <a:pt x="17070" y="45048"/>
                  </a:cubicBezTo>
                  <a:cubicBezTo>
                    <a:pt x="22213" y="43952"/>
                    <a:pt x="25499" y="38894"/>
                    <a:pt x="24404" y="33751"/>
                  </a:cubicBezTo>
                  <a:lnTo>
                    <a:pt x="18841" y="7548"/>
                  </a:lnTo>
                  <a:cubicBezTo>
                    <a:pt x="17756" y="2404"/>
                    <a:pt x="12698" y="-891"/>
                    <a:pt x="7545" y="213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E524EEB8-ED6D-49F2-B184-15BBAE32ABEE}"/>
                </a:ext>
              </a:extLst>
            </p:cNvPr>
            <p:cNvSpPr/>
            <p:nvPr/>
          </p:nvSpPr>
          <p:spPr>
            <a:xfrm>
              <a:off x="5907544" y="3138400"/>
              <a:ext cx="34801" cy="40719"/>
            </a:xfrm>
            <a:custGeom>
              <a:avLst/>
              <a:gdLst>
                <a:gd name="connsiteX0" fmla="*/ 17567 w 34801"/>
                <a:gd name="connsiteY0" fmla="*/ 36796 h 40719"/>
                <a:gd name="connsiteX1" fmla="*/ 25283 w 34801"/>
                <a:gd name="connsiteY1" fmla="*/ 40720 h 40719"/>
                <a:gd name="connsiteX2" fmla="*/ 30874 w 34801"/>
                <a:gd name="connsiteY2" fmla="*/ 38901 h 40719"/>
                <a:gd name="connsiteX3" fmla="*/ 32979 w 34801"/>
                <a:gd name="connsiteY3" fmla="*/ 25594 h 40719"/>
                <a:gd name="connsiteX4" fmla="*/ 17234 w 34801"/>
                <a:gd name="connsiteY4" fmla="*/ 3925 h 40719"/>
                <a:gd name="connsiteX5" fmla="*/ 3928 w 34801"/>
                <a:gd name="connsiteY5" fmla="*/ 1820 h 40719"/>
                <a:gd name="connsiteX6" fmla="*/ 1823 w 34801"/>
                <a:gd name="connsiteY6" fmla="*/ 15126 h 40719"/>
                <a:gd name="connsiteX7" fmla="*/ 17567 w 34801"/>
                <a:gd name="connsiteY7" fmla="*/ 36796 h 4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01" h="40719">
                  <a:moveTo>
                    <a:pt x="17567" y="36796"/>
                  </a:moveTo>
                  <a:cubicBezTo>
                    <a:pt x="19434" y="39358"/>
                    <a:pt x="22330" y="40720"/>
                    <a:pt x="25283" y="40720"/>
                  </a:cubicBezTo>
                  <a:cubicBezTo>
                    <a:pt x="27226" y="40720"/>
                    <a:pt x="29178" y="40129"/>
                    <a:pt x="30874" y="38901"/>
                  </a:cubicBezTo>
                  <a:cubicBezTo>
                    <a:pt x="35132" y="35805"/>
                    <a:pt x="36075" y="29852"/>
                    <a:pt x="32979" y="25594"/>
                  </a:cubicBezTo>
                  <a:lnTo>
                    <a:pt x="17234" y="3925"/>
                  </a:lnTo>
                  <a:cubicBezTo>
                    <a:pt x="14148" y="-323"/>
                    <a:pt x="8185" y="-1276"/>
                    <a:pt x="3928" y="1820"/>
                  </a:cubicBezTo>
                  <a:cubicBezTo>
                    <a:pt x="-330" y="4916"/>
                    <a:pt x="-1273" y="10869"/>
                    <a:pt x="1823" y="15126"/>
                  </a:cubicBezTo>
                  <a:lnTo>
                    <a:pt x="17567" y="36796"/>
                  </a:ln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F1B586DC-C8A0-457A-9906-7ED440FD1FC5}"/>
                </a:ext>
              </a:extLst>
            </p:cNvPr>
            <p:cNvSpPr/>
            <p:nvPr/>
          </p:nvSpPr>
          <p:spPr>
            <a:xfrm>
              <a:off x="5935608" y="3107235"/>
              <a:ext cx="42253" cy="32442"/>
            </a:xfrm>
            <a:custGeom>
              <a:avLst/>
              <a:gdLst>
                <a:gd name="connsiteX0" fmla="*/ 32719 w 42253"/>
                <a:gd name="connsiteY0" fmla="*/ 32442 h 32442"/>
                <a:gd name="connsiteX1" fmla="*/ 40977 w 42253"/>
                <a:gd name="connsiteY1" fmla="*/ 27680 h 32442"/>
                <a:gd name="connsiteX2" fmla="*/ 37491 w 42253"/>
                <a:gd name="connsiteY2" fmla="*/ 14669 h 32442"/>
                <a:gd name="connsiteX3" fmla="*/ 14288 w 42253"/>
                <a:gd name="connsiteY3" fmla="*/ 1277 h 32442"/>
                <a:gd name="connsiteX4" fmla="*/ 1277 w 42253"/>
                <a:gd name="connsiteY4" fmla="*/ 4763 h 32442"/>
                <a:gd name="connsiteX5" fmla="*/ 4763 w 42253"/>
                <a:gd name="connsiteY5" fmla="*/ 17774 h 32442"/>
                <a:gd name="connsiteX6" fmla="*/ 27966 w 42253"/>
                <a:gd name="connsiteY6" fmla="*/ 31166 h 32442"/>
                <a:gd name="connsiteX7" fmla="*/ 32719 w 42253"/>
                <a:gd name="connsiteY7" fmla="*/ 32442 h 3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53" h="32442">
                  <a:moveTo>
                    <a:pt x="32719" y="32442"/>
                  </a:moveTo>
                  <a:cubicBezTo>
                    <a:pt x="36014" y="32442"/>
                    <a:pt x="39215" y="30737"/>
                    <a:pt x="40977" y="27680"/>
                  </a:cubicBezTo>
                  <a:cubicBezTo>
                    <a:pt x="43606" y="23117"/>
                    <a:pt x="42044" y="17298"/>
                    <a:pt x="37491" y="14669"/>
                  </a:cubicBezTo>
                  <a:lnTo>
                    <a:pt x="14288" y="1277"/>
                  </a:lnTo>
                  <a:cubicBezTo>
                    <a:pt x="9716" y="-1352"/>
                    <a:pt x="3905" y="210"/>
                    <a:pt x="1277" y="4763"/>
                  </a:cubicBezTo>
                  <a:cubicBezTo>
                    <a:pt x="-1352" y="9316"/>
                    <a:pt x="210" y="15145"/>
                    <a:pt x="4763" y="17774"/>
                  </a:cubicBezTo>
                  <a:lnTo>
                    <a:pt x="27966" y="31166"/>
                  </a:lnTo>
                  <a:cubicBezTo>
                    <a:pt x="29461" y="32033"/>
                    <a:pt x="31099" y="32442"/>
                    <a:pt x="32719" y="32442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25333525-F37F-4B62-A45E-A08BC59D2240}"/>
                </a:ext>
              </a:extLst>
            </p:cNvPr>
            <p:cNvSpPr/>
            <p:nvPr/>
          </p:nvSpPr>
          <p:spPr>
            <a:xfrm>
              <a:off x="5948566" y="3067345"/>
              <a:ext cx="45693" cy="21849"/>
            </a:xfrm>
            <a:custGeom>
              <a:avLst/>
              <a:gdLst>
                <a:gd name="connsiteX0" fmla="*/ 36172 w 45693"/>
                <a:gd name="connsiteY0" fmla="*/ 21850 h 21849"/>
                <a:gd name="connsiteX1" fmla="*/ 45640 w 45693"/>
                <a:gd name="connsiteY1" fmla="*/ 13315 h 21849"/>
                <a:gd name="connsiteX2" fmla="*/ 37163 w 45693"/>
                <a:gd name="connsiteY2" fmla="*/ 2847 h 21849"/>
                <a:gd name="connsiteX3" fmla="*/ 10521 w 45693"/>
                <a:gd name="connsiteY3" fmla="*/ 47 h 21849"/>
                <a:gd name="connsiteX4" fmla="*/ 53 w 45693"/>
                <a:gd name="connsiteY4" fmla="*/ 8524 h 21849"/>
                <a:gd name="connsiteX5" fmla="*/ 8531 w 45693"/>
                <a:gd name="connsiteY5" fmla="*/ 18992 h 21849"/>
                <a:gd name="connsiteX6" fmla="*/ 35172 w 45693"/>
                <a:gd name="connsiteY6" fmla="*/ 21793 h 21849"/>
                <a:gd name="connsiteX7" fmla="*/ 36172 w 45693"/>
                <a:gd name="connsiteY7" fmla="*/ 21850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93" h="21849">
                  <a:moveTo>
                    <a:pt x="36172" y="21850"/>
                  </a:moveTo>
                  <a:cubicBezTo>
                    <a:pt x="40982" y="21850"/>
                    <a:pt x="45116" y="18211"/>
                    <a:pt x="45640" y="13315"/>
                  </a:cubicBezTo>
                  <a:cubicBezTo>
                    <a:pt x="46192" y="8086"/>
                    <a:pt x="42392" y="3390"/>
                    <a:pt x="37163" y="2847"/>
                  </a:cubicBezTo>
                  <a:lnTo>
                    <a:pt x="10521" y="47"/>
                  </a:lnTo>
                  <a:cubicBezTo>
                    <a:pt x="5187" y="-467"/>
                    <a:pt x="596" y="3295"/>
                    <a:pt x="53" y="8524"/>
                  </a:cubicBezTo>
                  <a:cubicBezTo>
                    <a:pt x="-499" y="13754"/>
                    <a:pt x="3301" y="18449"/>
                    <a:pt x="8531" y="18992"/>
                  </a:cubicBezTo>
                  <a:lnTo>
                    <a:pt x="35172" y="21793"/>
                  </a:lnTo>
                  <a:cubicBezTo>
                    <a:pt x="35515" y="21831"/>
                    <a:pt x="35848" y="21850"/>
                    <a:pt x="36172" y="21850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2501D82F-3EB6-484A-9A78-396C74C18CBF}"/>
                </a:ext>
              </a:extLst>
            </p:cNvPr>
            <p:cNvSpPr/>
            <p:nvPr/>
          </p:nvSpPr>
          <p:spPr>
            <a:xfrm>
              <a:off x="5944177" y="3017359"/>
              <a:ext cx="44531" cy="27325"/>
            </a:xfrm>
            <a:custGeom>
              <a:avLst/>
              <a:gdLst>
                <a:gd name="connsiteX0" fmla="*/ 470 w 44531"/>
                <a:gd name="connsiteY0" fmla="*/ 20744 h 27325"/>
                <a:gd name="connsiteX1" fmla="*/ 9528 w 44531"/>
                <a:gd name="connsiteY1" fmla="*/ 27326 h 27325"/>
                <a:gd name="connsiteX2" fmla="*/ 12471 w 44531"/>
                <a:gd name="connsiteY2" fmla="*/ 26859 h 27325"/>
                <a:gd name="connsiteX3" fmla="*/ 37951 w 44531"/>
                <a:gd name="connsiteY3" fmla="*/ 18582 h 27325"/>
                <a:gd name="connsiteX4" fmla="*/ 44066 w 44531"/>
                <a:gd name="connsiteY4" fmla="*/ 6580 h 27325"/>
                <a:gd name="connsiteX5" fmla="*/ 32064 w 44531"/>
                <a:gd name="connsiteY5" fmla="*/ 465 h 27325"/>
                <a:gd name="connsiteX6" fmla="*/ 6585 w 44531"/>
                <a:gd name="connsiteY6" fmla="*/ 8743 h 27325"/>
                <a:gd name="connsiteX7" fmla="*/ 470 w 44531"/>
                <a:gd name="connsiteY7" fmla="*/ 20744 h 2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31" h="27325">
                  <a:moveTo>
                    <a:pt x="470" y="20744"/>
                  </a:moveTo>
                  <a:cubicBezTo>
                    <a:pt x="1775" y="24764"/>
                    <a:pt x="5509" y="27326"/>
                    <a:pt x="9528" y="27326"/>
                  </a:cubicBezTo>
                  <a:cubicBezTo>
                    <a:pt x="10500" y="27326"/>
                    <a:pt x="11500" y="27173"/>
                    <a:pt x="12471" y="26859"/>
                  </a:cubicBezTo>
                  <a:lnTo>
                    <a:pt x="37951" y="18582"/>
                  </a:lnTo>
                  <a:cubicBezTo>
                    <a:pt x="42951" y="16953"/>
                    <a:pt x="45685" y="11581"/>
                    <a:pt x="44066" y="6580"/>
                  </a:cubicBezTo>
                  <a:cubicBezTo>
                    <a:pt x="42446" y="1589"/>
                    <a:pt x="37084" y="-1154"/>
                    <a:pt x="32064" y="465"/>
                  </a:cubicBezTo>
                  <a:lnTo>
                    <a:pt x="6585" y="8743"/>
                  </a:lnTo>
                  <a:cubicBezTo>
                    <a:pt x="1584" y="10371"/>
                    <a:pt x="-1159" y="15743"/>
                    <a:pt x="470" y="20744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E350012E-710F-4ED2-9945-CB37B21E6771}"/>
                </a:ext>
              </a:extLst>
            </p:cNvPr>
            <p:cNvSpPr/>
            <p:nvPr/>
          </p:nvSpPr>
          <p:spPr>
            <a:xfrm>
              <a:off x="5923214" y="2971391"/>
              <a:ext cx="38961" cy="36974"/>
            </a:xfrm>
            <a:custGeom>
              <a:avLst/>
              <a:gdLst>
                <a:gd name="connsiteX0" fmla="*/ 23062 w 38961"/>
                <a:gd name="connsiteY0" fmla="*/ 2446 h 36974"/>
                <a:gd name="connsiteX1" fmla="*/ 3155 w 38961"/>
                <a:gd name="connsiteY1" fmla="*/ 20373 h 36974"/>
                <a:gd name="connsiteX2" fmla="*/ 2450 w 38961"/>
                <a:gd name="connsiteY2" fmla="*/ 33822 h 36974"/>
                <a:gd name="connsiteX3" fmla="*/ 9537 w 38961"/>
                <a:gd name="connsiteY3" fmla="*/ 36975 h 36974"/>
                <a:gd name="connsiteX4" fmla="*/ 15900 w 38961"/>
                <a:gd name="connsiteY4" fmla="*/ 34527 h 36974"/>
                <a:gd name="connsiteX5" fmla="*/ 35807 w 38961"/>
                <a:gd name="connsiteY5" fmla="*/ 16601 h 36974"/>
                <a:gd name="connsiteX6" fmla="*/ 36512 w 38961"/>
                <a:gd name="connsiteY6" fmla="*/ 3151 h 36974"/>
                <a:gd name="connsiteX7" fmla="*/ 23062 w 38961"/>
                <a:gd name="connsiteY7" fmla="*/ 2446 h 3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1" h="36974">
                  <a:moveTo>
                    <a:pt x="23062" y="2446"/>
                  </a:moveTo>
                  <a:lnTo>
                    <a:pt x="3155" y="20373"/>
                  </a:lnTo>
                  <a:cubicBezTo>
                    <a:pt x="-760" y="23897"/>
                    <a:pt x="-1074" y="29917"/>
                    <a:pt x="2450" y="33822"/>
                  </a:cubicBezTo>
                  <a:cubicBezTo>
                    <a:pt x="4336" y="35917"/>
                    <a:pt x="6927" y="36975"/>
                    <a:pt x="9537" y="36975"/>
                  </a:cubicBezTo>
                  <a:cubicBezTo>
                    <a:pt x="11804" y="36975"/>
                    <a:pt x="14090" y="36165"/>
                    <a:pt x="15900" y="34527"/>
                  </a:cubicBezTo>
                  <a:lnTo>
                    <a:pt x="35807" y="16601"/>
                  </a:lnTo>
                  <a:cubicBezTo>
                    <a:pt x="39722" y="13076"/>
                    <a:pt x="40036" y="7057"/>
                    <a:pt x="36512" y="3151"/>
                  </a:cubicBezTo>
                  <a:cubicBezTo>
                    <a:pt x="32987" y="-763"/>
                    <a:pt x="26968" y="-1068"/>
                    <a:pt x="23062" y="2446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D20F78ED-A217-4F0E-A71E-24EA539C97C0}"/>
                </a:ext>
              </a:extLst>
            </p:cNvPr>
            <p:cNvSpPr/>
            <p:nvPr/>
          </p:nvSpPr>
          <p:spPr>
            <a:xfrm>
              <a:off x="5889279" y="2940193"/>
              <a:ext cx="29954" cy="43521"/>
            </a:xfrm>
            <a:custGeom>
              <a:avLst/>
              <a:gdLst>
                <a:gd name="connsiteX0" fmla="*/ 9524 w 29954"/>
                <a:gd name="connsiteY0" fmla="*/ 43522 h 43521"/>
                <a:gd name="connsiteX1" fmla="*/ 18230 w 29954"/>
                <a:gd name="connsiteY1" fmla="*/ 37864 h 43521"/>
                <a:gd name="connsiteX2" fmla="*/ 29126 w 29954"/>
                <a:gd name="connsiteY2" fmla="*/ 13394 h 43521"/>
                <a:gd name="connsiteX3" fmla="*/ 24297 w 29954"/>
                <a:gd name="connsiteY3" fmla="*/ 821 h 43521"/>
                <a:gd name="connsiteX4" fmla="*/ 11724 w 29954"/>
                <a:gd name="connsiteY4" fmla="*/ 5650 h 43521"/>
                <a:gd name="connsiteX5" fmla="*/ 828 w 29954"/>
                <a:gd name="connsiteY5" fmla="*/ 30120 h 43521"/>
                <a:gd name="connsiteX6" fmla="*/ 5657 w 29954"/>
                <a:gd name="connsiteY6" fmla="*/ 42693 h 43521"/>
                <a:gd name="connsiteX7" fmla="*/ 9524 w 29954"/>
                <a:gd name="connsiteY7" fmla="*/ 43522 h 4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54" h="43521">
                  <a:moveTo>
                    <a:pt x="9524" y="43522"/>
                  </a:moveTo>
                  <a:cubicBezTo>
                    <a:pt x="13172" y="43522"/>
                    <a:pt x="16649" y="41417"/>
                    <a:pt x="18230" y="37864"/>
                  </a:cubicBezTo>
                  <a:lnTo>
                    <a:pt x="29126" y="13394"/>
                  </a:lnTo>
                  <a:cubicBezTo>
                    <a:pt x="31270" y="8593"/>
                    <a:pt x="29107" y="2955"/>
                    <a:pt x="24297" y="821"/>
                  </a:cubicBezTo>
                  <a:cubicBezTo>
                    <a:pt x="19497" y="-1303"/>
                    <a:pt x="13867" y="831"/>
                    <a:pt x="11724" y="5650"/>
                  </a:cubicBezTo>
                  <a:lnTo>
                    <a:pt x="828" y="30120"/>
                  </a:lnTo>
                  <a:cubicBezTo>
                    <a:pt x="-1315" y="34920"/>
                    <a:pt x="847" y="40559"/>
                    <a:pt x="5657" y="42693"/>
                  </a:cubicBezTo>
                  <a:cubicBezTo>
                    <a:pt x="6914" y="43255"/>
                    <a:pt x="8229" y="43522"/>
                    <a:pt x="9524" y="43522"/>
                  </a:cubicBezTo>
                  <a:close/>
                </a:path>
              </a:pathLst>
            </a:custGeom>
            <a:grpFill/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1" name="任意多边形: 形状 100">
            <a:extLst>
              <a:ext uri="{FF2B5EF4-FFF2-40B4-BE49-F238E27FC236}">
                <a16:creationId xmlns="" xmlns:a16="http://schemas.microsoft.com/office/drawing/2014/main" id="{01787B54-5541-418F-813F-E94E87A8393F}"/>
              </a:ext>
            </a:extLst>
          </p:cNvPr>
          <p:cNvSpPr>
            <a:spLocks noChangeAspect="1"/>
          </p:cNvSpPr>
          <p:nvPr/>
        </p:nvSpPr>
        <p:spPr>
          <a:xfrm>
            <a:off x="9072845" y="3159314"/>
            <a:ext cx="1149624" cy="966890"/>
          </a:xfrm>
          <a:custGeom>
            <a:avLst/>
            <a:gdLst>
              <a:gd name="connsiteX0" fmla="*/ 451570 w 857315"/>
              <a:gd name="connsiteY0" fmla="*/ 76914 h 721043"/>
              <a:gd name="connsiteX1" fmla="*/ 454427 w 857315"/>
              <a:gd name="connsiteY1" fmla="*/ 85011 h 721043"/>
              <a:gd name="connsiteX2" fmla="*/ 456809 w 857315"/>
              <a:gd name="connsiteY2" fmla="*/ 107394 h 721043"/>
              <a:gd name="connsiteX3" fmla="*/ 482050 w 857315"/>
              <a:gd name="connsiteY3" fmla="*/ 112157 h 721043"/>
              <a:gd name="connsiteX4" fmla="*/ 457275 w 857315"/>
              <a:gd name="connsiteY4" fmla="*/ 117396 h 721043"/>
              <a:gd name="connsiteX5" fmla="*/ 457275 w 857315"/>
              <a:gd name="connsiteY5" fmla="*/ 135017 h 721043"/>
              <a:gd name="connsiteX6" fmla="*/ 451560 w 857315"/>
              <a:gd name="connsiteY6" fmla="*/ 138827 h 721043"/>
              <a:gd name="connsiteX7" fmla="*/ 445836 w 857315"/>
              <a:gd name="connsiteY7" fmla="*/ 135017 h 721043"/>
              <a:gd name="connsiteX8" fmla="*/ 446322 w 857315"/>
              <a:gd name="connsiteY8" fmla="*/ 117872 h 721043"/>
              <a:gd name="connsiteX9" fmla="*/ 424405 w 857315"/>
              <a:gd name="connsiteY9" fmla="*/ 117872 h 721043"/>
              <a:gd name="connsiteX10" fmla="*/ 420128 w 857315"/>
              <a:gd name="connsiteY10" fmla="*/ 112157 h 721043"/>
              <a:gd name="connsiteX11" fmla="*/ 424405 w 857315"/>
              <a:gd name="connsiteY11" fmla="*/ 106442 h 721043"/>
              <a:gd name="connsiteX12" fmla="*/ 446798 w 857315"/>
              <a:gd name="connsiteY12" fmla="*/ 106918 h 721043"/>
              <a:gd name="connsiteX13" fmla="*/ 448703 w 857315"/>
              <a:gd name="connsiteY13" fmla="*/ 85011 h 721043"/>
              <a:gd name="connsiteX14" fmla="*/ 451570 w 857315"/>
              <a:gd name="connsiteY14" fmla="*/ 76914 h 721043"/>
              <a:gd name="connsiteX15" fmla="*/ 578729 w 857315"/>
              <a:gd name="connsiteY15" fmla="*/ 238 h 721043"/>
              <a:gd name="connsiteX16" fmla="*/ 582072 w 857315"/>
              <a:gd name="connsiteY16" fmla="*/ 2619 h 721043"/>
              <a:gd name="connsiteX17" fmla="*/ 581110 w 857315"/>
              <a:gd name="connsiteY17" fmla="*/ 6906 h 721043"/>
              <a:gd name="connsiteX18" fmla="*/ 576824 w 857315"/>
              <a:gd name="connsiteY18" fmla="*/ 10716 h 721043"/>
              <a:gd name="connsiteX19" fmla="*/ 574442 w 857315"/>
              <a:gd name="connsiteY19" fmla="*/ 12144 h 721043"/>
              <a:gd name="connsiteX20" fmla="*/ 573023 w 857315"/>
              <a:gd name="connsiteY20" fmla="*/ 15954 h 721043"/>
              <a:gd name="connsiteX21" fmla="*/ 576824 w 857315"/>
              <a:gd name="connsiteY21" fmla="*/ 18812 h 721043"/>
              <a:gd name="connsiteX22" fmla="*/ 582548 w 857315"/>
              <a:gd name="connsiteY22" fmla="*/ 16431 h 721043"/>
              <a:gd name="connsiteX23" fmla="*/ 584929 w 857315"/>
              <a:gd name="connsiteY23" fmla="*/ 13573 h 721043"/>
              <a:gd name="connsiteX24" fmla="*/ 583024 w 857315"/>
              <a:gd name="connsiteY24" fmla="*/ 9287 h 721043"/>
              <a:gd name="connsiteX25" fmla="*/ 582072 w 857315"/>
              <a:gd name="connsiteY25" fmla="*/ 8334 h 721043"/>
              <a:gd name="connsiteX26" fmla="*/ 583491 w 857315"/>
              <a:gd name="connsiteY26" fmla="*/ 7858 h 721043"/>
              <a:gd name="connsiteX27" fmla="*/ 590159 w 857315"/>
              <a:gd name="connsiteY27" fmla="*/ 12144 h 721043"/>
              <a:gd name="connsiteX28" fmla="*/ 588730 w 857315"/>
              <a:gd name="connsiteY28" fmla="*/ 21193 h 721043"/>
              <a:gd name="connsiteX29" fmla="*/ 578252 w 857315"/>
              <a:gd name="connsiteY29" fmla="*/ 28337 h 721043"/>
              <a:gd name="connsiteX30" fmla="*/ 569204 w 857315"/>
              <a:gd name="connsiteY30" fmla="*/ 26432 h 721043"/>
              <a:gd name="connsiteX31" fmla="*/ 562536 w 857315"/>
              <a:gd name="connsiteY31" fmla="*/ 17383 h 721043"/>
              <a:gd name="connsiteX32" fmla="*/ 565403 w 857315"/>
              <a:gd name="connsiteY32" fmla="*/ 5953 h 721043"/>
              <a:gd name="connsiteX33" fmla="*/ 578729 w 857315"/>
              <a:gd name="connsiteY33" fmla="*/ 238 h 721043"/>
              <a:gd name="connsiteX34" fmla="*/ 553011 w 857315"/>
              <a:gd name="connsiteY34" fmla="*/ 221694 h 721043"/>
              <a:gd name="connsiteX35" fmla="*/ 514911 w 857315"/>
              <a:gd name="connsiteY35" fmla="*/ 242649 h 721043"/>
              <a:gd name="connsiteX36" fmla="*/ 494442 w 857315"/>
              <a:gd name="connsiteY36" fmla="*/ 259794 h 721043"/>
              <a:gd name="connsiteX37" fmla="*/ 479192 w 857315"/>
              <a:gd name="connsiteY37" fmla="*/ 278368 h 721043"/>
              <a:gd name="connsiteX38" fmla="*/ 466810 w 857315"/>
              <a:gd name="connsiteY38" fmla="*/ 302181 h 721043"/>
              <a:gd name="connsiteX39" fmla="*/ 467286 w 857315"/>
              <a:gd name="connsiteY39" fmla="*/ 303609 h 721043"/>
              <a:gd name="connsiteX40" fmla="*/ 464905 w 857315"/>
              <a:gd name="connsiteY40" fmla="*/ 306467 h 721043"/>
              <a:gd name="connsiteX41" fmla="*/ 456809 w 857315"/>
              <a:gd name="connsiteY41" fmla="*/ 337899 h 721043"/>
              <a:gd name="connsiteX42" fmla="*/ 453951 w 857315"/>
              <a:gd name="connsiteY42" fmla="*/ 387906 h 721043"/>
              <a:gd name="connsiteX43" fmla="*/ 461571 w 857315"/>
              <a:gd name="connsiteY43" fmla="*/ 435531 h 721043"/>
              <a:gd name="connsiteX44" fmla="*/ 465857 w 857315"/>
              <a:gd name="connsiteY44" fmla="*/ 452199 h 721043"/>
              <a:gd name="connsiteX45" fmla="*/ 470144 w 857315"/>
              <a:gd name="connsiteY45" fmla="*/ 464582 h 721043"/>
              <a:gd name="connsiteX46" fmla="*/ 481564 w 857315"/>
              <a:gd name="connsiteY46" fmla="*/ 464106 h 721043"/>
              <a:gd name="connsiteX47" fmla="*/ 503481 w 857315"/>
              <a:gd name="connsiteY47" fmla="*/ 461248 h 721043"/>
              <a:gd name="connsiteX48" fmla="*/ 581577 w 857315"/>
              <a:gd name="connsiteY48" fmla="*/ 440769 h 721043"/>
              <a:gd name="connsiteX49" fmla="*/ 586339 w 857315"/>
              <a:gd name="connsiteY49" fmla="*/ 439817 h 721043"/>
              <a:gd name="connsiteX50" fmla="*/ 592064 w 857315"/>
              <a:gd name="connsiteY50" fmla="*/ 395049 h 721043"/>
              <a:gd name="connsiteX51" fmla="*/ 599207 w 857315"/>
              <a:gd name="connsiteY51" fmla="*/ 381238 h 721043"/>
              <a:gd name="connsiteX52" fmla="*/ 610637 w 857315"/>
              <a:gd name="connsiteY52" fmla="*/ 372189 h 721043"/>
              <a:gd name="connsiteX53" fmla="*/ 617295 w 857315"/>
              <a:gd name="connsiteY53" fmla="*/ 369332 h 721043"/>
              <a:gd name="connsiteX54" fmla="*/ 614438 w 857315"/>
              <a:gd name="connsiteY54" fmla="*/ 344091 h 721043"/>
              <a:gd name="connsiteX55" fmla="*/ 599198 w 857315"/>
              <a:gd name="connsiteY55" fmla="*/ 340281 h 721043"/>
              <a:gd name="connsiteX56" fmla="*/ 584910 w 857315"/>
              <a:gd name="connsiteY56" fmla="*/ 323136 h 721043"/>
              <a:gd name="connsiteX57" fmla="*/ 580148 w 857315"/>
              <a:gd name="connsiteY57" fmla="*/ 301704 h 721043"/>
              <a:gd name="connsiteX58" fmla="*/ 580148 w 857315"/>
              <a:gd name="connsiteY58" fmla="*/ 256937 h 721043"/>
              <a:gd name="connsiteX59" fmla="*/ 587292 w 857315"/>
              <a:gd name="connsiteY59" fmla="*/ 239316 h 721043"/>
              <a:gd name="connsiteX60" fmla="*/ 593473 w 857315"/>
              <a:gd name="connsiteY60" fmla="*/ 246459 h 721043"/>
              <a:gd name="connsiteX61" fmla="*/ 593959 w 857315"/>
              <a:gd name="connsiteY61" fmla="*/ 257413 h 721043"/>
              <a:gd name="connsiteX62" fmla="*/ 593959 w 857315"/>
              <a:gd name="connsiteY62" fmla="*/ 300276 h 721043"/>
              <a:gd name="connsiteX63" fmla="*/ 605865 w 857315"/>
              <a:gd name="connsiteY63" fmla="*/ 329327 h 721043"/>
              <a:gd name="connsiteX64" fmla="*/ 618248 w 857315"/>
              <a:gd name="connsiteY64" fmla="*/ 331232 h 721043"/>
              <a:gd name="connsiteX65" fmla="*/ 625392 w 857315"/>
              <a:gd name="connsiteY65" fmla="*/ 329803 h 721043"/>
              <a:gd name="connsiteX66" fmla="*/ 631573 w 857315"/>
              <a:gd name="connsiteY66" fmla="*/ 327422 h 721043"/>
              <a:gd name="connsiteX67" fmla="*/ 645385 w 857315"/>
              <a:gd name="connsiteY67" fmla="*/ 307896 h 721043"/>
              <a:gd name="connsiteX68" fmla="*/ 643480 w 857315"/>
              <a:gd name="connsiteY68" fmla="*/ 266938 h 721043"/>
              <a:gd name="connsiteX69" fmla="*/ 627773 w 857315"/>
              <a:gd name="connsiteY69" fmla="*/ 242649 h 721043"/>
              <a:gd name="connsiteX70" fmla="*/ 611580 w 857315"/>
              <a:gd name="connsiteY70" fmla="*/ 235982 h 721043"/>
              <a:gd name="connsiteX71" fmla="*/ 602055 w 857315"/>
              <a:gd name="connsiteY71" fmla="*/ 236458 h 721043"/>
              <a:gd name="connsiteX72" fmla="*/ 596817 w 857315"/>
              <a:gd name="connsiteY72" fmla="*/ 236934 h 721043"/>
              <a:gd name="connsiteX73" fmla="*/ 601579 w 857315"/>
              <a:gd name="connsiteY73" fmla="*/ 234077 h 721043"/>
              <a:gd name="connsiteX74" fmla="*/ 612057 w 857315"/>
              <a:gd name="connsiteY74" fmla="*/ 231219 h 721043"/>
              <a:gd name="connsiteX75" fmla="*/ 613019 w 857315"/>
              <a:gd name="connsiteY75" fmla="*/ 231219 h 721043"/>
              <a:gd name="connsiteX76" fmla="*/ 616819 w 857315"/>
              <a:gd name="connsiteY76" fmla="*/ 205502 h 721043"/>
              <a:gd name="connsiteX77" fmla="*/ 615867 w 857315"/>
              <a:gd name="connsiteY77" fmla="*/ 205502 h 721043"/>
              <a:gd name="connsiteX78" fmla="*/ 567765 w 857315"/>
              <a:gd name="connsiteY78" fmla="*/ 216932 h 721043"/>
              <a:gd name="connsiteX79" fmla="*/ 553011 w 857315"/>
              <a:gd name="connsiteY79" fmla="*/ 221694 h 721043"/>
              <a:gd name="connsiteX80" fmla="*/ 563489 w 857315"/>
              <a:gd name="connsiteY80" fmla="*/ 203597 h 721043"/>
              <a:gd name="connsiteX81" fmla="*/ 618734 w 857315"/>
              <a:gd name="connsiteY81" fmla="*/ 191214 h 721043"/>
              <a:gd name="connsiteX82" fmla="*/ 632069 w 857315"/>
              <a:gd name="connsiteY82" fmla="*/ 189309 h 721043"/>
              <a:gd name="connsiteX83" fmla="*/ 647775 w 857315"/>
              <a:gd name="connsiteY83" fmla="*/ 187881 h 721043"/>
              <a:gd name="connsiteX84" fmla="*/ 647775 w 857315"/>
              <a:gd name="connsiteY84" fmla="*/ 186928 h 721043"/>
              <a:gd name="connsiteX85" fmla="*/ 657300 w 857315"/>
              <a:gd name="connsiteY85" fmla="*/ 178356 h 721043"/>
              <a:gd name="connsiteX86" fmla="*/ 674931 w 857315"/>
              <a:gd name="connsiteY86" fmla="*/ 173593 h 721043"/>
              <a:gd name="connsiteX87" fmla="*/ 713031 w 857315"/>
              <a:gd name="connsiteY87" fmla="*/ 175974 h 721043"/>
              <a:gd name="connsiteX88" fmla="*/ 745883 w 857315"/>
              <a:gd name="connsiteY88" fmla="*/ 190262 h 721043"/>
              <a:gd name="connsiteX89" fmla="*/ 793032 w 857315"/>
              <a:gd name="connsiteY89" fmla="*/ 233124 h 721043"/>
              <a:gd name="connsiteX90" fmla="*/ 836856 w 857315"/>
              <a:gd name="connsiteY90" fmla="*/ 325041 h 721043"/>
              <a:gd name="connsiteX91" fmla="*/ 843038 w 857315"/>
              <a:gd name="connsiteY91" fmla="*/ 399336 h 721043"/>
              <a:gd name="connsiteX92" fmla="*/ 827798 w 857315"/>
              <a:gd name="connsiteY92" fmla="*/ 447437 h 721043"/>
              <a:gd name="connsiteX93" fmla="*/ 817797 w 857315"/>
              <a:gd name="connsiteY93" fmla="*/ 462677 h 721043"/>
              <a:gd name="connsiteX94" fmla="*/ 841609 w 857315"/>
              <a:gd name="connsiteY94" fmla="*/ 453628 h 721043"/>
              <a:gd name="connsiteX95" fmla="*/ 857316 w 857315"/>
              <a:gd name="connsiteY95" fmla="*/ 447913 h 721043"/>
              <a:gd name="connsiteX96" fmla="*/ 842076 w 857315"/>
              <a:gd name="connsiteY96" fmla="*/ 456009 h 721043"/>
              <a:gd name="connsiteX97" fmla="*/ 811596 w 857315"/>
              <a:gd name="connsiteY97" fmla="*/ 469344 h 721043"/>
              <a:gd name="connsiteX98" fmla="*/ 810167 w 857315"/>
              <a:gd name="connsiteY98" fmla="*/ 469344 h 721043"/>
              <a:gd name="connsiteX99" fmla="*/ 802071 w 857315"/>
              <a:gd name="connsiteY99" fmla="*/ 472202 h 721043"/>
              <a:gd name="connsiteX100" fmla="*/ 782545 w 857315"/>
              <a:gd name="connsiteY100" fmla="*/ 475536 h 721043"/>
              <a:gd name="connsiteX101" fmla="*/ 745864 w 857315"/>
              <a:gd name="connsiteY101" fmla="*/ 471249 h 721043"/>
              <a:gd name="connsiteX102" fmla="*/ 702049 w 857315"/>
              <a:gd name="connsiteY102" fmla="*/ 456486 h 721043"/>
              <a:gd name="connsiteX103" fmla="*/ 662044 w 857315"/>
              <a:gd name="connsiteY103" fmla="*/ 445056 h 721043"/>
              <a:gd name="connsiteX104" fmla="*/ 650138 w 857315"/>
              <a:gd name="connsiteY104" fmla="*/ 443627 h 721043"/>
              <a:gd name="connsiteX105" fmla="*/ 645851 w 857315"/>
              <a:gd name="connsiteY105" fmla="*/ 443627 h 721043"/>
              <a:gd name="connsiteX106" fmla="*/ 600608 w 857315"/>
              <a:gd name="connsiteY106" fmla="*/ 447437 h 721043"/>
              <a:gd name="connsiteX107" fmla="*/ 586806 w 857315"/>
              <a:gd name="connsiteY107" fmla="*/ 450771 h 721043"/>
              <a:gd name="connsiteX108" fmla="*/ 583463 w 857315"/>
              <a:gd name="connsiteY108" fmla="*/ 451247 h 721043"/>
              <a:gd name="connsiteX109" fmla="*/ 504405 w 857315"/>
              <a:gd name="connsiteY109" fmla="*/ 472678 h 721043"/>
              <a:gd name="connsiteX110" fmla="*/ 481545 w 857315"/>
              <a:gd name="connsiteY110" fmla="*/ 475536 h 721043"/>
              <a:gd name="connsiteX111" fmla="*/ 474401 w 857315"/>
              <a:gd name="connsiteY111" fmla="*/ 476488 h 721043"/>
              <a:gd name="connsiteX112" fmla="*/ 457733 w 857315"/>
              <a:gd name="connsiteY112" fmla="*/ 476488 h 721043"/>
              <a:gd name="connsiteX113" fmla="*/ 408212 w 857315"/>
              <a:gd name="connsiteY113" fmla="*/ 465058 h 721043"/>
              <a:gd name="connsiteX114" fmla="*/ 358206 w 857315"/>
              <a:gd name="connsiteY114" fmla="*/ 448866 h 721043"/>
              <a:gd name="connsiteX115" fmla="*/ 304856 w 857315"/>
              <a:gd name="connsiteY115" fmla="*/ 446008 h 721043"/>
              <a:gd name="connsiteX116" fmla="*/ 251050 w 857315"/>
              <a:gd name="connsiteY116" fmla="*/ 468868 h 721043"/>
              <a:gd name="connsiteX117" fmla="*/ 221989 w 857315"/>
              <a:gd name="connsiteY117" fmla="*/ 484584 h 721043"/>
              <a:gd name="connsiteX118" fmla="*/ 213893 w 857315"/>
              <a:gd name="connsiteY118" fmla="*/ 487442 h 721043"/>
              <a:gd name="connsiteX119" fmla="*/ 204844 w 857315"/>
              <a:gd name="connsiteY119" fmla="*/ 489823 h 721043"/>
              <a:gd name="connsiteX120" fmla="*/ 195795 w 857315"/>
              <a:gd name="connsiteY120" fmla="*/ 491252 h 721043"/>
              <a:gd name="connsiteX121" fmla="*/ 186756 w 857315"/>
              <a:gd name="connsiteY121" fmla="*/ 491252 h 721043"/>
              <a:gd name="connsiteX122" fmla="*/ 151513 w 857315"/>
              <a:gd name="connsiteY122" fmla="*/ 481727 h 721043"/>
              <a:gd name="connsiteX123" fmla="*/ 119128 w 857315"/>
              <a:gd name="connsiteY123" fmla="*/ 466963 h 721043"/>
              <a:gd name="connsiteX124" fmla="*/ 51977 w 857315"/>
              <a:gd name="connsiteY124" fmla="*/ 463153 h 721043"/>
              <a:gd name="connsiteX125" fmla="*/ 45786 w 857315"/>
              <a:gd name="connsiteY125" fmla="*/ 464582 h 721043"/>
              <a:gd name="connsiteX126" fmla="*/ 35785 w 857315"/>
              <a:gd name="connsiteY126" fmla="*/ 468392 h 721043"/>
              <a:gd name="connsiteX127" fmla="*/ 22459 w 857315"/>
              <a:gd name="connsiteY127" fmla="*/ 475536 h 721043"/>
              <a:gd name="connsiteX128" fmla="*/ 8172 w 857315"/>
              <a:gd name="connsiteY128" fmla="*/ 484108 h 721043"/>
              <a:gd name="connsiteX129" fmla="*/ 542 w 857315"/>
              <a:gd name="connsiteY129" fmla="*/ 486013 h 721043"/>
              <a:gd name="connsiteX130" fmla="*/ 3409 w 857315"/>
              <a:gd name="connsiteY130" fmla="*/ 478393 h 721043"/>
              <a:gd name="connsiteX131" fmla="*/ 15792 w 857315"/>
              <a:gd name="connsiteY131" fmla="*/ 466011 h 721043"/>
              <a:gd name="connsiteX132" fmla="*/ 24355 w 857315"/>
              <a:gd name="connsiteY132" fmla="*/ 460296 h 721043"/>
              <a:gd name="connsiteX133" fmla="*/ 40547 w 857315"/>
              <a:gd name="connsiteY133" fmla="*/ 451723 h 721043"/>
              <a:gd name="connsiteX134" fmla="*/ 41509 w 857315"/>
              <a:gd name="connsiteY134" fmla="*/ 451723 h 721043"/>
              <a:gd name="connsiteX135" fmla="*/ 54368 w 857315"/>
              <a:gd name="connsiteY135" fmla="*/ 430292 h 721043"/>
              <a:gd name="connsiteX136" fmla="*/ 92468 w 857315"/>
              <a:gd name="connsiteY136" fmla="*/ 385048 h 721043"/>
              <a:gd name="connsiteX137" fmla="*/ 166287 w 857315"/>
              <a:gd name="connsiteY137" fmla="*/ 339804 h 721043"/>
              <a:gd name="connsiteX138" fmla="*/ 279634 w 857315"/>
              <a:gd name="connsiteY138" fmla="*/ 307419 h 721043"/>
              <a:gd name="connsiteX139" fmla="*/ 315353 w 857315"/>
              <a:gd name="connsiteY139" fmla="*/ 303133 h 721043"/>
              <a:gd name="connsiteX140" fmla="*/ 315353 w 857315"/>
              <a:gd name="connsiteY140" fmla="*/ 302657 h 721043"/>
              <a:gd name="connsiteX141" fmla="*/ 302961 w 857315"/>
              <a:gd name="connsiteY141" fmla="*/ 265509 h 721043"/>
              <a:gd name="connsiteX142" fmla="*/ 285340 w 857315"/>
              <a:gd name="connsiteY142" fmla="*/ 234077 h 721043"/>
              <a:gd name="connsiteX143" fmla="*/ 259622 w 857315"/>
              <a:gd name="connsiteY143" fmla="*/ 198834 h 721043"/>
              <a:gd name="connsiteX144" fmla="*/ 249145 w 857315"/>
              <a:gd name="connsiteY144" fmla="*/ 185023 h 721043"/>
              <a:gd name="connsiteX145" fmla="*/ 247716 w 857315"/>
              <a:gd name="connsiteY145" fmla="*/ 182166 h 721043"/>
              <a:gd name="connsiteX146" fmla="*/ 250097 w 857315"/>
              <a:gd name="connsiteY146" fmla="*/ 183594 h 721043"/>
              <a:gd name="connsiteX147" fmla="*/ 264861 w 857315"/>
              <a:gd name="connsiteY147" fmla="*/ 194072 h 721043"/>
              <a:gd name="connsiteX148" fmla="*/ 295341 w 857315"/>
              <a:gd name="connsiteY148" fmla="*/ 227886 h 721043"/>
              <a:gd name="connsiteX149" fmla="*/ 314867 w 857315"/>
              <a:gd name="connsiteY149" fmla="*/ 259794 h 721043"/>
              <a:gd name="connsiteX150" fmla="*/ 328678 w 857315"/>
              <a:gd name="connsiteY150" fmla="*/ 301228 h 721043"/>
              <a:gd name="connsiteX151" fmla="*/ 416785 w 857315"/>
              <a:gd name="connsiteY151" fmla="*/ 296942 h 721043"/>
              <a:gd name="connsiteX152" fmla="*/ 410603 w 857315"/>
              <a:gd name="connsiteY152" fmla="*/ 282654 h 721043"/>
              <a:gd name="connsiteX153" fmla="*/ 323449 w 857315"/>
              <a:gd name="connsiteY153" fmla="*/ 138827 h 721043"/>
              <a:gd name="connsiteX154" fmla="*/ 268680 w 857315"/>
              <a:gd name="connsiteY154" fmla="*/ 100251 h 721043"/>
              <a:gd name="connsiteX155" fmla="*/ 214388 w 857315"/>
              <a:gd name="connsiteY155" fmla="*/ 98346 h 721043"/>
              <a:gd name="connsiteX156" fmla="*/ 192957 w 857315"/>
              <a:gd name="connsiteY156" fmla="*/ 111204 h 721043"/>
              <a:gd name="connsiteX157" fmla="*/ 178669 w 857315"/>
              <a:gd name="connsiteY157" fmla="*/ 128349 h 721043"/>
              <a:gd name="connsiteX158" fmla="*/ 169144 w 857315"/>
              <a:gd name="connsiteY158" fmla="*/ 166449 h 721043"/>
              <a:gd name="connsiteX159" fmla="*/ 182012 w 857315"/>
              <a:gd name="connsiteY159" fmla="*/ 196929 h 721043"/>
              <a:gd name="connsiteX160" fmla="*/ 202482 w 857315"/>
              <a:gd name="connsiteY160" fmla="*/ 215027 h 721043"/>
              <a:gd name="connsiteX161" fmla="*/ 222494 w 857315"/>
              <a:gd name="connsiteY161" fmla="*/ 225028 h 721043"/>
              <a:gd name="connsiteX162" fmla="*/ 237257 w 857315"/>
              <a:gd name="connsiteY162" fmla="*/ 222647 h 721043"/>
              <a:gd name="connsiteX163" fmla="*/ 252497 w 857315"/>
              <a:gd name="connsiteY163" fmla="*/ 208359 h 721043"/>
              <a:gd name="connsiteX164" fmla="*/ 260117 w 857315"/>
              <a:gd name="connsiteY164" fmla="*/ 201692 h 721043"/>
              <a:gd name="connsiteX165" fmla="*/ 253936 w 857315"/>
              <a:gd name="connsiteY165" fmla="*/ 209788 h 721043"/>
              <a:gd name="connsiteX166" fmla="*/ 239648 w 857315"/>
              <a:gd name="connsiteY166" fmla="*/ 226933 h 721043"/>
              <a:gd name="connsiteX167" fmla="*/ 220598 w 857315"/>
              <a:gd name="connsiteY167" fmla="*/ 230267 h 721043"/>
              <a:gd name="connsiteX168" fmla="*/ 198691 w 857315"/>
              <a:gd name="connsiteY168" fmla="*/ 220742 h 721043"/>
              <a:gd name="connsiteX169" fmla="*/ 175831 w 857315"/>
              <a:gd name="connsiteY169" fmla="*/ 201692 h 721043"/>
              <a:gd name="connsiteX170" fmla="*/ 159638 w 857315"/>
              <a:gd name="connsiteY170" fmla="*/ 166926 h 721043"/>
              <a:gd name="connsiteX171" fmla="*/ 159162 w 857315"/>
              <a:gd name="connsiteY171" fmla="*/ 155972 h 721043"/>
              <a:gd name="connsiteX172" fmla="*/ 161067 w 857315"/>
              <a:gd name="connsiteY172" fmla="*/ 144542 h 721043"/>
              <a:gd name="connsiteX173" fmla="*/ 170116 w 857315"/>
              <a:gd name="connsiteY173" fmla="*/ 122634 h 721043"/>
              <a:gd name="connsiteX174" fmla="*/ 186299 w 857315"/>
              <a:gd name="connsiteY174" fmla="*/ 102156 h 721043"/>
              <a:gd name="connsiteX175" fmla="*/ 211073 w 857315"/>
              <a:gd name="connsiteY175" fmla="*/ 86916 h 721043"/>
              <a:gd name="connsiteX176" fmla="*/ 241553 w 857315"/>
              <a:gd name="connsiteY176" fmla="*/ 81201 h 721043"/>
              <a:gd name="connsiteX177" fmla="*/ 273929 w 857315"/>
              <a:gd name="connsiteY177" fmla="*/ 88821 h 721043"/>
              <a:gd name="connsiteX178" fmla="*/ 333460 w 857315"/>
              <a:gd name="connsiteY178" fmla="*/ 129778 h 721043"/>
              <a:gd name="connsiteX179" fmla="*/ 423471 w 857315"/>
              <a:gd name="connsiteY179" fmla="*/ 277416 h 721043"/>
              <a:gd name="connsiteX180" fmla="*/ 429662 w 857315"/>
              <a:gd name="connsiteY180" fmla="*/ 296942 h 721043"/>
              <a:gd name="connsiteX181" fmla="*/ 434425 w 857315"/>
              <a:gd name="connsiteY181" fmla="*/ 296942 h 721043"/>
              <a:gd name="connsiteX182" fmla="*/ 455856 w 857315"/>
              <a:gd name="connsiteY182" fmla="*/ 298371 h 721043"/>
              <a:gd name="connsiteX183" fmla="*/ 468715 w 857315"/>
              <a:gd name="connsiteY183" fmla="*/ 271224 h 721043"/>
              <a:gd name="connsiteX184" fmla="*/ 485384 w 857315"/>
              <a:gd name="connsiteY184" fmla="*/ 250269 h 721043"/>
              <a:gd name="connsiteX185" fmla="*/ 507291 w 857315"/>
              <a:gd name="connsiteY185" fmla="*/ 231219 h 721043"/>
              <a:gd name="connsiteX186" fmla="*/ 520159 w 857315"/>
              <a:gd name="connsiteY186" fmla="*/ 223123 h 721043"/>
              <a:gd name="connsiteX187" fmla="*/ 533961 w 857315"/>
              <a:gd name="connsiteY187" fmla="*/ 215979 h 721043"/>
              <a:gd name="connsiteX188" fmla="*/ 563489 w 857315"/>
              <a:gd name="connsiteY188" fmla="*/ 203597 h 721043"/>
              <a:gd name="connsiteX189" fmla="*/ 448236 w 857315"/>
              <a:gd name="connsiteY189" fmla="*/ 325993 h 721043"/>
              <a:gd name="connsiteX190" fmla="*/ 450141 w 857315"/>
              <a:gd name="connsiteY190" fmla="*/ 315039 h 721043"/>
              <a:gd name="connsiteX191" fmla="*/ 452046 w 857315"/>
              <a:gd name="connsiteY191" fmla="*/ 309801 h 721043"/>
              <a:gd name="connsiteX192" fmla="*/ 423947 w 857315"/>
              <a:gd name="connsiteY192" fmla="*/ 310753 h 721043"/>
              <a:gd name="connsiteX193" fmla="*/ 328697 w 857315"/>
              <a:gd name="connsiteY193" fmla="*/ 315039 h 721043"/>
              <a:gd name="connsiteX194" fmla="*/ 318696 w 857315"/>
              <a:gd name="connsiteY194" fmla="*/ 315992 h 721043"/>
              <a:gd name="connsiteX195" fmla="*/ 318220 w 857315"/>
              <a:gd name="connsiteY195" fmla="*/ 315992 h 721043"/>
              <a:gd name="connsiteX196" fmla="*/ 281539 w 857315"/>
              <a:gd name="connsiteY196" fmla="*/ 320754 h 721043"/>
              <a:gd name="connsiteX197" fmla="*/ 170106 w 857315"/>
              <a:gd name="connsiteY197" fmla="*/ 350758 h 721043"/>
              <a:gd name="connsiteX198" fmla="*/ 98669 w 857315"/>
              <a:gd name="connsiteY198" fmla="*/ 392668 h 721043"/>
              <a:gd name="connsiteX199" fmla="*/ 59607 w 857315"/>
              <a:gd name="connsiteY199" fmla="*/ 434578 h 721043"/>
              <a:gd name="connsiteX200" fmla="*/ 49605 w 857315"/>
              <a:gd name="connsiteY200" fmla="*/ 448866 h 721043"/>
              <a:gd name="connsiteX201" fmla="*/ 125329 w 857315"/>
              <a:gd name="connsiteY201" fmla="*/ 454581 h 721043"/>
              <a:gd name="connsiteX202" fmla="*/ 157705 w 857315"/>
              <a:gd name="connsiteY202" fmla="*/ 469344 h 721043"/>
              <a:gd name="connsiteX203" fmla="*/ 187708 w 857315"/>
              <a:gd name="connsiteY203" fmla="*/ 477441 h 721043"/>
              <a:gd name="connsiteX204" fmla="*/ 195328 w 857315"/>
              <a:gd name="connsiteY204" fmla="*/ 477441 h 721043"/>
              <a:gd name="connsiteX205" fmla="*/ 202472 w 857315"/>
              <a:gd name="connsiteY205" fmla="*/ 476488 h 721043"/>
              <a:gd name="connsiteX206" fmla="*/ 210092 w 857315"/>
              <a:gd name="connsiteY206" fmla="*/ 474583 h 721043"/>
              <a:gd name="connsiteX207" fmla="*/ 217236 w 857315"/>
              <a:gd name="connsiteY207" fmla="*/ 471726 h 721043"/>
              <a:gd name="connsiteX208" fmla="*/ 244858 w 857315"/>
              <a:gd name="connsiteY208" fmla="*/ 456962 h 721043"/>
              <a:gd name="connsiteX209" fmla="*/ 302961 w 857315"/>
              <a:gd name="connsiteY209" fmla="*/ 432673 h 721043"/>
              <a:gd name="connsiteX210" fmla="*/ 362492 w 857315"/>
              <a:gd name="connsiteY210" fmla="*/ 436483 h 721043"/>
              <a:gd name="connsiteX211" fmla="*/ 373446 w 857315"/>
              <a:gd name="connsiteY211" fmla="*/ 440293 h 721043"/>
              <a:gd name="connsiteX212" fmla="*/ 371541 w 857315"/>
              <a:gd name="connsiteY212" fmla="*/ 436007 h 721043"/>
              <a:gd name="connsiteX213" fmla="*/ 367255 w 857315"/>
              <a:gd name="connsiteY213" fmla="*/ 421719 h 721043"/>
              <a:gd name="connsiteX214" fmla="*/ 370598 w 857315"/>
              <a:gd name="connsiteY214" fmla="*/ 383143 h 721043"/>
              <a:gd name="connsiteX215" fmla="*/ 404412 w 857315"/>
              <a:gd name="connsiteY215" fmla="*/ 342186 h 721043"/>
              <a:gd name="connsiteX216" fmla="*/ 447750 w 857315"/>
              <a:gd name="connsiteY216" fmla="*/ 325993 h 721043"/>
              <a:gd name="connsiteX217" fmla="*/ 448236 w 857315"/>
              <a:gd name="connsiteY217" fmla="*/ 325993 h 721043"/>
              <a:gd name="connsiteX218" fmla="*/ 524912 w 857315"/>
              <a:gd name="connsiteY218" fmla="*/ 322659 h 721043"/>
              <a:gd name="connsiteX219" fmla="*/ 524427 w 857315"/>
              <a:gd name="connsiteY219" fmla="*/ 333137 h 721043"/>
              <a:gd name="connsiteX220" fmla="*/ 499662 w 857315"/>
              <a:gd name="connsiteY220" fmla="*/ 382191 h 721043"/>
              <a:gd name="connsiteX221" fmla="*/ 504424 w 857315"/>
              <a:gd name="connsiteY221" fmla="*/ 410289 h 721043"/>
              <a:gd name="connsiteX222" fmla="*/ 510615 w 857315"/>
              <a:gd name="connsiteY222" fmla="*/ 420767 h 721043"/>
              <a:gd name="connsiteX223" fmla="*/ 511568 w 857315"/>
              <a:gd name="connsiteY223" fmla="*/ 423148 h 721043"/>
              <a:gd name="connsiteX224" fmla="*/ 509187 w 857315"/>
              <a:gd name="connsiteY224" fmla="*/ 422672 h 721043"/>
              <a:gd name="connsiteX225" fmla="*/ 498709 w 857315"/>
              <a:gd name="connsiteY225" fmla="*/ 414099 h 721043"/>
              <a:gd name="connsiteX226" fmla="*/ 487755 w 857315"/>
              <a:gd name="connsiteY226" fmla="*/ 381238 h 721043"/>
              <a:gd name="connsiteX227" fmla="*/ 514425 w 857315"/>
              <a:gd name="connsiteY227" fmla="*/ 323612 h 721043"/>
              <a:gd name="connsiteX228" fmla="*/ 524912 w 857315"/>
              <a:gd name="connsiteY228" fmla="*/ 322659 h 721043"/>
              <a:gd name="connsiteX229" fmla="*/ 750655 w 857315"/>
              <a:gd name="connsiteY229" fmla="*/ 127397 h 721043"/>
              <a:gd name="connsiteX230" fmla="*/ 753998 w 857315"/>
              <a:gd name="connsiteY230" fmla="*/ 129778 h 721043"/>
              <a:gd name="connsiteX231" fmla="*/ 753036 w 857315"/>
              <a:gd name="connsiteY231" fmla="*/ 134541 h 721043"/>
              <a:gd name="connsiteX232" fmla="*/ 749236 w 857315"/>
              <a:gd name="connsiteY232" fmla="*/ 137874 h 721043"/>
              <a:gd name="connsiteX233" fmla="*/ 746854 w 857315"/>
              <a:gd name="connsiteY233" fmla="*/ 139303 h 721043"/>
              <a:gd name="connsiteX234" fmla="*/ 745426 w 857315"/>
              <a:gd name="connsiteY234" fmla="*/ 143113 h 721043"/>
              <a:gd name="connsiteX235" fmla="*/ 749236 w 857315"/>
              <a:gd name="connsiteY235" fmla="*/ 145971 h 721043"/>
              <a:gd name="connsiteX236" fmla="*/ 754474 w 857315"/>
              <a:gd name="connsiteY236" fmla="*/ 143589 h 721043"/>
              <a:gd name="connsiteX237" fmla="*/ 756856 w 857315"/>
              <a:gd name="connsiteY237" fmla="*/ 140732 h 721043"/>
              <a:gd name="connsiteX238" fmla="*/ 754951 w 857315"/>
              <a:gd name="connsiteY238" fmla="*/ 136922 h 721043"/>
              <a:gd name="connsiteX239" fmla="*/ 753998 w 857315"/>
              <a:gd name="connsiteY239" fmla="*/ 135969 h 721043"/>
              <a:gd name="connsiteX240" fmla="*/ 755417 w 857315"/>
              <a:gd name="connsiteY240" fmla="*/ 135493 h 721043"/>
              <a:gd name="connsiteX241" fmla="*/ 762085 w 857315"/>
              <a:gd name="connsiteY241" fmla="*/ 139303 h 721043"/>
              <a:gd name="connsiteX242" fmla="*/ 760666 w 857315"/>
              <a:gd name="connsiteY242" fmla="*/ 148352 h 721043"/>
              <a:gd name="connsiteX243" fmla="*/ 750179 w 857315"/>
              <a:gd name="connsiteY243" fmla="*/ 155496 h 721043"/>
              <a:gd name="connsiteX244" fmla="*/ 741616 w 857315"/>
              <a:gd name="connsiteY244" fmla="*/ 153591 h 721043"/>
              <a:gd name="connsiteX245" fmla="*/ 734948 w 857315"/>
              <a:gd name="connsiteY245" fmla="*/ 144542 h 721043"/>
              <a:gd name="connsiteX246" fmla="*/ 737806 w 857315"/>
              <a:gd name="connsiteY246" fmla="*/ 133588 h 721043"/>
              <a:gd name="connsiteX247" fmla="*/ 750655 w 857315"/>
              <a:gd name="connsiteY247" fmla="*/ 127397 h 721043"/>
              <a:gd name="connsiteX248" fmla="*/ 738749 w 857315"/>
              <a:gd name="connsiteY248" fmla="*/ 201692 h 721043"/>
              <a:gd name="connsiteX249" fmla="*/ 709697 w 857315"/>
              <a:gd name="connsiteY249" fmla="*/ 189309 h 721043"/>
              <a:gd name="connsiteX250" fmla="*/ 676360 w 857315"/>
              <a:gd name="connsiteY250" fmla="*/ 187404 h 721043"/>
              <a:gd name="connsiteX251" fmla="*/ 660653 w 857315"/>
              <a:gd name="connsiteY251" fmla="*/ 189786 h 721043"/>
              <a:gd name="connsiteX252" fmla="*/ 660167 w 857315"/>
              <a:gd name="connsiteY252" fmla="*/ 189786 h 721043"/>
              <a:gd name="connsiteX253" fmla="*/ 661596 w 857315"/>
              <a:gd name="connsiteY253" fmla="*/ 191691 h 721043"/>
              <a:gd name="connsiteX254" fmla="*/ 661596 w 857315"/>
              <a:gd name="connsiteY254" fmla="*/ 192167 h 721043"/>
              <a:gd name="connsiteX255" fmla="*/ 664930 w 857315"/>
              <a:gd name="connsiteY255" fmla="*/ 198358 h 721043"/>
              <a:gd name="connsiteX256" fmla="*/ 685885 w 857315"/>
              <a:gd name="connsiteY256" fmla="*/ 284559 h 721043"/>
              <a:gd name="connsiteX257" fmla="*/ 685409 w 857315"/>
              <a:gd name="connsiteY257" fmla="*/ 351711 h 721043"/>
              <a:gd name="connsiteX258" fmla="*/ 667787 w 857315"/>
              <a:gd name="connsiteY258" fmla="*/ 431721 h 721043"/>
              <a:gd name="connsiteX259" fmla="*/ 665882 w 857315"/>
              <a:gd name="connsiteY259" fmla="*/ 436483 h 721043"/>
              <a:gd name="connsiteX260" fmla="*/ 705887 w 857315"/>
              <a:gd name="connsiteY260" fmla="*/ 449342 h 721043"/>
              <a:gd name="connsiteX261" fmla="*/ 748750 w 857315"/>
              <a:gd name="connsiteY261" fmla="*/ 465058 h 721043"/>
              <a:gd name="connsiteX262" fmla="*/ 807795 w 857315"/>
              <a:gd name="connsiteY262" fmla="*/ 466011 h 721043"/>
              <a:gd name="connsiteX263" fmla="*/ 813520 w 857315"/>
              <a:gd name="connsiteY263" fmla="*/ 459343 h 721043"/>
              <a:gd name="connsiteX264" fmla="*/ 821616 w 857315"/>
              <a:gd name="connsiteY264" fmla="*/ 444103 h 721043"/>
              <a:gd name="connsiteX265" fmla="*/ 825426 w 857315"/>
              <a:gd name="connsiteY265" fmla="*/ 327898 h 721043"/>
              <a:gd name="connsiteX266" fmla="*/ 782087 w 857315"/>
              <a:gd name="connsiteY266" fmla="*/ 241221 h 721043"/>
              <a:gd name="connsiteX267" fmla="*/ 738749 w 857315"/>
              <a:gd name="connsiteY267" fmla="*/ 201692 h 721043"/>
              <a:gd name="connsiteX268" fmla="*/ 650166 w 857315"/>
              <a:gd name="connsiteY268" fmla="*/ 199311 h 721043"/>
              <a:gd name="connsiteX269" fmla="*/ 634460 w 857315"/>
              <a:gd name="connsiteY269" fmla="*/ 202644 h 721043"/>
              <a:gd name="connsiteX270" fmla="*/ 627792 w 857315"/>
              <a:gd name="connsiteY270" fmla="*/ 203597 h 721043"/>
              <a:gd name="connsiteX271" fmla="*/ 626830 w 857315"/>
              <a:gd name="connsiteY271" fmla="*/ 232648 h 721043"/>
              <a:gd name="connsiteX272" fmla="*/ 626354 w 857315"/>
              <a:gd name="connsiteY272" fmla="*/ 234077 h 721043"/>
              <a:gd name="connsiteX273" fmla="*/ 632078 w 857315"/>
              <a:gd name="connsiteY273" fmla="*/ 236934 h 721043"/>
              <a:gd name="connsiteX274" fmla="*/ 652547 w 857315"/>
              <a:gd name="connsiteY274" fmla="*/ 263604 h 721043"/>
              <a:gd name="connsiteX275" fmla="*/ 656834 w 857315"/>
              <a:gd name="connsiteY275" fmla="*/ 311706 h 721043"/>
              <a:gd name="connsiteX276" fmla="*/ 637784 w 857315"/>
              <a:gd name="connsiteY276" fmla="*/ 337899 h 721043"/>
              <a:gd name="connsiteX277" fmla="*/ 628735 w 857315"/>
              <a:gd name="connsiteY277" fmla="*/ 341709 h 721043"/>
              <a:gd name="connsiteX278" fmla="*/ 628259 w 857315"/>
              <a:gd name="connsiteY278" fmla="*/ 342186 h 721043"/>
              <a:gd name="connsiteX279" fmla="*/ 625401 w 857315"/>
              <a:gd name="connsiteY279" fmla="*/ 367903 h 721043"/>
              <a:gd name="connsiteX280" fmla="*/ 637307 w 857315"/>
              <a:gd name="connsiteY280" fmla="*/ 370284 h 721043"/>
              <a:gd name="connsiteX281" fmla="*/ 650633 w 857315"/>
              <a:gd name="connsiteY281" fmla="*/ 388858 h 721043"/>
              <a:gd name="connsiteX282" fmla="*/ 653500 w 857315"/>
              <a:gd name="connsiteY282" fmla="*/ 405051 h 721043"/>
              <a:gd name="connsiteX283" fmla="*/ 653014 w 857315"/>
              <a:gd name="connsiteY283" fmla="*/ 429816 h 721043"/>
              <a:gd name="connsiteX284" fmla="*/ 652062 w 857315"/>
              <a:gd name="connsiteY284" fmla="*/ 434102 h 721043"/>
              <a:gd name="connsiteX285" fmla="*/ 659682 w 857315"/>
              <a:gd name="connsiteY285" fmla="*/ 435531 h 721043"/>
              <a:gd name="connsiteX286" fmla="*/ 659682 w 857315"/>
              <a:gd name="connsiteY286" fmla="*/ 435054 h 721043"/>
              <a:gd name="connsiteX287" fmla="*/ 661110 w 857315"/>
              <a:gd name="connsiteY287" fmla="*/ 429339 h 721043"/>
              <a:gd name="connsiteX288" fmla="*/ 674436 w 857315"/>
              <a:gd name="connsiteY288" fmla="*/ 350282 h 721043"/>
              <a:gd name="connsiteX289" fmla="*/ 673017 w 857315"/>
              <a:gd name="connsiteY289" fmla="*/ 285512 h 721043"/>
              <a:gd name="connsiteX290" fmla="*/ 652062 w 857315"/>
              <a:gd name="connsiteY290" fmla="*/ 203597 h 721043"/>
              <a:gd name="connsiteX291" fmla="*/ 650166 w 857315"/>
              <a:gd name="connsiteY291" fmla="*/ 199311 h 721043"/>
              <a:gd name="connsiteX292" fmla="*/ 764466 w 857315"/>
              <a:gd name="connsiteY292" fmla="*/ 265033 h 721043"/>
              <a:gd name="connsiteX293" fmla="*/ 790660 w 857315"/>
              <a:gd name="connsiteY293" fmla="*/ 300276 h 721043"/>
              <a:gd name="connsiteX294" fmla="*/ 801147 w 857315"/>
              <a:gd name="connsiteY294" fmla="*/ 331708 h 721043"/>
              <a:gd name="connsiteX295" fmla="*/ 806386 w 857315"/>
              <a:gd name="connsiteY295" fmla="*/ 370284 h 721043"/>
              <a:gd name="connsiteX296" fmla="*/ 805424 w 857315"/>
              <a:gd name="connsiteY296" fmla="*/ 386001 h 721043"/>
              <a:gd name="connsiteX297" fmla="*/ 804471 w 857315"/>
              <a:gd name="connsiteY297" fmla="*/ 388382 h 721043"/>
              <a:gd name="connsiteX298" fmla="*/ 803042 w 857315"/>
              <a:gd name="connsiteY298" fmla="*/ 386001 h 721043"/>
              <a:gd name="connsiteX299" fmla="*/ 799242 w 857315"/>
              <a:gd name="connsiteY299" fmla="*/ 371237 h 721043"/>
              <a:gd name="connsiteX300" fmla="*/ 789717 w 857315"/>
              <a:gd name="connsiteY300" fmla="*/ 334089 h 721043"/>
              <a:gd name="connsiteX301" fmla="*/ 778287 w 857315"/>
              <a:gd name="connsiteY301" fmla="*/ 305991 h 721043"/>
              <a:gd name="connsiteX302" fmla="*/ 755427 w 857315"/>
              <a:gd name="connsiteY302" fmla="*/ 275034 h 721043"/>
              <a:gd name="connsiteX303" fmla="*/ 752569 w 857315"/>
              <a:gd name="connsiteY303" fmla="*/ 264557 h 721043"/>
              <a:gd name="connsiteX304" fmla="*/ 764466 w 857315"/>
              <a:gd name="connsiteY304" fmla="*/ 265033 h 721043"/>
              <a:gd name="connsiteX305" fmla="*/ 640165 w 857315"/>
              <a:gd name="connsiteY305" fmla="*/ 392192 h 721043"/>
              <a:gd name="connsiteX306" fmla="*/ 631592 w 857315"/>
              <a:gd name="connsiteY306" fmla="*/ 380762 h 721043"/>
              <a:gd name="connsiteX307" fmla="*/ 616352 w 857315"/>
              <a:gd name="connsiteY307" fmla="*/ 383619 h 721043"/>
              <a:gd name="connsiteX308" fmla="*/ 612066 w 857315"/>
              <a:gd name="connsiteY308" fmla="*/ 386477 h 721043"/>
              <a:gd name="connsiteX309" fmla="*/ 608732 w 857315"/>
              <a:gd name="connsiteY309" fmla="*/ 389811 h 721043"/>
              <a:gd name="connsiteX310" fmla="*/ 604446 w 857315"/>
              <a:gd name="connsiteY310" fmla="*/ 399336 h 721043"/>
              <a:gd name="connsiteX311" fmla="*/ 600636 w 857315"/>
              <a:gd name="connsiteY311" fmla="*/ 436959 h 721043"/>
              <a:gd name="connsiteX312" fmla="*/ 645880 w 857315"/>
              <a:gd name="connsiteY312" fmla="*/ 433626 h 721043"/>
              <a:gd name="connsiteX313" fmla="*/ 645880 w 857315"/>
              <a:gd name="connsiteY313" fmla="*/ 429339 h 721043"/>
              <a:gd name="connsiteX314" fmla="*/ 643985 w 857315"/>
              <a:gd name="connsiteY314" fmla="*/ 406003 h 721043"/>
              <a:gd name="connsiteX315" fmla="*/ 640165 w 857315"/>
              <a:gd name="connsiteY315" fmla="*/ 392192 h 721043"/>
              <a:gd name="connsiteX316" fmla="*/ 688266 w 857315"/>
              <a:gd name="connsiteY316" fmla="*/ 535067 h 721043"/>
              <a:gd name="connsiteX317" fmla="*/ 685885 w 857315"/>
              <a:gd name="connsiteY317" fmla="*/ 535067 h 721043"/>
              <a:gd name="connsiteX318" fmla="*/ 687314 w 857315"/>
              <a:gd name="connsiteY318" fmla="*/ 533162 h 721043"/>
              <a:gd name="connsiteX319" fmla="*/ 698258 w 857315"/>
              <a:gd name="connsiteY319" fmla="*/ 526971 h 721043"/>
              <a:gd name="connsiteX320" fmla="*/ 730643 w 857315"/>
              <a:gd name="connsiteY320" fmla="*/ 520303 h 721043"/>
              <a:gd name="connsiteX321" fmla="*/ 757313 w 857315"/>
              <a:gd name="connsiteY321" fmla="*/ 523161 h 721043"/>
              <a:gd name="connsiteX322" fmla="*/ 789698 w 857315"/>
              <a:gd name="connsiteY322" fmla="*/ 539829 h 721043"/>
              <a:gd name="connsiteX323" fmla="*/ 790650 w 857315"/>
              <a:gd name="connsiteY323" fmla="*/ 550307 h 721043"/>
              <a:gd name="connsiteX324" fmla="*/ 784469 w 857315"/>
              <a:gd name="connsiteY324" fmla="*/ 552688 h 721043"/>
              <a:gd name="connsiteX325" fmla="*/ 780659 w 857315"/>
              <a:gd name="connsiteY325" fmla="*/ 550307 h 721043"/>
              <a:gd name="connsiteX326" fmla="*/ 730176 w 857315"/>
              <a:gd name="connsiteY326" fmla="*/ 531257 h 721043"/>
              <a:gd name="connsiteX327" fmla="*/ 700172 w 857315"/>
              <a:gd name="connsiteY327" fmla="*/ 533162 h 721043"/>
              <a:gd name="connsiteX328" fmla="*/ 688266 w 857315"/>
              <a:gd name="connsiteY328" fmla="*/ 535067 h 721043"/>
              <a:gd name="connsiteX329" fmla="*/ 682075 w 857315"/>
              <a:gd name="connsiteY329" fmla="*/ 587931 h 721043"/>
              <a:gd name="connsiteX330" fmla="*/ 712069 w 857315"/>
              <a:gd name="connsiteY330" fmla="*/ 593646 h 721043"/>
              <a:gd name="connsiteX331" fmla="*/ 726833 w 857315"/>
              <a:gd name="connsiteY331" fmla="*/ 599361 h 721043"/>
              <a:gd name="connsiteX332" fmla="*/ 733500 w 857315"/>
              <a:gd name="connsiteY332" fmla="*/ 603171 h 721043"/>
              <a:gd name="connsiteX333" fmla="*/ 725880 w 857315"/>
              <a:gd name="connsiteY333" fmla="*/ 601742 h 721043"/>
              <a:gd name="connsiteX334" fmla="*/ 710164 w 857315"/>
              <a:gd name="connsiteY334" fmla="*/ 597456 h 721043"/>
              <a:gd name="connsiteX335" fmla="*/ 681589 w 857315"/>
              <a:gd name="connsiteY335" fmla="*/ 595074 h 721043"/>
              <a:gd name="connsiteX336" fmla="*/ 638727 w 857315"/>
              <a:gd name="connsiteY336" fmla="*/ 606028 h 721043"/>
              <a:gd name="connsiteX337" fmla="*/ 613019 w 857315"/>
              <a:gd name="connsiteY337" fmla="*/ 622221 h 721043"/>
              <a:gd name="connsiteX338" fmla="*/ 580634 w 857315"/>
              <a:gd name="connsiteY338" fmla="*/ 643176 h 721043"/>
              <a:gd name="connsiteX339" fmla="*/ 535390 w 857315"/>
              <a:gd name="connsiteY339" fmla="*/ 650796 h 721043"/>
              <a:gd name="connsiteX340" fmla="*/ 486812 w 857315"/>
              <a:gd name="connsiteY340" fmla="*/ 628412 h 721043"/>
              <a:gd name="connsiteX341" fmla="*/ 464419 w 857315"/>
              <a:gd name="connsiteY341" fmla="*/ 612696 h 721043"/>
              <a:gd name="connsiteX342" fmla="*/ 438702 w 857315"/>
              <a:gd name="connsiteY342" fmla="*/ 603171 h 721043"/>
              <a:gd name="connsiteX343" fmla="*/ 410127 w 857315"/>
              <a:gd name="connsiteY343" fmla="*/ 606504 h 721043"/>
              <a:gd name="connsiteX344" fmla="*/ 380132 w 857315"/>
              <a:gd name="connsiteY344" fmla="*/ 618887 h 721043"/>
              <a:gd name="connsiteX345" fmla="*/ 366321 w 857315"/>
              <a:gd name="connsiteY345" fmla="*/ 625554 h 721043"/>
              <a:gd name="connsiteX346" fmla="*/ 353462 w 857315"/>
              <a:gd name="connsiteY346" fmla="*/ 626507 h 721043"/>
              <a:gd name="connsiteX347" fmla="*/ 360120 w 857315"/>
              <a:gd name="connsiteY347" fmla="*/ 615553 h 721043"/>
              <a:gd name="connsiteX348" fmla="*/ 373455 w 857315"/>
              <a:gd name="connsiteY348" fmla="*/ 606504 h 721043"/>
              <a:gd name="connsiteX349" fmla="*/ 406317 w 857315"/>
              <a:gd name="connsiteY349" fmla="*/ 593646 h 721043"/>
              <a:gd name="connsiteX350" fmla="*/ 441073 w 857315"/>
              <a:gd name="connsiteY350" fmla="*/ 589836 h 721043"/>
              <a:gd name="connsiteX351" fmla="*/ 471077 w 857315"/>
              <a:gd name="connsiteY351" fmla="*/ 600789 h 721043"/>
              <a:gd name="connsiteX352" fmla="*/ 494890 w 857315"/>
              <a:gd name="connsiteY352" fmla="*/ 617458 h 721043"/>
              <a:gd name="connsiteX353" fmla="*/ 536800 w 857315"/>
              <a:gd name="connsiteY353" fmla="*/ 638413 h 721043"/>
              <a:gd name="connsiteX354" fmla="*/ 576319 w 857315"/>
              <a:gd name="connsiteY354" fmla="*/ 632222 h 721043"/>
              <a:gd name="connsiteX355" fmla="*/ 592511 w 857315"/>
              <a:gd name="connsiteY355" fmla="*/ 623173 h 721043"/>
              <a:gd name="connsiteX356" fmla="*/ 607275 w 857315"/>
              <a:gd name="connsiteY356" fmla="*/ 613172 h 721043"/>
              <a:gd name="connsiteX357" fmla="*/ 634898 w 857315"/>
              <a:gd name="connsiteY357" fmla="*/ 596979 h 721043"/>
              <a:gd name="connsiteX358" fmla="*/ 682075 w 857315"/>
              <a:gd name="connsiteY358" fmla="*/ 587931 h 721043"/>
              <a:gd name="connsiteX359" fmla="*/ 454904 w 857315"/>
              <a:gd name="connsiteY359" fmla="*/ 436959 h 721043"/>
              <a:gd name="connsiteX360" fmla="*/ 444426 w 857315"/>
              <a:gd name="connsiteY360" fmla="*/ 388382 h 721043"/>
              <a:gd name="connsiteX361" fmla="*/ 444902 w 857315"/>
              <a:gd name="connsiteY361" fmla="*/ 340757 h 721043"/>
              <a:gd name="connsiteX362" fmla="*/ 411089 w 857315"/>
              <a:gd name="connsiteY362" fmla="*/ 353616 h 721043"/>
              <a:gd name="connsiteX363" fmla="*/ 381085 w 857315"/>
              <a:gd name="connsiteY363" fmla="*/ 387906 h 721043"/>
              <a:gd name="connsiteX364" fmla="*/ 376799 w 857315"/>
              <a:gd name="connsiteY364" fmla="*/ 420767 h 721043"/>
              <a:gd name="connsiteX365" fmla="*/ 377761 w 857315"/>
              <a:gd name="connsiteY365" fmla="*/ 427434 h 721043"/>
              <a:gd name="connsiteX366" fmla="*/ 379666 w 857315"/>
              <a:gd name="connsiteY366" fmla="*/ 433149 h 721043"/>
              <a:gd name="connsiteX367" fmla="*/ 382999 w 857315"/>
              <a:gd name="connsiteY367" fmla="*/ 442674 h 721043"/>
              <a:gd name="connsiteX368" fmla="*/ 383476 w 857315"/>
              <a:gd name="connsiteY368" fmla="*/ 443627 h 721043"/>
              <a:gd name="connsiteX369" fmla="*/ 413013 w 857315"/>
              <a:gd name="connsiteY369" fmla="*/ 453628 h 721043"/>
              <a:gd name="connsiteX370" fmla="*/ 459676 w 857315"/>
              <a:gd name="connsiteY370" fmla="*/ 464582 h 721043"/>
              <a:gd name="connsiteX371" fmla="*/ 464914 w 857315"/>
              <a:gd name="connsiteY371" fmla="*/ 464582 h 721043"/>
              <a:gd name="connsiteX372" fmla="*/ 454904 w 857315"/>
              <a:gd name="connsiteY372" fmla="*/ 436959 h 721043"/>
              <a:gd name="connsiteX373" fmla="*/ 375846 w 857315"/>
              <a:gd name="connsiteY373" fmla="*/ 710803 h 721043"/>
              <a:gd name="connsiteX374" fmla="*/ 378227 w 857315"/>
              <a:gd name="connsiteY374" fmla="*/ 711279 h 721043"/>
              <a:gd name="connsiteX375" fmla="*/ 383942 w 857315"/>
              <a:gd name="connsiteY375" fmla="*/ 708898 h 721043"/>
              <a:gd name="connsiteX376" fmla="*/ 385847 w 857315"/>
              <a:gd name="connsiteY376" fmla="*/ 706041 h 721043"/>
              <a:gd name="connsiteX377" fmla="*/ 383942 w 857315"/>
              <a:gd name="connsiteY377" fmla="*/ 701754 h 721043"/>
              <a:gd name="connsiteX378" fmla="*/ 383466 w 857315"/>
              <a:gd name="connsiteY378" fmla="*/ 700802 h 721043"/>
              <a:gd name="connsiteX379" fmla="*/ 384895 w 857315"/>
              <a:gd name="connsiteY379" fmla="*/ 700326 h 721043"/>
              <a:gd name="connsiteX380" fmla="*/ 391562 w 857315"/>
              <a:gd name="connsiteY380" fmla="*/ 704612 h 721043"/>
              <a:gd name="connsiteX381" fmla="*/ 389657 w 857315"/>
              <a:gd name="connsiteY381" fmla="*/ 713661 h 721043"/>
              <a:gd name="connsiteX382" fmla="*/ 379170 w 857315"/>
              <a:gd name="connsiteY382" fmla="*/ 720804 h 721043"/>
              <a:gd name="connsiteX383" fmla="*/ 370131 w 857315"/>
              <a:gd name="connsiteY383" fmla="*/ 718899 h 721043"/>
              <a:gd name="connsiteX384" fmla="*/ 363940 w 857315"/>
              <a:gd name="connsiteY384" fmla="*/ 709851 h 721043"/>
              <a:gd name="connsiteX385" fmla="*/ 366797 w 857315"/>
              <a:gd name="connsiteY385" fmla="*/ 698421 h 721043"/>
              <a:gd name="connsiteX386" fmla="*/ 380132 w 857315"/>
              <a:gd name="connsiteY386" fmla="*/ 692229 h 721043"/>
              <a:gd name="connsiteX387" fmla="*/ 383466 w 857315"/>
              <a:gd name="connsiteY387" fmla="*/ 694611 h 721043"/>
              <a:gd name="connsiteX388" fmla="*/ 382514 w 857315"/>
              <a:gd name="connsiteY388" fmla="*/ 699373 h 721043"/>
              <a:gd name="connsiteX389" fmla="*/ 377751 w 857315"/>
              <a:gd name="connsiteY389" fmla="*/ 703183 h 721043"/>
              <a:gd name="connsiteX390" fmla="*/ 374408 w 857315"/>
              <a:gd name="connsiteY390" fmla="*/ 708422 h 721043"/>
              <a:gd name="connsiteX391" fmla="*/ 375846 w 857315"/>
              <a:gd name="connsiteY391" fmla="*/ 710803 h 721043"/>
              <a:gd name="connsiteX392" fmla="*/ 214874 w 857315"/>
              <a:gd name="connsiteY392" fmla="*/ 610314 h 721043"/>
              <a:gd name="connsiteX393" fmla="*/ 217255 w 857315"/>
              <a:gd name="connsiteY393" fmla="*/ 624602 h 721043"/>
              <a:gd name="connsiteX394" fmla="*/ 228685 w 857315"/>
              <a:gd name="connsiteY394" fmla="*/ 626507 h 721043"/>
              <a:gd name="connsiteX395" fmla="*/ 233924 w 857315"/>
              <a:gd name="connsiteY395" fmla="*/ 629364 h 721043"/>
              <a:gd name="connsiteX396" fmla="*/ 217741 w 857315"/>
              <a:gd name="connsiteY396" fmla="*/ 634127 h 721043"/>
              <a:gd name="connsiteX397" fmla="*/ 217741 w 857315"/>
              <a:gd name="connsiteY397" fmla="*/ 645557 h 721043"/>
              <a:gd name="connsiteX398" fmla="*/ 212492 w 857315"/>
              <a:gd name="connsiteY398" fmla="*/ 648414 h 721043"/>
              <a:gd name="connsiteX399" fmla="*/ 206777 w 857315"/>
              <a:gd name="connsiteY399" fmla="*/ 645557 h 721043"/>
              <a:gd name="connsiteX400" fmla="*/ 207254 w 857315"/>
              <a:gd name="connsiteY400" fmla="*/ 634603 h 721043"/>
              <a:gd name="connsiteX401" fmla="*/ 192966 w 857315"/>
              <a:gd name="connsiteY401" fmla="*/ 634603 h 721043"/>
              <a:gd name="connsiteX402" fmla="*/ 190109 w 857315"/>
              <a:gd name="connsiteY402" fmla="*/ 629364 h 721043"/>
              <a:gd name="connsiteX403" fmla="*/ 192966 w 857315"/>
              <a:gd name="connsiteY403" fmla="*/ 623649 h 721043"/>
              <a:gd name="connsiteX404" fmla="*/ 207730 w 857315"/>
              <a:gd name="connsiteY404" fmla="*/ 624126 h 721043"/>
              <a:gd name="connsiteX405" fmla="*/ 209635 w 857315"/>
              <a:gd name="connsiteY405" fmla="*/ 610314 h 721043"/>
              <a:gd name="connsiteX406" fmla="*/ 212016 w 857315"/>
              <a:gd name="connsiteY406" fmla="*/ 604599 h 721043"/>
              <a:gd name="connsiteX407" fmla="*/ 214874 w 857315"/>
              <a:gd name="connsiteY407" fmla="*/ 610314 h 721043"/>
              <a:gd name="connsiteX408" fmla="*/ 81524 w 857315"/>
              <a:gd name="connsiteY408" fmla="*/ 297418 h 721043"/>
              <a:gd name="connsiteX409" fmla="*/ 84391 w 857315"/>
              <a:gd name="connsiteY409" fmla="*/ 299323 h 721043"/>
              <a:gd name="connsiteX410" fmla="*/ 83905 w 857315"/>
              <a:gd name="connsiteY410" fmla="*/ 304086 h 721043"/>
              <a:gd name="connsiteX411" fmla="*/ 79142 w 857315"/>
              <a:gd name="connsiteY411" fmla="*/ 308372 h 721043"/>
              <a:gd name="connsiteX412" fmla="*/ 76761 w 857315"/>
              <a:gd name="connsiteY412" fmla="*/ 309801 h 721043"/>
              <a:gd name="connsiteX413" fmla="*/ 75809 w 857315"/>
              <a:gd name="connsiteY413" fmla="*/ 313134 h 721043"/>
              <a:gd name="connsiteX414" fmla="*/ 79619 w 857315"/>
              <a:gd name="connsiteY414" fmla="*/ 316468 h 721043"/>
              <a:gd name="connsiteX415" fmla="*/ 85334 w 857315"/>
              <a:gd name="connsiteY415" fmla="*/ 314087 h 721043"/>
              <a:gd name="connsiteX416" fmla="*/ 87239 w 857315"/>
              <a:gd name="connsiteY416" fmla="*/ 311229 h 721043"/>
              <a:gd name="connsiteX417" fmla="*/ 85334 w 857315"/>
              <a:gd name="connsiteY417" fmla="*/ 306943 h 721043"/>
              <a:gd name="connsiteX418" fmla="*/ 84857 w 857315"/>
              <a:gd name="connsiteY418" fmla="*/ 305514 h 721043"/>
              <a:gd name="connsiteX419" fmla="*/ 85810 w 857315"/>
              <a:gd name="connsiteY419" fmla="*/ 305514 h 721043"/>
              <a:gd name="connsiteX420" fmla="*/ 92477 w 857315"/>
              <a:gd name="connsiteY420" fmla="*/ 309801 h 721043"/>
              <a:gd name="connsiteX421" fmla="*/ 91049 w 857315"/>
              <a:gd name="connsiteY421" fmla="*/ 318849 h 721043"/>
              <a:gd name="connsiteX422" fmla="*/ 80571 w 857315"/>
              <a:gd name="connsiteY422" fmla="*/ 325993 h 721043"/>
              <a:gd name="connsiteX423" fmla="*/ 71522 w 857315"/>
              <a:gd name="connsiteY423" fmla="*/ 324088 h 721043"/>
              <a:gd name="connsiteX424" fmla="*/ 64855 w 857315"/>
              <a:gd name="connsiteY424" fmla="*/ 315039 h 721043"/>
              <a:gd name="connsiteX425" fmla="*/ 67722 w 857315"/>
              <a:gd name="connsiteY425" fmla="*/ 303133 h 721043"/>
              <a:gd name="connsiteX426" fmla="*/ 81524 w 857315"/>
              <a:gd name="connsiteY426" fmla="*/ 297418 h 721043"/>
              <a:gd name="connsiteX427" fmla="*/ 123434 w 857315"/>
              <a:gd name="connsiteY427" fmla="*/ 61674 h 721043"/>
              <a:gd name="connsiteX428" fmla="*/ 128196 w 857315"/>
              <a:gd name="connsiteY428" fmla="*/ 64056 h 721043"/>
              <a:gd name="connsiteX429" fmla="*/ 128196 w 857315"/>
              <a:gd name="connsiteY429" fmla="*/ 69771 h 721043"/>
              <a:gd name="connsiteX430" fmla="*/ 121529 w 857315"/>
              <a:gd name="connsiteY430" fmla="*/ 72152 h 721043"/>
              <a:gd name="connsiteX431" fmla="*/ 112966 w 857315"/>
              <a:gd name="connsiteY431" fmla="*/ 76438 h 721043"/>
              <a:gd name="connsiteX432" fmla="*/ 110099 w 857315"/>
              <a:gd name="connsiteY432" fmla="*/ 85963 h 721043"/>
              <a:gd name="connsiteX433" fmla="*/ 114385 w 857315"/>
              <a:gd name="connsiteY433" fmla="*/ 92631 h 721043"/>
              <a:gd name="connsiteX434" fmla="*/ 121529 w 857315"/>
              <a:gd name="connsiteY434" fmla="*/ 94536 h 721043"/>
              <a:gd name="connsiteX435" fmla="*/ 133435 w 857315"/>
              <a:gd name="connsiteY435" fmla="*/ 88821 h 721043"/>
              <a:gd name="connsiteX436" fmla="*/ 136778 w 857315"/>
              <a:gd name="connsiteY436" fmla="*/ 80724 h 721043"/>
              <a:gd name="connsiteX437" fmla="*/ 131530 w 857315"/>
              <a:gd name="connsiteY437" fmla="*/ 73581 h 721043"/>
              <a:gd name="connsiteX438" fmla="*/ 130111 w 857315"/>
              <a:gd name="connsiteY438" fmla="*/ 71676 h 721043"/>
              <a:gd name="connsiteX439" fmla="*/ 132492 w 857315"/>
              <a:gd name="connsiteY439" fmla="*/ 71676 h 721043"/>
              <a:gd name="connsiteX440" fmla="*/ 136292 w 857315"/>
              <a:gd name="connsiteY440" fmla="*/ 73104 h 721043"/>
              <a:gd name="connsiteX441" fmla="*/ 142484 w 857315"/>
              <a:gd name="connsiteY441" fmla="*/ 79772 h 721043"/>
              <a:gd name="connsiteX442" fmla="*/ 139150 w 857315"/>
              <a:gd name="connsiteY442" fmla="*/ 93583 h 721043"/>
              <a:gd name="connsiteX443" fmla="*/ 122481 w 857315"/>
              <a:gd name="connsiteY443" fmla="*/ 104061 h 721043"/>
              <a:gd name="connsiteX444" fmla="*/ 108670 w 857315"/>
              <a:gd name="connsiteY444" fmla="*/ 101203 h 721043"/>
              <a:gd name="connsiteX445" fmla="*/ 100097 w 857315"/>
              <a:gd name="connsiteY445" fmla="*/ 87868 h 721043"/>
              <a:gd name="connsiteX446" fmla="*/ 104384 w 857315"/>
              <a:gd name="connsiteY446" fmla="*/ 70247 h 721043"/>
              <a:gd name="connsiteX447" fmla="*/ 111527 w 857315"/>
              <a:gd name="connsiteY447" fmla="*/ 63579 h 721043"/>
              <a:gd name="connsiteX448" fmla="*/ 123434 w 857315"/>
              <a:gd name="connsiteY448" fmla="*/ 61674 h 721043"/>
              <a:gd name="connsiteX449" fmla="*/ 685409 w 857315"/>
              <a:gd name="connsiteY449" fmla="*/ 644604 h 721043"/>
              <a:gd name="connsiteX450" fmla="*/ 682551 w 857315"/>
              <a:gd name="connsiteY450" fmla="*/ 654606 h 721043"/>
              <a:gd name="connsiteX451" fmla="*/ 686837 w 857315"/>
              <a:gd name="connsiteY451" fmla="*/ 661273 h 721043"/>
              <a:gd name="connsiteX452" fmla="*/ 693981 w 857315"/>
              <a:gd name="connsiteY452" fmla="*/ 662702 h 721043"/>
              <a:gd name="connsiteX453" fmla="*/ 705887 w 857315"/>
              <a:gd name="connsiteY453" fmla="*/ 656987 h 721043"/>
              <a:gd name="connsiteX454" fmla="*/ 709221 w 857315"/>
              <a:gd name="connsiteY454" fmla="*/ 649367 h 721043"/>
              <a:gd name="connsiteX455" fmla="*/ 703982 w 857315"/>
              <a:gd name="connsiteY455" fmla="*/ 641747 h 721043"/>
              <a:gd name="connsiteX456" fmla="*/ 702554 w 857315"/>
              <a:gd name="connsiteY456" fmla="*/ 640318 h 721043"/>
              <a:gd name="connsiteX457" fmla="*/ 704935 w 857315"/>
              <a:gd name="connsiteY457" fmla="*/ 640318 h 721043"/>
              <a:gd name="connsiteX458" fmla="*/ 709221 w 857315"/>
              <a:gd name="connsiteY458" fmla="*/ 641271 h 721043"/>
              <a:gd name="connsiteX459" fmla="*/ 714936 w 857315"/>
              <a:gd name="connsiteY459" fmla="*/ 647938 h 721043"/>
              <a:gd name="connsiteX460" fmla="*/ 712079 w 857315"/>
              <a:gd name="connsiteY460" fmla="*/ 661273 h 721043"/>
              <a:gd name="connsiteX461" fmla="*/ 694934 w 857315"/>
              <a:gd name="connsiteY461" fmla="*/ 672227 h 721043"/>
              <a:gd name="connsiteX462" fmla="*/ 681599 w 857315"/>
              <a:gd name="connsiteY462" fmla="*/ 669369 h 721043"/>
              <a:gd name="connsiteX463" fmla="*/ 672560 w 857315"/>
              <a:gd name="connsiteY463" fmla="*/ 656034 h 721043"/>
              <a:gd name="connsiteX464" fmla="*/ 676836 w 857315"/>
              <a:gd name="connsiteY464" fmla="*/ 638413 h 721043"/>
              <a:gd name="connsiteX465" fmla="*/ 683980 w 857315"/>
              <a:gd name="connsiteY465" fmla="*/ 631269 h 721043"/>
              <a:gd name="connsiteX466" fmla="*/ 695886 w 857315"/>
              <a:gd name="connsiteY466" fmla="*/ 629364 h 721043"/>
              <a:gd name="connsiteX467" fmla="*/ 700649 w 857315"/>
              <a:gd name="connsiteY467" fmla="*/ 632222 h 721043"/>
              <a:gd name="connsiteX468" fmla="*/ 701135 w 857315"/>
              <a:gd name="connsiteY468" fmla="*/ 637937 h 721043"/>
              <a:gd name="connsiteX469" fmla="*/ 693991 w 857315"/>
              <a:gd name="connsiteY469" fmla="*/ 640318 h 721043"/>
              <a:gd name="connsiteX470" fmla="*/ 685409 w 857315"/>
              <a:gd name="connsiteY470" fmla="*/ 644604 h 721043"/>
              <a:gd name="connsiteX471" fmla="*/ 479192 w 857315"/>
              <a:gd name="connsiteY471" fmla="*/ 513636 h 721043"/>
              <a:gd name="connsiteX472" fmla="*/ 498728 w 857315"/>
              <a:gd name="connsiteY472" fmla="*/ 518874 h 721043"/>
              <a:gd name="connsiteX473" fmla="*/ 530637 w 857315"/>
              <a:gd name="connsiteY473" fmla="*/ 530781 h 721043"/>
              <a:gd name="connsiteX474" fmla="*/ 555402 w 857315"/>
              <a:gd name="connsiteY474" fmla="*/ 539829 h 721043"/>
              <a:gd name="connsiteX475" fmla="*/ 611599 w 857315"/>
              <a:gd name="connsiteY475" fmla="*/ 543639 h 721043"/>
              <a:gd name="connsiteX476" fmla="*/ 621124 w 857315"/>
              <a:gd name="connsiteY476" fmla="*/ 540782 h 721043"/>
              <a:gd name="connsiteX477" fmla="*/ 619696 w 857315"/>
              <a:gd name="connsiteY477" fmla="*/ 541734 h 721043"/>
              <a:gd name="connsiteX478" fmla="*/ 612076 w 857315"/>
              <a:gd name="connsiteY478" fmla="*/ 546021 h 721043"/>
              <a:gd name="connsiteX479" fmla="*/ 592073 w 857315"/>
              <a:gd name="connsiteY479" fmla="*/ 550783 h 721043"/>
              <a:gd name="connsiteX480" fmla="*/ 553011 w 857315"/>
              <a:gd name="connsiteY480" fmla="*/ 546497 h 721043"/>
              <a:gd name="connsiteX481" fmla="*/ 526817 w 857315"/>
              <a:gd name="connsiteY481" fmla="*/ 538401 h 721043"/>
              <a:gd name="connsiteX482" fmla="*/ 495385 w 857315"/>
              <a:gd name="connsiteY482" fmla="*/ 527923 h 721043"/>
              <a:gd name="connsiteX483" fmla="*/ 411565 w 857315"/>
              <a:gd name="connsiteY483" fmla="*/ 531257 h 721043"/>
              <a:gd name="connsiteX484" fmla="*/ 361559 w 857315"/>
              <a:gd name="connsiteY484" fmla="*/ 556498 h 721043"/>
              <a:gd name="connsiteX485" fmla="*/ 297265 w 857315"/>
              <a:gd name="connsiteY485" fmla="*/ 578406 h 721043"/>
              <a:gd name="connsiteX486" fmla="*/ 221065 w 857315"/>
              <a:gd name="connsiteY486" fmla="*/ 563642 h 721043"/>
              <a:gd name="connsiteX487" fmla="*/ 182489 w 857315"/>
              <a:gd name="connsiteY487" fmla="*/ 552212 h 721043"/>
              <a:gd name="connsiteX488" fmla="*/ 142007 w 857315"/>
              <a:gd name="connsiteY488" fmla="*/ 554117 h 721043"/>
              <a:gd name="connsiteX489" fmla="*/ 124862 w 857315"/>
              <a:gd name="connsiteY489" fmla="*/ 561261 h 721043"/>
              <a:gd name="connsiteX490" fmla="*/ 110089 w 857315"/>
              <a:gd name="connsiteY490" fmla="*/ 565547 h 721043"/>
              <a:gd name="connsiteX491" fmla="*/ 111051 w 857315"/>
              <a:gd name="connsiteY491" fmla="*/ 559832 h 721043"/>
              <a:gd name="connsiteX492" fmla="*/ 118195 w 857315"/>
              <a:gd name="connsiteY492" fmla="*/ 551736 h 721043"/>
              <a:gd name="connsiteX493" fmla="*/ 137721 w 857315"/>
              <a:gd name="connsiteY493" fmla="*/ 540782 h 721043"/>
              <a:gd name="connsiteX494" fmla="*/ 184870 w 857315"/>
              <a:gd name="connsiteY494" fmla="*/ 538401 h 721043"/>
              <a:gd name="connsiteX495" fmla="*/ 226304 w 857315"/>
              <a:gd name="connsiteY495" fmla="*/ 551259 h 721043"/>
              <a:gd name="connsiteX496" fmla="*/ 296789 w 857315"/>
              <a:gd name="connsiteY496" fmla="*/ 565071 h 721043"/>
              <a:gd name="connsiteX497" fmla="*/ 356320 w 857315"/>
              <a:gd name="connsiteY497" fmla="*/ 545068 h 721043"/>
              <a:gd name="connsiteX498" fmla="*/ 407745 w 857315"/>
              <a:gd name="connsiteY498" fmla="*/ 520303 h 721043"/>
              <a:gd name="connsiteX499" fmla="*/ 457275 w 857315"/>
              <a:gd name="connsiteY499" fmla="*/ 511254 h 721043"/>
              <a:gd name="connsiteX500" fmla="*/ 463467 w 857315"/>
              <a:gd name="connsiteY500" fmla="*/ 511254 h 721043"/>
              <a:gd name="connsiteX501" fmla="*/ 479192 w 857315"/>
              <a:gd name="connsiteY501" fmla="*/ 513636 h 72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</a:cxnLst>
            <a:rect l="l" t="t" r="r" b="b"/>
            <a:pathLst>
              <a:path w="857315" h="721043">
                <a:moveTo>
                  <a:pt x="451570" y="76914"/>
                </a:moveTo>
                <a:lnTo>
                  <a:pt x="454427" y="85011"/>
                </a:lnTo>
                <a:cubicBezTo>
                  <a:pt x="455380" y="90411"/>
                  <a:pt x="456180" y="97869"/>
                  <a:pt x="456809" y="107394"/>
                </a:cubicBezTo>
                <a:cubicBezTo>
                  <a:pt x="472687" y="108023"/>
                  <a:pt x="481097" y="109614"/>
                  <a:pt x="482050" y="112157"/>
                </a:cubicBezTo>
                <a:cubicBezTo>
                  <a:pt x="481088" y="114700"/>
                  <a:pt x="472839" y="116443"/>
                  <a:pt x="457275" y="117396"/>
                </a:cubicBezTo>
                <a:cubicBezTo>
                  <a:pt x="457275" y="122796"/>
                  <a:pt x="457275" y="128673"/>
                  <a:pt x="457275" y="135017"/>
                </a:cubicBezTo>
                <a:cubicBezTo>
                  <a:pt x="457275" y="137560"/>
                  <a:pt x="455370" y="138827"/>
                  <a:pt x="451560" y="138827"/>
                </a:cubicBezTo>
                <a:cubicBezTo>
                  <a:pt x="447750" y="138827"/>
                  <a:pt x="445836" y="137560"/>
                  <a:pt x="445836" y="135017"/>
                </a:cubicBezTo>
                <a:cubicBezTo>
                  <a:pt x="445836" y="128664"/>
                  <a:pt x="446007" y="122949"/>
                  <a:pt x="446322" y="117872"/>
                </a:cubicBezTo>
                <a:cubicBezTo>
                  <a:pt x="439654" y="117872"/>
                  <a:pt x="432349" y="117872"/>
                  <a:pt x="424405" y="117872"/>
                </a:cubicBezTo>
                <a:cubicBezTo>
                  <a:pt x="421547" y="117872"/>
                  <a:pt x="420128" y="115967"/>
                  <a:pt x="420128" y="112157"/>
                </a:cubicBezTo>
                <a:cubicBezTo>
                  <a:pt x="420128" y="108347"/>
                  <a:pt x="421547" y="106442"/>
                  <a:pt x="424405" y="106442"/>
                </a:cubicBezTo>
                <a:cubicBezTo>
                  <a:pt x="432663" y="106442"/>
                  <a:pt x="440121" y="106604"/>
                  <a:pt x="446798" y="106918"/>
                </a:cubicBezTo>
                <a:cubicBezTo>
                  <a:pt x="447112" y="97717"/>
                  <a:pt x="447750" y="90411"/>
                  <a:pt x="448703" y="85011"/>
                </a:cubicBezTo>
                <a:lnTo>
                  <a:pt x="451570" y="76914"/>
                </a:lnTo>
                <a:close/>
                <a:moveTo>
                  <a:pt x="578729" y="238"/>
                </a:moveTo>
                <a:cubicBezTo>
                  <a:pt x="580005" y="238"/>
                  <a:pt x="581110" y="1029"/>
                  <a:pt x="582072" y="2619"/>
                </a:cubicBezTo>
                <a:cubicBezTo>
                  <a:pt x="583024" y="4210"/>
                  <a:pt x="582701" y="5629"/>
                  <a:pt x="581110" y="6906"/>
                </a:cubicBezTo>
                <a:lnTo>
                  <a:pt x="576824" y="10716"/>
                </a:lnTo>
                <a:cubicBezTo>
                  <a:pt x="576195" y="10077"/>
                  <a:pt x="575404" y="10554"/>
                  <a:pt x="574442" y="12144"/>
                </a:cubicBezTo>
                <a:cubicBezTo>
                  <a:pt x="573176" y="13735"/>
                  <a:pt x="572699" y="15002"/>
                  <a:pt x="573023" y="15954"/>
                </a:cubicBezTo>
                <a:cubicBezTo>
                  <a:pt x="573023" y="17859"/>
                  <a:pt x="574290" y="18812"/>
                  <a:pt x="576824" y="18812"/>
                </a:cubicBezTo>
                <a:cubicBezTo>
                  <a:pt x="579691" y="18812"/>
                  <a:pt x="581586" y="18021"/>
                  <a:pt x="582548" y="16431"/>
                </a:cubicBezTo>
                <a:cubicBezTo>
                  <a:pt x="583501" y="15802"/>
                  <a:pt x="584301" y="14840"/>
                  <a:pt x="584929" y="13573"/>
                </a:cubicBezTo>
                <a:cubicBezTo>
                  <a:pt x="584929" y="13259"/>
                  <a:pt x="584301" y="11830"/>
                  <a:pt x="583024" y="9287"/>
                </a:cubicBezTo>
                <a:lnTo>
                  <a:pt x="582072" y="8334"/>
                </a:lnTo>
                <a:lnTo>
                  <a:pt x="583491" y="7858"/>
                </a:lnTo>
                <a:cubicBezTo>
                  <a:pt x="586673" y="7858"/>
                  <a:pt x="588892" y="9287"/>
                  <a:pt x="590159" y="12144"/>
                </a:cubicBezTo>
                <a:cubicBezTo>
                  <a:pt x="591111" y="15002"/>
                  <a:pt x="590635" y="18021"/>
                  <a:pt x="588730" y="21193"/>
                </a:cubicBezTo>
                <a:cubicBezTo>
                  <a:pt x="586520" y="25003"/>
                  <a:pt x="583015" y="27384"/>
                  <a:pt x="578252" y="28337"/>
                </a:cubicBezTo>
                <a:cubicBezTo>
                  <a:pt x="575081" y="28975"/>
                  <a:pt x="572061" y="28337"/>
                  <a:pt x="569204" y="26432"/>
                </a:cubicBezTo>
                <a:cubicBezTo>
                  <a:pt x="565718" y="24527"/>
                  <a:pt x="563489" y="21507"/>
                  <a:pt x="562536" y="17383"/>
                </a:cubicBezTo>
                <a:cubicBezTo>
                  <a:pt x="562222" y="13259"/>
                  <a:pt x="563174" y="9449"/>
                  <a:pt x="565403" y="5953"/>
                </a:cubicBezTo>
                <a:cubicBezTo>
                  <a:pt x="568575" y="1191"/>
                  <a:pt x="573014" y="-714"/>
                  <a:pt x="578729" y="238"/>
                </a:cubicBezTo>
                <a:close/>
                <a:moveTo>
                  <a:pt x="553011" y="221694"/>
                </a:moveTo>
                <a:lnTo>
                  <a:pt x="514911" y="242649"/>
                </a:lnTo>
                <a:cubicBezTo>
                  <a:pt x="513330" y="243916"/>
                  <a:pt x="506501" y="249631"/>
                  <a:pt x="494442" y="259794"/>
                </a:cubicBezTo>
                <a:lnTo>
                  <a:pt x="479192" y="278368"/>
                </a:lnTo>
                <a:cubicBezTo>
                  <a:pt x="474116" y="286941"/>
                  <a:pt x="469991" y="294875"/>
                  <a:pt x="466810" y="302181"/>
                </a:cubicBezTo>
                <a:lnTo>
                  <a:pt x="467286" y="303609"/>
                </a:lnTo>
                <a:cubicBezTo>
                  <a:pt x="467286" y="304876"/>
                  <a:pt x="466496" y="305829"/>
                  <a:pt x="464905" y="306467"/>
                </a:cubicBezTo>
                <a:lnTo>
                  <a:pt x="456809" y="337899"/>
                </a:lnTo>
                <a:cubicBezTo>
                  <a:pt x="454266" y="351873"/>
                  <a:pt x="453323" y="368541"/>
                  <a:pt x="453951" y="387906"/>
                </a:cubicBezTo>
                <a:cubicBezTo>
                  <a:pt x="454580" y="403784"/>
                  <a:pt x="457123" y="419652"/>
                  <a:pt x="461571" y="435531"/>
                </a:cubicBezTo>
                <a:cubicBezTo>
                  <a:pt x="463162" y="443151"/>
                  <a:pt x="464581" y="448704"/>
                  <a:pt x="465857" y="452199"/>
                </a:cubicBezTo>
                <a:lnTo>
                  <a:pt x="470144" y="464582"/>
                </a:lnTo>
                <a:cubicBezTo>
                  <a:pt x="472687" y="464582"/>
                  <a:pt x="476487" y="464420"/>
                  <a:pt x="481564" y="464106"/>
                </a:cubicBezTo>
                <a:cubicBezTo>
                  <a:pt x="491413" y="463477"/>
                  <a:pt x="498719" y="462515"/>
                  <a:pt x="503481" y="461248"/>
                </a:cubicBezTo>
                <a:cubicBezTo>
                  <a:pt x="522531" y="457752"/>
                  <a:pt x="548563" y="450933"/>
                  <a:pt x="581577" y="440769"/>
                </a:cubicBezTo>
                <a:lnTo>
                  <a:pt x="586339" y="439817"/>
                </a:lnTo>
                <a:cubicBezTo>
                  <a:pt x="586339" y="420767"/>
                  <a:pt x="588244" y="405841"/>
                  <a:pt x="592064" y="395049"/>
                </a:cubicBezTo>
                <a:cubicBezTo>
                  <a:pt x="593654" y="389973"/>
                  <a:pt x="596036" y="385362"/>
                  <a:pt x="599207" y="381238"/>
                </a:cubicBezTo>
                <a:cubicBezTo>
                  <a:pt x="602379" y="377428"/>
                  <a:pt x="606189" y="374409"/>
                  <a:pt x="610637" y="372189"/>
                </a:cubicBezTo>
                <a:lnTo>
                  <a:pt x="617295" y="369332"/>
                </a:lnTo>
                <a:cubicBezTo>
                  <a:pt x="615714" y="364569"/>
                  <a:pt x="614752" y="356159"/>
                  <a:pt x="614438" y="344091"/>
                </a:cubicBezTo>
                <a:cubicBezTo>
                  <a:pt x="608409" y="344091"/>
                  <a:pt x="603332" y="342824"/>
                  <a:pt x="599198" y="340281"/>
                </a:cubicBezTo>
                <a:cubicBezTo>
                  <a:pt x="592530" y="336156"/>
                  <a:pt x="587768" y="330441"/>
                  <a:pt x="584910" y="323136"/>
                </a:cubicBezTo>
                <a:cubicBezTo>
                  <a:pt x="582367" y="316468"/>
                  <a:pt x="580777" y="309324"/>
                  <a:pt x="580148" y="301704"/>
                </a:cubicBezTo>
                <a:cubicBezTo>
                  <a:pt x="579519" y="294399"/>
                  <a:pt x="579519" y="279483"/>
                  <a:pt x="580148" y="256937"/>
                </a:cubicBezTo>
                <a:cubicBezTo>
                  <a:pt x="581415" y="245193"/>
                  <a:pt x="583796" y="239316"/>
                  <a:pt x="587292" y="239316"/>
                </a:cubicBezTo>
                <a:cubicBezTo>
                  <a:pt x="590149" y="238992"/>
                  <a:pt x="592216" y="241373"/>
                  <a:pt x="593473" y="246459"/>
                </a:cubicBezTo>
                <a:cubicBezTo>
                  <a:pt x="594112" y="250269"/>
                  <a:pt x="594274" y="253917"/>
                  <a:pt x="593959" y="257413"/>
                </a:cubicBezTo>
                <a:cubicBezTo>
                  <a:pt x="593321" y="279959"/>
                  <a:pt x="593321" y="294246"/>
                  <a:pt x="593959" y="300276"/>
                </a:cubicBezTo>
                <a:cubicBezTo>
                  <a:pt x="595226" y="316154"/>
                  <a:pt x="599198" y="325831"/>
                  <a:pt x="605865" y="329327"/>
                </a:cubicBezTo>
                <a:cubicBezTo>
                  <a:pt x="608723" y="331232"/>
                  <a:pt x="612847" y="331870"/>
                  <a:pt x="618248" y="331232"/>
                </a:cubicBezTo>
                <a:lnTo>
                  <a:pt x="625392" y="329803"/>
                </a:lnTo>
                <a:lnTo>
                  <a:pt x="631573" y="327422"/>
                </a:lnTo>
                <a:cubicBezTo>
                  <a:pt x="638889" y="323288"/>
                  <a:pt x="643480" y="316782"/>
                  <a:pt x="645385" y="307896"/>
                </a:cubicBezTo>
                <a:cubicBezTo>
                  <a:pt x="649195" y="294561"/>
                  <a:pt x="648566" y="280911"/>
                  <a:pt x="643480" y="266938"/>
                </a:cubicBezTo>
                <a:cubicBezTo>
                  <a:pt x="639993" y="256146"/>
                  <a:pt x="634755" y="248050"/>
                  <a:pt x="627773" y="242649"/>
                </a:cubicBezTo>
                <a:cubicBezTo>
                  <a:pt x="622382" y="238211"/>
                  <a:pt x="616972" y="235982"/>
                  <a:pt x="611580" y="235982"/>
                </a:cubicBezTo>
                <a:cubicBezTo>
                  <a:pt x="608723" y="235668"/>
                  <a:pt x="605551" y="235820"/>
                  <a:pt x="602055" y="236458"/>
                </a:cubicBezTo>
                <a:lnTo>
                  <a:pt x="596817" y="236934"/>
                </a:lnTo>
                <a:lnTo>
                  <a:pt x="601579" y="234077"/>
                </a:lnTo>
                <a:cubicBezTo>
                  <a:pt x="603170" y="233763"/>
                  <a:pt x="606656" y="232810"/>
                  <a:pt x="612057" y="231219"/>
                </a:cubicBezTo>
                <a:lnTo>
                  <a:pt x="613019" y="231219"/>
                </a:lnTo>
                <a:lnTo>
                  <a:pt x="616819" y="205502"/>
                </a:lnTo>
                <a:lnTo>
                  <a:pt x="615867" y="205502"/>
                </a:lnTo>
                <a:cubicBezTo>
                  <a:pt x="598084" y="208674"/>
                  <a:pt x="582053" y="212484"/>
                  <a:pt x="567765" y="216932"/>
                </a:cubicBezTo>
                <a:lnTo>
                  <a:pt x="553011" y="221694"/>
                </a:lnTo>
                <a:close/>
                <a:moveTo>
                  <a:pt x="563489" y="203597"/>
                </a:moveTo>
                <a:cubicBezTo>
                  <a:pt x="581262" y="198834"/>
                  <a:pt x="599684" y="194701"/>
                  <a:pt x="618734" y="191214"/>
                </a:cubicBezTo>
                <a:lnTo>
                  <a:pt x="632069" y="189309"/>
                </a:lnTo>
                <a:cubicBezTo>
                  <a:pt x="638727" y="188357"/>
                  <a:pt x="643975" y="187881"/>
                  <a:pt x="647775" y="187881"/>
                </a:cubicBezTo>
                <a:lnTo>
                  <a:pt x="647775" y="186928"/>
                </a:lnTo>
                <a:cubicBezTo>
                  <a:pt x="648090" y="184385"/>
                  <a:pt x="651271" y="181527"/>
                  <a:pt x="657300" y="178356"/>
                </a:cubicBezTo>
                <a:cubicBezTo>
                  <a:pt x="662377" y="176136"/>
                  <a:pt x="668254" y="174546"/>
                  <a:pt x="674931" y="173593"/>
                </a:cubicBezTo>
                <a:cubicBezTo>
                  <a:pt x="687628" y="172326"/>
                  <a:pt x="700325" y="173117"/>
                  <a:pt x="713031" y="175974"/>
                </a:cubicBezTo>
                <a:cubicBezTo>
                  <a:pt x="725728" y="179470"/>
                  <a:pt x="736682" y="184233"/>
                  <a:pt x="745883" y="190262"/>
                </a:cubicBezTo>
                <a:cubicBezTo>
                  <a:pt x="763666" y="200739"/>
                  <a:pt x="779392" y="215027"/>
                  <a:pt x="793032" y="233124"/>
                </a:cubicBezTo>
                <a:cubicBezTo>
                  <a:pt x="813672" y="260109"/>
                  <a:pt x="828274" y="290751"/>
                  <a:pt x="836856" y="325041"/>
                </a:cubicBezTo>
                <a:cubicBezTo>
                  <a:pt x="843514" y="351396"/>
                  <a:pt x="845581" y="376161"/>
                  <a:pt x="843038" y="399336"/>
                </a:cubicBezTo>
                <a:cubicBezTo>
                  <a:pt x="840819" y="418071"/>
                  <a:pt x="835732" y="434102"/>
                  <a:pt x="827798" y="447437"/>
                </a:cubicBezTo>
                <a:cubicBezTo>
                  <a:pt x="826522" y="450294"/>
                  <a:pt x="823197" y="455371"/>
                  <a:pt x="817797" y="462677"/>
                </a:cubicBezTo>
                <a:cubicBezTo>
                  <a:pt x="823826" y="460772"/>
                  <a:pt x="831770" y="457752"/>
                  <a:pt x="841609" y="453628"/>
                </a:cubicBezTo>
                <a:lnTo>
                  <a:pt x="857316" y="447913"/>
                </a:lnTo>
                <a:lnTo>
                  <a:pt x="842076" y="456009"/>
                </a:lnTo>
                <a:cubicBezTo>
                  <a:pt x="831275" y="461401"/>
                  <a:pt x="821121" y="465849"/>
                  <a:pt x="811596" y="469344"/>
                </a:cubicBezTo>
                <a:lnTo>
                  <a:pt x="810167" y="469344"/>
                </a:lnTo>
                <a:lnTo>
                  <a:pt x="802071" y="472202"/>
                </a:lnTo>
                <a:cubicBezTo>
                  <a:pt x="794765" y="474107"/>
                  <a:pt x="788260" y="475221"/>
                  <a:pt x="782545" y="475536"/>
                </a:cubicBezTo>
                <a:cubicBezTo>
                  <a:pt x="770162" y="476488"/>
                  <a:pt x="757942" y="475059"/>
                  <a:pt x="745864" y="471249"/>
                </a:cubicBezTo>
                <a:cubicBezTo>
                  <a:pt x="735386" y="468392"/>
                  <a:pt x="720785" y="463477"/>
                  <a:pt x="702049" y="456486"/>
                </a:cubicBezTo>
                <a:cubicBezTo>
                  <a:pt x="684590" y="450456"/>
                  <a:pt x="671255" y="446646"/>
                  <a:pt x="662044" y="445056"/>
                </a:cubicBezTo>
                <a:lnTo>
                  <a:pt x="650138" y="443627"/>
                </a:lnTo>
                <a:lnTo>
                  <a:pt x="645851" y="443627"/>
                </a:lnTo>
                <a:cubicBezTo>
                  <a:pt x="629983" y="442998"/>
                  <a:pt x="614895" y="444265"/>
                  <a:pt x="600608" y="447437"/>
                </a:cubicBezTo>
                <a:lnTo>
                  <a:pt x="586806" y="450771"/>
                </a:lnTo>
                <a:lnTo>
                  <a:pt x="583463" y="451247"/>
                </a:lnTo>
                <a:cubicBezTo>
                  <a:pt x="550763" y="461724"/>
                  <a:pt x="524408" y="468868"/>
                  <a:pt x="504405" y="472678"/>
                </a:cubicBezTo>
                <a:cubicBezTo>
                  <a:pt x="499643" y="473945"/>
                  <a:pt x="492023" y="474897"/>
                  <a:pt x="481545" y="475536"/>
                </a:cubicBezTo>
                <a:lnTo>
                  <a:pt x="474401" y="476488"/>
                </a:lnTo>
                <a:lnTo>
                  <a:pt x="457733" y="476488"/>
                </a:lnTo>
                <a:cubicBezTo>
                  <a:pt x="440588" y="474583"/>
                  <a:pt x="424081" y="470773"/>
                  <a:pt x="408212" y="465058"/>
                </a:cubicBezTo>
                <a:lnTo>
                  <a:pt x="358206" y="448866"/>
                </a:lnTo>
                <a:cubicBezTo>
                  <a:pt x="338194" y="443465"/>
                  <a:pt x="320420" y="442512"/>
                  <a:pt x="304856" y="446008"/>
                </a:cubicBezTo>
                <a:cubicBezTo>
                  <a:pt x="290569" y="448866"/>
                  <a:pt x="272633" y="456486"/>
                  <a:pt x="251050" y="468868"/>
                </a:cubicBezTo>
                <a:lnTo>
                  <a:pt x="221989" y="484584"/>
                </a:lnTo>
                <a:cubicBezTo>
                  <a:pt x="219779" y="485851"/>
                  <a:pt x="217064" y="486804"/>
                  <a:pt x="213893" y="487442"/>
                </a:cubicBezTo>
                <a:lnTo>
                  <a:pt x="204844" y="489823"/>
                </a:lnTo>
                <a:cubicBezTo>
                  <a:pt x="204530" y="489823"/>
                  <a:pt x="201510" y="490299"/>
                  <a:pt x="195795" y="491252"/>
                </a:cubicBezTo>
                <a:lnTo>
                  <a:pt x="186756" y="491252"/>
                </a:lnTo>
                <a:cubicBezTo>
                  <a:pt x="176269" y="490623"/>
                  <a:pt x="164525" y="487442"/>
                  <a:pt x="151513" y="481727"/>
                </a:cubicBezTo>
                <a:cubicBezTo>
                  <a:pt x="137226" y="475059"/>
                  <a:pt x="126425" y="470135"/>
                  <a:pt x="119128" y="466963"/>
                </a:cubicBezTo>
                <a:cubicBezTo>
                  <a:pt x="96907" y="457438"/>
                  <a:pt x="74523" y="456171"/>
                  <a:pt x="51977" y="463153"/>
                </a:cubicBezTo>
                <a:lnTo>
                  <a:pt x="45786" y="464582"/>
                </a:lnTo>
                <a:lnTo>
                  <a:pt x="35785" y="468392"/>
                </a:lnTo>
                <a:lnTo>
                  <a:pt x="22459" y="475536"/>
                </a:lnTo>
                <a:cubicBezTo>
                  <a:pt x="15792" y="479660"/>
                  <a:pt x="11029" y="482517"/>
                  <a:pt x="8172" y="484108"/>
                </a:cubicBezTo>
                <a:cubicBezTo>
                  <a:pt x="4038" y="486327"/>
                  <a:pt x="1504" y="486966"/>
                  <a:pt x="542" y="486013"/>
                </a:cubicBezTo>
                <a:cubicBezTo>
                  <a:pt x="-725" y="484746"/>
                  <a:pt x="228" y="482203"/>
                  <a:pt x="3409" y="478393"/>
                </a:cubicBezTo>
                <a:cubicBezTo>
                  <a:pt x="7533" y="473002"/>
                  <a:pt x="11658" y="468868"/>
                  <a:pt x="15792" y="466011"/>
                </a:cubicBezTo>
                <a:lnTo>
                  <a:pt x="24355" y="460296"/>
                </a:lnTo>
                <a:lnTo>
                  <a:pt x="40547" y="451723"/>
                </a:lnTo>
                <a:lnTo>
                  <a:pt x="41509" y="451723"/>
                </a:lnTo>
                <a:lnTo>
                  <a:pt x="54368" y="430292"/>
                </a:lnTo>
                <a:cubicBezTo>
                  <a:pt x="64845" y="413785"/>
                  <a:pt x="77552" y="398697"/>
                  <a:pt x="92468" y="385048"/>
                </a:cubicBezTo>
                <a:cubicBezTo>
                  <a:pt x="110889" y="367265"/>
                  <a:pt x="135492" y="352187"/>
                  <a:pt x="166287" y="339804"/>
                </a:cubicBezTo>
                <a:cubicBezTo>
                  <a:pt x="197081" y="326469"/>
                  <a:pt x="234867" y="315678"/>
                  <a:pt x="279634" y="307419"/>
                </a:cubicBezTo>
                <a:lnTo>
                  <a:pt x="315353" y="303133"/>
                </a:lnTo>
                <a:lnTo>
                  <a:pt x="315353" y="302657"/>
                </a:lnTo>
                <a:cubicBezTo>
                  <a:pt x="313762" y="292818"/>
                  <a:pt x="309628" y="280435"/>
                  <a:pt x="302961" y="265509"/>
                </a:cubicBezTo>
                <a:cubicBezTo>
                  <a:pt x="298837" y="256613"/>
                  <a:pt x="292960" y="246136"/>
                  <a:pt x="285340" y="234077"/>
                </a:cubicBezTo>
                <a:cubicBezTo>
                  <a:pt x="281206" y="227724"/>
                  <a:pt x="272643" y="215979"/>
                  <a:pt x="259622" y="198834"/>
                </a:cubicBezTo>
                <a:lnTo>
                  <a:pt x="249145" y="185023"/>
                </a:lnTo>
                <a:lnTo>
                  <a:pt x="247716" y="182166"/>
                </a:lnTo>
                <a:lnTo>
                  <a:pt x="250097" y="183594"/>
                </a:lnTo>
                <a:cubicBezTo>
                  <a:pt x="256136" y="187090"/>
                  <a:pt x="261051" y="190576"/>
                  <a:pt x="264861" y="194072"/>
                </a:cubicBezTo>
                <a:cubicBezTo>
                  <a:pt x="276291" y="204549"/>
                  <a:pt x="286464" y="215817"/>
                  <a:pt x="295341" y="227886"/>
                </a:cubicBezTo>
                <a:cubicBezTo>
                  <a:pt x="303599" y="239316"/>
                  <a:pt x="310105" y="249955"/>
                  <a:pt x="314867" y="259794"/>
                </a:cubicBezTo>
                <a:cubicBezTo>
                  <a:pt x="321849" y="274711"/>
                  <a:pt x="326459" y="288531"/>
                  <a:pt x="328678" y="301228"/>
                </a:cubicBezTo>
                <a:cubicBezTo>
                  <a:pt x="350910" y="299009"/>
                  <a:pt x="380275" y="297580"/>
                  <a:pt x="416785" y="296942"/>
                </a:cubicBezTo>
                <a:lnTo>
                  <a:pt x="410603" y="282654"/>
                </a:lnTo>
                <a:cubicBezTo>
                  <a:pt x="386152" y="221056"/>
                  <a:pt x="357101" y="173117"/>
                  <a:pt x="323449" y="138827"/>
                </a:cubicBezTo>
                <a:cubicBezTo>
                  <a:pt x="305352" y="120729"/>
                  <a:pt x="287102" y="107871"/>
                  <a:pt x="268680" y="100251"/>
                </a:cubicBezTo>
                <a:cubicBezTo>
                  <a:pt x="248364" y="91992"/>
                  <a:pt x="230266" y="91354"/>
                  <a:pt x="214388" y="98346"/>
                </a:cubicBezTo>
                <a:cubicBezTo>
                  <a:pt x="207406" y="100889"/>
                  <a:pt x="200262" y="105175"/>
                  <a:pt x="192957" y="111204"/>
                </a:cubicBezTo>
                <a:cubicBezTo>
                  <a:pt x="187242" y="116605"/>
                  <a:pt x="182479" y="122320"/>
                  <a:pt x="178669" y="128349"/>
                </a:cubicBezTo>
                <a:cubicBezTo>
                  <a:pt x="171363" y="141046"/>
                  <a:pt x="168192" y="153753"/>
                  <a:pt x="169144" y="166449"/>
                </a:cubicBezTo>
                <a:cubicBezTo>
                  <a:pt x="170420" y="176927"/>
                  <a:pt x="174707" y="187090"/>
                  <a:pt x="182012" y="196929"/>
                </a:cubicBezTo>
                <a:cubicBezTo>
                  <a:pt x="187404" y="203597"/>
                  <a:pt x="194233" y="209626"/>
                  <a:pt x="202482" y="215027"/>
                </a:cubicBezTo>
                <a:cubicBezTo>
                  <a:pt x="210740" y="220428"/>
                  <a:pt x="217407" y="223761"/>
                  <a:pt x="222494" y="225028"/>
                </a:cubicBezTo>
                <a:cubicBezTo>
                  <a:pt x="228209" y="226619"/>
                  <a:pt x="233124" y="225819"/>
                  <a:pt x="237257" y="222647"/>
                </a:cubicBezTo>
                <a:cubicBezTo>
                  <a:pt x="242334" y="219151"/>
                  <a:pt x="247411" y="214389"/>
                  <a:pt x="252497" y="208359"/>
                </a:cubicBezTo>
                <a:cubicBezTo>
                  <a:pt x="256307" y="204549"/>
                  <a:pt x="258851" y="202330"/>
                  <a:pt x="260117" y="201692"/>
                </a:cubicBezTo>
                <a:lnTo>
                  <a:pt x="253936" y="209788"/>
                </a:lnTo>
                <a:cubicBezTo>
                  <a:pt x="248211" y="218046"/>
                  <a:pt x="243449" y="223761"/>
                  <a:pt x="239648" y="226933"/>
                </a:cubicBezTo>
                <a:cubicBezTo>
                  <a:pt x="233924" y="231067"/>
                  <a:pt x="227580" y="232172"/>
                  <a:pt x="220598" y="230267"/>
                </a:cubicBezTo>
                <a:cubicBezTo>
                  <a:pt x="215521" y="229314"/>
                  <a:pt x="208216" y="226143"/>
                  <a:pt x="198691" y="220742"/>
                </a:cubicBezTo>
                <a:cubicBezTo>
                  <a:pt x="189480" y="215341"/>
                  <a:pt x="181860" y="208998"/>
                  <a:pt x="175831" y="201692"/>
                </a:cubicBezTo>
                <a:cubicBezTo>
                  <a:pt x="166620" y="189948"/>
                  <a:pt x="161229" y="178356"/>
                  <a:pt x="159638" y="166926"/>
                </a:cubicBezTo>
                <a:lnTo>
                  <a:pt x="159162" y="155972"/>
                </a:lnTo>
                <a:lnTo>
                  <a:pt x="161067" y="144542"/>
                </a:lnTo>
                <a:cubicBezTo>
                  <a:pt x="162658" y="137560"/>
                  <a:pt x="165668" y="130254"/>
                  <a:pt x="170116" y="122634"/>
                </a:cubicBezTo>
                <a:cubicBezTo>
                  <a:pt x="174564" y="115014"/>
                  <a:pt x="179955" y="108185"/>
                  <a:pt x="186299" y="102156"/>
                </a:cubicBezTo>
                <a:cubicBezTo>
                  <a:pt x="193928" y="95488"/>
                  <a:pt x="202177" y="90411"/>
                  <a:pt x="211073" y="86916"/>
                </a:cubicBezTo>
                <a:cubicBezTo>
                  <a:pt x="220284" y="83106"/>
                  <a:pt x="230438" y="81201"/>
                  <a:pt x="241553" y="81201"/>
                </a:cubicBezTo>
                <a:cubicBezTo>
                  <a:pt x="252345" y="81201"/>
                  <a:pt x="263146" y="83744"/>
                  <a:pt x="273929" y="88821"/>
                </a:cubicBezTo>
                <a:cubicBezTo>
                  <a:pt x="294255" y="97079"/>
                  <a:pt x="314096" y="110728"/>
                  <a:pt x="333460" y="129778"/>
                </a:cubicBezTo>
                <a:cubicBezTo>
                  <a:pt x="369017" y="165659"/>
                  <a:pt x="399030" y="214865"/>
                  <a:pt x="423471" y="277416"/>
                </a:cubicBezTo>
                <a:cubicBezTo>
                  <a:pt x="425376" y="280911"/>
                  <a:pt x="427443" y="287417"/>
                  <a:pt x="429662" y="296942"/>
                </a:cubicBezTo>
                <a:lnTo>
                  <a:pt x="434425" y="296942"/>
                </a:lnTo>
                <a:cubicBezTo>
                  <a:pt x="443312" y="296942"/>
                  <a:pt x="450455" y="297418"/>
                  <a:pt x="455856" y="298371"/>
                </a:cubicBezTo>
                <a:cubicBezTo>
                  <a:pt x="458714" y="290751"/>
                  <a:pt x="463000" y="281702"/>
                  <a:pt x="468715" y="271224"/>
                </a:cubicBezTo>
                <a:lnTo>
                  <a:pt x="485384" y="250269"/>
                </a:lnTo>
                <a:cubicBezTo>
                  <a:pt x="490146" y="246136"/>
                  <a:pt x="497452" y="239792"/>
                  <a:pt x="507291" y="231219"/>
                </a:cubicBezTo>
                <a:cubicBezTo>
                  <a:pt x="508253" y="230905"/>
                  <a:pt x="512530" y="228200"/>
                  <a:pt x="520159" y="223123"/>
                </a:cubicBezTo>
                <a:cubicBezTo>
                  <a:pt x="525551" y="219951"/>
                  <a:pt x="530161" y="217570"/>
                  <a:pt x="533961" y="215979"/>
                </a:cubicBezTo>
                <a:lnTo>
                  <a:pt x="563489" y="203597"/>
                </a:lnTo>
                <a:close/>
                <a:moveTo>
                  <a:pt x="448236" y="325993"/>
                </a:moveTo>
                <a:lnTo>
                  <a:pt x="450141" y="315039"/>
                </a:lnTo>
                <a:lnTo>
                  <a:pt x="452046" y="309801"/>
                </a:lnTo>
                <a:lnTo>
                  <a:pt x="423947" y="310753"/>
                </a:lnTo>
                <a:cubicBezTo>
                  <a:pt x="383942" y="311382"/>
                  <a:pt x="352196" y="312811"/>
                  <a:pt x="328697" y="315039"/>
                </a:cubicBezTo>
                <a:lnTo>
                  <a:pt x="318696" y="315992"/>
                </a:lnTo>
                <a:lnTo>
                  <a:pt x="318220" y="315992"/>
                </a:lnTo>
                <a:lnTo>
                  <a:pt x="281539" y="320754"/>
                </a:lnTo>
                <a:cubicBezTo>
                  <a:pt x="238677" y="328060"/>
                  <a:pt x="201539" y="338061"/>
                  <a:pt x="170106" y="350758"/>
                </a:cubicBezTo>
                <a:cubicBezTo>
                  <a:pt x="140893" y="361874"/>
                  <a:pt x="117081" y="375837"/>
                  <a:pt x="98669" y="392668"/>
                </a:cubicBezTo>
                <a:cubicBezTo>
                  <a:pt x="83105" y="406003"/>
                  <a:pt x="70094" y="419976"/>
                  <a:pt x="59607" y="434578"/>
                </a:cubicBezTo>
                <a:lnTo>
                  <a:pt x="49605" y="448866"/>
                </a:lnTo>
                <a:cubicBezTo>
                  <a:pt x="74370" y="442198"/>
                  <a:pt x="99612" y="444103"/>
                  <a:pt x="125329" y="454581"/>
                </a:cubicBezTo>
                <a:cubicBezTo>
                  <a:pt x="132949" y="458076"/>
                  <a:pt x="143751" y="462991"/>
                  <a:pt x="157705" y="469344"/>
                </a:cubicBezTo>
                <a:cubicBezTo>
                  <a:pt x="169135" y="474107"/>
                  <a:pt x="179136" y="476802"/>
                  <a:pt x="187708" y="477441"/>
                </a:cubicBezTo>
                <a:lnTo>
                  <a:pt x="195328" y="477441"/>
                </a:lnTo>
                <a:cubicBezTo>
                  <a:pt x="196919" y="477117"/>
                  <a:pt x="199300" y="476802"/>
                  <a:pt x="202472" y="476488"/>
                </a:cubicBezTo>
                <a:lnTo>
                  <a:pt x="210092" y="474583"/>
                </a:lnTo>
                <a:lnTo>
                  <a:pt x="217236" y="471726"/>
                </a:lnTo>
                <a:lnTo>
                  <a:pt x="244858" y="456962"/>
                </a:lnTo>
                <a:cubicBezTo>
                  <a:pt x="268357" y="443627"/>
                  <a:pt x="287721" y="435531"/>
                  <a:pt x="302961" y="432673"/>
                </a:cubicBezTo>
                <a:cubicBezTo>
                  <a:pt x="320115" y="428863"/>
                  <a:pt x="339956" y="430130"/>
                  <a:pt x="362492" y="436483"/>
                </a:cubicBezTo>
                <a:lnTo>
                  <a:pt x="373446" y="440293"/>
                </a:lnTo>
                <a:lnTo>
                  <a:pt x="371541" y="436007"/>
                </a:lnTo>
                <a:lnTo>
                  <a:pt x="367255" y="421719"/>
                </a:lnTo>
                <a:cubicBezTo>
                  <a:pt x="364397" y="407432"/>
                  <a:pt x="365512" y="394573"/>
                  <a:pt x="370598" y="383143"/>
                </a:cubicBezTo>
                <a:cubicBezTo>
                  <a:pt x="376313" y="366312"/>
                  <a:pt x="387581" y="352663"/>
                  <a:pt x="404412" y="342186"/>
                </a:cubicBezTo>
                <a:cubicBezTo>
                  <a:pt x="416156" y="335204"/>
                  <a:pt x="430605" y="329803"/>
                  <a:pt x="447750" y="325993"/>
                </a:cubicBezTo>
                <a:lnTo>
                  <a:pt x="448236" y="325993"/>
                </a:lnTo>
                <a:close/>
                <a:moveTo>
                  <a:pt x="524912" y="322659"/>
                </a:moveTo>
                <a:cubicBezTo>
                  <a:pt x="527770" y="326469"/>
                  <a:pt x="527608" y="329965"/>
                  <a:pt x="524427" y="333137"/>
                </a:cubicBezTo>
                <a:cubicBezTo>
                  <a:pt x="509825" y="349329"/>
                  <a:pt x="501576" y="365684"/>
                  <a:pt x="499662" y="382191"/>
                </a:cubicBezTo>
                <a:cubicBezTo>
                  <a:pt x="498395" y="392030"/>
                  <a:pt x="499976" y="401403"/>
                  <a:pt x="504424" y="410289"/>
                </a:cubicBezTo>
                <a:lnTo>
                  <a:pt x="510615" y="420767"/>
                </a:lnTo>
                <a:lnTo>
                  <a:pt x="511568" y="423148"/>
                </a:lnTo>
                <a:lnTo>
                  <a:pt x="509187" y="422672"/>
                </a:lnTo>
                <a:cubicBezTo>
                  <a:pt x="503157" y="418224"/>
                  <a:pt x="499662" y="415366"/>
                  <a:pt x="498709" y="414099"/>
                </a:cubicBezTo>
                <a:cubicBezTo>
                  <a:pt x="491080" y="404898"/>
                  <a:pt x="487432" y="393935"/>
                  <a:pt x="487755" y="381238"/>
                </a:cubicBezTo>
                <a:cubicBezTo>
                  <a:pt x="488384" y="360921"/>
                  <a:pt x="497280" y="341709"/>
                  <a:pt x="514425" y="323612"/>
                </a:cubicBezTo>
                <a:cubicBezTo>
                  <a:pt x="518245" y="319802"/>
                  <a:pt x="521741" y="319478"/>
                  <a:pt x="524912" y="322659"/>
                </a:cubicBezTo>
                <a:close/>
                <a:moveTo>
                  <a:pt x="750655" y="127397"/>
                </a:moveTo>
                <a:cubicBezTo>
                  <a:pt x="751931" y="127397"/>
                  <a:pt x="753036" y="128187"/>
                  <a:pt x="753998" y="129778"/>
                </a:cubicBezTo>
                <a:cubicBezTo>
                  <a:pt x="754951" y="131369"/>
                  <a:pt x="754627" y="132950"/>
                  <a:pt x="753036" y="134541"/>
                </a:cubicBezTo>
                <a:lnTo>
                  <a:pt x="749236" y="137874"/>
                </a:lnTo>
                <a:cubicBezTo>
                  <a:pt x="748607" y="137560"/>
                  <a:pt x="747807" y="138036"/>
                  <a:pt x="746854" y="139303"/>
                </a:cubicBezTo>
                <a:cubicBezTo>
                  <a:pt x="745578" y="140894"/>
                  <a:pt x="745102" y="142161"/>
                  <a:pt x="745426" y="143113"/>
                </a:cubicBezTo>
                <a:cubicBezTo>
                  <a:pt x="745426" y="145018"/>
                  <a:pt x="746702" y="145971"/>
                  <a:pt x="749236" y="145971"/>
                </a:cubicBezTo>
                <a:cubicBezTo>
                  <a:pt x="751769" y="145971"/>
                  <a:pt x="753522" y="145180"/>
                  <a:pt x="754474" y="143589"/>
                </a:cubicBezTo>
                <a:cubicBezTo>
                  <a:pt x="755427" y="142961"/>
                  <a:pt x="756227" y="141999"/>
                  <a:pt x="756856" y="140732"/>
                </a:cubicBezTo>
                <a:cubicBezTo>
                  <a:pt x="756856" y="140418"/>
                  <a:pt x="756227" y="139141"/>
                  <a:pt x="754951" y="136922"/>
                </a:cubicBezTo>
                <a:lnTo>
                  <a:pt x="753998" y="135969"/>
                </a:lnTo>
                <a:lnTo>
                  <a:pt x="755417" y="135493"/>
                </a:lnTo>
                <a:cubicBezTo>
                  <a:pt x="758599" y="135493"/>
                  <a:pt x="760818" y="136760"/>
                  <a:pt x="762085" y="139303"/>
                </a:cubicBezTo>
                <a:cubicBezTo>
                  <a:pt x="763047" y="142161"/>
                  <a:pt x="762561" y="145180"/>
                  <a:pt x="760666" y="148352"/>
                </a:cubicBezTo>
                <a:cubicBezTo>
                  <a:pt x="758446" y="152162"/>
                  <a:pt x="754941" y="154543"/>
                  <a:pt x="750179" y="155496"/>
                </a:cubicBezTo>
                <a:cubicBezTo>
                  <a:pt x="747321" y="156134"/>
                  <a:pt x="744464" y="155496"/>
                  <a:pt x="741616" y="153591"/>
                </a:cubicBezTo>
                <a:cubicBezTo>
                  <a:pt x="738120" y="151686"/>
                  <a:pt x="735891" y="148666"/>
                  <a:pt x="734948" y="144542"/>
                </a:cubicBezTo>
                <a:cubicBezTo>
                  <a:pt x="734634" y="140418"/>
                  <a:pt x="735577" y="136760"/>
                  <a:pt x="737806" y="133588"/>
                </a:cubicBezTo>
                <a:cubicBezTo>
                  <a:pt x="740968" y="128511"/>
                  <a:pt x="745254" y="126444"/>
                  <a:pt x="750655" y="127397"/>
                </a:cubicBezTo>
                <a:close/>
                <a:moveTo>
                  <a:pt x="738749" y="201692"/>
                </a:moveTo>
                <a:cubicBezTo>
                  <a:pt x="731776" y="196929"/>
                  <a:pt x="722080" y="192805"/>
                  <a:pt x="709697" y="189309"/>
                </a:cubicBezTo>
                <a:cubicBezTo>
                  <a:pt x="697953" y="186766"/>
                  <a:pt x="686847" y="186138"/>
                  <a:pt x="676360" y="187404"/>
                </a:cubicBezTo>
                <a:lnTo>
                  <a:pt x="660653" y="189786"/>
                </a:lnTo>
                <a:lnTo>
                  <a:pt x="660167" y="189786"/>
                </a:lnTo>
                <a:lnTo>
                  <a:pt x="661596" y="191691"/>
                </a:lnTo>
                <a:lnTo>
                  <a:pt x="661596" y="192167"/>
                </a:lnTo>
                <a:lnTo>
                  <a:pt x="664930" y="198358"/>
                </a:lnTo>
                <a:cubicBezTo>
                  <a:pt x="676046" y="223761"/>
                  <a:pt x="683027" y="252498"/>
                  <a:pt x="685885" y="284559"/>
                </a:cubicBezTo>
                <a:cubicBezTo>
                  <a:pt x="687790" y="306467"/>
                  <a:pt x="687638" y="328851"/>
                  <a:pt x="685409" y="351711"/>
                </a:cubicBezTo>
                <a:cubicBezTo>
                  <a:pt x="682237" y="383457"/>
                  <a:pt x="676360" y="410127"/>
                  <a:pt x="667787" y="431721"/>
                </a:cubicBezTo>
                <a:lnTo>
                  <a:pt x="665882" y="436483"/>
                </a:lnTo>
                <a:cubicBezTo>
                  <a:pt x="676036" y="438388"/>
                  <a:pt x="689381" y="442674"/>
                  <a:pt x="705887" y="449342"/>
                </a:cubicBezTo>
                <a:cubicBezTo>
                  <a:pt x="732872" y="459505"/>
                  <a:pt x="747159" y="464744"/>
                  <a:pt x="748750" y="465058"/>
                </a:cubicBezTo>
                <a:cubicBezTo>
                  <a:pt x="766838" y="471411"/>
                  <a:pt x="786536" y="471726"/>
                  <a:pt x="807795" y="466011"/>
                </a:cubicBezTo>
                <a:lnTo>
                  <a:pt x="813520" y="459343"/>
                </a:lnTo>
                <a:cubicBezTo>
                  <a:pt x="818597" y="451085"/>
                  <a:pt x="821292" y="446008"/>
                  <a:pt x="821616" y="444103"/>
                </a:cubicBezTo>
                <a:cubicBezTo>
                  <a:pt x="837180" y="413623"/>
                  <a:pt x="838447" y="374885"/>
                  <a:pt x="825426" y="327898"/>
                </a:cubicBezTo>
                <a:cubicBezTo>
                  <a:pt x="816530" y="295199"/>
                  <a:pt x="802090" y="266300"/>
                  <a:pt x="782087" y="241221"/>
                </a:cubicBezTo>
                <a:cubicBezTo>
                  <a:pt x="769067" y="224390"/>
                  <a:pt x="754627" y="211217"/>
                  <a:pt x="738749" y="201692"/>
                </a:cubicBezTo>
                <a:close/>
                <a:moveTo>
                  <a:pt x="650166" y="199311"/>
                </a:moveTo>
                <a:cubicBezTo>
                  <a:pt x="644775" y="201216"/>
                  <a:pt x="639536" y="202330"/>
                  <a:pt x="634460" y="202644"/>
                </a:cubicBezTo>
                <a:lnTo>
                  <a:pt x="627792" y="203597"/>
                </a:lnTo>
                <a:cubicBezTo>
                  <a:pt x="628106" y="209626"/>
                  <a:pt x="627792" y="219313"/>
                  <a:pt x="626830" y="232648"/>
                </a:cubicBezTo>
                <a:lnTo>
                  <a:pt x="626354" y="234077"/>
                </a:lnTo>
                <a:lnTo>
                  <a:pt x="632078" y="236934"/>
                </a:lnTo>
                <a:cubicBezTo>
                  <a:pt x="640641" y="242964"/>
                  <a:pt x="647471" y="251851"/>
                  <a:pt x="652547" y="263604"/>
                </a:cubicBezTo>
                <a:cubicBezTo>
                  <a:pt x="659215" y="280435"/>
                  <a:pt x="660653" y="296466"/>
                  <a:pt x="656834" y="311706"/>
                </a:cubicBezTo>
                <a:cubicBezTo>
                  <a:pt x="653662" y="324088"/>
                  <a:pt x="647309" y="332823"/>
                  <a:pt x="637784" y="337899"/>
                </a:cubicBezTo>
                <a:cubicBezTo>
                  <a:pt x="635564" y="339490"/>
                  <a:pt x="632545" y="340757"/>
                  <a:pt x="628735" y="341709"/>
                </a:cubicBezTo>
                <a:lnTo>
                  <a:pt x="628259" y="342186"/>
                </a:lnTo>
                <a:cubicBezTo>
                  <a:pt x="627944" y="353930"/>
                  <a:pt x="626992" y="362502"/>
                  <a:pt x="625401" y="367903"/>
                </a:cubicBezTo>
                <a:cubicBezTo>
                  <a:pt x="629849" y="367579"/>
                  <a:pt x="633812" y="368379"/>
                  <a:pt x="637307" y="370284"/>
                </a:cubicBezTo>
                <a:cubicBezTo>
                  <a:pt x="642384" y="373456"/>
                  <a:pt x="646832" y="379647"/>
                  <a:pt x="650633" y="388858"/>
                </a:cubicBezTo>
                <a:lnTo>
                  <a:pt x="653500" y="405051"/>
                </a:lnTo>
                <a:cubicBezTo>
                  <a:pt x="653814" y="412356"/>
                  <a:pt x="653662" y="420605"/>
                  <a:pt x="653014" y="429816"/>
                </a:cubicBezTo>
                <a:lnTo>
                  <a:pt x="652062" y="434102"/>
                </a:lnTo>
                <a:lnTo>
                  <a:pt x="659682" y="435531"/>
                </a:lnTo>
                <a:lnTo>
                  <a:pt x="659682" y="435054"/>
                </a:lnTo>
                <a:lnTo>
                  <a:pt x="661110" y="429339"/>
                </a:lnTo>
                <a:cubicBezTo>
                  <a:pt x="668092" y="404898"/>
                  <a:pt x="672540" y="378543"/>
                  <a:pt x="674436" y="350282"/>
                </a:cubicBezTo>
                <a:cubicBezTo>
                  <a:pt x="675712" y="326155"/>
                  <a:pt x="675236" y="304562"/>
                  <a:pt x="673017" y="285512"/>
                </a:cubicBezTo>
                <a:cubicBezTo>
                  <a:pt x="669521" y="254718"/>
                  <a:pt x="662530" y="227409"/>
                  <a:pt x="652062" y="203597"/>
                </a:cubicBezTo>
                <a:lnTo>
                  <a:pt x="650166" y="199311"/>
                </a:lnTo>
                <a:close/>
                <a:moveTo>
                  <a:pt x="764466" y="265033"/>
                </a:moveTo>
                <a:cubicBezTo>
                  <a:pt x="774629" y="273606"/>
                  <a:pt x="783354" y="285350"/>
                  <a:pt x="790660" y="300276"/>
                </a:cubicBezTo>
                <a:cubicBezTo>
                  <a:pt x="794470" y="308534"/>
                  <a:pt x="797966" y="319011"/>
                  <a:pt x="801147" y="331708"/>
                </a:cubicBezTo>
                <a:cubicBezTo>
                  <a:pt x="803690" y="342824"/>
                  <a:pt x="805424" y="355683"/>
                  <a:pt x="806386" y="370284"/>
                </a:cubicBezTo>
                <a:cubicBezTo>
                  <a:pt x="806386" y="377590"/>
                  <a:pt x="806071" y="382819"/>
                  <a:pt x="805424" y="386001"/>
                </a:cubicBezTo>
                <a:lnTo>
                  <a:pt x="804471" y="388382"/>
                </a:lnTo>
                <a:lnTo>
                  <a:pt x="803042" y="386001"/>
                </a:lnTo>
                <a:lnTo>
                  <a:pt x="799242" y="371237"/>
                </a:lnTo>
                <a:cubicBezTo>
                  <a:pt x="795108" y="353139"/>
                  <a:pt x="791936" y="340757"/>
                  <a:pt x="789717" y="334089"/>
                </a:cubicBezTo>
                <a:cubicBezTo>
                  <a:pt x="785907" y="322974"/>
                  <a:pt x="782097" y="313611"/>
                  <a:pt x="778287" y="305991"/>
                </a:cubicBezTo>
                <a:cubicBezTo>
                  <a:pt x="771619" y="292970"/>
                  <a:pt x="763999" y="282654"/>
                  <a:pt x="755427" y="275034"/>
                </a:cubicBezTo>
                <a:cubicBezTo>
                  <a:pt x="751303" y="271863"/>
                  <a:pt x="750350" y="268367"/>
                  <a:pt x="752569" y="264557"/>
                </a:cubicBezTo>
                <a:cubicBezTo>
                  <a:pt x="755103" y="260747"/>
                  <a:pt x="759075" y="260909"/>
                  <a:pt x="764466" y="265033"/>
                </a:cubicBezTo>
                <a:close/>
                <a:moveTo>
                  <a:pt x="640165" y="392192"/>
                </a:moveTo>
                <a:cubicBezTo>
                  <a:pt x="637946" y="386163"/>
                  <a:pt x="635088" y="382353"/>
                  <a:pt x="631592" y="380762"/>
                </a:cubicBezTo>
                <a:cubicBezTo>
                  <a:pt x="627792" y="378857"/>
                  <a:pt x="622706" y="379809"/>
                  <a:pt x="616352" y="383619"/>
                </a:cubicBezTo>
                <a:lnTo>
                  <a:pt x="612066" y="386477"/>
                </a:lnTo>
                <a:lnTo>
                  <a:pt x="608732" y="389811"/>
                </a:lnTo>
                <a:cubicBezTo>
                  <a:pt x="607456" y="391716"/>
                  <a:pt x="606037" y="394887"/>
                  <a:pt x="604446" y="399336"/>
                </a:cubicBezTo>
                <a:cubicBezTo>
                  <a:pt x="601903" y="408861"/>
                  <a:pt x="600636" y="421405"/>
                  <a:pt x="600636" y="436959"/>
                </a:cubicBezTo>
                <a:cubicBezTo>
                  <a:pt x="615248" y="434102"/>
                  <a:pt x="630326" y="432987"/>
                  <a:pt x="645880" y="433626"/>
                </a:cubicBezTo>
                <a:lnTo>
                  <a:pt x="645880" y="429339"/>
                </a:lnTo>
                <a:cubicBezTo>
                  <a:pt x="645880" y="421719"/>
                  <a:pt x="645251" y="413937"/>
                  <a:pt x="643985" y="406003"/>
                </a:cubicBezTo>
                <a:cubicBezTo>
                  <a:pt x="642708" y="399974"/>
                  <a:pt x="641441" y="395364"/>
                  <a:pt x="640165" y="392192"/>
                </a:cubicBezTo>
                <a:close/>
                <a:moveTo>
                  <a:pt x="688266" y="535067"/>
                </a:moveTo>
                <a:lnTo>
                  <a:pt x="685885" y="535067"/>
                </a:lnTo>
                <a:lnTo>
                  <a:pt x="687314" y="533162"/>
                </a:lnTo>
                <a:cubicBezTo>
                  <a:pt x="689219" y="531257"/>
                  <a:pt x="692867" y="529190"/>
                  <a:pt x="698258" y="526971"/>
                </a:cubicBezTo>
                <a:cubicBezTo>
                  <a:pt x="707783" y="522846"/>
                  <a:pt x="718584" y="520617"/>
                  <a:pt x="730643" y="520303"/>
                </a:cubicBezTo>
                <a:cubicBezTo>
                  <a:pt x="738577" y="519665"/>
                  <a:pt x="747474" y="520617"/>
                  <a:pt x="757313" y="523161"/>
                </a:cubicBezTo>
                <a:cubicBezTo>
                  <a:pt x="769381" y="526656"/>
                  <a:pt x="780173" y="532209"/>
                  <a:pt x="789698" y="539829"/>
                </a:cubicBezTo>
                <a:cubicBezTo>
                  <a:pt x="793498" y="543639"/>
                  <a:pt x="793832" y="547135"/>
                  <a:pt x="790650" y="550307"/>
                </a:cubicBezTo>
                <a:cubicBezTo>
                  <a:pt x="788431" y="552212"/>
                  <a:pt x="786364" y="553002"/>
                  <a:pt x="784469" y="552688"/>
                </a:cubicBezTo>
                <a:cubicBezTo>
                  <a:pt x="782564" y="552050"/>
                  <a:pt x="781287" y="551259"/>
                  <a:pt x="780659" y="550307"/>
                </a:cubicBezTo>
                <a:cubicBezTo>
                  <a:pt x="766686" y="538877"/>
                  <a:pt x="749864" y="532524"/>
                  <a:pt x="730176" y="531257"/>
                </a:cubicBezTo>
                <a:cubicBezTo>
                  <a:pt x="721280" y="530943"/>
                  <a:pt x="711288" y="531571"/>
                  <a:pt x="700172" y="533162"/>
                </a:cubicBezTo>
                <a:lnTo>
                  <a:pt x="688266" y="535067"/>
                </a:lnTo>
                <a:close/>
                <a:moveTo>
                  <a:pt x="682075" y="587931"/>
                </a:moveTo>
                <a:cubicBezTo>
                  <a:pt x="688733" y="588254"/>
                  <a:pt x="698744" y="590150"/>
                  <a:pt x="712069" y="593646"/>
                </a:cubicBezTo>
                <a:lnTo>
                  <a:pt x="726833" y="599361"/>
                </a:lnTo>
                <a:lnTo>
                  <a:pt x="733500" y="603171"/>
                </a:lnTo>
                <a:cubicBezTo>
                  <a:pt x="732872" y="603485"/>
                  <a:pt x="730329" y="603009"/>
                  <a:pt x="725880" y="601742"/>
                </a:cubicBezTo>
                <a:lnTo>
                  <a:pt x="710164" y="597456"/>
                </a:lnTo>
                <a:cubicBezTo>
                  <a:pt x="699058" y="595551"/>
                  <a:pt x="689533" y="594760"/>
                  <a:pt x="681589" y="595074"/>
                </a:cubicBezTo>
                <a:cubicBezTo>
                  <a:pt x="668264" y="595074"/>
                  <a:pt x="653976" y="598723"/>
                  <a:pt x="638727" y="606028"/>
                </a:cubicBezTo>
                <a:cubicBezTo>
                  <a:pt x="631754" y="609200"/>
                  <a:pt x="623172" y="614601"/>
                  <a:pt x="613019" y="622221"/>
                </a:cubicBezTo>
                <a:cubicBezTo>
                  <a:pt x="597140" y="633651"/>
                  <a:pt x="586339" y="640642"/>
                  <a:pt x="580634" y="643176"/>
                </a:cubicBezTo>
                <a:cubicBezTo>
                  <a:pt x="566032" y="650481"/>
                  <a:pt x="550954" y="653015"/>
                  <a:pt x="535390" y="650796"/>
                </a:cubicBezTo>
                <a:cubicBezTo>
                  <a:pt x="521417" y="649205"/>
                  <a:pt x="505224" y="641747"/>
                  <a:pt x="486812" y="628412"/>
                </a:cubicBezTo>
                <a:cubicBezTo>
                  <a:pt x="476325" y="620478"/>
                  <a:pt x="468867" y="615239"/>
                  <a:pt x="464419" y="612696"/>
                </a:cubicBezTo>
                <a:cubicBezTo>
                  <a:pt x="455532" y="607304"/>
                  <a:pt x="446960" y="604123"/>
                  <a:pt x="438702" y="603171"/>
                </a:cubicBezTo>
                <a:cubicBezTo>
                  <a:pt x="431729" y="601904"/>
                  <a:pt x="422204" y="603009"/>
                  <a:pt x="410127" y="606504"/>
                </a:cubicBezTo>
                <a:cubicBezTo>
                  <a:pt x="400602" y="609048"/>
                  <a:pt x="390600" y="613172"/>
                  <a:pt x="380132" y="618887"/>
                </a:cubicBezTo>
                <a:cubicBezTo>
                  <a:pt x="374408" y="621744"/>
                  <a:pt x="369817" y="623973"/>
                  <a:pt x="366321" y="625554"/>
                </a:cubicBezTo>
                <a:cubicBezTo>
                  <a:pt x="359339" y="628098"/>
                  <a:pt x="355044" y="628412"/>
                  <a:pt x="353462" y="626507"/>
                </a:cubicBezTo>
                <a:cubicBezTo>
                  <a:pt x="351872" y="624288"/>
                  <a:pt x="354091" y="620630"/>
                  <a:pt x="360120" y="615553"/>
                </a:cubicBezTo>
                <a:cubicBezTo>
                  <a:pt x="365207" y="611105"/>
                  <a:pt x="369645" y="608086"/>
                  <a:pt x="373455" y="606504"/>
                </a:cubicBezTo>
                <a:cubicBezTo>
                  <a:pt x="385838" y="600151"/>
                  <a:pt x="396792" y="595865"/>
                  <a:pt x="406317" y="593646"/>
                </a:cubicBezTo>
                <a:cubicBezTo>
                  <a:pt x="419642" y="589521"/>
                  <a:pt x="431234" y="588254"/>
                  <a:pt x="441073" y="589836"/>
                </a:cubicBezTo>
                <a:cubicBezTo>
                  <a:pt x="451875" y="591741"/>
                  <a:pt x="461876" y="595389"/>
                  <a:pt x="471077" y="600789"/>
                </a:cubicBezTo>
                <a:cubicBezTo>
                  <a:pt x="476154" y="603961"/>
                  <a:pt x="484098" y="609524"/>
                  <a:pt x="494890" y="617458"/>
                </a:cubicBezTo>
                <a:cubicBezTo>
                  <a:pt x="511082" y="629841"/>
                  <a:pt x="525055" y="636823"/>
                  <a:pt x="536800" y="638413"/>
                </a:cubicBezTo>
                <a:cubicBezTo>
                  <a:pt x="550125" y="640318"/>
                  <a:pt x="563308" y="638251"/>
                  <a:pt x="576319" y="632222"/>
                </a:cubicBezTo>
                <a:cubicBezTo>
                  <a:pt x="581081" y="630003"/>
                  <a:pt x="586482" y="626983"/>
                  <a:pt x="592511" y="623173"/>
                </a:cubicBezTo>
                <a:cubicBezTo>
                  <a:pt x="596007" y="620954"/>
                  <a:pt x="600931" y="617620"/>
                  <a:pt x="607275" y="613172"/>
                </a:cubicBezTo>
                <a:cubicBezTo>
                  <a:pt x="619019" y="605552"/>
                  <a:pt x="628230" y="600151"/>
                  <a:pt x="634898" y="596979"/>
                </a:cubicBezTo>
                <a:cubicBezTo>
                  <a:pt x="651757" y="590312"/>
                  <a:pt x="667473" y="587292"/>
                  <a:pt x="682075" y="587931"/>
                </a:cubicBezTo>
                <a:close/>
                <a:moveTo>
                  <a:pt x="454904" y="436959"/>
                </a:moveTo>
                <a:cubicBezTo>
                  <a:pt x="449513" y="421405"/>
                  <a:pt x="446017" y="405213"/>
                  <a:pt x="444426" y="388382"/>
                </a:cubicBezTo>
                <a:cubicBezTo>
                  <a:pt x="442836" y="371875"/>
                  <a:pt x="442997" y="355997"/>
                  <a:pt x="444902" y="340757"/>
                </a:cubicBezTo>
                <a:cubicBezTo>
                  <a:pt x="430301" y="344567"/>
                  <a:pt x="419023" y="348853"/>
                  <a:pt x="411089" y="353616"/>
                </a:cubicBezTo>
                <a:cubicBezTo>
                  <a:pt x="397116" y="362188"/>
                  <a:pt x="387114" y="373618"/>
                  <a:pt x="381085" y="387906"/>
                </a:cubicBezTo>
                <a:cubicBezTo>
                  <a:pt x="376961" y="396478"/>
                  <a:pt x="375532" y="407432"/>
                  <a:pt x="376799" y="420767"/>
                </a:cubicBezTo>
                <a:lnTo>
                  <a:pt x="377761" y="427434"/>
                </a:lnTo>
                <a:lnTo>
                  <a:pt x="379666" y="433149"/>
                </a:lnTo>
                <a:cubicBezTo>
                  <a:pt x="379980" y="436645"/>
                  <a:pt x="381085" y="439817"/>
                  <a:pt x="382999" y="442674"/>
                </a:cubicBezTo>
                <a:lnTo>
                  <a:pt x="383476" y="443627"/>
                </a:lnTo>
                <a:lnTo>
                  <a:pt x="413013" y="453628"/>
                </a:lnTo>
                <a:cubicBezTo>
                  <a:pt x="429843" y="459657"/>
                  <a:pt x="445388" y="463315"/>
                  <a:pt x="459676" y="464582"/>
                </a:cubicBezTo>
                <a:lnTo>
                  <a:pt x="464914" y="464582"/>
                </a:lnTo>
                <a:lnTo>
                  <a:pt x="454904" y="436959"/>
                </a:lnTo>
                <a:close/>
                <a:moveTo>
                  <a:pt x="375846" y="710803"/>
                </a:moveTo>
                <a:cubicBezTo>
                  <a:pt x="376475" y="711432"/>
                  <a:pt x="377275" y="711594"/>
                  <a:pt x="378227" y="711279"/>
                </a:cubicBezTo>
                <a:cubicBezTo>
                  <a:pt x="380132" y="711594"/>
                  <a:pt x="382037" y="710803"/>
                  <a:pt x="383942" y="708898"/>
                </a:cubicBezTo>
                <a:cubicBezTo>
                  <a:pt x="385219" y="707946"/>
                  <a:pt x="385847" y="706993"/>
                  <a:pt x="385847" y="706041"/>
                </a:cubicBezTo>
                <a:cubicBezTo>
                  <a:pt x="385847" y="705717"/>
                  <a:pt x="385219" y="704288"/>
                  <a:pt x="383942" y="701754"/>
                </a:cubicBezTo>
                <a:lnTo>
                  <a:pt x="383466" y="700802"/>
                </a:lnTo>
                <a:lnTo>
                  <a:pt x="384895" y="700326"/>
                </a:lnTo>
                <a:cubicBezTo>
                  <a:pt x="387752" y="700326"/>
                  <a:pt x="389972" y="701754"/>
                  <a:pt x="391562" y="704612"/>
                </a:cubicBezTo>
                <a:cubicBezTo>
                  <a:pt x="392515" y="707469"/>
                  <a:pt x="391877" y="710489"/>
                  <a:pt x="389657" y="713661"/>
                </a:cubicBezTo>
                <a:cubicBezTo>
                  <a:pt x="387438" y="717471"/>
                  <a:pt x="383933" y="719852"/>
                  <a:pt x="379170" y="720804"/>
                </a:cubicBezTo>
                <a:cubicBezTo>
                  <a:pt x="375999" y="721443"/>
                  <a:pt x="372989" y="720804"/>
                  <a:pt x="370131" y="718899"/>
                </a:cubicBezTo>
                <a:cubicBezTo>
                  <a:pt x="366636" y="716994"/>
                  <a:pt x="364569" y="713975"/>
                  <a:pt x="363940" y="709851"/>
                </a:cubicBezTo>
                <a:cubicBezTo>
                  <a:pt x="362987" y="705717"/>
                  <a:pt x="363940" y="701916"/>
                  <a:pt x="366797" y="698421"/>
                </a:cubicBezTo>
                <a:cubicBezTo>
                  <a:pt x="369341" y="693344"/>
                  <a:pt x="373779" y="691277"/>
                  <a:pt x="380132" y="692229"/>
                </a:cubicBezTo>
                <a:cubicBezTo>
                  <a:pt x="381399" y="692229"/>
                  <a:pt x="382514" y="693020"/>
                  <a:pt x="383466" y="694611"/>
                </a:cubicBezTo>
                <a:cubicBezTo>
                  <a:pt x="384428" y="696201"/>
                  <a:pt x="384104" y="697782"/>
                  <a:pt x="382514" y="699373"/>
                </a:cubicBezTo>
                <a:cubicBezTo>
                  <a:pt x="380294" y="701916"/>
                  <a:pt x="378704" y="703183"/>
                  <a:pt x="377751" y="703183"/>
                </a:cubicBezTo>
                <a:cubicBezTo>
                  <a:pt x="377437" y="702554"/>
                  <a:pt x="376322" y="704298"/>
                  <a:pt x="374408" y="708422"/>
                </a:cubicBezTo>
                <a:cubicBezTo>
                  <a:pt x="374417" y="709051"/>
                  <a:pt x="374894" y="709851"/>
                  <a:pt x="375846" y="710803"/>
                </a:cubicBezTo>
                <a:close/>
                <a:moveTo>
                  <a:pt x="214874" y="610314"/>
                </a:moveTo>
                <a:cubicBezTo>
                  <a:pt x="215836" y="613810"/>
                  <a:pt x="216626" y="618573"/>
                  <a:pt x="217255" y="624602"/>
                </a:cubicBezTo>
                <a:cubicBezTo>
                  <a:pt x="222017" y="624916"/>
                  <a:pt x="225827" y="625554"/>
                  <a:pt x="228685" y="626507"/>
                </a:cubicBezTo>
                <a:cubicBezTo>
                  <a:pt x="232181" y="627459"/>
                  <a:pt x="233924" y="628412"/>
                  <a:pt x="233924" y="629364"/>
                </a:cubicBezTo>
                <a:cubicBezTo>
                  <a:pt x="233295" y="631584"/>
                  <a:pt x="227894" y="633174"/>
                  <a:pt x="217741" y="634127"/>
                </a:cubicBezTo>
                <a:cubicBezTo>
                  <a:pt x="217741" y="637623"/>
                  <a:pt x="217741" y="641433"/>
                  <a:pt x="217741" y="645557"/>
                </a:cubicBezTo>
                <a:cubicBezTo>
                  <a:pt x="217741" y="647462"/>
                  <a:pt x="215988" y="648414"/>
                  <a:pt x="212492" y="648414"/>
                </a:cubicBezTo>
                <a:cubicBezTo>
                  <a:pt x="208692" y="648414"/>
                  <a:pt x="206777" y="647462"/>
                  <a:pt x="206777" y="645557"/>
                </a:cubicBezTo>
                <a:cubicBezTo>
                  <a:pt x="206777" y="641423"/>
                  <a:pt x="206939" y="637775"/>
                  <a:pt x="207254" y="634603"/>
                </a:cubicBezTo>
                <a:cubicBezTo>
                  <a:pt x="202806" y="634603"/>
                  <a:pt x="198043" y="634603"/>
                  <a:pt x="192966" y="634603"/>
                </a:cubicBezTo>
                <a:cubicBezTo>
                  <a:pt x="191061" y="634603"/>
                  <a:pt x="190109" y="632851"/>
                  <a:pt x="190109" y="629364"/>
                </a:cubicBezTo>
                <a:cubicBezTo>
                  <a:pt x="190109" y="625554"/>
                  <a:pt x="191061" y="623649"/>
                  <a:pt x="192966" y="623649"/>
                </a:cubicBezTo>
                <a:cubicBezTo>
                  <a:pt x="198367" y="623649"/>
                  <a:pt x="203291" y="623811"/>
                  <a:pt x="207730" y="624126"/>
                </a:cubicBezTo>
                <a:cubicBezTo>
                  <a:pt x="208054" y="618411"/>
                  <a:pt x="208692" y="613810"/>
                  <a:pt x="209635" y="610314"/>
                </a:cubicBezTo>
                <a:lnTo>
                  <a:pt x="212016" y="604599"/>
                </a:lnTo>
                <a:lnTo>
                  <a:pt x="214874" y="610314"/>
                </a:lnTo>
                <a:close/>
                <a:moveTo>
                  <a:pt x="81524" y="297418"/>
                </a:moveTo>
                <a:cubicBezTo>
                  <a:pt x="82486" y="297418"/>
                  <a:pt x="83429" y="298056"/>
                  <a:pt x="84391" y="299323"/>
                </a:cubicBezTo>
                <a:cubicBezTo>
                  <a:pt x="85343" y="300914"/>
                  <a:pt x="85181" y="302495"/>
                  <a:pt x="83905" y="304086"/>
                </a:cubicBezTo>
                <a:cubicBezTo>
                  <a:pt x="81695" y="306629"/>
                  <a:pt x="80104" y="308058"/>
                  <a:pt x="79142" y="308372"/>
                </a:cubicBezTo>
                <a:cubicBezTo>
                  <a:pt x="78828" y="307734"/>
                  <a:pt x="78038" y="308210"/>
                  <a:pt x="76761" y="309801"/>
                </a:cubicBezTo>
                <a:cubicBezTo>
                  <a:pt x="75809" y="311067"/>
                  <a:pt x="75494" y="312182"/>
                  <a:pt x="75809" y="313134"/>
                </a:cubicBezTo>
                <a:cubicBezTo>
                  <a:pt x="75809" y="315354"/>
                  <a:pt x="77085" y="316468"/>
                  <a:pt x="79619" y="316468"/>
                </a:cubicBezTo>
                <a:cubicBezTo>
                  <a:pt x="81200" y="316468"/>
                  <a:pt x="83105" y="315678"/>
                  <a:pt x="85334" y="314087"/>
                </a:cubicBezTo>
                <a:lnTo>
                  <a:pt x="87239" y="311229"/>
                </a:lnTo>
                <a:cubicBezTo>
                  <a:pt x="87239" y="309639"/>
                  <a:pt x="86610" y="308210"/>
                  <a:pt x="85334" y="306943"/>
                </a:cubicBezTo>
                <a:lnTo>
                  <a:pt x="84857" y="305514"/>
                </a:lnTo>
                <a:lnTo>
                  <a:pt x="85810" y="305514"/>
                </a:lnTo>
                <a:cubicBezTo>
                  <a:pt x="88991" y="305514"/>
                  <a:pt x="91211" y="306943"/>
                  <a:pt x="92477" y="309801"/>
                </a:cubicBezTo>
                <a:cubicBezTo>
                  <a:pt x="93430" y="312658"/>
                  <a:pt x="92954" y="315678"/>
                  <a:pt x="91049" y="318849"/>
                </a:cubicBezTo>
                <a:cubicBezTo>
                  <a:pt x="88839" y="322659"/>
                  <a:pt x="85334" y="325041"/>
                  <a:pt x="80571" y="325993"/>
                </a:cubicBezTo>
                <a:cubicBezTo>
                  <a:pt x="77714" y="326631"/>
                  <a:pt x="74704" y="325993"/>
                  <a:pt x="71522" y="324088"/>
                </a:cubicBezTo>
                <a:cubicBezTo>
                  <a:pt x="68036" y="321869"/>
                  <a:pt x="65807" y="318849"/>
                  <a:pt x="64855" y="315039"/>
                </a:cubicBezTo>
                <a:cubicBezTo>
                  <a:pt x="64541" y="310915"/>
                  <a:pt x="65493" y="306943"/>
                  <a:pt x="67722" y="303133"/>
                </a:cubicBezTo>
                <a:cubicBezTo>
                  <a:pt x="71208" y="298047"/>
                  <a:pt x="75809" y="296142"/>
                  <a:pt x="81524" y="297418"/>
                </a:cubicBezTo>
                <a:close/>
                <a:moveTo>
                  <a:pt x="123434" y="61674"/>
                </a:moveTo>
                <a:cubicBezTo>
                  <a:pt x="125024" y="61674"/>
                  <a:pt x="126606" y="62465"/>
                  <a:pt x="128196" y="64056"/>
                </a:cubicBezTo>
                <a:cubicBezTo>
                  <a:pt x="129787" y="66275"/>
                  <a:pt x="129787" y="68189"/>
                  <a:pt x="128196" y="69771"/>
                </a:cubicBezTo>
                <a:cubicBezTo>
                  <a:pt x="126929" y="71361"/>
                  <a:pt x="124710" y="72152"/>
                  <a:pt x="121529" y="72152"/>
                </a:cubicBezTo>
                <a:cubicBezTo>
                  <a:pt x="118357" y="71523"/>
                  <a:pt x="115499" y="72942"/>
                  <a:pt x="112966" y="76438"/>
                </a:cubicBezTo>
                <a:cubicBezTo>
                  <a:pt x="110432" y="79934"/>
                  <a:pt x="109470" y="83106"/>
                  <a:pt x="110099" y="85963"/>
                </a:cubicBezTo>
                <a:cubicBezTo>
                  <a:pt x="110423" y="88821"/>
                  <a:pt x="111851" y="91040"/>
                  <a:pt x="114385" y="92631"/>
                </a:cubicBezTo>
                <a:cubicBezTo>
                  <a:pt x="116604" y="94536"/>
                  <a:pt x="118985" y="95174"/>
                  <a:pt x="121529" y="94536"/>
                </a:cubicBezTo>
                <a:cubicBezTo>
                  <a:pt x="125663" y="94536"/>
                  <a:pt x="129634" y="92631"/>
                  <a:pt x="133435" y="88821"/>
                </a:cubicBezTo>
                <a:cubicBezTo>
                  <a:pt x="135654" y="86601"/>
                  <a:pt x="136778" y="83896"/>
                  <a:pt x="136778" y="80724"/>
                </a:cubicBezTo>
                <a:cubicBezTo>
                  <a:pt x="136778" y="79458"/>
                  <a:pt x="135026" y="77076"/>
                  <a:pt x="131530" y="73581"/>
                </a:cubicBezTo>
                <a:lnTo>
                  <a:pt x="130111" y="71676"/>
                </a:lnTo>
                <a:lnTo>
                  <a:pt x="132492" y="71676"/>
                </a:lnTo>
                <a:cubicBezTo>
                  <a:pt x="133121" y="71990"/>
                  <a:pt x="134397" y="72466"/>
                  <a:pt x="136292" y="73104"/>
                </a:cubicBezTo>
                <a:cubicBezTo>
                  <a:pt x="139474" y="74695"/>
                  <a:pt x="141541" y="76914"/>
                  <a:pt x="142484" y="79772"/>
                </a:cubicBezTo>
                <a:cubicBezTo>
                  <a:pt x="143760" y="84211"/>
                  <a:pt x="142646" y="88821"/>
                  <a:pt x="139150" y="93583"/>
                </a:cubicBezTo>
                <a:cubicBezTo>
                  <a:pt x="135340" y="99298"/>
                  <a:pt x="129787" y="102794"/>
                  <a:pt x="122481" y="104061"/>
                </a:cubicBezTo>
                <a:cubicBezTo>
                  <a:pt x="117719" y="105013"/>
                  <a:pt x="113118" y="104061"/>
                  <a:pt x="108670" y="101203"/>
                </a:cubicBezTo>
                <a:cubicBezTo>
                  <a:pt x="103593" y="98031"/>
                  <a:pt x="100736" y="93583"/>
                  <a:pt x="100097" y="87868"/>
                </a:cubicBezTo>
                <a:cubicBezTo>
                  <a:pt x="99145" y="81515"/>
                  <a:pt x="100574" y="75648"/>
                  <a:pt x="104384" y="70247"/>
                </a:cubicBezTo>
                <a:cubicBezTo>
                  <a:pt x="106289" y="67389"/>
                  <a:pt x="108670" y="65161"/>
                  <a:pt x="111527" y="63579"/>
                </a:cubicBezTo>
                <a:cubicBezTo>
                  <a:pt x="115337" y="61351"/>
                  <a:pt x="119309" y="60722"/>
                  <a:pt x="123434" y="61674"/>
                </a:cubicBezTo>
                <a:close/>
                <a:moveTo>
                  <a:pt x="685409" y="644604"/>
                </a:moveTo>
                <a:cubicBezTo>
                  <a:pt x="682865" y="648414"/>
                  <a:pt x="681923" y="651748"/>
                  <a:pt x="682551" y="654606"/>
                </a:cubicBezTo>
                <a:cubicBezTo>
                  <a:pt x="682865" y="657463"/>
                  <a:pt x="684304" y="659692"/>
                  <a:pt x="686837" y="661273"/>
                </a:cubicBezTo>
                <a:cubicBezTo>
                  <a:pt x="689057" y="662540"/>
                  <a:pt x="691438" y="663016"/>
                  <a:pt x="693981" y="662702"/>
                </a:cubicBezTo>
                <a:cubicBezTo>
                  <a:pt x="698429" y="662702"/>
                  <a:pt x="702392" y="660797"/>
                  <a:pt x="705887" y="656987"/>
                </a:cubicBezTo>
                <a:cubicBezTo>
                  <a:pt x="708745" y="654129"/>
                  <a:pt x="709850" y="651596"/>
                  <a:pt x="709221" y="649367"/>
                </a:cubicBezTo>
                <a:cubicBezTo>
                  <a:pt x="708907" y="646509"/>
                  <a:pt x="707154" y="643966"/>
                  <a:pt x="703982" y="641747"/>
                </a:cubicBezTo>
                <a:lnTo>
                  <a:pt x="702554" y="640318"/>
                </a:lnTo>
                <a:lnTo>
                  <a:pt x="704935" y="640318"/>
                </a:lnTo>
                <a:cubicBezTo>
                  <a:pt x="706526" y="640318"/>
                  <a:pt x="707954" y="640642"/>
                  <a:pt x="709221" y="641271"/>
                </a:cubicBezTo>
                <a:cubicBezTo>
                  <a:pt x="712079" y="643176"/>
                  <a:pt x="713984" y="645404"/>
                  <a:pt x="714936" y="647938"/>
                </a:cubicBezTo>
                <a:cubicBezTo>
                  <a:pt x="716527" y="652701"/>
                  <a:pt x="715574" y="657149"/>
                  <a:pt x="712079" y="661273"/>
                </a:cubicBezTo>
                <a:cubicBezTo>
                  <a:pt x="707954" y="667302"/>
                  <a:pt x="702239" y="670960"/>
                  <a:pt x="694934" y="672227"/>
                </a:cubicBezTo>
                <a:cubicBezTo>
                  <a:pt x="689857" y="672865"/>
                  <a:pt x="685409" y="671913"/>
                  <a:pt x="681599" y="669369"/>
                </a:cubicBezTo>
                <a:cubicBezTo>
                  <a:pt x="676522" y="666826"/>
                  <a:pt x="673502" y="662388"/>
                  <a:pt x="672560" y="656034"/>
                </a:cubicBezTo>
                <a:cubicBezTo>
                  <a:pt x="671597" y="649681"/>
                  <a:pt x="673036" y="643804"/>
                  <a:pt x="676836" y="638413"/>
                </a:cubicBezTo>
                <a:cubicBezTo>
                  <a:pt x="678427" y="635556"/>
                  <a:pt x="680808" y="633174"/>
                  <a:pt x="683980" y="631269"/>
                </a:cubicBezTo>
                <a:cubicBezTo>
                  <a:pt x="688114" y="629679"/>
                  <a:pt x="692086" y="629050"/>
                  <a:pt x="695886" y="629364"/>
                </a:cubicBezTo>
                <a:cubicBezTo>
                  <a:pt x="698753" y="630955"/>
                  <a:pt x="700334" y="631908"/>
                  <a:pt x="700649" y="632222"/>
                </a:cubicBezTo>
                <a:cubicBezTo>
                  <a:pt x="702554" y="634127"/>
                  <a:pt x="702716" y="636032"/>
                  <a:pt x="701135" y="637937"/>
                </a:cubicBezTo>
                <a:cubicBezTo>
                  <a:pt x="697953" y="641109"/>
                  <a:pt x="695572" y="641909"/>
                  <a:pt x="693991" y="640318"/>
                </a:cubicBezTo>
                <a:cubicBezTo>
                  <a:pt x="691124" y="639680"/>
                  <a:pt x="688266" y="641109"/>
                  <a:pt x="685409" y="644604"/>
                </a:cubicBezTo>
                <a:close/>
                <a:moveTo>
                  <a:pt x="479192" y="513636"/>
                </a:moveTo>
                <a:lnTo>
                  <a:pt x="498728" y="518874"/>
                </a:lnTo>
                <a:cubicBezTo>
                  <a:pt x="501900" y="519827"/>
                  <a:pt x="512530" y="523799"/>
                  <a:pt x="530637" y="530781"/>
                </a:cubicBezTo>
                <a:cubicBezTo>
                  <a:pt x="537304" y="533638"/>
                  <a:pt x="545553" y="536658"/>
                  <a:pt x="555402" y="539829"/>
                </a:cubicBezTo>
                <a:cubicBezTo>
                  <a:pt x="576671" y="547135"/>
                  <a:pt x="595407" y="548402"/>
                  <a:pt x="611599" y="543639"/>
                </a:cubicBezTo>
                <a:lnTo>
                  <a:pt x="621124" y="540782"/>
                </a:lnTo>
                <a:lnTo>
                  <a:pt x="619696" y="541734"/>
                </a:lnTo>
                <a:lnTo>
                  <a:pt x="612076" y="546021"/>
                </a:lnTo>
                <a:cubicBezTo>
                  <a:pt x="606999" y="548564"/>
                  <a:pt x="600331" y="550154"/>
                  <a:pt x="592073" y="550783"/>
                </a:cubicBezTo>
                <a:cubicBezTo>
                  <a:pt x="580958" y="551736"/>
                  <a:pt x="567946" y="550307"/>
                  <a:pt x="553011" y="546497"/>
                </a:cubicBezTo>
                <a:cubicBezTo>
                  <a:pt x="547620" y="545230"/>
                  <a:pt x="538895" y="542525"/>
                  <a:pt x="526817" y="538401"/>
                </a:cubicBezTo>
                <a:cubicBezTo>
                  <a:pt x="506186" y="531419"/>
                  <a:pt x="495699" y="527923"/>
                  <a:pt x="495385" y="527923"/>
                </a:cubicBezTo>
                <a:cubicBezTo>
                  <a:pt x="464591" y="519036"/>
                  <a:pt x="436654" y="520141"/>
                  <a:pt x="411565" y="531257"/>
                </a:cubicBezTo>
                <a:cubicBezTo>
                  <a:pt x="401087" y="535381"/>
                  <a:pt x="384419" y="543792"/>
                  <a:pt x="361559" y="556498"/>
                </a:cubicBezTo>
                <a:cubicBezTo>
                  <a:pt x="338699" y="569204"/>
                  <a:pt x="317267" y="576501"/>
                  <a:pt x="297265" y="578406"/>
                </a:cubicBezTo>
                <a:cubicBezTo>
                  <a:pt x="274729" y="580625"/>
                  <a:pt x="249326" y="575710"/>
                  <a:pt x="221065" y="563642"/>
                </a:cubicBezTo>
                <a:cubicBezTo>
                  <a:pt x="206463" y="557927"/>
                  <a:pt x="193604" y="554117"/>
                  <a:pt x="182489" y="552212"/>
                </a:cubicBezTo>
                <a:cubicBezTo>
                  <a:pt x="168830" y="549354"/>
                  <a:pt x="155333" y="549993"/>
                  <a:pt x="142007" y="554117"/>
                </a:cubicBezTo>
                <a:cubicBezTo>
                  <a:pt x="136616" y="555708"/>
                  <a:pt x="130892" y="558089"/>
                  <a:pt x="124862" y="561261"/>
                </a:cubicBezTo>
                <a:cubicBezTo>
                  <a:pt x="116290" y="565385"/>
                  <a:pt x="111366" y="566814"/>
                  <a:pt x="110089" y="565547"/>
                </a:cubicBezTo>
                <a:cubicBezTo>
                  <a:pt x="109137" y="564594"/>
                  <a:pt x="109460" y="562689"/>
                  <a:pt x="111051" y="559832"/>
                </a:cubicBezTo>
                <a:cubicBezTo>
                  <a:pt x="112642" y="556974"/>
                  <a:pt x="115023" y="554279"/>
                  <a:pt x="118195" y="551736"/>
                </a:cubicBezTo>
                <a:cubicBezTo>
                  <a:pt x="123272" y="546973"/>
                  <a:pt x="129787" y="543325"/>
                  <a:pt x="137721" y="540782"/>
                </a:cubicBezTo>
                <a:cubicBezTo>
                  <a:pt x="152637" y="536019"/>
                  <a:pt x="168363" y="535229"/>
                  <a:pt x="184870" y="538401"/>
                </a:cubicBezTo>
                <a:cubicBezTo>
                  <a:pt x="195662" y="539991"/>
                  <a:pt x="209473" y="544278"/>
                  <a:pt x="226304" y="551259"/>
                </a:cubicBezTo>
                <a:cubicBezTo>
                  <a:pt x="252974" y="562051"/>
                  <a:pt x="276472" y="566661"/>
                  <a:pt x="296789" y="565071"/>
                </a:cubicBezTo>
                <a:cubicBezTo>
                  <a:pt x="313934" y="563480"/>
                  <a:pt x="333774" y="556812"/>
                  <a:pt x="356320" y="545068"/>
                </a:cubicBezTo>
                <a:cubicBezTo>
                  <a:pt x="378542" y="533324"/>
                  <a:pt x="395687" y="525066"/>
                  <a:pt x="407745" y="520303"/>
                </a:cubicBezTo>
                <a:cubicBezTo>
                  <a:pt x="426795" y="513321"/>
                  <a:pt x="443302" y="510302"/>
                  <a:pt x="457275" y="511254"/>
                </a:cubicBezTo>
                <a:lnTo>
                  <a:pt x="463467" y="511254"/>
                </a:lnTo>
                <a:lnTo>
                  <a:pt x="479192" y="513636"/>
                </a:lnTo>
                <a:close/>
              </a:path>
            </a:pathLst>
          </a:custGeom>
          <a:solidFill>
            <a:schemeClr val="bg1"/>
          </a:solidFill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61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8C79348-1028-4A75-895C-E83922FAB0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A1DD"/>
          </a:solidFill>
          <a:ln w="2540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23B421B-D4FA-4C94-AC6B-D1895A105651}"/>
              </a:ext>
            </a:extLst>
          </p:cNvPr>
          <p:cNvSpPr/>
          <p:nvPr/>
        </p:nvSpPr>
        <p:spPr>
          <a:xfrm>
            <a:off x="1318793" y="768350"/>
            <a:ext cx="4777208" cy="5321300"/>
          </a:xfrm>
          <a:prstGeom prst="rect">
            <a:avLst/>
          </a:prstGeom>
          <a:solidFill>
            <a:srgbClr val="72E5FF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14150AD-490D-49A5-8D97-568586B54363}"/>
              </a:ext>
            </a:extLst>
          </p:cNvPr>
          <p:cNvSpPr/>
          <p:nvPr/>
        </p:nvSpPr>
        <p:spPr>
          <a:xfrm>
            <a:off x="6096000" y="768350"/>
            <a:ext cx="4777208" cy="1327150"/>
          </a:xfrm>
          <a:prstGeom prst="rect">
            <a:avLst/>
          </a:prstGeom>
          <a:solidFill>
            <a:srgbClr val="FFDCE0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F34C46D-8DB4-4143-A03C-5844E97DAE21}"/>
              </a:ext>
            </a:extLst>
          </p:cNvPr>
          <p:cNvSpPr/>
          <p:nvPr/>
        </p:nvSpPr>
        <p:spPr>
          <a:xfrm>
            <a:off x="6096000" y="2099733"/>
            <a:ext cx="4777208" cy="1327150"/>
          </a:xfrm>
          <a:prstGeom prst="rect">
            <a:avLst/>
          </a:prstGeom>
          <a:solidFill>
            <a:srgbClr val="FEA1DD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9FA6A62-BC7B-4BD8-9E1C-300F184635F2}"/>
              </a:ext>
            </a:extLst>
          </p:cNvPr>
          <p:cNvSpPr/>
          <p:nvPr/>
        </p:nvSpPr>
        <p:spPr>
          <a:xfrm>
            <a:off x="6096000" y="3431116"/>
            <a:ext cx="4777208" cy="1327150"/>
          </a:xfrm>
          <a:prstGeom prst="rect">
            <a:avLst/>
          </a:prstGeom>
          <a:solidFill>
            <a:srgbClr val="BCF3FF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586B2EC-E948-42FD-A6F4-1126317481A8}"/>
              </a:ext>
            </a:extLst>
          </p:cNvPr>
          <p:cNvSpPr/>
          <p:nvPr/>
        </p:nvSpPr>
        <p:spPr>
          <a:xfrm>
            <a:off x="6096000" y="4762500"/>
            <a:ext cx="4777208" cy="1327150"/>
          </a:xfrm>
          <a:prstGeom prst="rect">
            <a:avLst/>
          </a:prstGeom>
          <a:solidFill>
            <a:srgbClr val="FFD9FE"/>
          </a:solidFill>
          <a:ln w="63500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16" name="图片 15" descr="图片包含 甜点, 食物, 蛋糕, 粉色&#10;&#10;描述已自动生成">
            <a:extLst>
              <a:ext uri="{FF2B5EF4-FFF2-40B4-BE49-F238E27FC236}">
                <a16:creationId xmlns="" xmlns:a16="http://schemas.microsoft.com/office/drawing/2014/main" id="{62E220B2-3AD9-4F63-B624-3830492412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70" y="1044840"/>
            <a:ext cx="2935654" cy="4770437"/>
          </a:xfrm>
          <a:prstGeom prst="rect">
            <a:avLst/>
          </a:prstGeom>
        </p:spPr>
      </p:pic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A00228F8-10E2-4AD2-94EE-674FF968B9DD}"/>
              </a:ext>
            </a:extLst>
          </p:cNvPr>
          <p:cNvSpPr txBox="1"/>
          <p:nvPr/>
        </p:nvSpPr>
        <p:spPr>
          <a:xfrm>
            <a:off x="6227035" y="1005238"/>
            <a:ext cx="4565939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 magna sed pulvinar ultricies, purus lectus malesuada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404ED619-55D9-4564-964E-7F10F02A817C}"/>
              </a:ext>
            </a:extLst>
          </p:cNvPr>
          <p:cNvSpPr txBox="1"/>
          <p:nvPr/>
        </p:nvSpPr>
        <p:spPr>
          <a:xfrm>
            <a:off x="6227035" y="5128654"/>
            <a:ext cx="456593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7F03C11A-9AAF-453F-A0DF-BC0F31F2A2F3}"/>
              </a:ext>
            </a:extLst>
          </p:cNvPr>
          <p:cNvSpPr txBox="1"/>
          <p:nvPr/>
        </p:nvSpPr>
        <p:spPr>
          <a:xfrm>
            <a:off x="6227035" y="3797270"/>
            <a:ext cx="456593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E73A84B4-E97C-4726-8B49-1B8287600850}"/>
              </a:ext>
            </a:extLst>
          </p:cNvPr>
          <p:cNvSpPr txBox="1"/>
          <p:nvPr/>
        </p:nvSpPr>
        <p:spPr>
          <a:xfrm>
            <a:off x="6227035" y="2336621"/>
            <a:ext cx="4565939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 magna sed pulvinar ultricies, purus lectus malesuada</a:t>
            </a:r>
          </a:p>
        </p:txBody>
      </p:sp>
      <p:sp>
        <p:nvSpPr>
          <p:cNvPr id="115" name="任意多边形: 形状 114">
            <a:extLst>
              <a:ext uri="{FF2B5EF4-FFF2-40B4-BE49-F238E27FC236}">
                <a16:creationId xmlns="" xmlns:a16="http://schemas.microsoft.com/office/drawing/2014/main" id="{443D7727-8266-4CB8-A686-EBC06F1A9AB6}"/>
              </a:ext>
            </a:extLst>
          </p:cNvPr>
          <p:cNvSpPr/>
          <p:nvPr/>
        </p:nvSpPr>
        <p:spPr>
          <a:xfrm rot="18496665">
            <a:off x="4909337" y="904448"/>
            <a:ext cx="793841" cy="916803"/>
          </a:xfrm>
          <a:custGeom>
            <a:avLst/>
            <a:gdLst>
              <a:gd name="connsiteX0" fmla="*/ 493771 w 495712"/>
              <a:gd name="connsiteY0" fmla="*/ 500753 h 572495"/>
              <a:gd name="connsiteX1" fmla="*/ 454814 w 495712"/>
              <a:gd name="connsiteY1" fmla="*/ 445984 h 572495"/>
              <a:gd name="connsiteX2" fmla="*/ 450909 w 495712"/>
              <a:gd name="connsiteY2" fmla="*/ 437507 h 572495"/>
              <a:gd name="connsiteX3" fmla="*/ 345467 w 495712"/>
              <a:gd name="connsiteY3" fmla="*/ 248340 h 572495"/>
              <a:gd name="connsiteX4" fmla="*/ 255265 w 495712"/>
              <a:gd name="connsiteY4" fmla="*/ 10215 h 572495"/>
              <a:gd name="connsiteX5" fmla="*/ 237164 w 495712"/>
              <a:gd name="connsiteY5" fmla="*/ 647 h 572495"/>
              <a:gd name="connsiteX6" fmla="*/ 229167 w 495712"/>
              <a:gd name="connsiteY6" fmla="*/ 6786 h 572495"/>
              <a:gd name="connsiteX7" fmla="*/ 199639 w 495712"/>
              <a:gd name="connsiteY7" fmla="*/ 50030 h 572495"/>
              <a:gd name="connsiteX8" fmla="*/ 187923 w 495712"/>
              <a:gd name="connsiteY8" fmla="*/ 57459 h 572495"/>
              <a:gd name="connsiteX9" fmla="*/ 160491 w 495712"/>
              <a:gd name="connsiteY9" fmla="*/ 120896 h 572495"/>
              <a:gd name="connsiteX10" fmla="*/ 158967 w 495712"/>
              <a:gd name="connsiteY10" fmla="*/ 123849 h 572495"/>
              <a:gd name="connsiteX11" fmla="*/ 158110 w 495712"/>
              <a:gd name="connsiteY11" fmla="*/ 126230 h 572495"/>
              <a:gd name="connsiteX12" fmla="*/ 55431 w 495712"/>
              <a:gd name="connsiteY12" fmla="*/ 377118 h 572495"/>
              <a:gd name="connsiteX13" fmla="*/ 42000 w 495712"/>
              <a:gd name="connsiteY13" fmla="*/ 415980 h 572495"/>
              <a:gd name="connsiteX14" fmla="*/ 36952 w 495712"/>
              <a:gd name="connsiteY14" fmla="*/ 441222 h 572495"/>
              <a:gd name="connsiteX15" fmla="*/ 1900 w 495712"/>
              <a:gd name="connsiteY15" fmla="*/ 519708 h 572495"/>
              <a:gd name="connsiteX16" fmla="*/ 7315 w 495712"/>
              <a:gd name="connsiteY16" fmla="*/ 539454 h 572495"/>
              <a:gd name="connsiteX17" fmla="*/ 10377 w 495712"/>
              <a:gd name="connsiteY17" fmla="*/ 540758 h 572495"/>
              <a:gd name="connsiteX18" fmla="*/ 270315 w 495712"/>
              <a:gd name="connsiteY18" fmla="*/ 572095 h 572495"/>
              <a:gd name="connsiteX19" fmla="*/ 491580 w 495712"/>
              <a:gd name="connsiteY19" fmla="*/ 517993 h 572495"/>
              <a:gd name="connsiteX20" fmla="*/ 493771 w 495712"/>
              <a:gd name="connsiteY20" fmla="*/ 500753 h 572495"/>
              <a:gd name="connsiteX21" fmla="*/ 66765 w 495712"/>
              <a:gd name="connsiteY21" fmla="*/ 432268 h 572495"/>
              <a:gd name="connsiteX22" fmla="*/ 72576 w 495712"/>
              <a:gd name="connsiteY22" fmla="*/ 414933 h 572495"/>
              <a:gd name="connsiteX23" fmla="*/ 85434 w 495712"/>
              <a:gd name="connsiteY23" fmla="*/ 378261 h 572495"/>
              <a:gd name="connsiteX24" fmla="*/ 142584 w 495712"/>
              <a:gd name="connsiteY24" fmla="*/ 235386 h 572495"/>
              <a:gd name="connsiteX25" fmla="*/ 186971 w 495712"/>
              <a:gd name="connsiteY25" fmla="*/ 131945 h 572495"/>
              <a:gd name="connsiteX26" fmla="*/ 237549 w 495712"/>
              <a:gd name="connsiteY26" fmla="*/ 44505 h 572495"/>
              <a:gd name="connsiteX27" fmla="*/ 320797 w 495712"/>
              <a:gd name="connsiteY27" fmla="*/ 263104 h 572495"/>
              <a:gd name="connsiteX28" fmla="*/ 417762 w 495712"/>
              <a:gd name="connsiteY28" fmla="*/ 442746 h 572495"/>
              <a:gd name="connsiteX29" fmla="*/ 292222 w 495712"/>
              <a:gd name="connsiteY29" fmla="*/ 469511 h 572495"/>
              <a:gd name="connsiteX30" fmla="*/ 139822 w 495712"/>
              <a:gd name="connsiteY30" fmla="*/ 465796 h 572495"/>
              <a:gd name="connsiteX31" fmla="*/ 70385 w 495712"/>
              <a:gd name="connsiteY31" fmla="*/ 440555 h 572495"/>
              <a:gd name="connsiteX32" fmla="*/ 66765 w 495712"/>
              <a:gd name="connsiteY32" fmla="*/ 432268 h 572495"/>
              <a:gd name="connsiteX33" fmla="*/ 261552 w 495712"/>
              <a:gd name="connsiteY33" fmla="*/ 543615 h 572495"/>
              <a:gd name="connsiteX34" fmla="*/ 36095 w 495712"/>
              <a:gd name="connsiteY34" fmla="*/ 518755 h 572495"/>
              <a:gd name="connsiteX35" fmla="*/ 59336 w 495712"/>
              <a:gd name="connsiteY35" fmla="*/ 467415 h 572495"/>
              <a:gd name="connsiteX36" fmla="*/ 65527 w 495712"/>
              <a:gd name="connsiteY36" fmla="*/ 470273 h 572495"/>
              <a:gd name="connsiteX37" fmla="*/ 103056 w 495712"/>
              <a:gd name="connsiteY37" fmla="*/ 485322 h 572495"/>
              <a:gd name="connsiteX38" fmla="*/ 271172 w 495712"/>
              <a:gd name="connsiteY38" fmla="*/ 500943 h 572495"/>
              <a:gd name="connsiteX39" fmla="*/ 434335 w 495712"/>
              <a:gd name="connsiteY39" fmla="*/ 466749 h 572495"/>
              <a:gd name="connsiteX40" fmla="*/ 461958 w 495712"/>
              <a:gd name="connsiteY40" fmla="*/ 505515 h 572495"/>
              <a:gd name="connsiteX41" fmla="*/ 261552 w 495712"/>
              <a:gd name="connsiteY41" fmla="*/ 543615 h 572495"/>
              <a:gd name="connsiteX42" fmla="*/ 165349 w 495712"/>
              <a:gd name="connsiteY42" fmla="*/ 353115 h 572495"/>
              <a:gd name="connsiteX43" fmla="*/ 160206 w 495712"/>
              <a:gd name="connsiteY43" fmla="*/ 372642 h 572495"/>
              <a:gd name="connsiteX44" fmla="*/ 182304 w 495712"/>
              <a:gd name="connsiteY44" fmla="*/ 410742 h 572495"/>
              <a:gd name="connsiteX45" fmla="*/ 226023 w 495712"/>
              <a:gd name="connsiteY45" fmla="*/ 429792 h 572495"/>
              <a:gd name="connsiteX46" fmla="*/ 294222 w 495712"/>
              <a:gd name="connsiteY46" fmla="*/ 372642 h 572495"/>
              <a:gd name="connsiteX47" fmla="*/ 283748 w 495712"/>
              <a:gd name="connsiteY47" fmla="*/ 355363 h 572495"/>
              <a:gd name="connsiteX48" fmla="*/ 266695 w 495712"/>
              <a:gd name="connsiteY48" fmla="*/ 365022 h 572495"/>
              <a:gd name="connsiteX49" fmla="*/ 224214 w 495712"/>
              <a:gd name="connsiteY49" fmla="*/ 401407 h 572495"/>
              <a:gd name="connsiteX50" fmla="*/ 200115 w 495712"/>
              <a:gd name="connsiteY50" fmla="*/ 388263 h 572495"/>
              <a:gd name="connsiteX51" fmla="*/ 198496 w 495712"/>
              <a:gd name="connsiteY51" fmla="*/ 386072 h 572495"/>
              <a:gd name="connsiteX52" fmla="*/ 196305 w 495712"/>
              <a:gd name="connsiteY52" fmla="*/ 382643 h 572495"/>
              <a:gd name="connsiteX53" fmla="*/ 191924 w 495712"/>
              <a:gd name="connsiteY53" fmla="*/ 374928 h 572495"/>
              <a:gd name="connsiteX54" fmla="*/ 184494 w 495712"/>
              <a:gd name="connsiteY54" fmla="*/ 358735 h 572495"/>
              <a:gd name="connsiteX55" fmla="*/ 165349 w 495712"/>
              <a:gd name="connsiteY55" fmla="*/ 353592 h 572495"/>
              <a:gd name="connsiteX56" fmla="*/ 257932 w 495712"/>
              <a:gd name="connsiteY56" fmla="*/ 250626 h 572495"/>
              <a:gd name="connsiteX57" fmla="*/ 258599 w 495712"/>
              <a:gd name="connsiteY57" fmla="*/ 251865 h 572495"/>
              <a:gd name="connsiteX58" fmla="*/ 258599 w 495712"/>
              <a:gd name="connsiteY58" fmla="*/ 253293 h 572495"/>
              <a:gd name="connsiteX59" fmla="*/ 258599 w 495712"/>
              <a:gd name="connsiteY59" fmla="*/ 255389 h 572495"/>
              <a:gd name="connsiteX60" fmla="*/ 258599 w 495712"/>
              <a:gd name="connsiteY60" fmla="*/ 259199 h 572495"/>
              <a:gd name="connsiteX61" fmla="*/ 260313 w 495712"/>
              <a:gd name="connsiteY61" fmla="*/ 264533 h 572495"/>
              <a:gd name="connsiteX62" fmla="*/ 264028 w 495712"/>
              <a:gd name="connsiteY62" fmla="*/ 268533 h 572495"/>
              <a:gd name="connsiteX63" fmla="*/ 268886 w 495712"/>
              <a:gd name="connsiteY63" fmla="*/ 271105 h 572495"/>
              <a:gd name="connsiteX64" fmla="*/ 279840 w 495712"/>
              <a:gd name="connsiteY64" fmla="*/ 269581 h 572495"/>
              <a:gd name="connsiteX65" fmla="*/ 286412 w 495712"/>
              <a:gd name="connsiteY65" fmla="*/ 261104 h 572495"/>
              <a:gd name="connsiteX66" fmla="*/ 287174 w 495712"/>
              <a:gd name="connsiteY66" fmla="*/ 252436 h 572495"/>
              <a:gd name="connsiteX67" fmla="*/ 285650 w 495712"/>
              <a:gd name="connsiteY67" fmla="*/ 243673 h 572495"/>
              <a:gd name="connsiteX68" fmla="*/ 282030 w 495712"/>
              <a:gd name="connsiteY68" fmla="*/ 235863 h 572495"/>
              <a:gd name="connsiteX69" fmla="*/ 276506 w 495712"/>
              <a:gd name="connsiteY69" fmla="*/ 229195 h 572495"/>
              <a:gd name="connsiteX70" fmla="*/ 271839 w 495712"/>
              <a:gd name="connsiteY70" fmla="*/ 226242 h 572495"/>
              <a:gd name="connsiteX71" fmla="*/ 266790 w 495712"/>
              <a:gd name="connsiteY71" fmla="*/ 225480 h 572495"/>
              <a:gd name="connsiteX72" fmla="*/ 261266 w 495712"/>
              <a:gd name="connsiteY72" fmla="*/ 226719 h 572495"/>
              <a:gd name="connsiteX73" fmla="*/ 257265 w 495712"/>
              <a:gd name="connsiteY73" fmla="*/ 229290 h 572495"/>
              <a:gd name="connsiteX74" fmla="*/ 257265 w 495712"/>
              <a:gd name="connsiteY74" fmla="*/ 249483 h 572495"/>
              <a:gd name="connsiteX75" fmla="*/ 142965 w 495712"/>
              <a:gd name="connsiteY75" fmla="*/ 295965 h 572495"/>
              <a:gd name="connsiteX76" fmla="*/ 151538 w 495712"/>
              <a:gd name="connsiteY76" fmla="*/ 302538 h 572495"/>
              <a:gd name="connsiteX77" fmla="*/ 155348 w 495712"/>
              <a:gd name="connsiteY77" fmla="*/ 302538 h 572495"/>
              <a:gd name="connsiteX78" fmla="*/ 162587 w 495712"/>
              <a:gd name="connsiteY78" fmla="*/ 300633 h 572495"/>
              <a:gd name="connsiteX79" fmla="*/ 164682 w 495712"/>
              <a:gd name="connsiteY79" fmla="*/ 299299 h 572495"/>
              <a:gd name="connsiteX80" fmla="*/ 169350 w 495712"/>
              <a:gd name="connsiteY80" fmla="*/ 295680 h 572495"/>
              <a:gd name="connsiteX81" fmla="*/ 174684 w 495712"/>
              <a:gd name="connsiteY81" fmla="*/ 289107 h 572495"/>
              <a:gd name="connsiteX82" fmla="*/ 178208 w 495712"/>
              <a:gd name="connsiteY82" fmla="*/ 281487 h 572495"/>
              <a:gd name="connsiteX83" fmla="*/ 179732 w 495712"/>
              <a:gd name="connsiteY83" fmla="*/ 273010 h 572495"/>
              <a:gd name="connsiteX84" fmla="*/ 178589 w 495712"/>
              <a:gd name="connsiteY84" fmla="*/ 267581 h 572495"/>
              <a:gd name="connsiteX85" fmla="*/ 170969 w 495712"/>
              <a:gd name="connsiteY85" fmla="*/ 259961 h 572495"/>
              <a:gd name="connsiteX86" fmla="*/ 165444 w 495712"/>
              <a:gd name="connsiteY86" fmla="*/ 258723 h 572495"/>
              <a:gd name="connsiteX87" fmla="*/ 161730 w 495712"/>
              <a:gd name="connsiteY87" fmla="*/ 259294 h 572495"/>
              <a:gd name="connsiteX88" fmla="*/ 155348 w 495712"/>
              <a:gd name="connsiteY88" fmla="*/ 262914 h 572495"/>
              <a:gd name="connsiteX89" fmla="*/ 153157 w 495712"/>
              <a:gd name="connsiteY89" fmla="*/ 265866 h 572495"/>
              <a:gd name="connsiteX90" fmla="*/ 151633 w 495712"/>
              <a:gd name="connsiteY90" fmla="*/ 270057 h 572495"/>
              <a:gd name="connsiteX91" fmla="*/ 150776 w 495712"/>
              <a:gd name="connsiteY91" fmla="*/ 273010 h 572495"/>
              <a:gd name="connsiteX92" fmla="*/ 150109 w 495712"/>
              <a:gd name="connsiteY92" fmla="*/ 274248 h 572495"/>
              <a:gd name="connsiteX93" fmla="*/ 148966 w 495712"/>
              <a:gd name="connsiteY93" fmla="*/ 275391 h 572495"/>
              <a:gd name="connsiteX94" fmla="*/ 148109 w 495712"/>
              <a:gd name="connsiteY94" fmla="*/ 275963 h 572495"/>
              <a:gd name="connsiteX95" fmla="*/ 144109 w 495712"/>
              <a:gd name="connsiteY95" fmla="*/ 279582 h 572495"/>
              <a:gd name="connsiteX96" fmla="*/ 141537 w 495712"/>
              <a:gd name="connsiteY96" fmla="*/ 284440 h 572495"/>
              <a:gd name="connsiteX97" fmla="*/ 141537 w 495712"/>
              <a:gd name="connsiteY97" fmla="*/ 290155 h 572495"/>
              <a:gd name="connsiteX98" fmla="*/ 142966 w 495712"/>
              <a:gd name="connsiteY98" fmla="*/ 295965 h 572495"/>
              <a:gd name="connsiteX99" fmla="*/ 212593 w 495712"/>
              <a:gd name="connsiteY99" fmla="*/ 188047 h 572495"/>
              <a:gd name="connsiteX100" fmla="*/ 223547 w 495712"/>
              <a:gd name="connsiteY100" fmla="*/ 189571 h 572495"/>
              <a:gd name="connsiteX101" fmla="*/ 232120 w 495712"/>
              <a:gd name="connsiteY101" fmla="*/ 182999 h 572495"/>
              <a:gd name="connsiteX102" fmla="*/ 238216 w 495712"/>
              <a:gd name="connsiteY102" fmla="*/ 165282 h 572495"/>
              <a:gd name="connsiteX103" fmla="*/ 239073 w 495712"/>
              <a:gd name="connsiteY103" fmla="*/ 146804 h 572495"/>
              <a:gd name="connsiteX104" fmla="*/ 237835 w 495712"/>
              <a:gd name="connsiteY104" fmla="*/ 141279 h 572495"/>
              <a:gd name="connsiteX105" fmla="*/ 234882 w 495712"/>
              <a:gd name="connsiteY105" fmla="*/ 136707 h 572495"/>
              <a:gd name="connsiteX106" fmla="*/ 224785 w 495712"/>
              <a:gd name="connsiteY106" fmla="*/ 132516 h 572495"/>
              <a:gd name="connsiteX107" fmla="*/ 214689 w 495712"/>
              <a:gd name="connsiteY107" fmla="*/ 136707 h 572495"/>
              <a:gd name="connsiteX108" fmla="*/ 210498 w 495712"/>
              <a:gd name="connsiteY108" fmla="*/ 146804 h 572495"/>
              <a:gd name="connsiteX109" fmla="*/ 210498 w 495712"/>
              <a:gd name="connsiteY109" fmla="*/ 158329 h 572495"/>
              <a:gd name="connsiteX110" fmla="*/ 207164 w 495712"/>
              <a:gd name="connsiteY110" fmla="*/ 170235 h 572495"/>
              <a:gd name="connsiteX111" fmla="*/ 206307 w 495712"/>
              <a:gd name="connsiteY111" fmla="*/ 173760 h 572495"/>
              <a:gd name="connsiteX112" fmla="*/ 206307 w 495712"/>
              <a:gd name="connsiteY112" fmla="*/ 179475 h 572495"/>
              <a:gd name="connsiteX113" fmla="*/ 212784 w 495712"/>
              <a:gd name="connsiteY113" fmla="*/ 187952 h 572495"/>
              <a:gd name="connsiteX114" fmla="*/ 330227 w 495712"/>
              <a:gd name="connsiteY114" fmla="*/ 413123 h 572495"/>
              <a:gd name="connsiteX115" fmla="*/ 336704 w 495712"/>
              <a:gd name="connsiteY115" fmla="*/ 420743 h 572495"/>
              <a:gd name="connsiteX116" fmla="*/ 341276 w 495712"/>
              <a:gd name="connsiteY116" fmla="*/ 423696 h 572495"/>
              <a:gd name="connsiteX117" fmla="*/ 346801 w 495712"/>
              <a:gd name="connsiteY117" fmla="*/ 424934 h 572495"/>
              <a:gd name="connsiteX118" fmla="*/ 356897 w 495712"/>
              <a:gd name="connsiteY118" fmla="*/ 420743 h 572495"/>
              <a:gd name="connsiteX119" fmla="*/ 361088 w 495712"/>
              <a:gd name="connsiteY119" fmla="*/ 410265 h 572495"/>
              <a:gd name="connsiteX120" fmla="*/ 356897 w 495712"/>
              <a:gd name="connsiteY120" fmla="*/ 400740 h 572495"/>
              <a:gd name="connsiteX121" fmla="*/ 354897 w 495712"/>
              <a:gd name="connsiteY121" fmla="*/ 398645 h 572495"/>
              <a:gd name="connsiteX122" fmla="*/ 353658 w 495712"/>
              <a:gd name="connsiteY122" fmla="*/ 396549 h 572495"/>
              <a:gd name="connsiteX123" fmla="*/ 352992 w 495712"/>
              <a:gd name="connsiteY123" fmla="*/ 394073 h 572495"/>
              <a:gd name="connsiteX124" fmla="*/ 352992 w 495712"/>
              <a:gd name="connsiteY124" fmla="*/ 390834 h 572495"/>
              <a:gd name="connsiteX125" fmla="*/ 352992 w 495712"/>
              <a:gd name="connsiteY125" fmla="*/ 386834 h 572495"/>
              <a:gd name="connsiteX126" fmla="*/ 351372 w 495712"/>
              <a:gd name="connsiteY126" fmla="*/ 381500 h 572495"/>
              <a:gd name="connsiteX127" fmla="*/ 342800 w 495712"/>
              <a:gd name="connsiteY127" fmla="*/ 374928 h 572495"/>
              <a:gd name="connsiteX128" fmla="*/ 331751 w 495712"/>
              <a:gd name="connsiteY128" fmla="*/ 376452 h 572495"/>
              <a:gd name="connsiteX129" fmla="*/ 325179 w 495712"/>
              <a:gd name="connsiteY129" fmla="*/ 384929 h 572495"/>
              <a:gd name="connsiteX130" fmla="*/ 324417 w 495712"/>
              <a:gd name="connsiteY130" fmla="*/ 394454 h 572495"/>
              <a:gd name="connsiteX131" fmla="*/ 326226 w 495712"/>
              <a:gd name="connsiteY131" fmla="*/ 403979 h 572495"/>
              <a:gd name="connsiteX132" fmla="*/ 330227 w 495712"/>
              <a:gd name="connsiteY132" fmla="*/ 413123 h 572495"/>
              <a:gd name="connsiteX133" fmla="*/ 110104 w 495712"/>
              <a:gd name="connsiteY133" fmla="*/ 422648 h 572495"/>
              <a:gd name="connsiteX134" fmla="*/ 113819 w 495712"/>
              <a:gd name="connsiteY134" fmla="*/ 426648 h 572495"/>
              <a:gd name="connsiteX135" fmla="*/ 118677 w 495712"/>
              <a:gd name="connsiteY135" fmla="*/ 429220 h 572495"/>
              <a:gd name="connsiteX136" fmla="*/ 124392 w 495712"/>
              <a:gd name="connsiteY136" fmla="*/ 429220 h 572495"/>
              <a:gd name="connsiteX137" fmla="*/ 129630 w 495712"/>
              <a:gd name="connsiteY137" fmla="*/ 427506 h 572495"/>
              <a:gd name="connsiteX138" fmla="*/ 132583 w 495712"/>
              <a:gd name="connsiteY138" fmla="*/ 425315 h 572495"/>
              <a:gd name="connsiteX139" fmla="*/ 136203 w 495712"/>
              <a:gd name="connsiteY139" fmla="*/ 419028 h 572495"/>
              <a:gd name="connsiteX140" fmla="*/ 136774 w 495712"/>
              <a:gd name="connsiteY140" fmla="*/ 415218 h 572495"/>
              <a:gd name="connsiteX141" fmla="*/ 134774 w 495712"/>
              <a:gd name="connsiteY141" fmla="*/ 407979 h 572495"/>
              <a:gd name="connsiteX142" fmla="*/ 128202 w 495712"/>
              <a:gd name="connsiteY142" fmla="*/ 394644 h 572495"/>
              <a:gd name="connsiteX143" fmla="*/ 124487 w 495712"/>
              <a:gd name="connsiteY143" fmla="*/ 390644 h 572495"/>
              <a:gd name="connsiteX144" fmla="*/ 119629 w 495712"/>
              <a:gd name="connsiteY144" fmla="*/ 388072 h 572495"/>
              <a:gd name="connsiteX145" fmla="*/ 113914 w 495712"/>
              <a:gd name="connsiteY145" fmla="*/ 388072 h 572495"/>
              <a:gd name="connsiteX146" fmla="*/ 108676 w 495712"/>
              <a:gd name="connsiteY146" fmla="*/ 389691 h 572495"/>
              <a:gd name="connsiteX147" fmla="*/ 105723 w 495712"/>
              <a:gd name="connsiteY147" fmla="*/ 391977 h 572495"/>
              <a:gd name="connsiteX148" fmla="*/ 102103 w 495712"/>
              <a:gd name="connsiteY148" fmla="*/ 398264 h 572495"/>
              <a:gd name="connsiteX149" fmla="*/ 101532 w 495712"/>
              <a:gd name="connsiteY149" fmla="*/ 402074 h 572495"/>
              <a:gd name="connsiteX150" fmla="*/ 103532 w 495712"/>
              <a:gd name="connsiteY150" fmla="*/ 409313 h 57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95712" h="572495">
                <a:moveTo>
                  <a:pt x="493771" y="500753"/>
                </a:moveTo>
                <a:lnTo>
                  <a:pt x="454814" y="445984"/>
                </a:lnTo>
                <a:cubicBezTo>
                  <a:pt x="454457" y="442812"/>
                  <a:pt x="453087" y="439840"/>
                  <a:pt x="450909" y="437507"/>
                </a:cubicBezTo>
                <a:cubicBezTo>
                  <a:pt x="400140" y="384072"/>
                  <a:pt x="371565" y="315015"/>
                  <a:pt x="345467" y="248340"/>
                </a:cubicBezTo>
                <a:cubicBezTo>
                  <a:pt x="314542" y="169283"/>
                  <a:pt x="284475" y="89908"/>
                  <a:pt x="255265" y="10215"/>
                </a:cubicBezTo>
                <a:cubicBezTo>
                  <a:pt x="252909" y="2574"/>
                  <a:pt x="244805" y="-1710"/>
                  <a:pt x="237164" y="647"/>
                </a:cubicBezTo>
                <a:cubicBezTo>
                  <a:pt x="233849" y="1669"/>
                  <a:pt x="231011" y="3848"/>
                  <a:pt x="229167" y="6786"/>
                </a:cubicBezTo>
                <a:cubicBezTo>
                  <a:pt x="218689" y="20788"/>
                  <a:pt x="208974" y="35361"/>
                  <a:pt x="199639" y="50030"/>
                </a:cubicBezTo>
                <a:cubicBezTo>
                  <a:pt x="194464" y="49403"/>
                  <a:pt x="189563" y="52510"/>
                  <a:pt x="187923" y="57459"/>
                </a:cubicBezTo>
                <a:cubicBezTo>
                  <a:pt x="178875" y="78605"/>
                  <a:pt x="169635" y="99750"/>
                  <a:pt x="160491" y="120896"/>
                </a:cubicBezTo>
                <a:cubicBezTo>
                  <a:pt x="160015" y="121848"/>
                  <a:pt x="159444" y="122801"/>
                  <a:pt x="158967" y="123849"/>
                </a:cubicBezTo>
                <a:cubicBezTo>
                  <a:pt x="158640" y="124627"/>
                  <a:pt x="158354" y="125421"/>
                  <a:pt x="158110" y="126230"/>
                </a:cubicBezTo>
                <a:cubicBezTo>
                  <a:pt x="122106" y="209288"/>
                  <a:pt x="85815" y="292251"/>
                  <a:pt x="55431" y="377118"/>
                </a:cubicBezTo>
                <a:cubicBezTo>
                  <a:pt x="50795" y="389818"/>
                  <a:pt x="46318" y="402772"/>
                  <a:pt x="42000" y="415980"/>
                </a:cubicBezTo>
                <a:cubicBezTo>
                  <a:pt x="38668" y="423978"/>
                  <a:pt x="36952" y="432557"/>
                  <a:pt x="36952" y="441222"/>
                </a:cubicBezTo>
                <a:cubicBezTo>
                  <a:pt x="30074" y="469276"/>
                  <a:pt x="18201" y="495862"/>
                  <a:pt x="1900" y="519708"/>
                </a:cubicBezTo>
                <a:cubicBezTo>
                  <a:pt x="-2057" y="526656"/>
                  <a:pt x="367" y="535496"/>
                  <a:pt x="7315" y="539454"/>
                </a:cubicBezTo>
                <a:cubicBezTo>
                  <a:pt x="8282" y="540005"/>
                  <a:pt x="9310" y="540442"/>
                  <a:pt x="10377" y="540758"/>
                </a:cubicBezTo>
                <a:cubicBezTo>
                  <a:pt x="93721" y="569333"/>
                  <a:pt x="182780" y="574095"/>
                  <a:pt x="270315" y="572095"/>
                </a:cubicBezTo>
                <a:cubicBezTo>
                  <a:pt x="346515" y="570285"/>
                  <a:pt x="430430" y="569428"/>
                  <a:pt x="491580" y="517993"/>
                </a:cubicBezTo>
                <a:cubicBezTo>
                  <a:pt x="496124" y="513402"/>
                  <a:pt x="497022" y="506334"/>
                  <a:pt x="493771" y="500753"/>
                </a:cubicBezTo>
                <a:close/>
                <a:moveTo>
                  <a:pt x="66765" y="432268"/>
                </a:moveTo>
                <a:cubicBezTo>
                  <a:pt x="68480" y="426458"/>
                  <a:pt x="70575" y="420648"/>
                  <a:pt x="72576" y="414933"/>
                </a:cubicBezTo>
                <a:cubicBezTo>
                  <a:pt x="76671" y="402645"/>
                  <a:pt x="81053" y="390453"/>
                  <a:pt x="85434" y="378261"/>
                </a:cubicBezTo>
                <a:cubicBezTo>
                  <a:pt x="103056" y="330065"/>
                  <a:pt x="122582" y="283011"/>
                  <a:pt x="142584" y="235386"/>
                </a:cubicBezTo>
                <a:cubicBezTo>
                  <a:pt x="157253" y="200811"/>
                  <a:pt x="172112" y="166425"/>
                  <a:pt x="186971" y="131945"/>
                </a:cubicBezTo>
                <a:cubicBezTo>
                  <a:pt x="201607" y="101568"/>
                  <a:pt x="218515" y="72339"/>
                  <a:pt x="237549" y="44505"/>
                </a:cubicBezTo>
                <a:cubicBezTo>
                  <a:pt x="264600" y="117594"/>
                  <a:pt x="292349" y="190460"/>
                  <a:pt x="320797" y="263104"/>
                </a:cubicBezTo>
                <a:cubicBezTo>
                  <a:pt x="345943" y="326636"/>
                  <a:pt x="373566" y="390168"/>
                  <a:pt x="417762" y="442746"/>
                </a:cubicBezTo>
                <a:cubicBezTo>
                  <a:pt x="378424" y="459224"/>
                  <a:pt x="333942" y="464272"/>
                  <a:pt x="292222" y="469511"/>
                </a:cubicBezTo>
                <a:cubicBezTo>
                  <a:pt x="241620" y="477561"/>
                  <a:pt x="189972" y="476302"/>
                  <a:pt x="139822" y="465796"/>
                </a:cubicBezTo>
                <a:cubicBezTo>
                  <a:pt x="115739" y="460229"/>
                  <a:pt x="92422" y="451753"/>
                  <a:pt x="70385" y="440555"/>
                </a:cubicBezTo>
                <a:cubicBezTo>
                  <a:pt x="65146" y="437888"/>
                  <a:pt x="65051" y="437983"/>
                  <a:pt x="66765" y="432268"/>
                </a:cubicBezTo>
                <a:close/>
                <a:moveTo>
                  <a:pt x="261552" y="543615"/>
                </a:moveTo>
                <a:cubicBezTo>
                  <a:pt x="185352" y="545044"/>
                  <a:pt x="109152" y="540853"/>
                  <a:pt x="36095" y="518755"/>
                </a:cubicBezTo>
                <a:cubicBezTo>
                  <a:pt x="45605" y="502496"/>
                  <a:pt x="53394" y="485290"/>
                  <a:pt x="59336" y="467415"/>
                </a:cubicBezTo>
                <a:lnTo>
                  <a:pt x="65527" y="470273"/>
                </a:lnTo>
                <a:cubicBezTo>
                  <a:pt x="77747" y="475983"/>
                  <a:pt x="90276" y="481007"/>
                  <a:pt x="103056" y="485322"/>
                </a:cubicBezTo>
                <a:cubicBezTo>
                  <a:pt x="157345" y="502430"/>
                  <a:pt x="214660" y="507756"/>
                  <a:pt x="271172" y="500943"/>
                </a:cubicBezTo>
                <a:cubicBezTo>
                  <a:pt x="325369" y="495514"/>
                  <a:pt x="383948" y="489228"/>
                  <a:pt x="434335" y="466749"/>
                </a:cubicBezTo>
                <a:lnTo>
                  <a:pt x="461958" y="505515"/>
                </a:lnTo>
                <a:cubicBezTo>
                  <a:pt x="405951" y="544758"/>
                  <a:pt x="326988" y="542472"/>
                  <a:pt x="261552" y="543615"/>
                </a:cubicBezTo>
                <a:close/>
                <a:moveTo>
                  <a:pt x="165349" y="353115"/>
                </a:moveTo>
                <a:cubicBezTo>
                  <a:pt x="158715" y="357221"/>
                  <a:pt x="156455" y="365801"/>
                  <a:pt x="160206" y="372642"/>
                </a:cubicBezTo>
                <a:cubicBezTo>
                  <a:pt x="165360" y="386502"/>
                  <a:pt x="172832" y="399385"/>
                  <a:pt x="182304" y="410742"/>
                </a:cubicBezTo>
                <a:cubicBezTo>
                  <a:pt x="193613" y="422868"/>
                  <a:pt x="209442" y="429765"/>
                  <a:pt x="226023" y="429792"/>
                </a:cubicBezTo>
                <a:cubicBezTo>
                  <a:pt x="259742" y="429792"/>
                  <a:pt x="286126" y="403693"/>
                  <a:pt x="294222" y="372642"/>
                </a:cubicBezTo>
                <a:cubicBezTo>
                  <a:pt x="296101" y="364978"/>
                  <a:pt x="291412" y="357242"/>
                  <a:pt x="283748" y="355363"/>
                </a:cubicBezTo>
                <a:cubicBezTo>
                  <a:pt x="276403" y="353562"/>
                  <a:pt x="268928" y="357797"/>
                  <a:pt x="266695" y="365022"/>
                </a:cubicBezTo>
                <a:cubicBezTo>
                  <a:pt x="261456" y="385119"/>
                  <a:pt x="246312" y="402264"/>
                  <a:pt x="224214" y="401407"/>
                </a:cubicBezTo>
                <a:cubicBezTo>
                  <a:pt x="214595" y="400936"/>
                  <a:pt x="205719" y="396095"/>
                  <a:pt x="200115" y="388263"/>
                </a:cubicBezTo>
                <a:lnTo>
                  <a:pt x="198496" y="386072"/>
                </a:lnTo>
                <a:lnTo>
                  <a:pt x="196305" y="382643"/>
                </a:lnTo>
                <a:cubicBezTo>
                  <a:pt x="194781" y="380166"/>
                  <a:pt x="193353" y="377595"/>
                  <a:pt x="191924" y="374928"/>
                </a:cubicBezTo>
                <a:cubicBezTo>
                  <a:pt x="189257" y="369594"/>
                  <a:pt x="186876" y="364164"/>
                  <a:pt x="184494" y="358735"/>
                </a:cubicBezTo>
                <a:cubicBezTo>
                  <a:pt x="180534" y="352152"/>
                  <a:pt x="172076" y="349880"/>
                  <a:pt x="165349" y="353592"/>
                </a:cubicBezTo>
                <a:close/>
                <a:moveTo>
                  <a:pt x="257932" y="250626"/>
                </a:moveTo>
                <a:cubicBezTo>
                  <a:pt x="258210" y="251007"/>
                  <a:pt x="258434" y="251423"/>
                  <a:pt x="258599" y="251865"/>
                </a:cubicBezTo>
                <a:cubicBezTo>
                  <a:pt x="258642" y="252340"/>
                  <a:pt x="258642" y="252818"/>
                  <a:pt x="258599" y="253293"/>
                </a:cubicBezTo>
                <a:cubicBezTo>
                  <a:pt x="258694" y="253989"/>
                  <a:pt x="258694" y="254694"/>
                  <a:pt x="258599" y="255389"/>
                </a:cubicBezTo>
                <a:cubicBezTo>
                  <a:pt x="258408" y="256652"/>
                  <a:pt x="258408" y="257936"/>
                  <a:pt x="258599" y="259199"/>
                </a:cubicBezTo>
                <a:cubicBezTo>
                  <a:pt x="258703" y="261095"/>
                  <a:pt x="259293" y="262932"/>
                  <a:pt x="260313" y="264533"/>
                </a:cubicBezTo>
                <a:cubicBezTo>
                  <a:pt x="261213" y="266145"/>
                  <a:pt x="262487" y="267517"/>
                  <a:pt x="264028" y="268533"/>
                </a:cubicBezTo>
                <a:cubicBezTo>
                  <a:pt x="265400" y="269793"/>
                  <a:pt x="267073" y="270679"/>
                  <a:pt x="268886" y="271105"/>
                </a:cubicBezTo>
                <a:cubicBezTo>
                  <a:pt x="272596" y="272046"/>
                  <a:pt x="276527" y="271499"/>
                  <a:pt x="279840" y="269581"/>
                </a:cubicBezTo>
                <a:cubicBezTo>
                  <a:pt x="283098" y="267773"/>
                  <a:pt x="285473" y="264710"/>
                  <a:pt x="286412" y="261104"/>
                </a:cubicBezTo>
                <a:cubicBezTo>
                  <a:pt x="287090" y="258268"/>
                  <a:pt x="287347" y="255347"/>
                  <a:pt x="287174" y="252436"/>
                </a:cubicBezTo>
                <a:cubicBezTo>
                  <a:pt x="287054" y="249461"/>
                  <a:pt x="286542" y="246514"/>
                  <a:pt x="285650" y="243673"/>
                </a:cubicBezTo>
                <a:cubicBezTo>
                  <a:pt x="284777" y="240928"/>
                  <a:pt x="283561" y="238303"/>
                  <a:pt x="282030" y="235863"/>
                </a:cubicBezTo>
                <a:cubicBezTo>
                  <a:pt x="280483" y="233412"/>
                  <a:pt x="278626" y="231171"/>
                  <a:pt x="276506" y="229195"/>
                </a:cubicBezTo>
                <a:cubicBezTo>
                  <a:pt x="275239" y="227815"/>
                  <a:pt x="273629" y="226796"/>
                  <a:pt x="271839" y="226242"/>
                </a:cubicBezTo>
                <a:cubicBezTo>
                  <a:pt x="270257" y="225534"/>
                  <a:pt x="268511" y="225270"/>
                  <a:pt x="266790" y="225480"/>
                </a:cubicBezTo>
                <a:cubicBezTo>
                  <a:pt x="264869" y="225358"/>
                  <a:pt x="262952" y="225787"/>
                  <a:pt x="261266" y="226719"/>
                </a:cubicBezTo>
                <a:cubicBezTo>
                  <a:pt x="259736" y="227224"/>
                  <a:pt x="258360" y="228109"/>
                  <a:pt x="257265" y="229290"/>
                </a:cubicBezTo>
                <a:cubicBezTo>
                  <a:pt x="251694" y="234869"/>
                  <a:pt x="251694" y="243905"/>
                  <a:pt x="257265" y="249483"/>
                </a:cubicBezTo>
                <a:close/>
                <a:moveTo>
                  <a:pt x="142965" y="295965"/>
                </a:moveTo>
                <a:cubicBezTo>
                  <a:pt x="144890" y="299160"/>
                  <a:pt x="147953" y="301508"/>
                  <a:pt x="151538" y="302538"/>
                </a:cubicBezTo>
                <a:lnTo>
                  <a:pt x="155348" y="302538"/>
                </a:lnTo>
                <a:cubicBezTo>
                  <a:pt x="157883" y="302527"/>
                  <a:pt x="160374" y="301871"/>
                  <a:pt x="162587" y="300633"/>
                </a:cubicBezTo>
                <a:lnTo>
                  <a:pt x="164682" y="299299"/>
                </a:lnTo>
                <a:cubicBezTo>
                  <a:pt x="166301" y="298176"/>
                  <a:pt x="167859" y="296968"/>
                  <a:pt x="169350" y="295680"/>
                </a:cubicBezTo>
                <a:cubicBezTo>
                  <a:pt x="171332" y="293663"/>
                  <a:pt x="173118" y="291462"/>
                  <a:pt x="174684" y="289107"/>
                </a:cubicBezTo>
                <a:cubicBezTo>
                  <a:pt x="176145" y="286710"/>
                  <a:pt x="177327" y="284153"/>
                  <a:pt x="178208" y="281487"/>
                </a:cubicBezTo>
                <a:cubicBezTo>
                  <a:pt x="179099" y="278744"/>
                  <a:pt x="179612" y="275892"/>
                  <a:pt x="179732" y="273010"/>
                </a:cubicBezTo>
                <a:cubicBezTo>
                  <a:pt x="179832" y="271132"/>
                  <a:pt x="179438" y="269260"/>
                  <a:pt x="178589" y="267581"/>
                </a:cubicBezTo>
                <a:cubicBezTo>
                  <a:pt x="177321" y="264026"/>
                  <a:pt x="174524" y="261228"/>
                  <a:pt x="170969" y="259961"/>
                </a:cubicBezTo>
                <a:cubicBezTo>
                  <a:pt x="169251" y="259117"/>
                  <a:pt x="167358" y="258693"/>
                  <a:pt x="165444" y="258723"/>
                </a:cubicBezTo>
                <a:lnTo>
                  <a:pt x="161730" y="259294"/>
                </a:lnTo>
                <a:cubicBezTo>
                  <a:pt x="159330" y="259941"/>
                  <a:pt x="157134" y="261186"/>
                  <a:pt x="155348" y="262914"/>
                </a:cubicBezTo>
                <a:lnTo>
                  <a:pt x="153157" y="265866"/>
                </a:lnTo>
                <a:cubicBezTo>
                  <a:pt x="152427" y="267172"/>
                  <a:pt x="151912" y="268587"/>
                  <a:pt x="151633" y="270057"/>
                </a:cubicBezTo>
                <a:cubicBezTo>
                  <a:pt x="151405" y="271057"/>
                  <a:pt x="151118" y="272043"/>
                  <a:pt x="150776" y="273010"/>
                </a:cubicBezTo>
                <a:lnTo>
                  <a:pt x="150109" y="274248"/>
                </a:lnTo>
                <a:lnTo>
                  <a:pt x="148966" y="275391"/>
                </a:lnTo>
                <a:lnTo>
                  <a:pt x="148109" y="275963"/>
                </a:lnTo>
                <a:cubicBezTo>
                  <a:pt x="146501" y="276827"/>
                  <a:pt x="145128" y="278069"/>
                  <a:pt x="144109" y="279582"/>
                </a:cubicBezTo>
                <a:cubicBezTo>
                  <a:pt x="142887" y="280981"/>
                  <a:pt x="142007" y="282644"/>
                  <a:pt x="141537" y="284440"/>
                </a:cubicBezTo>
                <a:cubicBezTo>
                  <a:pt x="141012" y="286309"/>
                  <a:pt x="141012" y="288286"/>
                  <a:pt x="141537" y="290155"/>
                </a:cubicBezTo>
                <a:cubicBezTo>
                  <a:pt x="141377" y="292195"/>
                  <a:pt x="141878" y="294232"/>
                  <a:pt x="142966" y="295965"/>
                </a:cubicBezTo>
                <a:close/>
                <a:moveTo>
                  <a:pt x="212593" y="188047"/>
                </a:moveTo>
                <a:cubicBezTo>
                  <a:pt x="215892" y="190005"/>
                  <a:pt x="219839" y="190554"/>
                  <a:pt x="223547" y="189571"/>
                </a:cubicBezTo>
                <a:cubicBezTo>
                  <a:pt x="227169" y="188615"/>
                  <a:pt x="230256" y="186248"/>
                  <a:pt x="232120" y="182999"/>
                </a:cubicBezTo>
                <a:cubicBezTo>
                  <a:pt x="234919" y="177386"/>
                  <a:pt x="236969" y="171430"/>
                  <a:pt x="238216" y="165282"/>
                </a:cubicBezTo>
                <a:cubicBezTo>
                  <a:pt x="239310" y="159187"/>
                  <a:pt x="239598" y="152974"/>
                  <a:pt x="239073" y="146804"/>
                </a:cubicBezTo>
                <a:cubicBezTo>
                  <a:pt x="239142" y="144886"/>
                  <a:pt x="238716" y="142984"/>
                  <a:pt x="237835" y="141279"/>
                </a:cubicBezTo>
                <a:cubicBezTo>
                  <a:pt x="237254" y="139529"/>
                  <a:pt x="236238" y="137956"/>
                  <a:pt x="234882" y="136707"/>
                </a:cubicBezTo>
                <a:cubicBezTo>
                  <a:pt x="232171" y="134078"/>
                  <a:pt x="228561" y="132580"/>
                  <a:pt x="224785" y="132516"/>
                </a:cubicBezTo>
                <a:cubicBezTo>
                  <a:pt x="221005" y="132560"/>
                  <a:pt x="217389" y="134062"/>
                  <a:pt x="214689" y="136707"/>
                </a:cubicBezTo>
                <a:cubicBezTo>
                  <a:pt x="211953" y="139347"/>
                  <a:pt x="210435" y="143003"/>
                  <a:pt x="210498" y="146804"/>
                </a:cubicBezTo>
                <a:cubicBezTo>
                  <a:pt x="210830" y="150638"/>
                  <a:pt x="210830" y="154495"/>
                  <a:pt x="210498" y="158329"/>
                </a:cubicBezTo>
                <a:cubicBezTo>
                  <a:pt x="209767" y="162395"/>
                  <a:pt x="208651" y="166381"/>
                  <a:pt x="207164" y="170235"/>
                </a:cubicBezTo>
                <a:cubicBezTo>
                  <a:pt x="206689" y="171356"/>
                  <a:pt x="206400" y="172546"/>
                  <a:pt x="206307" y="173760"/>
                </a:cubicBezTo>
                <a:cubicBezTo>
                  <a:pt x="205831" y="175635"/>
                  <a:pt x="205831" y="177599"/>
                  <a:pt x="206307" y="179475"/>
                </a:cubicBezTo>
                <a:cubicBezTo>
                  <a:pt x="207262" y="183044"/>
                  <a:pt x="209591" y="186092"/>
                  <a:pt x="212784" y="187952"/>
                </a:cubicBezTo>
                <a:close/>
                <a:moveTo>
                  <a:pt x="330227" y="413123"/>
                </a:moveTo>
                <a:cubicBezTo>
                  <a:pt x="332013" y="415958"/>
                  <a:pt x="334194" y="418524"/>
                  <a:pt x="336704" y="420743"/>
                </a:cubicBezTo>
                <a:cubicBezTo>
                  <a:pt x="337944" y="422109"/>
                  <a:pt x="339520" y="423127"/>
                  <a:pt x="341276" y="423696"/>
                </a:cubicBezTo>
                <a:cubicBezTo>
                  <a:pt x="342994" y="424539"/>
                  <a:pt x="344887" y="424964"/>
                  <a:pt x="346801" y="424934"/>
                </a:cubicBezTo>
                <a:cubicBezTo>
                  <a:pt x="350572" y="424852"/>
                  <a:pt x="354176" y="423356"/>
                  <a:pt x="356897" y="420743"/>
                </a:cubicBezTo>
                <a:cubicBezTo>
                  <a:pt x="359617" y="417937"/>
                  <a:pt x="361123" y="414173"/>
                  <a:pt x="361088" y="410265"/>
                </a:cubicBezTo>
                <a:cubicBezTo>
                  <a:pt x="360957" y="406672"/>
                  <a:pt x="359458" y="403265"/>
                  <a:pt x="356897" y="400740"/>
                </a:cubicBezTo>
                <a:cubicBezTo>
                  <a:pt x="356135" y="400074"/>
                  <a:pt x="355563" y="399312"/>
                  <a:pt x="354897" y="398645"/>
                </a:cubicBezTo>
                <a:cubicBezTo>
                  <a:pt x="354449" y="397968"/>
                  <a:pt x="354036" y="397268"/>
                  <a:pt x="353658" y="396549"/>
                </a:cubicBezTo>
                <a:cubicBezTo>
                  <a:pt x="353658" y="395692"/>
                  <a:pt x="353658" y="394835"/>
                  <a:pt x="352992" y="394073"/>
                </a:cubicBezTo>
                <a:cubicBezTo>
                  <a:pt x="352325" y="393311"/>
                  <a:pt x="352992" y="391882"/>
                  <a:pt x="352992" y="390834"/>
                </a:cubicBezTo>
                <a:cubicBezTo>
                  <a:pt x="353275" y="389516"/>
                  <a:pt x="353275" y="388152"/>
                  <a:pt x="352992" y="386834"/>
                </a:cubicBezTo>
                <a:cubicBezTo>
                  <a:pt x="352996" y="384934"/>
                  <a:pt x="352432" y="383077"/>
                  <a:pt x="351372" y="381500"/>
                </a:cubicBezTo>
                <a:cubicBezTo>
                  <a:pt x="349420" y="378330"/>
                  <a:pt x="346368" y="375990"/>
                  <a:pt x="342800" y="374928"/>
                </a:cubicBezTo>
                <a:cubicBezTo>
                  <a:pt x="339058" y="373992"/>
                  <a:pt x="335100" y="374538"/>
                  <a:pt x="331751" y="376452"/>
                </a:cubicBezTo>
                <a:cubicBezTo>
                  <a:pt x="328542" y="378317"/>
                  <a:pt x="326185" y="381357"/>
                  <a:pt x="325179" y="384929"/>
                </a:cubicBezTo>
                <a:cubicBezTo>
                  <a:pt x="324526" y="388059"/>
                  <a:pt x="324270" y="391259"/>
                  <a:pt x="324417" y="394454"/>
                </a:cubicBezTo>
                <a:cubicBezTo>
                  <a:pt x="324619" y="397692"/>
                  <a:pt x="325227" y="400892"/>
                  <a:pt x="326226" y="403979"/>
                </a:cubicBezTo>
                <a:cubicBezTo>
                  <a:pt x="327153" y="407189"/>
                  <a:pt x="328498" y="410263"/>
                  <a:pt x="330227" y="413123"/>
                </a:cubicBezTo>
                <a:close/>
                <a:moveTo>
                  <a:pt x="110104" y="422648"/>
                </a:moveTo>
                <a:cubicBezTo>
                  <a:pt x="111004" y="424260"/>
                  <a:pt x="112278" y="425632"/>
                  <a:pt x="113819" y="426648"/>
                </a:cubicBezTo>
                <a:cubicBezTo>
                  <a:pt x="115191" y="427908"/>
                  <a:pt x="116864" y="428794"/>
                  <a:pt x="118677" y="429220"/>
                </a:cubicBezTo>
                <a:cubicBezTo>
                  <a:pt x="120546" y="429745"/>
                  <a:pt x="122523" y="429745"/>
                  <a:pt x="124392" y="429220"/>
                </a:cubicBezTo>
                <a:cubicBezTo>
                  <a:pt x="126261" y="429131"/>
                  <a:pt x="128071" y="428539"/>
                  <a:pt x="129630" y="427506"/>
                </a:cubicBezTo>
                <a:lnTo>
                  <a:pt x="132583" y="425315"/>
                </a:lnTo>
                <a:cubicBezTo>
                  <a:pt x="134287" y="423548"/>
                  <a:pt x="135530" y="421389"/>
                  <a:pt x="136203" y="419028"/>
                </a:cubicBezTo>
                <a:lnTo>
                  <a:pt x="136774" y="415218"/>
                </a:lnTo>
                <a:cubicBezTo>
                  <a:pt x="136774" y="412669"/>
                  <a:pt x="136083" y="410167"/>
                  <a:pt x="134774" y="407979"/>
                </a:cubicBezTo>
                <a:lnTo>
                  <a:pt x="128202" y="394644"/>
                </a:lnTo>
                <a:cubicBezTo>
                  <a:pt x="127302" y="393033"/>
                  <a:pt x="126028" y="391661"/>
                  <a:pt x="124487" y="390644"/>
                </a:cubicBezTo>
                <a:cubicBezTo>
                  <a:pt x="123115" y="389384"/>
                  <a:pt x="121442" y="388499"/>
                  <a:pt x="119629" y="388072"/>
                </a:cubicBezTo>
                <a:cubicBezTo>
                  <a:pt x="117760" y="387547"/>
                  <a:pt x="115783" y="387547"/>
                  <a:pt x="113914" y="388072"/>
                </a:cubicBezTo>
                <a:cubicBezTo>
                  <a:pt x="112047" y="388087"/>
                  <a:pt x="110225" y="388650"/>
                  <a:pt x="108676" y="389691"/>
                </a:cubicBezTo>
                <a:lnTo>
                  <a:pt x="105723" y="391977"/>
                </a:lnTo>
                <a:cubicBezTo>
                  <a:pt x="104019" y="393744"/>
                  <a:pt x="102775" y="395903"/>
                  <a:pt x="102103" y="398264"/>
                </a:cubicBezTo>
                <a:lnTo>
                  <a:pt x="101532" y="402074"/>
                </a:lnTo>
                <a:cubicBezTo>
                  <a:pt x="101532" y="404623"/>
                  <a:pt x="102223" y="407125"/>
                  <a:pt x="103532" y="40931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="" xmlns:a16="http://schemas.microsoft.com/office/drawing/2014/main" id="{243559DB-5DD6-4C86-BF6D-04C418FF0325}"/>
              </a:ext>
            </a:extLst>
          </p:cNvPr>
          <p:cNvSpPr/>
          <p:nvPr/>
        </p:nvSpPr>
        <p:spPr>
          <a:xfrm>
            <a:off x="582020" y="1181454"/>
            <a:ext cx="1473544" cy="1470826"/>
          </a:xfrm>
          <a:custGeom>
            <a:avLst/>
            <a:gdLst>
              <a:gd name="connsiteX0" fmla="*/ 748732 w 766354"/>
              <a:gd name="connsiteY0" fmla="*/ 238304 h 764941"/>
              <a:gd name="connsiteX1" fmla="*/ 755866 w 766354"/>
              <a:gd name="connsiteY1" fmla="*/ 241504 h 764941"/>
              <a:gd name="connsiteX2" fmla="*/ 758628 w 766354"/>
              <a:gd name="connsiteY2" fmla="*/ 241095 h 764941"/>
              <a:gd name="connsiteX3" fmla="*/ 765305 w 766354"/>
              <a:gd name="connsiteY3" fmla="*/ 233294 h 764941"/>
              <a:gd name="connsiteX4" fmla="*/ 672370 w 766354"/>
              <a:gd name="connsiteY4" fmla="*/ 109488 h 764941"/>
              <a:gd name="connsiteX5" fmla="*/ 632070 w 766354"/>
              <a:gd name="connsiteY5" fmla="*/ 111450 h 764941"/>
              <a:gd name="connsiteX6" fmla="*/ 741683 w 766354"/>
              <a:gd name="connsiteY6" fmla="*/ 105782 h 764941"/>
              <a:gd name="connsiteX7" fmla="*/ 751703 w 766354"/>
              <a:gd name="connsiteY7" fmla="*/ 103601 h 764941"/>
              <a:gd name="connsiteX8" fmla="*/ 753951 w 766354"/>
              <a:gd name="connsiteY8" fmla="*/ 93600 h 764941"/>
              <a:gd name="connsiteX9" fmla="*/ 702116 w 766354"/>
              <a:gd name="connsiteY9" fmla="*/ 36964 h 764941"/>
              <a:gd name="connsiteX10" fmla="*/ 626107 w 766354"/>
              <a:gd name="connsiteY10" fmla="*/ 33831 h 764941"/>
              <a:gd name="connsiteX11" fmla="*/ 576110 w 766354"/>
              <a:gd name="connsiteY11" fmla="*/ 74693 h 764941"/>
              <a:gd name="connsiteX12" fmla="*/ 538353 w 766354"/>
              <a:gd name="connsiteY12" fmla="*/ 19134 h 764941"/>
              <a:gd name="connsiteX13" fmla="*/ 464239 w 766354"/>
              <a:gd name="connsiteY13" fmla="*/ 1255 h 764941"/>
              <a:gd name="connsiteX14" fmla="*/ 399126 w 766354"/>
              <a:gd name="connsiteY14" fmla="*/ 41460 h 764941"/>
              <a:gd name="connsiteX15" fmla="*/ 398555 w 766354"/>
              <a:gd name="connsiteY15" fmla="*/ 51700 h 764941"/>
              <a:gd name="connsiteX16" fmla="*/ 407603 w 766354"/>
              <a:gd name="connsiteY16" fmla="*/ 56519 h 764941"/>
              <a:gd name="connsiteX17" fmla="*/ 468306 w 766354"/>
              <a:gd name="connsiteY17" fmla="*/ 65644 h 764941"/>
              <a:gd name="connsiteX18" fmla="*/ 513750 w 766354"/>
              <a:gd name="connsiteY18" fmla="*/ 94705 h 764941"/>
              <a:gd name="connsiteX19" fmla="*/ 474764 w 766354"/>
              <a:gd name="connsiteY19" fmla="*/ 81475 h 764941"/>
              <a:gd name="connsiteX20" fmla="*/ 392906 w 766354"/>
              <a:gd name="connsiteY20" fmla="*/ 102525 h 764941"/>
              <a:gd name="connsiteX21" fmla="*/ 351444 w 766354"/>
              <a:gd name="connsiteY21" fmla="*/ 172924 h 764941"/>
              <a:gd name="connsiteX22" fmla="*/ 355692 w 766354"/>
              <a:gd name="connsiteY22" fmla="*/ 182221 h 764941"/>
              <a:gd name="connsiteX23" fmla="*/ 365912 w 766354"/>
              <a:gd name="connsiteY23" fmla="*/ 182316 h 764941"/>
              <a:gd name="connsiteX24" fmla="*/ 430473 w 766354"/>
              <a:gd name="connsiteY24" fmla="*/ 160037 h 764941"/>
              <a:gd name="connsiteX25" fmla="*/ 473621 w 766354"/>
              <a:gd name="connsiteY25" fmla="*/ 160580 h 764941"/>
              <a:gd name="connsiteX26" fmla="*/ 447856 w 766354"/>
              <a:gd name="connsiteY26" fmla="*/ 169752 h 764941"/>
              <a:gd name="connsiteX27" fmla="*/ 413880 w 766354"/>
              <a:gd name="connsiteY27" fmla="*/ 286738 h 764941"/>
              <a:gd name="connsiteX28" fmla="*/ 422243 w 766354"/>
              <a:gd name="connsiteY28" fmla="*/ 291701 h 764941"/>
              <a:gd name="connsiteX29" fmla="*/ 422881 w 766354"/>
              <a:gd name="connsiteY29" fmla="*/ 291682 h 764941"/>
              <a:gd name="connsiteX30" fmla="*/ 431149 w 766354"/>
              <a:gd name="connsiteY30" fmla="*/ 285567 h 764941"/>
              <a:gd name="connsiteX31" fmla="*/ 548907 w 766354"/>
              <a:gd name="connsiteY31" fmla="*/ 216701 h 764941"/>
              <a:gd name="connsiteX32" fmla="*/ 508064 w 766354"/>
              <a:gd name="connsiteY32" fmla="*/ 562106 h 764941"/>
              <a:gd name="connsiteX33" fmla="*/ 504701 w 766354"/>
              <a:gd name="connsiteY33" fmla="*/ 561897 h 764941"/>
              <a:gd name="connsiteX34" fmla="*/ 467144 w 766354"/>
              <a:gd name="connsiteY34" fmla="*/ 579413 h 764941"/>
              <a:gd name="connsiteX35" fmla="*/ 442779 w 766354"/>
              <a:gd name="connsiteY35" fmla="*/ 591615 h 764941"/>
              <a:gd name="connsiteX36" fmla="*/ 418424 w 766354"/>
              <a:gd name="connsiteY36" fmla="*/ 579413 h 764941"/>
              <a:gd name="connsiteX37" fmla="*/ 380876 w 766354"/>
              <a:gd name="connsiteY37" fmla="*/ 561897 h 764941"/>
              <a:gd name="connsiteX38" fmla="*/ 343329 w 766354"/>
              <a:gd name="connsiteY38" fmla="*/ 579413 h 764941"/>
              <a:gd name="connsiteX39" fmla="*/ 318973 w 766354"/>
              <a:gd name="connsiteY39" fmla="*/ 591615 h 764941"/>
              <a:gd name="connsiteX40" fmla="*/ 294618 w 766354"/>
              <a:gd name="connsiteY40" fmla="*/ 579413 h 764941"/>
              <a:gd name="connsiteX41" fmla="*/ 257070 w 766354"/>
              <a:gd name="connsiteY41" fmla="*/ 561897 h 764941"/>
              <a:gd name="connsiteX42" fmla="*/ 234515 w 766354"/>
              <a:gd name="connsiteY42" fmla="*/ 567526 h 764941"/>
              <a:gd name="connsiteX43" fmla="*/ 205502 w 766354"/>
              <a:gd name="connsiteY43" fmla="*/ 448482 h 764941"/>
              <a:gd name="connsiteX44" fmla="*/ 293599 w 766354"/>
              <a:gd name="connsiteY44" fmla="*/ 496708 h 764941"/>
              <a:gd name="connsiteX45" fmla="*/ 302219 w 766354"/>
              <a:gd name="connsiteY45" fmla="*/ 502318 h 764941"/>
              <a:gd name="connsiteX46" fmla="*/ 302276 w 766354"/>
              <a:gd name="connsiteY46" fmla="*/ 502318 h 764941"/>
              <a:gd name="connsiteX47" fmla="*/ 310906 w 766354"/>
              <a:gd name="connsiteY47" fmla="*/ 496812 h 764941"/>
              <a:gd name="connsiteX48" fmla="*/ 277616 w 766354"/>
              <a:gd name="connsiteY48" fmla="*/ 404086 h 764941"/>
              <a:gd name="connsiteX49" fmla="*/ 268805 w 766354"/>
              <a:gd name="connsiteY49" fmla="*/ 400705 h 764941"/>
              <a:gd name="connsiteX50" fmla="*/ 342233 w 766354"/>
              <a:gd name="connsiteY50" fmla="*/ 414993 h 764941"/>
              <a:gd name="connsiteX51" fmla="*/ 352482 w 766354"/>
              <a:gd name="connsiteY51" fmla="*/ 414335 h 764941"/>
              <a:gd name="connsiteX52" fmla="*/ 356187 w 766354"/>
              <a:gd name="connsiteY52" fmla="*/ 404772 h 764941"/>
              <a:gd name="connsiteX53" fmla="*/ 318459 w 766354"/>
              <a:gd name="connsiteY53" fmla="*/ 348651 h 764941"/>
              <a:gd name="connsiteX54" fmla="*/ 252794 w 766354"/>
              <a:gd name="connsiteY54" fmla="*/ 335916 h 764941"/>
              <a:gd name="connsiteX55" fmla="*/ 237039 w 766354"/>
              <a:gd name="connsiteY55" fmla="*/ 340783 h 764941"/>
              <a:gd name="connsiteX56" fmla="*/ 303600 w 766354"/>
              <a:gd name="connsiteY56" fmla="*/ 318981 h 764941"/>
              <a:gd name="connsiteX57" fmla="*/ 312315 w 766354"/>
              <a:gd name="connsiteY57" fmla="*/ 313589 h 764941"/>
              <a:gd name="connsiteX58" fmla="*/ 311106 w 766354"/>
              <a:gd name="connsiteY58" fmla="*/ 303426 h 764941"/>
              <a:gd name="connsiteX59" fmla="*/ 256765 w 766354"/>
              <a:gd name="connsiteY59" fmla="*/ 274385 h 764941"/>
              <a:gd name="connsiteX60" fmla="*/ 198025 w 766354"/>
              <a:gd name="connsiteY60" fmla="*/ 292501 h 764941"/>
              <a:gd name="connsiteX61" fmla="*/ 172222 w 766354"/>
              <a:gd name="connsiteY61" fmla="*/ 331735 h 764941"/>
              <a:gd name="connsiteX62" fmla="*/ 133236 w 766354"/>
              <a:gd name="connsiteY62" fmla="*/ 305788 h 764941"/>
              <a:gd name="connsiteX63" fmla="*/ 72276 w 766354"/>
              <a:gd name="connsiteY63" fmla="*/ 312132 h 764941"/>
              <a:gd name="connsiteX64" fmla="*/ 33395 w 766354"/>
              <a:gd name="connsiteY64" fmla="*/ 360290 h 764941"/>
              <a:gd name="connsiteX65" fmla="*/ 36262 w 766354"/>
              <a:gd name="connsiteY65" fmla="*/ 370139 h 764941"/>
              <a:gd name="connsiteX66" fmla="*/ 46396 w 766354"/>
              <a:gd name="connsiteY66" fmla="*/ 371692 h 764941"/>
              <a:gd name="connsiteX67" fmla="*/ 115929 w 766354"/>
              <a:gd name="connsiteY67" fmla="*/ 365396 h 764941"/>
              <a:gd name="connsiteX68" fmla="*/ 99174 w 766354"/>
              <a:gd name="connsiteY68" fmla="*/ 367177 h 764941"/>
              <a:gd name="connsiteX69" fmla="*/ 30423 w 766354"/>
              <a:gd name="connsiteY69" fmla="*/ 471695 h 764941"/>
              <a:gd name="connsiteX70" fmla="*/ 37567 w 766354"/>
              <a:gd name="connsiteY70" fmla="*/ 479067 h 764941"/>
              <a:gd name="connsiteX71" fmla="*/ 39757 w 766354"/>
              <a:gd name="connsiteY71" fmla="*/ 479324 h 764941"/>
              <a:gd name="connsiteX72" fmla="*/ 47263 w 766354"/>
              <a:gd name="connsiteY72" fmla="*/ 475667 h 764941"/>
              <a:gd name="connsiteX73" fmla="*/ 107413 w 766354"/>
              <a:gd name="connsiteY73" fmla="*/ 434052 h 764941"/>
              <a:gd name="connsiteX74" fmla="*/ 101060 w 766354"/>
              <a:gd name="connsiteY74" fmla="*/ 440253 h 764941"/>
              <a:gd name="connsiteX75" fmla="*/ 106432 w 766354"/>
              <a:gd name="connsiteY75" fmla="*/ 538684 h 764941"/>
              <a:gd name="connsiteX76" fmla="*/ 112805 w 766354"/>
              <a:gd name="connsiteY76" fmla="*/ 541123 h 764941"/>
              <a:gd name="connsiteX77" fmla="*/ 116557 w 766354"/>
              <a:gd name="connsiteY77" fmla="*/ 540351 h 764941"/>
              <a:gd name="connsiteX78" fmla="*/ 122330 w 766354"/>
              <a:gd name="connsiteY78" fmla="*/ 531855 h 764941"/>
              <a:gd name="connsiteX79" fmla="*/ 186814 w 766354"/>
              <a:gd name="connsiteY79" fmla="*/ 452407 h 764941"/>
              <a:gd name="connsiteX80" fmla="*/ 218380 w 766354"/>
              <a:gd name="connsiteY80" fmla="*/ 580480 h 764941"/>
              <a:gd name="connsiteX81" fmla="*/ 195158 w 766354"/>
              <a:gd name="connsiteY81" fmla="*/ 591615 h 764941"/>
              <a:gd name="connsiteX82" fmla="*/ 170831 w 766354"/>
              <a:gd name="connsiteY82" fmla="*/ 579413 h 764941"/>
              <a:gd name="connsiteX83" fmla="*/ 133312 w 766354"/>
              <a:gd name="connsiteY83" fmla="*/ 561897 h 764941"/>
              <a:gd name="connsiteX84" fmla="*/ 95774 w 766354"/>
              <a:gd name="connsiteY84" fmla="*/ 579413 h 764941"/>
              <a:gd name="connsiteX85" fmla="*/ 71418 w 766354"/>
              <a:gd name="connsiteY85" fmla="*/ 591615 h 764941"/>
              <a:gd name="connsiteX86" fmla="*/ 47073 w 766354"/>
              <a:gd name="connsiteY86" fmla="*/ 579413 h 764941"/>
              <a:gd name="connsiteX87" fmla="*/ 9525 w 766354"/>
              <a:gd name="connsiteY87" fmla="*/ 561897 h 764941"/>
              <a:gd name="connsiteX88" fmla="*/ 0 w 766354"/>
              <a:gd name="connsiteY88" fmla="*/ 571422 h 764941"/>
              <a:gd name="connsiteX89" fmla="*/ 9525 w 766354"/>
              <a:gd name="connsiteY89" fmla="*/ 580947 h 764941"/>
              <a:gd name="connsiteX90" fmla="*/ 33871 w 766354"/>
              <a:gd name="connsiteY90" fmla="*/ 593148 h 764941"/>
              <a:gd name="connsiteX91" fmla="*/ 71418 w 766354"/>
              <a:gd name="connsiteY91" fmla="*/ 610665 h 764941"/>
              <a:gd name="connsiteX92" fmla="*/ 108966 w 766354"/>
              <a:gd name="connsiteY92" fmla="*/ 593148 h 764941"/>
              <a:gd name="connsiteX93" fmla="*/ 133312 w 766354"/>
              <a:gd name="connsiteY93" fmla="*/ 580947 h 764941"/>
              <a:gd name="connsiteX94" fmla="*/ 157639 w 766354"/>
              <a:gd name="connsiteY94" fmla="*/ 593148 h 764941"/>
              <a:gd name="connsiteX95" fmla="*/ 195158 w 766354"/>
              <a:gd name="connsiteY95" fmla="*/ 610665 h 764941"/>
              <a:gd name="connsiteX96" fmla="*/ 224609 w 766354"/>
              <a:gd name="connsiteY96" fmla="*/ 600359 h 764941"/>
              <a:gd name="connsiteX97" fmla="*/ 245431 w 766354"/>
              <a:gd name="connsiteY97" fmla="*/ 654975 h 764941"/>
              <a:gd name="connsiteX98" fmla="*/ 8363 w 766354"/>
              <a:gd name="connsiteY98" fmla="*/ 719593 h 764941"/>
              <a:gd name="connsiteX99" fmla="*/ 3010 w 766354"/>
              <a:gd name="connsiteY99" fmla="*/ 731956 h 764941"/>
              <a:gd name="connsiteX100" fmla="*/ 11868 w 766354"/>
              <a:gd name="connsiteY100" fmla="*/ 737976 h 764941"/>
              <a:gd name="connsiteX101" fmla="*/ 15373 w 766354"/>
              <a:gd name="connsiteY101" fmla="*/ 737300 h 764941"/>
              <a:gd name="connsiteX102" fmla="*/ 483460 w 766354"/>
              <a:gd name="connsiteY102" fmla="*/ 667053 h 764941"/>
              <a:gd name="connsiteX103" fmla="*/ 455457 w 766354"/>
              <a:gd name="connsiteY103" fmla="*/ 751920 h 764941"/>
              <a:gd name="connsiteX104" fmla="*/ 460820 w 766354"/>
              <a:gd name="connsiteY104" fmla="*/ 764274 h 764941"/>
              <a:gd name="connsiteX105" fmla="*/ 464315 w 766354"/>
              <a:gd name="connsiteY105" fmla="*/ 764941 h 764941"/>
              <a:gd name="connsiteX106" fmla="*/ 473183 w 766354"/>
              <a:gd name="connsiteY106" fmla="*/ 758912 h 764941"/>
              <a:gd name="connsiteX107" fmla="*/ 502644 w 766354"/>
              <a:gd name="connsiteY107" fmla="*/ 669110 h 764941"/>
              <a:gd name="connsiteX108" fmla="*/ 750294 w 766354"/>
              <a:gd name="connsiteY108" fmla="*/ 736823 h 764941"/>
              <a:gd name="connsiteX109" fmla="*/ 763200 w 766354"/>
              <a:gd name="connsiteY109" fmla="*/ 732994 h 764941"/>
              <a:gd name="connsiteX110" fmla="*/ 759381 w 766354"/>
              <a:gd name="connsiteY110" fmla="*/ 720088 h 764941"/>
              <a:gd name="connsiteX111" fmla="*/ 546059 w 766354"/>
              <a:gd name="connsiteY111" fmla="*/ 655213 h 764941"/>
              <a:gd name="connsiteX112" fmla="*/ 507768 w 766354"/>
              <a:gd name="connsiteY112" fmla="*/ 649898 h 764941"/>
              <a:gd name="connsiteX113" fmla="*/ 522380 w 766354"/>
              <a:gd name="connsiteY113" fmla="*/ 587166 h 764941"/>
              <a:gd name="connsiteX114" fmla="*/ 529028 w 766354"/>
              <a:gd name="connsiteY114" fmla="*/ 593158 h 764941"/>
              <a:gd name="connsiteX115" fmla="*/ 566576 w 766354"/>
              <a:gd name="connsiteY115" fmla="*/ 610674 h 764941"/>
              <a:gd name="connsiteX116" fmla="*/ 604142 w 766354"/>
              <a:gd name="connsiteY116" fmla="*/ 593167 h 764941"/>
              <a:gd name="connsiteX117" fmla="*/ 628517 w 766354"/>
              <a:gd name="connsiteY117" fmla="*/ 580956 h 764941"/>
              <a:gd name="connsiteX118" fmla="*/ 652920 w 766354"/>
              <a:gd name="connsiteY118" fmla="*/ 593167 h 764941"/>
              <a:gd name="connsiteX119" fmla="*/ 690496 w 766354"/>
              <a:gd name="connsiteY119" fmla="*/ 610674 h 764941"/>
              <a:gd name="connsiteX120" fmla="*/ 728082 w 766354"/>
              <a:gd name="connsiteY120" fmla="*/ 593167 h 764941"/>
              <a:gd name="connsiteX121" fmla="*/ 752485 w 766354"/>
              <a:gd name="connsiteY121" fmla="*/ 580956 h 764941"/>
              <a:gd name="connsiteX122" fmla="*/ 762010 w 766354"/>
              <a:gd name="connsiteY122" fmla="*/ 571431 h 764941"/>
              <a:gd name="connsiteX123" fmla="*/ 752485 w 766354"/>
              <a:gd name="connsiteY123" fmla="*/ 561906 h 764941"/>
              <a:gd name="connsiteX124" fmla="*/ 714899 w 766354"/>
              <a:gd name="connsiteY124" fmla="*/ 579413 h 764941"/>
              <a:gd name="connsiteX125" fmla="*/ 690496 w 766354"/>
              <a:gd name="connsiteY125" fmla="*/ 591624 h 764941"/>
              <a:gd name="connsiteX126" fmla="*/ 666102 w 766354"/>
              <a:gd name="connsiteY126" fmla="*/ 579413 h 764941"/>
              <a:gd name="connsiteX127" fmla="*/ 628517 w 766354"/>
              <a:gd name="connsiteY127" fmla="*/ 561906 h 764941"/>
              <a:gd name="connsiteX128" fmla="*/ 590950 w 766354"/>
              <a:gd name="connsiteY128" fmla="*/ 579413 h 764941"/>
              <a:gd name="connsiteX129" fmla="*/ 566576 w 766354"/>
              <a:gd name="connsiteY129" fmla="*/ 591624 h 764941"/>
              <a:gd name="connsiteX130" fmla="*/ 542230 w 766354"/>
              <a:gd name="connsiteY130" fmla="*/ 579423 h 764941"/>
              <a:gd name="connsiteX131" fmla="*/ 526447 w 766354"/>
              <a:gd name="connsiteY131" fmla="*/ 567145 h 764941"/>
              <a:gd name="connsiteX132" fmla="*/ 567842 w 766354"/>
              <a:gd name="connsiteY132" fmla="*/ 219225 h 764941"/>
              <a:gd name="connsiteX133" fmla="*/ 656606 w 766354"/>
              <a:gd name="connsiteY133" fmla="*/ 317247 h 764941"/>
              <a:gd name="connsiteX134" fmla="*/ 662902 w 766354"/>
              <a:gd name="connsiteY134" fmla="*/ 325372 h 764941"/>
              <a:gd name="connsiteX135" fmla="*/ 666102 w 766354"/>
              <a:gd name="connsiteY135" fmla="*/ 325924 h 764941"/>
              <a:gd name="connsiteX136" fmla="*/ 672903 w 766354"/>
              <a:gd name="connsiteY136" fmla="*/ 323067 h 764941"/>
              <a:gd name="connsiteX137" fmla="*/ 671998 w 766354"/>
              <a:gd name="connsiteY137" fmla="*/ 201204 h 764941"/>
              <a:gd name="connsiteX138" fmla="*/ 653139 w 766354"/>
              <a:gd name="connsiteY138" fmla="*/ 186983 h 764941"/>
              <a:gd name="connsiteX139" fmla="*/ 748732 w 766354"/>
              <a:gd name="connsiteY139" fmla="*/ 238304 h 764941"/>
              <a:gd name="connsiteX140" fmla="*/ 298390 w 766354"/>
              <a:gd name="connsiteY140" fmla="*/ 468123 h 764941"/>
              <a:gd name="connsiteX141" fmla="*/ 222342 w 766354"/>
              <a:gd name="connsiteY141" fmla="*/ 427327 h 764941"/>
              <a:gd name="connsiteX142" fmla="*/ 216846 w 766354"/>
              <a:gd name="connsiteY142" fmla="*/ 427499 h 764941"/>
              <a:gd name="connsiteX143" fmla="*/ 231162 w 766354"/>
              <a:gd name="connsiteY143" fmla="*/ 419507 h 764941"/>
              <a:gd name="connsiteX144" fmla="*/ 269462 w 766354"/>
              <a:gd name="connsiteY144" fmla="*/ 421327 h 764941"/>
              <a:gd name="connsiteX145" fmla="*/ 298390 w 766354"/>
              <a:gd name="connsiteY145" fmla="*/ 468123 h 764941"/>
              <a:gd name="connsiteX146" fmla="*/ 256603 w 766354"/>
              <a:gd name="connsiteY146" fmla="*/ 354595 h 764941"/>
              <a:gd name="connsiteX147" fmla="*/ 270405 w 766354"/>
              <a:gd name="connsiteY147" fmla="*/ 353194 h 764941"/>
              <a:gd name="connsiteX148" fmla="*/ 307924 w 766354"/>
              <a:gd name="connsiteY148" fmla="*/ 364558 h 764941"/>
              <a:gd name="connsiteX149" fmla="*/ 330775 w 766354"/>
              <a:gd name="connsiteY149" fmla="*/ 389704 h 764941"/>
              <a:gd name="connsiteX150" fmla="*/ 202254 w 766354"/>
              <a:gd name="connsiteY150" fmla="*/ 413173 h 764941"/>
              <a:gd name="connsiteX151" fmla="*/ 256603 w 766354"/>
              <a:gd name="connsiteY151" fmla="*/ 354595 h 764941"/>
              <a:gd name="connsiteX152" fmla="*/ 210179 w 766354"/>
              <a:gd name="connsiteY152" fmla="*/ 307170 h 764941"/>
              <a:gd name="connsiteX153" fmla="*/ 249022 w 766354"/>
              <a:gd name="connsiteY153" fmla="*/ 293073 h 764941"/>
              <a:gd name="connsiteX154" fmla="*/ 254937 w 766354"/>
              <a:gd name="connsiteY154" fmla="*/ 293358 h 764941"/>
              <a:gd name="connsiteX155" fmla="*/ 281369 w 766354"/>
              <a:gd name="connsiteY155" fmla="*/ 302283 h 764941"/>
              <a:gd name="connsiteX156" fmla="*/ 190824 w 766354"/>
              <a:gd name="connsiteY156" fmla="*/ 373749 h 764941"/>
              <a:gd name="connsiteX157" fmla="*/ 210179 w 766354"/>
              <a:gd name="connsiteY157" fmla="*/ 307170 h 764941"/>
              <a:gd name="connsiteX158" fmla="*/ 92697 w 766354"/>
              <a:gd name="connsiteY158" fmla="*/ 343812 h 764941"/>
              <a:gd name="connsiteX159" fmla="*/ 60360 w 766354"/>
              <a:gd name="connsiteY159" fmla="*/ 347556 h 764941"/>
              <a:gd name="connsiteX160" fmla="*/ 81353 w 766354"/>
              <a:gd name="connsiteY160" fmla="*/ 328877 h 764941"/>
              <a:gd name="connsiteX161" fmla="*/ 127778 w 766354"/>
              <a:gd name="connsiteY161" fmla="*/ 324038 h 764941"/>
              <a:gd name="connsiteX162" fmla="*/ 171402 w 766354"/>
              <a:gd name="connsiteY162" fmla="*/ 377759 h 764941"/>
              <a:gd name="connsiteX163" fmla="*/ 92697 w 766354"/>
              <a:gd name="connsiteY163" fmla="*/ 343812 h 764941"/>
              <a:gd name="connsiteX164" fmla="*/ 47977 w 766354"/>
              <a:gd name="connsiteY164" fmla="*/ 447806 h 764941"/>
              <a:gd name="connsiteX165" fmla="*/ 103003 w 766354"/>
              <a:gd name="connsiteY165" fmla="*/ 385846 h 764941"/>
              <a:gd name="connsiteX166" fmla="*/ 116891 w 766354"/>
              <a:gd name="connsiteY166" fmla="*/ 384436 h 764941"/>
              <a:gd name="connsiteX167" fmla="*/ 154657 w 766354"/>
              <a:gd name="connsiteY167" fmla="*/ 395876 h 764941"/>
              <a:gd name="connsiteX168" fmla="*/ 176336 w 766354"/>
              <a:gd name="connsiteY168" fmla="*/ 418793 h 764941"/>
              <a:gd name="connsiteX169" fmla="*/ 47977 w 766354"/>
              <a:gd name="connsiteY169" fmla="*/ 447806 h 764941"/>
              <a:gd name="connsiteX170" fmla="*/ 106766 w 766354"/>
              <a:gd name="connsiteY170" fmla="*/ 507366 h 764941"/>
              <a:gd name="connsiteX171" fmla="*/ 115281 w 766354"/>
              <a:gd name="connsiteY171" fmla="*/ 452921 h 764941"/>
              <a:gd name="connsiteX172" fmla="*/ 149971 w 766354"/>
              <a:gd name="connsiteY172" fmla="*/ 436157 h 764941"/>
              <a:gd name="connsiteX173" fmla="*/ 152771 w 766354"/>
              <a:gd name="connsiteY173" fmla="*/ 436081 h 764941"/>
              <a:gd name="connsiteX174" fmla="*/ 166097 w 766354"/>
              <a:gd name="connsiteY174" fmla="*/ 437881 h 764941"/>
              <a:gd name="connsiteX175" fmla="*/ 106766 w 766354"/>
              <a:gd name="connsiteY175" fmla="*/ 507366 h 764941"/>
              <a:gd name="connsiteX176" fmla="*/ 265166 w 766354"/>
              <a:gd name="connsiteY176" fmla="*/ 652194 h 764941"/>
              <a:gd name="connsiteX177" fmla="*/ 240221 w 766354"/>
              <a:gd name="connsiteY177" fmla="*/ 586471 h 764941"/>
              <a:gd name="connsiteX178" fmla="*/ 257042 w 766354"/>
              <a:gd name="connsiteY178" fmla="*/ 580956 h 764941"/>
              <a:gd name="connsiteX179" fmla="*/ 281397 w 766354"/>
              <a:gd name="connsiteY179" fmla="*/ 593158 h 764941"/>
              <a:gd name="connsiteX180" fmla="*/ 318945 w 766354"/>
              <a:gd name="connsiteY180" fmla="*/ 610674 h 764941"/>
              <a:gd name="connsiteX181" fmla="*/ 356492 w 766354"/>
              <a:gd name="connsiteY181" fmla="*/ 593158 h 764941"/>
              <a:gd name="connsiteX182" fmla="*/ 380848 w 766354"/>
              <a:gd name="connsiteY182" fmla="*/ 580956 h 764941"/>
              <a:gd name="connsiteX183" fmla="*/ 405203 w 766354"/>
              <a:gd name="connsiteY183" fmla="*/ 593158 h 764941"/>
              <a:gd name="connsiteX184" fmla="*/ 442751 w 766354"/>
              <a:gd name="connsiteY184" fmla="*/ 610674 h 764941"/>
              <a:gd name="connsiteX185" fmla="*/ 480308 w 766354"/>
              <a:gd name="connsiteY185" fmla="*/ 593158 h 764941"/>
              <a:gd name="connsiteX186" fmla="*/ 504215 w 766354"/>
              <a:gd name="connsiteY186" fmla="*/ 580975 h 764941"/>
              <a:gd name="connsiteX187" fmla="*/ 488642 w 766354"/>
              <a:gd name="connsiteY187" fmla="*/ 647860 h 764941"/>
              <a:gd name="connsiteX188" fmla="*/ 265166 w 766354"/>
              <a:gd name="connsiteY188" fmla="*/ 652194 h 764941"/>
              <a:gd name="connsiteX189" fmla="*/ 669712 w 766354"/>
              <a:gd name="connsiteY189" fmla="*/ 128357 h 764941"/>
              <a:gd name="connsiteX190" fmla="*/ 746998 w 766354"/>
              <a:gd name="connsiteY190" fmla="*/ 210700 h 764941"/>
              <a:gd name="connsiteX191" fmla="*/ 638794 w 766354"/>
              <a:gd name="connsiteY191" fmla="*/ 167285 h 764941"/>
              <a:gd name="connsiteX192" fmla="*/ 574015 w 766354"/>
              <a:gd name="connsiteY192" fmla="*/ 183764 h 764941"/>
              <a:gd name="connsiteX193" fmla="*/ 603342 w 766354"/>
              <a:gd name="connsiteY193" fmla="*/ 145616 h 764941"/>
              <a:gd name="connsiteX194" fmla="*/ 669712 w 766354"/>
              <a:gd name="connsiteY194" fmla="*/ 128357 h 764941"/>
              <a:gd name="connsiteX195" fmla="*/ 565280 w 766354"/>
              <a:gd name="connsiteY195" fmla="*/ 159418 h 764941"/>
              <a:gd name="connsiteX196" fmla="*/ 563594 w 766354"/>
              <a:gd name="connsiteY196" fmla="*/ 154370 h 764941"/>
              <a:gd name="connsiteX197" fmla="*/ 564023 w 766354"/>
              <a:gd name="connsiteY197" fmla="*/ 153703 h 764941"/>
              <a:gd name="connsiteX198" fmla="*/ 565614 w 766354"/>
              <a:gd name="connsiteY198" fmla="*/ 158894 h 764941"/>
              <a:gd name="connsiteX199" fmla="*/ 565280 w 766354"/>
              <a:gd name="connsiteY199" fmla="*/ 159418 h 764941"/>
              <a:gd name="connsiteX200" fmla="*/ 632670 w 766354"/>
              <a:gd name="connsiteY200" fmla="*/ 51719 h 764941"/>
              <a:gd name="connsiteX201" fmla="*/ 660368 w 766354"/>
              <a:gd name="connsiteY201" fmla="*/ 46747 h 764941"/>
              <a:gd name="connsiteX202" fmla="*/ 694077 w 766354"/>
              <a:gd name="connsiteY202" fmla="*/ 54252 h 764941"/>
              <a:gd name="connsiteX203" fmla="*/ 727043 w 766354"/>
              <a:gd name="connsiteY203" fmla="*/ 82380 h 764941"/>
              <a:gd name="connsiteX204" fmla="*/ 579892 w 766354"/>
              <a:gd name="connsiteY204" fmla="*/ 133557 h 764941"/>
              <a:gd name="connsiteX205" fmla="*/ 632670 w 766354"/>
              <a:gd name="connsiteY205" fmla="*/ 51719 h 764941"/>
              <a:gd name="connsiteX206" fmla="*/ 427996 w 766354"/>
              <a:gd name="connsiteY206" fmla="*/ 38041 h 764941"/>
              <a:gd name="connsiteX207" fmla="*/ 467220 w 766354"/>
              <a:gd name="connsiteY207" fmla="*/ 20077 h 764941"/>
              <a:gd name="connsiteX208" fmla="*/ 527104 w 766354"/>
              <a:gd name="connsiteY208" fmla="*/ 34526 h 764941"/>
              <a:gd name="connsiteX209" fmla="*/ 555689 w 766354"/>
              <a:gd name="connsiteY209" fmla="*/ 127757 h 764941"/>
              <a:gd name="connsiteX210" fmla="*/ 427996 w 766354"/>
              <a:gd name="connsiteY210" fmla="*/ 38041 h 764941"/>
              <a:gd name="connsiteX211" fmla="*/ 375133 w 766354"/>
              <a:gd name="connsiteY211" fmla="*/ 156513 h 764941"/>
              <a:gd name="connsiteX212" fmla="*/ 404355 w 766354"/>
              <a:gd name="connsiteY212" fmla="*/ 117746 h 764941"/>
              <a:gd name="connsiteX213" fmla="*/ 472078 w 766354"/>
              <a:gd name="connsiteY213" fmla="*/ 100353 h 764941"/>
              <a:gd name="connsiteX214" fmla="*/ 543068 w 766354"/>
              <a:gd name="connsiteY214" fmla="*/ 153950 h 764941"/>
              <a:gd name="connsiteX215" fmla="*/ 543420 w 766354"/>
              <a:gd name="connsiteY215" fmla="*/ 155370 h 764941"/>
              <a:gd name="connsiteX216" fmla="*/ 545154 w 766354"/>
              <a:gd name="connsiteY216" fmla="*/ 159132 h 764941"/>
              <a:gd name="connsiteX217" fmla="*/ 549821 w 766354"/>
              <a:gd name="connsiteY217" fmla="*/ 178315 h 764941"/>
              <a:gd name="connsiteX218" fmla="*/ 451856 w 766354"/>
              <a:gd name="connsiteY218" fmla="*/ 139749 h 764941"/>
              <a:gd name="connsiteX219" fmla="*/ 375133 w 766354"/>
              <a:gd name="connsiteY219" fmla="*/ 156513 h 764941"/>
              <a:gd name="connsiteX220" fmla="*/ 423691 w 766354"/>
              <a:gd name="connsiteY220" fmla="*/ 258640 h 764941"/>
              <a:gd name="connsiteX221" fmla="*/ 457029 w 766354"/>
              <a:gd name="connsiteY221" fmla="*/ 186440 h 764941"/>
              <a:gd name="connsiteX222" fmla="*/ 488918 w 766354"/>
              <a:gd name="connsiteY222" fmla="*/ 178172 h 764941"/>
              <a:gd name="connsiteX223" fmla="*/ 507568 w 766354"/>
              <a:gd name="connsiteY223" fmla="*/ 180859 h 764941"/>
              <a:gd name="connsiteX224" fmla="*/ 533352 w 766354"/>
              <a:gd name="connsiteY224" fmla="*/ 195175 h 764941"/>
              <a:gd name="connsiteX225" fmla="*/ 423691 w 766354"/>
              <a:gd name="connsiteY225" fmla="*/ 258640 h 764941"/>
              <a:gd name="connsiteX226" fmla="*/ 671065 w 766354"/>
              <a:gd name="connsiteY226" fmla="*/ 293339 h 764941"/>
              <a:gd name="connsiteX227" fmla="*/ 582768 w 766354"/>
              <a:gd name="connsiteY227" fmla="*/ 202109 h 764941"/>
              <a:gd name="connsiteX228" fmla="*/ 611324 w 766354"/>
              <a:gd name="connsiteY228" fmla="*/ 195432 h 764941"/>
              <a:gd name="connsiteX229" fmla="*/ 658559 w 766354"/>
              <a:gd name="connsiteY229" fmla="*/ 214720 h 764941"/>
              <a:gd name="connsiteX230" fmla="*/ 671065 w 766354"/>
              <a:gd name="connsiteY230" fmla="*/ 293339 h 76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66354" h="764941">
                <a:moveTo>
                  <a:pt x="748732" y="238304"/>
                </a:moveTo>
                <a:cubicBezTo>
                  <a:pt x="750570" y="240371"/>
                  <a:pt x="753180" y="241504"/>
                  <a:pt x="755866" y="241504"/>
                </a:cubicBezTo>
                <a:cubicBezTo>
                  <a:pt x="756790" y="241504"/>
                  <a:pt x="757714" y="241371"/>
                  <a:pt x="758628" y="241095"/>
                </a:cubicBezTo>
                <a:cubicBezTo>
                  <a:pt x="762190" y="240018"/>
                  <a:pt x="764791" y="236970"/>
                  <a:pt x="765305" y="233294"/>
                </a:cubicBezTo>
                <a:cubicBezTo>
                  <a:pt x="773592" y="173381"/>
                  <a:pt x="731901" y="117841"/>
                  <a:pt x="672370" y="109488"/>
                </a:cubicBezTo>
                <a:cubicBezTo>
                  <a:pt x="658701" y="107573"/>
                  <a:pt x="645100" y="108335"/>
                  <a:pt x="632070" y="111450"/>
                </a:cubicBezTo>
                <a:cubicBezTo>
                  <a:pt x="681361" y="84237"/>
                  <a:pt x="738426" y="104582"/>
                  <a:pt x="741683" y="105782"/>
                </a:cubicBezTo>
                <a:cubicBezTo>
                  <a:pt x="745150" y="107049"/>
                  <a:pt x="749075" y="106211"/>
                  <a:pt x="751703" y="103601"/>
                </a:cubicBezTo>
                <a:cubicBezTo>
                  <a:pt x="754332" y="100991"/>
                  <a:pt x="755218" y="97086"/>
                  <a:pt x="753951" y="93600"/>
                </a:cubicBezTo>
                <a:cubicBezTo>
                  <a:pt x="744788" y="68349"/>
                  <a:pt x="726377" y="48232"/>
                  <a:pt x="702116" y="36964"/>
                </a:cubicBezTo>
                <a:cubicBezTo>
                  <a:pt x="678018" y="25763"/>
                  <a:pt x="651034" y="24658"/>
                  <a:pt x="626107" y="33831"/>
                </a:cubicBezTo>
                <a:cubicBezTo>
                  <a:pt x="604561" y="41765"/>
                  <a:pt x="587454" y="56500"/>
                  <a:pt x="576110" y="74693"/>
                </a:cubicBezTo>
                <a:cubicBezTo>
                  <a:pt x="570452" y="53090"/>
                  <a:pt x="557670" y="33240"/>
                  <a:pt x="538353" y="19134"/>
                </a:cubicBezTo>
                <a:cubicBezTo>
                  <a:pt x="516827" y="3417"/>
                  <a:pt x="490490" y="-2926"/>
                  <a:pt x="464239" y="1255"/>
                </a:cubicBezTo>
                <a:cubicBezTo>
                  <a:pt x="437893" y="5456"/>
                  <a:pt x="414776" y="19734"/>
                  <a:pt x="399126" y="41460"/>
                </a:cubicBezTo>
                <a:cubicBezTo>
                  <a:pt x="396954" y="44470"/>
                  <a:pt x="396735" y="48471"/>
                  <a:pt x="398555" y="51700"/>
                </a:cubicBezTo>
                <a:cubicBezTo>
                  <a:pt x="400374" y="54928"/>
                  <a:pt x="403946" y="56853"/>
                  <a:pt x="407603" y="56519"/>
                </a:cubicBezTo>
                <a:cubicBezTo>
                  <a:pt x="407889" y="56491"/>
                  <a:pt x="436874" y="54357"/>
                  <a:pt x="468306" y="65644"/>
                </a:cubicBezTo>
                <a:cubicBezTo>
                  <a:pt x="486728" y="72254"/>
                  <a:pt x="501767" y="82075"/>
                  <a:pt x="513750" y="94705"/>
                </a:cubicBezTo>
                <a:cubicBezTo>
                  <a:pt x="502015" y="88104"/>
                  <a:pt x="488909" y="83456"/>
                  <a:pt x="474764" y="81475"/>
                </a:cubicBezTo>
                <a:cubicBezTo>
                  <a:pt x="445360" y="77350"/>
                  <a:pt x="416328" y="84837"/>
                  <a:pt x="392906" y="102525"/>
                </a:cubicBezTo>
                <a:cubicBezTo>
                  <a:pt x="370065" y="119784"/>
                  <a:pt x="355340" y="144787"/>
                  <a:pt x="351444" y="172924"/>
                </a:cubicBezTo>
                <a:cubicBezTo>
                  <a:pt x="350939" y="176582"/>
                  <a:pt x="352596" y="180211"/>
                  <a:pt x="355692" y="182221"/>
                </a:cubicBezTo>
                <a:cubicBezTo>
                  <a:pt x="358807" y="184240"/>
                  <a:pt x="362798" y="184278"/>
                  <a:pt x="365912" y="182316"/>
                </a:cubicBezTo>
                <a:cubicBezTo>
                  <a:pt x="366189" y="182144"/>
                  <a:pt x="393621" y="165247"/>
                  <a:pt x="430473" y="160037"/>
                </a:cubicBezTo>
                <a:cubicBezTo>
                  <a:pt x="445656" y="157894"/>
                  <a:pt x="459991" y="158246"/>
                  <a:pt x="473621" y="160580"/>
                </a:cubicBezTo>
                <a:cubicBezTo>
                  <a:pt x="464715" y="162228"/>
                  <a:pt x="456028" y="165238"/>
                  <a:pt x="447856" y="169752"/>
                </a:cubicBezTo>
                <a:cubicBezTo>
                  <a:pt x="406451" y="192584"/>
                  <a:pt x="391211" y="245067"/>
                  <a:pt x="413880" y="286738"/>
                </a:cubicBezTo>
                <a:cubicBezTo>
                  <a:pt x="415557" y="289815"/>
                  <a:pt x="418776" y="291701"/>
                  <a:pt x="422243" y="291701"/>
                </a:cubicBezTo>
                <a:cubicBezTo>
                  <a:pt x="422453" y="291701"/>
                  <a:pt x="422662" y="291701"/>
                  <a:pt x="422881" y="291682"/>
                </a:cubicBezTo>
                <a:cubicBezTo>
                  <a:pt x="426587" y="291434"/>
                  <a:pt x="429825" y="289043"/>
                  <a:pt x="431149" y="285567"/>
                </a:cubicBezTo>
                <a:cubicBezTo>
                  <a:pt x="432549" y="281938"/>
                  <a:pt x="465668" y="198337"/>
                  <a:pt x="548907" y="216701"/>
                </a:cubicBezTo>
                <a:cubicBezTo>
                  <a:pt x="546583" y="263583"/>
                  <a:pt x="537248" y="413630"/>
                  <a:pt x="508064" y="562106"/>
                </a:cubicBezTo>
                <a:cubicBezTo>
                  <a:pt x="506940" y="562040"/>
                  <a:pt x="505892" y="561897"/>
                  <a:pt x="504701" y="561897"/>
                </a:cubicBezTo>
                <a:cubicBezTo>
                  <a:pt x="485394" y="561897"/>
                  <a:pt x="475278" y="571612"/>
                  <a:pt x="467144" y="579413"/>
                </a:cubicBezTo>
                <a:cubicBezTo>
                  <a:pt x="459762" y="586500"/>
                  <a:pt x="454428" y="591615"/>
                  <a:pt x="442779" y="591615"/>
                </a:cubicBezTo>
                <a:cubicBezTo>
                  <a:pt x="431140" y="591615"/>
                  <a:pt x="425806" y="586490"/>
                  <a:pt x="418424" y="579413"/>
                </a:cubicBezTo>
                <a:cubicBezTo>
                  <a:pt x="410299" y="571612"/>
                  <a:pt x="400183" y="561897"/>
                  <a:pt x="380876" y="561897"/>
                </a:cubicBezTo>
                <a:cubicBezTo>
                  <a:pt x="361569" y="561897"/>
                  <a:pt x="351453" y="571612"/>
                  <a:pt x="343329" y="579413"/>
                </a:cubicBezTo>
                <a:cubicBezTo>
                  <a:pt x="335947" y="586500"/>
                  <a:pt x="330613" y="591615"/>
                  <a:pt x="318973" y="591615"/>
                </a:cubicBezTo>
                <a:cubicBezTo>
                  <a:pt x="307334" y="591615"/>
                  <a:pt x="302000" y="586490"/>
                  <a:pt x="294618" y="579413"/>
                </a:cubicBezTo>
                <a:cubicBezTo>
                  <a:pt x="286493" y="571612"/>
                  <a:pt x="276377" y="561897"/>
                  <a:pt x="257070" y="561897"/>
                </a:cubicBezTo>
                <a:cubicBezTo>
                  <a:pt x="247621" y="561897"/>
                  <a:pt x="240401" y="564240"/>
                  <a:pt x="234515" y="567526"/>
                </a:cubicBezTo>
                <a:cubicBezTo>
                  <a:pt x="220389" y="519120"/>
                  <a:pt x="209960" y="470485"/>
                  <a:pt x="205502" y="448482"/>
                </a:cubicBezTo>
                <a:cubicBezTo>
                  <a:pt x="264595" y="435233"/>
                  <a:pt x="292408" y="494098"/>
                  <a:pt x="293599" y="496708"/>
                </a:cubicBezTo>
                <a:cubicBezTo>
                  <a:pt x="295132" y="500098"/>
                  <a:pt x="298504" y="502289"/>
                  <a:pt x="302219" y="502318"/>
                </a:cubicBezTo>
                <a:cubicBezTo>
                  <a:pt x="302238" y="502318"/>
                  <a:pt x="302257" y="502318"/>
                  <a:pt x="302276" y="502318"/>
                </a:cubicBezTo>
                <a:cubicBezTo>
                  <a:pt x="305981" y="502318"/>
                  <a:pt x="309343" y="500175"/>
                  <a:pt x="310906" y="496812"/>
                </a:cubicBezTo>
                <a:cubicBezTo>
                  <a:pt x="327127" y="462017"/>
                  <a:pt x="312191" y="420422"/>
                  <a:pt x="277616" y="404086"/>
                </a:cubicBezTo>
                <a:cubicBezTo>
                  <a:pt x="274739" y="402724"/>
                  <a:pt x="271786" y="401648"/>
                  <a:pt x="268805" y="400705"/>
                </a:cubicBezTo>
                <a:cubicBezTo>
                  <a:pt x="306572" y="395790"/>
                  <a:pt x="340023" y="413773"/>
                  <a:pt x="342233" y="414993"/>
                </a:cubicBezTo>
                <a:cubicBezTo>
                  <a:pt x="345472" y="416783"/>
                  <a:pt x="349491" y="416536"/>
                  <a:pt x="352482" y="414335"/>
                </a:cubicBezTo>
                <a:cubicBezTo>
                  <a:pt x="355473" y="412145"/>
                  <a:pt x="356921" y="408411"/>
                  <a:pt x="356187" y="404772"/>
                </a:cubicBezTo>
                <a:cubicBezTo>
                  <a:pt x="351501" y="381588"/>
                  <a:pt x="338109" y="361662"/>
                  <a:pt x="318459" y="348651"/>
                </a:cubicBezTo>
                <a:cubicBezTo>
                  <a:pt x="298980" y="335754"/>
                  <a:pt x="275654" y="331239"/>
                  <a:pt x="252794" y="335916"/>
                </a:cubicBezTo>
                <a:cubicBezTo>
                  <a:pt x="247298" y="337040"/>
                  <a:pt x="242049" y="338716"/>
                  <a:pt x="237039" y="340783"/>
                </a:cubicBezTo>
                <a:cubicBezTo>
                  <a:pt x="265357" y="319066"/>
                  <a:pt x="301352" y="319019"/>
                  <a:pt x="303600" y="318981"/>
                </a:cubicBezTo>
                <a:cubicBezTo>
                  <a:pt x="307696" y="319133"/>
                  <a:pt x="310706" y="316914"/>
                  <a:pt x="312315" y="313589"/>
                </a:cubicBezTo>
                <a:cubicBezTo>
                  <a:pt x="313915" y="310246"/>
                  <a:pt x="313458" y="306284"/>
                  <a:pt x="311106" y="303426"/>
                </a:cubicBezTo>
                <a:cubicBezTo>
                  <a:pt x="297447" y="286757"/>
                  <a:pt x="278149" y="276442"/>
                  <a:pt x="256765" y="274385"/>
                </a:cubicBezTo>
                <a:cubicBezTo>
                  <a:pt x="235391" y="272356"/>
                  <a:pt x="214551" y="278766"/>
                  <a:pt x="198025" y="292501"/>
                </a:cubicBezTo>
                <a:cubicBezTo>
                  <a:pt x="185271" y="303093"/>
                  <a:pt x="176613" y="316856"/>
                  <a:pt x="172222" y="331735"/>
                </a:cubicBezTo>
                <a:cubicBezTo>
                  <a:pt x="162411" y="319771"/>
                  <a:pt x="149095" y="310513"/>
                  <a:pt x="133236" y="305788"/>
                </a:cubicBezTo>
                <a:cubicBezTo>
                  <a:pt x="112738" y="299673"/>
                  <a:pt x="91097" y="301931"/>
                  <a:pt x="72276" y="312132"/>
                </a:cubicBezTo>
                <a:cubicBezTo>
                  <a:pt x="53321" y="322419"/>
                  <a:pt x="39519" y="339516"/>
                  <a:pt x="33395" y="360290"/>
                </a:cubicBezTo>
                <a:cubicBezTo>
                  <a:pt x="32347" y="363853"/>
                  <a:pt x="33471" y="367691"/>
                  <a:pt x="36262" y="370139"/>
                </a:cubicBezTo>
                <a:cubicBezTo>
                  <a:pt x="39043" y="372587"/>
                  <a:pt x="43015" y="373187"/>
                  <a:pt x="46396" y="371692"/>
                </a:cubicBezTo>
                <a:cubicBezTo>
                  <a:pt x="48530" y="370749"/>
                  <a:pt x="81534" y="356623"/>
                  <a:pt x="115929" y="365396"/>
                </a:cubicBezTo>
                <a:cubicBezTo>
                  <a:pt x="110357" y="365463"/>
                  <a:pt x="104746" y="366034"/>
                  <a:pt x="99174" y="367177"/>
                </a:cubicBezTo>
                <a:cubicBezTo>
                  <a:pt x="51587" y="376921"/>
                  <a:pt x="20745" y="423813"/>
                  <a:pt x="30423" y="471695"/>
                </a:cubicBezTo>
                <a:cubicBezTo>
                  <a:pt x="31156" y="475333"/>
                  <a:pt x="33947" y="478210"/>
                  <a:pt x="37567" y="479067"/>
                </a:cubicBezTo>
                <a:cubicBezTo>
                  <a:pt x="38291" y="479248"/>
                  <a:pt x="39024" y="479324"/>
                  <a:pt x="39757" y="479324"/>
                </a:cubicBezTo>
                <a:cubicBezTo>
                  <a:pt x="42653" y="479324"/>
                  <a:pt x="45434" y="478000"/>
                  <a:pt x="47263" y="475667"/>
                </a:cubicBezTo>
                <a:cubicBezTo>
                  <a:pt x="48806" y="473705"/>
                  <a:pt x="71828" y="445015"/>
                  <a:pt x="107413" y="434052"/>
                </a:cubicBezTo>
                <a:cubicBezTo>
                  <a:pt x="105194" y="435986"/>
                  <a:pt x="103051" y="438024"/>
                  <a:pt x="101060" y="440253"/>
                </a:cubicBezTo>
                <a:cubicBezTo>
                  <a:pt x="75590" y="468875"/>
                  <a:pt x="78000" y="513033"/>
                  <a:pt x="106432" y="538684"/>
                </a:cubicBezTo>
                <a:cubicBezTo>
                  <a:pt x="108214" y="540284"/>
                  <a:pt x="110490" y="541123"/>
                  <a:pt x="112805" y="541123"/>
                </a:cubicBezTo>
                <a:cubicBezTo>
                  <a:pt x="114071" y="541123"/>
                  <a:pt x="115348" y="540875"/>
                  <a:pt x="116557" y="540351"/>
                </a:cubicBezTo>
                <a:cubicBezTo>
                  <a:pt x="119967" y="538894"/>
                  <a:pt x="122225" y="535570"/>
                  <a:pt x="122330" y="531855"/>
                </a:cubicBezTo>
                <a:cubicBezTo>
                  <a:pt x="122415" y="528921"/>
                  <a:pt x="125282" y="462341"/>
                  <a:pt x="186814" y="452407"/>
                </a:cubicBezTo>
                <a:cubicBezTo>
                  <a:pt x="191567" y="476067"/>
                  <a:pt x="202863" y="528893"/>
                  <a:pt x="218380" y="580480"/>
                </a:cubicBezTo>
                <a:cubicBezTo>
                  <a:pt x="211569" y="586995"/>
                  <a:pt x="206188" y="591615"/>
                  <a:pt x="195158" y="591615"/>
                </a:cubicBezTo>
                <a:cubicBezTo>
                  <a:pt x="183528" y="591615"/>
                  <a:pt x="178203" y="586500"/>
                  <a:pt x="170831" y="579413"/>
                </a:cubicBezTo>
                <a:cubicBezTo>
                  <a:pt x="162706" y="571612"/>
                  <a:pt x="152600" y="561897"/>
                  <a:pt x="133312" y="561897"/>
                </a:cubicBezTo>
                <a:cubicBezTo>
                  <a:pt x="114005" y="561897"/>
                  <a:pt x="103899" y="571612"/>
                  <a:pt x="95774" y="579413"/>
                </a:cubicBezTo>
                <a:cubicBezTo>
                  <a:pt x="88392" y="586500"/>
                  <a:pt x="83068" y="591615"/>
                  <a:pt x="71418" y="591615"/>
                </a:cubicBezTo>
                <a:cubicBezTo>
                  <a:pt x="59779" y="591615"/>
                  <a:pt x="54445" y="586490"/>
                  <a:pt x="47073" y="579413"/>
                </a:cubicBezTo>
                <a:cubicBezTo>
                  <a:pt x="38938" y="571612"/>
                  <a:pt x="28832" y="561897"/>
                  <a:pt x="9525" y="561897"/>
                </a:cubicBezTo>
                <a:cubicBezTo>
                  <a:pt x="4267" y="561897"/>
                  <a:pt x="0" y="566164"/>
                  <a:pt x="0" y="571422"/>
                </a:cubicBezTo>
                <a:cubicBezTo>
                  <a:pt x="0" y="576679"/>
                  <a:pt x="4267" y="580947"/>
                  <a:pt x="9525" y="580947"/>
                </a:cubicBezTo>
                <a:cubicBezTo>
                  <a:pt x="21165" y="580947"/>
                  <a:pt x="26499" y="586071"/>
                  <a:pt x="33871" y="593148"/>
                </a:cubicBezTo>
                <a:cubicBezTo>
                  <a:pt x="42005" y="600949"/>
                  <a:pt x="52111" y="610665"/>
                  <a:pt x="71418" y="610665"/>
                </a:cubicBezTo>
                <a:cubicBezTo>
                  <a:pt x="90726" y="610665"/>
                  <a:pt x="100841" y="600949"/>
                  <a:pt x="108966" y="593148"/>
                </a:cubicBezTo>
                <a:cubicBezTo>
                  <a:pt x="116338" y="586062"/>
                  <a:pt x="121672" y="580947"/>
                  <a:pt x="133312" y="580947"/>
                </a:cubicBezTo>
                <a:cubicBezTo>
                  <a:pt x="144942" y="580947"/>
                  <a:pt x="150266" y="586062"/>
                  <a:pt x="157639" y="593148"/>
                </a:cubicBezTo>
                <a:cubicBezTo>
                  <a:pt x="165764" y="600949"/>
                  <a:pt x="175870" y="610665"/>
                  <a:pt x="195158" y="610665"/>
                </a:cubicBezTo>
                <a:cubicBezTo>
                  <a:pt x="208674" y="610665"/>
                  <a:pt x="217627" y="605883"/>
                  <a:pt x="224609" y="600359"/>
                </a:cubicBezTo>
                <a:cubicBezTo>
                  <a:pt x="231010" y="619932"/>
                  <a:pt x="237992" y="638697"/>
                  <a:pt x="245431" y="654975"/>
                </a:cubicBezTo>
                <a:cubicBezTo>
                  <a:pt x="172288" y="666091"/>
                  <a:pt x="92593" y="686227"/>
                  <a:pt x="8363" y="719593"/>
                </a:cubicBezTo>
                <a:cubicBezTo>
                  <a:pt x="3467" y="721526"/>
                  <a:pt x="1076" y="727070"/>
                  <a:pt x="3010" y="731956"/>
                </a:cubicBezTo>
                <a:cubicBezTo>
                  <a:pt x="4486" y="735699"/>
                  <a:pt x="8077" y="737976"/>
                  <a:pt x="11868" y="737976"/>
                </a:cubicBezTo>
                <a:cubicBezTo>
                  <a:pt x="13030" y="737976"/>
                  <a:pt x="14221" y="737757"/>
                  <a:pt x="15373" y="737300"/>
                </a:cubicBezTo>
                <a:cubicBezTo>
                  <a:pt x="197168" y="665291"/>
                  <a:pt x="358531" y="655213"/>
                  <a:pt x="483460" y="667053"/>
                </a:cubicBezTo>
                <a:cubicBezTo>
                  <a:pt x="475164" y="696837"/>
                  <a:pt x="465896" y="725479"/>
                  <a:pt x="455457" y="751920"/>
                </a:cubicBezTo>
                <a:cubicBezTo>
                  <a:pt x="453523" y="756816"/>
                  <a:pt x="455924" y="762341"/>
                  <a:pt x="460820" y="764274"/>
                </a:cubicBezTo>
                <a:cubicBezTo>
                  <a:pt x="461972" y="764722"/>
                  <a:pt x="463153" y="764941"/>
                  <a:pt x="464315" y="764941"/>
                </a:cubicBezTo>
                <a:cubicBezTo>
                  <a:pt x="468106" y="764941"/>
                  <a:pt x="471697" y="762655"/>
                  <a:pt x="473183" y="758912"/>
                </a:cubicBezTo>
                <a:cubicBezTo>
                  <a:pt x="484222" y="730975"/>
                  <a:pt x="493967" y="700638"/>
                  <a:pt x="502644" y="669110"/>
                </a:cubicBezTo>
                <a:cubicBezTo>
                  <a:pt x="655196" y="686769"/>
                  <a:pt x="748598" y="735909"/>
                  <a:pt x="750294" y="736823"/>
                </a:cubicBezTo>
                <a:cubicBezTo>
                  <a:pt x="754904" y="739328"/>
                  <a:pt x="760695" y="737614"/>
                  <a:pt x="763200" y="732994"/>
                </a:cubicBezTo>
                <a:cubicBezTo>
                  <a:pt x="765715" y="728375"/>
                  <a:pt x="764000" y="722593"/>
                  <a:pt x="759381" y="720088"/>
                </a:cubicBezTo>
                <a:cubicBezTo>
                  <a:pt x="756123" y="718316"/>
                  <a:pt x="678151" y="676501"/>
                  <a:pt x="546059" y="655213"/>
                </a:cubicBezTo>
                <a:cubicBezTo>
                  <a:pt x="533991" y="653270"/>
                  <a:pt x="521189" y="651479"/>
                  <a:pt x="507768" y="649898"/>
                </a:cubicBezTo>
                <a:cubicBezTo>
                  <a:pt x="513064" y="629305"/>
                  <a:pt x="517941" y="608312"/>
                  <a:pt x="522380" y="587166"/>
                </a:cubicBezTo>
                <a:cubicBezTo>
                  <a:pt x="524561" y="588910"/>
                  <a:pt x="526694" y="590919"/>
                  <a:pt x="529028" y="593158"/>
                </a:cubicBezTo>
                <a:cubicBezTo>
                  <a:pt x="537153" y="600959"/>
                  <a:pt x="547268" y="610674"/>
                  <a:pt x="566576" y="610674"/>
                </a:cubicBezTo>
                <a:cubicBezTo>
                  <a:pt x="585892" y="610674"/>
                  <a:pt x="596008" y="600959"/>
                  <a:pt x="604142" y="593167"/>
                </a:cubicBezTo>
                <a:cubicBezTo>
                  <a:pt x="611524" y="586081"/>
                  <a:pt x="616858" y="580956"/>
                  <a:pt x="628517" y="580956"/>
                </a:cubicBezTo>
                <a:cubicBezTo>
                  <a:pt x="640185" y="580956"/>
                  <a:pt x="645528" y="586081"/>
                  <a:pt x="652920" y="593167"/>
                </a:cubicBezTo>
                <a:cubicBezTo>
                  <a:pt x="661054" y="600968"/>
                  <a:pt x="671179" y="610674"/>
                  <a:pt x="690496" y="610674"/>
                </a:cubicBezTo>
                <a:cubicBezTo>
                  <a:pt x="709813" y="610674"/>
                  <a:pt x="719947" y="600968"/>
                  <a:pt x="728082" y="593167"/>
                </a:cubicBezTo>
                <a:cubicBezTo>
                  <a:pt x="735473" y="586081"/>
                  <a:pt x="740816" y="580956"/>
                  <a:pt x="752485" y="580956"/>
                </a:cubicBezTo>
                <a:cubicBezTo>
                  <a:pt x="757742" y="580956"/>
                  <a:pt x="762010" y="576689"/>
                  <a:pt x="762010" y="571431"/>
                </a:cubicBezTo>
                <a:cubicBezTo>
                  <a:pt x="762010" y="566173"/>
                  <a:pt x="757742" y="561906"/>
                  <a:pt x="752485" y="561906"/>
                </a:cubicBezTo>
                <a:cubicBezTo>
                  <a:pt x="733158" y="561906"/>
                  <a:pt x="723033" y="571612"/>
                  <a:pt x="714899" y="579413"/>
                </a:cubicBezTo>
                <a:cubicBezTo>
                  <a:pt x="707507" y="586500"/>
                  <a:pt x="702164" y="591624"/>
                  <a:pt x="690496" y="591624"/>
                </a:cubicBezTo>
                <a:cubicBezTo>
                  <a:pt x="678828" y="591624"/>
                  <a:pt x="673494" y="586500"/>
                  <a:pt x="666102" y="579413"/>
                </a:cubicBezTo>
                <a:cubicBezTo>
                  <a:pt x="657968" y="571612"/>
                  <a:pt x="647843" y="561906"/>
                  <a:pt x="628517" y="561906"/>
                </a:cubicBezTo>
                <a:cubicBezTo>
                  <a:pt x="609200" y="561906"/>
                  <a:pt x="599084" y="571622"/>
                  <a:pt x="590950" y="579413"/>
                </a:cubicBezTo>
                <a:cubicBezTo>
                  <a:pt x="583568" y="586500"/>
                  <a:pt x="578234" y="591624"/>
                  <a:pt x="566576" y="591624"/>
                </a:cubicBezTo>
                <a:cubicBezTo>
                  <a:pt x="554936" y="591624"/>
                  <a:pt x="549602" y="586500"/>
                  <a:pt x="542230" y="579423"/>
                </a:cubicBezTo>
                <a:cubicBezTo>
                  <a:pt x="537905" y="575270"/>
                  <a:pt x="532971" y="570622"/>
                  <a:pt x="526447" y="567145"/>
                </a:cubicBezTo>
                <a:cubicBezTo>
                  <a:pt x="555784" y="418422"/>
                  <a:pt x="565356" y="268393"/>
                  <a:pt x="567842" y="219225"/>
                </a:cubicBezTo>
                <a:cubicBezTo>
                  <a:pt x="647386" y="228179"/>
                  <a:pt x="656263" y="313456"/>
                  <a:pt x="656606" y="317247"/>
                </a:cubicBezTo>
                <a:cubicBezTo>
                  <a:pt x="656939" y="320952"/>
                  <a:pt x="659397" y="324124"/>
                  <a:pt x="662902" y="325372"/>
                </a:cubicBezTo>
                <a:cubicBezTo>
                  <a:pt x="663950" y="325743"/>
                  <a:pt x="665036" y="325924"/>
                  <a:pt x="666102" y="325924"/>
                </a:cubicBezTo>
                <a:cubicBezTo>
                  <a:pt x="668617" y="325924"/>
                  <a:pt x="671084" y="324924"/>
                  <a:pt x="672903" y="323067"/>
                </a:cubicBezTo>
                <a:cubicBezTo>
                  <a:pt x="706022" y="289215"/>
                  <a:pt x="705622" y="234551"/>
                  <a:pt x="671998" y="201204"/>
                </a:cubicBezTo>
                <a:cubicBezTo>
                  <a:pt x="666293" y="195546"/>
                  <a:pt x="659940" y="190812"/>
                  <a:pt x="653139" y="186983"/>
                </a:cubicBezTo>
                <a:cubicBezTo>
                  <a:pt x="707822" y="193251"/>
                  <a:pt x="746379" y="235656"/>
                  <a:pt x="748732" y="238304"/>
                </a:cubicBezTo>
                <a:close/>
                <a:moveTo>
                  <a:pt x="298390" y="468123"/>
                </a:moveTo>
                <a:cubicBezTo>
                  <a:pt x="282931" y="447797"/>
                  <a:pt x="257165" y="427327"/>
                  <a:pt x="222342" y="427327"/>
                </a:cubicBezTo>
                <a:cubicBezTo>
                  <a:pt x="220542" y="427327"/>
                  <a:pt x="218704" y="427375"/>
                  <a:pt x="216846" y="427499"/>
                </a:cubicBezTo>
                <a:cubicBezTo>
                  <a:pt x="221094" y="424108"/>
                  <a:pt x="225914" y="421403"/>
                  <a:pt x="231162" y="419507"/>
                </a:cubicBezTo>
                <a:cubicBezTo>
                  <a:pt x="243745" y="414964"/>
                  <a:pt x="257356" y="415602"/>
                  <a:pt x="269462" y="421327"/>
                </a:cubicBezTo>
                <a:cubicBezTo>
                  <a:pt x="287950" y="430071"/>
                  <a:pt x="298704" y="448759"/>
                  <a:pt x="298390" y="468123"/>
                </a:cubicBezTo>
                <a:close/>
                <a:moveTo>
                  <a:pt x="256603" y="354595"/>
                </a:moveTo>
                <a:cubicBezTo>
                  <a:pt x="261195" y="353652"/>
                  <a:pt x="265814" y="353194"/>
                  <a:pt x="270405" y="353194"/>
                </a:cubicBezTo>
                <a:cubicBezTo>
                  <a:pt x="283645" y="353194"/>
                  <a:pt x="296609" y="357071"/>
                  <a:pt x="307924" y="364558"/>
                </a:cubicBezTo>
                <a:cubicBezTo>
                  <a:pt x="317659" y="371006"/>
                  <a:pt x="325441" y="379626"/>
                  <a:pt x="330775" y="389704"/>
                </a:cubicBezTo>
                <a:cubicBezTo>
                  <a:pt x="301400" y="379779"/>
                  <a:pt x="246278" y="369977"/>
                  <a:pt x="202254" y="413173"/>
                </a:cubicBezTo>
                <a:cubicBezTo>
                  <a:pt x="206064" y="384808"/>
                  <a:pt x="227238" y="360614"/>
                  <a:pt x="256603" y="354595"/>
                </a:cubicBezTo>
                <a:close/>
                <a:moveTo>
                  <a:pt x="210179" y="307170"/>
                </a:moveTo>
                <a:cubicBezTo>
                  <a:pt x="221247" y="297978"/>
                  <a:pt x="234858" y="293073"/>
                  <a:pt x="249022" y="293073"/>
                </a:cubicBezTo>
                <a:cubicBezTo>
                  <a:pt x="250984" y="293073"/>
                  <a:pt x="252965" y="293168"/>
                  <a:pt x="254937" y="293358"/>
                </a:cubicBezTo>
                <a:cubicBezTo>
                  <a:pt x="264471" y="294273"/>
                  <a:pt x="273463" y="297340"/>
                  <a:pt x="281369" y="302283"/>
                </a:cubicBezTo>
                <a:cubicBezTo>
                  <a:pt x="253651" y="307341"/>
                  <a:pt x="208140" y="323314"/>
                  <a:pt x="190824" y="373749"/>
                </a:cubicBezTo>
                <a:cubicBezTo>
                  <a:pt x="183375" y="350375"/>
                  <a:pt x="190252" y="323714"/>
                  <a:pt x="210179" y="307170"/>
                </a:cubicBezTo>
                <a:close/>
                <a:moveTo>
                  <a:pt x="92697" y="343812"/>
                </a:moveTo>
                <a:cubicBezTo>
                  <a:pt x="80496" y="343812"/>
                  <a:pt x="69332" y="345527"/>
                  <a:pt x="60360" y="347556"/>
                </a:cubicBezTo>
                <a:cubicBezTo>
                  <a:pt x="65751" y="339859"/>
                  <a:pt x="72876" y="333468"/>
                  <a:pt x="81353" y="328877"/>
                </a:cubicBezTo>
                <a:cubicBezTo>
                  <a:pt x="95679" y="321105"/>
                  <a:pt x="112157" y="319381"/>
                  <a:pt x="127778" y="324038"/>
                </a:cubicBezTo>
                <a:cubicBezTo>
                  <a:pt x="152543" y="331430"/>
                  <a:pt x="169212" y="353290"/>
                  <a:pt x="171402" y="377759"/>
                </a:cubicBezTo>
                <a:cubicBezTo>
                  <a:pt x="147485" y="351089"/>
                  <a:pt x="117881" y="343812"/>
                  <a:pt x="92697" y="343812"/>
                </a:cubicBezTo>
                <a:close/>
                <a:moveTo>
                  <a:pt x="47977" y="447806"/>
                </a:moveTo>
                <a:cubicBezTo>
                  <a:pt x="50654" y="417974"/>
                  <a:pt x="72409" y="392114"/>
                  <a:pt x="103003" y="385846"/>
                </a:cubicBezTo>
                <a:cubicBezTo>
                  <a:pt x="107623" y="384903"/>
                  <a:pt x="112271" y="384436"/>
                  <a:pt x="116891" y="384436"/>
                </a:cubicBezTo>
                <a:cubicBezTo>
                  <a:pt x="130216" y="384436"/>
                  <a:pt x="143266" y="388342"/>
                  <a:pt x="154657" y="395876"/>
                </a:cubicBezTo>
                <a:cubicBezTo>
                  <a:pt x="163687" y="401848"/>
                  <a:pt x="171040" y="409678"/>
                  <a:pt x="176336" y="418793"/>
                </a:cubicBezTo>
                <a:cubicBezTo>
                  <a:pt x="118605" y="396038"/>
                  <a:pt x="71314" y="426985"/>
                  <a:pt x="47977" y="447806"/>
                </a:cubicBezTo>
                <a:close/>
                <a:moveTo>
                  <a:pt x="106766" y="507366"/>
                </a:moveTo>
                <a:cubicBezTo>
                  <a:pt x="98993" y="489678"/>
                  <a:pt x="101651" y="468247"/>
                  <a:pt x="115281" y="452921"/>
                </a:cubicBezTo>
                <a:cubicBezTo>
                  <a:pt x="124244" y="442844"/>
                  <a:pt x="136560" y="436891"/>
                  <a:pt x="149971" y="436157"/>
                </a:cubicBezTo>
                <a:cubicBezTo>
                  <a:pt x="150905" y="436109"/>
                  <a:pt x="151838" y="436081"/>
                  <a:pt x="152771" y="436081"/>
                </a:cubicBezTo>
                <a:cubicBezTo>
                  <a:pt x="157324" y="436081"/>
                  <a:pt x="161801" y="436691"/>
                  <a:pt x="166097" y="437881"/>
                </a:cubicBezTo>
                <a:cubicBezTo>
                  <a:pt x="130559" y="450559"/>
                  <a:pt x="113433" y="481287"/>
                  <a:pt x="106766" y="507366"/>
                </a:cubicBezTo>
                <a:close/>
                <a:moveTo>
                  <a:pt x="265166" y="652194"/>
                </a:moveTo>
                <a:cubicBezTo>
                  <a:pt x="256184" y="633525"/>
                  <a:pt x="247774" y="610503"/>
                  <a:pt x="240221" y="586471"/>
                </a:cubicBezTo>
                <a:cubicBezTo>
                  <a:pt x="244707" y="583090"/>
                  <a:pt x="249574" y="580956"/>
                  <a:pt x="257042" y="580956"/>
                </a:cubicBezTo>
                <a:cubicBezTo>
                  <a:pt x="268681" y="580956"/>
                  <a:pt x="274015" y="586081"/>
                  <a:pt x="281397" y="593158"/>
                </a:cubicBezTo>
                <a:cubicBezTo>
                  <a:pt x="289522" y="600959"/>
                  <a:pt x="299637" y="610674"/>
                  <a:pt x="318945" y="610674"/>
                </a:cubicBezTo>
                <a:cubicBezTo>
                  <a:pt x="338252" y="610674"/>
                  <a:pt x="348367" y="600959"/>
                  <a:pt x="356492" y="593158"/>
                </a:cubicBezTo>
                <a:cubicBezTo>
                  <a:pt x="363874" y="586071"/>
                  <a:pt x="369208" y="580956"/>
                  <a:pt x="380848" y="580956"/>
                </a:cubicBezTo>
                <a:cubicBezTo>
                  <a:pt x="392487" y="580956"/>
                  <a:pt x="397821" y="586081"/>
                  <a:pt x="405203" y="593158"/>
                </a:cubicBezTo>
                <a:cubicBezTo>
                  <a:pt x="413328" y="600959"/>
                  <a:pt x="423443" y="610674"/>
                  <a:pt x="442751" y="610674"/>
                </a:cubicBezTo>
                <a:cubicBezTo>
                  <a:pt x="462058" y="610674"/>
                  <a:pt x="472173" y="600959"/>
                  <a:pt x="480308" y="593158"/>
                </a:cubicBezTo>
                <a:cubicBezTo>
                  <a:pt x="487585" y="586176"/>
                  <a:pt x="492900" y="581118"/>
                  <a:pt x="504215" y="580975"/>
                </a:cubicBezTo>
                <a:cubicBezTo>
                  <a:pt x="499510" y="603540"/>
                  <a:pt x="494338" y="625943"/>
                  <a:pt x="488642" y="647860"/>
                </a:cubicBezTo>
                <a:cubicBezTo>
                  <a:pt x="425825" y="641811"/>
                  <a:pt x="350225" y="640954"/>
                  <a:pt x="265166" y="652194"/>
                </a:cubicBezTo>
                <a:close/>
                <a:moveTo>
                  <a:pt x="669712" y="128357"/>
                </a:moveTo>
                <a:cubicBezTo>
                  <a:pt x="712156" y="134310"/>
                  <a:pt x="743617" y="169352"/>
                  <a:pt x="746998" y="210700"/>
                </a:cubicBezTo>
                <a:cubicBezTo>
                  <a:pt x="726243" y="193393"/>
                  <a:pt x="686934" y="167285"/>
                  <a:pt x="638794" y="167285"/>
                </a:cubicBezTo>
                <a:cubicBezTo>
                  <a:pt x="618525" y="167285"/>
                  <a:pt x="596694" y="171905"/>
                  <a:pt x="574015" y="183764"/>
                </a:cubicBezTo>
                <a:cubicBezTo>
                  <a:pt x="580092" y="168743"/>
                  <a:pt x="590112" y="155598"/>
                  <a:pt x="603342" y="145616"/>
                </a:cubicBezTo>
                <a:cubicBezTo>
                  <a:pt x="622459" y="131167"/>
                  <a:pt x="646043" y="125023"/>
                  <a:pt x="669712" y="128357"/>
                </a:cubicBezTo>
                <a:close/>
                <a:moveTo>
                  <a:pt x="565280" y="159418"/>
                </a:moveTo>
                <a:cubicBezTo>
                  <a:pt x="564785" y="157713"/>
                  <a:pt x="564175" y="156046"/>
                  <a:pt x="563594" y="154370"/>
                </a:cubicBezTo>
                <a:cubicBezTo>
                  <a:pt x="563737" y="154150"/>
                  <a:pt x="563890" y="153922"/>
                  <a:pt x="564023" y="153703"/>
                </a:cubicBezTo>
                <a:cubicBezTo>
                  <a:pt x="564480" y="155436"/>
                  <a:pt x="565061" y="157170"/>
                  <a:pt x="565614" y="158894"/>
                </a:cubicBezTo>
                <a:cubicBezTo>
                  <a:pt x="565518" y="159065"/>
                  <a:pt x="565395" y="159237"/>
                  <a:pt x="565280" y="159418"/>
                </a:cubicBezTo>
                <a:close/>
                <a:moveTo>
                  <a:pt x="632670" y="51719"/>
                </a:moveTo>
                <a:cubicBezTo>
                  <a:pt x="641690" y="48394"/>
                  <a:pt x="651043" y="46747"/>
                  <a:pt x="660368" y="46747"/>
                </a:cubicBezTo>
                <a:cubicBezTo>
                  <a:pt x="671865" y="46747"/>
                  <a:pt x="683333" y="49261"/>
                  <a:pt x="694077" y="54252"/>
                </a:cubicBezTo>
                <a:cubicBezTo>
                  <a:pt x="707622" y="60548"/>
                  <a:pt x="718909" y="70245"/>
                  <a:pt x="727043" y="82380"/>
                </a:cubicBezTo>
                <a:cubicBezTo>
                  <a:pt x="692515" y="75607"/>
                  <a:pt x="623697" y="71807"/>
                  <a:pt x="579892" y="133557"/>
                </a:cubicBezTo>
                <a:cubicBezTo>
                  <a:pt x="577529" y="98420"/>
                  <a:pt x="598227" y="64406"/>
                  <a:pt x="632670" y="51719"/>
                </a:cubicBezTo>
                <a:close/>
                <a:moveTo>
                  <a:pt x="427996" y="38041"/>
                </a:moveTo>
                <a:cubicBezTo>
                  <a:pt x="439083" y="28639"/>
                  <a:pt x="452533" y="22420"/>
                  <a:pt x="467220" y="20077"/>
                </a:cubicBezTo>
                <a:cubicBezTo>
                  <a:pt x="488461" y="16695"/>
                  <a:pt x="509702" y="21829"/>
                  <a:pt x="527104" y="34526"/>
                </a:cubicBezTo>
                <a:cubicBezTo>
                  <a:pt x="556803" y="56205"/>
                  <a:pt x="567490" y="94610"/>
                  <a:pt x="555689" y="127757"/>
                </a:cubicBezTo>
                <a:cubicBezTo>
                  <a:pt x="530304" y="56281"/>
                  <a:pt x="463029" y="41022"/>
                  <a:pt x="427996" y="38041"/>
                </a:cubicBezTo>
                <a:close/>
                <a:moveTo>
                  <a:pt x="375133" y="156513"/>
                </a:moveTo>
                <a:cubicBezTo>
                  <a:pt x="380914" y="141263"/>
                  <a:pt x="390935" y="127890"/>
                  <a:pt x="404355" y="117746"/>
                </a:cubicBezTo>
                <a:cubicBezTo>
                  <a:pt x="423710" y="103125"/>
                  <a:pt x="447751" y="96934"/>
                  <a:pt x="472078" y="100353"/>
                </a:cubicBezTo>
                <a:cubicBezTo>
                  <a:pt x="504730" y="104935"/>
                  <a:pt x="530914" y="126147"/>
                  <a:pt x="543068" y="153950"/>
                </a:cubicBezTo>
                <a:cubicBezTo>
                  <a:pt x="543163" y="154436"/>
                  <a:pt x="543325" y="154874"/>
                  <a:pt x="543420" y="155370"/>
                </a:cubicBezTo>
                <a:cubicBezTo>
                  <a:pt x="543687" y="156779"/>
                  <a:pt x="544344" y="158018"/>
                  <a:pt x="545154" y="159132"/>
                </a:cubicBezTo>
                <a:cubicBezTo>
                  <a:pt x="547392" y="165285"/>
                  <a:pt x="549012" y="171705"/>
                  <a:pt x="549821" y="178315"/>
                </a:cubicBezTo>
                <a:cubicBezTo>
                  <a:pt x="518141" y="148959"/>
                  <a:pt x="483241" y="139749"/>
                  <a:pt x="451856" y="139749"/>
                </a:cubicBezTo>
                <a:cubicBezTo>
                  <a:pt x="420491" y="139749"/>
                  <a:pt x="392659" y="148969"/>
                  <a:pt x="375133" y="156513"/>
                </a:cubicBezTo>
                <a:close/>
                <a:moveTo>
                  <a:pt x="423691" y="258640"/>
                </a:moveTo>
                <a:cubicBezTo>
                  <a:pt x="418090" y="230589"/>
                  <a:pt x="430835" y="200899"/>
                  <a:pt x="457029" y="186440"/>
                </a:cubicBezTo>
                <a:cubicBezTo>
                  <a:pt x="466973" y="180954"/>
                  <a:pt x="477888" y="178172"/>
                  <a:pt x="488918" y="178172"/>
                </a:cubicBezTo>
                <a:cubicBezTo>
                  <a:pt x="495148" y="178172"/>
                  <a:pt x="501415" y="179058"/>
                  <a:pt x="507568" y="180859"/>
                </a:cubicBezTo>
                <a:cubicBezTo>
                  <a:pt x="517274" y="183697"/>
                  <a:pt x="526028" y="188593"/>
                  <a:pt x="533352" y="195175"/>
                </a:cubicBezTo>
                <a:cubicBezTo>
                  <a:pt x="474316" y="191298"/>
                  <a:pt x="439512" y="232646"/>
                  <a:pt x="423691" y="258640"/>
                </a:cubicBezTo>
                <a:close/>
                <a:moveTo>
                  <a:pt x="671065" y="293339"/>
                </a:moveTo>
                <a:cubicBezTo>
                  <a:pt x="662911" y="263974"/>
                  <a:pt x="640747" y="214548"/>
                  <a:pt x="582768" y="202109"/>
                </a:cubicBezTo>
                <a:cubicBezTo>
                  <a:pt x="591560" y="197813"/>
                  <a:pt x="601266" y="195508"/>
                  <a:pt x="611324" y="195432"/>
                </a:cubicBezTo>
                <a:cubicBezTo>
                  <a:pt x="629117" y="195003"/>
                  <a:pt x="645881" y="202147"/>
                  <a:pt x="658559" y="214720"/>
                </a:cubicBezTo>
                <a:cubicBezTo>
                  <a:pt x="679837" y="235837"/>
                  <a:pt x="684047" y="267898"/>
                  <a:pt x="671065" y="29333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804DE70E-A78F-4DB4-860A-FA04CECBF44B}"/>
              </a:ext>
            </a:extLst>
          </p:cNvPr>
          <p:cNvGrpSpPr/>
          <p:nvPr/>
        </p:nvGrpSpPr>
        <p:grpSpPr>
          <a:xfrm>
            <a:off x="4149791" y="1785542"/>
            <a:ext cx="635848" cy="240215"/>
            <a:chOff x="8421738" y="177246"/>
            <a:chExt cx="304256" cy="11494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79298FB6-5957-40A8-8D98-9E5F8CC3AD9D}"/>
                </a:ext>
              </a:extLst>
            </p:cNvPr>
            <p:cNvSpPr/>
            <p:nvPr/>
          </p:nvSpPr>
          <p:spPr>
            <a:xfrm>
              <a:off x="8543435" y="253875"/>
              <a:ext cx="101421" cy="38315"/>
            </a:xfrm>
            <a:custGeom>
              <a:avLst/>
              <a:gdLst>
                <a:gd name="connsiteX0" fmla="*/ 428623 w 476246"/>
                <a:gd name="connsiteY0" fmla="*/ 179918 h 179917"/>
                <a:gd name="connsiteX1" fmla="*/ 394942 w 476246"/>
                <a:gd name="connsiteY1" fmla="*/ 165973 h 179917"/>
                <a:gd name="connsiteX2" fmla="*/ 245181 w 476246"/>
                <a:gd name="connsiteY2" fmla="*/ 95250 h 179917"/>
                <a:gd name="connsiteX3" fmla="*/ 81303 w 476246"/>
                <a:gd name="connsiteY3" fmla="*/ 165973 h 179917"/>
                <a:gd name="connsiteX4" fmla="*/ 13952 w 476246"/>
                <a:gd name="connsiteY4" fmla="*/ 165973 h 179917"/>
                <a:gd name="connsiteX5" fmla="*/ 13952 w 476246"/>
                <a:gd name="connsiteY5" fmla="*/ 98622 h 179917"/>
                <a:gd name="connsiteX6" fmla="*/ 245181 w 476246"/>
                <a:gd name="connsiteY6" fmla="*/ 0 h 179917"/>
                <a:gd name="connsiteX7" fmla="*/ 462303 w 476246"/>
                <a:gd name="connsiteY7" fmla="*/ 98622 h 179917"/>
                <a:gd name="connsiteX8" fmla="*/ 462293 w 476246"/>
                <a:gd name="connsiteY8" fmla="*/ 165973 h 179917"/>
                <a:gd name="connsiteX9" fmla="*/ 428623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3" y="179918"/>
                  </a:moveTo>
                  <a:cubicBezTo>
                    <a:pt x="416440" y="179918"/>
                    <a:pt x="404239" y="175270"/>
                    <a:pt x="394942" y="165973"/>
                  </a:cubicBezTo>
                  <a:cubicBezTo>
                    <a:pt x="348022" y="119043"/>
                    <a:pt x="297635" y="95250"/>
                    <a:pt x="245181" y="95250"/>
                  </a:cubicBezTo>
                  <a:cubicBezTo>
                    <a:pt x="154541" y="95250"/>
                    <a:pt x="82008" y="165268"/>
                    <a:pt x="81303" y="165973"/>
                  </a:cubicBezTo>
                  <a:cubicBezTo>
                    <a:pt x="62701" y="184566"/>
                    <a:pt x="32554" y="184566"/>
                    <a:pt x="13952" y="165973"/>
                  </a:cubicBezTo>
                  <a:cubicBezTo>
                    <a:pt x="-4651" y="147371"/>
                    <a:pt x="-4651" y="117215"/>
                    <a:pt x="13952" y="98622"/>
                  </a:cubicBezTo>
                  <a:cubicBezTo>
                    <a:pt x="17981" y="94593"/>
                    <a:pt x="114079" y="0"/>
                    <a:pt x="245181" y="0"/>
                  </a:cubicBezTo>
                  <a:cubicBezTo>
                    <a:pt x="323819" y="0"/>
                    <a:pt x="396866" y="33176"/>
                    <a:pt x="462303" y="98622"/>
                  </a:cubicBezTo>
                  <a:cubicBezTo>
                    <a:pt x="480896" y="117224"/>
                    <a:pt x="480896" y="147371"/>
                    <a:pt x="462293" y="165973"/>
                  </a:cubicBezTo>
                  <a:cubicBezTo>
                    <a:pt x="453007" y="175270"/>
                    <a:pt x="440815" y="179918"/>
                    <a:pt x="428623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98B7D52C-865E-45DF-9E94-9782C2AE869E}"/>
                </a:ext>
              </a:extLst>
            </p:cNvPr>
            <p:cNvSpPr/>
            <p:nvPr/>
          </p:nvSpPr>
          <p:spPr>
            <a:xfrm>
              <a:off x="8624573" y="253875"/>
              <a:ext cx="101421" cy="38315"/>
            </a:xfrm>
            <a:custGeom>
              <a:avLst/>
              <a:gdLst>
                <a:gd name="connsiteX0" fmla="*/ 428624 w 476246"/>
                <a:gd name="connsiteY0" fmla="*/ 179918 h 179917"/>
                <a:gd name="connsiteX1" fmla="*/ 395067 w 476246"/>
                <a:gd name="connsiteY1" fmla="*/ 166087 h 179917"/>
                <a:gd name="connsiteX2" fmla="*/ 231066 w 476246"/>
                <a:gd name="connsiteY2" fmla="*/ 95250 h 179917"/>
                <a:gd name="connsiteX3" fmla="*/ 81304 w 476246"/>
                <a:gd name="connsiteY3" fmla="*/ 165973 h 179917"/>
                <a:gd name="connsiteX4" fmla="*/ 13953 w 476246"/>
                <a:gd name="connsiteY4" fmla="*/ 165973 h 179917"/>
                <a:gd name="connsiteX5" fmla="*/ 13943 w 476246"/>
                <a:gd name="connsiteY5" fmla="*/ 98622 h 179917"/>
                <a:gd name="connsiteX6" fmla="*/ 231066 w 476246"/>
                <a:gd name="connsiteY6" fmla="*/ 0 h 179917"/>
                <a:gd name="connsiteX7" fmla="*/ 462295 w 476246"/>
                <a:gd name="connsiteY7" fmla="*/ 98622 h 179917"/>
                <a:gd name="connsiteX8" fmla="*/ 462295 w 476246"/>
                <a:gd name="connsiteY8" fmla="*/ 165973 h 179917"/>
                <a:gd name="connsiteX9" fmla="*/ 428624 w 476246"/>
                <a:gd name="connsiteY9" fmla="*/ 179918 h 1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46" h="179917">
                  <a:moveTo>
                    <a:pt x="428624" y="179918"/>
                  </a:moveTo>
                  <a:cubicBezTo>
                    <a:pt x="416489" y="179918"/>
                    <a:pt x="404345" y="175308"/>
                    <a:pt x="395067" y="166087"/>
                  </a:cubicBezTo>
                  <a:cubicBezTo>
                    <a:pt x="393695" y="164744"/>
                    <a:pt x="321648" y="95250"/>
                    <a:pt x="231066" y="95250"/>
                  </a:cubicBezTo>
                  <a:cubicBezTo>
                    <a:pt x="178612" y="95250"/>
                    <a:pt x="128224" y="119043"/>
                    <a:pt x="81304" y="165973"/>
                  </a:cubicBezTo>
                  <a:cubicBezTo>
                    <a:pt x="62702" y="184566"/>
                    <a:pt x="32555" y="184566"/>
                    <a:pt x="13953" y="165973"/>
                  </a:cubicBezTo>
                  <a:cubicBezTo>
                    <a:pt x="-4649" y="147371"/>
                    <a:pt x="-4649" y="117224"/>
                    <a:pt x="13943" y="98622"/>
                  </a:cubicBezTo>
                  <a:cubicBezTo>
                    <a:pt x="79380" y="33185"/>
                    <a:pt x="152427" y="0"/>
                    <a:pt x="231066" y="0"/>
                  </a:cubicBezTo>
                  <a:cubicBezTo>
                    <a:pt x="362187" y="0"/>
                    <a:pt x="458275" y="94593"/>
                    <a:pt x="462295" y="98622"/>
                  </a:cubicBezTo>
                  <a:cubicBezTo>
                    <a:pt x="480897" y="117215"/>
                    <a:pt x="480897" y="147371"/>
                    <a:pt x="462295" y="165973"/>
                  </a:cubicBezTo>
                  <a:cubicBezTo>
                    <a:pt x="453008" y="175270"/>
                    <a:pt x="440816" y="179918"/>
                    <a:pt x="428624" y="179918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E36EBE11-87F8-4DE4-935A-0B7A2CF488D4}"/>
                </a:ext>
              </a:extLst>
            </p:cNvPr>
            <p:cNvSpPr/>
            <p:nvPr/>
          </p:nvSpPr>
          <p:spPr>
            <a:xfrm>
              <a:off x="8421738" y="177246"/>
              <a:ext cx="81128" cy="33806"/>
            </a:xfrm>
            <a:custGeom>
              <a:avLst/>
              <a:gdLst>
                <a:gd name="connsiteX0" fmla="*/ 333330 w 380954"/>
                <a:gd name="connsiteY0" fmla="*/ 158744 h 158743"/>
                <a:gd name="connsiteX1" fmla="*/ 299659 w 380954"/>
                <a:gd name="connsiteY1" fmla="*/ 144799 h 158743"/>
                <a:gd name="connsiteX2" fmla="*/ 195751 w 380954"/>
                <a:gd name="connsiteY2" fmla="*/ 95250 h 158743"/>
                <a:gd name="connsiteX3" fmla="*/ 81089 w 380954"/>
                <a:gd name="connsiteY3" fmla="*/ 144971 h 158743"/>
                <a:gd name="connsiteX4" fmla="*/ 13823 w 380954"/>
                <a:gd name="connsiteY4" fmla="*/ 144523 h 158743"/>
                <a:gd name="connsiteX5" fmla="*/ 13909 w 380954"/>
                <a:gd name="connsiteY5" fmla="*/ 77448 h 158743"/>
                <a:gd name="connsiteX6" fmla="*/ 195751 w 380954"/>
                <a:gd name="connsiteY6" fmla="*/ 0 h 158743"/>
                <a:gd name="connsiteX7" fmla="*/ 367010 w 380954"/>
                <a:gd name="connsiteY7" fmla="*/ 77448 h 158743"/>
                <a:gd name="connsiteX8" fmla="*/ 367010 w 380954"/>
                <a:gd name="connsiteY8" fmla="*/ 144799 h 158743"/>
                <a:gd name="connsiteX9" fmla="*/ 333330 w 380954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54" h="158743">
                  <a:moveTo>
                    <a:pt x="333330" y="158744"/>
                  </a:moveTo>
                  <a:cubicBezTo>
                    <a:pt x="321147" y="158744"/>
                    <a:pt x="308955" y="154095"/>
                    <a:pt x="299659" y="144799"/>
                  </a:cubicBezTo>
                  <a:cubicBezTo>
                    <a:pt x="266312" y="111452"/>
                    <a:pt x="232327" y="95250"/>
                    <a:pt x="195751" y="95250"/>
                  </a:cubicBezTo>
                  <a:cubicBezTo>
                    <a:pt x="132609" y="95250"/>
                    <a:pt x="81594" y="144475"/>
                    <a:pt x="81089" y="144971"/>
                  </a:cubicBezTo>
                  <a:cubicBezTo>
                    <a:pt x="62353" y="163306"/>
                    <a:pt x="32254" y="163154"/>
                    <a:pt x="13823" y="144523"/>
                  </a:cubicBezTo>
                  <a:cubicBezTo>
                    <a:pt x="-4617" y="125901"/>
                    <a:pt x="-4627" y="95974"/>
                    <a:pt x="13909" y="77448"/>
                  </a:cubicBezTo>
                  <a:cubicBezTo>
                    <a:pt x="17071" y="74285"/>
                    <a:pt x="92547" y="0"/>
                    <a:pt x="195751" y="0"/>
                  </a:cubicBezTo>
                  <a:cubicBezTo>
                    <a:pt x="257997" y="0"/>
                    <a:pt x="315623" y="26051"/>
                    <a:pt x="367010" y="77448"/>
                  </a:cubicBezTo>
                  <a:cubicBezTo>
                    <a:pt x="385603" y="96041"/>
                    <a:pt x="385603" y="126197"/>
                    <a:pt x="367010" y="144799"/>
                  </a:cubicBezTo>
                  <a:cubicBezTo>
                    <a:pt x="357714" y="154095"/>
                    <a:pt x="345531" y="158744"/>
                    <a:pt x="333330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412D3C70-E6B2-403D-A9D8-BF97DB8BE7E2}"/>
                </a:ext>
              </a:extLst>
            </p:cNvPr>
            <p:cNvSpPr/>
            <p:nvPr/>
          </p:nvSpPr>
          <p:spPr>
            <a:xfrm>
              <a:off x="8482582" y="177246"/>
              <a:ext cx="81137" cy="33806"/>
            </a:xfrm>
            <a:custGeom>
              <a:avLst/>
              <a:gdLst>
                <a:gd name="connsiteX0" fmla="*/ 333373 w 380997"/>
                <a:gd name="connsiteY0" fmla="*/ 158744 h 158743"/>
                <a:gd name="connsiteX1" fmla="*/ 299854 w 380997"/>
                <a:gd name="connsiteY1" fmla="*/ 144951 h 158743"/>
                <a:gd name="connsiteX2" fmla="*/ 185202 w 380997"/>
                <a:gd name="connsiteY2" fmla="*/ 95250 h 158743"/>
                <a:gd name="connsiteX3" fmla="*/ 81303 w 380997"/>
                <a:gd name="connsiteY3" fmla="*/ 144799 h 158743"/>
                <a:gd name="connsiteX4" fmla="*/ 13952 w 380997"/>
                <a:gd name="connsiteY4" fmla="*/ 144799 h 158743"/>
                <a:gd name="connsiteX5" fmla="*/ 13952 w 380997"/>
                <a:gd name="connsiteY5" fmla="*/ 77448 h 158743"/>
                <a:gd name="connsiteX6" fmla="*/ 185202 w 380997"/>
                <a:gd name="connsiteY6" fmla="*/ 0 h 158743"/>
                <a:gd name="connsiteX7" fmla="*/ 367053 w 380997"/>
                <a:gd name="connsiteY7" fmla="*/ 77448 h 158743"/>
                <a:gd name="connsiteX8" fmla="*/ 367053 w 380997"/>
                <a:gd name="connsiteY8" fmla="*/ 144799 h 158743"/>
                <a:gd name="connsiteX9" fmla="*/ 333373 w 380997"/>
                <a:gd name="connsiteY9" fmla="*/ 158744 h 15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997" h="158743">
                  <a:moveTo>
                    <a:pt x="333373" y="158744"/>
                  </a:moveTo>
                  <a:cubicBezTo>
                    <a:pt x="321257" y="158744"/>
                    <a:pt x="309132" y="154153"/>
                    <a:pt x="299854" y="144951"/>
                  </a:cubicBezTo>
                  <a:cubicBezTo>
                    <a:pt x="298606" y="143751"/>
                    <a:pt x="247876" y="95250"/>
                    <a:pt x="185202" y="95250"/>
                  </a:cubicBezTo>
                  <a:cubicBezTo>
                    <a:pt x="148626" y="95250"/>
                    <a:pt x="114641" y="111452"/>
                    <a:pt x="81303" y="144799"/>
                  </a:cubicBezTo>
                  <a:cubicBezTo>
                    <a:pt x="62701" y="163392"/>
                    <a:pt x="32554" y="163392"/>
                    <a:pt x="13952" y="144799"/>
                  </a:cubicBezTo>
                  <a:cubicBezTo>
                    <a:pt x="-4651" y="126197"/>
                    <a:pt x="-4651" y="96041"/>
                    <a:pt x="13952" y="77448"/>
                  </a:cubicBezTo>
                  <a:cubicBezTo>
                    <a:pt x="65349" y="26051"/>
                    <a:pt x="122956" y="0"/>
                    <a:pt x="185202" y="0"/>
                  </a:cubicBezTo>
                  <a:cubicBezTo>
                    <a:pt x="288415" y="0"/>
                    <a:pt x="363891" y="74285"/>
                    <a:pt x="367053" y="77448"/>
                  </a:cubicBezTo>
                  <a:cubicBezTo>
                    <a:pt x="385646" y="96041"/>
                    <a:pt x="385646" y="126197"/>
                    <a:pt x="367053" y="144799"/>
                  </a:cubicBezTo>
                  <a:cubicBezTo>
                    <a:pt x="357757" y="154095"/>
                    <a:pt x="345574" y="158744"/>
                    <a:pt x="333373" y="158744"/>
                  </a:cubicBezTo>
                  <a:close/>
                </a:path>
              </a:pathLst>
            </a:custGeom>
            <a:solidFill>
              <a:schemeClr val="bg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图形 2">
            <a:extLst>
              <a:ext uri="{FF2B5EF4-FFF2-40B4-BE49-F238E27FC236}">
                <a16:creationId xmlns="" xmlns:a16="http://schemas.microsoft.com/office/drawing/2014/main" id="{878DCC43-7DBA-40B5-83B1-C8CCC13C7BA4}"/>
              </a:ext>
            </a:extLst>
          </p:cNvPr>
          <p:cNvGrpSpPr/>
          <p:nvPr/>
        </p:nvGrpSpPr>
        <p:grpSpPr>
          <a:xfrm rot="971486">
            <a:off x="1867397" y="5115533"/>
            <a:ext cx="376333" cy="1395255"/>
            <a:chOff x="5600700" y="1016521"/>
            <a:chExt cx="986742" cy="3658348"/>
          </a:xfrm>
          <a:solidFill>
            <a:schemeClr val="bg1"/>
          </a:solidFill>
        </p:grpSpPr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37ADE3E9-7F15-45DD-946B-212ABD6B7CF6}"/>
                </a:ext>
              </a:extLst>
            </p:cNvPr>
            <p:cNvSpPr/>
            <p:nvPr/>
          </p:nvSpPr>
          <p:spPr>
            <a:xfrm>
              <a:off x="5600700" y="1860465"/>
              <a:ext cx="986742" cy="2814404"/>
            </a:xfrm>
            <a:custGeom>
              <a:avLst/>
              <a:gdLst>
                <a:gd name="connsiteX0" fmla="*/ 731520 w 986742"/>
                <a:gd name="connsiteY0" fmla="*/ 2814404 h 2814404"/>
                <a:gd name="connsiteX1" fmla="*/ 731520 w 986742"/>
                <a:gd name="connsiteY1" fmla="*/ 2814404 h 2814404"/>
                <a:gd name="connsiteX2" fmla="*/ 254317 w 986742"/>
                <a:gd name="connsiteY2" fmla="*/ 2814404 h 2814404"/>
                <a:gd name="connsiteX3" fmla="*/ 240983 w 986742"/>
                <a:gd name="connsiteY3" fmla="*/ 2813452 h 2814404"/>
                <a:gd name="connsiteX4" fmla="*/ 240983 w 986742"/>
                <a:gd name="connsiteY4" fmla="*/ 2813452 h 2814404"/>
                <a:gd name="connsiteX5" fmla="*/ 35242 w 986742"/>
                <a:gd name="connsiteY5" fmla="*/ 2586757 h 2814404"/>
                <a:gd name="connsiteX6" fmla="*/ 48578 w 986742"/>
                <a:gd name="connsiteY6" fmla="*/ 2227665 h 2814404"/>
                <a:gd name="connsiteX7" fmla="*/ 56197 w 986742"/>
                <a:gd name="connsiteY7" fmla="*/ 2194327 h 2814404"/>
                <a:gd name="connsiteX8" fmla="*/ 56197 w 986742"/>
                <a:gd name="connsiteY8" fmla="*/ 2194327 h 2814404"/>
                <a:gd name="connsiteX9" fmla="*/ 56197 w 986742"/>
                <a:gd name="connsiteY9" fmla="*/ 2194327 h 2814404"/>
                <a:gd name="connsiteX10" fmla="*/ 56197 w 986742"/>
                <a:gd name="connsiteY10" fmla="*/ 2194327 h 2814404"/>
                <a:gd name="connsiteX11" fmla="*/ 56197 w 986742"/>
                <a:gd name="connsiteY11" fmla="*/ 2194327 h 2814404"/>
                <a:gd name="connsiteX12" fmla="*/ 64770 w 986742"/>
                <a:gd name="connsiteY12" fmla="*/ 2093362 h 2814404"/>
                <a:gd name="connsiteX13" fmla="*/ 39053 w 986742"/>
                <a:gd name="connsiteY13" fmla="*/ 1939057 h 2814404"/>
                <a:gd name="connsiteX14" fmla="*/ 10478 w 986742"/>
                <a:gd name="connsiteY14" fmla="*/ 1724744 h 2814404"/>
                <a:gd name="connsiteX15" fmla="*/ 0 w 986742"/>
                <a:gd name="connsiteY15" fmla="*/ 1457092 h 2814404"/>
                <a:gd name="connsiteX16" fmla="*/ 0 w 986742"/>
                <a:gd name="connsiteY16" fmla="*/ 1457092 h 2814404"/>
                <a:gd name="connsiteX17" fmla="*/ 0 w 986742"/>
                <a:gd name="connsiteY17" fmla="*/ 1442804 h 2814404"/>
                <a:gd name="connsiteX18" fmla="*/ 0 w 986742"/>
                <a:gd name="connsiteY18" fmla="*/ 1425659 h 2814404"/>
                <a:gd name="connsiteX19" fmla="*/ 0 w 986742"/>
                <a:gd name="connsiteY19" fmla="*/ 1425659 h 2814404"/>
                <a:gd name="connsiteX20" fmla="*/ 5715 w 986742"/>
                <a:gd name="connsiteY20" fmla="*/ 1230397 h 2814404"/>
                <a:gd name="connsiteX21" fmla="*/ 20003 w 986742"/>
                <a:gd name="connsiteY21" fmla="*/ 1066567 h 2814404"/>
                <a:gd name="connsiteX22" fmla="*/ 157163 w 986742"/>
                <a:gd name="connsiteY22" fmla="*/ 695092 h 2814404"/>
                <a:gd name="connsiteX23" fmla="*/ 189547 w 986742"/>
                <a:gd name="connsiteY23" fmla="*/ 635084 h 2814404"/>
                <a:gd name="connsiteX24" fmla="*/ 192405 w 986742"/>
                <a:gd name="connsiteY24" fmla="*/ 629369 h 2814404"/>
                <a:gd name="connsiteX25" fmla="*/ 192405 w 986742"/>
                <a:gd name="connsiteY25" fmla="*/ 629369 h 2814404"/>
                <a:gd name="connsiteX26" fmla="*/ 257175 w 986742"/>
                <a:gd name="connsiteY26" fmla="*/ 381719 h 2814404"/>
                <a:gd name="connsiteX27" fmla="*/ 219075 w 986742"/>
                <a:gd name="connsiteY27" fmla="*/ 317902 h 2814404"/>
                <a:gd name="connsiteX28" fmla="*/ 219075 w 986742"/>
                <a:gd name="connsiteY28" fmla="*/ 244559 h 2814404"/>
                <a:gd name="connsiteX29" fmla="*/ 219075 w 986742"/>
                <a:gd name="connsiteY29" fmla="*/ 244559 h 2814404"/>
                <a:gd name="connsiteX30" fmla="*/ 219075 w 986742"/>
                <a:gd name="connsiteY30" fmla="*/ 244559 h 2814404"/>
                <a:gd name="connsiteX31" fmla="*/ 234315 w 986742"/>
                <a:gd name="connsiteY31" fmla="*/ 199792 h 2814404"/>
                <a:gd name="connsiteX32" fmla="*/ 234315 w 986742"/>
                <a:gd name="connsiteY32" fmla="*/ 86444 h 2814404"/>
                <a:gd name="connsiteX33" fmla="*/ 292417 w 986742"/>
                <a:gd name="connsiteY33" fmla="*/ 14054 h 2814404"/>
                <a:gd name="connsiteX34" fmla="*/ 307658 w 986742"/>
                <a:gd name="connsiteY34" fmla="*/ 85492 h 2814404"/>
                <a:gd name="connsiteX35" fmla="*/ 292417 w 986742"/>
                <a:gd name="connsiteY35" fmla="*/ 14054 h 2814404"/>
                <a:gd name="connsiteX36" fmla="*/ 490538 w 986742"/>
                <a:gd name="connsiteY36" fmla="*/ 719 h 2814404"/>
                <a:gd name="connsiteX37" fmla="*/ 491490 w 986742"/>
                <a:gd name="connsiteY37" fmla="*/ 719 h 2814404"/>
                <a:gd name="connsiteX38" fmla="*/ 491490 w 986742"/>
                <a:gd name="connsiteY38" fmla="*/ 719 h 2814404"/>
                <a:gd name="connsiteX39" fmla="*/ 494347 w 986742"/>
                <a:gd name="connsiteY39" fmla="*/ 719 h 2814404"/>
                <a:gd name="connsiteX40" fmla="*/ 691515 w 986742"/>
                <a:gd name="connsiteY40" fmla="*/ 13102 h 2814404"/>
                <a:gd name="connsiteX41" fmla="*/ 753428 w 986742"/>
                <a:gd name="connsiteY41" fmla="*/ 85492 h 2814404"/>
                <a:gd name="connsiteX42" fmla="*/ 753428 w 986742"/>
                <a:gd name="connsiteY42" fmla="*/ 200744 h 2814404"/>
                <a:gd name="connsiteX43" fmla="*/ 767715 w 986742"/>
                <a:gd name="connsiteY43" fmla="*/ 244559 h 2814404"/>
                <a:gd name="connsiteX44" fmla="*/ 767715 w 986742"/>
                <a:gd name="connsiteY44" fmla="*/ 317902 h 2814404"/>
                <a:gd name="connsiteX45" fmla="*/ 729615 w 986742"/>
                <a:gd name="connsiteY45" fmla="*/ 381719 h 2814404"/>
                <a:gd name="connsiteX46" fmla="*/ 791528 w 986742"/>
                <a:gd name="connsiteY46" fmla="*/ 625559 h 2814404"/>
                <a:gd name="connsiteX47" fmla="*/ 793432 w 986742"/>
                <a:gd name="connsiteY47" fmla="*/ 629369 h 2814404"/>
                <a:gd name="connsiteX48" fmla="*/ 793432 w 986742"/>
                <a:gd name="connsiteY48" fmla="*/ 629369 h 2814404"/>
                <a:gd name="connsiteX49" fmla="*/ 793432 w 986742"/>
                <a:gd name="connsiteY49" fmla="*/ 629369 h 2814404"/>
                <a:gd name="connsiteX50" fmla="*/ 793432 w 986742"/>
                <a:gd name="connsiteY50" fmla="*/ 629369 h 2814404"/>
                <a:gd name="connsiteX51" fmla="*/ 827722 w 986742"/>
                <a:gd name="connsiteY51" fmla="*/ 692234 h 2814404"/>
                <a:gd name="connsiteX52" fmla="*/ 966788 w 986742"/>
                <a:gd name="connsiteY52" fmla="*/ 1066567 h 2814404"/>
                <a:gd name="connsiteX53" fmla="*/ 985838 w 986742"/>
                <a:gd name="connsiteY53" fmla="*/ 1527577 h 2814404"/>
                <a:gd name="connsiteX54" fmla="*/ 947738 w 986742"/>
                <a:gd name="connsiteY54" fmla="*/ 1938104 h 2814404"/>
                <a:gd name="connsiteX55" fmla="*/ 922020 w 986742"/>
                <a:gd name="connsiteY55" fmla="*/ 2092409 h 2814404"/>
                <a:gd name="connsiteX56" fmla="*/ 930593 w 986742"/>
                <a:gd name="connsiteY56" fmla="*/ 2193375 h 2814404"/>
                <a:gd name="connsiteX57" fmla="*/ 938213 w 986742"/>
                <a:gd name="connsiteY57" fmla="*/ 2224807 h 2814404"/>
                <a:gd name="connsiteX58" fmla="*/ 953453 w 986742"/>
                <a:gd name="connsiteY58" fmla="*/ 2579137 h 2814404"/>
                <a:gd name="connsiteX59" fmla="*/ 952500 w 986742"/>
                <a:gd name="connsiteY59" fmla="*/ 2585804 h 2814404"/>
                <a:gd name="connsiteX60" fmla="*/ 952500 w 986742"/>
                <a:gd name="connsiteY60" fmla="*/ 2585804 h 2814404"/>
                <a:gd name="connsiteX61" fmla="*/ 750570 w 986742"/>
                <a:gd name="connsiteY61" fmla="*/ 2811547 h 2814404"/>
                <a:gd name="connsiteX62" fmla="*/ 731520 w 986742"/>
                <a:gd name="connsiteY62" fmla="*/ 2814404 h 2814404"/>
                <a:gd name="connsiteX63" fmla="*/ 731520 w 986742"/>
                <a:gd name="connsiteY63" fmla="*/ 2814404 h 2814404"/>
                <a:gd name="connsiteX64" fmla="*/ 731520 w 986742"/>
                <a:gd name="connsiteY64" fmla="*/ 2814404 h 2814404"/>
                <a:gd name="connsiteX65" fmla="*/ 723900 w 986742"/>
                <a:gd name="connsiteY65" fmla="*/ 2667719 h 2814404"/>
                <a:gd name="connsiteX66" fmla="*/ 807720 w 986742"/>
                <a:gd name="connsiteY66" fmla="*/ 2555325 h 2814404"/>
                <a:gd name="connsiteX67" fmla="*/ 807720 w 986742"/>
                <a:gd name="connsiteY67" fmla="*/ 2555325 h 2814404"/>
                <a:gd name="connsiteX68" fmla="*/ 807720 w 986742"/>
                <a:gd name="connsiteY68" fmla="*/ 2555325 h 2814404"/>
                <a:gd name="connsiteX69" fmla="*/ 807720 w 986742"/>
                <a:gd name="connsiteY69" fmla="*/ 2555325 h 2814404"/>
                <a:gd name="connsiteX70" fmla="*/ 808672 w 986742"/>
                <a:gd name="connsiteY70" fmla="*/ 2550562 h 2814404"/>
                <a:gd name="connsiteX71" fmla="*/ 794385 w 986742"/>
                <a:gd name="connsiteY71" fmla="*/ 2258144 h 2814404"/>
                <a:gd name="connsiteX72" fmla="*/ 786765 w 986742"/>
                <a:gd name="connsiteY72" fmla="*/ 2223854 h 2814404"/>
                <a:gd name="connsiteX73" fmla="*/ 775335 w 986742"/>
                <a:gd name="connsiteY73" fmla="*/ 2080979 h 2814404"/>
                <a:gd name="connsiteX74" fmla="*/ 803910 w 986742"/>
                <a:gd name="connsiteY74" fmla="*/ 1907625 h 2814404"/>
                <a:gd name="connsiteX75" fmla="*/ 839153 w 986742"/>
                <a:gd name="connsiteY75" fmla="*/ 1523767 h 2814404"/>
                <a:gd name="connsiteX76" fmla="*/ 821055 w 986742"/>
                <a:gd name="connsiteY76" fmla="*/ 1084665 h 2814404"/>
                <a:gd name="connsiteX77" fmla="*/ 700088 w 986742"/>
                <a:gd name="connsiteY77" fmla="*/ 763672 h 2814404"/>
                <a:gd name="connsiteX78" fmla="*/ 661035 w 986742"/>
                <a:gd name="connsiteY78" fmla="*/ 692234 h 2814404"/>
                <a:gd name="connsiteX79" fmla="*/ 661035 w 986742"/>
                <a:gd name="connsiteY79" fmla="*/ 692234 h 2814404"/>
                <a:gd name="connsiteX80" fmla="*/ 658178 w 986742"/>
                <a:gd name="connsiteY80" fmla="*/ 686519 h 2814404"/>
                <a:gd name="connsiteX81" fmla="*/ 578168 w 986742"/>
                <a:gd name="connsiteY81" fmla="*/ 316949 h 2814404"/>
                <a:gd name="connsiteX82" fmla="*/ 578168 w 986742"/>
                <a:gd name="connsiteY82" fmla="*/ 316949 h 2814404"/>
                <a:gd name="connsiteX83" fmla="*/ 609600 w 986742"/>
                <a:gd name="connsiteY83" fmla="*/ 255989 h 2814404"/>
                <a:gd name="connsiteX84" fmla="*/ 605790 w 986742"/>
                <a:gd name="connsiteY84" fmla="*/ 231224 h 2814404"/>
                <a:gd name="connsiteX85" fmla="*/ 605790 w 986742"/>
                <a:gd name="connsiteY85" fmla="*/ 231224 h 2814404"/>
                <a:gd name="connsiteX86" fmla="*/ 605790 w 986742"/>
                <a:gd name="connsiteY86" fmla="*/ 149309 h 2814404"/>
                <a:gd name="connsiteX87" fmla="*/ 495300 w 986742"/>
                <a:gd name="connsiteY87" fmla="*/ 147404 h 2814404"/>
                <a:gd name="connsiteX88" fmla="*/ 495300 w 986742"/>
                <a:gd name="connsiteY88" fmla="*/ 147404 h 2814404"/>
                <a:gd name="connsiteX89" fmla="*/ 483870 w 986742"/>
                <a:gd name="connsiteY89" fmla="*/ 147404 h 2814404"/>
                <a:gd name="connsiteX90" fmla="*/ 380047 w 986742"/>
                <a:gd name="connsiteY90" fmla="*/ 149309 h 2814404"/>
                <a:gd name="connsiteX91" fmla="*/ 380047 w 986742"/>
                <a:gd name="connsiteY91" fmla="*/ 233129 h 2814404"/>
                <a:gd name="connsiteX92" fmla="*/ 376238 w 986742"/>
                <a:gd name="connsiteY92" fmla="*/ 257894 h 2814404"/>
                <a:gd name="connsiteX93" fmla="*/ 407670 w 986742"/>
                <a:gd name="connsiteY93" fmla="*/ 317902 h 2814404"/>
                <a:gd name="connsiteX94" fmla="*/ 407670 w 986742"/>
                <a:gd name="connsiteY94" fmla="*/ 325522 h 2814404"/>
                <a:gd name="connsiteX95" fmla="*/ 323850 w 986742"/>
                <a:gd name="connsiteY95" fmla="*/ 693187 h 2814404"/>
                <a:gd name="connsiteX96" fmla="*/ 323850 w 986742"/>
                <a:gd name="connsiteY96" fmla="*/ 693187 h 2814404"/>
                <a:gd name="connsiteX97" fmla="*/ 323850 w 986742"/>
                <a:gd name="connsiteY97" fmla="*/ 694139 h 2814404"/>
                <a:gd name="connsiteX98" fmla="*/ 323850 w 986742"/>
                <a:gd name="connsiteY98" fmla="*/ 694139 h 2814404"/>
                <a:gd name="connsiteX99" fmla="*/ 320992 w 986742"/>
                <a:gd name="connsiteY99" fmla="*/ 699854 h 2814404"/>
                <a:gd name="connsiteX100" fmla="*/ 284797 w 986742"/>
                <a:gd name="connsiteY100" fmla="*/ 767482 h 2814404"/>
                <a:gd name="connsiteX101" fmla="*/ 164783 w 986742"/>
                <a:gd name="connsiteY101" fmla="*/ 1086569 h 2814404"/>
                <a:gd name="connsiteX102" fmla="*/ 151447 w 986742"/>
                <a:gd name="connsiteY102" fmla="*/ 1238969 h 2814404"/>
                <a:gd name="connsiteX103" fmla="*/ 145733 w 986742"/>
                <a:gd name="connsiteY103" fmla="*/ 1426612 h 2814404"/>
                <a:gd name="connsiteX104" fmla="*/ 145733 w 986742"/>
                <a:gd name="connsiteY104" fmla="*/ 1426612 h 2814404"/>
                <a:gd name="connsiteX105" fmla="*/ 145733 w 986742"/>
                <a:gd name="connsiteY105" fmla="*/ 1440900 h 2814404"/>
                <a:gd name="connsiteX106" fmla="*/ 145733 w 986742"/>
                <a:gd name="connsiteY106" fmla="*/ 1455187 h 2814404"/>
                <a:gd name="connsiteX107" fmla="*/ 145733 w 986742"/>
                <a:gd name="connsiteY107" fmla="*/ 1455187 h 2814404"/>
                <a:gd name="connsiteX108" fmla="*/ 156210 w 986742"/>
                <a:gd name="connsiteY108" fmla="*/ 1711409 h 2814404"/>
                <a:gd name="connsiteX109" fmla="*/ 181928 w 986742"/>
                <a:gd name="connsiteY109" fmla="*/ 1908577 h 2814404"/>
                <a:gd name="connsiteX110" fmla="*/ 210503 w 986742"/>
                <a:gd name="connsiteY110" fmla="*/ 2081932 h 2814404"/>
                <a:gd name="connsiteX111" fmla="*/ 199072 w 986742"/>
                <a:gd name="connsiteY111" fmla="*/ 2224807 h 2814404"/>
                <a:gd name="connsiteX112" fmla="*/ 127635 w 986742"/>
                <a:gd name="connsiteY112" fmla="*/ 2209567 h 2814404"/>
                <a:gd name="connsiteX113" fmla="*/ 199072 w 986742"/>
                <a:gd name="connsiteY113" fmla="*/ 2224807 h 2814404"/>
                <a:gd name="connsiteX114" fmla="*/ 199072 w 986742"/>
                <a:gd name="connsiteY114" fmla="*/ 2225760 h 2814404"/>
                <a:gd name="connsiteX115" fmla="*/ 191453 w 986742"/>
                <a:gd name="connsiteY115" fmla="*/ 2260050 h 2814404"/>
                <a:gd name="connsiteX116" fmla="*/ 179070 w 986742"/>
                <a:gd name="connsiteY116" fmla="*/ 2556277 h 2814404"/>
                <a:gd name="connsiteX117" fmla="*/ 262890 w 986742"/>
                <a:gd name="connsiteY117" fmla="*/ 2668672 h 2814404"/>
                <a:gd name="connsiteX118" fmla="*/ 723900 w 986742"/>
                <a:gd name="connsiteY118" fmla="*/ 2667719 h 2814404"/>
                <a:gd name="connsiteX119" fmla="*/ 723900 w 986742"/>
                <a:gd name="connsiteY119" fmla="*/ 2667719 h 281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986742" h="2814404">
                  <a:moveTo>
                    <a:pt x="731520" y="2814404"/>
                  </a:moveTo>
                  <a:lnTo>
                    <a:pt x="731520" y="2814404"/>
                  </a:lnTo>
                  <a:lnTo>
                    <a:pt x="254317" y="2814404"/>
                  </a:lnTo>
                  <a:cubicBezTo>
                    <a:pt x="249555" y="2814404"/>
                    <a:pt x="244792" y="2814404"/>
                    <a:pt x="240983" y="2813452"/>
                  </a:cubicBezTo>
                  <a:lnTo>
                    <a:pt x="240983" y="2813452"/>
                  </a:lnTo>
                  <a:cubicBezTo>
                    <a:pt x="232410" y="2811547"/>
                    <a:pt x="76200" y="2782019"/>
                    <a:pt x="35242" y="2586757"/>
                  </a:cubicBezTo>
                  <a:cubicBezTo>
                    <a:pt x="953" y="2427690"/>
                    <a:pt x="26670" y="2318152"/>
                    <a:pt x="48578" y="2227665"/>
                  </a:cubicBezTo>
                  <a:cubicBezTo>
                    <a:pt x="50483" y="2219092"/>
                    <a:pt x="52388" y="2210519"/>
                    <a:pt x="56197" y="2194327"/>
                  </a:cubicBezTo>
                  <a:lnTo>
                    <a:pt x="56197" y="2194327"/>
                  </a:lnTo>
                  <a:lnTo>
                    <a:pt x="56197" y="2194327"/>
                  </a:lnTo>
                  <a:lnTo>
                    <a:pt x="56197" y="2194327"/>
                  </a:lnTo>
                  <a:lnTo>
                    <a:pt x="56197" y="2194327"/>
                  </a:lnTo>
                  <a:cubicBezTo>
                    <a:pt x="64770" y="2155275"/>
                    <a:pt x="67628" y="2126700"/>
                    <a:pt x="64770" y="2093362"/>
                  </a:cubicBezTo>
                  <a:cubicBezTo>
                    <a:pt x="61913" y="2055262"/>
                    <a:pt x="53340" y="2009542"/>
                    <a:pt x="39053" y="1939057"/>
                  </a:cubicBezTo>
                  <a:cubicBezTo>
                    <a:pt x="25717" y="1875240"/>
                    <a:pt x="16192" y="1801897"/>
                    <a:pt x="10478" y="1724744"/>
                  </a:cubicBezTo>
                  <a:cubicBezTo>
                    <a:pt x="3810" y="1640925"/>
                    <a:pt x="953" y="1548532"/>
                    <a:pt x="0" y="1457092"/>
                  </a:cubicBezTo>
                  <a:lnTo>
                    <a:pt x="0" y="1457092"/>
                  </a:lnTo>
                  <a:lnTo>
                    <a:pt x="0" y="1442804"/>
                  </a:lnTo>
                  <a:lnTo>
                    <a:pt x="0" y="1425659"/>
                  </a:lnTo>
                  <a:lnTo>
                    <a:pt x="0" y="1425659"/>
                  </a:lnTo>
                  <a:cubicBezTo>
                    <a:pt x="0" y="1356127"/>
                    <a:pt x="1905" y="1289452"/>
                    <a:pt x="5715" y="1230397"/>
                  </a:cubicBezTo>
                  <a:cubicBezTo>
                    <a:pt x="9525" y="1168484"/>
                    <a:pt x="14288" y="1112287"/>
                    <a:pt x="20003" y="1066567"/>
                  </a:cubicBezTo>
                  <a:cubicBezTo>
                    <a:pt x="41910" y="899879"/>
                    <a:pt x="106680" y="784627"/>
                    <a:pt x="157163" y="695092"/>
                  </a:cubicBezTo>
                  <a:cubicBezTo>
                    <a:pt x="170497" y="672232"/>
                    <a:pt x="181928" y="651277"/>
                    <a:pt x="189547" y="635084"/>
                  </a:cubicBezTo>
                  <a:cubicBezTo>
                    <a:pt x="190500" y="633179"/>
                    <a:pt x="191453" y="631274"/>
                    <a:pt x="192405" y="629369"/>
                  </a:cubicBezTo>
                  <a:lnTo>
                    <a:pt x="192405" y="629369"/>
                  </a:lnTo>
                  <a:cubicBezTo>
                    <a:pt x="234315" y="543644"/>
                    <a:pt x="250508" y="444584"/>
                    <a:pt x="257175" y="381719"/>
                  </a:cubicBezTo>
                  <a:cubicBezTo>
                    <a:pt x="234315" y="369337"/>
                    <a:pt x="219075" y="345524"/>
                    <a:pt x="219075" y="317902"/>
                  </a:cubicBezTo>
                  <a:lnTo>
                    <a:pt x="219075" y="244559"/>
                  </a:lnTo>
                  <a:lnTo>
                    <a:pt x="219075" y="244559"/>
                  </a:lnTo>
                  <a:lnTo>
                    <a:pt x="219075" y="244559"/>
                  </a:lnTo>
                  <a:cubicBezTo>
                    <a:pt x="219075" y="228367"/>
                    <a:pt x="223838" y="213127"/>
                    <a:pt x="234315" y="199792"/>
                  </a:cubicBezTo>
                  <a:lnTo>
                    <a:pt x="234315" y="86444"/>
                  </a:lnTo>
                  <a:cubicBezTo>
                    <a:pt x="233363" y="52154"/>
                    <a:pt x="257175" y="21674"/>
                    <a:pt x="292417" y="14054"/>
                  </a:cubicBezTo>
                  <a:lnTo>
                    <a:pt x="307658" y="85492"/>
                  </a:lnTo>
                  <a:lnTo>
                    <a:pt x="292417" y="14054"/>
                  </a:lnTo>
                  <a:cubicBezTo>
                    <a:pt x="292417" y="14054"/>
                    <a:pt x="366713" y="-3091"/>
                    <a:pt x="490538" y="719"/>
                  </a:cubicBezTo>
                  <a:lnTo>
                    <a:pt x="491490" y="719"/>
                  </a:lnTo>
                  <a:lnTo>
                    <a:pt x="491490" y="719"/>
                  </a:lnTo>
                  <a:lnTo>
                    <a:pt x="494347" y="719"/>
                  </a:lnTo>
                  <a:cubicBezTo>
                    <a:pt x="602932" y="-3091"/>
                    <a:pt x="674370" y="9292"/>
                    <a:pt x="691515" y="13102"/>
                  </a:cubicBezTo>
                  <a:cubicBezTo>
                    <a:pt x="726757" y="18817"/>
                    <a:pt x="753428" y="49297"/>
                    <a:pt x="753428" y="85492"/>
                  </a:cubicBezTo>
                  <a:lnTo>
                    <a:pt x="753428" y="200744"/>
                  </a:lnTo>
                  <a:cubicBezTo>
                    <a:pt x="762953" y="213127"/>
                    <a:pt x="767715" y="228367"/>
                    <a:pt x="767715" y="244559"/>
                  </a:cubicBezTo>
                  <a:lnTo>
                    <a:pt x="767715" y="317902"/>
                  </a:lnTo>
                  <a:cubicBezTo>
                    <a:pt x="767715" y="345524"/>
                    <a:pt x="752475" y="369337"/>
                    <a:pt x="729615" y="381719"/>
                  </a:cubicBezTo>
                  <a:cubicBezTo>
                    <a:pt x="736282" y="443632"/>
                    <a:pt x="751522" y="540787"/>
                    <a:pt x="791528" y="625559"/>
                  </a:cubicBezTo>
                  <a:cubicBezTo>
                    <a:pt x="792480" y="626512"/>
                    <a:pt x="792480" y="628417"/>
                    <a:pt x="793432" y="629369"/>
                  </a:cubicBezTo>
                  <a:lnTo>
                    <a:pt x="793432" y="629369"/>
                  </a:lnTo>
                  <a:lnTo>
                    <a:pt x="793432" y="629369"/>
                  </a:lnTo>
                  <a:lnTo>
                    <a:pt x="793432" y="629369"/>
                  </a:lnTo>
                  <a:cubicBezTo>
                    <a:pt x="802005" y="646514"/>
                    <a:pt x="814388" y="668422"/>
                    <a:pt x="827722" y="692234"/>
                  </a:cubicBezTo>
                  <a:cubicBezTo>
                    <a:pt x="879157" y="782722"/>
                    <a:pt x="944880" y="898927"/>
                    <a:pt x="966788" y="1066567"/>
                  </a:cubicBezTo>
                  <a:cubicBezTo>
                    <a:pt x="981075" y="1177057"/>
                    <a:pt x="989647" y="1352317"/>
                    <a:pt x="985838" y="1527577"/>
                  </a:cubicBezTo>
                  <a:cubicBezTo>
                    <a:pt x="982980" y="1675215"/>
                    <a:pt x="970597" y="1824757"/>
                    <a:pt x="947738" y="1938104"/>
                  </a:cubicBezTo>
                  <a:cubicBezTo>
                    <a:pt x="933450" y="2008590"/>
                    <a:pt x="924878" y="2054309"/>
                    <a:pt x="922020" y="2092409"/>
                  </a:cubicBezTo>
                  <a:cubicBezTo>
                    <a:pt x="919163" y="2125747"/>
                    <a:pt x="922020" y="2155275"/>
                    <a:pt x="930593" y="2193375"/>
                  </a:cubicBezTo>
                  <a:cubicBezTo>
                    <a:pt x="933450" y="2205757"/>
                    <a:pt x="935355" y="2215282"/>
                    <a:pt x="938213" y="2224807"/>
                  </a:cubicBezTo>
                  <a:cubicBezTo>
                    <a:pt x="959168" y="2315294"/>
                    <a:pt x="983932" y="2421975"/>
                    <a:pt x="953453" y="2579137"/>
                  </a:cubicBezTo>
                  <a:cubicBezTo>
                    <a:pt x="953453" y="2581042"/>
                    <a:pt x="952500" y="2583900"/>
                    <a:pt x="952500" y="2585804"/>
                  </a:cubicBezTo>
                  <a:lnTo>
                    <a:pt x="952500" y="2585804"/>
                  </a:lnTo>
                  <a:cubicBezTo>
                    <a:pt x="913447" y="2767732"/>
                    <a:pt x="776288" y="2805832"/>
                    <a:pt x="750570" y="2811547"/>
                  </a:cubicBezTo>
                  <a:cubicBezTo>
                    <a:pt x="742950" y="2813452"/>
                    <a:pt x="738188" y="2814404"/>
                    <a:pt x="731520" y="2814404"/>
                  </a:cubicBezTo>
                  <a:lnTo>
                    <a:pt x="731520" y="2814404"/>
                  </a:lnTo>
                  <a:lnTo>
                    <a:pt x="731520" y="2814404"/>
                  </a:lnTo>
                  <a:close/>
                  <a:moveTo>
                    <a:pt x="723900" y="2667719"/>
                  </a:moveTo>
                  <a:cubicBezTo>
                    <a:pt x="739140" y="2662957"/>
                    <a:pt x="789622" y="2642002"/>
                    <a:pt x="807720" y="2555325"/>
                  </a:cubicBezTo>
                  <a:lnTo>
                    <a:pt x="807720" y="2555325"/>
                  </a:lnTo>
                  <a:lnTo>
                    <a:pt x="807720" y="2555325"/>
                  </a:lnTo>
                  <a:lnTo>
                    <a:pt x="807720" y="2555325"/>
                  </a:lnTo>
                  <a:cubicBezTo>
                    <a:pt x="807720" y="2553419"/>
                    <a:pt x="808672" y="2551515"/>
                    <a:pt x="808672" y="2550562"/>
                  </a:cubicBezTo>
                  <a:cubicBezTo>
                    <a:pt x="833438" y="2424832"/>
                    <a:pt x="812482" y="2334344"/>
                    <a:pt x="794385" y="2258144"/>
                  </a:cubicBezTo>
                  <a:cubicBezTo>
                    <a:pt x="791528" y="2245762"/>
                    <a:pt x="788670" y="2233379"/>
                    <a:pt x="786765" y="2223854"/>
                  </a:cubicBezTo>
                  <a:cubicBezTo>
                    <a:pt x="775335" y="2170515"/>
                    <a:pt x="771525" y="2130510"/>
                    <a:pt x="775335" y="2080979"/>
                  </a:cubicBezTo>
                  <a:cubicBezTo>
                    <a:pt x="778193" y="2036212"/>
                    <a:pt x="788670" y="1984777"/>
                    <a:pt x="803910" y="1907625"/>
                  </a:cubicBezTo>
                  <a:cubicBezTo>
                    <a:pt x="824865" y="1803802"/>
                    <a:pt x="836295" y="1663784"/>
                    <a:pt x="839153" y="1523767"/>
                  </a:cubicBezTo>
                  <a:cubicBezTo>
                    <a:pt x="842963" y="1356127"/>
                    <a:pt x="835343" y="1189440"/>
                    <a:pt x="821055" y="1084665"/>
                  </a:cubicBezTo>
                  <a:cubicBezTo>
                    <a:pt x="802957" y="945599"/>
                    <a:pt x="744855" y="843682"/>
                    <a:pt x="700088" y="763672"/>
                  </a:cubicBezTo>
                  <a:cubicBezTo>
                    <a:pt x="685800" y="738907"/>
                    <a:pt x="673418" y="716999"/>
                    <a:pt x="661035" y="692234"/>
                  </a:cubicBezTo>
                  <a:lnTo>
                    <a:pt x="661035" y="692234"/>
                  </a:lnTo>
                  <a:cubicBezTo>
                    <a:pt x="660082" y="690329"/>
                    <a:pt x="659130" y="688424"/>
                    <a:pt x="658178" y="686519"/>
                  </a:cubicBezTo>
                  <a:cubicBezTo>
                    <a:pt x="580072" y="520784"/>
                    <a:pt x="578168" y="321712"/>
                    <a:pt x="578168" y="316949"/>
                  </a:cubicBezTo>
                  <a:lnTo>
                    <a:pt x="578168" y="316949"/>
                  </a:lnTo>
                  <a:cubicBezTo>
                    <a:pt x="578168" y="292184"/>
                    <a:pt x="590550" y="269324"/>
                    <a:pt x="609600" y="255989"/>
                  </a:cubicBezTo>
                  <a:cubicBezTo>
                    <a:pt x="606743" y="248369"/>
                    <a:pt x="605790" y="239797"/>
                    <a:pt x="605790" y="231224"/>
                  </a:cubicBezTo>
                  <a:lnTo>
                    <a:pt x="605790" y="231224"/>
                  </a:lnTo>
                  <a:lnTo>
                    <a:pt x="605790" y="149309"/>
                  </a:lnTo>
                  <a:cubicBezTo>
                    <a:pt x="578168" y="147404"/>
                    <a:pt x="541020" y="145499"/>
                    <a:pt x="495300" y="147404"/>
                  </a:cubicBezTo>
                  <a:lnTo>
                    <a:pt x="495300" y="147404"/>
                  </a:lnTo>
                  <a:cubicBezTo>
                    <a:pt x="491490" y="147404"/>
                    <a:pt x="487680" y="147404"/>
                    <a:pt x="483870" y="147404"/>
                  </a:cubicBezTo>
                  <a:cubicBezTo>
                    <a:pt x="441008" y="146452"/>
                    <a:pt x="405765" y="147404"/>
                    <a:pt x="380047" y="149309"/>
                  </a:cubicBezTo>
                  <a:lnTo>
                    <a:pt x="380047" y="233129"/>
                  </a:lnTo>
                  <a:cubicBezTo>
                    <a:pt x="380047" y="241702"/>
                    <a:pt x="378142" y="250274"/>
                    <a:pt x="376238" y="257894"/>
                  </a:cubicBezTo>
                  <a:cubicBezTo>
                    <a:pt x="395288" y="271229"/>
                    <a:pt x="407670" y="293137"/>
                    <a:pt x="407670" y="317902"/>
                  </a:cubicBezTo>
                  <a:cubicBezTo>
                    <a:pt x="407670" y="320759"/>
                    <a:pt x="407670" y="323617"/>
                    <a:pt x="407670" y="325522"/>
                  </a:cubicBezTo>
                  <a:cubicBezTo>
                    <a:pt x="406717" y="363622"/>
                    <a:pt x="398145" y="542692"/>
                    <a:pt x="323850" y="693187"/>
                  </a:cubicBezTo>
                  <a:lnTo>
                    <a:pt x="323850" y="693187"/>
                  </a:lnTo>
                  <a:lnTo>
                    <a:pt x="323850" y="694139"/>
                  </a:lnTo>
                  <a:lnTo>
                    <a:pt x="323850" y="694139"/>
                  </a:lnTo>
                  <a:cubicBezTo>
                    <a:pt x="322897" y="696044"/>
                    <a:pt x="321945" y="697949"/>
                    <a:pt x="320992" y="699854"/>
                  </a:cubicBezTo>
                  <a:cubicBezTo>
                    <a:pt x="309563" y="723667"/>
                    <a:pt x="297180" y="744622"/>
                    <a:pt x="284797" y="767482"/>
                  </a:cubicBezTo>
                  <a:cubicBezTo>
                    <a:pt x="240030" y="846539"/>
                    <a:pt x="182880" y="948457"/>
                    <a:pt x="164783" y="1086569"/>
                  </a:cubicBezTo>
                  <a:cubicBezTo>
                    <a:pt x="159067" y="1128479"/>
                    <a:pt x="155258" y="1179915"/>
                    <a:pt x="151447" y="1238969"/>
                  </a:cubicBezTo>
                  <a:cubicBezTo>
                    <a:pt x="148590" y="1298025"/>
                    <a:pt x="146685" y="1361842"/>
                    <a:pt x="145733" y="1426612"/>
                  </a:cubicBezTo>
                  <a:lnTo>
                    <a:pt x="145733" y="1426612"/>
                  </a:lnTo>
                  <a:lnTo>
                    <a:pt x="145733" y="1440900"/>
                  </a:lnTo>
                  <a:lnTo>
                    <a:pt x="145733" y="1455187"/>
                  </a:lnTo>
                  <a:lnTo>
                    <a:pt x="145733" y="1455187"/>
                  </a:lnTo>
                  <a:cubicBezTo>
                    <a:pt x="145733" y="1539007"/>
                    <a:pt x="149542" y="1626637"/>
                    <a:pt x="156210" y="1711409"/>
                  </a:cubicBezTo>
                  <a:cubicBezTo>
                    <a:pt x="161925" y="1784752"/>
                    <a:pt x="170497" y="1852379"/>
                    <a:pt x="181928" y="1908577"/>
                  </a:cubicBezTo>
                  <a:cubicBezTo>
                    <a:pt x="198120" y="1985729"/>
                    <a:pt x="207645" y="2037165"/>
                    <a:pt x="210503" y="2081932"/>
                  </a:cubicBezTo>
                  <a:cubicBezTo>
                    <a:pt x="214313" y="2131462"/>
                    <a:pt x="210503" y="2171467"/>
                    <a:pt x="199072" y="2224807"/>
                  </a:cubicBezTo>
                  <a:lnTo>
                    <a:pt x="127635" y="2209567"/>
                  </a:lnTo>
                  <a:lnTo>
                    <a:pt x="199072" y="2224807"/>
                  </a:lnTo>
                  <a:lnTo>
                    <a:pt x="199072" y="2225760"/>
                  </a:lnTo>
                  <a:cubicBezTo>
                    <a:pt x="198120" y="2231475"/>
                    <a:pt x="194310" y="2245762"/>
                    <a:pt x="191453" y="2260050"/>
                  </a:cubicBezTo>
                  <a:cubicBezTo>
                    <a:pt x="173355" y="2337202"/>
                    <a:pt x="151447" y="2428642"/>
                    <a:pt x="179070" y="2556277"/>
                  </a:cubicBezTo>
                  <a:cubicBezTo>
                    <a:pt x="197167" y="2642954"/>
                    <a:pt x="247650" y="2663910"/>
                    <a:pt x="262890" y="2668672"/>
                  </a:cubicBezTo>
                  <a:lnTo>
                    <a:pt x="723900" y="2667719"/>
                  </a:lnTo>
                  <a:lnTo>
                    <a:pt x="723900" y="2667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6FBA6E10-9E5C-4860-87B5-A3765165BF1B}"/>
                </a:ext>
              </a:extLst>
            </p:cNvPr>
            <p:cNvSpPr/>
            <p:nvPr/>
          </p:nvSpPr>
          <p:spPr>
            <a:xfrm>
              <a:off x="5793308" y="1016521"/>
              <a:ext cx="648244" cy="3529557"/>
            </a:xfrm>
            <a:custGeom>
              <a:avLst/>
              <a:gdLst>
                <a:gd name="connsiteX0" fmla="*/ 145529 w 648244"/>
                <a:gd name="connsiteY0" fmla="*/ 62661 h 3529557"/>
                <a:gd name="connsiteX1" fmla="*/ 62661 w 648244"/>
                <a:gd name="connsiteY1" fmla="*/ 749 h 3529557"/>
                <a:gd name="connsiteX2" fmla="*/ 749 w 648244"/>
                <a:gd name="connsiteY2" fmla="*/ 83616 h 3529557"/>
                <a:gd name="connsiteX3" fmla="*/ 502716 w 648244"/>
                <a:gd name="connsiteY3" fmla="*/ 3466896 h 3529557"/>
                <a:gd name="connsiteX4" fmla="*/ 585584 w 648244"/>
                <a:gd name="connsiteY4" fmla="*/ 3528809 h 3529557"/>
                <a:gd name="connsiteX5" fmla="*/ 647496 w 648244"/>
                <a:gd name="connsiteY5" fmla="*/ 3445941 h 3529557"/>
                <a:gd name="connsiteX6" fmla="*/ 145529 w 648244"/>
                <a:gd name="connsiteY6" fmla="*/ 62661 h 352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8244" h="3529557">
                  <a:moveTo>
                    <a:pt x="145529" y="62661"/>
                  </a:moveTo>
                  <a:cubicBezTo>
                    <a:pt x="139813" y="22656"/>
                    <a:pt x="102666" y="-4966"/>
                    <a:pt x="62661" y="749"/>
                  </a:cubicBezTo>
                  <a:cubicBezTo>
                    <a:pt x="22656" y="6464"/>
                    <a:pt x="-4967" y="43611"/>
                    <a:pt x="749" y="83616"/>
                  </a:cubicBezTo>
                  <a:lnTo>
                    <a:pt x="502716" y="3466896"/>
                  </a:lnTo>
                  <a:cubicBezTo>
                    <a:pt x="508431" y="3506901"/>
                    <a:pt x="545579" y="3534524"/>
                    <a:pt x="585584" y="3528809"/>
                  </a:cubicBezTo>
                  <a:cubicBezTo>
                    <a:pt x="625589" y="3523094"/>
                    <a:pt x="653211" y="3485946"/>
                    <a:pt x="647496" y="3445941"/>
                  </a:cubicBezTo>
                  <a:cubicBezTo>
                    <a:pt x="646544" y="3445941"/>
                    <a:pt x="145529" y="62661"/>
                    <a:pt x="145529" y="626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F79B1859-F100-4CFB-9DED-A525832DFD13}"/>
                </a:ext>
              </a:extLst>
            </p:cNvPr>
            <p:cNvSpPr/>
            <p:nvPr/>
          </p:nvSpPr>
          <p:spPr>
            <a:xfrm>
              <a:off x="5614034" y="3252787"/>
              <a:ext cx="961072" cy="146684"/>
            </a:xfrm>
            <a:custGeom>
              <a:avLst/>
              <a:gdLst>
                <a:gd name="connsiteX0" fmla="*/ 73343 w 961072"/>
                <a:gd name="connsiteY0" fmla="*/ 0 h 146684"/>
                <a:gd name="connsiteX1" fmla="*/ 0 w 961072"/>
                <a:gd name="connsiteY1" fmla="*/ 73343 h 146684"/>
                <a:gd name="connsiteX2" fmla="*/ 73343 w 961072"/>
                <a:gd name="connsiteY2" fmla="*/ 146685 h 146684"/>
                <a:gd name="connsiteX3" fmla="*/ 887730 w 961072"/>
                <a:gd name="connsiteY3" fmla="*/ 146685 h 146684"/>
                <a:gd name="connsiteX4" fmla="*/ 961072 w 961072"/>
                <a:gd name="connsiteY4" fmla="*/ 73343 h 146684"/>
                <a:gd name="connsiteX5" fmla="*/ 887730 w 961072"/>
                <a:gd name="connsiteY5" fmla="*/ 0 h 146684"/>
                <a:gd name="connsiteX6" fmla="*/ 73343 w 961072"/>
                <a:gd name="connsiteY6" fmla="*/ 0 h 146684"/>
                <a:gd name="connsiteX7" fmla="*/ 73343 w 961072"/>
                <a:gd name="connsiteY7" fmla="*/ 0 h 14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1072" h="146684">
                  <a:moveTo>
                    <a:pt x="73343" y="0"/>
                  </a:moveTo>
                  <a:cubicBezTo>
                    <a:pt x="33338" y="0"/>
                    <a:pt x="0" y="32385"/>
                    <a:pt x="0" y="73343"/>
                  </a:cubicBezTo>
                  <a:cubicBezTo>
                    <a:pt x="0" y="113347"/>
                    <a:pt x="32385" y="146685"/>
                    <a:pt x="73343" y="146685"/>
                  </a:cubicBezTo>
                  <a:lnTo>
                    <a:pt x="887730" y="146685"/>
                  </a:lnTo>
                  <a:cubicBezTo>
                    <a:pt x="927735" y="146685"/>
                    <a:pt x="961072" y="114300"/>
                    <a:pt x="961072" y="73343"/>
                  </a:cubicBezTo>
                  <a:cubicBezTo>
                    <a:pt x="961072" y="33338"/>
                    <a:pt x="928688" y="0"/>
                    <a:pt x="887730" y="0"/>
                  </a:cubicBezTo>
                  <a:lnTo>
                    <a:pt x="73343" y="0"/>
                  </a:lnTo>
                  <a:lnTo>
                    <a:pt x="7334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9956F204-CCC9-446A-AF7B-FDB59FF5EFCC}"/>
                </a:ext>
              </a:extLst>
            </p:cNvPr>
            <p:cNvSpPr/>
            <p:nvPr/>
          </p:nvSpPr>
          <p:spPr>
            <a:xfrm>
              <a:off x="5859780" y="343947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D7D29F34-B7FF-47FF-B59B-7F1D28E87627}"/>
                </a:ext>
              </a:extLst>
            </p:cNvPr>
            <p:cNvSpPr/>
            <p:nvPr/>
          </p:nvSpPr>
          <p:spPr>
            <a:xfrm>
              <a:off x="5835015" y="3419475"/>
              <a:ext cx="68579" cy="41909"/>
            </a:xfrm>
            <a:custGeom>
              <a:avLst/>
              <a:gdLst>
                <a:gd name="connsiteX0" fmla="*/ 24765 w 68579"/>
                <a:gd name="connsiteY0" fmla="*/ 0 h 41909"/>
                <a:gd name="connsiteX1" fmla="*/ 0 w 68579"/>
                <a:gd name="connsiteY1" fmla="*/ 20955 h 41909"/>
                <a:gd name="connsiteX2" fmla="*/ 24765 w 68579"/>
                <a:gd name="connsiteY2" fmla="*/ 41910 h 41909"/>
                <a:gd name="connsiteX3" fmla="*/ 43815 w 68579"/>
                <a:gd name="connsiteY3" fmla="*/ 41910 h 41909"/>
                <a:gd name="connsiteX4" fmla="*/ 68580 w 68579"/>
                <a:gd name="connsiteY4" fmla="*/ 20955 h 41909"/>
                <a:gd name="connsiteX5" fmla="*/ 43815 w 68579"/>
                <a:gd name="connsiteY5" fmla="*/ 0 h 41909"/>
                <a:gd name="connsiteX6" fmla="*/ 24765 w 68579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C0D5472E-3553-48A2-859F-534BF4F9435F}"/>
                </a:ext>
              </a:extLst>
            </p:cNvPr>
            <p:cNvSpPr/>
            <p:nvPr/>
          </p:nvSpPr>
          <p:spPr>
            <a:xfrm>
              <a:off x="6051232" y="4155757"/>
              <a:ext cx="14287" cy="13334"/>
            </a:xfrm>
            <a:custGeom>
              <a:avLst/>
              <a:gdLst>
                <a:gd name="connsiteX0" fmla="*/ 0 w 14287"/>
                <a:gd name="connsiteY0" fmla="*/ 13335 h 13334"/>
                <a:gd name="connsiteX1" fmla="*/ 14288 w 14287"/>
                <a:gd name="connsiteY1" fmla="*/ 0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13334">
                  <a:moveTo>
                    <a:pt x="0" y="13335"/>
                  </a:moveTo>
                  <a:lnTo>
                    <a:pt x="1428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2AF18D01-14AE-4F95-9BCE-C1F3FCAF24AA}"/>
                </a:ext>
              </a:extLst>
            </p:cNvPr>
            <p:cNvSpPr/>
            <p:nvPr/>
          </p:nvSpPr>
          <p:spPr>
            <a:xfrm>
              <a:off x="5982362" y="4089425"/>
              <a:ext cx="151075" cy="145999"/>
            </a:xfrm>
            <a:custGeom>
              <a:avLst/>
              <a:gdLst>
                <a:gd name="connsiteX0" fmla="*/ 27913 w 151075"/>
                <a:gd name="connsiteY0" fmla="*/ 32995 h 145999"/>
                <a:gd name="connsiteX1" fmla="*/ 13625 w 151075"/>
                <a:gd name="connsiteY1" fmla="*/ 127292 h 145999"/>
                <a:gd name="connsiteX2" fmla="*/ 108875 w 151075"/>
                <a:gd name="connsiteY2" fmla="*/ 125387 h 145999"/>
                <a:gd name="connsiteX3" fmla="*/ 123163 w 151075"/>
                <a:gd name="connsiteY3" fmla="*/ 113005 h 145999"/>
                <a:gd name="connsiteX4" fmla="*/ 137450 w 151075"/>
                <a:gd name="connsiteY4" fmla="*/ 18707 h 145999"/>
                <a:gd name="connsiteX5" fmla="*/ 42200 w 151075"/>
                <a:gd name="connsiteY5" fmla="*/ 20612 h 145999"/>
                <a:gd name="connsiteX6" fmla="*/ 27913 w 151075"/>
                <a:gd name="connsiteY6" fmla="*/ 32995 h 14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5" h="145999">
                  <a:moveTo>
                    <a:pt x="27913" y="32995"/>
                  </a:moveTo>
                  <a:cubicBezTo>
                    <a:pt x="-2567" y="59665"/>
                    <a:pt x="-9235" y="101575"/>
                    <a:pt x="13625" y="127292"/>
                  </a:cubicBezTo>
                  <a:cubicBezTo>
                    <a:pt x="35533" y="153010"/>
                    <a:pt x="78395" y="152057"/>
                    <a:pt x="108875" y="125387"/>
                  </a:cubicBezTo>
                  <a:lnTo>
                    <a:pt x="123163" y="113005"/>
                  </a:lnTo>
                  <a:cubicBezTo>
                    <a:pt x="153643" y="86335"/>
                    <a:pt x="160310" y="44425"/>
                    <a:pt x="137450" y="18707"/>
                  </a:cubicBezTo>
                  <a:cubicBezTo>
                    <a:pt x="115543" y="-7010"/>
                    <a:pt x="72680" y="-6058"/>
                    <a:pt x="42200" y="20612"/>
                  </a:cubicBezTo>
                  <a:lnTo>
                    <a:pt x="27913" y="32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A1D43228-E543-45BB-A555-0D11E8A078DC}"/>
                </a:ext>
              </a:extLst>
            </p:cNvPr>
            <p:cNvSpPr/>
            <p:nvPr/>
          </p:nvSpPr>
          <p:spPr>
            <a:xfrm>
              <a:off x="6184582" y="4090035"/>
              <a:ext cx="20002" cy="9525"/>
            </a:xfrm>
            <a:custGeom>
              <a:avLst/>
              <a:gdLst>
                <a:gd name="connsiteX0" fmla="*/ 0 w 20002"/>
                <a:gd name="connsiteY0" fmla="*/ 0 h 9525"/>
                <a:gd name="connsiteX1" fmla="*/ 20002 w 200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" h="9525">
                  <a:moveTo>
                    <a:pt x="0" y="0"/>
                  </a:moveTo>
                  <a:lnTo>
                    <a:pt x="200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C5D9C2BF-028D-44A9-9E91-B4691E15347F}"/>
                </a:ext>
              </a:extLst>
            </p:cNvPr>
            <p:cNvSpPr/>
            <p:nvPr/>
          </p:nvSpPr>
          <p:spPr>
            <a:xfrm>
              <a:off x="6159817" y="4070032"/>
              <a:ext cx="68579" cy="41910"/>
            </a:xfrm>
            <a:custGeom>
              <a:avLst/>
              <a:gdLst>
                <a:gd name="connsiteX0" fmla="*/ 24765 w 68579"/>
                <a:gd name="connsiteY0" fmla="*/ 0 h 41910"/>
                <a:gd name="connsiteX1" fmla="*/ 0 w 68579"/>
                <a:gd name="connsiteY1" fmla="*/ 20955 h 41910"/>
                <a:gd name="connsiteX2" fmla="*/ 24765 w 68579"/>
                <a:gd name="connsiteY2" fmla="*/ 41910 h 41910"/>
                <a:gd name="connsiteX3" fmla="*/ 43815 w 68579"/>
                <a:gd name="connsiteY3" fmla="*/ 41910 h 41910"/>
                <a:gd name="connsiteX4" fmla="*/ 68580 w 68579"/>
                <a:gd name="connsiteY4" fmla="*/ 20955 h 41910"/>
                <a:gd name="connsiteX5" fmla="*/ 43815 w 68579"/>
                <a:gd name="connsiteY5" fmla="*/ 0 h 41910"/>
                <a:gd name="connsiteX6" fmla="*/ 24765 w 68579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8D6DC3B4-045A-40CA-B835-93E0E040E56C}"/>
                </a:ext>
              </a:extLst>
            </p:cNvPr>
            <p:cNvSpPr/>
            <p:nvPr/>
          </p:nvSpPr>
          <p:spPr>
            <a:xfrm>
              <a:off x="6081712" y="3504247"/>
              <a:ext cx="20002" cy="9525"/>
            </a:xfrm>
            <a:custGeom>
              <a:avLst/>
              <a:gdLst>
                <a:gd name="connsiteX0" fmla="*/ 0 w 20002"/>
                <a:gd name="connsiteY0" fmla="*/ 0 h 9525"/>
                <a:gd name="connsiteX1" fmla="*/ 20003 w 200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02" h="9525">
                  <a:moveTo>
                    <a:pt x="0" y="0"/>
                  </a:moveTo>
                  <a:lnTo>
                    <a:pt x="20003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B0BD72AC-B2E2-4B96-88CF-2B232AA2B34F}"/>
                </a:ext>
              </a:extLst>
            </p:cNvPr>
            <p:cNvSpPr/>
            <p:nvPr/>
          </p:nvSpPr>
          <p:spPr>
            <a:xfrm>
              <a:off x="6056947" y="3483292"/>
              <a:ext cx="68580" cy="41909"/>
            </a:xfrm>
            <a:custGeom>
              <a:avLst/>
              <a:gdLst>
                <a:gd name="connsiteX0" fmla="*/ 24765 w 68580"/>
                <a:gd name="connsiteY0" fmla="*/ 0 h 41909"/>
                <a:gd name="connsiteX1" fmla="*/ 0 w 68580"/>
                <a:gd name="connsiteY1" fmla="*/ 20955 h 41909"/>
                <a:gd name="connsiteX2" fmla="*/ 24765 w 68580"/>
                <a:gd name="connsiteY2" fmla="*/ 41910 h 41909"/>
                <a:gd name="connsiteX3" fmla="*/ 43815 w 68580"/>
                <a:gd name="connsiteY3" fmla="*/ 41910 h 41909"/>
                <a:gd name="connsiteX4" fmla="*/ 68580 w 68580"/>
                <a:gd name="connsiteY4" fmla="*/ 20955 h 41909"/>
                <a:gd name="connsiteX5" fmla="*/ 43815 w 68580"/>
                <a:gd name="connsiteY5" fmla="*/ 0 h 41909"/>
                <a:gd name="connsiteX6" fmla="*/ 24765 w 68580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EAA89B99-38EA-48E2-944C-1605416713AB}"/>
                </a:ext>
              </a:extLst>
            </p:cNvPr>
            <p:cNvSpPr/>
            <p:nvPr/>
          </p:nvSpPr>
          <p:spPr>
            <a:xfrm>
              <a:off x="6107430" y="3814762"/>
              <a:ext cx="18097" cy="6667"/>
            </a:xfrm>
            <a:custGeom>
              <a:avLst/>
              <a:gdLst>
                <a:gd name="connsiteX0" fmla="*/ 0 w 18097"/>
                <a:gd name="connsiteY0" fmla="*/ 6668 h 6667"/>
                <a:gd name="connsiteX1" fmla="*/ 18098 w 18097"/>
                <a:gd name="connsiteY1" fmla="*/ 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" h="6667">
                  <a:moveTo>
                    <a:pt x="0" y="6668"/>
                  </a:moveTo>
                  <a:lnTo>
                    <a:pt x="1809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842AD7BC-111F-4802-8204-9CCFD69BCD35}"/>
                </a:ext>
              </a:extLst>
            </p:cNvPr>
            <p:cNvSpPr/>
            <p:nvPr/>
          </p:nvSpPr>
          <p:spPr>
            <a:xfrm>
              <a:off x="6083584" y="3793862"/>
              <a:ext cx="66741" cy="48468"/>
            </a:xfrm>
            <a:custGeom>
              <a:avLst/>
              <a:gdLst>
                <a:gd name="connsiteX0" fmla="*/ 17178 w 66741"/>
                <a:gd name="connsiteY0" fmla="*/ 8518 h 48468"/>
                <a:gd name="connsiteX1" fmla="*/ 986 w 66741"/>
                <a:gd name="connsiteY1" fmla="*/ 36140 h 48468"/>
                <a:gd name="connsiteX2" fmla="*/ 31466 w 66741"/>
                <a:gd name="connsiteY2" fmla="*/ 46618 h 48468"/>
                <a:gd name="connsiteX3" fmla="*/ 49563 w 66741"/>
                <a:gd name="connsiteY3" fmla="*/ 39950 h 48468"/>
                <a:gd name="connsiteX4" fmla="*/ 65756 w 66741"/>
                <a:gd name="connsiteY4" fmla="*/ 12328 h 48468"/>
                <a:gd name="connsiteX5" fmla="*/ 35276 w 66741"/>
                <a:gd name="connsiteY5" fmla="*/ 1850 h 48468"/>
                <a:gd name="connsiteX6" fmla="*/ 17178 w 66741"/>
                <a:gd name="connsiteY6" fmla="*/ 8518 h 4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1" h="48468">
                  <a:moveTo>
                    <a:pt x="17178" y="8518"/>
                  </a:moveTo>
                  <a:cubicBezTo>
                    <a:pt x="4796" y="13281"/>
                    <a:pt x="-2824" y="25663"/>
                    <a:pt x="986" y="36140"/>
                  </a:cubicBezTo>
                  <a:cubicBezTo>
                    <a:pt x="4796" y="46618"/>
                    <a:pt x="18131" y="51381"/>
                    <a:pt x="31466" y="46618"/>
                  </a:cubicBezTo>
                  <a:lnTo>
                    <a:pt x="49563" y="39950"/>
                  </a:lnTo>
                  <a:cubicBezTo>
                    <a:pt x="61946" y="35188"/>
                    <a:pt x="69566" y="22806"/>
                    <a:pt x="65756" y="12328"/>
                  </a:cubicBezTo>
                  <a:cubicBezTo>
                    <a:pt x="61946" y="1850"/>
                    <a:pt x="48611" y="-2912"/>
                    <a:pt x="35276" y="1850"/>
                  </a:cubicBezTo>
                  <a:lnTo>
                    <a:pt x="17178" y="85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B6BED718-AFB6-4201-A558-FC1945285F15}"/>
                </a:ext>
              </a:extLst>
            </p:cNvPr>
            <p:cNvSpPr/>
            <p:nvPr/>
          </p:nvSpPr>
          <p:spPr>
            <a:xfrm>
              <a:off x="5832157" y="3895725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FBC10EE7-CBA5-4F7D-BE47-571C1EC03E48}"/>
                </a:ext>
              </a:extLst>
            </p:cNvPr>
            <p:cNvSpPr/>
            <p:nvPr/>
          </p:nvSpPr>
          <p:spPr>
            <a:xfrm>
              <a:off x="5807392" y="3874769"/>
              <a:ext cx="68579" cy="41910"/>
            </a:xfrm>
            <a:custGeom>
              <a:avLst/>
              <a:gdLst>
                <a:gd name="connsiteX0" fmla="*/ 24765 w 68579"/>
                <a:gd name="connsiteY0" fmla="*/ 0 h 41910"/>
                <a:gd name="connsiteX1" fmla="*/ 0 w 68579"/>
                <a:gd name="connsiteY1" fmla="*/ 20955 h 41910"/>
                <a:gd name="connsiteX2" fmla="*/ 24765 w 68579"/>
                <a:gd name="connsiteY2" fmla="*/ 41910 h 41910"/>
                <a:gd name="connsiteX3" fmla="*/ 43815 w 68579"/>
                <a:gd name="connsiteY3" fmla="*/ 41910 h 41910"/>
                <a:gd name="connsiteX4" fmla="*/ 68580 w 68579"/>
                <a:gd name="connsiteY4" fmla="*/ 20955 h 41910"/>
                <a:gd name="connsiteX5" fmla="*/ 43815 w 68579"/>
                <a:gd name="connsiteY5" fmla="*/ 0 h 41910"/>
                <a:gd name="connsiteX6" fmla="*/ 24765 w 68579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94BD9253-6AC4-4698-8577-FAB47F737BBC}"/>
                </a:ext>
              </a:extLst>
            </p:cNvPr>
            <p:cNvSpPr/>
            <p:nvPr/>
          </p:nvSpPr>
          <p:spPr>
            <a:xfrm>
              <a:off x="6356985" y="3442335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81709409-3F2B-4C08-A0F6-7ABF415DF6B1}"/>
                </a:ext>
              </a:extLst>
            </p:cNvPr>
            <p:cNvSpPr/>
            <p:nvPr/>
          </p:nvSpPr>
          <p:spPr>
            <a:xfrm>
              <a:off x="6332219" y="3422332"/>
              <a:ext cx="68580" cy="41910"/>
            </a:xfrm>
            <a:custGeom>
              <a:avLst/>
              <a:gdLst>
                <a:gd name="connsiteX0" fmla="*/ 24765 w 68580"/>
                <a:gd name="connsiteY0" fmla="*/ 0 h 41910"/>
                <a:gd name="connsiteX1" fmla="*/ 0 w 68580"/>
                <a:gd name="connsiteY1" fmla="*/ 20955 h 41910"/>
                <a:gd name="connsiteX2" fmla="*/ 24765 w 68580"/>
                <a:gd name="connsiteY2" fmla="*/ 41910 h 41910"/>
                <a:gd name="connsiteX3" fmla="*/ 43815 w 68580"/>
                <a:gd name="connsiteY3" fmla="*/ 41910 h 41910"/>
                <a:gd name="connsiteX4" fmla="*/ 68580 w 68580"/>
                <a:gd name="connsiteY4" fmla="*/ 20955 h 41910"/>
                <a:gd name="connsiteX5" fmla="*/ 43815 w 68580"/>
                <a:gd name="connsiteY5" fmla="*/ 0 h 41910"/>
                <a:gd name="connsiteX6" fmla="*/ 24765 w 68580"/>
                <a:gd name="connsiteY6" fmla="*/ 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10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FB876D1A-68C4-4A9B-A9DB-6619F26CE595}"/>
                </a:ext>
              </a:extLst>
            </p:cNvPr>
            <p:cNvSpPr/>
            <p:nvPr/>
          </p:nvSpPr>
          <p:spPr>
            <a:xfrm>
              <a:off x="6025515" y="4442460"/>
              <a:ext cx="15239" cy="12382"/>
            </a:xfrm>
            <a:custGeom>
              <a:avLst/>
              <a:gdLst>
                <a:gd name="connsiteX0" fmla="*/ 0 w 15239"/>
                <a:gd name="connsiteY0" fmla="*/ 12383 h 12382"/>
                <a:gd name="connsiteX1" fmla="*/ 15240 w 15239"/>
                <a:gd name="connsiteY1" fmla="*/ 0 h 1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39" h="12382">
                  <a:moveTo>
                    <a:pt x="0" y="12383"/>
                  </a:moveTo>
                  <a:lnTo>
                    <a:pt x="1524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D96A9D7F-27C5-49D7-9FB7-2E29BAFB51B5}"/>
                </a:ext>
              </a:extLst>
            </p:cNvPr>
            <p:cNvSpPr/>
            <p:nvPr/>
          </p:nvSpPr>
          <p:spPr>
            <a:xfrm>
              <a:off x="5957597" y="4376127"/>
              <a:ext cx="151075" cy="145999"/>
            </a:xfrm>
            <a:custGeom>
              <a:avLst/>
              <a:gdLst>
                <a:gd name="connsiteX0" fmla="*/ 27913 w 151075"/>
                <a:gd name="connsiteY0" fmla="*/ 32995 h 145999"/>
                <a:gd name="connsiteX1" fmla="*/ 13625 w 151075"/>
                <a:gd name="connsiteY1" fmla="*/ 127292 h 145999"/>
                <a:gd name="connsiteX2" fmla="*/ 108875 w 151075"/>
                <a:gd name="connsiteY2" fmla="*/ 125387 h 145999"/>
                <a:gd name="connsiteX3" fmla="*/ 123163 w 151075"/>
                <a:gd name="connsiteY3" fmla="*/ 113005 h 145999"/>
                <a:gd name="connsiteX4" fmla="*/ 137450 w 151075"/>
                <a:gd name="connsiteY4" fmla="*/ 18707 h 145999"/>
                <a:gd name="connsiteX5" fmla="*/ 42200 w 151075"/>
                <a:gd name="connsiteY5" fmla="*/ 20612 h 145999"/>
                <a:gd name="connsiteX6" fmla="*/ 27913 w 151075"/>
                <a:gd name="connsiteY6" fmla="*/ 32995 h 14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5" h="145999">
                  <a:moveTo>
                    <a:pt x="27913" y="32995"/>
                  </a:moveTo>
                  <a:cubicBezTo>
                    <a:pt x="-2567" y="59665"/>
                    <a:pt x="-9235" y="101575"/>
                    <a:pt x="13625" y="127292"/>
                  </a:cubicBezTo>
                  <a:cubicBezTo>
                    <a:pt x="35533" y="153010"/>
                    <a:pt x="78395" y="152057"/>
                    <a:pt x="108875" y="125387"/>
                  </a:cubicBezTo>
                  <a:lnTo>
                    <a:pt x="123163" y="113005"/>
                  </a:lnTo>
                  <a:cubicBezTo>
                    <a:pt x="153643" y="86335"/>
                    <a:pt x="160310" y="44425"/>
                    <a:pt x="137450" y="18707"/>
                  </a:cubicBezTo>
                  <a:cubicBezTo>
                    <a:pt x="115543" y="-7010"/>
                    <a:pt x="72680" y="-6058"/>
                    <a:pt x="42200" y="20612"/>
                  </a:cubicBezTo>
                  <a:lnTo>
                    <a:pt x="27913" y="32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72DDF710-BFC0-4D2B-96F2-0049312FFCA9}"/>
                </a:ext>
              </a:extLst>
            </p:cNvPr>
            <p:cNvSpPr/>
            <p:nvPr/>
          </p:nvSpPr>
          <p:spPr>
            <a:xfrm>
              <a:off x="5874067" y="4105275"/>
              <a:ext cx="1905" cy="20002"/>
            </a:xfrm>
            <a:custGeom>
              <a:avLst/>
              <a:gdLst>
                <a:gd name="connsiteX0" fmla="*/ 0 w 1905"/>
                <a:gd name="connsiteY0" fmla="*/ 0 h 20002"/>
                <a:gd name="connsiteX1" fmla="*/ 1905 w 1905"/>
                <a:gd name="connsiteY1" fmla="*/ 20003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" h="20002">
                  <a:moveTo>
                    <a:pt x="0" y="0"/>
                  </a:moveTo>
                  <a:lnTo>
                    <a:pt x="1905" y="2000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="" xmlns:a16="http://schemas.microsoft.com/office/drawing/2014/main" id="{ED060BAD-D238-4B50-BFE6-DDBB3040E09D}"/>
                </a:ext>
              </a:extLst>
            </p:cNvPr>
            <p:cNvSpPr/>
            <p:nvPr/>
          </p:nvSpPr>
          <p:spPr>
            <a:xfrm>
              <a:off x="5853032" y="4081238"/>
              <a:ext cx="43022" cy="68076"/>
            </a:xfrm>
            <a:custGeom>
              <a:avLst/>
              <a:gdLst>
                <a:gd name="connsiteX0" fmla="*/ 41038 w 43022"/>
                <a:gd name="connsiteY0" fmla="*/ 22132 h 68076"/>
                <a:gd name="connsiteX1" fmla="*/ 18178 w 43022"/>
                <a:gd name="connsiteY1" fmla="*/ 224 h 68076"/>
                <a:gd name="connsiteX2" fmla="*/ 80 w 43022"/>
                <a:gd name="connsiteY2" fmla="*/ 26894 h 68076"/>
                <a:gd name="connsiteX3" fmla="*/ 1985 w 43022"/>
                <a:gd name="connsiteY3" fmla="*/ 45944 h 68076"/>
                <a:gd name="connsiteX4" fmla="*/ 24845 w 43022"/>
                <a:gd name="connsiteY4" fmla="*/ 67852 h 68076"/>
                <a:gd name="connsiteX5" fmla="*/ 42943 w 43022"/>
                <a:gd name="connsiteY5" fmla="*/ 41182 h 68076"/>
                <a:gd name="connsiteX6" fmla="*/ 41038 w 43022"/>
                <a:gd name="connsiteY6" fmla="*/ 22132 h 6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22" h="68076">
                  <a:moveTo>
                    <a:pt x="41038" y="22132"/>
                  </a:moveTo>
                  <a:cubicBezTo>
                    <a:pt x="40085" y="8797"/>
                    <a:pt x="29608" y="-1681"/>
                    <a:pt x="18178" y="224"/>
                  </a:cubicBezTo>
                  <a:cubicBezTo>
                    <a:pt x="6748" y="2129"/>
                    <a:pt x="-872" y="13559"/>
                    <a:pt x="80" y="26894"/>
                  </a:cubicBezTo>
                  <a:lnTo>
                    <a:pt x="1985" y="45944"/>
                  </a:lnTo>
                  <a:cubicBezTo>
                    <a:pt x="2938" y="59279"/>
                    <a:pt x="13415" y="69757"/>
                    <a:pt x="24845" y="67852"/>
                  </a:cubicBezTo>
                  <a:cubicBezTo>
                    <a:pt x="36275" y="66899"/>
                    <a:pt x="43895" y="54517"/>
                    <a:pt x="42943" y="41182"/>
                  </a:cubicBezTo>
                  <a:lnTo>
                    <a:pt x="41038" y="221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="" xmlns:a16="http://schemas.microsoft.com/office/drawing/2014/main" id="{27BF2F6D-5322-48D1-837C-DA8C4F07A25E}"/>
                </a:ext>
              </a:extLst>
            </p:cNvPr>
            <p:cNvSpPr/>
            <p:nvPr/>
          </p:nvSpPr>
          <p:spPr>
            <a:xfrm>
              <a:off x="6371272" y="3622357"/>
              <a:ext cx="1905" cy="19050"/>
            </a:xfrm>
            <a:custGeom>
              <a:avLst/>
              <a:gdLst>
                <a:gd name="connsiteX0" fmla="*/ 0 w 1905"/>
                <a:gd name="connsiteY0" fmla="*/ 0 h 19050"/>
                <a:gd name="connsiteX1" fmla="*/ 1905 w 1905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" h="19050">
                  <a:moveTo>
                    <a:pt x="0" y="0"/>
                  </a:moveTo>
                  <a:lnTo>
                    <a:pt x="1905" y="1905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6EF53925-CE6B-4AFD-AD1E-C9FD41002CE7}"/>
                </a:ext>
              </a:extLst>
            </p:cNvPr>
            <p:cNvSpPr/>
            <p:nvPr/>
          </p:nvSpPr>
          <p:spPr>
            <a:xfrm>
              <a:off x="6351189" y="3597368"/>
              <a:ext cx="43022" cy="68076"/>
            </a:xfrm>
            <a:custGeom>
              <a:avLst/>
              <a:gdLst>
                <a:gd name="connsiteX0" fmla="*/ 41038 w 43022"/>
                <a:gd name="connsiteY0" fmla="*/ 22132 h 68076"/>
                <a:gd name="connsiteX1" fmla="*/ 18178 w 43022"/>
                <a:gd name="connsiteY1" fmla="*/ 224 h 68076"/>
                <a:gd name="connsiteX2" fmla="*/ 80 w 43022"/>
                <a:gd name="connsiteY2" fmla="*/ 26894 h 68076"/>
                <a:gd name="connsiteX3" fmla="*/ 1985 w 43022"/>
                <a:gd name="connsiteY3" fmla="*/ 45944 h 68076"/>
                <a:gd name="connsiteX4" fmla="*/ 24845 w 43022"/>
                <a:gd name="connsiteY4" fmla="*/ 67852 h 68076"/>
                <a:gd name="connsiteX5" fmla="*/ 42943 w 43022"/>
                <a:gd name="connsiteY5" fmla="*/ 41182 h 68076"/>
                <a:gd name="connsiteX6" fmla="*/ 41038 w 43022"/>
                <a:gd name="connsiteY6" fmla="*/ 22132 h 6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22" h="68076">
                  <a:moveTo>
                    <a:pt x="41038" y="22132"/>
                  </a:moveTo>
                  <a:cubicBezTo>
                    <a:pt x="40085" y="8797"/>
                    <a:pt x="29608" y="-1681"/>
                    <a:pt x="18178" y="224"/>
                  </a:cubicBezTo>
                  <a:cubicBezTo>
                    <a:pt x="6748" y="1177"/>
                    <a:pt x="-872" y="13559"/>
                    <a:pt x="80" y="26894"/>
                  </a:cubicBezTo>
                  <a:lnTo>
                    <a:pt x="1985" y="45944"/>
                  </a:lnTo>
                  <a:cubicBezTo>
                    <a:pt x="2938" y="59279"/>
                    <a:pt x="13415" y="69757"/>
                    <a:pt x="24845" y="67852"/>
                  </a:cubicBezTo>
                  <a:cubicBezTo>
                    <a:pt x="36275" y="66899"/>
                    <a:pt x="43895" y="54517"/>
                    <a:pt x="42943" y="41182"/>
                  </a:cubicBezTo>
                  <a:lnTo>
                    <a:pt x="41038" y="221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B6C3011D-EB95-46AA-BC4E-9ACF30A13FB3}"/>
                </a:ext>
              </a:extLst>
            </p:cNvPr>
            <p:cNvSpPr/>
            <p:nvPr/>
          </p:nvSpPr>
          <p:spPr>
            <a:xfrm>
              <a:off x="6171247" y="4495800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40DA6745-8DFC-4771-BB9B-1455B741356F}"/>
                </a:ext>
              </a:extLst>
            </p:cNvPr>
            <p:cNvSpPr/>
            <p:nvPr/>
          </p:nvSpPr>
          <p:spPr>
            <a:xfrm>
              <a:off x="5856922" y="4359592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39E7886A-7731-4A8B-A9B1-0C7FBE7CD3E7}"/>
                </a:ext>
              </a:extLst>
            </p:cNvPr>
            <p:cNvSpPr/>
            <p:nvPr/>
          </p:nvSpPr>
          <p:spPr>
            <a:xfrm>
              <a:off x="5783579" y="4298632"/>
              <a:ext cx="165735" cy="123825"/>
            </a:xfrm>
            <a:custGeom>
              <a:avLst/>
              <a:gdLst>
                <a:gd name="connsiteX0" fmla="*/ 73342 w 165735"/>
                <a:gd name="connsiteY0" fmla="*/ 0 h 123825"/>
                <a:gd name="connsiteX1" fmla="*/ 0 w 165735"/>
                <a:gd name="connsiteY1" fmla="*/ 61913 h 123825"/>
                <a:gd name="connsiteX2" fmla="*/ 73342 w 165735"/>
                <a:gd name="connsiteY2" fmla="*/ 123825 h 123825"/>
                <a:gd name="connsiteX3" fmla="*/ 92392 w 165735"/>
                <a:gd name="connsiteY3" fmla="*/ 123825 h 123825"/>
                <a:gd name="connsiteX4" fmla="*/ 165735 w 165735"/>
                <a:gd name="connsiteY4" fmla="*/ 61913 h 123825"/>
                <a:gd name="connsiteX5" fmla="*/ 92392 w 165735"/>
                <a:gd name="connsiteY5" fmla="*/ 0 h 123825"/>
                <a:gd name="connsiteX6" fmla="*/ 73342 w 165735"/>
                <a:gd name="connsiteY6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735" h="123825">
                  <a:moveTo>
                    <a:pt x="73342" y="0"/>
                  </a:moveTo>
                  <a:cubicBezTo>
                    <a:pt x="33338" y="0"/>
                    <a:pt x="0" y="27623"/>
                    <a:pt x="0" y="61913"/>
                  </a:cubicBezTo>
                  <a:cubicBezTo>
                    <a:pt x="0" y="96203"/>
                    <a:pt x="32385" y="123825"/>
                    <a:pt x="73342" y="123825"/>
                  </a:cubicBezTo>
                  <a:lnTo>
                    <a:pt x="92392" y="123825"/>
                  </a:lnTo>
                  <a:cubicBezTo>
                    <a:pt x="132398" y="123825"/>
                    <a:pt x="165735" y="96203"/>
                    <a:pt x="165735" y="61913"/>
                  </a:cubicBezTo>
                  <a:cubicBezTo>
                    <a:pt x="165735" y="27623"/>
                    <a:pt x="133350" y="0"/>
                    <a:pt x="92392" y="0"/>
                  </a:cubicBezTo>
                  <a:lnTo>
                    <a:pt x="7334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A781BCE1-FFA0-4E34-9643-EDBC4145078D}"/>
                </a:ext>
              </a:extLst>
            </p:cNvPr>
            <p:cNvSpPr/>
            <p:nvPr/>
          </p:nvSpPr>
          <p:spPr>
            <a:xfrm>
              <a:off x="6354127" y="378999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="" xmlns:a16="http://schemas.microsoft.com/office/drawing/2014/main" id="{29FACF6F-64E6-4111-A28A-04250FAF334C}"/>
                </a:ext>
              </a:extLst>
            </p:cNvPr>
            <p:cNvSpPr/>
            <p:nvPr/>
          </p:nvSpPr>
          <p:spPr>
            <a:xfrm>
              <a:off x="6329362" y="3769042"/>
              <a:ext cx="68580" cy="41909"/>
            </a:xfrm>
            <a:custGeom>
              <a:avLst/>
              <a:gdLst>
                <a:gd name="connsiteX0" fmla="*/ 24765 w 68580"/>
                <a:gd name="connsiteY0" fmla="*/ 0 h 41909"/>
                <a:gd name="connsiteX1" fmla="*/ 0 w 68580"/>
                <a:gd name="connsiteY1" fmla="*/ 20955 h 41909"/>
                <a:gd name="connsiteX2" fmla="*/ 24765 w 68580"/>
                <a:gd name="connsiteY2" fmla="*/ 41910 h 41909"/>
                <a:gd name="connsiteX3" fmla="*/ 43815 w 68580"/>
                <a:gd name="connsiteY3" fmla="*/ 41910 h 41909"/>
                <a:gd name="connsiteX4" fmla="*/ 68580 w 68580"/>
                <a:gd name="connsiteY4" fmla="*/ 20955 h 41909"/>
                <a:gd name="connsiteX5" fmla="*/ 43815 w 68580"/>
                <a:gd name="connsiteY5" fmla="*/ 0 h 41909"/>
                <a:gd name="connsiteX6" fmla="*/ 24765 w 68580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80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6E5CFA4D-AB3C-4C68-8C9D-F530B4D271D3}"/>
                </a:ext>
              </a:extLst>
            </p:cNvPr>
            <p:cNvSpPr/>
            <p:nvPr/>
          </p:nvSpPr>
          <p:spPr>
            <a:xfrm>
              <a:off x="6118860" y="4323397"/>
              <a:ext cx="18097" cy="6667"/>
            </a:xfrm>
            <a:custGeom>
              <a:avLst/>
              <a:gdLst>
                <a:gd name="connsiteX0" fmla="*/ 0 w 18097"/>
                <a:gd name="connsiteY0" fmla="*/ 6668 h 6667"/>
                <a:gd name="connsiteX1" fmla="*/ 18098 w 18097"/>
                <a:gd name="connsiteY1" fmla="*/ 0 h 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" h="6667">
                  <a:moveTo>
                    <a:pt x="0" y="6668"/>
                  </a:moveTo>
                  <a:lnTo>
                    <a:pt x="18098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62DB3CF0-F17B-4351-9714-E64B9E2EDEB3}"/>
                </a:ext>
              </a:extLst>
            </p:cNvPr>
            <p:cNvSpPr/>
            <p:nvPr/>
          </p:nvSpPr>
          <p:spPr>
            <a:xfrm>
              <a:off x="6094061" y="4301544"/>
              <a:ext cx="66741" cy="48468"/>
            </a:xfrm>
            <a:custGeom>
              <a:avLst/>
              <a:gdLst>
                <a:gd name="connsiteX0" fmla="*/ 17178 w 66741"/>
                <a:gd name="connsiteY0" fmla="*/ 8518 h 48468"/>
                <a:gd name="connsiteX1" fmla="*/ 986 w 66741"/>
                <a:gd name="connsiteY1" fmla="*/ 36140 h 48468"/>
                <a:gd name="connsiteX2" fmla="*/ 31466 w 66741"/>
                <a:gd name="connsiteY2" fmla="*/ 46618 h 48468"/>
                <a:gd name="connsiteX3" fmla="*/ 49563 w 66741"/>
                <a:gd name="connsiteY3" fmla="*/ 39950 h 48468"/>
                <a:gd name="connsiteX4" fmla="*/ 65756 w 66741"/>
                <a:gd name="connsiteY4" fmla="*/ 12328 h 48468"/>
                <a:gd name="connsiteX5" fmla="*/ 35276 w 66741"/>
                <a:gd name="connsiteY5" fmla="*/ 1850 h 48468"/>
                <a:gd name="connsiteX6" fmla="*/ 17178 w 66741"/>
                <a:gd name="connsiteY6" fmla="*/ 8518 h 4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1" h="48468">
                  <a:moveTo>
                    <a:pt x="17178" y="8518"/>
                  </a:moveTo>
                  <a:cubicBezTo>
                    <a:pt x="4796" y="13281"/>
                    <a:pt x="-2824" y="25663"/>
                    <a:pt x="986" y="36140"/>
                  </a:cubicBezTo>
                  <a:cubicBezTo>
                    <a:pt x="4796" y="46618"/>
                    <a:pt x="18131" y="51381"/>
                    <a:pt x="31466" y="46618"/>
                  </a:cubicBezTo>
                  <a:lnTo>
                    <a:pt x="49563" y="39950"/>
                  </a:lnTo>
                  <a:cubicBezTo>
                    <a:pt x="61946" y="35188"/>
                    <a:pt x="69566" y="22806"/>
                    <a:pt x="65756" y="12328"/>
                  </a:cubicBezTo>
                  <a:cubicBezTo>
                    <a:pt x="61946" y="1850"/>
                    <a:pt x="48611" y="-2912"/>
                    <a:pt x="35276" y="1850"/>
                  </a:cubicBezTo>
                  <a:lnTo>
                    <a:pt x="17178" y="85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B3FDF659-4527-4E87-BFA3-4FB855DBA8B6}"/>
                </a:ext>
              </a:extLst>
            </p:cNvPr>
            <p:cNvSpPr/>
            <p:nvPr/>
          </p:nvSpPr>
          <p:spPr>
            <a:xfrm>
              <a:off x="5804535" y="3607117"/>
              <a:ext cx="19050" cy="9525"/>
            </a:xfrm>
            <a:custGeom>
              <a:avLst/>
              <a:gdLst>
                <a:gd name="connsiteX0" fmla="*/ 0 w 19050"/>
                <a:gd name="connsiteY0" fmla="*/ 0 h 9525"/>
                <a:gd name="connsiteX1" fmla="*/ 19050 w 190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1EEDBCB4-35DA-458C-91B3-46A6CA3C8DE4}"/>
                </a:ext>
              </a:extLst>
            </p:cNvPr>
            <p:cNvSpPr/>
            <p:nvPr/>
          </p:nvSpPr>
          <p:spPr>
            <a:xfrm>
              <a:off x="5779770" y="3586162"/>
              <a:ext cx="68579" cy="41909"/>
            </a:xfrm>
            <a:custGeom>
              <a:avLst/>
              <a:gdLst>
                <a:gd name="connsiteX0" fmla="*/ 24765 w 68579"/>
                <a:gd name="connsiteY0" fmla="*/ 0 h 41909"/>
                <a:gd name="connsiteX1" fmla="*/ 0 w 68579"/>
                <a:gd name="connsiteY1" fmla="*/ 20955 h 41909"/>
                <a:gd name="connsiteX2" fmla="*/ 24765 w 68579"/>
                <a:gd name="connsiteY2" fmla="*/ 41910 h 41909"/>
                <a:gd name="connsiteX3" fmla="*/ 43815 w 68579"/>
                <a:gd name="connsiteY3" fmla="*/ 41910 h 41909"/>
                <a:gd name="connsiteX4" fmla="*/ 68580 w 68579"/>
                <a:gd name="connsiteY4" fmla="*/ 20955 h 41909"/>
                <a:gd name="connsiteX5" fmla="*/ 43815 w 68579"/>
                <a:gd name="connsiteY5" fmla="*/ 0 h 41909"/>
                <a:gd name="connsiteX6" fmla="*/ 24765 w 68579"/>
                <a:gd name="connsiteY6" fmla="*/ 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9" h="41909">
                  <a:moveTo>
                    <a:pt x="24765" y="0"/>
                  </a:moveTo>
                  <a:cubicBezTo>
                    <a:pt x="11430" y="0"/>
                    <a:pt x="0" y="9525"/>
                    <a:pt x="0" y="20955"/>
                  </a:cubicBezTo>
                  <a:cubicBezTo>
                    <a:pt x="0" y="32385"/>
                    <a:pt x="11430" y="41910"/>
                    <a:pt x="24765" y="41910"/>
                  </a:cubicBezTo>
                  <a:lnTo>
                    <a:pt x="43815" y="41910"/>
                  </a:lnTo>
                  <a:cubicBezTo>
                    <a:pt x="57150" y="41910"/>
                    <a:pt x="68580" y="32385"/>
                    <a:pt x="68580" y="20955"/>
                  </a:cubicBezTo>
                  <a:cubicBezTo>
                    <a:pt x="68580" y="9525"/>
                    <a:pt x="57150" y="0"/>
                    <a:pt x="43815" y="0"/>
                  </a:cubicBezTo>
                  <a:lnTo>
                    <a:pt x="2476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="" xmlns:a16="http://schemas.microsoft.com/office/drawing/2014/main" id="{5CD87F08-793B-4BBC-AAD8-257CBFC11403}"/>
              </a:ext>
            </a:extLst>
          </p:cNvPr>
          <p:cNvGrpSpPr/>
          <p:nvPr/>
        </p:nvGrpSpPr>
        <p:grpSpPr>
          <a:xfrm rot="1832388">
            <a:off x="10938659" y="2786267"/>
            <a:ext cx="1127227" cy="764431"/>
            <a:chOff x="6217423" y="4150469"/>
            <a:chExt cx="1127227" cy="764431"/>
          </a:xfrm>
        </p:grpSpPr>
        <p:sp>
          <p:nvSpPr>
            <p:cNvPr id="162" name="任意多边形: 形状 161">
              <a:extLst>
                <a:ext uri="{FF2B5EF4-FFF2-40B4-BE49-F238E27FC236}">
                  <a16:creationId xmlns="" xmlns:a16="http://schemas.microsoft.com/office/drawing/2014/main" id="{D6994B45-3AB4-44B0-91F5-454437C5D479}"/>
                </a:ext>
              </a:extLst>
            </p:cNvPr>
            <p:cNvSpPr/>
            <p:nvPr/>
          </p:nvSpPr>
          <p:spPr>
            <a:xfrm>
              <a:off x="6382875" y="4150469"/>
              <a:ext cx="51190" cy="51190"/>
            </a:xfrm>
            <a:custGeom>
              <a:avLst/>
              <a:gdLst>
                <a:gd name="connsiteX0" fmla="*/ 2629 w 2520"/>
                <a:gd name="connsiteY0" fmla="*/ 986 h 2520"/>
                <a:gd name="connsiteX1" fmla="*/ 1369 w 2520"/>
                <a:gd name="connsiteY1" fmla="*/ 2246 h 2520"/>
                <a:gd name="connsiteX2" fmla="*/ 1369 w 2520"/>
                <a:gd name="connsiteY2" fmla="*/ 2246 h 2520"/>
                <a:gd name="connsiteX3" fmla="*/ 109 w 2520"/>
                <a:gd name="connsiteY3" fmla="*/ 986 h 2520"/>
                <a:gd name="connsiteX4" fmla="*/ 109 w 2520"/>
                <a:gd name="connsiteY4" fmla="*/ 986 h 2520"/>
                <a:gd name="connsiteX5" fmla="*/ 1369 w 2520"/>
                <a:gd name="connsiteY5" fmla="*/ -275 h 2520"/>
                <a:gd name="connsiteX6" fmla="*/ 2629 w 2520"/>
                <a:gd name="connsiteY6" fmla="*/ 986 h 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0" h="2520">
                  <a:moveTo>
                    <a:pt x="2629" y="986"/>
                  </a:moveTo>
                  <a:cubicBezTo>
                    <a:pt x="2629" y="1681"/>
                    <a:pt x="2065" y="2246"/>
                    <a:pt x="1369" y="2246"/>
                  </a:cubicBezTo>
                  <a:cubicBezTo>
                    <a:pt x="1369" y="2246"/>
                    <a:pt x="1369" y="2246"/>
                    <a:pt x="1369" y="2246"/>
                  </a:cubicBezTo>
                  <a:cubicBezTo>
                    <a:pt x="673" y="2246"/>
                    <a:pt x="109" y="1682"/>
                    <a:pt x="109" y="986"/>
                  </a:cubicBezTo>
                  <a:cubicBezTo>
                    <a:pt x="109" y="986"/>
                    <a:pt x="109" y="986"/>
                    <a:pt x="109" y="986"/>
                  </a:cubicBezTo>
                  <a:cubicBezTo>
                    <a:pt x="109" y="290"/>
                    <a:pt x="673" y="-275"/>
                    <a:pt x="1369" y="-275"/>
                  </a:cubicBezTo>
                  <a:cubicBezTo>
                    <a:pt x="2065" y="-275"/>
                    <a:pt x="2629" y="290"/>
                    <a:pt x="2629" y="986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4CDA1375-D655-45ED-8A5F-D15EA4A2AF28}"/>
                </a:ext>
              </a:extLst>
            </p:cNvPr>
            <p:cNvSpPr/>
            <p:nvPr/>
          </p:nvSpPr>
          <p:spPr>
            <a:xfrm>
              <a:off x="6217423" y="4454214"/>
              <a:ext cx="1127227" cy="460686"/>
            </a:xfrm>
            <a:custGeom>
              <a:avLst/>
              <a:gdLst>
                <a:gd name="connsiteX0" fmla="*/ 13916 w 55492"/>
                <a:gd name="connsiteY0" fmla="*/ -275 h 22679"/>
                <a:gd name="connsiteX1" fmla="*/ 4500 w 55492"/>
                <a:gd name="connsiteY1" fmla="*/ 4766 h 22679"/>
                <a:gd name="connsiteX2" fmla="*/ 1340 w 55492"/>
                <a:gd name="connsiteY2" fmla="*/ 4766 h 22679"/>
                <a:gd name="connsiteX3" fmla="*/ 1212 w 55492"/>
                <a:gd name="connsiteY3" fmla="*/ 4766 h 22679"/>
                <a:gd name="connsiteX4" fmla="*/ 1340 w 55492"/>
                <a:gd name="connsiteY4" fmla="*/ 7277 h 22679"/>
                <a:gd name="connsiteX5" fmla="*/ 3279 w 55492"/>
                <a:gd name="connsiteY5" fmla="*/ 7277 h 22679"/>
                <a:gd name="connsiteX6" fmla="*/ 2585 w 55492"/>
                <a:gd name="connsiteY6" fmla="*/ 11058 h 22679"/>
                <a:gd name="connsiteX7" fmla="*/ 13916 w 55492"/>
                <a:gd name="connsiteY7" fmla="*/ 22405 h 22679"/>
                <a:gd name="connsiteX8" fmla="*/ 25266 w 55492"/>
                <a:gd name="connsiteY8" fmla="*/ 11058 h 22679"/>
                <a:gd name="connsiteX9" fmla="*/ 25266 w 55492"/>
                <a:gd name="connsiteY9" fmla="*/ 7277 h 22679"/>
                <a:gd name="connsiteX10" fmla="*/ 30307 w 55492"/>
                <a:gd name="connsiteY10" fmla="*/ 7277 h 22679"/>
                <a:gd name="connsiteX11" fmla="*/ 30307 w 55492"/>
                <a:gd name="connsiteY11" fmla="*/ 11058 h 22679"/>
                <a:gd name="connsiteX12" fmla="*/ 41652 w 55492"/>
                <a:gd name="connsiteY12" fmla="*/ 22405 h 22679"/>
                <a:gd name="connsiteX13" fmla="*/ 52983 w 55492"/>
                <a:gd name="connsiteY13" fmla="*/ 11058 h 22679"/>
                <a:gd name="connsiteX14" fmla="*/ 52289 w 55492"/>
                <a:gd name="connsiteY14" fmla="*/ 7277 h 22679"/>
                <a:gd name="connsiteX15" fmla="*/ 54228 w 55492"/>
                <a:gd name="connsiteY15" fmla="*/ 7277 h 22679"/>
                <a:gd name="connsiteX16" fmla="*/ 54228 w 55492"/>
                <a:gd name="connsiteY16" fmla="*/ 4766 h 22679"/>
                <a:gd name="connsiteX17" fmla="*/ 51068 w 55492"/>
                <a:gd name="connsiteY17" fmla="*/ 4766 h 22679"/>
                <a:gd name="connsiteX18" fmla="*/ 41652 w 55492"/>
                <a:gd name="connsiteY18" fmla="*/ -275 h 22679"/>
                <a:gd name="connsiteX19" fmla="*/ 13915 w 55492"/>
                <a:gd name="connsiteY19" fmla="*/ -275 h 22679"/>
                <a:gd name="connsiteX20" fmla="*/ 13916 w 55492"/>
                <a:gd name="connsiteY20" fmla="*/ 2236 h 22679"/>
                <a:gd name="connsiteX21" fmla="*/ 22751 w 55492"/>
                <a:gd name="connsiteY21" fmla="*/ 2236 h 22679"/>
                <a:gd name="connsiteX22" fmla="*/ 22751 w 55492"/>
                <a:gd name="connsiteY22" fmla="*/ 11058 h 22679"/>
                <a:gd name="connsiteX23" fmla="*/ 13916 w 55492"/>
                <a:gd name="connsiteY23" fmla="*/ 19894 h 22679"/>
                <a:gd name="connsiteX24" fmla="*/ 5100 w 55492"/>
                <a:gd name="connsiteY24" fmla="*/ 11058 h 22679"/>
                <a:gd name="connsiteX25" fmla="*/ 13916 w 55492"/>
                <a:gd name="connsiteY25" fmla="*/ 2236 h 22679"/>
                <a:gd name="connsiteX26" fmla="*/ 25267 w 55492"/>
                <a:gd name="connsiteY26" fmla="*/ 2236 h 22679"/>
                <a:gd name="connsiteX27" fmla="*/ 30307 w 55492"/>
                <a:gd name="connsiteY27" fmla="*/ 2236 h 22679"/>
                <a:gd name="connsiteX28" fmla="*/ 30307 w 55492"/>
                <a:gd name="connsiteY28" fmla="*/ 4766 h 22679"/>
                <a:gd name="connsiteX29" fmla="*/ 25267 w 55492"/>
                <a:gd name="connsiteY29" fmla="*/ 4766 h 22679"/>
                <a:gd name="connsiteX30" fmla="*/ 32817 w 55492"/>
                <a:gd name="connsiteY30" fmla="*/ 2236 h 22679"/>
                <a:gd name="connsiteX31" fmla="*/ 41653 w 55492"/>
                <a:gd name="connsiteY31" fmla="*/ 2236 h 22679"/>
                <a:gd name="connsiteX32" fmla="*/ 50473 w 55492"/>
                <a:gd name="connsiteY32" fmla="*/ 11058 h 22679"/>
                <a:gd name="connsiteX33" fmla="*/ 41653 w 55492"/>
                <a:gd name="connsiteY33" fmla="*/ 19894 h 22679"/>
                <a:gd name="connsiteX34" fmla="*/ 32817 w 55492"/>
                <a:gd name="connsiteY34" fmla="*/ 11058 h 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5492" h="22679">
                  <a:moveTo>
                    <a:pt x="13916" y="-275"/>
                  </a:moveTo>
                  <a:cubicBezTo>
                    <a:pt x="9993" y="-275"/>
                    <a:pt x="6534" y="1729"/>
                    <a:pt x="4500" y="4766"/>
                  </a:cubicBezTo>
                  <a:lnTo>
                    <a:pt x="1340" y="4766"/>
                  </a:lnTo>
                  <a:cubicBezTo>
                    <a:pt x="1302" y="4764"/>
                    <a:pt x="1254" y="4764"/>
                    <a:pt x="1212" y="4766"/>
                  </a:cubicBezTo>
                  <a:cubicBezTo>
                    <a:pt x="-336" y="4961"/>
                    <a:pt x="-220" y="7242"/>
                    <a:pt x="1340" y="7277"/>
                  </a:cubicBezTo>
                  <a:lnTo>
                    <a:pt x="3279" y="7277"/>
                  </a:lnTo>
                  <a:cubicBezTo>
                    <a:pt x="2856" y="8464"/>
                    <a:pt x="2585" y="9727"/>
                    <a:pt x="2585" y="11058"/>
                  </a:cubicBezTo>
                  <a:cubicBezTo>
                    <a:pt x="2585" y="17307"/>
                    <a:pt x="7667" y="22405"/>
                    <a:pt x="13916" y="22405"/>
                  </a:cubicBezTo>
                  <a:cubicBezTo>
                    <a:pt x="20164" y="22405"/>
                    <a:pt x="25266" y="17307"/>
                    <a:pt x="25266" y="11058"/>
                  </a:cubicBezTo>
                  <a:lnTo>
                    <a:pt x="25266" y="7277"/>
                  </a:lnTo>
                  <a:lnTo>
                    <a:pt x="30307" y="7277"/>
                  </a:lnTo>
                  <a:lnTo>
                    <a:pt x="30307" y="11058"/>
                  </a:lnTo>
                  <a:cubicBezTo>
                    <a:pt x="30307" y="17307"/>
                    <a:pt x="35404" y="22405"/>
                    <a:pt x="41652" y="22405"/>
                  </a:cubicBezTo>
                  <a:cubicBezTo>
                    <a:pt x="47901" y="22405"/>
                    <a:pt x="52983" y="17307"/>
                    <a:pt x="52983" y="11058"/>
                  </a:cubicBezTo>
                  <a:cubicBezTo>
                    <a:pt x="52983" y="9727"/>
                    <a:pt x="52712" y="8464"/>
                    <a:pt x="52289" y="7277"/>
                  </a:cubicBezTo>
                  <a:lnTo>
                    <a:pt x="54228" y="7277"/>
                  </a:lnTo>
                  <a:cubicBezTo>
                    <a:pt x="56059" y="7442"/>
                    <a:pt x="56059" y="4602"/>
                    <a:pt x="54228" y="4766"/>
                  </a:cubicBezTo>
                  <a:lnTo>
                    <a:pt x="51068" y="4766"/>
                  </a:lnTo>
                  <a:cubicBezTo>
                    <a:pt x="49034" y="1729"/>
                    <a:pt x="45575" y="-275"/>
                    <a:pt x="41652" y="-275"/>
                  </a:cubicBezTo>
                  <a:cubicBezTo>
                    <a:pt x="32406" y="-275"/>
                    <a:pt x="23161" y="-275"/>
                    <a:pt x="13915" y="-275"/>
                  </a:cubicBezTo>
                  <a:close/>
                  <a:moveTo>
                    <a:pt x="13916" y="2236"/>
                  </a:moveTo>
                  <a:lnTo>
                    <a:pt x="22751" y="2236"/>
                  </a:lnTo>
                  <a:lnTo>
                    <a:pt x="22751" y="11058"/>
                  </a:lnTo>
                  <a:cubicBezTo>
                    <a:pt x="22751" y="15945"/>
                    <a:pt x="18803" y="19894"/>
                    <a:pt x="13916" y="19894"/>
                  </a:cubicBezTo>
                  <a:cubicBezTo>
                    <a:pt x="9030" y="19894"/>
                    <a:pt x="5100" y="15945"/>
                    <a:pt x="5100" y="11058"/>
                  </a:cubicBezTo>
                  <a:cubicBezTo>
                    <a:pt x="5100" y="6171"/>
                    <a:pt x="9030" y="2236"/>
                    <a:pt x="13916" y="2236"/>
                  </a:cubicBezTo>
                  <a:close/>
                  <a:moveTo>
                    <a:pt x="25267" y="2236"/>
                  </a:moveTo>
                  <a:lnTo>
                    <a:pt x="30307" y="2236"/>
                  </a:lnTo>
                  <a:lnTo>
                    <a:pt x="30307" y="4766"/>
                  </a:lnTo>
                  <a:lnTo>
                    <a:pt x="25267" y="4766"/>
                  </a:lnTo>
                  <a:close/>
                  <a:moveTo>
                    <a:pt x="32817" y="2236"/>
                  </a:moveTo>
                  <a:lnTo>
                    <a:pt x="41653" y="2236"/>
                  </a:lnTo>
                  <a:cubicBezTo>
                    <a:pt x="46539" y="2236"/>
                    <a:pt x="50473" y="6171"/>
                    <a:pt x="50473" y="11058"/>
                  </a:cubicBezTo>
                  <a:cubicBezTo>
                    <a:pt x="50473" y="15945"/>
                    <a:pt x="46539" y="19894"/>
                    <a:pt x="41653" y="19894"/>
                  </a:cubicBezTo>
                  <a:cubicBezTo>
                    <a:pt x="36766" y="19894"/>
                    <a:pt x="32817" y="15945"/>
                    <a:pt x="32817" y="11058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CB9C5253-0F32-4CF2-8CDC-2358DB0BEB07}"/>
                </a:ext>
              </a:extLst>
            </p:cNvPr>
            <p:cNvSpPr/>
            <p:nvPr/>
          </p:nvSpPr>
          <p:spPr>
            <a:xfrm>
              <a:off x="7009927" y="4673314"/>
              <a:ext cx="87632" cy="87936"/>
            </a:xfrm>
            <a:custGeom>
              <a:avLst/>
              <a:gdLst>
                <a:gd name="connsiteX0" fmla="*/ 2994 w 4314"/>
                <a:gd name="connsiteY0" fmla="*/ -264 h 4329"/>
                <a:gd name="connsiteX1" fmla="*/ 2268 w 4314"/>
                <a:gd name="connsiteY1" fmla="*/ 109 h 4329"/>
                <a:gd name="connsiteX2" fmla="*/ 482 w 4314"/>
                <a:gd name="connsiteY2" fmla="*/ 1895 h 4329"/>
                <a:gd name="connsiteX3" fmla="*/ 475 w 4314"/>
                <a:gd name="connsiteY3" fmla="*/ 3681 h 4329"/>
                <a:gd name="connsiteX4" fmla="*/ 2261 w 4314"/>
                <a:gd name="connsiteY4" fmla="*/ 3689 h 4329"/>
                <a:gd name="connsiteX5" fmla="*/ 2268 w 4314"/>
                <a:gd name="connsiteY5" fmla="*/ 3681 h 4329"/>
                <a:gd name="connsiteX6" fmla="*/ 4035 w 4314"/>
                <a:gd name="connsiteY6" fmla="*/ 1895 h 4329"/>
                <a:gd name="connsiteX7" fmla="*/ 4072 w 4314"/>
                <a:gd name="connsiteY7" fmla="*/ 113 h 4329"/>
                <a:gd name="connsiteX8" fmla="*/ 2994 w 4314"/>
                <a:gd name="connsiteY8" fmla="*/ -263 h 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4" h="4329">
                  <a:moveTo>
                    <a:pt x="2994" y="-264"/>
                  </a:moveTo>
                  <a:cubicBezTo>
                    <a:pt x="2717" y="-224"/>
                    <a:pt x="2462" y="-92"/>
                    <a:pt x="2268" y="109"/>
                  </a:cubicBezTo>
                  <a:lnTo>
                    <a:pt x="482" y="1895"/>
                  </a:lnTo>
                  <a:cubicBezTo>
                    <a:pt x="-13" y="2386"/>
                    <a:pt x="-16" y="3186"/>
                    <a:pt x="475" y="3681"/>
                  </a:cubicBezTo>
                  <a:cubicBezTo>
                    <a:pt x="966" y="4177"/>
                    <a:pt x="1766" y="4180"/>
                    <a:pt x="2261" y="3689"/>
                  </a:cubicBezTo>
                  <a:cubicBezTo>
                    <a:pt x="2263" y="3686"/>
                    <a:pt x="2266" y="3684"/>
                    <a:pt x="2268" y="3681"/>
                  </a:cubicBezTo>
                  <a:lnTo>
                    <a:pt x="4035" y="1895"/>
                  </a:lnTo>
                  <a:cubicBezTo>
                    <a:pt x="4537" y="1413"/>
                    <a:pt x="4554" y="615"/>
                    <a:pt x="4072" y="113"/>
                  </a:cubicBezTo>
                  <a:cubicBezTo>
                    <a:pt x="3793" y="-177"/>
                    <a:pt x="3392" y="-317"/>
                    <a:pt x="2994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="" xmlns:a16="http://schemas.microsoft.com/office/drawing/2014/main" id="{3065E301-7C93-4B43-9AA2-FF5155850CFC}"/>
                </a:ext>
              </a:extLst>
            </p:cNvPr>
            <p:cNvSpPr/>
            <p:nvPr/>
          </p:nvSpPr>
          <p:spPr>
            <a:xfrm>
              <a:off x="7060954" y="4688102"/>
              <a:ext cx="124236" cy="124175"/>
            </a:xfrm>
            <a:custGeom>
              <a:avLst/>
              <a:gdLst>
                <a:gd name="connsiteX0" fmla="*/ 4816 w 6116"/>
                <a:gd name="connsiteY0" fmla="*/ -266 h 6113"/>
                <a:gd name="connsiteX1" fmla="*/ 4072 w 6116"/>
                <a:gd name="connsiteY1" fmla="*/ 106 h 6113"/>
                <a:gd name="connsiteX2" fmla="*/ 482 w 6116"/>
                <a:gd name="connsiteY2" fmla="*/ 3679 h 6113"/>
                <a:gd name="connsiteX3" fmla="*/ 475 w 6116"/>
                <a:gd name="connsiteY3" fmla="*/ 5465 h 6113"/>
                <a:gd name="connsiteX4" fmla="*/ 2261 w 6116"/>
                <a:gd name="connsiteY4" fmla="*/ 5472 h 6113"/>
                <a:gd name="connsiteX5" fmla="*/ 2268 w 6116"/>
                <a:gd name="connsiteY5" fmla="*/ 5465 h 6113"/>
                <a:gd name="connsiteX6" fmla="*/ 5840 w 6116"/>
                <a:gd name="connsiteY6" fmla="*/ 1893 h 6113"/>
                <a:gd name="connsiteX7" fmla="*/ 5871 w 6116"/>
                <a:gd name="connsiteY7" fmla="*/ 110 h 6113"/>
                <a:gd name="connsiteX8" fmla="*/ 4817 w 6116"/>
                <a:gd name="connsiteY8" fmla="*/ -266 h 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16" h="6113">
                  <a:moveTo>
                    <a:pt x="4816" y="-266"/>
                  </a:moveTo>
                  <a:cubicBezTo>
                    <a:pt x="4533" y="-230"/>
                    <a:pt x="4271" y="-98"/>
                    <a:pt x="4072" y="106"/>
                  </a:cubicBezTo>
                  <a:lnTo>
                    <a:pt x="482" y="3679"/>
                  </a:lnTo>
                  <a:cubicBezTo>
                    <a:pt x="-13" y="4170"/>
                    <a:pt x="-16" y="4970"/>
                    <a:pt x="475" y="5465"/>
                  </a:cubicBezTo>
                  <a:cubicBezTo>
                    <a:pt x="966" y="5960"/>
                    <a:pt x="1766" y="5963"/>
                    <a:pt x="2261" y="5472"/>
                  </a:cubicBezTo>
                  <a:cubicBezTo>
                    <a:pt x="2263" y="5470"/>
                    <a:pt x="2266" y="5468"/>
                    <a:pt x="2268" y="5465"/>
                  </a:cubicBezTo>
                  <a:lnTo>
                    <a:pt x="5840" y="1893"/>
                  </a:lnTo>
                  <a:cubicBezTo>
                    <a:pt x="6340" y="1409"/>
                    <a:pt x="6354" y="611"/>
                    <a:pt x="5871" y="110"/>
                  </a:cubicBezTo>
                  <a:cubicBezTo>
                    <a:pt x="5597" y="-173"/>
                    <a:pt x="5207" y="-312"/>
                    <a:pt x="4817" y="-266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D18CB1DD-E95D-43B5-A4DE-C2378EB8DB28}"/>
                </a:ext>
              </a:extLst>
            </p:cNvPr>
            <p:cNvSpPr/>
            <p:nvPr/>
          </p:nvSpPr>
          <p:spPr>
            <a:xfrm>
              <a:off x="6449523" y="4673253"/>
              <a:ext cx="89135" cy="89216"/>
            </a:xfrm>
            <a:custGeom>
              <a:avLst/>
              <a:gdLst>
                <a:gd name="connsiteX0" fmla="*/ 3067 w 4388"/>
                <a:gd name="connsiteY0" fmla="*/ -263 h 4392"/>
                <a:gd name="connsiteX1" fmla="*/ 2323 w 4388"/>
                <a:gd name="connsiteY1" fmla="*/ 109 h 4392"/>
                <a:gd name="connsiteX2" fmla="*/ 556 w 4388"/>
                <a:gd name="connsiteY2" fmla="*/ 1895 h 4392"/>
                <a:gd name="connsiteX3" fmla="*/ 406 w 4388"/>
                <a:gd name="connsiteY3" fmla="*/ 3671 h 4392"/>
                <a:gd name="connsiteX4" fmla="*/ 2182 w 4388"/>
                <a:gd name="connsiteY4" fmla="*/ 3821 h 4392"/>
                <a:gd name="connsiteX5" fmla="*/ 2323 w 4388"/>
                <a:gd name="connsiteY5" fmla="*/ 3681 h 4392"/>
                <a:gd name="connsiteX6" fmla="*/ 4109 w 4388"/>
                <a:gd name="connsiteY6" fmla="*/ 1895 h 4392"/>
                <a:gd name="connsiteX7" fmla="*/ 4146 w 4388"/>
                <a:gd name="connsiteY7" fmla="*/ 113 h 4392"/>
                <a:gd name="connsiteX8" fmla="*/ 3067 w 4388"/>
                <a:gd name="connsiteY8" fmla="*/ -263 h 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88" h="4392">
                  <a:moveTo>
                    <a:pt x="3067" y="-263"/>
                  </a:moveTo>
                  <a:cubicBezTo>
                    <a:pt x="2784" y="-227"/>
                    <a:pt x="2522" y="-96"/>
                    <a:pt x="2323" y="109"/>
                  </a:cubicBezTo>
                  <a:lnTo>
                    <a:pt x="556" y="1895"/>
                  </a:lnTo>
                  <a:cubicBezTo>
                    <a:pt x="24" y="2344"/>
                    <a:pt x="-43" y="3140"/>
                    <a:pt x="406" y="3671"/>
                  </a:cubicBezTo>
                  <a:cubicBezTo>
                    <a:pt x="855" y="4203"/>
                    <a:pt x="1650" y="4270"/>
                    <a:pt x="2182" y="3821"/>
                  </a:cubicBezTo>
                  <a:cubicBezTo>
                    <a:pt x="2233" y="3778"/>
                    <a:pt x="2280" y="3731"/>
                    <a:pt x="2323" y="3681"/>
                  </a:cubicBezTo>
                  <a:lnTo>
                    <a:pt x="4109" y="1895"/>
                  </a:lnTo>
                  <a:cubicBezTo>
                    <a:pt x="4611" y="1413"/>
                    <a:pt x="4628" y="615"/>
                    <a:pt x="4146" y="113"/>
                  </a:cubicBezTo>
                  <a:cubicBezTo>
                    <a:pt x="3867" y="-177"/>
                    <a:pt x="3466" y="-317"/>
                    <a:pt x="3067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="" xmlns:a16="http://schemas.microsoft.com/office/drawing/2014/main" id="{0EA61CFC-7D1E-4F7F-8B2E-87AA5E7271C4}"/>
                </a:ext>
              </a:extLst>
            </p:cNvPr>
            <p:cNvSpPr/>
            <p:nvPr/>
          </p:nvSpPr>
          <p:spPr>
            <a:xfrm>
              <a:off x="6500733" y="4687980"/>
              <a:ext cx="125577" cy="125719"/>
            </a:xfrm>
            <a:custGeom>
              <a:avLst/>
              <a:gdLst>
                <a:gd name="connsiteX0" fmla="*/ 4861 w 6182"/>
                <a:gd name="connsiteY0" fmla="*/ -263 h 6189"/>
                <a:gd name="connsiteX1" fmla="*/ 4117 w 6182"/>
                <a:gd name="connsiteY1" fmla="*/ 109 h 6189"/>
                <a:gd name="connsiteX2" fmla="*/ 546 w 6182"/>
                <a:gd name="connsiteY2" fmla="*/ 3700 h 6189"/>
                <a:gd name="connsiteX3" fmla="*/ 415 w 6182"/>
                <a:gd name="connsiteY3" fmla="*/ 5478 h 6189"/>
                <a:gd name="connsiteX4" fmla="*/ 2192 w 6182"/>
                <a:gd name="connsiteY4" fmla="*/ 5609 h 6189"/>
                <a:gd name="connsiteX5" fmla="*/ 2332 w 6182"/>
                <a:gd name="connsiteY5" fmla="*/ 5468 h 6189"/>
                <a:gd name="connsiteX6" fmla="*/ 5903 w 6182"/>
                <a:gd name="connsiteY6" fmla="*/ 1896 h 6189"/>
                <a:gd name="connsiteX7" fmla="*/ 5940 w 6182"/>
                <a:gd name="connsiteY7" fmla="*/ 113 h 6189"/>
                <a:gd name="connsiteX8" fmla="*/ 4862 w 6182"/>
                <a:gd name="connsiteY8" fmla="*/ -263 h 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82" h="6189">
                  <a:moveTo>
                    <a:pt x="4861" y="-263"/>
                  </a:moveTo>
                  <a:cubicBezTo>
                    <a:pt x="4578" y="-227"/>
                    <a:pt x="4316" y="-95"/>
                    <a:pt x="4117" y="109"/>
                  </a:cubicBezTo>
                  <a:lnTo>
                    <a:pt x="546" y="3700"/>
                  </a:lnTo>
                  <a:cubicBezTo>
                    <a:pt x="19" y="4155"/>
                    <a:pt x="-40" y="4951"/>
                    <a:pt x="415" y="5478"/>
                  </a:cubicBezTo>
                  <a:cubicBezTo>
                    <a:pt x="869" y="6005"/>
                    <a:pt x="1665" y="6064"/>
                    <a:pt x="2192" y="5609"/>
                  </a:cubicBezTo>
                  <a:cubicBezTo>
                    <a:pt x="2242" y="5566"/>
                    <a:pt x="2289" y="5519"/>
                    <a:pt x="2332" y="5468"/>
                  </a:cubicBezTo>
                  <a:lnTo>
                    <a:pt x="5903" y="1896"/>
                  </a:lnTo>
                  <a:cubicBezTo>
                    <a:pt x="6406" y="1414"/>
                    <a:pt x="6422" y="616"/>
                    <a:pt x="5940" y="113"/>
                  </a:cubicBezTo>
                  <a:cubicBezTo>
                    <a:pt x="5661" y="-177"/>
                    <a:pt x="5261" y="-317"/>
                    <a:pt x="4862" y="-263"/>
                  </a:cubicBezTo>
                  <a:close/>
                </a:path>
              </a:pathLst>
            </a:custGeom>
            <a:solidFill>
              <a:schemeClr val="bg1"/>
            </a:solidFill>
            <a:ln w="252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="" xmlns:a16="http://schemas.microsoft.com/office/drawing/2014/main" id="{831A3E0D-5460-41F3-B87B-1E7C59999664}"/>
              </a:ext>
            </a:extLst>
          </p:cNvPr>
          <p:cNvSpPr txBox="1"/>
          <p:nvPr/>
        </p:nvSpPr>
        <p:spPr>
          <a:xfrm>
            <a:off x="1468211" y="4561111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>
                <a:solidFill>
                  <a:srgbClr val="FEA1D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summer</a:t>
            </a:r>
            <a:endParaRPr lang="zh-CN" altLang="en-US" sz="2800" b="1" spc="300">
              <a:solidFill>
                <a:srgbClr val="FEA1D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4EE48359-F1AB-4C6C-AB59-B27647E40269}"/>
              </a:ext>
            </a:extLst>
          </p:cNvPr>
          <p:cNvSpPr txBox="1"/>
          <p:nvPr/>
        </p:nvSpPr>
        <p:spPr>
          <a:xfrm>
            <a:off x="1468211" y="4253334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EA1DD"/>
                </a:solidFill>
                <a:latin typeface="+mn-ea"/>
                <a:cs typeface="..黑体UI-韩语" panose="02000000000000000000" pitchFamily="2" charset="-128"/>
              </a:rPr>
              <a:t>Designed By Xiao</a:t>
            </a:r>
            <a:endParaRPr lang="zh-CN" altLang="en-US" sz="1600" b="1">
              <a:solidFill>
                <a:srgbClr val="FEA1DD"/>
              </a:solidFill>
              <a:latin typeface="+mn-ea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1079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601</Words>
  <Application>Microsoft Office PowerPoint</Application>
  <PresentationFormat>宽屏</PresentationFormat>
  <Paragraphs>72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..黑体UI-韩语</vt:lpstr>
      <vt:lpstr>等线</vt:lpstr>
      <vt:lpstr>Microsoft YaHei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夏日清清凉</dc:subject>
  <dc:creator>yvonne 忘吃药的晓公子</dc:creator>
  <cp:keywords>51PPT模板网</cp:keywords>
  <dc:description>www.51pptmoban.com</dc:description>
  <cp:lastModifiedBy>Microsoft 帐户</cp:lastModifiedBy>
  <cp:revision>46</cp:revision>
  <dcterms:created xsi:type="dcterms:W3CDTF">2021-04-05T23:31:54Z</dcterms:created>
  <dcterms:modified xsi:type="dcterms:W3CDTF">2021-04-11T14:03:27Z</dcterms:modified>
</cp:coreProperties>
</file>