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651" r:id="rId2"/>
    <p:sldId id="652" r:id="rId3"/>
    <p:sldId id="653" r:id="rId4"/>
    <p:sldId id="612" r:id="rId5"/>
    <p:sldId id="610" r:id="rId6"/>
    <p:sldId id="632" r:id="rId7"/>
    <p:sldId id="614" r:id="rId8"/>
    <p:sldId id="630" r:id="rId9"/>
    <p:sldId id="654" r:id="rId10"/>
    <p:sldId id="649" r:id="rId11"/>
    <p:sldId id="611" r:id="rId12"/>
    <p:sldId id="616" r:id="rId13"/>
    <p:sldId id="618" r:id="rId14"/>
    <p:sldId id="655" r:id="rId15"/>
    <p:sldId id="619" r:id="rId16"/>
    <p:sldId id="622" r:id="rId17"/>
    <p:sldId id="613" r:id="rId18"/>
    <p:sldId id="626" r:id="rId19"/>
    <p:sldId id="656" r:id="rId20"/>
    <p:sldId id="631" r:id="rId21"/>
    <p:sldId id="625" r:id="rId22"/>
    <p:sldId id="629" r:id="rId23"/>
    <p:sldId id="617" r:id="rId24"/>
    <p:sldId id="627" r:id="rId25"/>
    <p:sldId id="657" r:id="rId26"/>
    <p:sldId id="658" r:id="rId27"/>
  </p:sldIdLst>
  <p:sldSz cx="1219835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3D3C"/>
    <a:srgbClr val="C00000"/>
    <a:srgbClr val="E96969"/>
    <a:srgbClr val="F8F8F8"/>
    <a:srgbClr val="781E19"/>
    <a:srgbClr val="A9BECB"/>
    <a:srgbClr val="DDDDDD"/>
    <a:srgbClr val="21A3D0"/>
    <a:srgbClr val="AF1D5C"/>
    <a:srgbClr val="D01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32" autoAdjust="0"/>
    <p:restoredTop sz="93596" autoAdjust="0"/>
  </p:normalViewPr>
  <p:slideViewPr>
    <p:cSldViewPr snapToObjects="1">
      <p:cViewPr varScale="1">
        <p:scale>
          <a:sx n="54" d="100"/>
          <a:sy n="54" d="100"/>
        </p:scale>
        <p:origin x="91" y="850"/>
      </p:cViewPr>
      <p:guideLst>
        <p:guide orient="horz" pos="214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-72"/>
    </p:cViewPr>
  </p:sorterViewPr>
  <p:notesViewPr>
    <p:cSldViewPr snapToObjects="1">
      <p:cViewPr varScale="1">
        <p:scale>
          <a:sx n="81" d="100"/>
          <a:sy n="81" d="100"/>
        </p:scale>
        <p:origin x="-20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D0-405A-A926-C3064F369A28}"/>
              </c:ext>
            </c:extLst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D0-405A-A926-C3064F369A28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82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5D0-405A-A926-C3064F369A28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5AF-4F1A-852E-4AC7E231EDA0}"/>
              </c:ext>
            </c:extLst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5AF-4F1A-852E-4AC7E231EDA0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59</c:v>
                </c:pt>
                <c:pt idx="1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5AF-4F1A-852E-4AC7E231EDA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E5-419E-A8C7-152DB7EB231B}"/>
              </c:ext>
            </c:extLst>
          </c:dPt>
          <c:dPt>
            <c:idx val="1"/>
            <c:bubble3D val="0"/>
            <c:spPr>
              <a:solidFill>
                <a:srgbClr val="4D4D4D">
                  <a:lumMod val="20000"/>
                  <a:lumOff val="80000"/>
                </a:srgb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E5-419E-A8C7-152DB7EB231B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3E5-419E-A8C7-152DB7EB231B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effectLst>
              <a:outerShdw blurRad="114300" dist="114300" dir="5400000" algn="t" rotWithShape="0">
                <a:schemeClr val="tx1">
                  <a:alpha val="20000"/>
                </a:schemeClr>
              </a:outerShdw>
            </a:effectLst>
          </c:spPr>
          <c:dPt>
            <c:idx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A86-4287-882A-8BAD2A518E1D}"/>
              </c:ext>
            </c:extLst>
          </c:dPt>
          <c:dPt>
            <c:idx val="1"/>
            <c:bubble3D val="0"/>
            <c:spPr>
              <a:solidFill>
                <a:schemeClr val="bg1">
                  <a:lumMod val="20000"/>
                  <a:lumOff val="80000"/>
                </a:schemeClr>
              </a:solidFill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A86-4287-882A-8BAD2A518E1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EA86-4287-882A-8BAD2A518E1D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  <c:holeSize val="84"/>
      </c:doughnutChart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A66804-583B-42BE-962B-441699487C40}" type="datetimeFigureOut">
              <a:rPr lang="zh-CN" altLang="en-US" smtClean="0"/>
              <a:t>2021/4/12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20FDFD-A5D4-42F3-BCC8-12887DAA73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97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  <a:t>2021/4/12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79413" y="685800"/>
            <a:ext cx="609917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281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1708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532B1-D51B-4065-979B-CDD6B40756D2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363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637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988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1456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005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50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6845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5670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843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3721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9387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589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8053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7323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9174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940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8616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33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03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1536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779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32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9413" y="685800"/>
            <a:ext cx="609917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511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376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14360" y="2420888"/>
            <a:ext cx="6334949" cy="863600"/>
          </a:xfrm>
          <a:prstGeom prst="rect">
            <a:avLst/>
          </a:prstGeom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zh-CN" noProof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15947" y="3500388"/>
            <a:ext cx="6336536" cy="6477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400"/>
            </a:lvl1pPr>
          </a:lstStyle>
          <a:p>
            <a:pPr lvl="0"/>
            <a:r>
              <a:rPr lang="zh-CN" noProof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41907" y="1600201"/>
            <a:ext cx="10514536" cy="42770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5113" y="908050"/>
            <a:ext cx="2743557" cy="5218113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80" y="908050"/>
            <a:ext cx="8083014" cy="52181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7454" y="2886611"/>
            <a:ext cx="1060487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1559" y="2758267"/>
            <a:ext cx="1096957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587" y="1447781"/>
            <a:ext cx="3014123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8018" y="3771071"/>
            <a:ext cx="524195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7300" y="2904248"/>
            <a:ext cx="401210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8504" y="2574151"/>
            <a:ext cx="981859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2367" y="3206628"/>
            <a:ext cx="1477829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3101" y="3446016"/>
            <a:ext cx="1834683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7388" y="2725340"/>
            <a:ext cx="1116940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3834" y="3624921"/>
            <a:ext cx="52218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6344" y="2365002"/>
            <a:ext cx="522179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705" y="2795896"/>
            <a:ext cx="1697586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4146" y="2785815"/>
            <a:ext cx="437502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20449" y="3325063"/>
            <a:ext cx="703632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40210" y="2909287"/>
            <a:ext cx="36088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6259" y="3446015"/>
            <a:ext cx="282259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637" y="697821"/>
            <a:ext cx="3605048" cy="592137"/>
          </a:xfrm>
          <a:prstGeom prst="rect">
            <a:avLst/>
          </a:prstGeom>
        </p:spPr>
        <p:txBody>
          <a:bodyPr anchor="b"/>
          <a:lstStyle>
            <a:lvl1pPr algn="ctr">
              <a:defRPr sz="3200"/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4581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1907" y="1600201"/>
            <a:ext cx="10514536" cy="427707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739" y="4406902"/>
            <a:ext cx="10367724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739" y="2906713"/>
            <a:ext cx="10367724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80" y="1600202"/>
            <a:ext cx="5412493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4592" y="1600202"/>
            <a:ext cx="541408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4638"/>
            <a:ext cx="1097899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80" y="1535113"/>
            <a:ext cx="5390264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80" y="2174875"/>
            <a:ext cx="5390264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820" y="1535113"/>
            <a:ext cx="539185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820" y="2174875"/>
            <a:ext cx="5391851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1907" y="590550"/>
            <a:ext cx="10514536" cy="635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80" y="273050"/>
            <a:ext cx="4013722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9471" y="273052"/>
            <a:ext cx="6819201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80" y="1435102"/>
            <a:ext cx="4013722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1088" y="4800600"/>
            <a:ext cx="731932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1088" y="612775"/>
            <a:ext cx="731932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1088" y="5367338"/>
            <a:ext cx="731932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 userDrawn="1"/>
        </p:nvGrpSpPr>
        <p:grpSpPr>
          <a:xfrm rot="19388384">
            <a:off x="10135657" y="6316732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3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3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矩形 14"/>
          <p:cNvSpPr/>
          <p:nvPr userDrawn="1"/>
        </p:nvSpPr>
        <p:spPr bwMode="auto">
          <a:xfrm>
            <a:off x="0" y="6793488"/>
            <a:ext cx="12198350" cy="6451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1"/>
            <a:ext cx="986607" cy="986607"/>
            <a:chOff x="0" y="1"/>
            <a:chExt cx="1612417" cy="1612417"/>
          </a:xfrm>
        </p:grpSpPr>
        <p:sp>
          <p:nvSpPr>
            <p:cNvPr id="17" name="椭圆 16"/>
            <p:cNvSpPr/>
            <p:nvPr/>
          </p:nvSpPr>
          <p:spPr bwMode="auto">
            <a:xfrm>
              <a:off x="349008" y="372549"/>
              <a:ext cx="914400" cy="914400"/>
            </a:xfrm>
            <a:prstGeom prst="ellipse">
              <a:avLst/>
            </a:prstGeom>
            <a:pattFill prst="wdUpDiag">
              <a:fgClr>
                <a:schemeClr val="bg2"/>
              </a:fgClr>
              <a:bgClr>
                <a:schemeClr val="bg1">
                  <a:lumMod val="20000"/>
                  <a:lumOff val="80000"/>
                </a:schemeClr>
              </a:bgClr>
            </a:patt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直角三角形 17"/>
            <p:cNvSpPr/>
            <p:nvPr/>
          </p:nvSpPr>
          <p:spPr bwMode="auto">
            <a:xfrm rot="5400000">
              <a:off x="0" y="1"/>
              <a:ext cx="1612417" cy="1612417"/>
            </a:xfrm>
            <a:prstGeom prst="rtTriangle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 userDrawn="1"/>
        </p:nvGrpSpPr>
        <p:grpSpPr>
          <a:xfrm>
            <a:off x="11706622" y="6397121"/>
            <a:ext cx="365701" cy="365609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0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1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41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39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7" cy="1002662"/>
              <a:chOff x="9925920" y="1335257"/>
              <a:chExt cx="999697" cy="1002662"/>
            </a:xfrm>
            <a:grpFill/>
          </p:grpSpPr>
          <p:sp>
            <p:nvSpPr>
              <p:cNvPr id="37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5" y="1455368"/>
                <a:ext cx="991172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35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33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31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29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8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 userDrawn="1"/>
        </p:nvGrpSpPr>
        <p:grpSpPr>
          <a:xfrm>
            <a:off x="11101779" y="5426953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88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274639" y="1712848"/>
            <a:ext cx="9649072" cy="2810856"/>
          </a:xfrm>
          <a:prstGeom prst="rect">
            <a:avLst/>
          </a:prstGeom>
          <a:solidFill>
            <a:schemeClr val="bg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22961" y="2276872"/>
            <a:ext cx="675242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季度报</a:t>
            </a: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告</a:t>
            </a:r>
            <a:r>
              <a:rPr lang="en-US" altLang="zh-CN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PPT</a:t>
            </a: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模板</a:t>
            </a:r>
            <a:endParaRPr lang="en-US" altLang="zh-CN" sz="60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10423" y="3429000"/>
            <a:ext cx="6601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WORK SUMMARY BUSINESS REPORT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20150" y="383592"/>
            <a:ext cx="25683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E96969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2021</a:t>
            </a:r>
            <a:endParaRPr lang="zh-CN" altLang="en-US" sz="8000" dirty="0">
              <a:solidFill>
                <a:srgbClr val="E96969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梯形 4"/>
          <p:cNvSpPr/>
          <p:nvPr/>
        </p:nvSpPr>
        <p:spPr bwMode="auto">
          <a:xfrm>
            <a:off x="3601919" y="4054460"/>
            <a:ext cx="4994509" cy="469244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4804" y="4120166"/>
            <a:ext cx="3639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某某公司产品运营中心</a:t>
            </a:r>
            <a:endParaRPr lang="zh-CN" altLang="en-US" dirty="0">
              <a:solidFill>
                <a:schemeClr val="bg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4" name="梯形 83"/>
          <p:cNvSpPr/>
          <p:nvPr/>
        </p:nvSpPr>
        <p:spPr bwMode="auto">
          <a:xfrm rot="10800000">
            <a:off x="3601919" y="4531405"/>
            <a:ext cx="4994509" cy="469244"/>
          </a:xfrm>
          <a:prstGeom prst="trapezoid">
            <a:avLst/>
          </a:prstGeom>
          <a:solidFill>
            <a:schemeClr val="bg2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549" y="4616766"/>
            <a:ext cx="3494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@51PPT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模板网    时间：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2021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日</a:t>
            </a:r>
            <a:endParaRPr lang="zh-CN" altLang="en-US" sz="1200" dirty="0">
              <a:solidFill>
                <a:schemeClr val="bg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322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>
          <a:xfrm>
            <a:off x="1412920" y="4596165"/>
            <a:ext cx="19971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1713219" y="4243967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927542759"/>
              </p:ext>
            </p:extLst>
          </p:nvPr>
        </p:nvGraphicFramePr>
        <p:xfrm>
          <a:off x="3914533" y="2910602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5"/>
          <p:cNvSpPr txBox="1"/>
          <p:nvPr/>
        </p:nvSpPr>
        <p:spPr>
          <a:xfrm>
            <a:off x="3875063" y="1801850"/>
            <a:ext cx="1997134" cy="79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4175362" y="1449652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6" name="图表 15"/>
          <p:cNvGraphicFramePr/>
          <p:nvPr>
            <p:extLst>
              <p:ext uri="{D42A27DB-BD31-4B8C-83A1-F6EECF244321}">
                <p14:modId xmlns:p14="http://schemas.microsoft.com/office/powerpoint/2010/main" val="3682955766"/>
              </p:ext>
            </p:extLst>
          </p:nvPr>
        </p:nvGraphicFramePr>
        <p:xfrm>
          <a:off x="6384355" y="1900664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TextBox 8"/>
          <p:cNvSpPr txBox="1"/>
          <p:nvPr/>
        </p:nvSpPr>
        <p:spPr>
          <a:xfrm>
            <a:off x="6344885" y="4596165"/>
            <a:ext cx="199713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9"/>
          <p:cNvSpPr txBox="1"/>
          <p:nvPr/>
        </p:nvSpPr>
        <p:spPr>
          <a:xfrm>
            <a:off x="6645184" y="4243967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2430948810"/>
              </p:ext>
            </p:extLst>
          </p:nvPr>
        </p:nvGraphicFramePr>
        <p:xfrm>
          <a:off x="8831686" y="2910602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TextBox 11"/>
          <p:cNvSpPr txBox="1"/>
          <p:nvPr/>
        </p:nvSpPr>
        <p:spPr>
          <a:xfrm>
            <a:off x="8792216" y="1801850"/>
            <a:ext cx="199713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prstClr val="black">
                  <a:lumMod val="85000"/>
                  <a:lumOff val="15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Box 12"/>
          <p:cNvSpPr txBox="1"/>
          <p:nvPr/>
        </p:nvSpPr>
        <p:spPr>
          <a:xfrm>
            <a:off x="9092515" y="1449652"/>
            <a:ext cx="1396536" cy="332270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dirty="0" smtClean="0">
                <a:solidFill>
                  <a:srgbClr val="433D3C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zh-CN" altLang="en-US" sz="1600" b="1" dirty="0">
              <a:solidFill>
                <a:srgbClr val="433D3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4427749" y="3576615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82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</a:p>
        </p:txBody>
      </p:sp>
      <p:sp>
        <p:nvSpPr>
          <p:cNvPr id="25" name="TextBox 18"/>
          <p:cNvSpPr txBox="1"/>
          <p:nvPr/>
        </p:nvSpPr>
        <p:spPr>
          <a:xfrm>
            <a:off x="6897568" y="2566677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59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</a:p>
        </p:txBody>
      </p:sp>
      <p:sp>
        <p:nvSpPr>
          <p:cNvPr id="26" name="TextBox 19"/>
          <p:cNvSpPr txBox="1"/>
          <p:nvPr/>
        </p:nvSpPr>
        <p:spPr>
          <a:xfrm>
            <a:off x="9344902" y="3576615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23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</a:p>
        </p:txBody>
      </p: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988915774"/>
              </p:ext>
            </p:extLst>
          </p:nvPr>
        </p:nvGraphicFramePr>
        <p:xfrm>
          <a:off x="1452390" y="1900664"/>
          <a:ext cx="1918194" cy="1978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1" name="TextBox 16"/>
          <p:cNvSpPr txBox="1"/>
          <p:nvPr/>
        </p:nvSpPr>
        <p:spPr>
          <a:xfrm>
            <a:off x="1965605" y="2566677"/>
            <a:ext cx="942887" cy="64633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36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75</a:t>
            </a:r>
            <a:r>
              <a:rPr lang="en-US" altLang="zh-CN" sz="2000" dirty="0">
                <a:solidFill>
                  <a:srgbClr val="433D3C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%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  <p:extLst>
      <p:ext uri="{BB962C8B-B14F-4D97-AF65-F5344CB8AC3E}">
        <p14:creationId xmlns:p14="http://schemas.microsoft.com/office/powerpoint/2010/main" val="3606950040"/>
      </p:ext>
    </p:ext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Graphic spid="13" grpId="0">
        <p:bldAsOne/>
      </p:bldGraphic>
      <p:bldP spid="14" grpId="0"/>
      <p:bldP spid="15" grpId="0"/>
      <p:bldGraphic spid="16" grpId="0">
        <p:bldAsOne/>
      </p:bldGraphic>
      <p:bldP spid="17" grpId="0"/>
      <p:bldP spid="18" grpId="0"/>
      <p:bldGraphic spid="19" grpId="0">
        <p:bldAsOne/>
      </p:bldGraphic>
      <p:bldP spid="20" grpId="0"/>
      <p:bldP spid="21" grpId="0"/>
      <p:bldP spid="22" grpId="0"/>
      <p:bldP spid="25" grpId="0"/>
      <p:bldP spid="26" grpId="0"/>
      <p:bldGraphic spid="30" grpId="0">
        <p:bldAsOne/>
      </p:bldGraphic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10"/>
          <p:cNvSpPr/>
          <p:nvPr/>
        </p:nvSpPr>
        <p:spPr bwMode="auto">
          <a:xfrm>
            <a:off x="1699814" y="1646447"/>
            <a:ext cx="842853" cy="1402802"/>
          </a:xfrm>
          <a:custGeom>
            <a:avLst/>
            <a:gdLst>
              <a:gd name="T0" fmla="*/ 1191 w 1191"/>
              <a:gd name="T1" fmla="*/ 2372 h 2372"/>
              <a:gd name="T2" fmla="*/ 0 w 1191"/>
              <a:gd name="T3" fmla="*/ 2372 h 2372"/>
              <a:gd name="T4" fmla="*/ 0 w 119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91" h="2372">
                <a:moveTo>
                  <a:pt x="119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Freeform 11"/>
          <p:cNvSpPr/>
          <p:nvPr/>
        </p:nvSpPr>
        <p:spPr bwMode="auto">
          <a:xfrm>
            <a:off x="5393446" y="1646447"/>
            <a:ext cx="493649" cy="1402802"/>
          </a:xfrm>
          <a:custGeom>
            <a:avLst/>
            <a:gdLst>
              <a:gd name="T0" fmla="*/ 697 w 697"/>
              <a:gd name="T1" fmla="*/ 2372 h 2372"/>
              <a:gd name="T2" fmla="*/ 0 w 697"/>
              <a:gd name="T3" fmla="*/ 2372 h 2372"/>
              <a:gd name="T4" fmla="*/ 0 w 697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97" h="2372">
                <a:moveTo>
                  <a:pt x="697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Freeform 12"/>
          <p:cNvSpPr/>
          <p:nvPr/>
        </p:nvSpPr>
        <p:spPr bwMode="auto">
          <a:xfrm>
            <a:off x="8712476" y="1646447"/>
            <a:ext cx="523807" cy="1402802"/>
          </a:xfrm>
          <a:custGeom>
            <a:avLst/>
            <a:gdLst>
              <a:gd name="T0" fmla="*/ 741 w 741"/>
              <a:gd name="T1" fmla="*/ 2372 h 2372"/>
              <a:gd name="T2" fmla="*/ 0 w 741"/>
              <a:gd name="T3" fmla="*/ 2372 h 2372"/>
              <a:gd name="T4" fmla="*/ 0 w 741"/>
              <a:gd name="T5" fmla="*/ 0 h 2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41" h="2372">
                <a:moveTo>
                  <a:pt x="741" y="2372"/>
                </a:moveTo>
                <a:lnTo>
                  <a:pt x="0" y="2372"/>
                </a:lnTo>
                <a:lnTo>
                  <a:pt x="0" y="0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Freeform 13"/>
          <p:cNvSpPr/>
          <p:nvPr/>
        </p:nvSpPr>
        <p:spPr bwMode="auto">
          <a:xfrm>
            <a:off x="3671232" y="4019084"/>
            <a:ext cx="599997" cy="1652373"/>
          </a:xfrm>
          <a:custGeom>
            <a:avLst/>
            <a:gdLst>
              <a:gd name="T0" fmla="*/ 847 w 847"/>
              <a:gd name="T1" fmla="*/ 0 h 2329"/>
              <a:gd name="T2" fmla="*/ 0 w 847"/>
              <a:gd name="T3" fmla="*/ 0 h 2329"/>
              <a:gd name="T4" fmla="*/ 0 w 847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47" h="2329">
                <a:moveTo>
                  <a:pt x="847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Freeform 14"/>
          <p:cNvSpPr/>
          <p:nvPr/>
        </p:nvSpPr>
        <p:spPr bwMode="auto">
          <a:xfrm>
            <a:off x="7128357" y="4019084"/>
            <a:ext cx="455554" cy="1652373"/>
          </a:xfrm>
          <a:custGeom>
            <a:avLst/>
            <a:gdLst>
              <a:gd name="T0" fmla="*/ 644 w 644"/>
              <a:gd name="T1" fmla="*/ 0 h 2329"/>
              <a:gd name="T2" fmla="*/ 0 w 644"/>
              <a:gd name="T3" fmla="*/ 0 h 2329"/>
              <a:gd name="T4" fmla="*/ 0 w 644"/>
              <a:gd name="T5" fmla="*/ 2329 h 2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4" h="2329">
                <a:moveTo>
                  <a:pt x="644" y="0"/>
                </a:moveTo>
                <a:lnTo>
                  <a:pt x="0" y="0"/>
                </a:lnTo>
                <a:lnTo>
                  <a:pt x="0" y="2329"/>
                </a:lnTo>
              </a:path>
            </a:pathLst>
          </a:custGeom>
          <a:noFill/>
          <a:ln w="9525" cap="flat">
            <a:solidFill>
              <a:schemeClr val="bg1">
                <a:lumMod val="60000"/>
                <a:lumOff val="40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29973" y="1507774"/>
            <a:ext cx="2148696" cy="970253"/>
            <a:chOff x="1778563" y="1218253"/>
            <a:chExt cx="3142089" cy="970253"/>
          </a:xfrm>
        </p:grpSpPr>
        <p:sp>
          <p:nvSpPr>
            <p:cNvPr id="55" name="矩形 54"/>
            <p:cNvSpPr/>
            <p:nvPr/>
          </p:nvSpPr>
          <p:spPr>
            <a:xfrm>
              <a:off x="1778563" y="1542175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786188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您的标题一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47920" y="2853667"/>
            <a:ext cx="1900602" cy="1389570"/>
            <a:chOff x="1696511" y="2790392"/>
            <a:chExt cx="1900602" cy="1389570"/>
          </a:xfrm>
        </p:grpSpPr>
        <p:sp>
          <p:nvSpPr>
            <p:cNvPr id="45" name="Freeform 5"/>
            <p:cNvSpPr/>
            <p:nvPr/>
          </p:nvSpPr>
          <p:spPr bwMode="auto">
            <a:xfrm>
              <a:off x="1696511" y="2790392"/>
              <a:ext cx="1900602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7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7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288736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16165" y="2796525"/>
            <a:ext cx="1900602" cy="1389570"/>
            <a:chOff x="3364756" y="2733250"/>
            <a:chExt cx="1900602" cy="1389570"/>
          </a:xfrm>
        </p:grpSpPr>
        <p:sp>
          <p:nvSpPr>
            <p:cNvPr id="48" name="Freeform 8"/>
            <p:cNvSpPr/>
            <p:nvPr/>
          </p:nvSpPr>
          <p:spPr bwMode="auto">
            <a:xfrm>
              <a:off x="3364756" y="2733250"/>
              <a:ext cx="1900602" cy="1389570"/>
            </a:xfrm>
            <a:custGeom>
              <a:avLst/>
              <a:gdLst>
                <a:gd name="T0" fmla="*/ 1408 w 2454"/>
                <a:gd name="T1" fmla="*/ 1966 h 2141"/>
                <a:gd name="T2" fmla="*/ 1887 w 2454"/>
                <a:gd name="T3" fmla="*/ 1136 h 2141"/>
                <a:gd name="T4" fmla="*/ 2365 w 2454"/>
                <a:gd name="T5" fmla="*/ 309 h 2141"/>
                <a:gd name="T6" fmla="*/ 2189 w 2454"/>
                <a:gd name="T7" fmla="*/ 0 h 2141"/>
                <a:gd name="T8" fmla="*/ 1231 w 2454"/>
                <a:gd name="T9" fmla="*/ 0 h 2141"/>
                <a:gd name="T10" fmla="*/ 276 w 2454"/>
                <a:gd name="T11" fmla="*/ 0 h 2141"/>
                <a:gd name="T12" fmla="*/ 97 w 2454"/>
                <a:gd name="T13" fmla="*/ 307 h 2141"/>
                <a:gd name="T14" fmla="*/ 576 w 2454"/>
                <a:gd name="T15" fmla="*/ 1136 h 2141"/>
                <a:gd name="T16" fmla="*/ 1053 w 2454"/>
                <a:gd name="T17" fmla="*/ 1963 h 2141"/>
                <a:gd name="T18" fmla="*/ 1408 w 2454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1">
                  <a:moveTo>
                    <a:pt x="1408" y="1966"/>
                  </a:moveTo>
                  <a:lnTo>
                    <a:pt x="1887" y="1136"/>
                  </a:lnTo>
                  <a:cubicBezTo>
                    <a:pt x="2046" y="861"/>
                    <a:pt x="2205" y="585"/>
                    <a:pt x="2365" y="309"/>
                  </a:cubicBezTo>
                  <a:cubicBezTo>
                    <a:pt x="2454" y="113"/>
                    <a:pt x="2396" y="9"/>
                    <a:pt x="2189" y="0"/>
                  </a:cubicBezTo>
                  <a:lnTo>
                    <a:pt x="1231" y="0"/>
                  </a:lnTo>
                  <a:cubicBezTo>
                    <a:pt x="913" y="0"/>
                    <a:pt x="595" y="0"/>
                    <a:pt x="276" y="0"/>
                  </a:cubicBezTo>
                  <a:cubicBezTo>
                    <a:pt x="61" y="21"/>
                    <a:pt x="0" y="123"/>
                    <a:pt x="97" y="307"/>
                  </a:cubicBezTo>
                  <a:lnTo>
                    <a:pt x="576" y="1136"/>
                  </a:lnTo>
                  <a:cubicBezTo>
                    <a:pt x="735" y="1412"/>
                    <a:pt x="894" y="1688"/>
                    <a:pt x="1053" y="1963"/>
                  </a:cubicBezTo>
                  <a:cubicBezTo>
                    <a:pt x="1179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890110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84486" y="2853667"/>
            <a:ext cx="1898864" cy="1389570"/>
            <a:chOff x="5033077" y="2790392"/>
            <a:chExt cx="1898864" cy="1389570"/>
          </a:xfrm>
        </p:grpSpPr>
        <p:sp>
          <p:nvSpPr>
            <p:cNvPr id="46" name="Freeform 6"/>
            <p:cNvSpPr/>
            <p:nvPr/>
          </p:nvSpPr>
          <p:spPr bwMode="auto">
            <a:xfrm>
              <a:off x="5033077" y="2790392"/>
              <a:ext cx="1898864" cy="1389570"/>
            </a:xfrm>
            <a:custGeom>
              <a:avLst/>
              <a:gdLst>
                <a:gd name="T0" fmla="*/ 1407 w 2453"/>
                <a:gd name="T1" fmla="*/ 175 h 2140"/>
                <a:gd name="T2" fmla="*/ 1886 w 2453"/>
                <a:gd name="T3" fmla="*/ 1005 h 2140"/>
                <a:gd name="T4" fmla="*/ 2364 w 2453"/>
                <a:gd name="T5" fmla="*/ 1832 h 2140"/>
                <a:gd name="T6" fmla="*/ 2188 w 2453"/>
                <a:gd name="T7" fmla="*/ 2140 h 2140"/>
                <a:gd name="T8" fmla="*/ 1231 w 2453"/>
                <a:gd name="T9" fmla="*/ 2140 h 2140"/>
                <a:gd name="T10" fmla="*/ 276 w 2453"/>
                <a:gd name="T11" fmla="*/ 2140 h 2140"/>
                <a:gd name="T12" fmla="*/ 96 w 2453"/>
                <a:gd name="T13" fmla="*/ 1834 h 2140"/>
                <a:gd name="T14" fmla="*/ 575 w 2453"/>
                <a:gd name="T15" fmla="*/ 1005 h 2140"/>
                <a:gd name="T16" fmla="*/ 1052 w 2453"/>
                <a:gd name="T17" fmla="*/ 178 h 2140"/>
                <a:gd name="T18" fmla="*/ 1407 w 2453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0">
                  <a:moveTo>
                    <a:pt x="1407" y="175"/>
                  </a:moveTo>
                  <a:lnTo>
                    <a:pt x="1886" y="1005"/>
                  </a:lnTo>
                  <a:cubicBezTo>
                    <a:pt x="2045" y="1280"/>
                    <a:pt x="2205" y="1556"/>
                    <a:pt x="2364" y="1832"/>
                  </a:cubicBezTo>
                  <a:cubicBezTo>
                    <a:pt x="2453" y="2028"/>
                    <a:pt x="2396" y="2132"/>
                    <a:pt x="2188" y="2140"/>
                  </a:cubicBezTo>
                  <a:lnTo>
                    <a:pt x="1231" y="2140"/>
                  </a:lnTo>
                  <a:cubicBezTo>
                    <a:pt x="912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3" y="453"/>
                    <a:pt x="1052" y="178"/>
                  </a:cubicBezTo>
                  <a:cubicBezTo>
                    <a:pt x="1178" y="2"/>
                    <a:pt x="1296" y="0"/>
                    <a:pt x="1407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5557547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652731" y="2796525"/>
            <a:ext cx="1898864" cy="1389570"/>
            <a:chOff x="6701322" y="2733250"/>
            <a:chExt cx="1898864" cy="1389570"/>
          </a:xfrm>
        </p:grpSpPr>
        <p:sp>
          <p:nvSpPr>
            <p:cNvPr id="49" name="Freeform 9"/>
            <p:cNvSpPr/>
            <p:nvPr/>
          </p:nvSpPr>
          <p:spPr bwMode="auto">
            <a:xfrm>
              <a:off x="6701322" y="2733250"/>
              <a:ext cx="1898864" cy="1389570"/>
            </a:xfrm>
            <a:custGeom>
              <a:avLst/>
              <a:gdLst>
                <a:gd name="T0" fmla="*/ 1408 w 2453"/>
                <a:gd name="T1" fmla="*/ 1966 h 2141"/>
                <a:gd name="T2" fmla="*/ 1886 w 2453"/>
                <a:gd name="T3" fmla="*/ 1136 h 2141"/>
                <a:gd name="T4" fmla="*/ 2364 w 2453"/>
                <a:gd name="T5" fmla="*/ 309 h 2141"/>
                <a:gd name="T6" fmla="*/ 2188 w 2453"/>
                <a:gd name="T7" fmla="*/ 0 h 2141"/>
                <a:gd name="T8" fmla="*/ 1231 w 2453"/>
                <a:gd name="T9" fmla="*/ 0 h 2141"/>
                <a:gd name="T10" fmla="*/ 276 w 2453"/>
                <a:gd name="T11" fmla="*/ 0 h 2141"/>
                <a:gd name="T12" fmla="*/ 96 w 2453"/>
                <a:gd name="T13" fmla="*/ 307 h 2141"/>
                <a:gd name="T14" fmla="*/ 575 w 2453"/>
                <a:gd name="T15" fmla="*/ 1136 h 2141"/>
                <a:gd name="T16" fmla="*/ 1052 w 2453"/>
                <a:gd name="T17" fmla="*/ 1963 h 2141"/>
                <a:gd name="T18" fmla="*/ 1408 w 2453"/>
                <a:gd name="T19" fmla="*/ 1966 h 2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3" h="2141">
                  <a:moveTo>
                    <a:pt x="1408" y="1966"/>
                  </a:moveTo>
                  <a:lnTo>
                    <a:pt x="1886" y="1136"/>
                  </a:lnTo>
                  <a:cubicBezTo>
                    <a:pt x="2046" y="861"/>
                    <a:pt x="2205" y="585"/>
                    <a:pt x="2364" y="309"/>
                  </a:cubicBezTo>
                  <a:cubicBezTo>
                    <a:pt x="2453" y="113"/>
                    <a:pt x="2396" y="9"/>
                    <a:pt x="2188" y="0"/>
                  </a:cubicBezTo>
                  <a:lnTo>
                    <a:pt x="1231" y="0"/>
                  </a:lnTo>
                  <a:cubicBezTo>
                    <a:pt x="912" y="0"/>
                    <a:pt x="594" y="0"/>
                    <a:pt x="276" y="0"/>
                  </a:cubicBezTo>
                  <a:cubicBezTo>
                    <a:pt x="61" y="21"/>
                    <a:pt x="0" y="123"/>
                    <a:pt x="96" y="307"/>
                  </a:cubicBezTo>
                  <a:lnTo>
                    <a:pt x="575" y="1136"/>
                  </a:lnTo>
                  <a:cubicBezTo>
                    <a:pt x="734" y="1412"/>
                    <a:pt x="893" y="1688"/>
                    <a:pt x="1052" y="1963"/>
                  </a:cubicBezTo>
                  <a:cubicBezTo>
                    <a:pt x="1178" y="2139"/>
                    <a:pt x="1297" y="2141"/>
                    <a:pt x="1408" y="1966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232088" y="2780159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320977" y="2853667"/>
            <a:ext cx="1898864" cy="1389570"/>
            <a:chOff x="8369568" y="2790392"/>
            <a:chExt cx="1898864" cy="1389570"/>
          </a:xfrm>
        </p:grpSpPr>
        <p:sp>
          <p:nvSpPr>
            <p:cNvPr id="47" name="Freeform 7"/>
            <p:cNvSpPr/>
            <p:nvPr/>
          </p:nvSpPr>
          <p:spPr bwMode="auto">
            <a:xfrm>
              <a:off x="8369568" y="2790392"/>
              <a:ext cx="1898864" cy="1389570"/>
            </a:xfrm>
            <a:custGeom>
              <a:avLst/>
              <a:gdLst>
                <a:gd name="T0" fmla="*/ 1408 w 2454"/>
                <a:gd name="T1" fmla="*/ 175 h 2140"/>
                <a:gd name="T2" fmla="*/ 1887 w 2454"/>
                <a:gd name="T3" fmla="*/ 1005 h 2140"/>
                <a:gd name="T4" fmla="*/ 2364 w 2454"/>
                <a:gd name="T5" fmla="*/ 1832 h 2140"/>
                <a:gd name="T6" fmla="*/ 2189 w 2454"/>
                <a:gd name="T7" fmla="*/ 2140 h 2140"/>
                <a:gd name="T8" fmla="*/ 1231 w 2454"/>
                <a:gd name="T9" fmla="*/ 2140 h 2140"/>
                <a:gd name="T10" fmla="*/ 276 w 2454"/>
                <a:gd name="T11" fmla="*/ 2140 h 2140"/>
                <a:gd name="T12" fmla="*/ 96 w 2454"/>
                <a:gd name="T13" fmla="*/ 1834 h 2140"/>
                <a:gd name="T14" fmla="*/ 575 w 2454"/>
                <a:gd name="T15" fmla="*/ 1005 h 2140"/>
                <a:gd name="T16" fmla="*/ 1053 w 2454"/>
                <a:gd name="T17" fmla="*/ 178 h 2140"/>
                <a:gd name="T18" fmla="*/ 1408 w 2454"/>
                <a:gd name="T19" fmla="*/ 175 h 2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54" h="2140">
                  <a:moveTo>
                    <a:pt x="1408" y="175"/>
                  </a:moveTo>
                  <a:lnTo>
                    <a:pt x="1887" y="1005"/>
                  </a:lnTo>
                  <a:cubicBezTo>
                    <a:pt x="2046" y="1280"/>
                    <a:pt x="2205" y="1556"/>
                    <a:pt x="2364" y="1832"/>
                  </a:cubicBezTo>
                  <a:cubicBezTo>
                    <a:pt x="2454" y="2028"/>
                    <a:pt x="2396" y="2132"/>
                    <a:pt x="2189" y="2140"/>
                  </a:cubicBezTo>
                  <a:lnTo>
                    <a:pt x="1231" y="2140"/>
                  </a:lnTo>
                  <a:cubicBezTo>
                    <a:pt x="913" y="2140"/>
                    <a:pt x="594" y="2140"/>
                    <a:pt x="276" y="2140"/>
                  </a:cubicBezTo>
                  <a:cubicBezTo>
                    <a:pt x="61" y="2119"/>
                    <a:pt x="0" y="2018"/>
                    <a:pt x="96" y="1834"/>
                  </a:cubicBezTo>
                  <a:lnTo>
                    <a:pt x="575" y="1005"/>
                  </a:lnTo>
                  <a:cubicBezTo>
                    <a:pt x="734" y="729"/>
                    <a:pt x="894" y="453"/>
                    <a:pt x="1053" y="178"/>
                  </a:cubicBezTo>
                  <a:cubicBezTo>
                    <a:pt x="1178" y="2"/>
                    <a:pt x="1297" y="0"/>
                    <a:pt x="1408" y="175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936115" y="3249645"/>
              <a:ext cx="84510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4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02895" y="4517602"/>
            <a:ext cx="2148696" cy="970253"/>
            <a:chOff x="3751485" y="4454327"/>
            <a:chExt cx="3142089" cy="970253"/>
          </a:xfrm>
        </p:grpSpPr>
        <p:sp>
          <p:nvSpPr>
            <p:cNvPr id="62" name="矩形 61"/>
            <p:cNvSpPr/>
            <p:nvPr/>
          </p:nvSpPr>
          <p:spPr>
            <a:xfrm>
              <a:off x="3751485" y="4778249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3801934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您的标题二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35216" y="1507774"/>
            <a:ext cx="2148696" cy="970253"/>
            <a:chOff x="5483806" y="1218253"/>
            <a:chExt cx="3142089" cy="970253"/>
          </a:xfrm>
        </p:grpSpPr>
        <p:sp>
          <p:nvSpPr>
            <p:cNvPr id="87" name="矩形 86"/>
            <p:cNvSpPr/>
            <p:nvPr/>
          </p:nvSpPr>
          <p:spPr>
            <a:xfrm>
              <a:off x="5483806" y="1542175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5491431" y="1218253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您的标题三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91599" y="4517602"/>
            <a:ext cx="2148696" cy="970253"/>
            <a:chOff x="7240189" y="4454327"/>
            <a:chExt cx="3142089" cy="970253"/>
          </a:xfrm>
        </p:grpSpPr>
        <p:sp>
          <p:nvSpPr>
            <p:cNvPr id="89" name="矩形 88"/>
            <p:cNvSpPr/>
            <p:nvPr/>
          </p:nvSpPr>
          <p:spPr>
            <a:xfrm>
              <a:off x="7240189" y="4778249"/>
              <a:ext cx="314208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7273202" y="4454327"/>
              <a:ext cx="1582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您的标题四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55500" y="1507774"/>
            <a:ext cx="2297688" cy="970253"/>
            <a:chOff x="8804091" y="1218253"/>
            <a:chExt cx="2297688" cy="970253"/>
          </a:xfrm>
        </p:grpSpPr>
        <p:sp>
          <p:nvSpPr>
            <p:cNvPr id="91" name="矩形 90"/>
            <p:cNvSpPr/>
            <p:nvPr/>
          </p:nvSpPr>
          <p:spPr>
            <a:xfrm>
              <a:off x="8804091" y="1542175"/>
              <a:ext cx="22976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811714" y="1218253"/>
              <a:ext cx="108234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您的标题五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252070" y="1733769"/>
            <a:ext cx="1824404" cy="2516376"/>
            <a:chOff x="2252070" y="1844824"/>
            <a:chExt cx="1824404" cy="2516376"/>
          </a:xfrm>
        </p:grpSpPr>
        <p:sp>
          <p:nvSpPr>
            <p:cNvPr id="74" name="Freeform 5"/>
            <p:cNvSpPr/>
            <p:nvPr/>
          </p:nvSpPr>
          <p:spPr bwMode="auto">
            <a:xfrm>
              <a:off x="2252070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2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7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2" y="2662"/>
                  </a:cubicBezTo>
                  <a:cubicBezTo>
                    <a:pt x="2558" y="2748"/>
                    <a:pt x="1656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5" y="2414"/>
                    <a:pt x="0" y="2006"/>
                    <a:pt x="0" y="1551"/>
                  </a:cubicBezTo>
                  <a:cubicBezTo>
                    <a:pt x="0" y="695"/>
                    <a:pt x="694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Oval 6"/>
            <p:cNvSpPr>
              <a:spLocks noChangeArrowheads="1"/>
            </p:cNvSpPr>
            <p:nvPr/>
          </p:nvSpPr>
          <p:spPr bwMode="auto">
            <a:xfrm>
              <a:off x="2864886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TextBox 14"/>
            <p:cNvSpPr txBox="1"/>
            <p:nvPr/>
          </p:nvSpPr>
          <p:spPr>
            <a:xfrm>
              <a:off x="2461119" y="2514012"/>
              <a:ext cx="14063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TextBox 15"/>
            <p:cNvSpPr txBox="1"/>
            <p:nvPr/>
          </p:nvSpPr>
          <p:spPr>
            <a:xfrm>
              <a:off x="2464994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2975924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27616" y="1733769"/>
            <a:ext cx="1824404" cy="2516376"/>
            <a:chOff x="5027616" y="1844824"/>
            <a:chExt cx="1824404" cy="2516376"/>
          </a:xfrm>
        </p:grpSpPr>
        <p:sp>
          <p:nvSpPr>
            <p:cNvPr id="76" name="Freeform 7"/>
            <p:cNvSpPr/>
            <p:nvPr/>
          </p:nvSpPr>
          <p:spPr bwMode="auto">
            <a:xfrm>
              <a:off x="5027616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8" y="2748"/>
                    <a:pt x="1657" y="3650"/>
                    <a:pt x="1551" y="3756"/>
                  </a:cubicBezTo>
                  <a:cubicBezTo>
                    <a:pt x="1437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7" name="Oval 8"/>
            <p:cNvSpPr>
              <a:spLocks noChangeArrowheads="1"/>
            </p:cNvSpPr>
            <p:nvPr/>
          </p:nvSpPr>
          <p:spPr bwMode="auto">
            <a:xfrm>
              <a:off x="5640432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TextBox 14"/>
            <p:cNvSpPr txBox="1"/>
            <p:nvPr/>
          </p:nvSpPr>
          <p:spPr>
            <a:xfrm>
              <a:off x="5344897" y="2514012"/>
              <a:ext cx="12982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TextBox 15"/>
            <p:cNvSpPr txBox="1"/>
            <p:nvPr/>
          </p:nvSpPr>
          <p:spPr>
            <a:xfrm>
              <a:off x="5244593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5732140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03163" y="1733769"/>
            <a:ext cx="1824404" cy="2516376"/>
            <a:chOff x="7803163" y="1844824"/>
            <a:chExt cx="1824404" cy="2516376"/>
          </a:xfrm>
        </p:grpSpPr>
        <p:sp>
          <p:nvSpPr>
            <p:cNvPr id="78" name="Freeform 9"/>
            <p:cNvSpPr/>
            <p:nvPr/>
          </p:nvSpPr>
          <p:spPr bwMode="auto">
            <a:xfrm>
              <a:off x="7803163" y="2149955"/>
              <a:ext cx="1824404" cy="2211245"/>
            </a:xfrm>
            <a:custGeom>
              <a:avLst/>
              <a:gdLst>
                <a:gd name="T0" fmla="*/ 1551 w 3102"/>
                <a:gd name="T1" fmla="*/ 0 h 3756"/>
                <a:gd name="T2" fmla="*/ 3102 w 3102"/>
                <a:gd name="T3" fmla="*/ 1551 h 3756"/>
                <a:gd name="T4" fmla="*/ 2633 w 3102"/>
                <a:gd name="T5" fmla="*/ 2662 h 3756"/>
                <a:gd name="T6" fmla="*/ 1551 w 3102"/>
                <a:gd name="T7" fmla="*/ 3756 h 3756"/>
                <a:gd name="T8" fmla="*/ 507 w 3102"/>
                <a:gd name="T9" fmla="*/ 2698 h 3756"/>
                <a:gd name="T10" fmla="*/ 0 w 3102"/>
                <a:gd name="T11" fmla="*/ 1551 h 3756"/>
                <a:gd name="T12" fmla="*/ 1551 w 3102"/>
                <a:gd name="T13" fmla="*/ 0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0"/>
                  </a:moveTo>
                  <a:cubicBezTo>
                    <a:pt x="2408" y="0"/>
                    <a:pt x="3102" y="695"/>
                    <a:pt x="3102" y="1551"/>
                  </a:cubicBezTo>
                  <a:cubicBezTo>
                    <a:pt x="3102" y="1987"/>
                    <a:pt x="2922" y="2381"/>
                    <a:pt x="2633" y="2662"/>
                  </a:cubicBezTo>
                  <a:cubicBezTo>
                    <a:pt x="2559" y="2748"/>
                    <a:pt x="1657" y="3650"/>
                    <a:pt x="1551" y="3756"/>
                  </a:cubicBezTo>
                  <a:cubicBezTo>
                    <a:pt x="1438" y="3642"/>
                    <a:pt x="576" y="2768"/>
                    <a:pt x="507" y="2698"/>
                  </a:cubicBezTo>
                  <a:cubicBezTo>
                    <a:pt x="196" y="2414"/>
                    <a:pt x="0" y="2006"/>
                    <a:pt x="0" y="1551"/>
                  </a:cubicBezTo>
                  <a:cubicBezTo>
                    <a:pt x="0" y="695"/>
                    <a:pt x="695" y="0"/>
                    <a:pt x="1551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8415979" y="1844824"/>
              <a:ext cx="598772" cy="598773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TextBox 14"/>
            <p:cNvSpPr txBox="1"/>
            <p:nvPr/>
          </p:nvSpPr>
          <p:spPr>
            <a:xfrm>
              <a:off x="7990458" y="2514012"/>
              <a:ext cx="13985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1" name="TextBox 15"/>
            <p:cNvSpPr txBox="1"/>
            <p:nvPr/>
          </p:nvSpPr>
          <p:spPr>
            <a:xfrm>
              <a:off x="7990459" y="2830414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8501389" y="1911200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39843" y="3125265"/>
            <a:ext cx="1824404" cy="2465309"/>
            <a:chOff x="3639843" y="3236320"/>
            <a:chExt cx="1824404" cy="2465309"/>
          </a:xfrm>
        </p:grpSpPr>
        <p:sp>
          <p:nvSpPr>
            <p:cNvPr id="80" name="Freeform 11"/>
            <p:cNvSpPr/>
            <p:nvPr/>
          </p:nvSpPr>
          <p:spPr bwMode="auto">
            <a:xfrm>
              <a:off x="3639843" y="3236320"/>
              <a:ext cx="1824404" cy="2209969"/>
            </a:xfrm>
            <a:custGeom>
              <a:avLst/>
              <a:gdLst>
                <a:gd name="T0" fmla="*/ 1550 w 3101"/>
                <a:gd name="T1" fmla="*/ 3756 h 3756"/>
                <a:gd name="T2" fmla="*/ 3101 w 3101"/>
                <a:gd name="T3" fmla="*/ 2205 h 3756"/>
                <a:gd name="T4" fmla="*/ 2632 w 3101"/>
                <a:gd name="T5" fmla="*/ 1093 h 3756"/>
                <a:gd name="T6" fmla="*/ 1551 w 3101"/>
                <a:gd name="T7" fmla="*/ 0 h 3756"/>
                <a:gd name="T8" fmla="*/ 506 w 3101"/>
                <a:gd name="T9" fmla="*/ 1058 h 3756"/>
                <a:gd name="T10" fmla="*/ 0 w 3101"/>
                <a:gd name="T11" fmla="*/ 2205 h 3756"/>
                <a:gd name="T12" fmla="*/ 1550 w 3101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1" h="3756">
                  <a:moveTo>
                    <a:pt x="1550" y="3756"/>
                  </a:moveTo>
                  <a:cubicBezTo>
                    <a:pt x="2407" y="3756"/>
                    <a:pt x="3101" y="3061"/>
                    <a:pt x="3101" y="2205"/>
                  </a:cubicBezTo>
                  <a:cubicBezTo>
                    <a:pt x="3101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5" y="988"/>
                    <a:pt x="506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0" y="3756"/>
                  </a:cubicBezTo>
                  <a:close/>
                </a:path>
              </a:pathLst>
            </a:custGeom>
            <a:solidFill>
              <a:srgbClr val="433D3C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1" name="Oval 12"/>
            <p:cNvSpPr>
              <a:spLocks noChangeArrowheads="1"/>
            </p:cNvSpPr>
            <p:nvPr/>
          </p:nvSpPr>
          <p:spPr bwMode="auto">
            <a:xfrm>
              <a:off x="4252659" y="5102856"/>
              <a:ext cx="598772" cy="598773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322101" y="517768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5" name="TextBox 14"/>
            <p:cNvSpPr txBox="1"/>
            <p:nvPr/>
          </p:nvSpPr>
          <p:spPr>
            <a:xfrm>
              <a:off x="3941605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TextBox 15"/>
            <p:cNvSpPr txBox="1"/>
            <p:nvPr/>
          </p:nvSpPr>
          <p:spPr>
            <a:xfrm>
              <a:off x="3841300" y="4201108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15389" y="3125265"/>
            <a:ext cx="1824404" cy="2465309"/>
            <a:chOff x="6415389" y="3236320"/>
            <a:chExt cx="1824404" cy="2465309"/>
          </a:xfrm>
        </p:grpSpPr>
        <p:sp>
          <p:nvSpPr>
            <p:cNvPr id="82" name="Freeform 13"/>
            <p:cNvSpPr/>
            <p:nvPr/>
          </p:nvSpPr>
          <p:spPr bwMode="auto">
            <a:xfrm>
              <a:off x="6415389" y="3236320"/>
              <a:ext cx="1824404" cy="2209969"/>
            </a:xfrm>
            <a:custGeom>
              <a:avLst/>
              <a:gdLst>
                <a:gd name="T0" fmla="*/ 1551 w 3102"/>
                <a:gd name="T1" fmla="*/ 3756 h 3756"/>
                <a:gd name="T2" fmla="*/ 3102 w 3102"/>
                <a:gd name="T3" fmla="*/ 2205 h 3756"/>
                <a:gd name="T4" fmla="*/ 2632 w 3102"/>
                <a:gd name="T5" fmla="*/ 1093 h 3756"/>
                <a:gd name="T6" fmla="*/ 1551 w 3102"/>
                <a:gd name="T7" fmla="*/ 0 h 3756"/>
                <a:gd name="T8" fmla="*/ 507 w 3102"/>
                <a:gd name="T9" fmla="*/ 1058 h 3756"/>
                <a:gd name="T10" fmla="*/ 0 w 3102"/>
                <a:gd name="T11" fmla="*/ 2205 h 3756"/>
                <a:gd name="T12" fmla="*/ 1551 w 3102"/>
                <a:gd name="T13" fmla="*/ 3756 h 3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2" h="3756">
                  <a:moveTo>
                    <a:pt x="1551" y="3756"/>
                  </a:moveTo>
                  <a:cubicBezTo>
                    <a:pt x="2407" y="3756"/>
                    <a:pt x="3102" y="3061"/>
                    <a:pt x="3102" y="2205"/>
                  </a:cubicBezTo>
                  <a:cubicBezTo>
                    <a:pt x="3102" y="1769"/>
                    <a:pt x="2922" y="1375"/>
                    <a:pt x="2632" y="1093"/>
                  </a:cubicBezTo>
                  <a:cubicBezTo>
                    <a:pt x="2558" y="1008"/>
                    <a:pt x="1656" y="106"/>
                    <a:pt x="1551" y="0"/>
                  </a:cubicBezTo>
                  <a:cubicBezTo>
                    <a:pt x="1437" y="114"/>
                    <a:pt x="576" y="988"/>
                    <a:pt x="507" y="1058"/>
                  </a:cubicBezTo>
                  <a:cubicBezTo>
                    <a:pt x="195" y="1342"/>
                    <a:pt x="0" y="1750"/>
                    <a:pt x="0" y="2205"/>
                  </a:cubicBezTo>
                  <a:cubicBezTo>
                    <a:pt x="0" y="3061"/>
                    <a:pt x="694" y="3756"/>
                    <a:pt x="1551" y="3756"/>
                  </a:cubicBezTo>
                  <a:close/>
                </a:path>
              </a:pathLst>
            </a:custGeom>
            <a:solidFill>
              <a:srgbClr val="433D3C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Oval 14"/>
            <p:cNvSpPr>
              <a:spLocks noChangeArrowheads="1"/>
            </p:cNvSpPr>
            <p:nvPr/>
          </p:nvSpPr>
          <p:spPr bwMode="auto">
            <a:xfrm>
              <a:off x="7028205" y="5102856"/>
              <a:ext cx="598772" cy="598773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7111589" y="5170941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TextBox 14"/>
            <p:cNvSpPr txBox="1"/>
            <p:nvPr/>
          </p:nvSpPr>
          <p:spPr>
            <a:xfrm>
              <a:off x="6748190" y="3884706"/>
              <a:ext cx="12982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TextBox 15"/>
            <p:cNvSpPr txBox="1"/>
            <p:nvPr/>
          </p:nvSpPr>
          <p:spPr>
            <a:xfrm>
              <a:off x="6647885" y="4201108"/>
              <a:ext cx="13985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 bwMode="auto">
          <a:xfrm>
            <a:off x="6676877" y="1675728"/>
            <a:ext cx="3670770" cy="3552746"/>
          </a:xfrm>
          <a:prstGeom prst="rect">
            <a:avLst/>
          </a:prstGeom>
          <a:solidFill>
            <a:schemeClr val="bg2">
              <a:lumMod val="95000"/>
            </a:schemeClr>
          </a:solidFill>
          <a:ln w="14288" cap="flat">
            <a:solidFill>
              <a:srgbClr val="B3B3B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831031" y="1924048"/>
            <a:ext cx="336246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</a:t>
            </a:r>
            <a:r>
              <a:rPr lang="en-US" altLang="zh-CN" sz="12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1634679" y="2196023"/>
            <a:ext cx="2245596" cy="2233831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40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Freeform 6"/>
          <p:cNvSpPr>
            <a:spLocks noEditPoints="1"/>
          </p:cNvSpPr>
          <p:nvPr/>
        </p:nvSpPr>
        <p:spPr bwMode="auto">
          <a:xfrm>
            <a:off x="3974817" y="2190678"/>
            <a:ext cx="2245594" cy="2244522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>
              <a:spcBef>
                <a:spcPct val="20000"/>
              </a:spcBef>
              <a:buChar char="•"/>
            </a:pPr>
            <a:endParaRPr lang="zh-CN" altLang="en-US" sz="140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8" name="Freeform 7"/>
          <p:cNvSpPr>
            <a:spLocks noEditPoints="1"/>
          </p:cNvSpPr>
          <p:nvPr/>
        </p:nvSpPr>
        <p:spPr bwMode="auto">
          <a:xfrm>
            <a:off x="3499879" y="1819399"/>
            <a:ext cx="855335" cy="855335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9" name="Freeform 8"/>
          <p:cNvSpPr>
            <a:spLocks noEditPoints="1"/>
          </p:cNvSpPr>
          <p:nvPr/>
        </p:nvSpPr>
        <p:spPr bwMode="auto">
          <a:xfrm>
            <a:off x="4655733" y="4492175"/>
            <a:ext cx="534745" cy="534745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0" name="Freeform 9"/>
          <p:cNvSpPr>
            <a:spLocks noEditPoints="1"/>
          </p:cNvSpPr>
          <p:nvPr/>
        </p:nvSpPr>
        <p:spPr bwMode="auto">
          <a:xfrm>
            <a:off x="2940904" y="4545223"/>
            <a:ext cx="452674" cy="453956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1" name="Freeform 10"/>
          <p:cNvSpPr>
            <a:spLocks noEditPoints="1"/>
          </p:cNvSpPr>
          <p:nvPr/>
        </p:nvSpPr>
        <p:spPr bwMode="auto">
          <a:xfrm>
            <a:off x="3394336" y="4014124"/>
            <a:ext cx="1036147" cy="1037430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chemeClr val="bg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137877" y="33188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03" name="矩形 102"/>
          <p:cNvSpPr/>
          <p:nvPr/>
        </p:nvSpPr>
        <p:spPr>
          <a:xfrm>
            <a:off x="4559131" y="331881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104" name="Freeform 19"/>
          <p:cNvSpPr>
            <a:spLocks noEditPoints="1"/>
          </p:cNvSpPr>
          <p:nvPr/>
        </p:nvSpPr>
        <p:spPr bwMode="auto">
          <a:xfrm>
            <a:off x="4867869" y="2750734"/>
            <a:ext cx="642463" cy="525768"/>
          </a:xfrm>
          <a:custGeom>
            <a:avLst/>
            <a:gdLst>
              <a:gd name="T0" fmla="*/ 787 w 1020"/>
              <a:gd name="T1" fmla="*/ 779 h 812"/>
              <a:gd name="T2" fmla="*/ 0 w 1020"/>
              <a:gd name="T3" fmla="*/ 779 h 812"/>
              <a:gd name="T4" fmla="*/ 408 w 1020"/>
              <a:gd name="T5" fmla="*/ 300 h 812"/>
              <a:gd name="T6" fmla="*/ 394 w 1020"/>
              <a:gd name="T7" fmla="*/ 286 h 812"/>
              <a:gd name="T8" fmla="*/ 744 w 1020"/>
              <a:gd name="T9" fmla="*/ 335 h 812"/>
              <a:gd name="T10" fmla="*/ 44 w 1020"/>
              <a:gd name="T11" fmla="*/ 274 h 812"/>
              <a:gd name="T12" fmla="*/ 280 w 1020"/>
              <a:gd name="T13" fmla="*/ 588 h 812"/>
              <a:gd name="T14" fmla="*/ 134 w 1020"/>
              <a:gd name="T15" fmla="*/ 495 h 812"/>
              <a:gd name="T16" fmla="*/ 134 w 1020"/>
              <a:gd name="T17" fmla="*/ 527 h 812"/>
              <a:gd name="T18" fmla="*/ 427 w 1020"/>
              <a:gd name="T19" fmla="*/ 434 h 812"/>
              <a:gd name="T20" fmla="*/ 134 w 1020"/>
              <a:gd name="T21" fmla="*/ 434 h 812"/>
              <a:gd name="T22" fmla="*/ 427 w 1020"/>
              <a:gd name="T23" fmla="*/ 404 h 812"/>
              <a:gd name="T24" fmla="*/ 755 w 1020"/>
              <a:gd name="T25" fmla="*/ 340 h 812"/>
              <a:gd name="T26" fmla="*/ 755 w 1020"/>
              <a:gd name="T27" fmla="*/ 340 h 812"/>
              <a:gd name="T28" fmla="*/ 756 w 1020"/>
              <a:gd name="T29" fmla="*/ 51 h 812"/>
              <a:gd name="T30" fmla="*/ 463 w 1020"/>
              <a:gd name="T31" fmla="*/ 183 h 812"/>
              <a:gd name="T32" fmla="*/ 798 w 1020"/>
              <a:gd name="T33" fmla="*/ 202 h 812"/>
              <a:gd name="T34" fmla="*/ 511 w 1020"/>
              <a:gd name="T35" fmla="*/ 140 h 812"/>
              <a:gd name="T36" fmla="*/ 808 w 1020"/>
              <a:gd name="T37" fmla="*/ 353 h 812"/>
              <a:gd name="T38" fmla="*/ 924 w 1020"/>
              <a:gd name="T39" fmla="*/ 211 h 812"/>
              <a:gd name="T40" fmla="*/ 955 w 1020"/>
              <a:gd name="T41" fmla="*/ 244 h 812"/>
              <a:gd name="T42" fmla="*/ 938 w 1020"/>
              <a:gd name="T43" fmla="*/ 208 h 812"/>
              <a:gd name="T44" fmla="*/ 932 w 1020"/>
              <a:gd name="T45" fmla="*/ 397 h 812"/>
              <a:gd name="T46" fmla="*/ 930 w 1020"/>
              <a:gd name="T47" fmla="*/ 436 h 812"/>
              <a:gd name="T48" fmla="*/ 962 w 1020"/>
              <a:gd name="T49" fmla="*/ 436 h 812"/>
              <a:gd name="T50" fmla="*/ 960 w 1020"/>
              <a:gd name="T51" fmla="*/ 397 h 812"/>
              <a:gd name="T52" fmla="*/ 954 w 1020"/>
              <a:gd name="T53" fmla="*/ 313 h 812"/>
              <a:gd name="T54" fmla="*/ 470 w 1020"/>
              <a:gd name="T55" fmla="*/ 437 h 812"/>
              <a:gd name="T56" fmla="*/ 515 w 1020"/>
              <a:gd name="T57" fmla="*/ 611 h 812"/>
              <a:gd name="T58" fmla="*/ 532 w 1020"/>
              <a:gd name="T59" fmla="*/ 597 h 812"/>
              <a:gd name="T60" fmla="*/ 539 w 1020"/>
              <a:gd name="T61" fmla="*/ 575 h 812"/>
              <a:gd name="T62" fmla="*/ 560 w 1020"/>
              <a:gd name="T63" fmla="*/ 589 h 812"/>
              <a:gd name="T64" fmla="*/ 575 w 1020"/>
              <a:gd name="T65" fmla="*/ 622 h 812"/>
              <a:gd name="T66" fmla="*/ 594 w 1020"/>
              <a:gd name="T67" fmla="*/ 636 h 812"/>
              <a:gd name="T68" fmla="*/ 623 w 1020"/>
              <a:gd name="T69" fmla="*/ 632 h 812"/>
              <a:gd name="T70" fmla="*/ 618 w 1020"/>
              <a:gd name="T71" fmla="*/ 615 h 812"/>
              <a:gd name="T72" fmla="*/ 603 w 1020"/>
              <a:gd name="T73" fmla="*/ 582 h 812"/>
              <a:gd name="T74" fmla="*/ 582 w 1020"/>
              <a:gd name="T75" fmla="*/ 568 h 812"/>
              <a:gd name="T76" fmla="*/ 634 w 1020"/>
              <a:gd name="T77" fmla="*/ 540 h 812"/>
              <a:gd name="T78" fmla="*/ 613 w 1020"/>
              <a:gd name="T79" fmla="*/ 534 h 812"/>
              <a:gd name="T80" fmla="*/ 599 w 1020"/>
              <a:gd name="T81" fmla="*/ 516 h 812"/>
              <a:gd name="T82" fmla="*/ 577 w 1020"/>
              <a:gd name="T83" fmla="*/ 509 h 812"/>
              <a:gd name="T84" fmla="*/ 563 w 1020"/>
              <a:gd name="T85" fmla="*/ 491 h 812"/>
              <a:gd name="T86" fmla="*/ 541 w 1020"/>
              <a:gd name="T87" fmla="*/ 485 h 812"/>
              <a:gd name="T88" fmla="*/ 527 w 1020"/>
              <a:gd name="T89" fmla="*/ 467 h 812"/>
              <a:gd name="T90" fmla="*/ 505 w 1020"/>
              <a:gd name="T91" fmla="*/ 461 h 812"/>
              <a:gd name="T92" fmla="*/ 491 w 1020"/>
              <a:gd name="T93" fmla="*/ 443 h 812"/>
              <a:gd name="T94" fmla="*/ 95 w 1020"/>
              <a:gd name="T95" fmla="*/ 327 h 812"/>
              <a:gd name="T96" fmla="*/ 95 w 1020"/>
              <a:gd name="T97" fmla="*/ 680 h 8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20" h="812">
                <a:moveTo>
                  <a:pt x="0" y="751"/>
                </a:moveTo>
                <a:lnTo>
                  <a:pt x="787" y="751"/>
                </a:lnTo>
                <a:lnTo>
                  <a:pt x="787" y="779"/>
                </a:lnTo>
                <a:cubicBezTo>
                  <a:pt x="787" y="797"/>
                  <a:pt x="772" y="812"/>
                  <a:pt x="754" y="812"/>
                </a:cubicBezTo>
                <a:lnTo>
                  <a:pt x="33" y="812"/>
                </a:lnTo>
                <a:cubicBezTo>
                  <a:pt x="15" y="812"/>
                  <a:pt x="0" y="797"/>
                  <a:pt x="0" y="779"/>
                </a:cubicBezTo>
                <a:lnTo>
                  <a:pt x="0" y="751"/>
                </a:lnTo>
                <a:close/>
                <a:moveTo>
                  <a:pt x="394" y="286"/>
                </a:moveTo>
                <a:cubicBezTo>
                  <a:pt x="402" y="286"/>
                  <a:pt x="408" y="292"/>
                  <a:pt x="408" y="300"/>
                </a:cubicBezTo>
                <a:cubicBezTo>
                  <a:pt x="408" y="308"/>
                  <a:pt x="402" y="315"/>
                  <a:pt x="394" y="315"/>
                </a:cubicBezTo>
                <a:cubicBezTo>
                  <a:pt x="386" y="315"/>
                  <a:pt x="379" y="308"/>
                  <a:pt x="379" y="300"/>
                </a:cubicBezTo>
                <a:cubicBezTo>
                  <a:pt x="379" y="292"/>
                  <a:pt x="386" y="286"/>
                  <a:pt x="394" y="286"/>
                </a:cubicBezTo>
                <a:close/>
                <a:moveTo>
                  <a:pt x="44" y="274"/>
                </a:moveTo>
                <a:lnTo>
                  <a:pt x="485" y="274"/>
                </a:lnTo>
                <a:cubicBezTo>
                  <a:pt x="576" y="280"/>
                  <a:pt x="662" y="297"/>
                  <a:pt x="744" y="335"/>
                </a:cubicBezTo>
                <a:lnTo>
                  <a:pt x="744" y="733"/>
                </a:lnTo>
                <a:lnTo>
                  <a:pt x="44" y="733"/>
                </a:lnTo>
                <a:lnTo>
                  <a:pt x="44" y="274"/>
                </a:lnTo>
                <a:close/>
                <a:moveTo>
                  <a:pt x="134" y="557"/>
                </a:moveTo>
                <a:lnTo>
                  <a:pt x="280" y="557"/>
                </a:lnTo>
                <a:lnTo>
                  <a:pt x="280" y="588"/>
                </a:lnTo>
                <a:lnTo>
                  <a:pt x="134" y="588"/>
                </a:lnTo>
                <a:lnTo>
                  <a:pt x="134" y="557"/>
                </a:lnTo>
                <a:close/>
                <a:moveTo>
                  <a:pt x="134" y="495"/>
                </a:moveTo>
                <a:lnTo>
                  <a:pt x="427" y="495"/>
                </a:lnTo>
                <a:lnTo>
                  <a:pt x="427" y="527"/>
                </a:lnTo>
                <a:lnTo>
                  <a:pt x="134" y="527"/>
                </a:lnTo>
                <a:lnTo>
                  <a:pt x="134" y="495"/>
                </a:lnTo>
                <a:close/>
                <a:moveTo>
                  <a:pt x="134" y="434"/>
                </a:moveTo>
                <a:lnTo>
                  <a:pt x="427" y="434"/>
                </a:lnTo>
                <a:lnTo>
                  <a:pt x="427" y="465"/>
                </a:lnTo>
                <a:lnTo>
                  <a:pt x="134" y="465"/>
                </a:lnTo>
                <a:lnTo>
                  <a:pt x="134" y="434"/>
                </a:lnTo>
                <a:close/>
                <a:moveTo>
                  <a:pt x="134" y="373"/>
                </a:moveTo>
                <a:lnTo>
                  <a:pt x="427" y="373"/>
                </a:lnTo>
                <a:lnTo>
                  <a:pt x="427" y="404"/>
                </a:lnTo>
                <a:lnTo>
                  <a:pt x="134" y="404"/>
                </a:lnTo>
                <a:lnTo>
                  <a:pt x="134" y="373"/>
                </a:lnTo>
                <a:close/>
                <a:moveTo>
                  <a:pt x="755" y="340"/>
                </a:moveTo>
                <a:cubicBezTo>
                  <a:pt x="766" y="345"/>
                  <a:pt x="793" y="358"/>
                  <a:pt x="800" y="362"/>
                </a:cubicBezTo>
                <a:cubicBezTo>
                  <a:pt x="818" y="375"/>
                  <a:pt x="771" y="381"/>
                  <a:pt x="755" y="383"/>
                </a:cubicBezTo>
                <a:lnTo>
                  <a:pt x="755" y="340"/>
                </a:lnTo>
                <a:close/>
                <a:moveTo>
                  <a:pt x="924" y="211"/>
                </a:moveTo>
                <a:cubicBezTo>
                  <a:pt x="881" y="164"/>
                  <a:pt x="838" y="116"/>
                  <a:pt x="796" y="68"/>
                </a:cubicBezTo>
                <a:cubicBezTo>
                  <a:pt x="781" y="53"/>
                  <a:pt x="775" y="53"/>
                  <a:pt x="756" y="51"/>
                </a:cubicBezTo>
                <a:lnTo>
                  <a:pt x="311" y="2"/>
                </a:lnTo>
                <a:cubicBezTo>
                  <a:pt x="302" y="0"/>
                  <a:pt x="299" y="6"/>
                  <a:pt x="305" y="12"/>
                </a:cubicBezTo>
                <a:lnTo>
                  <a:pt x="463" y="183"/>
                </a:lnTo>
                <a:cubicBezTo>
                  <a:pt x="489" y="133"/>
                  <a:pt x="506" y="106"/>
                  <a:pt x="587" y="116"/>
                </a:cubicBezTo>
                <a:cubicBezTo>
                  <a:pt x="641" y="122"/>
                  <a:pt x="682" y="134"/>
                  <a:pt x="733" y="154"/>
                </a:cubicBezTo>
                <a:cubicBezTo>
                  <a:pt x="766" y="166"/>
                  <a:pt x="783" y="177"/>
                  <a:pt x="798" y="202"/>
                </a:cubicBezTo>
                <a:cubicBezTo>
                  <a:pt x="785" y="185"/>
                  <a:pt x="764" y="174"/>
                  <a:pt x="741" y="165"/>
                </a:cubicBezTo>
                <a:cubicBezTo>
                  <a:pt x="693" y="146"/>
                  <a:pt x="642" y="134"/>
                  <a:pt x="591" y="128"/>
                </a:cubicBezTo>
                <a:cubicBezTo>
                  <a:pt x="561" y="124"/>
                  <a:pt x="531" y="124"/>
                  <a:pt x="511" y="140"/>
                </a:cubicBezTo>
                <a:cubicBezTo>
                  <a:pt x="492" y="154"/>
                  <a:pt x="465" y="217"/>
                  <a:pt x="454" y="240"/>
                </a:cubicBezTo>
                <a:cubicBezTo>
                  <a:pt x="447" y="255"/>
                  <a:pt x="455" y="261"/>
                  <a:pt x="468" y="261"/>
                </a:cubicBezTo>
                <a:cubicBezTo>
                  <a:pt x="587" y="266"/>
                  <a:pt x="703" y="297"/>
                  <a:pt x="808" y="353"/>
                </a:cubicBezTo>
                <a:lnTo>
                  <a:pt x="810" y="292"/>
                </a:lnTo>
                <a:cubicBezTo>
                  <a:pt x="848" y="297"/>
                  <a:pt x="886" y="303"/>
                  <a:pt x="924" y="308"/>
                </a:cubicBezTo>
                <a:lnTo>
                  <a:pt x="924" y="211"/>
                </a:lnTo>
                <a:close/>
                <a:moveTo>
                  <a:pt x="1010" y="320"/>
                </a:moveTo>
                <a:cubicBezTo>
                  <a:pt x="1016" y="321"/>
                  <a:pt x="1020" y="314"/>
                  <a:pt x="1014" y="309"/>
                </a:cubicBezTo>
                <a:cubicBezTo>
                  <a:pt x="994" y="288"/>
                  <a:pt x="974" y="266"/>
                  <a:pt x="955" y="244"/>
                </a:cubicBezTo>
                <a:lnTo>
                  <a:pt x="955" y="216"/>
                </a:lnTo>
                <a:cubicBezTo>
                  <a:pt x="955" y="211"/>
                  <a:pt x="950" y="208"/>
                  <a:pt x="946" y="208"/>
                </a:cubicBezTo>
                <a:lnTo>
                  <a:pt x="938" y="208"/>
                </a:lnTo>
                <a:lnTo>
                  <a:pt x="937" y="379"/>
                </a:lnTo>
                <a:cubicBezTo>
                  <a:pt x="934" y="380"/>
                  <a:pt x="933" y="382"/>
                  <a:pt x="933" y="385"/>
                </a:cubicBezTo>
                <a:lnTo>
                  <a:pt x="932" y="397"/>
                </a:lnTo>
                <a:cubicBezTo>
                  <a:pt x="931" y="404"/>
                  <a:pt x="934" y="405"/>
                  <a:pt x="934" y="410"/>
                </a:cubicBezTo>
                <a:lnTo>
                  <a:pt x="933" y="424"/>
                </a:lnTo>
                <a:cubicBezTo>
                  <a:pt x="933" y="428"/>
                  <a:pt x="930" y="430"/>
                  <a:pt x="930" y="436"/>
                </a:cubicBezTo>
                <a:lnTo>
                  <a:pt x="918" y="537"/>
                </a:lnTo>
                <a:cubicBezTo>
                  <a:pt x="924" y="549"/>
                  <a:pt x="967" y="549"/>
                  <a:pt x="974" y="537"/>
                </a:cubicBezTo>
                <a:lnTo>
                  <a:pt x="962" y="436"/>
                </a:lnTo>
                <a:cubicBezTo>
                  <a:pt x="962" y="430"/>
                  <a:pt x="959" y="429"/>
                  <a:pt x="958" y="424"/>
                </a:cubicBezTo>
                <a:lnTo>
                  <a:pt x="958" y="410"/>
                </a:lnTo>
                <a:cubicBezTo>
                  <a:pt x="957" y="404"/>
                  <a:pt x="961" y="405"/>
                  <a:pt x="960" y="397"/>
                </a:cubicBezTo>
                <a:lnTo>
                  <a:pt x="960" y="385"/>
                </a:lnTo>
                <a:cubicBezTo>
                  <a:pt x="959" y="382"/>
                  <a:pt x="958" y="380"/>
                  <a:pt x="954" y="379"/>
                </a:cubicBezTo>
                <a:lnTo>
                  <a:pt x="954" y="313"/>
                </a:lnTo>
                <a:cubicBezTo>
                  <a:pt x="973" y="315"/>
                  <a:pt x="991" y="318"/>
                  <a:pt x="1010" y="320"/>
                </a:cubicBezTo>
                <a:close/>
                <a:moveTo>
                  <a:pt x="481" y="435"/>
                </a:moveTo>
                <a:lnTo>
                  <a:pt x="470" y="437"/>
                </a:lnTo>
                <a:lnTo>
                  <a:pt x="506" y="622"/>
                </a:lnTo>
                <a:lnTo>
                  <a:pt x="517" y="620"/>
                </a:lnTo>
                <a:lnTo>
                  <a:pt x="515" y="611"/>
                </a:lnTo>
                <a:lnTo>
                  <a:pt x="524" y="609"/>
                </a:lnTo>
                <a:lnTo>
                  <a:pt x="522" y="599"/>
                </a:lnTo>
                <a:lnTo>
                  <a:pt x="532" y="597"/>
                </a:lnTo>
                <a:lnTo>
                  <a:pt x="531" y="587"/>
                </a:lnTo>
                <a:lnTo>
                  <a:pt x="540" y="585"/>
                </a:lnTo>
                <a:lnTo>
                  <a:pt x="539" y="575"/>
                </a:lnTo>
                <a:lnTo>
                  <a:pt x="548" y="573"/>
                </a:lnTo>
                <a:lnTo>
                  <a:pt x="551" y="590"/>
                </a:lnTo>
                <a:lnTo>
                  <a:pt x="560" y="589"/>
                </a:lnTo>
                <a:lnTo>
                  <a:pt x="563" y="606"/>
                </a:lnTo>
                <a:lnTo>
                  <a:pt x="572" y="604"/>
                </a:lnTo>
                <a:lnTo>
                  <a:pt x="575" y="622"/>
                </a:lnTo>
                <a:lnTo>
                  <a:pt x="584" y="620"/>
                </a:lnTo>
                <a:lnTo>
                  <a:pt x="587" y="637"/>
                </a:lnTo>
                <a:lnTo>
                  <a:pt x="594" y="636"/>
                </a:lnTo>
                <a:lnTo>
                  <a:pt x="596" y="646"/>
                </a:lnTo>
                <a:lnTo>
                  <a:pt x="625" y="640"/>
                </a:lnTo>
                <a:lnTo>
                  <a:pt x="623" y="632"/>
                </a:lnTo>
                <a:lnTo>
                  <a:pt x="630" y="631"/>
                </a:lnTo>
                <a:lnTo>
                  <a:pt x="626" y="613"/>
                </a:lnTo>
                <a:lnTo>
                  <a:pt x="618" y="615"/>
                </a:lnTo>
                <a:lnTo>
                  <a:pt x="614" y="598"/>
                </a:lnTo>
                <a:lnTo>
                  <a:pt x="606" y="599"/>
                </a:lnTo>
                <a:lnTo>
                  <a:pt x="603" y="582"/>
                </a:lnTo>
                <a:lnTo>
                  <a:pt x="594" y="583"/>
                </a:lnTo>
                <a:lnTo>
                  <a:pt x="591" y="566"/>
                </a:lnTo>
                <a:lnTo>
                  <a:pt x="582" y="568"/>
                </a:lnTo>
                <a:lnTo>
                  <a:pt x="580" y="559"/>
                </a:lnTo>
                <a:lnTo>
                  <a:pt x="636" y="548"/>
                </a:lnTo>
                <a:lnTo>
                  <a:pt x="634" y="540"/>
                </a:lnTo>
                <a:lnTo>
                  <a:pt x="625" y="541"/>
                </a:lnTo>
                <a:lnTo>
                  <a:pt x="623" y="532"/>
                </a:lnTo>
                <a:lnTo>
                  <a:pt x="613" y="534"/>
                </a:lnTo>
                <a:lnTo>
                  <a:pt x="611" y="524"/>
                </a:lnTo>
                <a:lnTo>
                  <a:pt x="601" y="526"/>
                </a:lnTo>
                <a:lnTo>
                  <a:pt x="599" y="516"/>
                </a:lnTo>
                <a:lnTo>
                  <a:pt x="589" y="517"/>
                </a:lnTo>
                <a:lnTo>
                  <a:pt x="587" y="508"/>
                </a:lnTo>
                <a:lnTo>
                  <a:pt x="577" y="509"/>
                </a:lnTo>
                <a:lnTo>
                  <a:pt x="575" y="499"/>
                </a:lnTo>
                <a:lnTo>
                  <a:pt x="565" y="501"/>
                </a:lnTo>
                <a:lnTo>
                  <a:pt x="563" y="491"/>
                </a:lnTo>
                <a:lnTo>
                  <a:pt x="553" y="493"/>
                </a:lnTo>
                <a:lnTo>
                  <a:pt x="551" y="483"/>
                </a:lnTo>
                <a:lnTo>
                  <a:pt x="541" y="485"/>
                </a:lnTo>
                <a:lnTo>
                  <a:pt x="539" y="475"/>
                </a:lnTo>
                <a:lnTo>
                  <a:pt x="529" y="477"/>
                </a:lnTo>
                <a:lnTo>
                  <a:pt x="527" y="467"/>
                </a:lnTo>
                <a:lnTo>
                  <a:pt x="517" y="469"/>
                </a:lnTo>
                <a:lnTo>
                  <a:pt x="515" y="459"/>
                </a:lnTo>
                <a:lnTo>
                  <a:pt x="505" y="461"/>
                </a:lnTo>
                <a:lnTo>
                  <a:pt x="503" y="451"/>
                </a:lnTo>
                <a:lnTo>
                  <a:pt x="493" y="453"/>
                </a:lnTo>
                <a:lnTo>
                  <a:pt x="491" y="443"/>
                </a:lnTo>
                <a:lnTo>
                  <a:pt x="483" y="445"/>
                </a:lnTo>
                <a:lnTo>
                  <a:pt x="481" y="435"/>
                </a:lnTo>
                <a:close/>
                <a:moveTo>
                  <a:pt x="95" y="327"/>
                </a:moveTo>
                <a:lnTo>
                  <a:pt x="693" y="327"/>
                </a:lnTo>
                <a:lnTo>
                  <a:pt x="693" y="680"/>
                </a:lnTo>
                <a:lnTo>
                  <a:pt x="95" y="680"/>
                </a:lnTo>
                <a:lnTo>
                  <a:pt x="95" y="327"/>
                </a:lnTo>
                <a:close/>
              </a:path>
            </a:pathLst>
          </a:custGeom>
          <a:solidFill>
            <a:srgbClr val="433D3C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5" name="矩形 104"/>
          <p:cNvSpPr/>
          <p:nvPr/>
        </p:nvSpPr>
        <p:spPr bwMode="auto">
          <a:xfrm>
            <a:off x="7171031" y="1617561"/>
            <a:ext cx="2682460" cy="114164"/>
          </a:xfrm>
          <a:prstGeom prst="rect">
            <a:avLst/>
          </a:prstGeom>
          <a:solidFill>
            <a:srgbClr val="433D3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28" tIns="45714" rIns="91428" bIns="45714" numCol="1" rtlCol="0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6" name="Freeform 11"/>
          <p:cNvSpPr>
            <a:spLocks noEditPoints="1"/>
          </p:cNvSpPr>
          <p:nvPr/>
        </p:nvSpPr>
        <p:spPr bwMode="auto">
          <a:xfrm>
            <a:off x="2386803" y="2787060"/>
            <a:ext cx="775888" cy="487318"/>
          </a:xfrm>
          <a:custGeom>
            <a:avLst/>
            <a:gdLst>
              <a:gd name="T0" fmla="*/ 79 w 1051"/>
              <a:gd name="T1" fmla="*/ 281 h 660"/>
              <a:gd name="T2" fmla="*/ 111 w 1051"/>
              <a:gd name="T3" fmla="*/ 248 h 660"/>
              <a:gd name="T4" fmla="*/ 81 w 1051"/>
              <a:gd name="T5" fmla="*/ 202 h 660"/>
              <a:gd name="T6" fmla="*/ 77 w 1051"/>
              <a:gd name="T7" fmla="*/ 174 h 660"/>
              <a:gd name="T8" fmla="*/ 81 w 1051"/>
              <a:gd name="T9" fmla="*/ 171 h 660"/>
              <a:gd name="T10" fmla="*/ 211 w 1051"/>
              <a:gd name="T11" fmla="*/ 92 h 660"/>
              <a:gd name="T12" fmla="*/ 235 w 1051"/>
              <a:gd name="T13" fmla="*/ 172 h 660"/>
              <a:gd name="T14" fmla="*/ 238 w 1051"/>
              <a:gd name="T15" fmla="*/ 177 h 660"/>
              <a:gd name="T16" fmla="*/ 224 w 1051"/>
              <a:gd name="T17" fmla="*/ 214 h 660"/>
              <a:gd name="T18" fmla="*/ 219 w 1051"/>
              <a:gd name="T19" fmla="*/ 277 h 660"/>
              <a:gd name="T20" fmla="*/ 272 w 1051"/>
              <a:gd name="T21" fmla="*/ 280 h 660"/>
              <a:gd name="T22" fmla="*/ 298 w 1051"/>
              <a:gd name="T23" fmla="*/ 249 h 660"/>
              <a:gd name="T24" fmla="*/ 370 w 1051"/>
              <a:gd name="T25" fmla="*/ 211 h 660"/>
              <a:gd name="T26" fmla="*/ 318 w 1051"/>
              <a:gd name="T27" fmla="*/ 177 h 660"/>
              <a:gd name="T28" fmla="*/ 462 w 1051"/>
              <a:gd name="T29" fmla="*/ 47 h 660"/>
              <a:gd name="T30" fmla="*/ 461 w 1051"/>
              <a:gd name="T31" fmla="*/ 178 h 660"/>
              <a:gd name="T32" fmla="*/ 442 w 1051"/>
              <a:gd name="T33" fmla="*/ 237 h 660"/>
              <a:gd name="T34" fmla="*/ 512 w 1051"/>
              <a:gd name="T35" fmla="*/ 256 h 660"/>
              <a:gd name="T36" fmla="*/ 568 w 1051"/>
              <a:gd name="T37" fmla="*/ 189 h 660"/>
              <a:gd name="T38" fmla="*/ 598 w 1051"/>
              <a:gd name="T39" fmla="*/ 159 h 660"/>
              <a:gd name="T40" fmla="*/ 570 w 1051"/>
              <a:gd name="T41" fmla="*/ 118 h 660"/>
              <a:gd name="T42" fmla="*/ 567 w 1051"/>
              <a:gd name="T43" fmla="*/ 93 h 660"/>
              <a:gd name="T44" fmla="*/ 571 w 1051"/>
              <a:gd name="T45" fmla="*/ 90 h 660"/>
              <a:gd name="T46" fmla="*/ 687 w 1051"/>
              <a:gd name="T47" fmla="*/ 19 h 660"/>
              <a:gd name="T48" fmla="*/ 709 w 1051"/>
              <a:gd name="T49" fmla="*/ 91 h 660"/>
              <a:gd name="T50" fmla="*/ 712 w 1051"/>
              <a:gd name="T51" fmla="*/ 95 h 660"/>
              <a:gd name="T52" fmla="*/ 699 w 1051"/>
              <a:gd name="T53" fmla="*/ 129 h 660"/>
              <a:gd name="T54" fmla="*/ 694 w 1051"/>
              <a:gd name="T55" fmla="*/ 185 h 660"/>
              <a:gd name="T56" fmla="*/ 742 w 1051"/>
              <a:gd name="T57" fmla="*/ 188 h 660"/>
              <a:gd name="T58" fmla="*/ 512 w 1051"/>
              <a:gd name="T59" fmla="*/ 432 h 660"/>
              <a:gd name="T60" fmla="*/ 0 w 1051"/>
              <a:gd name="T61" fmla="*/ 473 h 660"/>
              <a:gd name="T62" fmla="*/ 16 w 1051"/>
              <a:gd name="T63" fmla="*/ 520 h 660"/>
              <a:gd name="T64" fmla="*/ 82 w 1051"/>
              <a:gd name="T65" fmla="*/ 640 h 660"/>
              <a:gd name="T66" fmla="*/ 492 w 1051"/>
              <a:gd name="T67" fmla="*/ 635 h 660"/>
              <a:gd name="T68" fmla="*/ 574 w 1051"/>
              <a:gd name="T69" fmla="*/ 625 h 660"/>
              <a:gd name="T70" fmla="*/ 971 w 1051"/>
              <a:gd name="T71" fmla="*/ 369 h 660"/>
              <a:gd name="T72" fmla="*/ 769 w 1051"/>
              <a:gd name="T73" fmla="*/ 171 h 660"/>
              <a:gd name="T74" fmla="*/ 516 w 1051"/>
              <a:gd name="T75" fmla="*/ 491 h 660"/>
              <a:gd name="T76" fmla="*/ 300 w 1051"/>
              <a:gd name="T77" fmla="*/ 366 h 660"/>
              <a:gd name="T78" fmla="*/ 16 w 1051"/>
              <a:gd name="T79" fmla="*/ 520 h 6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51" h="660">
                <a:moveTo>
                  <a:pt x="44" y="282"/>
                </a:moveTo>
                <a:cubicBezTo>
                  <a:pt x="57" y="282"/>
                  <a:pt x="68" y="282"/>
                  <a:pt x="79" y="281"/>
                </a:cubicBezTo>
                <a:cubicBezTo>
                  <a:pt x="89" y="282"/>
                  <a:pt x="96" y="280"/>
                  <a:pt x="102" y="274"/>
                </a:cubicBezTo>
                <a:cubicBezTo>
                  <a:pt x="106" y="267"/>
                  <a:pt x="109" y="259"/>
                  <a:pt x="111" y="248"/>
                </a:cubicBezTo>
                <a:cubicBezTo>
                  <a:pt x="103" y="239"/>
                  <a:pt x="96" y="228"/>
                  <a:pt x="92" y="215"/>
                </a:cubicBezTo>
                <a:cubicBezTo>
                  <a:pt x="87" y="212"/>
                  <a:pt x="83" y="208"/>
                  <a:pt x="81" y="202"/>
                </a:cubicBezTo>
                <a:cubicBezTo>
                  <a:pt x="78" y="196"/>
                  <a:pt x="77" y="187"/>
                  <a:pt x="77" y="177"/>
                </a:cubicBezTo>
                <a:lnTo>
                  <a:pt x="77" y="174"/>
                </a:lnTo>
                <a:lnTo>
                  <a:pt x="80" y="172"/>
                </a:lnTo>
                <a:cubicBezTo>
                  <a:pt x="80" y="172"/>
                  <a:pt x="81" y="172"/>
                  <a:pt x="81" y="171"/>
                </a:cubicBezTo>
                <a:cubicBezTo>
                  <a:pt x="75" y="129"/>
                  <a:pt x="80" y="110"/>
                  <a:pt x="99" y="95"/>
                </a:cubicBezTo>
                <a:cubicBezTo>
                  <a:pt x="127" y="71"/>
                  <a:pt x="182" y="71"/>
                  <a:pt x="211" y="92"/>
                </a:cubicBezTo>
                <a:cubicBezTo>
                  <a:pt x="230" y="107"/>
                  <a:pt x="238" y="132"/>
                  <a:pt x="232" y="170"/>
                </a:cubicBezTo>
                <a:cubicBezTo>
                  <a:pt x="233" y="171"/>
                  <a:pt x="234" y="172"/>
                  <a:pt x="235" y="172"/>
                </a:cubicBezTo>
                <a:lnTo>
                  <a:pt x="238" y="174"/>
                </a:lnTo>
                <a:lnTo>
                  <a:pt x="238" y="177"/>
                </a:lnTo>
                <a:cubicBezTo>
                  <a:pt x="238" y="187"/>
                  <a:pt x="237" y="195"/>
                  <a:pt x="234" y="202"/>
                </a:cubicBezTo>
                <a:cubicBezTo>
                  <a:pt x="232" y="207"/>
                  <a:pt x="229" y="212"/>
                  <a:pt x="224" y="214"/>
                </a:cubicBezTo>
                <a:cubicBezTo>
                  <a:pt x="220" y="227"/>
                  <a:pt x="214" y="237"/>
                  <a:pt x="206" y="246"/>
                </a:cubicBezTo>
                <a:cubicBezTo>
                  <a:pt x="208" y="260"/>
                  <a:pt x="212" y="270"/>
                  <a:pt x="219" y="277"/>
                </a:cubicBezTo>
                <a:cubicBezTo>
                  <a:pt x="224" y="280"/>
                  <a:pt x="231" y="280"/>
                  <a:pt x="240" y="280"/>
                </a:cubicBezTo>
                <a:cubicBezTo>
                  <a:pt x="250" y="280"/>
                  <a:pt x="260" y="280"/>
                  <a:pt x="272" y="280"/>
                </a:cubicBezTo>
                <a:cubicBezTo>
                  <a:pt x="276" y="284"/>
                  <a:pt x="281" y="291"/>
                  <a:pt x="285" y="300"/>
                </a:cubicBezTo>
                <a:cubicBezTo>
                  <a:pt x="288" y="276"/>
                  <a:pt x="292" y="256"/>
                  <a:pt x="298" y="249"/>
                </a:cubicBezTo>
                <a:cubicBezTo>
                  <a:pt x="302" y="240"/>
                  <a:pt x="356" y="237"/>
                  <a:pt x="364" y="237"/>
                </a:cubicBezTo>
                <a:cubicBezTo>
                  <a:pt x="366" y="228"/>
                  <a:pt x="369" y="220"/>
                  <a:pt x="370" y="211"/>
                </a:cubicBezTo>
                <a:cubicBezTo>
                  <a:pt x="358" y="203"/>
                  <a:pt x="349" y="191"/>
                  <a:pt x="344" y="178"/>
                </a:cubicBezTo>
                <a:cubicBezTo>
                  <a:pt x="338" y="177"/>
                  <a:pt x="323" y="178"/>
                  <a:pt x="318" y="177"/>
                </a:cubicBezTo>
                <a:cubicBezTo>
                  <a:pt x="310" y="132"/>
                  <a:pt x="321" y="65"/>
                  <a:pt x="339" y="50"/>
                </a:cubicBezTo>
                <a:cubicBezTo>
                  <a:pt x="367" y="28"/>
                  <a:pt x="434" y="27"/>
                  <a:pt x="462" y="47"/>
                </a:cubicBezTo>
                <a:cubicBezTo>
                  <a:pt x="482" y="62"/>
                  <a:pt x="495" y="134"/>
                  <a:pt x="488" y="175"/>
                </a:cubicBezTo>
                <a:cubicBezTo>
                  <a:pt x="485" y="177"/>
                  <a:pt x="465" y="176"/>
                  <a:pt x="461" y="178"/>
                </a:cubicBezTo>
                <a:cubicBezTo>
                  <a:pt x="455" y="191"/>
                  <a:pt x="446" y="202"/>
                  <a:pt x="433" y="211"/>
                </a:cubicBezTo>
                <a:cubicBezTo>
                  <a:pt x="436" y="224"/>
                  <a:pt x="438" y="229"/>
                  <a:pt x="442" y="237"/>
                </a:cubicBezTo>
                <a:cubicBezTo>
                  <a:pt x="450" y="237"/>
                  <a:pt x="504" y="240"/>
                  <a:pt x="508" y="249"/>
                </a:cubicBezTo>
                <a:cubicBezTo>
                  <a:pt x="509" y="251"/>
                  <a:pt x="510" y="253"/>
                  <a:pt x="512" y="256"/>
                </a:cubicBezTo>
                <a:cubicBezTo>
                  <a:pt x="518" y="225"/>
                  <a:pt x="526" y="199"/>
                  <a:pt x="537" y="189"/>
                </a:cubicBezTo>
                <a:cubicBezTo>
                  <a:pt x="548" y="189"/>
                  <a:pt x="559" y="189"/>
                  <a:pt x="568" y="189"/>
                </a:cubicBezTo>
                <a:cubicBezTo>
                  <a:pt x="577" y="190"/>
                  <a:pt x="584" y="188"/>
                  <a:pt x="589" y="182"/>
                </a:cubicBezTo>
                <a:cubicBezTo>
                  <a:pt x="593" y="176"/>
                  <a:pt x="596" y="169"/>
                  <a:pt x="598" y="159"/>
                </a:cubicBezTo>
                <a:cubicBezTo>
                  <a:pt x="590" y="151"/>
                  <a:pt x="584" y="141"/>
                  <a:pt x="580" y="129"/>
                </a:cubicBezTo>
                <a:cubicBezTo>
                  <a:pt x="576" y="127"/>
                  <a:pt x="572" y="123"/>
                  <a:pt x="570" y="118"/>
                </a:cubicBezTo>
                <a:cubicBezTo>
                  <a:pt x="568" y="112"/>
                  <a:pt x="567" y="104"/>
                  <a:pt x="567" y="95"/>
                </a:cubicBezTo>
                <a:lnTo>
                  <a:pt x="567" y="93"/>
                </a:lnTo>
                <a:lnTo>
                  <a:pt x="569" y="91"/>
                </a:lnTo>
                <a:cubicBezTo>
                  <a:pt x="570" y="91"/>
                  <a:pt x="570" y="90"/>
                  <a:pt x="571" y="90"/>
                </a:cubicBezTo>
                <a:cubicBezTo>
                  <a:pt x="565" y="52"/>
                  <a:pt x="570" y="35"/>
                  <a:pt x="586" y="21"/>
                </a:cubicBezTo>
                <a:cubicBezTo>
                  <a:pt x="612" y="0"/>
                  <a:pt x="661" y="0"/>
                  <a:pt x="687" y="19"/>
                </a:cubicBezTo>
                <a:cubicBezTo>
                  <a:pt x="705" y="32"/>
                  <a:pt x="711" y="55"/>
                  <a:pt x="706" y="89"/>
                </a:cubicBezTo>
                <a:cubicBezTo>
                  <a:pt x="707" y="90"/>
                  <a:pt x="708" y="90"/>
                  <a:pt x="709" y="91"/>
                </a:cubicBezTo>
                <a:lnTo>
                  <a:pt x="712" y="93"/>
                </a:lnTo>
                <a:lnTo>
                  <a:pt x="712" y="95"/>
                </a:lnTo>
                <a:cubicBezTo>
                  <a:pt x="712" y="104"/>
                  <a:pt x="711" y="112"/>
                  <a:pt x="708" y="117"/>
                </a:cubicBezTo>
                <a:cubicBezTo>
                  <a:pt x="706" y="123"/>
                  <a:pt x="703" y="126"/>
                  <a:pt x="699" y="129"/>
                </a:cubicBezTo>
                <a:cubicBezTo>
                  <a:pt x="695" y="140"/>
                  <a:pt x="690" y="150"/>
                  <a:pt x="683" y="157"/>
                </a:cubicBezTo>
                <a:cubicBezTo>
                  <a:pt x="685" y="169"/>
                  <a:pt x="688" y="179"/>
                  <a:pt x="694" y="185"/>
                </a:cubicBezTo>
                <a:cubicBezTo>
                  <a:pt x="699" y="188"/>
                  <a:pt x="706" y="188"/>
                  <a:pt x="713" y="188"/>
                </a:cubicBezTo>
                <a:cubicBezTo>
                  <a:pt x="722" y="188"/>
                  <a:pt x="732" y="188"/>
                  <a:pt x="742" y="188"/>
                </a:cubicBezTo>
                <a:cubicBezTo>
                  <a:pt x="747" y="192"/>
                  <a:pt x="752" y="202"/>
                  <a:pt x="756" y="215"/>
                </a:cubicBezTo>
                <a:lnTo>
                  <a:pt x="512" y="432"/>
                </a:lnTo>
                <a:lnTo>
                  <a:pt x="301" y="310"/>
                </a:lnTo>
                <a:lnTo>
                  <a:pt x="0" y="473"/>
                </a:lnTo>
                <a:cubicBezTo>
                  <a:pt x="1" y="427"/>
                  <a:pt x="10" y="312"/>
                  <a:pt x="44" y="282"/>
                </a:cubicBezTo>
                <a:close/>
                <a:moveTo>
                  <a:pt x="16" y="520"/>
                </a:moveTo>
                <a:lnTo>
                  <a:pt x="16" y="520"/>
                </a:lnTo>
                <a:lnTo>
                  <a:pt x="82" y="640"/>
                </a:lnTo>
                <a:lnTo>
                  <a:pt x="298" y="523"/>
                </a:lnTo>
                <a:lnTo>
                  <a:pt x="492" y="635"/>
                </a:lnTo>
                <a:lnTo>
                  <a:pt x="536" y="660"/>
                </a:lnTo>
                <a:lnTo>
                  <a:pt x="574" y="625"/>
                </a:lnTo>
                <a:lnTo>
                  <a:pt x="918" y="317"/>
                </a:lnTo>
                <a:lnTo>
                  <a:pt x="971" y="369"/>
                </a:lnTo>
                <a:lnTo>
                  <a:pt x="1051" y="96"/>
                </a:lnTo>
                <a:lnTo>
                  <a:pt x="769" y="171"/>
                </a:lnTo>
                <a:lnTo>
                  <a:pt x="820" y="221"/>
                </a:lnTo>
                <a:lnTo>
                  <a:pt x="516" y="491"/>
                </a:lnTo>
                <a:lnTo>
                  <a:pt x="333" y="386"/>
                </a:lnTo>
                <a:lnTo>
                  <a:pt x="300" y="366"/>
                </a:lnTo>
                <a:lnTo>
                  <a:pt x="266" y="385"/>
                </a:lnTo>
                <a:lnTo>
                  <a:pt x="16" y="52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28" tIns="45714" rIns="91428" bIns="45714" numCol="1" anchor="t" anchorCtr="0" compatLnSpc="1"/>
          <a:lstStyle/>
          <a:p>
            <a:endParaRPr lang="zh-CN" altLang="en-US" sz="1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95" grpId="0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/>
      <p:bldP spid="103" grpId="0"/>
      <p:bldP spid="104" grpId="0" animBg="1"/>
      <p:bldP spid="105" grpId="0" animBg="1"/>
      <p:bldP spid="10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297190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03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6973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069916" y="4433892"/>
            <a:ext cx="2989697" cy="931468"/>
            <a:chOff x="7630668" y="4874080"/>
            <a:chExt cx="3779609" cy="1177573"/>
          </a:xfrm>
        </p:grpSpPr>
        <p:sp>
          <p:nvSpPr>
            <p:cNvPr id="22" name="TextBox 76"/>
            <p:cNvSpPr txBox="1"/>
            <p:nvPr/>
          </p:nvSpPr>
          <p:spPr>
            <a:xfrm>
              <a:off x="7630669" y="4874080"/>
              <a:ext cx="2687210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30668" y="5234554"/>
              <a:ext cx="3779609" cy="817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89370" y="1629365"/>
            <a:ext cx="2939354" cy="1097667"/>
            <a:chOff x="1334203" y="1328564"/>
            <a:chExt cx="3715966" cy="1387684"/>
          </a:xfrm>
        </p:grpSpPr>
        <p:sp>
          <p:nvSpPr>
            <p:cNvPr id="24" name="TextBox 76"/>
            <p:cNvSpPr txBox="1"/>
            <p:nvPr/>
          </p:nvSpPr>
          <p:spPr>
            <a:xfrm>
              <a:off x="2196106" y="1328564"/>
              <a:ext cx="2854063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334203" y="1689038"/>
              <a:ext cx="3715965" cy="1027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r">
                <a:lnSpc>
                  <a:spcPct val="130000"/>
                </a:lnSpc>
                <a:defRPr sz="14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69917" y="1629365"/>
            <a:ext cx="2989697" cy="931466"/>
            <a:chOff x="7630668" y="1328564"/>
            <a:chExt cx="3779609" cy="1177571"/>
          </a:xfrm>
        </p:grpSpPr>
        <p:sp>
          <p:nvSpPr>
            <p:cNvPr id="26" name="TextBox 76"/>
            <p:cNvSpPr txBox="1"/>
            <p:nvPr/>
          </p:nvSpPr>
          <p:spPr>
            <a:xfrm>
              <a:off x="7630668" y="1328564"/>
              <a:ext cx="2869277" cy="389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630668" y="1689037"/>
              <a:ext cx="3779609" cy="817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17191" y="4433892"/>
            <a:ext cx="2911533" cy="931468"/>
            <a:chOff x="1369374" y="4874080"/>
            <a:chExt cx="3680794" cy="1177573"/>
          </a:xfrm>
        </p:grpSpPr>
        <p:sp>
          <p:nvSpPr>
            <p:cNvPr id="28" name="TextBox 76"/>
            <p:cNvSpPr txBox="1"/>
            <p:nvPr/>
          </p:nvSpPr>
          <p:spPr>
            <a:xfrm>
              <a:off x="2570783" y="4874080"/>
              <a:ext cx="2479385" cy="3890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369374" y="5234554"/>
              <a:ext cx="3680794" cy="817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defRPr sz="160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294766" y="1618744"/>
            <a:ext cx="3643450" cy="3654930"/>
            <a:chOff x="4294766" y="2006319"/>
            <a:chExt cx="3643450" cy="3654930"/>
          </a:xfrm>
          <a:effectLst/>
        </p:grpSpPr>
        <p:sp>
          <p:nvSpPr>
            <p:cNvPr id="30" name="任意多边形 23"/>
            <p:cNvSpPr/>
            <p:nvPr/>
          </p:nvSpPr>
          <p:spPr>
            <a:xfrm rot="5400000" flipV="1">
              <a:off x="5818392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 24"/>
            <p:cNvSpPr/>
            <p:nvPr/>
          </p:nvSpPr>
          <p:spPr>
            <a:xfrm rot="16200000" flipH="1" flipV="1">
              <a:off x="4294767" y="2006318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 25"/>
            <p:cNvSpPr/>
            <p:nvPr/>
          </p:nvSpPr>
          <p:spPr>
            <a:xfrm rot="5400000" flipH="1" flipV="1">
              <a:off x="5818392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 26"/>
            <p:cNvSpPr/>
            <p:nvPr/>
          </p:nvSpPr>
          <p:spPr>
            <a:xfrm rot="16200000" flipV="1">
              <a:off x="4294767" y="3541424"/>
              <a:ext cx="2119824" cy="2119825"/>
            </a:xfrm>
            <a:custGeom>
              <a:avLst/>
              <a:gdLst>
                <a:gd name="connsiteX0" fmla="*/ 0 w 2286000"/>
                <a:gd name="connsiteY0" fmla="*/ 0 h 2286000"/>
                <a:gd name="connsiteX1" fmla="*/ 2286000 w 2286000"/>
                <a:gd name="connsiteY1" fmla="*/ 2286000 h 2286000"/>
                <a:gd name="connsiteX2" fmla="*/ 1638300 w 2286000"/>
                <a:gd name="connsiteY2" fmla="*/ 2286000 h 2286000"/>
                <a:gd name="connsiteX3" fmla="*/ 0 w 2286000"/>
                <a:gd name="connsiteY3" fmla="*/ 647700 h 228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0" h="2286000">
                  <a:moveTo>
                    <a:pt x="0" y="0"/>
                  </a:moveTo>
                  <a:cubicBezTo>
                    <a:pt x="1262523" y="0"/>
                    <a:pt x="2286000" y="1023477"/>
                    <a:pt x="2286000" y="2286000"/>
                  </a:cubicBezTo>
                  <a:lnTo>
                    <a:pt x="1638300" y="2286000"/>
                  </a:lnTo>
                  <a:cubicBezTo>
                    <a:pt x="1638300" y="1381192"/>
                    <a:pt x="904808" y="647700"/>
                    <a:pt x="0" y="647700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spcBef>
                  <a:spcPct val="20000"/>
                </a:spcBef>
                <a:buChar char="•"/>
              </a:pPr>
              <a:endParaRPr lang="zh-CN" altLang="en-US" sz="160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TextBox 83"/>
            <p:cNvSpPr txBox="1"/>
            <p:nvPr/>
          </p:nvSpPr>
          <p:spPr>
            <a:xfrm>
              <a:off x="5660603" y="3454609"/>
              <a:ext cx="88060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10"/>
            <p:cNvSpPr>
              <a:spLocks noChangeArrowheads="1"/>
            </p:cNvSpPr>
            <p:nvPr/>
          </p:nvSpPr>
          <p:spPr bwMode="auto">
            <a:xfrm>
              <a:off x="5878795" y="2109857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Oval 10"/>
            <p:cNvSpPr>
              <a:spLocks noChangeArrowheads="1"/>
            </p:cNvSpPr>
            <p:nvPr/>
          </p:nvSpPr>
          <p:spPr bwMode="auto">
            <a:xfrm>
              <a:off x="7439592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5929551" y="518069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Oval 10"/>
            <p:cNvSpPr>
              <a:spLocks noChangeArrowheads="1"/>
            </p:cNvSpPr>
            <p:nvPr/>
          </p:nvSpPr>
          <p:spPr bwMode="auto">
            <a:xfrm>
              <a:off x="4406821" y="3657964"/>
              <a:ext cx="366598" cy="36659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 descr="D:\快盘\培训PPT\咸安PPT制作培训教程\导出\平板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0156" y="1708850"/>
            <a:ext cx="3989720" cy="365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970964" y="1771128"/>
            <a:ext cx="3697090" cy="677246"/>
            <a:chOff x="1007084" y="1372699"/>
            <a:chExt cx="4473688" cy="819506"/>
          </a:xfrm>
        </p:grpSpPr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1007084" y="1372699"/>
              <a:ext cx="680125" cy="678007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808364" y="1410108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0964" y="2977767"/>
            <a:ext cx="3697090" cy="701226"/>
            <a:chOff x="1007084" y="2925107"/>
            <a:chExt cx="4473688" cy="848523"/>
          </a:xfrm>
        </p:grpSpPr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1007084" y="2925107"/>
              <a:ext cx="680125" cy="678007"/>
            </a:xfrm>
            <a:prstGeom prst="ellipse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808364" y="2991533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970964" y="4203646"/>
            <a:ext cx="3697090" cy="697844"/>
            <a:chOff x="1007084" y="4484588"/>
            <a:chExt cx="4473688" cy="844431"/>
          </a:xfrm>
        </p:grpSpPr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1007084" y="4484588"/>
              <a:ext cx="680125" cy="678007"/>
            </a:xfrm>
            <a:prstGeom prst="ellipse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spcBef>
                  <a:spcPct val="20000"/>
                </a:spcBef>
              </a:pPr>
              <a:r>
                <a:rPr lang="en-US" altLang="zh-CN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808364" y="4546922"/>
              <a:ext cx="3672408" cy="782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7207" y="1916832"/>
            <a:ext cx="3568372" cy="2736304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6387207" y="1908725"/>
            <a:ext cx="40324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6387207" y="2719057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Oval 10"/>
          <p:cNvSpPr>
            <a:spLocks noChangeArrowheads="1"/>
          </p:cNvSpPr>
          <p:nvPr/>
        </p:nvSpPr>
        <p:spPr bwMode="auto">
          <a:xfrm>
            <a:off x="5778382" y="1908725"/>
            <a:ext cx="463458" cy="463458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778475" y="2718460"/>
            <a:ext cx="464716" cy="463458"/>
          </a:xfrm>
          <a:prstGeom prst="ellipse">
            <a:avLst/>
          </a:prstGeom>
          <a:solidFill>
            <a:srgbClr val="433D3C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6387207" y="3529389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778475" y="3528195"/>
            <a:ext cx="464716" cy="463458"/>
          </a:xfrm>
          <a:prstGeom prst="ellipse">
            <a:avLst/>
          </a:prstGeom>
          <a:solidFill>
            <a:srgbClr val="C00000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12"/>
          <p:cNvSpPr txBox="1"/>
          <p:nvPr/>
        </p:nvSpPr>
        <p:spPr>
          <a:xfrm>
            <a:off x="6387207" y="4339722"/>
            <a:ext cx="40174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200" dirty="0" smtClean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 smtClean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Oval 13"/>
          <p:cNvSpPr>
            <a:spLocks noChangeArrowheads="1"/>
          </p:cNvSpPr>
          <p:nvPr/>
        </p:nvSpPr>
        <p:spPr bwMode="auto">
          <a:xfrm>
            <a:off x="5778475" y="4337929"/>
            <a:ext cx="464716" cy="463458"/>
          </a:xfrm>
          <a:prstGeom prst="ellipse">
            <a:avLst/>
          </a:prstGeom>
          <a:solidFill>
            <a:srgbClr val="433D3C"/>
          </a:solidFill>
          <a:ln w="19050">
            <a:solidFill>
              <a:schemeClr val="bg2"/>
            </a:solidFill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dirty="0">
                <a:solidFill>
                  <a:srgbClr val="F8F8F8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zh-CN" altLang="en-US" dirty="0">
              <a:solidFill>
                <a:srgbClr val="F8F8F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8117" y="1993075"/>
            <a:ext cx="3248930" cy="3252258"/>
            <a:chOff x="-246099" y="1802240"/>
            <a:chExt cx="4354235" cy="4358695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 rot="925172">
              <a:off x="-246099" y="1802240"/>
              <a:ext cx="4354235" cy="4358695"/>
            </a:xfrm>
            <a:custGeom>
              <a:avLst/>
              <a:gdLst>
                <a:gd name="T0" fmla="*/ 50 w 4280"/>
                <a:gd name="T1" fmla="*/ 3831 h 4280"/>
                <a:gd name="T2" fmla="*/ 59 w 4280"/>
                <a:gd name="T3" fmla="*/ 4021 h 4280"/>
                <a:gd name="T4" fmla="*/ 259 w 4280"/>
                <a:gd name="T5" fmla="*/ 4221 h 4280"/>
                <a:gd name="T6" fmla="*/ 449 w 4280"/>
                <a:gd name="T7" fmla="*/ 4230 h 4280"/>
                <a:gd name="T8" fmla="*/ 1047 w 4280"/>
                <a:gd name="T9" fmla="*/ 3632 h 4280"/>
                <a:gd name="T10" fmla="*/ 1038 w 4280"/>
                <a:gd name="T11" fmla="*/ 3443 h 4280"/>
                <a:gd name="T12" fmla="*/ 837 w 4280"/>
                <a:gd name="T13" fmla="*/ 3242 h 4280"/>
                <a:gd name="T14" fmla="*/ 648 w 4280"/>
                <a:gd name="T15" fmla="*/ 3233 h 4280"/>
                <a:gd name="T16" fmla="*/ 50 w 4280"/>
                <a:gd name="T17" fmla="*/ 3831 h 4280"/>
                <a:gd name="T18" fmla="*/ 2717 w 4280"/>
                <a:gd name="T19" fmla="*/ 3126 h 4280"/>
                <a:gd name="T20" fmla="*/ 3822 w 4280"/>
                <a:gd name="T21" fmla="*/ 2669 h 4280"/>
                <a:gd name="T22" fmla="*/ 4280 w 4280"/>
                <a:gd name="T23" fmla="*/ 1563 h 4280"/>
                <a:gd name="T24" fmla="*/ 3822 w 4280"/>
                <a:gd name="T25" fmla="*/ 458 h 4280"/>
                <a:gd name="T26" fmla="*/ 2717 w 4280"/>
                <a:gd name="T27" fmla="*/ 0 h 4280"/>
                <a:gd name="T28" fmla="*/ 1611 w 4280"/>
                <a:gd name="T29" fmla="*/ 458 h 4280"/>
                <a:gd name="T30" fmla="*/ 1417 w 4280"/>
                <a:gd name="T31" fmla="*/ 2431 h 4280"/>
                <a:gd name="T32" fmla="*/ 1369 w 4280"/>
                <a:gd name="T33" fmla="*/ 2462 h 4280"/>
                <a:gd name="T34" fmla="*/ 1360 w 4280"/>
                <a:gd name="T35" fmla="*/ 2472 h 4280"/>
                <a:gd name="T36" fmla="*/ 1360 w 4280"/>
                <a:gd name="T37" fmla="*/ 2670 h 4280"/>
                <a:gd name="T38" fmla="*/ 1610 w 4280"/>
                <a:gd name="T39" fmla="*/ 2920 h 4280"/>
                <a:gd name="T40" fmla="*/ 1808 w 4280"/>
                <a:gd name="T41" fmla="*/ 2920 h 4280"/>
                <a:gd name="T42" fmla="*/ 1818 w 4280"/>
                <a:gd name="T43" fmla="*/ 2911 h 4280"/>
                <a:gd name="T44" fmla="*/ 1849 w 4280"/>
                <a:gd name="T45" fmla="*/ 2864 h 4280"/>
                <a:gd name="T46" fmla="*/ 2717 w 4280"/>
                <a:gd name="T47" fmla="*/ 3126 h 4280"/>
                <a:gd name="T48" fmla="*/ 2717 w 4280"/>
                <a:gd name="T49" fmla="*/ 291 h 4280"/>
                <a:gd name="T50" fmla="*/ 3617 w 4280"/>
                <a:gd name="T51" fmla="*/ 663 h 4280"/>
                <a:gd name="T52" fmla="*/ 3989 w 4280"/>
                <a:gd name="T53" fmla="*/ 1563 h 4280"/>
                <a:gd name="T54" fmla="*/ 3617 w 4280"/>
                <a:gd name="T55" fmla="*/ 2463 h 4280"/>
                <a:gd name="T56" fmla="*/ 2717 w 4280"/>
                <a:gd name="T57" fmla="*/ 2836 h 4280"/>
                <a:gd name="T58" fmla="*/ 1817 w 4280"/>
                <a:gd name="T59" fmla="*/ 2463 h 4280"/>
                <a:gd name="T60" fmla="*/ 1817 w 4280"/>
                <a:gd name="T61" fmla="*/ 663 h 4280"/>
                <a:gd name="T62" fmla="*/ 2717 w 4280"/>
                <a:gd name="T63" fmla="*/ 291 h 4280"/>
                <a:gd name="T64" fmla="*/ 1036 w 4280"/>
                <a:gd name="T65" fmla="*/ 2894 h 4280"/>
                <a:gd name="T66" fmla="*/ 1036 w 4280"/>
                <a:gd name="T67" fmla="*/ 3244 h 4280"/>
                <a:gd name="T68" fmla="*/ 1386 w 4280"/>
                <a:gd name="T69" fmla="*/ 3244 h 4280"/>
                <a:gd name="T70" fmla="*/ 1386 w 4280"/>
                <a:gd name="T71" fmla="*/ 2894 h 4280"/>
                <a:gd name="T72" fmla="*/ 1036 w 4280"/>
                <a:gd name="T73" fmla="*/ 2894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280" h="4280">
                  <a:moveTo>
                    <a:pt x="50" y="3831"/>
                  </a:moveTo>
                  <a:cubicBezTo>
                    <a:pt x="0" y="3881"/>
                    <a:pt x="4" y="3966"/>
                    <a:pt x="59" y="4021"/>
                  </a:cubicBezTo>
                  <a:lnTo>
                    <a:pt x="259" y="4221"/>
                  </a:lnTo>
                  <a:cubicBezTo>
                    <a:pt x="314" y="4276"/>
                    <a:pt x="399" y="4280"/>
                    <a:pt x="449" y="4230"/>
                  </a:cubicBezTo>
                  <a:lnTo>
                    <a:pt x="1047" y="3632"/>
                  </a:lnTo>
                  <a:cubicBezTo>
                    <a:pt x="1096" y="3583"/>
                    <a:pt x="1092" y="3498"/>
                    <a:pt x="1038" y="3443"/>
                  </a:cubicBezTo>
                  <a:lnTo>
                    <a:pt x="837" y="3242"/>
                  </a:lnTo>
                  <a:cubicBezTo>
                    <a:pt x="782" y="3188"/>
                    <a:pt x="697" y="3184"/>
                    <a:pt x="648" y="3233"/>
                  </a:cubicBezTo>
                  <a:lnTo>
                    <a:pt x="50" y="3831"/>
                  </a:lnTo>
                  <a:close/>
                  <a:moveTo>
                    <a:pt x="2717" y="3126"/>
                  </a:moveTo>
                  <a:cubicBezTo>
                    <a:pt x="3134" y="3126"/>
                    <a:pt x="3527" y="2964"/>
                    <a:pt x="3822" y="2669"/>
                  </a:cubicBezTo>
                  <a:cubicBezTo>
                    <a:pt x="4117" y="2373"/>
                    <a:pt x="4280" y="1981"/>
                    <a:pt x="4280" y="1563"/>
                  </a:cubicBezTo>
                  <a:cubicBezTo>
                    <a:pt x="4280" y="1146"/>
                    <a:pt x="4117" y="753"/>
                    <a:pt x="3822" y="458"/>
                  </a:cubicBezTo>
                  <a:cubicBezTo>
                    <a:pt x="3527" y="163"/>
                    <a:pt x="3134" y="0"/>
                    <a:pt x="2717" y="0"/>
                  </a:cubicBezTo>
                  <a:cubicBezTo>
                    <a:pt x="2299" y="0"/>
                    <a:pt x="1907" y="163"/>
                    <a:pt x="1611" y="458"/>
                  </a:cubicBezTo>
                  <a:cubicBezTo>
                    <a:pt x="1076" y="993"/>
                    <a:pt x="1011" y="1824"/>
                    <a:pt x="1417" y="2431"/>
                  </a:cubicBezTo>
                  <a:cubicBezTo>
                    <a:pt x="1399" y="2438"/>
                    <a:pt x="1383" y="2448"/>
                    <a:pt x="1369" y="2462"/>
                  </a:cubicBezTo>
                  <a:lnTo>
                    <a:pt x="1360" y="2472"/>
                  </a:lnTo>
                  <a:cubicBezTo>
                    <a:pt x="1305" y="2526"/>
                    <a:pt x="1305" y="2615"/>
                    <a:pt x="1360" y="2670"/>
                  </a:cubicBezTo>
                  <a:lnTo>
                    <a:pt x="1610" y="2920"/>
                  </a:lnTo>
                  <a:cubicBezTo>
                    <a:pt x="1665" y="2975"/>
                    <a:pt x="1754" y="2975"/>
                    <a:pt x="1808" y="2920"/>
                  </a:cubicBezTo>
                  <a:lnTo>
                    <a:pt x="1818" y="2911"/>
                  </a:lnTo>
                  <a:cubicBezTo>
                    <a:pt x="1832" y="2897"/>
                    <a:pt x="1842" y="2881"/>
                    <a:pt x="1849" y="2864"/>
                  </a:cubicBezTo>
                  <a:cubicBezTo>
                    <a:pt x="2104" y="3035"/>
                    <a:pt x="2403" y="3126"/>
                    <a:pt x="2717" y="3126"/>
                  </a:cubicBezTo>
                  <a:close/>
                  <a:moveTo>
                    <a:pt x="2717" y="291"/>
                  </a:moveTo>
                  <a:cubicBezTo>
                    <a:pt x="3057" y="291"/>
                    <a:pt x="3376" y="423"/>
                    <a:pt x="3617" y="663"/>
                  </a:cubicBezTo>
                  <a:cubicBezTo>
                    <a:pt x="3857" y="904"/>
                    <a:pt x="3989" y="1223"/>
                    <a:pt x="3989" y="1563"/>
                  </a:cubicBezTo>
                  <a:cubicBezTo>
                    <a:pt x="3989" y="1903"/>
                    <a:pt x="3857" y="2223"/>
                    <a:pt x="3617" y="2463"/>
                  </a:cubicBezTo>
                  <a:cubicBezTo>
                    <a:pt x="3376" y="2703"/>
                    <a:pt x="3057" y="2836"/>
                    <a:pt x="2717" y="2836"/>
                  </a:cubicBezTo>
                  <a:cubicBezTo>
                    <a:pt x="2377" y="2836"/>
                    <a:pt x="2057" y="2703"/>
                    <a:pt x="1817" y="2463"/>
                  </a:cubicBezTo>
                  <a:cubicBezTo>
                    <a:pt x="1321" y="1967"/>
                    <a:pt x="1321" y="1160"/>
                    <a:pt x="1817" y="663"/>
                  </a:cubicBezTo>
                  <a:cubicBezTo>
                    <a:pt x="2057" y="423"/>
                    <a:pt x="2377" y="291"/>
                    <a:pt x="2717" y="291"/>
                  </a:cubicBezTo>
                  <a:close/>
                  <a:moveTo>
                    <a:pt x="1036" y="2894"/>
                  </a:moveTo>
                  <a:cubicBezTo>
                    <a:pt x="940" y="2991"/>
                    <a:pt x="940" y="3147"/>
                    <a:pt x="1036" y="3244"/>
                  </a:cubicBezTo>
                  <a:cubicBezTo>
                    <a:pt x="1133" y="3340"/>
                    <a:pt x="1289" y="3340"/>
                    <a:pt x="1386" y="3244"/>
                  </a:cubicBezTo>
                  <a:cubicBezTo>
                    <a:pt x="1482" y="3147"/>
                    <a:pt x="1482" y="2991"/>
                    <a:pt x="1386" y="2894"/>
                  </a:cubicBezTo>
                  <a:cubicBezTo>
                    <a:pt x="1289" y="2798"/>
                    <a:pt x="1133" y="2798"/>
                    <a:pt x="1036" y="2894"/>
                  </a:cubicBez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26"/>
            <p:cNvSpPr>
              <a:spLocks noEditPoints="1"/>
            </p:cNvSpPr>
            <p:nvPr/>
          </p:nvSpPr>
          <p:spPr bwMode="auto">
            <a:xfrm>
              <a:off x="1879144" y="2752533"/>
              <a:ext cx="1633000" cy="1516358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8" grpId="0" animBg="1"/>
      <p:bldP spid="9" grpId="0"/>
      <p:bldP spid="10" grpId="0" animBg="1"/>
      <p:bldP spid="11" grpId="0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5"/>
          <p:cNvSpPr txBox="1"/>
          <p:nvPr/>
        </p:nvSpPr>
        <p:spPr>
          <a:xfrm flipH="1">
            <a:off x="5043463" y="1699356"/>
            <a:ext cx="484238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16"/>
          <p:cNvSpPr txBox="1"/>
          <p:nvPr/>
        </p:nvSpPr>
        <p:spPr>
          <a:xfrm flipH="1">
            <a:off x="5775905" y="3363428"/>
            <a:ext cx="4257612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TextBox 17"/>
          <p:cNvSpPr txBox="1"/>
          <p:nvPr/>
        </p:nvSpPr>
        <p:spPr>
          <a:xfrm flipH="1">
            <a:off x="4954683" y="4854983"/>
            <a:ext cx="4931164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39450" y="1605857"/>
            <a:ext cx="3690473" cy="3968123"/>
            <a:chOff x="2065548" y="1772816"/>
            <a:chExt cx="3690473" cy="396812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 flipH="1">
              <a:off x="2065548" y="3043177"/>
              <a:ext cx="1551394" cy="1550033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 flipH="1">
              <a:off x="4317997" y="2129095"/>
              <a:ext cx="1050765" cy="3317526"/>
            </a:xfrm>
            <a:custGeom>
              <a:avLst/>
              <a:gdLst>
                <a:gd name="T0" fmla="*/ 1750 w 1750"/>
                <a:gd name="T1" fmla="*/ 272 h 5527"/>
                <a:gd name="T2" fmla="*/ 314 w 1750"/>
                <a:gd name="T3" fmla="*/ 2778 h 5527"/>
                <a:gd name="T4" fmla="*/ 1699 w 1750"/>
                <a:gd name="T5" fmla="*/ 5254 h 5527"/>
                <a:gd name="T6" fmla="*/ 1542 w 1750"/>
                <a:gd name="T7" fmla="*/ 5527 h 5527"/>
                <a:gd name="T8" fmla="*/ 0 w 1750"/>
                <a:gd name="T9" fmla="*/ 2778 h 5527"/>
                <a:gd name="T10" fmla="*/ 1593 w 1750"/>
                <a:gd name="T11" fmla="*/ 0 h 5527"/>
                <a:gd name="T12" fmla="*/ 1750 w 1750"/>
                <a:gd name="T13" fmla="*/ 272 h 5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0" h="5527">
                  <a:moveTo>
                    <a:pt x="1750" y="272"/>
                  </a:moveTo>
                  <a:cubicBezTo>
                    <a:pt x="891" y="777"/>
                    <a:pt x="314" y="1710"/>
                    <a:pt x="314" y="2778"/>
                  </a:cubicBezTo>
                  <a:cubicBezTo>
                    <a:pt x="314" y="3825"/>
                    <a:pt x="868" y="4743"/>
                    <a:pt x="1699" y="5254"/>
                  </a:cubicBezTo>
                  <a:lnTo>
                    <a:pt x="1542" y="5527"/>
                  </a:lnTo>
                  <a:cubicBezTo>
                    <a:pt x="617" y="4961"/>
                    <a:pt x="0" y="3942"/>
                    <a:pt x="0" y="2778"/>
                  </a:cubicBezTo>
                  <a:cubicBezTo>
                    <a:pt x="0" y="1594"/>
                    <a:pt x="640" y="559"/>
                    <a:pt x="1593" y="0"/>
                  </a:cubicBezTo>
                  <a:lnTo>
                    <a:pt x="1750" y="272"/>
                  </a:ln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Line 11"/>
            <p:cNvSpPr>
              <a:spLocks noChangeShapeType="1"/>
            </p:cNvSpPr>
            <p:nvPr/>
          </p:nvSpPr>
          <p:spPr bwMode="auto">
            <a:xfrm flipH="1">
              <a:off x="3426136" y="2652801"/>
              <a:ext cx="710246" cy="521588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Line 13"/>
            <p:cNvSpPr>
              <a:spLocks noChangeShapeType="1"/>
            </p:cNvSpPr>
            <p:nvPr/>
          </p:nvSpPr>
          <p:spPr bwMode="auto">
            <a:xfrm flipH="1">
              <a:off x="3711290" y="3765914"/>
              <a:ext cx="946680" cy="0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14"/>
            <p:cNvSpPr>
              <a:spLocks noChangeArrowheads="1"/>
            </p:cNvSpPr>
            <p:nvPr/>
          </p:nvSpPr>
          <p:spPr bwMode="auto">
            <a:xfrm flipH="1">
              <a:off x="2180322" y="3156625"/>
              <a:ext cx="1321847" cy="1321847"/>
            </a:xfrm>
            <a:prstGeom prst="ellipse">
              <a:avLst/>
            </a:prstGeom>
            <a:solidFill>
              <a:srgbClr val="C00000"/>
            </a:solidFill>
            <a:ln w="5715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sz="14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52078" y="1772816"/>
              <a:ext cx="991385" cy="992677"/>
              <a:chOff x="3428452" y="1024328"/>
              <a:chExt cx="1219200" cy="1220788"/>
            </a:xfrm>
          </p:grpSpPr>
          <p:sp>
            <p:nvSpPr>
              <p:cNvPr id="26" name="Oval 8"/>
              <p:cNvSpPr>
                <a:spLocks noChangeArrowheads="1"/>
              </p:cNvSpPr>
              <p:nvPr/>
            </p:nvSpPr>
            <p:spPr bwMode="auto">
              <a:xfrm flipH="1">
                <a:off x="3428452" y="1024328"/>
                <a:ext cx="1219200" cy="1220788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TextBox 11"/>
              <p:cNvSpPr txBox="1"/>
              <p:nvPr/>
            </p:nvSpPr>
            <p:spPr>
              <a:xfrm flipH="1">
                <a:off x="3612469" y="1283969"/>
                <a:ext cx="873717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</a:t>
                </a:r>
                <a:endParaRPr lang="zh-CN" altLang="en-US" sz="16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763345" y="3284421"/>
              <a:ext cx="992676" cy="991385"/>
              <a:chOff x="4303164" y="2883291"/>
              <a:chExt cx="1220788" cy="1219200"/>
            </a:xfrm>
          </p:grpSpPr>
          <p:sp>
            <p:nvSpPr>
              <p:cNvPr id="27" name="Oval 9"/>
              <p:cNvSpPr>
                <a:spLocks noChangeArrowheads="1"/>
              </p:cNvSpPr>
              <p:nvPr/>
            </p:nvSpPr>
            <p:spPr bwMode="auto">
              <a:xfrm flipH="1">
                <a:off x="4303164" y="2883291"/>
                <a:ext cx="1220788" cy="1219200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TextBox 12"/>
              <p:cNvSpPr txBox="1"/>
              <p:nvPr/>
            </p:nvSpPr>
            <p:spPr>
              <a:xfrm flipH="1">
                <a:off x="4523827" y="3140612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950100" y="4749554"/>
              <a:ext cx="992676" cy="991385"/>
              <a:chOff x="3303039" y="4685103"/>
              <a:chExt cx="1220788" cy="1219200"/>
            </a:xfrm>
          </p:grpSpPr>
          <p:sp>
            <p:nvSpPr>
              <p:cNvPr id="28" name="Oval 10"/>
              <p:cNvSpPr>
                <a:spLocks noChangeArrowheads="1"/>
              </p:cNvSpPr>
              <p:nvPr/>
            </p:nvSpPr>
            <p:spPr bwMode="auto">
              <a:xfrm flipH="1">
                <a:off x="3303039" y="4685103"/>
                <a:ext cx="1220788" cy="1219200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zh-CN" altLang="en-US" sz="14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TextBox 13"/>
              <p:cNvSpPr txBox="1"/>
              <p:nvPr/>
            </p:nvSpPr>
            <p:spPr>
              <a:xfrm flipH="1">
                <a:off x="3477289" y="4952587"/>
                <a:ext cx="873718" cy="7191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dirty="0">
                    <a:solidFill>
                      <a:schemeClr val="bg2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  <a:sym typeface="+mn-lt"/>
                  </a:rPr>
                  <a:t>输入标题</a:t>
                </a:r>
              </a:p>
            </p:txBody>
          </p:sp>
        </p:grpSp>
        <p:sp>
          <p:nvSpPr>
            <p:cNvPr id="35" name="TextBox 14"/>
            <p:cNvSpPr txBox="1"/>
            <p:nvPr/>
          </p:nvSpPr>
          <p:spPr>
            <a:xfrm flipH="1">
              <a:off x="2420657" y="3468832"/>
              <a:ext cx="84976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20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Line 11"/>
            <p:cNvSpPr>
              <a:spLocks noChangeShapeType="1"/>
            </p:cNvSpPr>
            <p:nvPr/>
          </p:nvSpPr>
          <p:spPr bwMode="auto">
            <a:xfrm flipH="1" flipV="1">
              <a:off x="3415039" y="4439515"/>
              <a:ext cx="588172" cy="477196"/>
            </a:xfrm>
            <a:prstGeom prst="line">
              <a:avLst/>
            </a:prstGeom>
            <a:noFill/>
            <a:ln w="12700" cap="flat">
              <a:solidFill>
                <a:srgbClr val="2E2C2C"/>
              </a:solidFill>
              <a:prstDash val="solid"/>
              <a:miter lim="800000"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758855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04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99538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矩形 98"/>
          <p:cNvSpPr/>
          <p:nvPr/>
        </p:nvSpPr>
        <p:spPr bwMode="auto">
          <a:xfrm>
            <a:off x="482551" y="398839"/>
            <a:ext cx="11233248" cy="6054497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06400" dist="38100" dir="3480000" algn="t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179366" y="287852"/>
            <a:ext cx="1839606" cy="12926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目录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CONTENTS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01918" y="1749910"/>
            <a:ext cx="4994510" cy="584967"/>
            <a:chOff x="3601918" y="1749910"/>
            <a:chExt cx="4994510" cy="584967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731065" y="1749910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01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3601918" y="2564904"/>
            <a:ext cx="4994510" cy="584967"/>
            <a:chOff x="3601918" y="1749910"/>
            <a:chExt cx="4994510" cy="584967"/>
          </a:xfrm>
        </p:grpSpPr>
        <p:sp>
          <p:nvSpPr>
            <p:cNvPr id="69" name="梯形 68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1" name="梯形 70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731065" y="1749910"/>
              <a:ext cx="68159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02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601918" y="3379898"/>
            <a:ext cx="4994510" cy="584967"/>
            <a:chOff x="3601918" y="1749910"/>
            <a:chExt cx="4994510" cy="584967"/>
          </a:xfrm>
        </p:grpSpPr>
        <p:sp>
          <p:nvSpPr>
            <p:cNvPr id="74" name="梯形 73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76" name="梯形 75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3731065" y="1749910"/>
              <a:ext cx="6671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03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01918" y="4194892"/>
            <a:ext cx="4994510" cy="584967"/>
            <a:chOff x="3601918" y="1749910"/>
            <a:chExt cx="4994510" cy="584967"/>
          </a:xfrm>
        </p:grpSpPr>
        <p:sp>
          <p:nvSpPr>
            <p:cNvPr id="79" name="梯形 78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1" name="梯形 80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731065" y="1749910"/>
              <a:ext cx="6976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04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3601918" y="5009886"/>
            <a:ext cx="4994510" cy="584967"/>
            <a:chOff x="3601918" y="1749910"/>
            <a:chExt cx="4994510" cy="584967"/>
          </a:xfrm>
        </p:grpSpPr>
        <p:sp>
          <p:nvSpPr>
            <p:cNvPr id="85" name="梯形 8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4586014" y="1844824"/>
              <a:ext cx="3639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7" name="梯形 86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731065" y="1749910"/>
              <a:ext cx="6864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i="1" dirty="0" smtClean="0">
                  <a:solidFill>
                    <a:schemeClr val="bg2"/>
                  </a:solidFill>
                  <a:latin typeface="庞门正道标题体" panose="02010600030101010101" pitchFamily="2" charset="-122"/>
                  <a:ea typeface="庞门正道标题体" panose="02010600030101010101" pitchFamily="2" charset="-122"/>
                </a:rPr>
                <a:t>05</a:t>
              </a:r>
              <a:endParaRPr lang="zh-CN" altLang="en-US" sz="2800" i="1" dirty="0">
                <a:solidFill>
                  <a:schemeClr val="bg2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8211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135565" y="1979443"/>
            <a:ext cx="8045013" cy="626663"/>
            <a:chOff x="2158618" y="2292775"/>
            <a:chExt cx="8045013" cy="626663"/>
          </a:xfrm>
        </p:grpSpPr>
        <p:sp>
          <p:nvSpPr>
            <p:cNvPr id="6" name="右箭头 7"/>
            <p:cNvSpPr/>
            <p:nvPr/>
          </p:nvSpPr>
          <p:spPr bwMode="auto">
            <a:xfrm>
              <a:off x="3889190" y="2450255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158618" y="2292775"/>
              <a:ext cx="1940679" cy="626663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TextBox 18"/>
            <p:cNvSpPr txBox="1"/>
            <p:nvPr/>
          </p:nvSpPr>
          <p:spPr>
            <a:xfrm>
              <a:off x="2240684" y="2450255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添加标题文本一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062491" y="2292775"/>
              <a:ext cx="6141140" cy="626663"/>
              <a:chOff x="3440971" y="1286794"/>
              <a:chExt cx="7852672" cy="801314"/>
            </a:xfrm>
          </p:grpSpPr>
          <p:sp>
            <p:nvSpPr>
              <p:cNvPr id="5" name="矩形 4"/>
              <p:cNvSpPr/>
              <p:nvPr/>
            </p:nvSpPr>
            <p:spPr bwMode="auto">
              <a:xfrm>
                <a:off x="3440971" y="1286794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9"/>
              <p:cNvSpPr txBox="1"/>
              <p:nvPr/>
            </p:nvSpPr>
            <p:spPr>
              <a:xfrm>
                <a:off x="3877078" y="1412741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2135565" y="2831519"/>
            <a:ext cx="8045013" cy="626663"/>
            <a:chOff x="2158618" y="3144851"/>
            <a:chExt cx="8045013" cy="626663"/>
          </a:xfrm>
        </p:grpSpPr>
        <p:sp>
          <p:nvSpPr>
            <p:cNvPr id="9" name="右箭头 10"/>
            <p:cNvSpPr/>
            <p:nvPr/>
          </p:nvSpPr>
          <p:spPr bwMode="auto">
            <a:xfrm>
              <a:off x="3889190" y="330233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158618" y="3144851"/>
              <a:ext cx="1940679" cy="626663"/>
            </a:xfrm>
            <a:prstGeom prst="rect">
              <a:avLst/>
            </a:prstGeom>
            <a:solidFill>
              <a:srgbClr val="433D3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20"/>
            <p:cNvSpPr txBox="1"/>
            <p:nvPr/>
          </p:nvSpPr>
          <p:spPr>
            <a:xfrm>
              <a:off x="2240684" y="3308962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添加标题文本二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062491" y="3144851"/>
              <a:ext cx="6141140" cy="626663"/>
              <a:chOff x="3440971" y="2376343"/>
              <a:chExt cx="7852672" cy="801314"/>
            </a:xfrm>
          </p:grpSpPr>
          <p:sp>
            <p:nvSpPr>
              <p:cNvPr id="8" name="矩形 7"/>
              <p:cNvSpPr/>
              <p:nvPr/>
            </p:nvSpPr>
            <p:spPr bwMode="auto">
              <a:xfrm>
                <a:off x="3440971" y="2376343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TextBox 21"/>
              <p:cNvSpPr txBox="1"/>
              <p:nvPr/>
            </p:nvSpPr>
            <p:spPr>
              <a:xfrm>
                <a:off x="3877078" y="2517660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2135565" y="3687829"/>
            <a:ext cx="8045013" cy="626663"/>
            <a:chOff x="2158618" y="4001161"/>
            <a:chExt cx="8045013" cy="626663"/>
          </a:xfrm>
        </p:grpSpPr>
        <p:sp>
          <p:nvSpPr>
            <p:cNvPr id="12" name="右箭头 13"/>
            <p:cNvSpPr/>
            <p:nvPr/>
          </p:nvSpPr>
          <p:spPr bwMode="auto">
            <a:xfrm>
              <a:off x="3889190" y="4158641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158618" y="4001161"/>
              <a:ext cx="1940679" cy="626663"/>
            </a:xfrm>
            <a:prstGeom prst="rect">
              <a:avLst/>
            </a:prstGeom>
            <a:solidFill>
              <a:srgbClr val="C00000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TextBox 22"/>
            <p:cNvSpPr txBox="1"/>
            <p:nvPr/>
          </p:nvSpPr>
          <p:spPr>
            <a:xfrm>
              <a:off x="2240684" y="4158641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添加标题文本三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062491" y="4001161"/>
              <a:ext cx="6141140" cy="626663"/>
              <a:chOff x="3440971" y="3471306"/>
              <a:chExt cx="7852672" cy="801314"/>
            </a:xfrm>
          </p:grpSpPr>
          <p:sp>
            <p:nvSpPr>
              <p:cNvPr id="11" name="矩形 10"/>
              <p:cNvSpPr/>
              <p:nvPr/>
            </p:nvSpPr>
            <p:spPr bwMode="auto">
              <a:xfrm>
                <a:off x="3440971" y="3471306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TextBox 23"/>
              <p:cNvSpPr txBox="1"/>
              <p:nvPr/>
            </p:nvSpPr>
            <p:spPr>
              <a:xfrm>
                <a:off x="3877078" y="3622579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2135565" y="4577237"/>
            <a:ext cx="8045013" cy="626663"/>
            <a:chOff x="2158618" y="4890569"/>
            <a:chExt cx="8045013" cy="626663"/>
          </a:xfrm>
        </p:grpSpPr>
        <p:sp>
          <p:nvSpPr>
            <p:cNvPr id="15" name="右箭头 16"/>
            <p:cNvSpPr/>
            <p:nvPr/>
          </p:nvSpPr>
          <p:spPr bwMode="auto">
            <a:xfrm>
              <a:off x="3889190" y="5048048"/>
              <a:ext cx="450508" cy="361164"/>
            </a:xfrm>
            <a:prstGeom prst="rightArrow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2158618" y="4890569"/>
              <a:ext cx="1940679" cy="626663"/>
            </a:xfrm>
            <a:prstGeom prst="rect">
              <a:avLst/>
            </a:prstGeom>
            <a:solidFill>
              <a:srgbClr val="433D3C"/>
            </a:solidFill>
            <a:ln w="9525" cap="flat" cmpd="sng" algn="ctr">
              <a:solidFill>
                <a:schemeClr val="bg2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/>
            <a:lstStyle/>
            <a:p>
              <a:endParaRPr lang="zh-CN" altLang="en-US"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TextBox 24"/>
            <p:cNvSpPr txBox="1"/>
            <p:nvPr/>
          </p:nvSpPr>
          <p:spPr>
            <a:xfrm>
              <a:off x="2240684" y="5047693"/>
              <a:ext cx="18475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accent3"/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添加标题文本四</a:t>
              </a:r>
              <a:endParaRPr lang="zh-CN" altLang="en-US" sz="14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062491" y="4890569"/>
              <a:ext cx="6141140" cy="626663"/>
              <a:chOff x="3440971" y="4608591"/>
              <a:chExt cx="7852672" cy="801314"/>
            </a:xfrm>
          </p:grpSpPr>
          <p:sp>
            <p:nvSpPr>
              <p:cNvPr id="14" name="矩形 13"/>
              <p:cNvSpPr/>
              <p:nvPr/>
            </p:nvSpPr>
            <p:spPr bwMode="auto">
              <a:xfrm>
                <a:off x="3440971" y="4608591"/>
                <a:ext cx="7852672" cy="801314"/>
              </a:xfrm>
              <a:prstGeom prst="rect">
                <a:avLst/>
              </a:prstGeom>
              <a:solidFill>
                <a:srgbClr val="FFFFFF"/>
              </a:solidFill>
              <a:ln w="9525" cap="flat" cmpd="sng" algn="ctr">
                <a:solidFill>
                  <a:schemeClr val="bg2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Box 25"/>
              <p:cNvSpPr txBox="1"/>
              <p:nvPr/>
            </p:nvSpPr>
            <p:spPr>
              <a:xfrm>
                <a:off x="3877078" y="4765369"/>
                <a:ext cx="7200800" cy="590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46647" y="1663062"/>
            <a:ext cx="1934334" cy="926222"/>
            <a:chOff x="1066502" y="1536888"/>
            <a:chExt cx="2182436" cy="1045022"/>
          </a:xfrm>
        </p:grpSpPr>
        <p:sp>
          <p:nvSpPr>
            <p:cNvPr id="26" name="TextBox 52"/>
            <p:cNvSpPr txBox="1"/>
            <p:nvPr/>
          </p:nvSpPr>
          <p:spPr>
            <a:xfrm>
              <a:off x="1716453" y="1536888"/>
              <a:ext cx="1532485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标一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TextBox 53"/>
            <p:cNvSpPr txBox="1"/>
            <p:nvPr/>
          </p:nvSpPr>
          <p:spPr>
            <a:xfrm>
              <a:off x="1066502" y="1852679"/>
              <a:ext cx="2181733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8408" y="1682206"/>
            <a:ext cx="1945263" cy="911429"/>
            <a:chOff x="8937080" y="1484784"/>
            <a:chExt cx="2194767" cy="1028331"/>
          </a:xfrm>
        </p:grpSpPr>
        <p:sp>
          <p:nvSpPr>
            <p:cNvPr id="28" name="TextBox 54"/>
            <p:cNvSpPr txBox="1"/>
            <p:nvPr/>
          </p:nvSpPr>
          <p:spPr>
            <a:xfrm>
              <a:off x="8937080" y="1484784"/>
              <a:ext cx="1476664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标二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TextBox 55"/>
            <p:cNvSpPr txBox="1"/>
            <p:nvPr/>
          </p:nvSpPr>
          <p:spPr>
            <a:xfrm>
              <a:off x="8973111" y="1783884"/>
              <a:ext cx="2158736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68626" y="4368188"/>
            <a:ext cx="2289751" cy="995449"/>
            <a:chOff x="802272" y="4588980"/>
            <a:chExt cx="2583439" cy="1123128"/>
          </a:xfrm>
        </p:grpSpPr>
        <p:sp>
          <p:nvSpPr>
            <p:cNvPr id="30" name="TextBox 56"/>
            <p:cNvSpPr txBox="1"/>
            <p:nvPr/>
          </p:nvSpPr>
          <p:spPr>
            <a:xfrm>
              <a:off x="1787879" y="4588980"/>
              <a:ext cx="1597832" cy="3819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标三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TextBox 57"/>
            <p:cNvSpPr txBox="1"/>
            <p:nvPr/>
          </p:nvSpPr>
          <p:spPr>
            <a:xfrm>
              <a:off x="802272" y="4982877"/>
              <a:ext cx="2583439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00000"/>
                </a:lnSpc>
                <a:buNone/>
                <a:defRPr sz="16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532313" y="4320971"/>
            <a:ext cx="2212906" cy="977336"/>
            <a:chOff x="9084240" y="4591471"/>
            <a:chExt cx="2496738" cy="1102692"/>
          </a:xfrm>
        </p:grpSpPr>
        <p:sp>
          <p:nvSpPr>
            <p:cNvPr id="32" name="TextBox 61"/>
            <p:cNvSpPr txBox="1"/>
            <p:nvPr/>
          </p:nvSpPr>
          <p:spPr>
            <a:xfrm>
              <a:off x="9084240" y="4591471"/>
              <a:ext cx="1459480" cy="381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</a:t>
              </a:r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标四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Box 62"/>
            <p:cNvSpPr txBox="1"/>
            <p:nvPr/>
          </p:nvSpPr>
          <p:spPr>
            <a:xfrm>
              <a:off x="9110790" y="4964932"/>
              <a:ext cx="2470188" cy="729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08361" y="2557179"/>
            <a:ext cx="6197301" cy="1911124"/>
            <a:chOff x="2808361" y="3001146"/>
            <a:chExt cx="6197301" cy="1911124"/>
          </a:xfrm>
        </p:grpSpPr>
        <p:sp>
          <p:nvSpPr>
            <p:cNvPr id="24" name="椭圆 23"/>
            <p:cNvSpPr/>
            <p:nvPr/>
          </p:nvSpPr>
          <p:spPr bwMode="auto">
            <a:xfrm>
              <a:off x="2808361" y="3001146"/>
              <a:ext cx="6197301" cy="1911124"/>
            </a:xfrm>
            <a:prstGeom prst="ellipse">
              <a:avLst/>
            </a:prstGeom>
            <a:noFill/>
            <a:ln w="9525" cap="flat">
              <a:solidFill>
                <a:schemeClr val="bg2">
                  <a:lumMod val="50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889350" y="3320738"/>
              <a:ext cx="4025573" cy="1241890"/>
              <a:chOff x="3889350" y="3320738"/>
              <a:chExt cx="4025573" cy="1241890"/>
            </a:xfrm>
          </p:grpSpPr>
          <p:sp>
            <p:nvSpPr>
              <p:cNvPr id="25" name="Freeform 6"/>
              <p:cNvSpPr/>
              <p:nvPr/>
            </p:nvSpPr>
            <p:spPr bwMode="auto">
              <a:xfrm>
                <a:off x="3889350" y="3320738"/>
                <a:ext cx="4025573" cy="1241890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chemeClr val="bg1">
                  <a:lumMod val="20000"/>
                  <a:lumOff val="80000"/>
                  <a:alpha val="70000"/>
                </a:schemeClr>
              </a:solidFill>
              <a:ln w="17463" cap="flat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5082413" y="3698158"/>
                <a:ext cx="1668313" cy="514675"/>
              </a:xfrm>
              <a:custGeom>
                <a:avLst/>
                <a:gdLst>
                  <a:gd name="T0" fmla="*/ 541 w 3043"/>
                  <a:gd name="T1" fmla="*/ 166 h 935"/>
                  <a:gd name="T2" fmla="*/ 2502 w 3043"/>
                  <a:gd name="T3" fmla="*/ 166 h 935"/>
                  <a:gd name="T4" fmla="*/ 2502 w 3043"/>
                  <a:gd name="T5" fmla="*/ 769 h 935"/>
                  <a:gd name="T6" fmla="*/ 541 w 3043"/>
                  <a:gd name="T7" fmla="*/ 769 h 935"/>
                  <a:gd name="T8" fmla="*/ 541 w 3043"/>
                  <a:gd name="T9" fmla="*/ 166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43" h="935">
                    <a:moveTo>
                      <a:pt x="541" y="166"/>
                    </a:moveTo>
                    <a:cubicBezTo>
                      <a:pt x="1082" y="0"/>
                      <a:pt x="1960" y="0"/>
                      <a:pt x="2502" y="166"/>
                    </a:cubicBezTo>
                    <a:cubicBezTo>
                      <a:pt x="3043" y="333"/>
                      <a:pt x="3043" y="603"/>
                      <a:pt x="2502" y="769"/>
                    </a:cubicBezTo>
                    <a:cubicBezTo>
                      <a:pt x="1960" y="935"/>
                      <a:pt x="1082" y="935"/>
                      <a:pt x="541" y="769"/>
                    </a:cubicBezTo>
                    <a:cubicBezTo>
                      <a:pt x="0" y="603"/>
                      <a:pt x="0" y="333"/>
                      <a:pt x="541" y="166"/>
                    </a:cubicBezTo>
                    <a:close/>
                  </a:path>
                </a:pathLst>
              </a:custGeom>
              <a:solidFill>
                <a:srgbClr val="999999">
                  <a:alpha val="5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Line 11"/>
              <p:cNvSpPr>
                <a:spLocks noChangeShapeType="1"/>
              </p:cNvSpPr>
              <p:nvPr/>
            </p:nvSpPr>
            <p:spPr bwMode="auto">
              <a:xfrm flipH="1">
                <a:off x="4036673" y="4167610"/>
                <a:ext cx="1194394" cy="367785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Line 12"/>
              <p:cNvSpPr>
                <a:spLocks noChangeShapeType="1"/>
              </p:cNvSpPr>
              <p:nvPr/>
            </p:nvSpPr>
            <p:spPr bwMode="auto">
              <a:xfrm flipH="1">
                <a:off x="6627561" y="3381058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Line 13"/>
              <p:cNvSpPr>
                <a:spLocks noChangeShapeType="1"/>
              </p:cNvSpPr>
              <p:nvPr/>
            </p:nvSpPr>
            <p:spPr bwMode="auto">
              <a:xfrm flipH="1" flipV="1">
                <a:off x="4036673" y="3381058"/>
                <a:ext cx="1194394" cy="369606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non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Line 14"/>
              <p:cNvSpPr>
                <a:spLocks noChangeShapeType="1"/>
              </p:cNvSpPr>
              <p:nvPr/>
            </p:nvSpPr>
            <p:spPr bwMode="auto">
              <a:xfrm flipH="1" flipV="1">
                <a:off x="6627561" y="4180356"/>
                <a:ext cx="1150696" cy="355040"/>
              </a:xfrm>
              <a:prstGeom prst="line">
                <a:avLst/>
              </a:prstGeom>
              <a:noFill/>
              <a:ln w="9525" cap="flat">
                <a:solidFill>
                  <a:schemeClr val="bg2">
                    <a:lumMod val="50000"/>
                  </a:schemeClr>
                </a:solidFill>
                <a:prstDash val="dash"/>
                <a:miter lim="800000"/>
                <a:headEnd type="triangl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324771" y="1921661"/>
            <a:ext cx="815684" cy="1042742"/>
            <a:chOff x="3324771" y="2365628"/>
            <a:chExt cx="815684" cy="1042742"/>
          </a:xfrm>
        </p:grpSpPr>
        <p:sp>
          <p:nvSpPr>
            <p:cNvPr id="35" name="Freeform 7"/>
            <p:cNvSpPr/>
            <p:nvPr/>
          </p:nvSpPr>
          <p:spPr bwMode="auto">
            <a:xfrm>
              <a:off x="3324771" y="3157110"/>
              <a:ext cx="815684" cy="251260"/>
            </a:xfrm>
            <a:custGeom>
              <a:avLst/>
              <a:gdLst>
                <a:gd name="T0" fmla="*/ 232 w 1301"/>
                <a:gd name="T1" fmla="*/ 71 h 400"/>
                <a:gd name="T2" fmla="*/ 1070 w 1301"/>
                <a:gd name="T3" fmla="*/ 71 h 400"/>
                <a:gd name="T4" fmla="*/ 1070 w 1301"/>
                <a:gd name="T5" fmla="*/ 329 h 400"/>
                <a:gd name="T6" fmla="*/ 232 w 1301"/>
                <a:gd name="T7" fmla="*/ 329 h 400"/>
                <a:gd name="T8" fmla="*/ 232 w 1301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400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8"/>
                    <a:pt x="1070" y="329"/>
                  </a:cubicBezTo>
                  <a:cubicBezTo>
                    <a:pt x="838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3495481" y="2365628"/>
              <a:ext cx="546806" cy="902894"/>
              <a:chOff x="8066088" y="2327276"/>
              <a:chExt cx="719137" cy="1187450"/>
            </a:xfrm>
            <a:solidFill>
              <a:schemeClr val="tx2"/>
            </a:solidFill>
          </p:grpSpPr>
          <p:sp>
            <p:nvSpPr>
              <p:cNvPr id="4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8260327" y="2431982"/>
                <a:ext cx="441036" cy="5262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1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5859722" y="2029587"/>
            <a:ext cx="1246506" cy="1481941"/>
            <a:chOff x="5859722" y="2473554"/>
            <a:chExt cx="1246506" cy="1481941"/>
          </a:xfrm>
        </p:grpSpPr>
        <p:grpSp>
          <p:nvGrpSpPr>
            <p:cNvPr id="44" name="组合 43"/>
            <p:cNvGrpSpPr/>
            <p:nvPr/>
          </p:nvGrpSpPr>
          <p:grpSpPr>
            <a:xfrm>
              <a:off x="5859722" y="2473554"/>
              <a:ext cx="1246506" cy="1481941"/>
              <a:chOff x="6205538" y="2856647"/>
              <a:chExt cx="1156365" cy="1374775"/>
            </a:xfrm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45" name="Freeform 19"/>
              <p:cNvSpPr/>
              <p:nvPr/>
            </p:nvSpPr>
            <p:spPr bwMode="auto">
              <a:xfrm>
                <a:off x="6280149" y="2856647"/>
                <a:ext cx="1081754" cy="743828"/>
              </a:xfrm>
              <a:custGeom>
                <a:avLst/>
                <a:gdLst>
                  <a:gd name="T0" fmla="*/ 976 w 976"/>
                  <a:gd name="T1" fmla="*/ 0 h 667"/>
                  <a:gd name="T2" fmla="*/ 0 w 976"/>
                  <a:gd name="T3" fmla="*/ 0 h 667"/>
                  <a:gd name="T4" fmla="*/ 0 w 976"/>
                  <a:gd name="T5" fmla="*/ 667 h 667"/>
                  <a:gd name="T6" fmla="*/ 976 w 976"/>
                  <a:gd name="T7" fmla="*/ 667 h 667"/>
                  <a:gd name="T8" fmla="*/ 666 w 976"/>
                  <a:gd name="T9" fmla="*/ 334 h 667"/>
                  <a:gd name="T10" fmla="*/ 976 w 976"/>
                  <a:gd name="T11" fmla="*/ 0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6" h="667">
                    <a:moveTo>
                      <a:pt x="976" y="0"/>
                    </a:moveTo>
                    <a:lnTo>
                      <a:pt x="0" y="0"/>
                    </a:lnTo>
                    <a:lnTo>
                      <a:pt x="0" y="667"/>
                    </a:lnTo>
                    <a:lnTo>
                      <a:pt x="976" y="667"/>
                    </a:lnTo>
                    <a:lnTo>
                      <a:pt x="666" y="334"/>
                    </a:lnTo>
                    <a:lnTo>
                      <a:pt x="976" y="0"/>
                    </a:lnTo>
                    <a:close/>
                  </a:path>
                </a:pathLst>
              </a:custGeom>
              <a:solidFill>
                <a:srgbClr val="C00000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6205538" y="2856647"/>
                <a:ext cx="53975" cy="1374775"/>
              </a:xfrm>
              <a:prstGeom prst="rect">
                <a:avLst/>
              </a:prstGeom>
              <a:solidFill>
                <a:schemeClr val="bg1"/>
              </a:solidFill>
              <a:ln w="12700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6034940" y="2537006"/>
              <a:ext cx="6849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四个目标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92684" y="1921661"/>
            <a:ext cx="815684" cy="1042742"/>
            <a:chOff x="7692684" y="2365628"/>
            <a:chExt cx="815684" cy="1042742"/>
          </a:xfrm>
        </p:grpSpPr>
        <p:sp>
          <p:nvSpPr>
            <p:cNvPr id="38" name="Freeform 10"/>
            <p:cNvSpPr/>
            <p:nvPr/>
          </p:nvSpPr>
          <p:spPr bwMode="auto">
            <a:xfrm>
              <a:off x="7692684" y="3157110"/>
              <a:ext cx="815684" cy="251260"/>
            </a:xfrm>
            <a:custGeom>
              <a:avLst/>
              <a:gdLst>
                <a:gd name="T0" fmla="*/ 232 w 1302"/>
                <a:gd name="T1" fmla="*/ 71 h 400"/>
                <a:gd name="T2" fmla="*/ 1070 w 1302"/>
                <a:gd name="T3" fmla="*/ 71 h 400"/>
                <a:gd name="T4" fmla="*/ 1070 w 1302"/>
                <a:gd name="T5" fmla="*/ 329 h 400"/>
                <a:gd name="T6" fmla="*/ 232 w 1302"/>
                <a:gd name="T7" fmla="*/ 329 h 400"/>
                <a:gd name="T8" fmla="*/ 232 w 1302"/>
                <a:gd name="T9" fmla="*/ 7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400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8"/>
                    <a:pt x="1070" y="329"/>
                  </a:cubicBezTo>
                  <a:cubicBezTo>
                    <a:pt x="839" y="400"/>
                    <a:pt x="463" y="400"/>
                    <a:pt x="232" y="329"/>
                  </a:cubicBezTo>
                  <a:cubicBezTo>
                    <a:pt x="0" y="258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7839979" y="2365628"/>
              <a:ext cx="546806" cy="902894"/>
              <a:chOff x="8066088" y="2327276"/>
              <a:chExt cx="719137" cy="1187450"/>
            </a:xfrm>
          </p:grpSpPr>
          <p:sp>
            <p:nvSpPr>
              <p:cNvPr id="52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8225872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2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324771" y="3247247"/>
            <a:ext cx="815684" cy="1062669"/>
            <a:chOff x="3324771" y="3691214"/>
            <a:chExt cx="815684" cy="1062669"/>
          </a:xfrm>
        </p:grpSpPr>
        <p:sp>
          <p:nvSpPr>
            <p:cNvPr id="36" name="Freeform 8"/>
            <p:cNvSpPr/>
            <p:nvPr/>
          </p:nvSpPr>
          <p:spPr bwMode="auto">
            <a:xfrm>
              <a:off x="3324771" y="4504444"/>
              <a:ext cx="815684" cy="249439"/>
            </a:xfrm>
            <a:custGeom>
              <a:avLst/>
              <a:gdLst>
                <a:gd name="T0" fmla="*/ 232 w 1301"/>
                <a:gd name="T1" fmla="*/ 71 h 399"/>
                <a:gd name="T2" fmla="*/ 1070 w 1301"/>
                <a:gd name="T3" fmla="*/ 71 h 399"/>
                <a:gd name="T4" fmla="*/ 1070 w 1301"/>
                <a:gd name="T5" fmla="*/ 328 h 399"/>
                <a:gd name="T6" fmla="*/ 232 w 1301"/>
                <a:gd name="T7" fmla="*/ 328 h 399"/>
                <a:gd name="T8" fmla="*/ 232 w 1301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1" h="399">
                  <a:moveTo>
                    <a:pt x="232" y="71"/>
                  </a:moveTo>
                  <a:cubicBezTo>
                    <a:pt x="463" y="0"/>
                    <a:pt x="838" y="0"/>
                    <a:pt x="1070" y="71"/>
                  </a:cubicBezTo>
                  <a:cubicBezTo>
                    <a:pt x="1301" y="142"/>
                    <a:pt x="1301" y="257"/>
                    <a:pt x="1070" y="328"/>
                  </a:cubicBezTo>
                  <a:cubicBezTo>
                    <a:pt x="838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3495481" y="3691214"/>
              <a:ext cx="546806" cy="902894"/>
              <a:chOff x="8066088" y="2327276"/>
              <a:chExt cx="719137" cy="1187450"/>
            </a:xfrm>
          </p:grpSpPr>
          <p:sp>
            <p:nvSpPr>
              <p:cNvPr id="55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8203780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3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7692684" y="3247247"/>
            <a:ext cx="815684" cy="1062669"/>
            <a:chOff x="7692684" y="3691214"/>
            <a:chExt cx="815684" cy="1062669"/>
          </a:xfrm>
        </p:grpSpPr>
        <p:sp>
          <p:nvSpPr>
            <p:cNvPr id="37" name="Freeform 9"/>
            <p:cNvSpPr/>
            <p:nvPr/>
          </p:nvSpPr>
          <p:spPr bwMode="auto">
            <a:xfrm>
              <a:off x="7692684" y="4504444"/>
              <a:ext cx="815684" cy="249439"/>
            </a:xfrm>
            <a:custGeom>
              <a:avLst/>
              <a:gdLst>
                <a:gd name="T0" fmla="*/ 232 w 1302"/>
                <a:gd name="T1" fmla="*/ 71 h 399"/>
                <a:gd name="T2" fmla="*/ 1070 w 1302"/>
                <a:gd name="T3" fmla="*/ 71 h 399"/>
                <a:gd name="T4" fmla="*/ 1070 w 1302"/>
                <a:gd name="T5" fmla="*/ 328 h 399"/>
                <a:gd name="T6" fmla="*/ 232 w 1302"/>
                <a:gd name="T7" fmla="*/ 328 h 399"/>
                <a:gd name="T8" fmla="*/ 232 w 1302"/>
                <a:gd name="T9" fmla="*/ 71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2" h="399">
                  <a:moveTo>
                    <a:pt x="232" y="71"/>
                  </a:moveTo>
                  <a:cubicBezTo>
                    <a:pt x="463" y="0"/>
                    <a:pt x="839" y="0"/>
                    <a:pt x="1070" y="71"/>
                  </a:cubicBezTo>
                  <a:cubicBezTo>
                    <a:pt x="1302" y="142"/>
                    <a:pt x="1302" y="257"/>
                    <a:pt x="1070" y="328"/>
                  </a:cubicBezTo>
                  <a:cubicBezTo>
                    <a:pt x="839" y="399"/>
                    <a:pt x="463" y="399"/>
                    <a:pt x="232" y="328"/>
                  </a:cubicBezTo>
                  <a:cubicBezTo>
                    <a:pt x="0" y="257"/>
                    <a:pt x="0" y="142"/>
                    <a:pt x="232" y="71"/>
                  </a:cubicBezTo>
                  <a:close/>
                </a:path>
              </a:pathLst>
            </a:custGeom>
            <a:solidFill>
              <a:schemeClr val="bg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7839979" y="3691214"/>
              <a:ext cx="546806" cy="902894"/>
              <a:chOff x="8066088" y="2327276"/>
              <a:chExt cx="719137" cy="1187450"/>
            </a:xfrm>
          </p:grpSpPr>
          <p:sp>
            <p:nvSpPr>
              <p:cNvPr id="58" name="Freeform 23"/>
              <p:cNvSpPr/>
              <p:nvPr/>
            </p:nvSpPr>
            <p:spPr bwMode="auto">
              <a:xfrm>
                <a:off x="8066088" y="2327276"/>
                <a:ext cx="719137" cy="1187450"/>
              </a:xfrm>
              <a:custGeom>
                <a:avLst/>
                <a:gdLst>
                  <a:gd name="T0" fmla="*/ 420 w 840"/>
                  <a:gd name="T1" fmla="*/ 0 h 1380"/>
                  <a:gd name="T2" fmla="*/ 840 w 840"/>
                  <a:gd name="T3" fmla="*/ 420 h 1380"/>
                  <a:gd name="T4" fmla="*/ 717 w 840"/>
                  <a:gd name="T5" fmla="*/ 802 h 1380"/>
                  <a:gd name="T6" fmla="*/ 420 w 840"/>
                  <a:gd name="T7" fmla="*/ 1380 h 1380"/>
                  <a:gd name="T8" fmla="*/ 122 w 840"/>
                  <a:gd name="T9" fmla="*/ 800 h 1380"/>
                  <a:gd name="T10" fmla="*/ 0 w 840"/>
                  <a:gd name="T11" fmla="*/ 420 h 1380"/>
                  <a:gd name="T12" fmla="*/ 420 w 840"/>
                  <a:gd name="T13" fmla="*/ 0 h 1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0" h="1380">
                    <a:moveTo>
                      <a:pt x="420" y="0"/>
                    </a:moveTo>
                    <a:cubicBezTo>
                      <a:pt x="652" y="0"/>
                      <a:pt x="840" y="188"/>
                      <a:pt x="840" y="420"/>
                    </a:cubicBezTo>
                    <a:cubicBezTo>
                      <a:pt x="840" y="536"/>
                      <a:pt x="779" y="686"/>
                      <a:pt x="717" y="802"/>
                    </a:cubicBezTo>
                    <a:lnTo>
                      <a:pt x="420" y="1380"/>
                    </a:lnTo>
                    <a:lnTo>
                      <a:pt x="122" y="800"/>
                    </a:lnTo>
                    <a:cubicBezTo>
                      <a:pt x="74" y="708"/>
                      <a:pt x="9" y="531"/>
                      <a:pt x="0" y="420"/>
                    </a:cubicBezTo>
                    <a:cubicBezTo>
                      <a:pt x="0" y="188"/>
                      <a:pt x="188" y="0"/>
                      <a:pt x="420" y="0"/>
                    </a:cubicBezTo>
                    <a:close/>
                  </a:path>
                </a:pathLst>
              </a:cu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/>
                <a:endParaRPr lang="zh-CN" altLang="en-US" sz="1200" b="1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8203399" y="2431982"/>
                <a:ext cx="441036" cy="5262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4</a:t>
                </a:r>
                <a:endParaRPr lang="zh-CN" altLang="en-US" sz="20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62" name="文本框 6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右箭头 41"/>
          <p:cNvSpPr/>
          <p:nvPr/>
        </p:nvSpPr>
        <p:spPr>
          <a:xfrm>
            <a:off x="6095931" y="291535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圆角右箭头 52"/>
          <p:cNvSpPr/>
          <p:nvPr/>
        </p:nvSpPr>
        <p:spPr>
          <a:xfrm flipH="1">
            <a:off x="4411726" y="2915354"/>
            <a:ext cx="1185155" cy="311913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圆角右箭头 61"/>
          <p:cNvSpPr/>
          <p:nvPr/>
        </p:nvSpPr>
        <p:spPr>
          <a:xfrm>
            <a:off x="6455605" y="384696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圆角右箭头 83"/>
          <p:cNvSpPr/>
          <p:nvPr/>
        </p:nvSpPr>
        <p:spPr>
          <a:xfrm flipH="1">
            <a:off x="4055002" y="3846969"/>
            <a:ext cx="1179257" cy="2187521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75000"/>
            </a:avLst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上箭头 45"/>
          <p:cNvSpPr/>
          <p:nvPr/>
        </p:nvSpPr>
        <p:spPr>
          <a:xfrm>
            <a:off x="5559371" y="2477511"/>
            <a:ext cx="601422" cy="3556979"/>
          </a:xfrm>
          <a:prstGeom prst="upArrow">
            <a:avLst/>
          </a:prstGeom>
          <a:solidFill>
            <a:srgbClr val="433D3C"/>
          </a:solidFill>
          <a:ln w="28575" cap="flat">
            <a:solidFill>
              <a:schemeClr val="bg2"/>
            </a:solidFill>
            <a:prstDash val="solid"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algn="ctr">
              <a:lnSpc>
                <a:spcPct val="200000"/>
              </a:lnSpc>
              <a:spcBef>
                <a:spcPct val="20000"/>
              </a:spcBef>
            </a:pPr>
            <a:endParaRPr lang="zh-CN" altLang="en-US" dirty="0">
              <a:solidFill>
                <a:schemeClr val="tx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50703" y="3840571"/>
            <a:ext cx="1873161" cy="949027"/>
            <a:chOff x="1546824" y="3892841"/>
            <a:chExt cx="2161186" cy="1094953"/>
          </a:xfrm>
        </p:grpSpPr>
        <p:sp>
          <p:nvSpPr>
            <p:cNvPr id="64" name="TextBox 9"/>
            <p:cNvSpPr txBox="1"/>
            <p:nvPr/>
          </p:nvSpPr>
          <p:spPr>
            <a:xfrm>
              <a:off x="1983694" y="3892841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计划方向一</a:t>
              </a:r>
            </a:p>
          </p:txBody>
        </p:sp>
        <p:sp>
          <p:nvSpPr>
            <p:cNvPr id="65" name="TextBox 10"/>
            <p:cNvSpPr txBox="1"/>
            <p:nvPr/>
          </p:nvSpPr>
          <p:spPr>
            <a:xfrm>
              <a:off x="1546824" y="4249130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10462" y="2426483"/>
            <a:ext cx="1873161" cy="949027"/>
            <a:chOff x="2192654" y="2261317"/>
            <a:chExt cx="2161186" cy="1094953"/>
          </a:xfrm>
        </p:grpSpPr>
        <p:sp>
          <p:nvSpPr>
            <p:cNvPr id="66" name="TextBox 9"/>
            <p:cNvSpPr txBox="1"/>
            <p:nvPr/>
          </p:nvSpPr>
          <p:spPr>
            <a:xfrm>
              <a:off x="2629524" y="2261317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计划方向二</a:t>
              </a:r>
            </a:p>
          </p:txBody>
        </p:sp>
        <p:sp>
          <p:nvSpPr>
            <p:cNvPr id="67" name="TextBox 10"/>
            <p:cNvSpPr txBox="1"/>
            <p:nvPr/>
          </p:nvSpPr>
          <p:spPr>
            <a:xfrm>
              <a:off x="2192654" y="2617606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48953" y="1377135"/>
            <a:ext cx="1873161" cy="949027"/>
            <a:chOff x="4973597" y="1050617"/>
            <a:chExt cx="2161186" cy="1094953"/>
          </a:xfrm>
        </p:grpSpPr>
        <p:sp>
          <p:nvSpPr>
            <p:cNvPr id="68" name="TextBox 9"/>
            <p:cNvSpPr txBox="1"/>
            <p:nvPr/>
          </p:nvSpPr>
          <p:spPr>
            <a:xfrm>
              <a:off x="5410467" y="1050617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计划方向三</a:t>
              </a:r>
            </a:p>
          </p:txBody>
        </p:sp>
        <p:sp>
          <p:nvSpPr>
            <p:cNvPr id="69" name="TextBox 10"/>
            <p:cNvSpPr txBox="1"/>
            <p:nvPr/>
          </p:nvSpPr>
          <p:spPr>
            <a:xfrm>
              <a:off x="4973597" y="1406906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30020" y="2415178"/>
            <a:ext cx="1873161" cy="949027"/>
            <a:chOff x="7702299" y="2248274"/>
            <a:chExt cx="2161186" cy="1094953"/>
          </a:xfrm>
        </p:grpSpPr>
        <p:sp>
          <p:nvSpPr>
            <p:cNvPr id="70" name="TextBox 9"/>
            <p:cNvSpPr txBox="1"/>
            <p:nvPr/>
          </p:nvSpPr>
          <p:spPr>
            <a:xfrm>
              <a:off x="8139169" y="2248274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计划方向四</a:t>
              </a:r>
            </a:p>
          </p:txBody>
        </p:sp>
        <p:sp>
          <p:nvSpPr>
            <p:cNvPr id="71" name="TextBox 10"/>
            <p:cNvSpPr txBox="1"/>
            <p:nvPr/>
          </p:nvSpPr>
          <p:spPr>
            <a:xfrm>
              <a:off x="7702299" y="2604563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14446" y="3840571"/>
            <a:ext cx="1873161" cy="949027"/>
            <a:chOff x="8376589" y="3892841"/>
            <a:chExt cx="2161186" cy="1094953"/>
          </a:xfrm>
        </p:grpSpPr>
        <p:sp>
          <p:nvSpPr>
            <p:cNvPr id="72" name="TextBox 9"/>
            <p:cNvSpPr txBox="1"/>
            <p:nvPr/>
          </p:nvSpPr>
          <p:spPr>
            <a:xfrm>
              <a:off x="8813459" y="3892841"/>
              <a:ext cx="1396733" cy="3906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anose="020F0704030504030204" pitchFamily="34" charset="0"/>
                </a:defRPr>
              </a:lvl1pPr>
            </a:lstStyle>
            <a:p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计划方向五</a:t>
              </a:r>
            </a:p>
          </p:txBody>
        </p:sp>
        <p:sp>
          <p:nvSpPr>
            <p:cNvPr id="73" name="TextBox 10"/>
            <p:cNvSpPr txBox="1"/>
            <p:nvPr/>
          </p:nvSpPr>
          <p:spPr>
            <a:xfrm>
              <a:off x="8376589" y="4249130"/>
              <a:ext cx="216118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Freeform 7"/>
          <p:cNvSpPr/>
          <p:nvPr/>
        </p:nvSpPr>
        <p:spPr bwMode="auto">
          <a:xfrm rot="21146637">
            <a:off x="1042275" y="2281327"/>
            <a:ext cx="5753180" cy="2730276"/>
          </a:xfrm>
          <a:custGeom>
            <a:avLst/>
            <a:gdLst>
              <a:gd name="T0" fmla="*/ 0 w 1296"/>
              <a:gd name="T1" fmla="*/ 421 h 439"/>
              <a:gd name="T2" fmla="*/ 61 w 1296"/>
              <a:gd name="T3" fmla="*/ 427 h 439"/>
              <a:gd name="T4" fmla="*/ 221 w 1296"/>
              <a:gd name="T5" fmla="*/ 433 h 439"/>
              <a:gd name="T6" fmla="*/ 447 w 1296"/>
              <a:gd name="T7" fmla="*/ 422 h 439"/>
              <a:gd name="T8" fmla="*/ 573 w 1296"/>
              <a:gd name="T9" fmla="*/ 404 h 439"/>
              <a:gd name="T10" fmla="*/ 702 w 1296"/>
              <a:gd name="T11" fmla="*/ 377 h 439"/>
              <a:gd name="T12" fmla="*/ 828 w 1296"/>
              <a:gd name="T13" fmla="*/ 338 h 439"/>
              <a:gd name="T14" fmla="*/ 944 w 1296"/>
              <a:gd name="T15" fmla="*/ 288 h 439"/>
              <a:gd name="T16" fmla="*/ 1047 w 1296"/>
              <a:gd name="T17" fmla="*/ 229 h 439"/>
              <a:gd name="T18" fmla="*/ 1131 w 1296"/>
              <a:gd name="T19" fmla="*/ 165 h 439"/>
              <a:gd name="T20" fmla="*/ 1195 w 1296"/>
              <a:gd name="T21" fmla="*/ 102 h 439"/>
              <a:gd name="T22" fmla="*/ 1219 w 1296"/>
              <a:gd name="T23" fmla="*/ 74 h 439"/>
              <a:gd name="T24" fmla="*/ 1239 w 1296"/>
              <a:gd name="T25" fmla="*/ 50 h 439"/>
              <a:gd name="T26" fmla="*/ 1253 w 1296"/>
              <a:gd name="T27" fmla="*/ 29 h 439"/>
              <a:gd name="T28" fmla="*/ 1264 w 1296"/>
              <a:gd name="T29" fmla="*/ 13 h 439"/>
              <a:gd name="T30" fmla="*/ 1272 w 1296"/>
              <a:gd name="T31" fmla="*/ 0 h 439"/>
              <a:gd name="T32" fmla="*/ 1296 w 1296"/>
              <a:gd name="T33" fmla="*/ 16 h 439"/>
              <a:gd name="T34" fmla="*/ 1287 w 1296"/>
              <a:gd name="T35" fmla="*/ 29 h 439"/>
              <a:gd name="T36" fmla="*/ 1276 w 1296"/>
              <a:gd name="T37" fmla="*/ 45 h 439"/>
              <a:gd name="T38" fmla="*/ 1260 w 1296"/>
              <a:gd name="T39" fmla="*/ 66 h 439"/>
              <a:gd name="T40" fmla="*/ 1239 w 1296"/>
              <a:gd name="T41" fmla="*/ 91 h 439"/>
              <a:gd name="T42" fmla="*/ 1213 w 1296"/>
              <a:gd name="T43" fmla="*/ 120 h 439"/>
              <a:gd name="T44" fmla="*/ 1146 w 1296"/>
              <a:gd name="T45" fmla="*/ 183 h 439"/>
              <a:gd name="T46" fmla="*/ 1058 w 1296"/>
              <a:gd name="T47" fmla="*/ 247 h 439"/>
              <a:gd name="T48" fmla="*/ 953 w 1296"/>
              <a:gd name="T49" fmla="*/ 305 h 439"/>
              <a:gd name="T50" fmla="*/ 833 w 1296"/>
              <a:gd name="T51" fmla="*/ 354 h 439"/>
              <a:gd name="T52" fmla="*/ 706 w 1296"/>
              <a:gd name="T53" fmla="*/ 390 h 439"/>
              <a:gd name="T54" fmla="*/ 575 w 1296"/>
              <a:gd name="T55" fmla="*/ 415 h 439"/>
              <a:gd name="T56" fmla="*/ 448 w 1296"/>
              <a:gd name="T57" fmla="*/ 430 h 439"/>
              <a:gd name="T58" fmla="*/ 221 w 1296"/>
              <a:gd name="T59" fmla="*/ 437 h 439"/>
              <a:gd name="T60" fmla="*/ 60 w 1296"/>
              <a:gd name="T61" fmla="*/ 428 h 439"/>
              <a:gd name="T62" fmla="*/ 0 w 1296"/>
              <a:gd name="T63" fmla="*/ 421 h 4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96" h="439">
                <a:moveTo>
                  <a:pt x="0" y="421"/>
                </a:moveTo>
                <a:cubicBezTo>
                  <a:pt x="0" y="421"/>
                  <a:pt x="22" y="424"/>
                  <a:pt x="61" y="427"/>
                </a:cubicBezTo>
                <a:cubicBezTo>
                  <a:pt x="99" y="430"/>
                  <a:pt x="154" y="433"/>
                  <a:pt x="221" y="433"/>
                </a:cubicBezTo>
                <a:cubicBezTo>
                  <a:pt x="287" y="433"/>
                  <a:pt x="365" y="430"/>
                  <a:pt x="447" y="422"/>
                </a:cubicBezTo>
                <a:cubicBezTo>
                  <a:pt x="488" y="417"/>
                  <a:pt x="531" y="412"/>
                  <a:pt x="573" y="404"/>
                </a:cubicBezTo>
                <a:cubicBezTo>
                  <a:pt x="616" y="397"/>
                  <a:pt x="660" y="388"/>
                  <a:pt x="702" y="377"/>
                </a:cubicBezTo>
                <a:cubicBezTo>
                  <a:pt x="745" y="366"/>
                  <a:pt x="787" y="353"/>
                  <a:pt x="828" y="338"/>
                </a:cubicBezTo>
                <a:cubicBezTo>
                  <a:pt x="868" y="323"/>
                  <a:pt x="907" y="306"/>
                  <a:pt x="944" y="288"/>
                </a:cubicBezTo>
                <a:cubicBezTo>
                  <a:pt x="981" y="269"/>
                  <a:pt x="1015" y="249"/>
                  <a:pt x="1047" y="229"/>
                </a:cubicBezTo>
                <a:cubicBezTo>
                  <a:pt x="1078" y="208"/>
                  <a:pt x="1106" y="186"/>
                  <a:pt x="1131" y="165"/>
                </a:cubicBezTo>
                <a:cubicBezTo>
                  <a:pt x="1156" y="143"/>
                  <a:pt x="1177" y="122"/>
                  <a:pt x="1195" y="102"/>
                </a:cubicBezTo>
                <a:cubicBezTo>
                  <a:pt x="1204" y="93"/>
                  <a:pt x="1212" y="83"/>
                  <a:pt x="1219" y="74"/>
                </a:cubicBezTo>
                <a:cubicBezTo>
                  <a:pt x="1226" y="65"/>
                  <a:pt x="1233" y="57"/>
                  <a:pt x="1239" y="50"/>
                </a:cubicBezTo>
                <a:cubicBezTo>
                  <a:pt x="1244" y="42"/>
                  <a:pt x="1249" y="35"/>
                  <a:pt x="1253" y="29"/>
                </a:cubicBezTo>
                <a:cubicBezTo>
                  <a:pt x="1258" y="23"/>
                  <a:pt x="1261" y="18"/>
                  <a:pt x="1264" y="13"/>
                </a:cubicBezTo>
                <a:cubicBezTo>
                  <a:pt x="1270" y="5"/>
                  <a:pt x="1272" y="0"/>
                  <a:pt x="1272" y="0"/>
                </a:cubicBezTo>
                <a:cubicBezTo>
                  <a:pt x="1296" y="16"/>
                  <a:pt x="1296" y="16"/>
                  <a:pt x="1296" y="16"/>
                </a:cubicBezTo>
                <a:cubicBezTo>
                  <a:pt x="1296" y="16"/>
                  <a:pt x="1293" y="20"/>
                  <a:pt x="1287" y="29"/>
                </a:cubicBezTo>
                <a:cubicBezTo>
                  <a:pt x="1284" y="33"/>
                  <a:pt x="1280" y="39"/>
                  <a:pt x="1276" y="45"/>
                </a:cubicBezTo>
                <a:cubicBezTo>
                  <a:pt x="1271" y="51"/>
                  <a:pt x="1266" y="58"/>
                  <a:pt x="1260" y="66"/>
                </a:cubicBezTo>
                <a:cubicBezTo>
                  <a:pt x="1254" y="73"/>
                  <a:pt x="1247" y="82"/>
                  <a:pt x="1239" y="91"/>
                </a:cubicBezTo>
                <a:cubicBezTo>
                  <a:pt x="1231" y="100"/>
                  <a:pt x="1223" y="110"/>
                  <a:pt x="1213" y="120"/>
                </a:cubicBezTo>
                <a:cubicBezTo>
                  <a:pt x="1195" y="140"/>
                  <a:pt x="1172" y="161"/>
                  <a:pt x="1146" y="183"/>
                </a:cubicBezTo>
                <a:cubicBezTo>
                  <a:pt x="1120" y="204"/>
                  <a:pt x="1091" y="226"/>
                  <a:pt x="1058" y="247"/>
                </a:cubicBezTo>
                <a:cubicBezTo>
                  <a:pt x="1026" y="267"/>
                  <a:pt x="990" y="287"/>
                  <a:pt x="953" y="305"/>
                </a:cubicBezTo>
                <a:cubicBezTo>
                  <a:pt x="915" y="323"/>
                  <a:pt x="875" y="339"/>
                  <a:pt x="833" y="354"/>
                </a:cubicBezTo>
                <a:cubicBezTo>
                  <a:pt x="792" y="368"/>
                  <a:pt x="749" y="380"/>
                  <a:pt x="706" y="390"/>
                </a:cubicBezTo>
                <a:cubicBezTo>
                  <a:pt x="662" y="401"/>
                  <a:pt x="619" y="409"/>
                  <a:pt x="575" y="415"/>
                </a:cubicBezTo>
                <a:cubicBezTo>
                  <a:pt x="532" y="422"/>
                  <a:pt x="489" y="427"/>
                  <a:pt x="448" y="430"/>
                </a:cubicBezTo>
                <a:cubicBezTo>
                  <a:pt x="365" y="437"/>
                  <a:pt x="287" y="439"/>
                  <a:pt x="221" y="437"/>
                </a:cubicBezTo>
                <a:cubicBezTo>
                  <a:pt x="154" y="436"/>
                  <a:pt x="99" y="432"/>
                  <a:pt x="60" y="428"/>
                </a:cubicBezTo>
                <a:cubicBezTo>
                  <a:pt x="22" y="424"/>
                  <a:pt x="0" y="421"/>
                  <a:pt x="0" y="421"/>
                </a:cubicBezTo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40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1382">
            <a:off x="6368936" y="663590"/>
            <a:ext cx="628046" cy="201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Oval 8"/>
          <p:cNvSpPr>
            <a:spLocks noChangeArrowheads="1"/>
          </p:cNvSpPr>
          <p:nvPr/>
        </p:nvSpPr>
        <p:spPr bwMode="auto">
          <a:xfrm>
            <a:off x="4622829" y="4260708"/>
            <a:ext cx="207048" cy="207048"/>
          </a:xfrm>
          <a:prstGeom prst="ellipse">
            <a:avLst/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Oval 10"/>
          <p:cNvSpPr>
            <a:spLocks noChangeArrowheads="1"/>
          </p:cNvSpPr>
          <p:nvPr/>
        </p:nvSpPr>
        <p:spPr bwMode="auto">
          <a:xfrm>
            <a:off x="5449642" y="3540180"/>
            <a:ext cx="216710" cy="218091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Oval 12"/>
          <p:cNvSpPr>
            <a:spLocks noChangeArrowheads="1"/>
          </p:cNvSpPr>
          <p:nvPr/>
        </p:nvSpPr>
        <p:spPr bwMode="auto">
          <a:xfrm>
            <a:off x="6021095" y="2745115"/>
            <a:ext cx="247077" cy="247077"/>
          </a:xfrm>
          <a:prstGeom prst="ellipse">
            <a:avLst/>
          </a:prstGeom>
          <a:solidFill>
            <a:srgbClr val="C00000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Oval 8"/>
          <p:cNvSpPr>
            <a:spLocks noChangeArrowheads="1"/>
          </p:cNvSpPr>
          <p:nvPr/>
        </p:nvSpPr>
        <p:spPr bwMode="auto">
          <a:xfrm>
            <a:off x="3314284" y="4890134"/>
            <a:ext cx="179442" cy="178061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bg2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675928" y="4943966"/>
            <a:ext cx="699823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2950" y="4556096"/>
            <a:ext cx="1405167" cy="346460"/>
            <a:chOff x="1198563" y="5017382"/>
            <a:chExt cx="1616075" cy="398462"/>
          </a:xfrm>
        </p:grpSpPr>
        <p:sp>
          <p:nvSpPr>
            <p:cNvPr id="60" name="矩形: 圆角 36"/>
            <p:cNvSpPr>
              <a:spLocks noChangeArrowheads="1"/>
            </p:cNvSpPr>
            <p:nvPr/>
          </p:nvSpPr>
          <p:spPr bwMode="auto">
            <a:xfrm>
              <a:off x="1198563" y="50221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509713" y="5017382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62" name="文本框 39"/>
          <p:cNvSpPr txBox="1">
            <a:spLocks noChangeArrowheads="1"/>
          </p:cNvSpPr>
          <p:nvPr/>
        </p:nvSpPr>
        <p:spPr bwMode="auto">
          <a:xfrm>
            <a:off x="4916838" y="4333864"/>
            <a:ext cx="57117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文本框 41"/>
          <p:cNvSpPr txBox="1">
            <a:spLocks noChangeArrowheads="1"/>
          </p:cNvSpPr>
          <p:nvPr/>
        </p:nvSpPr>
        <p:spPr bwMode="auto">
          <a:xfrm>
            <a:off x="5745031" y="3664409"/>
            <a:ext cx="488357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4" name="文本框 43"/>
          <p:cNvSpPr txBox="1">
            <a:spLocks noChangeArrowheads="1"/>
          </p:cNvSpPr>
          <p:nvPr/>
        </p:nvSpPr>
        <p:spPr bwMode="auto">
          <a:xfrm>
            <a:off x="6392401" y="2859681"/>
            <a:ext cx="42362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2"/>
                </a:solidFill>
                <a:latin typeface="Arial" panose="020B0604020202020204" pitchFamily="34" charset="0"/>
                <a:ea typeface="仿宋_GB2312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48029" y="3984643"/>
            <a:ext cx="1405167" cy="345080"/>
            <a:chOff x="2676525" y="4360157"/>
            <a:chExt cx="1616075" cy="396875"/>
          </a:xfrm>
        </p:grpSpPr>
        <p:sp>
          <p:nvSpPr>
            <p:cNvPr id="65" name="矩形: 圆角 44"/>
            <p:cNvSpPr>
              <a:spLocks noChangeArrowheads="1"/>
            </p:cNvSpPr>
            <p:nvPr/>
          </p:nvSpPr>
          <p:spPr bwMode="auto">
            <a:xfrm>
              <a:off x="2676525" y="43633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2959100" y="4360157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05826" y="3301384"/>
            <a:ext cx="1405167" cy="343700"/>
            <a:chOff x="3548063" y="3574344"/>
            <a:chExt cx="1616075" cy="395288"/>
          </a:xfrm>
        </p:grpSpPr>
        <p:sp>
          <p:nvSpPr>
            <p:cNvPr id="67" name="矩形: 圆角 46"/>
            <p:cNvSpPr>
              <a:spLocks noChangeArrowheads="1"/>
            </p:cNvSpPr>
            <p:nvPr/>
          </p:nvSpPr>
          <p:spPr bwMode="auto">
            <a:xfrm>
              <a:off x="3548063" y="3575932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832225" y="3574344"/>
              <a:ext cx="1038318" cy="3539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0039" y="2517361"/>
            <a:ext cx="1405167" cy="342320"/>
            <a:chOff x="4208463" y="2672644"/>
            <a:chExt cx="1616075" cy="393700"/>
          </a:xfrm>
          <a:effectLst/>
        </p:grpSpPr>
        <p:sp>
          <p:nvSpPr>
            <p:cNvPr id="69" name="矩形: 圆角 48"/>
            <p:cNvSpPr>
              <a:spLocks noChangeArrowheads="1"/>
            </p:cNvSpPr>
            <p:nvPr/>
          </p:nvSpPr>
          <p:spPr bwMode="auto">
            <a:xfrm>
              <a:off x="4208463" y="2672644"/>
              <a:ext cx="1616075" cy="39370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000">
                  <a:solidFill>
                    <a:schemeClr val="tx2"/>
                  </a:solidFill>
                  <a:latin typeface="Arial" panose="020B0604020202020204" pitchFamily="34" charset="0"/>
                  <a:ea typeface="仿宋_GB2312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494213" y="2683757"/>
              <a:ext cx="1038318" cy="35397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accent1"/>
                  </a:solidFill>
                </a:defRPr>
              </a:lvl1pPr>
            </a:lstStyle>
            <a:p>
              <a:pPr>
                <a:defRPr/>
              </a:pPr>
              <a:r>
                <a:rPr lang="zh-CN" altLang="en-US" sz="1400" b="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71" name="TextBox 22"/>
          <p:cNvSpPr txBox="1"/>
          <p:nvPr/>
        </p:nvSpPr>
        <p:spPr>
          <a:xfrm>
            <a:off x="1599921" y="1713987"/>
            <a:ext cx="286874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添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加标题文本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  <p:sp>
        <p:nvSpPr>
          <p:cNvPr id="6" name="矩形 5"/>
          <p:cNvSpPr/>
          <p:nvPr/>
        </p:nvSpPr>
        <p:spPr>
          <a:xfrm>
            <a:off x="1599921" y="2449974"/>
            <a:ext cx="2099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40000"/>
                    <a:lumOff val="60000"/>
                  </a:schemeClr>
                </a:solidFill>
              </a:rPr>
              <a:t>EDIT TITLE HERE</a:t>
            </a:r>
          </a:p>
        </p:txBody>
      </p:sp>
      <p:sp>
        <p:nvSpPr>
          <p:cNvPr id="7" name="矩形 6"/>
          <p:cNvSpPr/>
          <p:nvPr/>
        </p:nvSpPr>
        <p:spPr>
          <a:xfrm>
            <a:off x="1614751" y="1306890"/>
            <a:ext cx="1422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单击此处</a:t>
            </a:r>
            <a:endParaRPr lang="en-US" altLang="zh-CN" sz="2400" b="1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5" grpId="0" animBg="1"/>
      <p:bldP spid="56" grpId="0" animBg="1"/>
      <p:bldP spid="57" grpId="0" animBg="1"/>
      <p:bldP spid="58" grpId="0" animBg="1"/>
      <p:bldP spid="59" grpId="0"/>
      <p:bldP spid="62" grpId="0"/>
      <p:bldP spid="63" grpId="0"/>
      <p:bldP spid="6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678135" y="1578742"/>
            <a:ext cx="4299992" cy="3808530"/>
            <a:chOff x="1678135" y="1988841"/>
            <a:chExt cx="4299992" cy="3808530"/>
          </a:xfrm>
        </p:grpSpPr>
        <p:sp>
          <p:nvSpPr>
            <p:cNvPr id="21" name="矩形 20"/>
            <p:cNvSpPr/>
            <p:nvPr/>
          </p:nvSpPr>
          <p:spPr>
            <a:xfrm>
              <a:off x="1678135" y="5327859"/>
              <a:ext cx="4292675" cy="469512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28134" y="4666884"/>
              <a:ext cx="3207311" cy="4707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725694" y="4014446"/>
              <a:ext cx="2212191" cy="470731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4" name="任意多边形 5"/>
            <p:cNvSpPr/>
            <p:nvPr/>
          </p:nvSpPr>
          <p:spPr>
            <a:xfrm>
              <a:off x="1685452" y="5132737"/>
              <a:ext cx="4292675" cy="197561"/>
            </a:xfrm>
            <a:custGeom>
              <a:avLst/>
              <a:gdLst>
                <a:gd name="connsiteX0" fmla="*/ 1138 w 8800"/>
                <a:gd name="connsiteY0" fmla="*/ 0 h 405"/>
                <a:gd name="connsiteX1" fmla="*/ 7738 w 8800"/>
                <a:gd name="connsiteY1" fmla="*/ 0 h 405"/>
                <a:gd name="connsiteX2" fmla="*/ 8800 w 8800"/>
                <a:gd name="connsiteY2" fmla="*/ 405 h 405"/>
                <a:gd name="connsiteX3" fmla="*/ 0 w 8800"/>
                <a:gd name="connsiteY3" fmla="*/ 405 h 405"/>
                <a:gd name="connsiteX4" fmla="*/ 1138 w 8800"/>
                <a:gd name="connsiteY4" fmla="*/ 0 h 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0" h="405">
                  <a:moveTo>
                    <a:pt x="1138" y="0"/>
                  </a:moveTo>
                  <a:lnTo>
                    <a:pt x="7738" y="0"/>
                  </a:lnTo>
                  <a:lnTo>
                    <a:pt x="8800" y="405"/>
                  </a:lnTo>
                  <a:lnTo>
                    <a:pt x="0" y="405"/>
                  </a:lnTo>
                  <a:lnTo>
                    <a:pt x="1138" y="0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5" name="任意多边形 6"/>
            <p:cNvSpPr/>
            <p:nvPr/>
          </p:nvSpPr>
          <p:spPr>
            <a:xfrm>
              <a:off x="2215939" y="4471763"/>
              <a:ext cx="3235360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6" name="右箭头 8"/>
            <p:cNvSpPr/>
            <p:nvPr/>
          </p:nvSpPr>
          <p:spPr>
            <a:xfrm rot="16200000">
              <a:off x="2903742" y="1831524"/>
              <a:ext cx="1842680" cy="2157314"/>
            </a:xfrm>
            <a:prstGeom prst="rightArrow">
              <a:avLst>
                <a:gd name="adj1" fmla="val 71174"/>
                <a:gd name="adj2" fmla="val 6635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9"/>
            <p:cNvSpPr/>
            <p:nvPr/>
          </p:nvSpPr>
          <p:spPr>
            <a:xfrm>
              <a:off x="2725694" y="3819325"/>
              <a:ext cx="2184143" cy="195122"/>
            </a:xfrm>
            <a:custGeom>
              <a:avLst/>
              <a:gdLst>
                <a:gd name="connsiteX0" fmla="*/ 1075 w 6633"/>
                <a:gd name="connsiteY0" fmla="*/ 25 h 400"/>
                <a:gd name="connsiteX1" fmla="*/ 5575 w 6633"/>
                <a:gd name="connsiteY1" fmla="*/ 0 h 400"/>
                <a:gd name="connsiteX2" fmla="*/ 6633 w 6633"/>
                <a:gd name="connsiteY2" fmla="*/ 400 h 400"/>
                <a:gd name="connsiteX3" fmla="*/ 0 w 6633"/>
                <a:gd name="connsiteY3" fmla="*/ 400 h 400"/>
                <a:gd name="connsiteX4" fmla="*/ 1075 w 6633"/>
                <a:gd name="connsiteY4" fmla="*/ 25 h 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33" h="400">
                  <a:moveTo>
                    <a:pt x="1075" y="25"/>
                  </a:moveTo>
                  <a:lnTo>
                    <a:pt x="5575" y="0"/>
                  </a:lnTo>
                  <a:lnTo>
                    <a:pt x="6633" y="400"/>
                  </a:lnTo>
                  <a:lnTo>
                    <a:pt x="0" y="400"/>
                  </a:lnTo>
                  <a:lnTo>
                    <a:pt x="1075" y="25"/>
                  </a:lnTo>
                  <a:close/>
                </a:path>
              </a:pathLst>
            </a:custGeom>
            <a:solidFill>
              <a:srgbClr val="433D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400" strike="noStrike" noProof="1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0"/>
            <p:cNvSpPr txBox="1"/>
            <p:nvPr/>
          </p:nvSpPr>
          <p:spPr>
            <a:xfrm flipH="1">
              <a:off x="3245210" y="3060790"/>
              <a:ext cx="1214342" cy="523220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</a:t>
              </a:r>
              <a:endParaRPr lang="en-US" altLang="zh-CN" sz="14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概要</a:t>
              </a:r>
            </a:p>
          </p:txBody>
        </p:sp>
        <p:sp>
          <p:nvSpPr>
            <p:cNvPr id="29" name="文本框 20"/>
            <p:cNvSpPr txBox="1"/>
            <p:nvPr/>
          </p:nvSpPr>
          <p:spPr>
            <a:xfrm flipH="1">
              <a:off x="3100465" y="4081178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实施步骤三</a:t>
              </a:r>
            </a:p>
          </p:txBody>
        </p:sp>
        <p:sp>
          <p:nvSpPr>
            <p:cNvPr id="30" name="文本框 20"/>
            <p:cNvSpPr txBox="1"/>
            <p:nvPr/>
          </p:nvSpPr>
          <p:spPr>
            <a:xfrm flipH="1">
              <a:off x="3091547" y="4729956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实施步骤二</a:t>
              </a:r>
            </a:p>
          </p:txBody>
        </p:sp>
        <p:sp>
          <p:nvSpPr>
            <p:cNvPr id="31" name="文本框 20"/>
            <p:cNvSpPr txBox="1"/>
            <p:nvPr/>
          </p:nvSpPr>
          <p:spPr>
            <a:xfrm flipH="1">
              <a:off x="3080571" y="5387272"/>
              <a:ext cx="1532924" cy="307777"/>
            </a:xfrm>
            <a:prstGeom prst="rect">
              <a:avLst/>
            </a:prstGeom>
            <a:noFill/>
            <a:ln w="9525">
              <a:noFill/>
            </a:ln>
            <a:effectLst>
              <a:outerShdw sx="999" sy="999" algn="ctr" rotWithShape="0">
                <a:srgbClr val="000000"/>
              </a:outerShdw>
            </a:effectLst>
          </p:spPr>
          <p:txBody>
            <a:bodyPr wrap="square" anchor="t">
              <a:spAutoFit/>
            </a:bodyPr>
            <a:lstStyle/>
            <a:p>
              <a:pPr lvl="0" indent="0" algn="ctr"/>
              <a:r>
                <a:rPr lang="zh-CN" altLang="en-US" sz="14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实施步骤一</a:t>
              </a:r>
            </a:p>
          </p:txBody>
        </p:sp>
      </p:grpSp>
      <p:cxnSp>
        <p:nvCxnSpPr>
          <p:cNvPr id="32" name="直接连接符 31"/>
          <p:cNvCxnSpPr/>
          <p:nvPr/>
        </p:nvCxnSpPr>
        <p:spPr bwMode="auto">
          <a:xfrm>
            <a:off x="5982214" y="5152516"/>
            <a:ext cx="1051008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3" name="直接连接符 32"/>
          <p:cNvCxnSpPr/>
          <p:nvPr/>
        </p:nvCxnSpPr>
        <p:spPr bwMode="auto">
          <a:xfrm>
            <a:off x="5451299" y="4450078"/>
            <a:ext cx="158192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直接连接符 33"/>
          <p:cNvCxnSpPr/>
          <p:nvPr/>
        </p:nvCxnSpPr>
        <p:spPr bwMode="auto">
          <a:xfrm>
            <a:off x="5014389" y="3803095"/>
            <a:ext cx="2018833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直接连接符 34"/>
          <p:cNvCxnSpPr/>
          <p:nvPr/>
        </p:nvCxnSpPr>
        <p:spPr bwMode="auto">
          <a:xfrm>
            <a:off x="4737808" y="2758682"/>
            <a:ext cx="229541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</a:schemeClr>
            </a:solidFill>
            <a:prstDash val="dash"/>
            <a:round/>
            <a:headEnd type="none" w="med" len="med"/>
            <a:tailEnd type="oval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文本框 35"/>
          <p:cNvSpPr txBox="1"/>
          <p:nvPr/>
        </p:nvSpPr>
        <p:spPr>
          <a:xfrm>
            <a:off x="7084451" y="4977173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084451" y="4247006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84451" y="3609268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84451" y="2537126"/>
            <a:ext cx="3191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274639" y="1712848"/>
            <a:ext cx="9649072" cy="2810856"/>
          </a:xfrm>
          <a:prstGeom prst="rect">
            <a:avLst/>
          </a:prstGeom>
          <a:solidFill>
            <a:schemeClr val="bg2"/>
          </a:solidFill>
          <a:ln w="381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0" sx="103000" sy="103000" algn="ctr" rotWithShape="0">
              <a:prstClr val="black">
                <a:alpha val="8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09602" y="2276872"/>
            <a:ext cx="5779146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谢谢观看  </a:t>
            </a:r>
            <a:r>
              <a:rPr lang="en-US" altLang="zh-CN" sz="6000" spc="3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阿里巴巴普惠体 H" panose="00020600040101010101" pitchFamily="18" charset="-122"/>
                <a:sym typeface="+mn-lt"/>
              </a:rPr>
              <a:t>THX</a:t>
            </a:r>
            <a:endParaRPr lang="en-US" altLang="zh-CN" sz="6000" spc="300" dirty="0">
              <a:solidFill>
                <a:prstClr val="black">
                  <a:lumMod val="75000"/>
                  <a:lumOff val="25000"/>
                </a:prst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阿里巴巴普惠体 H" panose="00020600040101010101" pitchFamily="18" charset="-122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10423" y="3429000"/>
            <a:ext cx="660112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WORK SUMMARY BUSINESS REPORT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920150" y="383592"/>
            <a:ext cx="25683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E96969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2021</a:t>
            </a:r>
            <a:endParaRPr lang="zh-CN" altLang="en-US" sz="8000" dirty="0">
              <a:solidFill>
                <a:srgbClr val="E96969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" name="梯形 4"/>
          <p:cNvSpPr/>
          <p:nvPr/>
        </p:nvSpPr>
        <p:spPr bwMode="auto">
          <a:xfrm>
            <a:off x="3601919" y="4054460"/>
            <a:ext cx="4994509" cy="469244"/>
          </a:xfrm>
          <a:prstGeom prst="trapezoid">
            <a:avLst/>
          </a:prstGeom>
          <a:solidFill>
            <a:schemeClr val="accent1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4804" y="4120166"/>
            <a:ext cx="3639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某某公司产品运营中心</a:t>
            </a:r>
            <a:endParaRPr lang="zh-CN" altLang="en-US" dirty="0">
              <a:solidFill>
                <a:schemeClr val="bg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84" name="梯形 83"/>
          <p:cNvSpPr/>
          <p:nvPr/>
        </p:nvSpPr>
        <p:spPr bwMode="auto">
          <a:xfrm rot="10800000">
            <a:off x="3601919" y="4531405"/>
            <a:ext cx="4994509" cy="469244"/>
          </a:xfrm>
          <a:prstGeom prst="trapezoid">
            <a:avLst/>
          </a:prstGeom>
          <a:solidFill>
            <a:schemeClr val="bg2"/>
          </a:solidFill>
          <a:ln w="9525" cap="flat" cmpd="sng" algn="ctr">
            <a:solidFill>
              <a:srgbClr val="E96969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3549" y="4616766"/>
            <a:ext cx="3494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汇报人：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@51PPT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模板网    时间：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2021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年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月</a:t>
            </a:r>
            <a:r>
              <a:rPr lang="en-US" altLang="zh-CN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11</a:t>
            </a:r>
            <a:r>
              <a:rPr lang="zh-CN" altLang="en-US" sz="120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+mn-ea"/>
                <a:ea typeface="+mn-ea"/>
              </a:rPr>
              <a:t>日</a:t>
            </a:r>
            <a:endParaRPr lang="zh-CN" altLang="en-US" sz="1200" dirty="0">
              <a:solidFill>
                <a:schemeClr val="bg1">
                  <a:lumMod val="60000"/>
                  <a:lumOff val="40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9907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uild="p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14599" y="2996952"/>
            <a:ext cx="46987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供学习交流之用！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111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文本框 90"/>
          <p:cNvSpPr txBox="1"/>
          <p:nvPr/>
        </p:nvSpPr>
        <p:spPr>
          <a:xfrm>
            <a:off x="3271262" y="-138599"/>
            <a:ext cx="5492209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86407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226005" y="1437587"/>
            <a:ext cx="6996237" cy="3971008"/>
            <a:chOff x="1138238" y="995645"/>
            <a:chExt cx="8807450" cy="4999038"/>
          </a:xfrm>
        </p:grpSpPr>
        <p:sp>
          <p:nvSpPr>
            <p:cNvPr id="5" name="Freeform 6"/>
            <p:cNvSpPr/>
            <p:nvPr/>
          </p:nvSpPr>
          <p:spPr bwMode="auto">
            <a:xfrm>
              <a:off x="1138238" y="2667283"/>
              <a:ext cx="2065338" cy="1787525"/>
            </a:xfrm>
            <a:custGeom>
              <a:avLst/>
              <a:gdLst>
                <a:gd name="T0" fmla="*/ 2143 w 2858"/>
                <a:gd name="T1" fmla="*/ 0 h 2475"/>
                <a:gd name="T2" fmla="*/ 2501 w 2858"/>
                <a:gd name="T3" fmla="*/ 619 h 2475"/>
                <a:gd name="T4" fmla="*/ 2858 w 2858"/>
                <a:gd name="T5" fmla="*/ 1238 h 2475"/>
                <a:gd name="T6" fmla="*/ 2501 w 2858"/>
                <a:gd name="T7" fmla="*/ 1856 h 2475"/>
                <a:gd name="T8" fmla="*/ 2143 w 2858"/>
                <a:gd name="T9" fmla="*/ 2475 h 2475"/>
                <a:gd name="T10" fmla="*/ 1429 w 2858"/>
                <a:gd name="T11" fmla="*/ 2475 h 2475"/>
                <a:gd name="T12" fmla="*/ 714 w 2858"/>
                <a:gd name="T13" fmla="*/ 2475 h 2475"/>
                <a:gd name="T14" fmla="*/ 357 w 2858"/>
                <a:gd name="T15" fmla="*/ 1856 h 2475"/>
                <a:gd name="T16" fmla="*/ 0 w 2858"/>
                <a:gd name="T17" fmla="*/ 1238 h 2475"/>
                <a:gd name="T18" fmla="*/ 357 w 2858"/>
                <a:gd name="T19" fmla="*/ 619 h 2475"/>
                <a:gd name="T20" fmla="*/ 714 w 2858"/>
                <a:gd name="T21" fmla="*/ 0 h 2475"/>
                <a:gd name="T22" fmla="*/ 1429 w 2858"/>
                <a:gd name="T23" fmla="*/ 0 h 2475"/>
                <a:gd name="T24" fmla="*/ 2143 w 2858"/>
                <a:gd name="T25" fmla="*/ 0 h 2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58" h="2475">
                  <a:moveTo>
                    <a:pt x="2143" y="0"/>
                  </a:moveTo>
                  <a:lnTo>
                    <a:pt x="2501" y="619"/>
                  </a:lnTo>
                  <a:lnTo>
                    <a:pt x="2858" y="1238"/>
                  </a:lnTo>
                  <a:lnTo>
                    <a:pt x="2501" y="1856"/>
                  </a:lnTo>
                  <a:lnTo>
                    <a:pt x="2143" y="2475"/>
                  </a:lnTo>
                  <a:lnTo>
                    <a:pt x="1429" y="2475"/>
                  </a:lnTo>
                  <a:lnTo>
                    <a:pt x="714" y="2475"/>
                  </a:lnTo>
                  <a:lnTo>
                    <a:pt x="357" y="1856"/>
                  </a:lnTo>
                  <a:lnTo>
                    <a:pt x="0" y="1238"/>
                  </a:lnTo>
                  <a:lnTo>
                    <a:pt x="357" y="619"/>
                  </a:lnTo>
                  <a:lnTo>
                    <a:pt x="714" y="0"/>
                  </a:lnTo>
                  <a:lnTo>
                    <a:pt x="1429" y="0"/>
                  </a:lnTo>
                  <a:lnTo>
                    <a:pt x="2143" y="0"/>
                  </a:lnTo>
                  <a:close/>
                </a:path>
              </a:pathLst>
            </a:cu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V="1">
              <a:off x="2690813" y="183384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V="1">
              <a:off x="3201987" y="3564220"/>
              <a:ext cx="549275" cy="0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2690813" y="4456395"/>
              <a:ext cx="1055688" cy="833438"/>
            </a:xfrm>
            <a:prstGeom prst="line">
              <a:avLst/>
            </a:prstGeom>
            <a:noFill/>
            <a:ln w="9" cap="flat">
              <a:solidFill>
                <a:srgbClr val="2E2C2C"/>
              </a:solidFill>
              <a:prstDash val="solid"/>
              <a:miter lim="800000"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3751263" y="995645"/>
              <a:ext cx="6194425" cy="1500188"/>
              <a:chOff x="3751263" y="995645"/>
              <a:chExt cx="6194425" cy="1500188"/>
            </a:xfrm>
          </p:grpSpPr>
          <p:sp>
            <p:nvSpPr>
              <p:cNvPr id="8" name="Rectangle 9"/>
              <p:cNvSpPr>
                <a:spLocks noChangeArrowheads="1"/>
              </p:cNvSpPr>
              <p:nvPr/>
            </p:nvSpPr>
            <p:spPr bwMode="auto">
              <a:xfrm>
                <a:off x="3751263" y="1202020"/>
                <a:ext cx="6194425" cy="1293813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Rectangle 10"/>
              <p:cNvSpPr>
                <a:spLocks noChangeArrowheads="1"/>
              </p:cNvSpPr>
              <p:nvPr/>
            </p:nvSpPr>
            <p:spPr bwMode="auto">
              <a:xfrm>
                <a:off x="5057775" y="995645"/>
                <a:ext cx="3581400" cy="422275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TextBox 16"/>
              <p:cNvSpPr txBox="1"/>
              <p:nvPr/>
            </p:nvSpPr>
            <p:spPr>
              <a:xfrm>
                <a:off x="5294452" y="995645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输入标题一</a:t>
                </a:r>
                <a:endParaRPr lang="en-US" altLang="zh-CN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TextBox 17"/>
              <p:cNvSpPr txBox="1"/>
              <p:nvPr/>
            </p:nvSpPr>
            <p:spPr>
              <a:xfrm>
                <a:off x="3938141" y="1527797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3751263" y="2741895"/>
              <a:ext cx="6194425" cy="1500187"/>
              <a:chOff x="3751263" y="2741895"/>
              <a:chExt cx="6194425" cy="1500187"/>
            </a:xfrm>
          </p:grpSpPr>
          <p:sp>
            <p:nvSpPr>
              <p:cNvPr id="10" name="Rectangle 11"/>
              <p:cNvSpPr>
                <a:spLocks noChangeArrowheads="1"/>
              </p:cNvSpPr>
              <p:nvPr/>
            </p:nvSpPr>
            <p:spPr bwMode="auto">
              <a:xfrm>
                <a:off x="3751263" y="2949857"/>
                <a:ext cx="6194425" cy="1292225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Rectangle 12"/>
              <p:cNvSpPr>
                <a:spLocks noChangeArrowheads="1"/>
              </p:cNvSpPr>
              <p:nvPr/>
            </p:nvSpPr>
            <p:spPr bwMode="auto">
              <a:xfrm>
                <a:off x="5057775" y="2741895"/>
                <a:ext cx="3581400" cy="423863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TextBox 18"/>
              <p:cNvSpPr txBox="1"/>
              <p:nvPr/>
            </p:nvSpPr>
            <p:spPr>
              <a:xfrm>
                <a:off x="5294452" y="2750677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输入标题二</a:t>
                </a:r>
                <a:endPara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TextBox 19"/>
              <p:cNvSpPr txBox="1"/>
              <p:nvPr/>
            </p:nvSpPr>
            <p:spPr>
              <a:xfrm>
                <a:off x="3938141" y="3261061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3751263" y="4494495"/>
              <a:ext cx="6194425" cy="1500188"/>
              <a:chOff x="3751263" y="4494495"/>
              <a:chExt cx="6194425" cy="1500188"/>
            </a:xfrm>
          </p:grpSpPr>
          <p:sp>
            <p:nvSpPr>
              <p:cNvPr id="13" name="Rectangle 14"/>
              <p:cNvSpPr>
                <a:spLocks noChangeArrowheads="1"/>
              </p:cNvSpPr>
              <p:nvPr/>
            </p:nvSpPr>
            <p:spPr bwMode="auto">
              <a:xfrm>
                <a:off x="3751263" y="4700870"/>
                <a:ext cx="6194425" cy="1293813"/>
              </a:xfrm>
              <a:prstGeom prst="rect">
                <a:avLst/>
              </a:prstGeom>
              <a:solidFill>
                <a:srgbClr val="FFFFFF"/>
              </a:solidFill>
              <a:ln w="9" cap="flat">
                <a:solidFill>
                  <a:schemeClr val="bg2">
                    <a:lumMod val="75000"/>
                  </a:schemeClr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15"/>
              <p:cNvSpPr>
                <a:spLocks noChangeArrowheads="1"/>
              </p:cNvSpPr>
              <p:nvPr/>
            </p:nvSpPr>
            <p:spPr bwMode="auto">
              <a:xfrm>
                <a:off x="5057775" y="4494495"/>
                <a:ext cx="3581400" cy="423863"/>
              </a:xfrm>
              <a:prstGeom prst="rect">
                <a:avLst/>
              </a:prstGeom>
              <a:solidFill>
                <a:srgbClr val="433D3C"/>
              </a:solidFill>
              <a:ln w="19050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2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TextBox 20"/>
              <p:cNvSpPr txBox="1"/>
              <p:nvPr/>
            </p:nvSpPr>
            <p:spPr>
              <a:xfrm>
                <a:off x="5294452" y="4497591"/>
                <a:ext cx="3108046" cy="4262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rPr>
                  <a:t>输入标题三</a:t>
                </a:r>
                <a:endParaRPr lang="zh-CN" altLang="en-US" sz="1600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TextBox 21"/>
              <p:cNvSpPr txBox="1"/>
              <p:nvPr/>
            </p:nvSpPr>
            <p:spPr>
              <a:xfrm>
                <a:off x="3938141" y="5007975"/>
                <a:ext cx="5760640" cy="5811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accent1"/>
                    </a:solidFill>
                    <a:latin typeface="+mn-ea"/>
                    <a:ea typeface="+mn-ea"/>
                  </a:defRPr>
                </a:lvl1pPr>
              </a:lstStyle>
              <a:p>
                <a:r>
                  <a:rPr lang="zh-CN" altLang="en-US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cs typeface="+mn-ea"/>
                    <a:sym typeface="+mn-lt"/>
                  </a:rPr>
                  <a:t>……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22"/>
            <p:cNvSpPr txBox="1"/>
            <p:nvPr/>
          </p:nvSpPr>
          <p:spPr>
            <a:xfrm>
              <a:off x="1438197" y="2995804"/>
              <a:ext cx="1499007" cy="1201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lang="en-US" altLang="zh-CN" sz="2800" b="1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210743" y="4210366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403086" y="1933920"/>
            <a:ext cx="7224481" cy="1970992"/>
            <a:chOff x="2403086" y="2239374"/>
            <a:chExt cx="7224481" cy="1970992"/>
          </a:xfrm>
        </p:grpSpPr>
        <p:grpSp>
          <p:nvGrpSpPr>
            <p:cNvPr id="25" name="组合 24"/>
            <p:cNvGrpSpPr/>
            <p:nvPr/>
          </p:nvGrpSpPr>
          <p:grpSpPr>
            <a:xfrm>
              <a:off x="2403086" y="2239375"/>
              <a:ext cx="1967897" cy="1970991"/>
              <a:chOff x="1393278" y="1580877"/>
              <a:chExt cx="2707454" cy="2711710"/>
            </a:xfrm>
          </p:grpSpPr>
          <p:sp>
            <p:nvSpPr>
              <p:cNvPr id="26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433D3C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Oval 6"/>
              <p:cNvSpPr>
                <a:spLocks noChangeArrowheads="1"/>
              </p:cNvSpPr>
              <p:nvPr/>
            </p:nvSpPr>
            <p:spPr bwMode="auto">
              <a:xfrm>
                <a:off x="1474164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049234" y="2239374"/>
              <a:ext cx="1964804" cy="1970992"/>
              <a:chOff x="4605019" y="1580876"/>
              <a:chExt cx="2703198" cy="2711712"/>
            </a:xfrm>
          </p:grpSpPr>
          <p:sp>
            <p:nvSpPr>
              <p:cNvPr id="29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rgbClr val="C00000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Oval 8"/>
              <p:cNvSpPr>
                <a:spLocks noChangeArrowheads="1"/>
              </p:cNvSpPr>
              <p:nvPr/>
            </p:nvSpPr>
            <p:spPr bwMode="auto">
              <a:xfrm>
                <a:off x="4681644" y="1661761"/>
                <a:ext cx="2545688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662763" y="2239374"/>
              <a:ext cx="1964804" cy="1970992"/>
              <a:chOff x="7853261" y="1580876"/>
              <a:chExt cx="2703198" cy="2711712"/>
            </a:xfrm>
          </p:grpSpPr>
          <p:sp>
            <p:nvSpPr>
              <p:cNvPr id="32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433D3C"/>
              </a:solidFill>
              <a:ln w="38100" cap="flat">
                <a:solidFill>
                  <a:schemeClr val="bg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4154959" y="3184144"/>
              <a:ext cx="1130719" cy="105202"/>
              <a:chOff x="2929691" y="2127825"/>
              <a:chExt cx="900366" cy="126498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2929691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370355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/>
              <p:nvPr/>
            </p:nvSpPr>
            <p:spPr bwMode="auto">
              <a:xfrm>
                <a:off x="2974337" y="2165030"/>
                <a:ext cx="807354" cy="55809"/>
              </a:xfrm>
              <a:custGeom>
                <a:avLst/>
                <a:gdLst>
                  <a:gd name="T0" fmla="*/ 47 w 958"/>
                  <a:gd name="T1" fmla="*/ 0 h 66"/>
                  <a:gd name="T2" fmla="*/ 913 w 958"/>
                  <a:gd name="T3" fmla="*/ 0 h 66"/>
                  <a:gd name="T4" fmla="*/ 913 w 958"/>
                  <a:gd name="T5" fmla="*/ 66 h 66"/>
                  <a:gd name="T6" fmla="*/ 47 w 958"/>
                  <a:gd name="T7" fmla="*/ 66 h 66"/>
                  <a:gd name="T8" fmla="*/ 47 w 958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66">
                    <a:moveTo>
                      <a:pt x="47" y="0"/>
                    </a:moveTo>
                    <a:cubicBezTo>
                      <a:pt x="335" y="0"/>
                      <a:pt x="624" y="0"/>
                      <a:pt x="913" y="0"/>
                    </a:cubicBezTo>
                    <a:cubicBezTo>
                      <a:pt x="957" y="2"/>
                      <a:pt x="958" y="63"/>
                      <a:pt x="913" y="66"/>
                    </a:cubicBezTo>
                    <a:cubicBezTo>
                      <a:pt x="624" y="66"/>
                      <a:pt x="335" y="66"/>
                      <a:pt x="47" y="66"/>
                    </a:cubicBezTo>
                    <a:cubicBezTo>
                      <a:pt x="0" y="63"/>
                      <a:pt x="2" y="2"/>
                      <a:pt x="47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6768656" y="3184144"/>
              <a:ext cx="1130719" cy="105202"/>
              <a:chOff x="5627069" y="2127825"/>
              <a:chExt cx="900366" cy="126498"/>
            </a:xfrm>
          </p:grpSpPr>
          <p:sp>
            <p:nvSpPr>
              <p:cNvPr id="39" name="Oval 16"/>
              <p:cNvSpPr>
                <a:spLocks noChangeArrowheads="1"/>
              </p:cNvSpPr>
              <p:nvPr/>
            </p:nvSpPr>
            <p:spPr bwMode="auto">
              <a:xfrm>
                <a:off x="5627069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Oval 17"/>
              <p:cNvSpPr>
                <a:spLocks noChangeArrowheads="1"/>
              </p:cNvSpPr>
              <p:nvPr/>
            </p:nvSpPr>
            <p:spPr bwMode="auto">
              <a:xfrm>
                <a:off x="6400937" y="2127825"/>
                <a:ext cx="126498" cy="126498"/>
              </a:xfrm>
              <a:prstGeom prst="ellipse">
                <a:avLst/>
              </a:prstGeom>
              <a:solidFill>
                <a:srgbClr val="231915"/>
              </a:solidFill>
              <a:ln w="7938" cap="flat">
                <a:solidFill>
                  <a:srgbClr val="231915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 18"/>
              <p:cNvSpPr/>
              <p:nvPr/>
            </p:nvSpPr>
            <p:spPr bwMode="auto">
              <a:xfrm>
                <a:off x="5671715" y="2165030"/>
                <a:ext cx="807354" cy="55809"/>
              </a:xfrm>
              <a:custGeom>
                <a:avLst/>
                <a:gdLst>
                  <a:gd name="T0" fmla="*/ 46 w 957"/>
                  <a:gd name="T1" fmla="*/ 0 h 66"/>
                  <a:gd name="T2" fmla="*/ 912 w 957"/>
                  <a:gd name="T3" fmla="*/ 0 h 66"/>
                  <a:gd name="T4" fmla="*/ 912 w 957"/>
                  <a:gd name="T5" fmla="*/ 66 h 66"/>
                  <a:gd name="T6" fmla="*/ 46 w 957"/>
                  <a:gd name="T7" fmla="*/ 66 h 66"/>
                  <a:gd name="T8" fmla="*/ 46 w 957"/>
                  <a:gd name="T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7" h="66">
                    <a:moveTo>
                      <a:pt x="46" y="0"/>
                    </a:moveTo>
                    <a:cubicBezTo>
                      <a:pt x="335" y="0"/>
                      <a:pt x="624" y="0"/>
                      <a:pt x="912" y="0"/>
                    </a:cubicBezTo>
                    <a:cubicBezTo>
                      <a:pt x="957" y="2"/>
                      <a:pt x="957" y="63"/>
                      <a:pt x="912" y="66"/>
                    </a:cubicBezTo>
                    <a:cubicBezTo>
                      <a:pt x="624" y="66"/>
                      <a:pt x="335" y="66"/>
                      <a:pt x="46" y="66"/>
                    </a:cubicBezTo>
                    <a:cubicBezTo>
                      <a:pt x="0" y="63"/>
                      <a:pt x="1" y="2"/>
                      <a:pt x="46" y="0"/>
                    </a:cubicBezTo>
                    <a:close/>
                  </a:path>
                </a:pathLst>
              </a:custGeom>
              <a:solidFill>
                <a:srgbClr val="C8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2636197" y="323875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300493" y="3239927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7964789" y="3252790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 smtClean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zh-CN" altLang="en-US" sz="20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3049627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5708091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8372387" y="275722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886845" y="4210366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566359" y="4216440"/>
            <a:ext cx="242124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  <p:sp>
        <p:nvSpPr>
          <p:cNvPr id="2" name="矩形 1"/>
          <p:cNvSpPr/>
          <p:nvPr/>
        </p:nvSpPr>
        <p:spPr>
          <a:xfrm>
            <a:off x="1968729" y="2823647"/>
            <a:ext cx="412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rPr>
              <a:t>目</a:t>
            </a:r>
            <a:endParaRPr lang="zh-CN" altLang="en-US" dirty="0"/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4" grpId="0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59540" y="2060848"/>
            <a:ext cx="1440160" cy="1440160"/>
            <a:chOff x="4066364" y="1514966"/>
            <a:chExt cx="1757290" cy="1757290"/>
          </a:xfrm>
        </p:grpSpPr>
        <p:sp>
          <p:nvSpPr>
            <p:cNvPr id="28" name="泪滴形 27"/>
            <p:cNvSpPr/>
            <p:nvPr/>
          </p:nvSpPr>
          <p:spPr>
            <a:xfrm flipH="1">
              <a:off x="4066364" y="1514966"/>
              <a:ext cx="1757290" cy="1757290"/>
            </a:xfrm>
            <a:prstGeom prst="teardrop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Oval 6"/>
            <p:cNvSpPr>
              <a:spLocks noChangeArrowheads="1"/>
            </p:cNvSpPr>
            <p:nvPr/>
          </p:nvSpPr>
          <p:spPr bwMode="auto">
            <a:xfrm>
              <a:off x="4536212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613791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35609" y="2060848"/>
            <a:ext cx="1440160" cy="1440160"/>
            <a:chOff x="6027167" y="1514966"/>
            <a:chExt cx="1757290" cy="1757290"/>
          </a:xfrm>
        </p:grpSpPr>
        <p:sp>
          <p:nvSpPr>
            <p:cNvPr id="27" name="泪滴形 26"/>
            <p:cNvSpPr/>
            <p:nvPr/>
          </p:nvSpPr>
          <p:spPr>
            <a:xfrm>
              <a:off x="6027167" y="1514966"/>
              <a:ext cx="1757290" cy="1757290"/>
            </a:xfrm>
            <a:prstGeom prst="teardrop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Oval 6"/>
            <p:cNvSpPr>
              <a:spLocks noChangeArrowheads="1"/>
            </p:cNvSpPr>
            <p:nvPr/>
          </p:nvSpPr>
          <p:spPr bwMode="auto">
            <a:xfrm>
              <a:off x="6541475" y="1954485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6602838" y="2037020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459540" y="3734729"/>
            <a:ext cx="1440160" cy="1440160"/>
            <a:chOff x="4066364" y="3439143"/>
            <a:chExt cx="1757290" cy="1757290"/>
          </a:xfrm>
        </p:grpSpPr>
        <p:sp>
          <p:nvSpPr>
            <p:cNvPr id="29" name="泪滴形 28"/>
            <p:cNvSpPr/>
            <p:nvPr/>
          </p:nvSpPr>
          <p:spPr>
            <a:xfrm flipH="1" flipV="1">
              <a:off x="4066364" y="3439143"/>
              <a:ext cx="1757290" cy="1757290"/>
            </a:xfrm>
            <a:prstGeom prst="teardrop">
              <a:avLst/>
            </a:prstGeom>
            <a:solidFill>
              <a:srgbClr val="C00000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4536212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00838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5609" y="3734729"/>
            <a:ext cx="1440160" cy="1440160"/>
            <a:chOff x="6027167" y="3439143"/>
            <a:chExt cx="1757290" cy="1757290"/>
          </a:xfrm>
        </p:grpSpPr>
        <p:sp>
          <p:nvSpPr>
            <p:cNvPr id="30" name="泪滴形 29"/>
            <p:cNvSpPr/>
            <p:nvPr/>
          </p:nvSpPr>
          <p:spPr>
            <a:xfrm flipV="1">
              <a:off x="6027167" y="3439143"/>
              <a:ext cx="1757290" cy="1757290"/>
            </a:xfrm>
            <a:prstGeom prst="teardrop">
              <a:avLst/>
            </a:prstGeom>
            <a:solidFill>
              <a:srgbClr val="433D3C"/>
            </a:solidFill>
            <a:ln w="38100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zh-CN" altLang="en-US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6541475" y="3927664"/>
              <a:ext cx="744537" cy="744538"/>
            </a:xfrm>
            <a:prstGeom prst="ellipse">
              <a:avLst/>
            </a:prstGeom>
            <a:solidFill>
              <a:schemeClr val="bg2"/>
            </a:solidFill>
            <a:ln w="14288" cap="flat">
              <a:solidFill>
                <a:srgbClr val="FEFEFE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60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6593735" y="4010198"/>
              <a:ext cx="667385" cy="563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57405" y="2085294"/>
            <a:ext cx="2744284" cy="777456"/>
            <a:chOff x="914599" y="1436454"/>
            <a:chExt cx="3000483" cy="777456"/>
          </a:xfrm>
        </p:grpSpPr>
        <p:sp>
          <p:nvSpPr>
            <p:cNvPr id="40" name="TextBox 52"/>
            <p:cNvSpPr txBox="1"/>
            <p:nvPr/>
          </p:nvSpPr>
          <p:spPr>
            <a:xfrm>
              <a:off x="2363429" y="1436454"/>
              <a:ext cx="153248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buFont typeface="Arial" panose="020B0604020202020204" pitchFamily="34" charset="0"/>
                <a:buNone/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TextBox 53"/>
            <p:cNvSpPr txBox="1"/>
            <p:nvPr/>
          </p:nvSpPr>
          <p:spPr>
            <a:xfrm>
              <a:off x="914599" y="1752245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824067" y="2085294"/>
            <a:ext cx="3013581" cy="777456"/>
            <a:chOff x="7879058" y="1436454"/>
            <a:chExt cx="3013581" cy="777456"/>
          </a:xfrm>
        </p:grpSpPr>
        <p:sp>
          <p:nvSpPr>
            <p:cNvPr id="42" name="TextBox 52"/>
            <p:cNvSpPr txBox="1"/>
            <p:nvPr/>
          </p:nvSpPr>
          <p:spPr>
            <a:xfrm>
              <a:off x="7879058" y="1436454"/>
              <a:ext cx="1532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TextBox 53"/>
            <p:cNvSpPr txBox="1"/>
            <p:nvPr/>
          </p:nvSpPr>
          <p:spPr>
            <a:xfrm>
              <a:off x="7892156" y="1752245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57405" y="4061857"/>
            <a:ext cx="2744283" cy="777456"/>
            <a:chOff x="914599" y="4083401"/>
            <a:chExt cx="3000483" cy="777456"/>
          </a:xfrm>
        </p:grpSpPr>
        <p:sp>
          <p:nvSpPr>
            <p:cNvPr id="44" name="TextBox 52"/>
            <p:cNvSpPr txBox="1"/>
            <p:nvPr/>
          </p:nvSpPr>
          <p:spPr>
            <a:xfrm>
              <a:off x="2372388" y="4083401"/>
              <a:ext cx="1532484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TextBox 53"/>
            <p:cNvSpPr txBox="1"/>
            <p:nvPr/>
          </p:nvSpPr>
          <p:spPr>
            <a:xfrm>
              <a:off x="914599" y="4399192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877857" y="4061857"/>
            <a:ext cx="3013583" cy="777456"/>
            <a:chOff x="7879058" y="4083401"/>
            <a:chExt cx="3013583" cy="777456"/>
          </a:xfrm>
        </p:grpSpPr>
        <p:sp>
          <p:nvSpPr>
            <p:cNvPr id="46" name="TextBox 52"/>
            <p:cNvSpPr txBox="1"/>
            <p:nvPr/>
          </p:nvSpPr>
          <p:spPr>
            <a:xfrm>
              <a:off x="7879058" y="4083401"/>
              <a:ext cx="153248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输入标题四</a:t>
              </a:r>
              <a:endParaRPr lang="en-US" altLang="zh-CN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53"/>
            <p:cNvSpPr txBox="1"/>
            <p:nvPr/>
          </p:nvSpPr>
          <p:spPr>
            <a:xfrm>
              <a:off x="7892158" y="4399192"/>
              <a:ext cx="30004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buFont typeface="Arial" panose="020B0604020202020204" pitchFamily="34" charset="0"/>
                <a:buNone/>
                <a:defRPr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6647" y="3009187"/>
            <a:ext cx="2215210" cy="950111"/>
            <a:chOff x="1147841" y="3442220"/>
            <a:chExt cx="2215210" cy="950111"/>
          </a:xfrm>
        </p:grpSpPr>
        <p:sp>
          <p:nvSpPr>
            <p:cNvPr id="12" name="矩形 11"/>
            <p:cNvSpPr/>
            <p:nvPr/>
          </p:nvSpPr>
          <p:spPr>
            <a:xfrm>
              <a:off x="1561877" y="3442220"/>
              <a:ext cx="18011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输入标题一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25"/>
            <p:cNvSpPr>
              <a:spLocks noChangeArrowheads="1"/>
            </p:cNvSpPr>
            <p:nvPr/>
          </p:nvSpPr>
          <p:spPr bwMode="auto">
            <a:xfrm>
              <a:off x="1147841" y="3746000"/>
              <a:ext cx="2215210" cy="6463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418655" y="1622255"/>
            <a:ext cx="2939273" cy="953899"/>
            <a:chOff x="1219849" y="1420109"/>
            <a:chExt cx="2939273" cy="953899"/>
          </a:xfrm>
        </p:grpSpPr>
        <p:sp>
          <p:nvSpPr>
            <p:cNvPr id="13" name="矩形 12"/>
            <p:cNvSpPr/>
            <p:nvPr/>
          </p:nvSpPr>
          <p:spPr>
            <a:xfrm>
              <a:off x="2443986" y="1420109"/>
              <a:ext cx="170992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输入标题二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25"/>
            <p:cNvSpPr>
              <a:spLocks noChangeArrowheads="1"/>
            </p:cNvSpPr>
            <p:nvPr/>
          </p:nvSpPr>
          <p:spPr bwMode="auto">
            <a:xfrm>
              <a:off x="1219849" y="1727677"/>
              <a:ext cx="2939273" cy="646331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54272" y="1653185"/>
            <a:ext cx="3397431" cy="766718"/>
            <a:chOff x="8029541" y="1451039"/>
            <a:chExt cx="3397431" cy="766718"/>
          </a:xfrm>
        </p:grpSpPr>
        <p:sp>
          <p:nvSpPr>
            <p:cNvPr id="14" name="矩形 13"/>
            <p:cNvSpPr/>
            <p:nvPr/>
          </p:nvSpPr>
          <p:spPr>
            <a:xfrm>
              <a:off x="8029542" y="1451039"/>
              <a:ext cx="188526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输入标题三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25"/>
            <p:cNvSpPr>
              <a:spLocks noChangeArrowheads="1"/>
            </p:cNvSpPr>
            <p:nvPr/>
          </p:nvSpPr>
          <p:spPr bwMode="auto">
            <a:xfrm>
              <a:off x="8029541" y="1756092"/>
              <a:ext cx="3397431" cy="461665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313549" y="3113640"/>
            <a:ext cx="2538153" cy="1009798"/>
            <a:chOff x="8888818" y="3546673"/>
            <a:chExt cx="2538153" cy="1009798"/>
          </a:xfrm>
        </p:grpSpPr>
        <p:sp>
          <p:nvSpPr>
            <p:cNvPr id="15" name="矩形 14"/>
            <p:cNvSpPr/>
            <p:nvPr/>
          </p:nvSpPr>
          <p:spPr>
            <a:xfrm>
              <a:off x="8888818" y="3546673"/>
              <a:ext cx="181807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输入标题四</a:t>
              </a:r>
              <a:endPara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25"/>
            <p:cNvSpPr>
              <a:spLocks noChangeArrowheads="1"/>
            </p:cNvSpPr>
            <p:nvPr/>
          </p:nvSpPr>
          <p:spPr bwMode="auto">
            <a:xfrm>
              <a:off x="8888818" y="3910140"/>
              <a:ext cx="253815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709856" y="2285365"/>
            <a:ext cx="4334985" cy="3639924"/>
            <a:chOff x="3345274" y="1792649"/>
            <a:chExt cx="5437512" cy="4565674"/>
          </a:xfrm>
        </p:grpSpPr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4637435" y="2818924"/>
              <a:ext cx="2797008" cy="2797008"/>
            </a:xfrm>
            <a:custGeom>
              <a:avLst/>
              <a:gdLst>
                <a:gd name="T0" fmla="*/ 2189 w 3067"/>
                <a:gd name="T1" fmla="*/ 554 h 3062"/>
                <a:gd name="T2" fmla="*/ 878 w 3067"/>
                <a:gd name="T3" fmla="*/ 2507 h 3062"/>
                <a:gd name="T4" fmla="*/ 576 w 3067"/>
                <a:gd name="T5" fmla="*/ 2734 h 3062"/>
                <a:gd name="T6" fmla="*/ 968 w 3067"/>
                <a:gd name="T7" fmla="*/ 2704 h 3062"/>
                <a:gd name="T8" fmla="*/ 1122 w 3067"/>
                <a:gd name="T9" fmla="*/ 3013 h 3062"/>
                <a:gd name="T10" fmla="*/ 1474 w 3067"/>
                <a:gd name="T11" fmla="*/ 2829 h 3062"/>
                <a:gd name="T12" fmla="*/ 1712 w 3067"/>
                <a:gd name="T13" fmla="*/ 3062 h 3062"/>
                <a:gd name="T14" fmla="*/ 1968 w 3067"/>
                <a:gd name="T15" fmla="*/ 2754 h 3062"/>
                <a:gd name="T16" fmla="*/ 2309 w 3067"/>
                <a:gd name="T17" fmla="*/ 2867 h 3062"/>
                <a:gd name="T18" fmla="*/ 2420 w 3067"/>
                <a:gd name="T19" fmla="*/ 2480 h 3062"/>
                <a:gd name="T20" fmla="*/ 2744 w 3067"/>
                <a:gd name="T21" fmla="*/ 2493 h 3062"/>
                <a:gd name="T22" fmla="*/ 2704 w 3067"/>
                <a:gd name="T23" fmla="*/ 2092 h 3062"/>
                <a:gd name="T24" fmla="*/ 3017 w 3067"/>
                <a:gd name="T25" fmla="*/ 1964 h 3062"/>
                <a:gd name="T26" fmla="*/ 2830 w 3067"/>
                <a:gd name="T27" fmla="*/ 1608 h 3062"/>
                <a:gd name="T28" fmla="*/ 3067 w 3067"/>
                <a:gd name="T29" fmla="*/ 1361 h 3062"/>
                <a:gd name="T30" fmla="*/ 2760 w 3067"/>
                <a:gd name="T31" fmla="*/ 1104 h 3062"/>
                <a:gd name="T32" fmla="*/ 2889 w 3067"/>
                <a:gd name="T33" fmla="*/ 800 h 3062"/>
                <a:gd name="T34" fmla="*/ 2513 w 3067"/>
                <a:gd name="T35" fmla="*/ 674 h 3062"/>
                <a:gd name="T36" fmla="*/ 2492 w 3067"/>
                <a:gd name="T37" fmla="*/ 328 h 3062"/>
                <a:gd name="T38" fmla="*/ 2102 w 3067"/>
                <a:gd name="T39" fmla="*/ 355 h 3062"/>
                <a:gd name="T40" fmla="*/ 1945 w 3067"/>
                <a:gd name="T41" fmla="*/ 48 h 3062"/>
                <a:gd name="T42" fmla="*/ 1600 w 3067"/>
                <a:gd name="T43" fmla="*/ 220 h 3062"/>
                <a:gd name="T44" fmla="*/ 1355 w 3067"/>
                <a:gd name="T45" fmla="*/ 0 h 3062"/>
                <a:gd name="T46" fmla="*/ 1101 w 3067"/>
                <a:gd name="T47" fmla="*/ 285 h 3062"/>
                <a:gd name="T48" fmla="*/ 758 w 3067"/>
                <a:gd name="T49" fmla="*/ 195 h 3062"/>
                <a:gd name="T50" fmla="*/ 638 w 3067"/>
                <a:gd name="T51" fmla="*/ 556 h 3062"/>
                <a:gd name="T52" fmla="*/ 323 w 3067"/>
                <a:gd name="T53" fmla="*/ 568 h 3062"/>
                <a:gd name="T54" fmla="*/ 344 w 3067"/>
                <a:gd name="T55" fmla="*/ 948 h 3062"/>
                <a:gd name="T56" fmla="*/ 50 w 3067"/>
                <a:gd name="T57" fmla="*/ 1097 h 3062"/>
                <a:gd name="T58" fmla="*/ 216 w 3067"/>
                <a:gd name="T59" fmla="*/ 1443 h 3062"/>
                <a:gd name="T60" fmla="*/ 0 w 3067"/>
                <a:gd name="T61" fmla="*/ 1701 h 3062"/>
                <a:gd name="T62" fmla="*/ 290 w 3067"/>
                <a:gd name="T63" fmla="*/ 1956 h 3062"/>
                <a:gd name="T64" fmla="*/ 179 w 3067"/>
                <a:gd name="T65" fmla="*/ 2262 h 3062"/>
                <a:gd name="T66" fmla="*/ 547 w 3067"/>
                <a:gd name="T67" fmla="*/ 2390 h 3062"/>
                <a:gd name="T68" fmla="*/ 576 w 3067"/>
                <a:gd name="T69" fmla="*/ 2734 h 3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67" h="3062">
                  <a:moveTo>
                    <a:pt x="557" y="875"/>
                  </a:moveTo>
                  <a:cubicBezTo>
                    <a:pt x="919" y="336"/>
                    <a:pt x="1650" y="192"/>
                    <a:pt x="2189" y="554"/>
                  </a:cubicBezTo>
                  <a:cubicBezTo>
                    <a:pt x="2728" y="916"/>
                    <a:pt x="2872" y="1647"/>
                    <a:pt x="2510" y="2186"/>
                  </a:cubicBezTo>
                  <a:cubicBezTo>
                    <a:pt x="2148" y="2726"/>
                    <a:pt x="1418" y="2869"/>
                    <a:pt x="878" y="2507"/>
                  </a:cubicBezTo>
                  <a:cubicBezTo>
                    <a:pt x="339" y="2145"/>
                    <a:pt x="195" y="1415"/>
                    <a:pt x="557" y="875"/>
                  </a:cubicBezTo>
                  <a:close/>
                  <a:moveTo>
                    <a:pt x="576" y="2734"/>
                  </a:moveTo>
                  <a:lnTo>
                    <a:pt x="779" y="2870"/>
                  </a:lnTo>
                  <a:lnTo>
                    <a:pt x="968" y="2704"/>
                  </a:lnTo>
                  <a:cubicBezTo>
                    <a:pt x="1014" y="2726"/>
                    <a:pt x="1062" y="2745"/>
                    <a:pt x="1110" y="2761"/>
                  </a:cubicBezTo>
                  <a:lnTo>
                    <a:pt x="1122" y="3013"/>
                  </a:lnTo>
                  <a:lnTo>
                    <a:pt x="1363" y="3060"/>
                  </a:lnTo>
                  <a:lnTo>
                    <a:pt x="1474" y="2829"/>
                  </a:lnTo>
                  <a:cubicBezTo>
                    <a:pt x="1517" y="2831"/>
                    <a:pt x="1560" y="2830"/>
                    <a:pt x="1603" y="2828"/>
                  </a:cubicBezTo>
                  <a:lnTo>
                    <a:pt x="1712" y="3062"/>
                  </a:lnTo>
                  <a:lnTo>
                    <a:pt x="1952" y="3015"/>
                  </a:lnTo>
                  <a:lnTo>
                    <a:pt x="1968" y="2754"/>
                  </a:lnTo>
                  <a:cubicBezTo>
                    <a:pt x="2017" y="2737"/>
                    <a:pt x="2066" y="2716"/>
                    <a:pt x="2113" y="2692"/>
                  </a:cubicBezTo>
                  <a:lnTo>
                    <a:pt x="2309" y="2867"/>
                  </a:lnTo>
                  <a:lnTo>
                    <a:pt x="2510" y="2728"/>
                  </a:lnTo>
                  <a:lnTo>
                    <a:pt x="2420" y="2480"/>
                  </a:lnTo>
                  <a:cubicBezTo>
                    <a:pt x="2446" y="2455"/>
                    <a:pt x="2472" y="2429"/>
                    <a:pt x="2497" y="2401"/>
                  </a:cubicBezTo>
                  <a:lnTo>
                    <a:pt x="2744" y="2493"/>
                  </a:lnTo>
                  <a:lnTo>
                    <a:pt x="2880" y="2290"/>
                  </a:lnTo>
                  <a:lnTo>
                    <a:pt x="2704" y="2092"/>
                  </a:lnTo>
                  <a:cubicBezTo>
                    <a:pt x="2723" y="2053"/>
                    <a:pt x="2740" y="2013"/>
                    <a:pt x="2754" y="1973"/>
                  </a:cubicBezTo>
                  <a:lnTo>
                    <a:pt x="3017" y="1964"/>
                  </a:lnTo>
                  <a:lnTo>
                    <a:pt x="3066" y="1725"/>
                  </a:lnTo>
                  <a:lnTo>
                    <a:pt x="2830" y="1608"/>
                  </a:lnTo>
                  <a:cubicBezTo>
                    <a:pt x="2832" y="1562"/>
                    <a:pt x="2833" y="1515"/>
                    <a:pt x="2831" y="1469"/>
                  </a:cubicBezTo>
                  <a:lnTo>
                    <a:pt x="3067" y="1361"/>
                  </a:lnTo>
                  <a:lnTo>
                    <a:pt x="3019" y="1121"/>
                  </a:lnTo>
                  <a:lnTo>
                    <a:pt x="2760" y="1104"/>
                  </a:lnTo>
                  <a:cubicBezTo>
                    <a:pt x="2747" y="1064"/>
                    <a:pt x="2731" y="1024"/>
                    <a:pt x="2713" y="986"/>
                  </a:cubicBezTo>
                  <a:lnTo>
                    <a:pt x="2889" y="800"/>
                  </a:lnTo>
                  <a:lnTo>
                    <a:pt x="2754" y="595"/>
                  </a:lnTo>
                  <a:lnTo>
                    <a:pt x="2513" y="674"/>
                  </a:lnTo>
                  <a:cubicBezTo>
                    <a:pt x="2480" y="635"/>
                    <a:pt x="2444" y="598"/>
                    <a:pt x="2406" y="563"/>
                  </a:cubicBezTo>
                  <a:lnTo>
                    <a:pt x="2492" y="328"/>
                  </a:lnTo>
                  <a:lnTo>
                    <a:pt x="2288" y="191"/>
                  </a:lnTo>
                  <a:lnTo>
                    <a:pt x="2102" y="355"/>
                  </a:lnTo>
                  <a:cubicBezTo>
                    <a:pt x="2055" y="331"/>
                    <a:pt x="2006" y="310"/>
                    <a:pt x="1957" y="293"/>
                  </a:cubicBezTo>
                  <a:lnTo>
                    <a:pt x="1945" y="48"/>
                  </a:lnTo>
                  <a:lnTo>
                    <a:pt x="1705" y="1"/>
                  </a:lnTo>
                  <a:lnTo>
                    <a:pt x="1600" y="220"/>
                  </a:lnTo>
                  <a:cubicBezTo>
                    <a:pt x="1552" y="217"/>
                    <a:pt x="1504" y="216"/>
                    <a:pt x="1457" y="218"/>
                  </a:cubicBezTo>
                  <a:lnTo>
                    <a:pt x="1355" y="0"/>
                  </a:lnTo>
                  <a:lnTo>
                    <a:pt x="1115" y="46"/>
                  </a:lnTo>
                  <a:lnTo>
                    <a:pt x="1101" y="285"/>
                  </a:lnTo>
                  <a:cubicBezTo>
                    <a:pt x="1044" y="304"/>
                    <a:pt x="989" y="326"/>
                    <a:pt x="935" y="353"/>
                  </a:cubicBezTo>
                  <a:lnTo>
                    <a:pt x="758" y="195"/>
                  </a:lnTo>
                  <a:lnTo>
                    <a:pt x="557" y="333"/>
                  </a:lnTo>
                  <a:lnTo>
                    <a:pt x="638" y="556"/>
                  </a:lnTo>
                  <a:cubicBezTo>
                    <a:pt x="606" y="585"/>
                    <a:pt x="574" y="617"/>
                    <a:pt x="545" y="650"/>
                  </a:cubicBezTo>
                  <a:lnTo>
                    <a:pt x="323" y="568"/>
                  </a:lnTo>
                  <a:lnTo>
                    <a:pt x="187" y="771"/>
                  </a:lnTo>
                  <a:lnTo>
                    <a:pt x="344" y="948"/>
                  </a:lnTo>
                  <a:cubicBezTo>
                    <a:pt x="322" y="995"/>
                    <a:pt x="302" y="1042"/>
                    <a:pt x="285" y="1090"/>
                  </a:cubicBezTo>
                  <a:lnTo>
                    <a:pt x="50" y="1097"/>
                  </a:lnTo>
                  <a:lnTo>
                    <a:pt x="2" y="1337"/>
                  </a:lnTo>
                  <a:lnTo>
                    <a:pt x="216" y="1443"/>
                  </a:lnTo>
                  <a:cubicBezTo>
                    <a:pt x="213" y="1496"/>
                    <a:pt x="213" y="1549"/>
                    <a:pt x="216" y="1602"/>
                  </a:cubicBezTo>
                  <a:lnTo>
                    <a:pt x="0" y="1701"/>
                  </a:lnTo>
                  <a:lnTo>
                    <a:pt x="48" y="1941"/>
                  </a:lnTo>
                  <a:lnTo>
                    <a:pt x="290" y="1956"/>
                  </a:lnTo>
                  <a:cubicBezTo>
                    <a:pt x="305" y="2000"/>
                    <a:pt x="324" y="2044"/>
                    <a:pt x="344" y="2086"/>
                  </a:cubicBezTo>
                  <a:lnTo>
                    <a:pt x="179" y="2262"/>
                  </a:lnTo>
                  <a:lnTo>
                    <a:pt x="313" y="2467"/>
                  </a:lnTo>
                  <a:lnTo>
                    <a:pt x="547" y="2390"/>
                  </a:lnTo>
                  <a:cubicBezTo>
                    <a:pt x="582" y="2429"/>
                    <a:pt x="620" y="2466"/>
                    <a:pt x="661" y="2502"/>
                  </a:cubicBezTo>
                  <a:lnTo>
                    <a:pt x="576" y="2734"/>
                  </a:lnTo>
                  <a:close/>
                </a:path>
              </a:pathLst>
            </a:custGeom>
            <a:solidFill>
              <a:schemeClr val="tx2"/>
            </a:solidFill>
            <a:ln>
              <a:solidFill>
                <a:schemeClr val="tx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5556395" y="5278846"/>
              <a:ext cx="995205" cy="1079477"/>
            </a:xfrm>
            <a:custGeom>
              <a:avLst/>
              <a:gdLst>
                <a:gd name="T0" fmla="*/ 0 w 1094"/>
                <a:gd name="T1" fmla="*/ 0 h 1182"/>
                <a:gd name="T2" fmla="*/ 1094 w 1094"/>
                <a:gd name="T3" fmla="*/ 0 h 1182"/>
                <a:gd name="T4" fmla="*/ 1094 w 1094"/>
                <a:gd name="T5" fmla="*/ 511 h 1182"/>
                <a:gd name="T6" fmla="*/ 0 w 1094"/>
                <a:gd name="T7" fmla="*/ 511 h 1182"/>
                <a:gd name="T8" fmla="*/ 0 w 1094"/>
                <a:gd name="T9" fmla="*/ 0 h 1182"/>
                <a:gd name="T10" fmla="*/ 113 w 1094"/>
                <a:gd name="T11" fmla="*/ 567 h 1182"/>
                <a:gd name="T12" fmla="*/ 981 w 1094"/>
                <a:gd name="T13" fmla="*/ 567 h 1182"/>
                <a:gd name="T14" fmla="*/ 981 w 1094"/>
                <a:gd name="T15" fmla="*/ 774 h 1182"/>
                <a:gd name="T16" fmla="*/ 113 w 1094"/>
                <a:gd name="T17" fmla="*/ 774 h 1182"/>
                <a:gd name="T18" fmla="*/ 113 w 1094"/>
                <a:gd name="T19" fmla="*/ 567 h 1182"/>
                <a:gd name="T20" fmla="*/ 132 w 1094"/>
                <a:gd name="T21" fmla="*/ 822 h 1182"/>
                <a:gd name="T22" fmla="*/ 961 w 1094"/>
                <a:gd name="T23" fmla="*/ 822 h 1182"/>
                <a:gd name="T24" fmla="*/ 961 w 1094"/>
                <a:gd name="T25" fmla="*/ 979 h 1182"/>
                <a:gd name="T26" fmla="*/ 132 w 1094"/>
                <a:gd name="T27" fmla="*/ 979 h 1182"/>
                <a:gd name="T28" fmla="*/ 132 w 1094"/>
                <a:gd name="T29" fmla="*/ 822 h 1182"/>
                <a:gd name="T30" fmla="*/ 368 w 1094"/>
                <a:gd name="T31" fmla="*/ 1025 h 1182"/>
                <a:gd name="T32" fmla="*/ 725 w 1094"/>
                <a:gd name="T33" fmla="*/ 1025 h 1182"/>
                <a:gd name="T34" fmla="*/ 725 w 1094"/>
                <a:gd name="T35" fmla="*/ 1182 h 1182"/>
                <a:gd name="T36" fmla="*/ 368 w 1094"/>
                <a:gd name="T37" fmla="*/ 1182 h 1182"/>
                <a:gd name="T38" fmla="*/ 368 w 1094"/>
                <a:gd name="T39" fmla="*/ 1025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4" h="1182">
                  <a:moveTo>
                    <a:pt x="0" y="0"/>
                  </a:moveTo>
                  <a:lnTo>
                    <a:pt x="1094" y="0"/>
                  </a:lnTo>
                  <a:lnTo>
                    <a:pt x="1094" y="511"/>
                  </a:lnTo>
                  <a:lnTo>
                    <a:pt x="0" y="511"/>
                  </a:lnTo>
                  <a:lnTo>
                    <a:pt x="0" y="0"/>
                  </a:lnTo>
                  <a:close/>
                  <a:moveTo>
                    <a:pt x="113" y="567"/>
                  </a:moveTo>
                  <a:lnTo>
                    <a:pt x="981" y="567"/>
                  </a:lnTo>
                  <a:lnTo>
                    <a:pt x="981" y="774"/>
                  </a:lnTo>
                  <a:lnTo>
                    <a:pt x="113" y="774"/>
                  </a:lnTo>
                  <a:lnTo>
                    <a:pt x="113" y="567"/>
                  </a:lnTo>
                  <a:close/>
                  <a:moveTo>
                    <a:pt x="132" y="822"/>
                  </a:moveTo>
                  <a:lnTo>
                    <a:pt x="961" y="822"/>
                  </a:lnTo>
                  <a:lnTo>
                    <a:pt x="961" y="979"/>
                  </a:lnTo>
                  <a:lnTo>
                    <a:pt x="132" y="979"/>
                  </a:lnTo>
                  <a:lnTo>
                    <a:pt x="132" y="822"/>
                  </a:lnTo>
                  <a:close/>
                  <a:moveTo>
                    <a:pt x="368" y="1025"/>
                  </a:moveTo>
                  <a:lnTo>
                    <a:pt x="725" y="1025"/>
                  </a:lnTo>
                  <a:lnTo>
                    <a:pt x="725" y="1182"/>
                  </a:lnTo>
                  <a:lnTo>
                    <a:pt x="368" y="1182"/>
                  </a:lnTo>
                  <a:lnTo>
                    <a:pt x="368" y="10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45274" y="3641573"/>
              <a:ext cx="1264071" cy="1264071"/>
              <a:chOff x="3602100" y="4141250"/>
              <a:chExt cx="1264071" cy="1264071"/>
            </a:xfrm>
          </p:grpSpPr>
          <p:sp>
            <p:nvSpPr>
              <p:cNvPr id="23" name="Freeform 8"/>
              <p:cNvSpPr>
                <a:spLocks noEditPoints="1"/>
              </p:cNvSpPr>
              <p:nvPr/>
            </p:nvSpPr>
            <p:spPr bwMode="auto">
              <a:xfrm>
                <a:off x="3602100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7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3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8 w 1386"/>
                  <a:gd name="T39" fmla="*/ 105 h 1385"/>
                  <a:gd name="T40" fmla="*/ 634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5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0 w 1386"/>
                  <a:gd name="T55" fmla="*/ 634 h 1385"/>
                  <a:gd name="T56" fmla="*/ 0 w 1386"/>
                  <a:gd name="T57" fmla="*/ 744 h 1385"/>
                  <a:gd name="T58" fmla="*/ 123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4" y="233"/>
                      <a:pt x="1284" y="526"/>
                      <a:pt x="1214" y="817"/>
                    </a:cubicBezTo>
                    <a:cubicBezTo>
                      <a:pt x="1145" y="1108"/>
                      <a:pt x="852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6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7" y="1312"/>
                    </a:lnTo>
                    <a:lnTo>
                      <a:pt x="1101" y="1255"/>
                    </a:lnTo>
                    <a:lnTo>
                      <a:pt x="1067" y="1142"/>
                    </a:lnTo>
                    <a:cubicBezTo>
                      <a:pt x="1085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3" y="318"/>
                    </a:lnTo>
                    <a:cubicBezTo>
                      <a:pt x="1131" y="303"/>
                      <a:pt x="1118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1" y="6"/>
                    </a:lnTo>
                    <a:lnTo>
                      <a:pt x="748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4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4" y="130"/>
                    </a:lnTo>
                    <a:lnTo>
                      <a:pt x="315" y="233"/>
                    </a:lnTo>
                    <a:cubicBezTo>
                      <a:pt x="295" y="250"/>
                      <a:pt x="275" y="269"/>
                      <a:pt x="256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5" y="457"/>
                      <a:pt x="138" y="476"/>
                    </a:cubicBezTo>
                    <a:lnTo>
                      <a:pt x="32" y="476"/>
                    </a:lnTo>
                    <a:lnTo>
                      <a:pt x="6" y="584"/>
                    </a:lnTo>
                    <a:lnTo>
                      <a:pt x="100" y="634"/>
                    </a:lnTo>
                    <a:cubicBezTo>
                      <a:pt x="98" y="657"/>
                      <a:pt x="97" y="680"/>
                      <a:pt x="97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09"/>
                      <a:pt x="148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8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Freeform 9"/>
              <p:cNvSpPr/>
              <p:nvPr/>
            </p:nvSpPr>
            <p:spPr bwMode="auto">
              <a:xfrm>
                <a:off x="3714461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6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327970" y="1792649"/>
              <a:ext cx="1264071" cy="1264071"/>
              <a:chOff x="4637435" y="2231854"/>
              <a:chExt cx="1264071" cy="1264071"/>
            </a:xfrm>
          </p:grpSpPr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4637435" y="2231854"/>
                <a:ext cx="1264071" cy="1264071"/>
              </a:xfrm>
              <a:custGeom>
                <a:avLst/>
                <a:gdLst>
                  <a:gd name="T0" fmla="*/ 813 w 1386"/>
                  <a:gd name="T1" fmla="*/ 164 h 1386"/>
                  <a:gd name="T2" fmla="*/ 561 w 1386"/>
                  <a:gd name="T3" fmla="*/ 1219 h 1386"/>
                  <a:gd name="T4" fmla="*/ 477 w 1386"/>
                  <a:gd name="T5" fmla="*/ 1354 h 1386"/>
                  <a:gd name="T6" fmla="*/ 638 w 1386"/>
                  <a:gd name="T7" fmla="*/ 1279 h 1386"/>
                  <a:gd name="T8" fmla="*/ 751 w 1386"/>
                  <a:gd name="T9" fmla="*/ 1386 h 1386"/>
                  <a:gd name="T10" fmla="*/ 871 w 1386"/>
                  <a:gd name="T11" fmla="*/ 1252 h 1386"/>
                  <a:gd name="T12" fmla="*/ 1008 w 1386"/>
                  <a:gd name="T13" fmla="*/ 1313 h 1386"/>
                  <a:gd name="T14" fmla="*/ 1067 w 1386"/>
                  <a:gd name="T15" fmla="*/ 1142 h 1386"/>
                  <a:gd name="T16" fmla="*/ 1229 w 1386"/>
                  <a:gd name="T17" fmla="*/ 1136 h 1386"/>
                  <a:gd name="T18" fmla="*/ 1215 w 1386"/>
                  <a:gd name="T19" fmla="*/ 955 h 1386"/>
                  <a:gd name="T20" fmla="*/ 1354 w 1386"/>
                  <a:gd name="T21" fmla="*/ 909 h 1386"/>
                  <a:gd name="T22" fmla="*/ 1274 w 1386"/>
                  <a:gd name="T23" fmla="*/ 745 h 1386"/>
                  <a:gd name="T24" fmla="*/ 1386 w 1386"/>
                  <a:gd name="T25" fmla="*/ 642 h 1386"/>
                  <a:gd name="T26" fmla="*/ 1251 w 1386"/>
                  <a:gd name="T27" fmla="*/ 521 h 1386"/>
                  <a:gd name="T28" fmla="*/ 1313 w 1386"/>
                  <a:gd name="T29" fmla="*/ 378 h 1386"/>
                  <a:gd name="T30" fmla="*/ 1143 w 1386"/>
                  <a:gd name="T31" fmla="*/ 318 h 1386"/>
                  <a:gd name="T32" fmla="*/ 1150 w 1386"/>
                  <a:gd name="T33" fmla="*/ 169 h 1386"/>
                  <a:gd name="T34" fmla="*/ 972 w 1386"/>
                  <a:gd name="T35" fmla="*/ 176 h 1386"/>
                  <a:gd name="T36" fmla="*/ 909 w 1386"/>
                  <a:gd name="T37" fmla="*/ 32 h 1386"/>
                  <a:gd name="T38" fmla="*/ 749 w 1386"/>
                  <a:gd name="T39" fmla="*/ 105 h 1386"/>
                  <a:gd name="T40" fmla="*/ 635 w 1386"/>
                  <a:gd name="T41" fmla="*/ 0 h 1386"/>
                  <a:gd name="T42" fmla="*/ 516 w 1386"/>
                  <a:gd name="T43" fmla="*/ 128 h 1386"/>
                  <a:gd name="T44" fmla="*/ 378 w 1386"/>
                  <a:gd name="T45" fmla="*/ 73 h 1386"/>
                  <a:gd name="T46" fmla="*/ 316 w 1386"/>
                  <a:gd name="T47" fmla="*/ 234 h 1386"/>
                  <a:gd name="T48" fmla="*/ 157 w 1386"/>
                  <a:gd name="T49" fmla="*/ 250 h 1386"/>
                  <a:gd name="T50" fmla="*/ 163 w 1386"/>
                  <a:gd name="T51" fmla="*/ 422 h 1386"/>
                  <a:gd name="T52" fmla="*/ 32 w 1386"/>
                  <a:gd name="T53" fmla="*/ 477 h 1386"/>
                  <a:gd name="T54" fmla="*/ 100 w 1386"/>
                  <a:gd name="T55" fmla="*/ 635 h 1386"/>
                  <a:gd name="T56" fmla="*/ 0 w 1386"/>
                  <a:gd name="T57" fmla="*/ 744 h 1386"/>
                  <a:gd name="T58" fmla="*/ 123 w 1386"/>
                  <a:gd name="T59" fmla="*/ 864 h 1386"/>
                  <a:gd name="T60" fmla="*/ 73 w 1386"/>
                  <a:gd name="T61" fmla="*/ 1008 h 1386"/>
                  <a:gd name="T62" fmla="*/ 235 w 1386"/>
                  <a:gd name="T63" fmla="*/ 1070 h 1386"/>
                  <a:gd name="T64" fmla="*/ 236 w 1386"/>
                  <a:gd name="T65" fmla="*/ 1217 h 1386"/>
                  <a:gd name="T66" fmla="*/ 411 w 1386"/>
                  <a:gd name="T67" fmla="*/ 1213 h 1386"/>
                  <a:gd name="T68" fmla="*/ 477 w 1386"/>
                  <a:gd name="T69" fmla="*/ 1354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6">
                    <a:moveTo>
                      <a:pt x="160" y="566"/>
                    </a:moveTo>
                    <a:cubicBezTo>
                      <a:pt x="229" y="274"/>
                      <a:pt x="522" y="95"/>
                      <a:pt x="813" y="164"/>
                    </a:cubicBezTo>
                    <a:cubicBezTo>
                      <a:pt x="1105" y="234"/>
                      <a:pt x="1284" y="527"/>
                      <a:pt x="1215" y="818"/>
                    </a:cubicBezTo>
                    <a:cubicBezTo>
                      <a:pt x="1145" y="1109"/>
                      <a:pt x="852" y="1289"/>
                      <a:pt x="561" y="1219"/>
                    </a:cubicBezTo>
                    <a:cubicBezTo>
                      <a:pt x="270" y="1150"/>
                      <a:pt x="90" y="857"/>
                      <a:pt x="160" y="566"/>
                    </a:cubicBezTo>
                    <a:close/>
                    <a:moveTo>
                      <a:pt x="477" y="1354"/>
                    </a:moveTo>
                    <a:lnTo>
                      <a:pt x="584" y="1380"/>
                    </a:lnTo>
                    <a:lnTo>
                      <a:pt x="638" y="1279"/>
                    </a:lnTo>
                    <a:cubicBezTo>
                      <a:pt x="661" y="1281"/>
                      <a:pt x="684" y="1282"/>
                      <a:pt x="707" y="1281"/>
                    </a:cubicBezTo>
                    <a:lnTo>
                      <a:pt x="751" y="1386"/>
                    </a:lnTo>
                    <a:lnTo>
                      <a:pt x="860" y="1368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1"/>
                      <a:pt x="1119" y="1093"/>
                    </a:cubicBezTo>
                    <a:lnTo>
                      <a:pt x="1229" y="1136"/>
                    </a:lnTo>
                    <a:lnTo>
                      <a:pt x="1292" y="1045"/>
                    </a:lnTo>
                    <a:lnTo>
                      <a:pt x="1215" y="955"/>
                    </a:lnTo>
                    <a:cubicBezTo>
                      <a:pt x="1222" y="940"/>
                      <a:pt x="1229" y="925"/>
                      <a:pt x="1235" y="909"/>
                    </a:cubicBezTo>
                    <a:lnTo>
                      <a:pt x="1354" y="909"/>
                    </a:lnTo>
                    <a:lnTo>
                      <a:pt x="1379" y="802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2"/>
                    </a:lnTo>
                    <a:lnTo>
                      <a:pt x="1369" y="533"/>
                    </a:lnTo>
                    <a:lnTo>
                      <a:pt x="1251" y="521"/>
                    </a:lnTo>
                    <a:cubicBezTo>
                      <a:pt x="1245" y="501"/>
                      <a:pt x="1238" y="481"/>
                      <a:pt x="1230" y="462"/>
                    </a:cubicBezTo>
                    <a:lnTo>
                      <a:pt x="1313" y="378"/>
                    </a:lnTo>
                    <a:lnTo>
                      <a:pt x="1255" y="285"/>
                    </a:lnTo>
                    <a:lnTo>
                      <a:pt x="1143" y="318"/>
                    </a:lnTo>
                    <a:cubicBezTo>
                      <a:pt x="1131" y="304"/>
                      <a:pt x="1119" y="289"/>
                      <a:pt x="1105" y="276"/>
                    </a:cubicBezTo>
                    <a:lnTo>
                      <a:pt x="1150" y="169"/>
                    </a:lnTo>
                    <a:lnTo>
                      <a:pt x="1061" y="104"/>
                    </a:lnTo>
                    <a:lnTo>
                      <a:pt x="972" y="176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7"/>
                    </a:lnTo>
                    <a:lnTo>
                      <a:pt x="749" y="105"/>
                    </a:lnTo>
                    <a:cubicBezTo>
                      <a:pt x="725" y="103"/>
                      <a:pt x="701" y="102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8"/>
                    </a:lnTo>
                    <a:cubicBezTo>
                      <a:pt x="495" y="134"/>
                      <a:pt x="475" y="141"/>
                      <a:pt x="455" y="150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6" y="289"/>
                    </a:cubicBezTo>
                    <a:lnTo>
                      <a:pt x="157" y="250"/>
                    </a:lnTo>
                    <a:lnTo>
                      <a:pt x="94" y="341"/>
                    </a:lnTo>
                    <a:lnTo>
                      <a:pt x="163" y="422"/>
                    </a:lnTo>
                    <a:cubicBezTo>
                      <a:pt x="154" y="440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0" y="635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3" y="864"/>
                    </a:lnTo>
                    <a:cubicBezTo>
                      <a:pt x="130" y="887"/>
                      <a:pt x="139" y="910"/>
                      <a:pt x="149" y="932"/>
                    </a:cubicBezTo>
                    <a:lnTo>
                      <a:pt x="73" y="1008"/>
                    </a:lnTo>
                    <a:lnTo>
                      <a:pt x="131" y="1102"/>
                    </a:lnTo>
                    <a:lnTo>
                      <a:pt x="235" y="1070"/>
                    </a:lnTo>
                    <a:cubicBezTo>
                      <a:pt x="248" y="1086"/>
                      <a:pt x="263" y="1102"/>
                      <a:pt x="278" y="1116"/>
                    </a:cubicBezTo>
                    <a:lnTo>
                      <a:pt x="236" y="1217"/>
                    </a:lnTo>
                    <a:lnTo>
                      <a:pt x="325" y="1283"/>
                    </a:lnTo>
                    <a:lnTo>
                      <a:pt x="411" y="1213"/>
                    </a:lnTo>
                    <a:cubicBezTo>
                      <a:pt x="432" y="1224"/>
                      <a:pt x="454" y="1234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Freeform 11"/>
              <p:cNvSpPr/>
              <p:nvPr/>
            </p:nvSpPr>
            <p:spPr bwMode="auto">
              <a:xfrm>
                <a:off x="4749797" y="2348228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1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6537621" y="1834072"/>
              <a:ext cx="1264071" cy="1264071"/>
              <a:chOff x="6847086" y="2273277"/>
              <a:chExt cx="1264071" cy="1264071"/>
            </a:xfrm>
          </p:grpSpPr>
          <p:sp>
            <p:nvSpPr>
              <p:cNvPr id="29" name="Freeform 14"/>
              <p:cNvSpPr>
                <a:spLocks noEditPoints="1"/>
              </p:cNvSpPr>
              <p:nvPr/>
            </p:nvSpPr>
            <p:spPr bwMode="auto">
              <a:xfrm>
                <a:off x="6847086" y="2273277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9 h 1385"/>
                  <a:gd name="T4" fmla="*/ 477 w 1386"/>
                  <a:gd name="T5" fmla="*/ 1354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2 h 1385"/>
                  <a:gd name="T12" fmla="*/ 1008 w 1386"/>
                  <a:gd name="T13" fmla="*/ 1313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9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1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9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3 h 1385"/>
                  <a:gd name="T46" fmla="*/ 316 w 1386"/>
                  <a:gd name="T47" fmla="*/ 234 h 1385"/>
                  <a:gd name="T48" fmla="*/ 157 w 1386"/>
                  <a:gd name="T49" fmla="*/ 250 h 1385"/>
                  <a:gd name="T50" fmla="*/ 163 w 1386"/>
                  <a:gd name="T51" fmla="*/ 422 h 1385"/>
                  <a:gd name="T52" fmla="*/ 32 w 1386"/>
                  <a:gd name="T53" fmla="*/ 477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70 h 1385"/>
                  <a:gd name="T64" fmla="*/ 236 w 1386"/>
                  <a:gd name="T65" fmla="*/ 1217 h 1385"/>
                  <a:gd name="T66" fmla="*/ 411 w 1386"/>
                  <a:gd name="T67" fmla="*/ 1212 h 1385"/>
                  <a:gd name="T68" fmla="*/ 477 w 1386"/>
                  <a:gd name="T69" fmla="*/ 1354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29" y="274"/>
                      <a:pt x="522" y="94"/>
                      <a:pt x="813" y="164"/>
                    </a:cubicBezTo>
                    <a:cubicBezTo>
                      <a:pt x="1105" y="234"/>
                      <a:pt x="1284" y="526"/>
                      <a:pt x="1215" y="817"/>
                    </a:cubicBezTo>
                    <a:cubicBezTo>
                      <a:pt x="1145" y="1109"/>
                      <a:pt x="852" y="1288"/>
                      <a:pt x="561" y="1219"/>
                    </a:cubicBezTo>
                    <a:cubicBezTo>
                      <a:pt x="270" y="1149"/>
                      <a:pt x="90" y="857"/>
                      <a:pt x="160" y="565"/>
                    </a:cubicBezTo>
                    <a:close/>
                    <a:moveTo>
                      <a:pt x="477" y="1354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1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2"/>
                    </a:lnTo>
                    <a:cubicBezTo>
                      <a:pt x="889" y="1246"/>
                      <a:pt x="907" y="1239"/>
                      <a:pt x="925" y="1231"/>
                    </a:cubicBezTo>
                    <a:lnTo>
                      <a:pt x="1008" y="1313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7"/>
                      <a:pt x="1103" y="1110"/>
                      <a:pt x="1119" y="1093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40"/>
                      <a:pt x="1229" y="924"/>
                      <a:pt x="1235" y="909"/>
                    </a:cubicBezTo>
                    <a:lnTo>
                      <a:pt x="1354" y="909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6"/>
                      <a:pt x="1277" y="706"/>
                      <a:pt x="1277" y="687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1" y="520"/>
                    </a:lnTo>
                    <a:cubicBezTo>
                      <a:pt x="1245" y="500"/>
                      <a:pt x="1238" y="481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9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3"/>
                      <a:pt x="701" y="101"/>
                      <a:pt x="678" y="102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4"/>
                      <a:pt x="475" y="141"/>
                      <a:pt x="455" y="149"/>
                    </a:cubicBezTo>
                    <a:lnTo>
                      <a:pt x="378" y="73"/>
                    </a:lnTo>
                    <a:lnTo>
                      <a:pt x="284" y="131"/>
                    </a:lnTo>
                    <a:lnTo>
                      <a:pt x="316" y="234"/>
                    </a:lnTo>
                    <a:cubicBezTo>
                      <a:pt x="295" y="251"/>
                      <a:pt x="275" y="269"/>
                      <a:pt x="257" y="289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2"/>
                    </a:lnTo>
                    <a:cubicBezTo>
                      <a:pt x="154" y="439"/>
                      <a:pt x="146" y="458"/>
                      <a:pt x="138" y="477"/>
                    </a:cubicBezTo>
                    <a:lnTo>
                      <a:pt x="32" y="477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8"/>
                      <a:pt x="97" y="681"/>
                      <a:pt x="98" y="704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70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7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4"/>
                      <a:pt x="454" y="1233"/>
                      <a:pt x="477" y="1242"/>
                    </a:cubicBezTo>
                    <a:lnTo>
                      <a:pt x="477" y="1354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Freeform 15"/>
              <p:cNvSpPr/>
              <p:nvPr/>
            </p:nvSpPr>
            <p:spPr bwMode="auto">
              <a:xfrm>
                <a:off x="6959448" y="2389652"/>
                <a:ext cx="1027308" cy="1031321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7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7518715" y="3641573"/>
              <a:ext cx="1264071" cy="1264071"/>
              <a:chOff x="7775541" y="4141250"/>
              <a:chExt cx="1264071" cy="1264071"/>
            </a:xfrm>
          </p:grpSpPr>
          <p:sp>
            <p:nvSpPr>
              <p:cNvPr id="32" name="Freeform 16"/>
              <p:cNvSpPr>
                <a:spLocks noEditPoints="1"/>
              </p:cNvSpPr>
              <p:nvPr/>
            </p:nvSpPr>
            <p:spPr bwMode="auto">
              <a:xfrm>
                <a:off x="7775541" y="4141250"/>
                <a:ext cx="1264071" cy="1264071"/>
              </a:xfrm>
              <a:custGeom>
                <a:avLst/>
                <a:gdLst>
                  <a:gd name="T0" fmla="*/ 813 w 1386"/>
                  <a:gd name="T1" fmla="*/ 164 h 1385"/>
                  <a:gd name="T2" fmla="*/ 561 w 1386"/>
                  <a:gd name="T3" fmla="*/ 1218 h 1385"/>
                  <a:gd name="T4" fmla="*/ 477 w 1386"/>
                  <a:gd name="T5" fmla="*/ 1353 h 1385"/>
                  <a:gd name="T6" fmla="*/ 638 w 1386"/>
                  <a:gd name="T7" fmla="*/ 1279 h 1385"/>
                  <a:gd name="T8" fmla="*/ 751 w 1386"/>
                  <a:gd name="T9" fmla="*/ 1385 h 1385"/>
                  <a:gd name="T10" fmla="*/ 871 w 1386"/>
                  <a:gd name="T11" fmla="*/ 1251 h 1385"/>
                  <a:gd name="T12" fmla="*/ 1008 w 1386"/>
                  <a:gd name="T13" fmla="*/ 1312 h 1385"/>
                  <a:gd name="T14" fmla="*/ 1067 w 1386"/>
                  <a:gd name="T15" fmla="*/ 1142 h 1385"/>
                  <a:gd name="T16" fmla="*/ 1229 w 1386"/>
                  <a:gd name="T17" fmla="*/ 1135 h 1385"/>
                  <a:gd name="T18" fmla="*/ 1215 w 1386"/>
                  <a:gd name="T19" fmla="*/ 954 h 1385"/>
                  <a:gd name="T20" fmla="*/ 1354 w 1386"/>
                  <a:gd name="T21" fmla="*/ 908 h 1385"/>
                  <a:gd name="T22" fmla="*/ 1274 w 1386"/>
                  <a:gd name="T23" fmla="*/ 745 h 1385"/>
                  <a:gd name="T24" fmla="*/ 1386 w 1386"/>
                  <a:gd name="T25" fmla="*/ 641 h 1385"/>
                  <a:gd name="T26" fmla="*/ 1252 w 1386"/>
                  <a:gd name="T27" fmla="*/ 520 h 1385"/>
                  <a:gd name="T28" fmla="*/ 1313 w 1386"/>
                  <a:gd name="T29" fmla="*/ 378 h 1385"/>
                  <a:gd name="T30" fmla="*/ 1144 w 1386"/>
                  <a:gd name="T31" fmla="*/ 318 h 1385"/>
                  <a:gd name="T32" fmla="*/ 1150 w 1386"/>
                  <a:gd name="T33" fmla="*/ 168 h 1385"/>
                  <a:gd name="T34" fmla="*/ 972 w 1386"/>
                  <a:gd name="T35" fmla="*/ 175 h 1385"/>
                  <a:gd name="T36" fmla="*/ 909 w 1386"/>
                  <a:gd name="T37" fmla="*/ 32 h 1385"/>
                  <a:gd name="T38" fmla="*/ 749 w 1386"/>
                  <a:gd name="T39" fmla="*/ 105 h 1385"/>
                  <a:gd name="T40" fmla="*/ 635 w 1386"/>
                  <a:gd name="T41" fmla="*/ 0 h 1385"/>
                  <a:gd name="T42" fmla="*/ 516 w 1386"/>
                  <a:gd name="T43" fmla="*/ 127 h 1385"/>
                  <a:gd name="T44" fmla="*/ 378 w 1386"/>
                  <a:gd name="T45" fmla="*/ 72 h 1385"/>
                  <a:gd name="T46" fmla="*/ 316 w 1386"/>
                  <a:gd name="T47" fmla="*/ 233 h 1385"/>
                  <a:gd name="T48" fmla="*/ 157 w 1386"/>
                  <a:gd name="T49" fmla="*/ 250 h 1385"/>
                  <a:gd name="T50" fmla="*/ 163 w 1386"/>
                  <a:gd name="T51" fmla="*/ 421 h 1385"/>
                  <a:gd name="T52" fmla="*/ 32 w 1386"/>
                  <a:gd name="T53" fmla="*/ 476 h 1385"/>
                  <a:gd name="T54" fmla="*/ 101 w 1386"/>
                  <a:gd name="T55" fmla="*/ 634 h 1385"/>
                  <a:gd name="T56" fmla="*/ 0 w 1386"/>
                  <a:gd name="T57" fmla="*/ 744 h 1385"/>
                  <a:gd name="T58" fmla="*/ 124 w 1386"/>
                  <a:gd name="T59" fmla="*/ 864 h 1385"/>
                  <a:gd name="T60" fmla="*/ 73 w 1386"/>
                  <a:gd name="T61" fmla="*/ 1007 h 1385"/>
                  <a:gd name="T62" fmla="*/ 235 w 1386"/>
                  <a:gd name="T63" fmla="*/ 1069 h 1385"/>
                  <a:gd name="T64" fmla="*/ 236 w 1386"/>
                  <a:gd name="T65" fmla="*/ 1216 h 1385"/>
                  <a:gd name="T66" fmla="*/ 411 w 1386"/>
                  <a:gd name="T67" fmla="*/ 1212 h 1385"/>
                  <a:gd name="T68" fmla="*/ 477 w 1386"/>
                  <a:gd name="T69" fmla="*/ 1353 h 1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86" h="1385">
                    <a:moveTo>
                      <a:pt x="160" y="565"/>
                    </a:moveTo>
                    <a:cubicBezTo>
                      <a:pt x="230" y="274"/>
                      <a:pt x="522" y="94"/>
                      <a:pt x="813" y="164"/>
                    </a:cubicBezTo>
                    <a:cubicBezTo>
                      <a:pt x="1105" y="233"/>
                      <a:pt x="1284" y="526"/>
                      <a:pt x="1215" y="817"/>
                    </a:cubicBezTo>
                    <a:cubicBezTo>
                      <a:pt x="1145" y="1108"/>
                      <a:pt x="853" y="1288"/>
                      <a:pt x="561" y="1218"/>
                    </a:cubicBezTo>
                    <a:cubicBezTo>
                      <a:pt x="270" y="1149"/>
                      <a:pt x="90" y="856"/>
                      <a:pt x="160" y="565"/>
                    </a:cubicBezTo>
                    <a:close/>
                    <a:moveTo>
                      <a:pt x="477" y="1353"/>
                    </a:moveTo>
                    <a:lnTo>
                      <a:pt x="584" y="1379"/>
                    </a:lnTo>
                    <a:lnTo>
                      <a:pt x="638" y="1279"/>
                    </a:lnTo>
                    <a:cubicBezTo>
                      <a:pt x="661" y="1281"/>
                      <a:pt x="684" y="1281"/>
                      <a:pt x="707" y="1280"/>
                    </a:cubicBezTo>
                    <a:lnTo>
                      <a:pt x="751" y="1385"/>
                    </a:lnTo>
                    <a:lnTo>
                      <a:pt x="860" y="1367"/>
                    </a:lnTo>
                    <a:lnTo>
                      <a:pt x="871" y="1251"/>
                    </a:lnTo>
                    <a:cubicBezTo>
                      <a:pt x="889" y="1245"/>
                      <a:pt x="907" y="1238"/>
                      <a:pt x="925" y="1230"/>
                    </a:cubicBezTo>
                    <a:lnTo>
                      <a:pt x="1008" y="1312"/>
                    </a:lnTo>
                    <a:lnTo>
                      <a:pt x="1102" y="1255"/>
                    </a:lnTo>
                    <a:lnTo>
                      <a:pt x="1067" y="1142"/>
                    </a:lnTo>
                    <a:cubicBezTo>
                      <a:pt x="1086" y="1126"/>
                      <a:pt x="1103" y="1110"/>
                      <a:pt x="1119" y="1092"/>
                    </a:cubicBezTo>
                    <a:lnTo>
                      <a:pt x="1229" y="1135"/>
                    </a:lnTo>
                    <a:lnTo>
                      <a:pt x="1292" y="1045"/>
                    </a:lnTo>
                    <a:lnTo>
                      <a:pt x="1215" y="954"/>
                    </a:lnTo>
                    <a:cubicBezTo>
                      <a:pt x="1222" y="939"/>
                      <a:pt x="1229" y="924"/>
                      <a:pt x="1235" y="909"/>
                    </a:cubicBezTo>
                    <a:lnTo>
                      <a:pt x="1354" y="908"/>
                    </a:lnTo>
                    <a:lnTo>
                      <a:pt x="1379" y="801"/>
                    </a:lnTo>
                    <a:lnTo>
                      <a:pt x="1274" y="745"/>
                    </a:lnTo>
                    <a:cubicBezTo>
                      <a:pt x="1276" y="725"/>
                      <a:pt x="1277" y="706"/>
                      <a:pt x="1277" y="686"/>
                    </a:cubicBezTo>
                    <a:lnTo>
                      <a:pt x="1386" y="641"/>
                    </a:lnTo>
                    <a:lnTo>
                      <a:pt x="1369" y="532"/>
                    </a:lnTo>
                    <a:lnTo>
                      <a:pt x="1252" y="520"/>
                    </a:lnTo>
                    <a:cubicBezTo>
                      <a:pt x="1245" y="500"/>
                      <a:pt x="1238" y="480"/>
                      <a:pt x="1230" y="461"/>
                    </a:cubicBezTo>
                    <a:lnTo>
                      <a:pt x="1313" y="378"/>
                    </a:lnTo>
                    <a:lnTo>
                      <a:pt x="1255" y="284"/>
                    </a:lnTo>
                    <a:lnTo>
                      <a:pt x="1144" y="318"/>
                    </a:lnTo>
                    <a:cubicBezTo>
                      <a:pt x="1131" y="303"/>
                      <a:pt x="1119" y="289"/>
                      <a:pt x="1105" y="275"/>
                    </a:cubicBezTo>
                    <a:lnTo>
                      <a:pt x="1150" y="168"/>
                    </a:lnTo>
                    <a:lnTo>
                      <a:pt x="1061" y="103"/>
                    </a:lnTo>
                    <a:lnTo>
                      <a:pt x="972" y="175"/>
                    </a:lnTo>
                    <a:cubicBezTo>
                      <a:pt x="952" y="164"/>
                      <a:pt x="931" y="154"/>
                      <a:pt x="909" y="145"/>
                    </a:cubicBezTo>
                    <a:lnTo>
                      <a:pt x="909" y="32"/>
                    </a:lnTo>
                    <a:lnTo>
                      <a:pt x="802" y="6"/>
                    </a:lnTo>
                    <a:lnTo>
                      <a:pt x="749" y="105"/>
                    </a:lnTo>
                    <a:cubicBezTo>
                      <a:pt x="725" y="102"/>
                      <a:pt x="701" y="101"/>
                      <a:pt x="678" y="101"/>
                    </a:cubicBezTo>
                    <a:lnTo>
                      <a:pt x="635" y="0"/>
                    </a:lnTo>
                    <a:lnTo>
                      <a:pt x="526" y="18"/>
                    </a:lnTo>
                    <a:lnTo>
                      <a:pt x="516" y="127"/>
                    </a:lnTo>
                    <a:cubicBezTo>
                      <a:pt x="495" y="133"/>
                      <a:pt x="475" y="140"/>
                      <a:pt x="455" y="149"/>
                    </a:cubicBezTo>
                    <a:lnTo>
                      <a:pt x="378" y="72"/>
                    </a:lnTo>
                    <a:lnTo>
                      <a:pt x="285" y="130"/>
                    </a:lnTo>
                    <a:lnTo>
                      <a:pt x="316" y="233"/>
                    </a:lnTo>
                    <a:cubicBezTo>
                      <a:pt x="295" y="250"/>
                      <a:pt x="275" y="269"/>
                      <a:pt x="257" y="288"/>
                    </a:cubicBezTo>
                    <a:lnTo>
                      <a:pt x="157" y="250"/>
                    </a:lnTo>
                    <a:lnTo>
                      <a:pt x="94" y="340"/>
                    </a:lnTo>
                    <a:lnTo>
                      <a:pt x="163" y="421"/>
                    </a:lnTo>
                    <a:cubicBezTo>
                      <a:pt x="154" y="439"/>
                      <a:pt x="146" y="457"/>
                      <a:pt x="138" y="476"/>
                    </a:cubicBezTo>
                    <a:lnTo>
                      <a:pt x="32" y="476"/>
                    </a:lnTo>
                    <a:lnTo>
                      <a:pt x="7" y="584"/>
                    </a:lnTo>
                    <a:lnTo>
                      <a:pt x="101" y="634"/>
                    </a:lnTo>
                    <a:cubicBezTo>
                      <a:pt x="98" y="657"/>
                      <a:pt x="97" y="680"/>
                      <a:pt x="98" y="703"/>
                    </a:cubicBezTo>
                    <a:lnTo>
                      <a:pt x="0" y="744"/>
                    </a:lnTo>
                    <a:lnTo>
                      <a:pt x="17" y="853"/>
                    </a:lnTo>
                    <a:lnTo>
                      <a:pt x="124" y="864"/>
                    </a:lnTo>
                    <a:cubicBezTo>
                      <a:pt x="131" y="887"/>
                      <a:pt x="139" y="909"/>
                      <a:pt x="149" y="931"/>
                    </a:cubicBezTo>
                    <a:lnTo>
                      <a:pt x="73" y="1007"/>
                    </a:lnTo>
                    <a:lnTo>
                      <a:pt x="131" y="1101"/>
                    </a:lnTo>
                    <a:lnTo>
                      <a:pt x="235" y="1069"/>
                    </a:lnTo>
                    <a:cubicBezTo>
                      <a:pt x="249" y="1086"/>
                      <a:pt x="263" y="1101"/>
                      <a:pt x="278" y="1116"/>
                    </a:cubicBezTo>
                    <a:lnTo>
                      <a:pt x="236" y="1216"/>
                    </a:lnTo>
                    <a:lnTo>
                      <a:pt x="325" y="1282"/>
                    </a:lnTo>
                    <a:lnTo>
                      <a:pt x="411" y="1212"/>
                    </a:lnTo>
                    <a:cubicBezTo>
                      <a:pt x="432" y="1223"/>
                      <a:pt x="454" y="1233"/>
                      <a:pt x="477" y="1242"/>
                    </a:cubicBezTo>
                    <a:lnTo>
                      <a:pt x="477" y="1353"/>
                    </a:lnTo>
                    <a:close/>
                  </a:path>
                </a:pathLst>
              </a:custGeom>
              <a:solidFill>
                <a:schemeClr val="bg2">
                  <a:lumMod val="95000"/>
                </a:schemeClr>
              </a:solidFill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 17"/>
              <p:cNvSpPr/>
              <p:nvPr/>
            </p:nvSpPr>
            <p:spPr bwMode="auto">
              <a:xfrm>
                <a:off x="7887903" y="4257626"/>
                <a:ext cx="1027308" cy="1027308"/>
              </a:xfrm>
              <a:custGeom>
                <a:avLst/>
                <a:gdLst>
                  <a:gd name="T0" fmla="*/ 1062 w 1128"/>
                  <a:gd name="T1" fmla="*/ 683 h 1128"/>
                  <a:gd name="T2" fmla="*/ 683 w 1128"/>
                  <a:gd name="T3" fmla="*/ 66 h 1128"/>
                  <a:gd name="T4" fmla="*/ 66 w 1128"/>
                  <a:gd name="T5" fmla="*/ 445 h 1128"/>
                  <a:gd name="T6" fmla="*/ 445 w 1128"/>
                  <a:gd name="T7" fmla="*/ 1062 h 1128"/>
                  <a:gd name="T8" fmla="*/ 1062 w 1128"/>
                  <a:gd name="T9" fmla="*/ 683 h 1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8" h="1128">
                    <a:moveTo>
                      <a:pt x="1062" y="683"/>
                    </a:moveTo>
                    <a:cubicBezTo>
                      <a:pt x="1128" y="408"/>
                      <a:pt x="958" y="132"/>
                      <a:pt x="683" y="66"/>
                    </a:cubicBezTo>
                    <a:cubicBezTo>
                      <a:pt x="408" y="0"/>
                      <a:pt x="132" y="170"/>
                      <a:pt x="66" y="445"/>
                    </a:cubicBezTo>
                    <a:cubicBezTo>
                      <a:pt x="0" y="720"/>
                      <a:pt x="170" y="996"/>
                      <a:pt x="445" y="1062"/>
                    </a:cubicBezTo>
                    <a:cubicBezTo>
                      <a:pt x="720" y="1128"/>
                      <a:pt x="997" y="958"/>
                      <a:pt x="1062" y="683"/>
                    </a:cubicBezTo>
                    <a:close/>
                  </a:path>
                </a:pathLst>
              </a:custGeom>
              <a:solidFill>
                <a:srgbClr val="433D3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8"/>
            <p:cNvSpPr/>
            <p:nvPr/>
          </p:nvSpPr>
          <p:spPr bwMode="auto">
            <a:xfrm>
              <a:off x="5006625" y="3176075"/>
              <a:ext cx="2070669" cy="2042578"/>
            </a:xfrm>
            <a:custGeom>
              <a:avLst/>
              <a:gdLst>
                <a:gd name="T0" fmla="*/ 810 w 2267"/>
                <a:gd name="T1" fmla="*/ 2236 h 2236"/>
                <a:gd name="T2" fmla="*/ 0 w 2267"/>
                <a:gd name="T3" fmla="*/ 1141 h 2236"/>
                <a:gd name="T4" fmla="*/ 1133 w 2267"/>
                <a:gd name="T5" fmla="*/ 0 h 2236"/>
                <a:gd name="T6" fmla="*/ 2267 w 2267"/>
                <a:gd name="T7" fmla="*/ 1141 h 2236"/>
                <a:gd name="T8" fmla="*/ 1456 w 2267"/>
                <a:gd name="T9" fmla="*/ 2236 h 2236"/>
                <a:gd name="T10" fmla="*/ 810 w 2267"/>
                <a:gd name="T11" fmla="*/ 2236 h 2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7" h="2236">
                  <a:moveTo>
                    <a:pt x="810" y="2236"/>
                  </a:moveTo>
                  <a:cubicBezTo>
                    <a:pt x="342" y="2096"/>
                    <a:pt x="0" y="1659"/>
                    <a:pt x="0" y="1141"/>
                  </a:cubicBezTo>
                  <a:cubicBezTo>
                    <a:pt x="0" y="511"/>
                    <a:pt x="507" y="0"/>
                    <a:pt x="1133" y="0"/>
                  </a:cubicBezTo>
                  <a:cubicBezTo>
                    <a:pt x="1759" y="0"/>
                    <a:pt x="2267" y="511"/>
                    <a:pt x="2267" y="1141"/>
                  </a:cubicBezTo>
                  <a:cubicBezTo>
                    <a:pt x="2267" y="1659"/>
                    <a:pt x="1925" y="2096"/>
                    <a:pt x="1456" y="2236"/>
                  </a:cubicBezTo>
                  <a:lnTo>
                    <a:pt x="810" y="223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169956" y="3902451"/>
              <a:ext cx="1732116" cy="588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四个创新点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596110" y="3921193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586832" y="2045812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796483" y="2083087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782574" y="3927615"/>
              <a:ext cx="734307" cy="656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2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800" dirty="0">
                <a:solidFill>
                  <a:schemeClr val="bg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087766" y="1923623"/>
            <a:ext cx="1542097" cy="1542097"/>
            <a:chOff x="1301963" y="2081698"/>
            <a:chExt cx="1878745" cy="1878745"/>
          </a:xfrm>
        </p:grpSpPr>
        <p:sp>
          <p:nvSpPr>
            <p:cNvPr id="42" name="Pie 9"/>
            <p:cNvSpPr/>
            <p:nvPr/>
          </p:nvSpPr>
          <p:spPr>
            <a:xfrm>
              <a:off x="1301963" y="2081698"/>
              <a:ext cx="1878745" cy="1878745"/>
            </a:xfrm>
            <a:prstGeom prst="pie">
              <a:avLst>
                <a:gd name="adj1" fmla="val 11220407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Oval 1"/>
            <p:cNvSpPr/>
            <p:nvPr/>
          </p:nvSpPr>
          <p:spPr>
            <a:xfrm>
              <a:off x="1638612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TextBox 29"/>
            <p:cNvSpPr txBox="1"/>
            <p:nvPr/>
          </p:nvSpPr>
          <p:spPr>
            <a:xfrm>
              <a:off x="1741185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22%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30700" y="1923623"/>
            <a:ext cx="1542097" cy="1542097"/>
            <a:chOff x="3871739" y="2081698"/>
            <a:chExt cx="1878745" cy="1878745"/>
          </a:xfrm>
        </p:grpSpPr>
        <p:sp>
          <p:nvSpPr>
            <p:cNvPr id="39" name="Pie 10"/>
            <p:cNvSpPr/>
            <p:nvPr/>
          </p:nvSpPr>
          <p:spPr>
            <a:xfrm>
              <a:off x="3871739" y="2081698"/>
              <a:ext cx="1878745" cy="1878745"/>
            </a:xfrm>
            <a:prstGeom prst="pie">
              <a:avLst>
                <a:gd name="adj1" fmla="val 2888642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2"/>
            <p:cNvSpPr/>
            <p:nvPr/>
          </p:nvSpPr>
          <p:spPr>
            <a:xfrm>
              <a:off x="4208388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TextBox 30"/>
            <p:cNvSpPr txBox="1"/>
            <p:nvPr/>
          </p:nvSpPr>
          <p:spPr>
            <a:xfrm>
              <a:off x="4310961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73634" y="1923623"/>
            <a:ext cx="1542097" cy="1542097"/>
            <a:chOff x="6441516" y="2081698"/>
            <a:chExt cx="1878745" cy="1878745"/>
          </a:xfrm>
        </p:grpSpPr>
        <p:sp>
          <p:nvSpPr>
            <p:cNvPr id="40" name="Pie 11"/>
            <p:cNvSpPr/>
            <p:nvPr/>
          </p:nvSpPr>
          <p:spPr>
            <a:xfrm>
              <a:off x="6441516" y="2081698"/>
              <a:ext cx="1878745" cy="1878745"/>
            </a:xfrm>
            <a:prstGeom prst="pie">
              <a:avLst>
                <a:gd name="adj1" fmla="val 10635691"/>
                <a:gd name="adj2" fmla="val 1494589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778164" y="2418347"/>
              <a:ext cx="1205448" cy="1205448"/>
              <a:chOff x="6778164" y="2418347"/>
              <a:chExt cx="1205448" cy="1205448"/>
            </a:xfrm>
          </p:grpSpPr>
          <p:sp>
            <p:nvSpPr>
              <p:cNvPr id="46" name="Oval 3"/>
              <p:cNvSpPr/>
              <p:nvPr/>
            </p:nvSpPr>
            <p:spPr>
              <a:xfrm>
                <a:off x="6778164" y="2418347"/>
                <a:ext cx="1205448" cy="1205448"/>
              </a:xfrm>
              <a:prstGeom prst="ellipse">
                <a:avLst/>
              </a:prstGeom>
              <a:solidFill>
                <a:srgbClr val="433D3C"/>
              </a:solidFill>
              <a:ln w="28575" cap="flat">
                <a:solidFill>
                  <a:schemeClr val="bg2"/>
                </a:solidFill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pPr algn="ctr">
                  <a:lnSpc>
                    <a:spcPct val="200000"/>
                  </a:lnSpc>
                  <a:spcBef>
                    <a:spcPct val="20000"/>
                  </a:spcBef>
                </a:pPr>
                <a:endParaRPr lang="en-US" sz="1600" dirty="0">
                  <a:solidFill>
                    <a:schemeClr val="tx2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TextBox 31"/>
              <p:cNvSpPr txBox="1"/>
              <p:nvPr/>
            </p:nvSpPr>
            <p:spPr>
              <a:xfrm>
                <a:off x="6880739" y="2708920"/>
                <a:ext cx="1000300" cy="5624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sz="24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20%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516568" y="1923623"/>
            <a:ext cx="1542097" cy="1542097"/>
            <a:chOff x="9011291" y="2081698"/>
            <a:chExt cx="1878745" cy="1878745"/>
          </a:xfrm>
        </p:grpSpPr>
        <p:sp>
          <p:nvSpPr>
            <p:cNvPr id="41" name="Pie 12"/>
            <p:cNvSpPr/>
            <p:nvPr/>
          </p:nvSpPr>
          <p:spPr>
            <a:xfrm>
              <a:off x="9011291" y="2081698"/>
              <a:ext cx="1878745" cy="1878745"/>
            </a:xfrm>
            <a:prstGeom prst="pie">
              <a:avLst>
                <a:gd name="adj1" fmla="val 20443643"/>
                <a:gd name="adj2" fmla="val 16200000"/>
              </a:avLst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Oval 7"/>
            <p:cNvSpPr/>
            <p:nvPr/>
          </p:nvSpPr>
          <p:spPr>
            <a:xfrm>
              <a:off x="9347940" y="2418347"/>
              <a:ext cx="1205448" cy="1205448"/>
            </a:xfrm>
            <a:prstGeom prst="ellipse">
              <a:avLst/>
            </a:prstGeom>
            <a:solidFill>
              <a:srgbClr val="433D3C"/>
            </a:solidFill>
            <a:ln w="28575" cap="flat">
              <a:solidFill>
                <a:schemeClr val="bg2"/>
              </a:solidFill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algn="ctr">
                <a:lnSpc>
                  <a:spcPct val="200000"/>
                </a:lnSpc>
                <a:spcBef>
                  <a:spcPct val="20000"/>
                </a:spcBef>
              </a:pPr>
              <a:endParaRPr lang="en-US" sz="1600" dirty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TextBox 32"/>
            <p:cNvSpPr txBox="1"/>
            <p:nvPr/>
          </p:nvSpPr>
          <p:spPr>
            <a:xfrm>
              <a:off x="9450513" y="2708921"/>
              <a:ext cx="1000301" cy="5624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83%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92199" y="3734205"/>
            <a:ext cx="2146736" cy="1238080"/>
            <a:chOff x="1000276" y="4221088"/>
            <a:chExt cx="2146736" cy="1238080"/>
          </a:xfrm>
        </p:grpSpPr>
        <p:sp>
          <p:nvSpPr>
            <p:cNvPr id="52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67439" y="3734205"/>
            <a:ext cx="2146736" cy="1238080"/>
            <a:chOff x="1000276" y="4221088"/>
            <a:chExt cx="2146736" cy="1238080"/>
          </a:xfrm>
        </p:grpSpPr>
        <p:sp>
          <p:nvSpPr>
            <p:cNvPr id="43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42679" y="3734205"/>
            <a:ext cx="2146736" cy="1238080"/>
            <a:chOff x="1000276" y="4221088"/>
            <a:chExt cx="2146736" cy="1238080"/>
          </a:xfrm>
        </p:grpSpPr>
        <p:sp>
          <p:nvSpPr>
            <p:cNvPr id="63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317919" y="3734205"/>
            <a:ext cx="2146736" cy="1238080"/>
            <a:chOff x="1000276" y="4221088"/>
            <a:chExt cx="2146736" cy="1238080"/>
          </a:xfrm>
        </p:grpSpPr>
        <p:sp>
          <p:nvSpPr>
            <p:cNvPr id="66" name="TextBox 76"/>
            <p:cNvSpPr txBox="1"/>
            <p:nvPr/>
          </p:nvSpPr>
          <p:spPr>
            <a:xfrm>
              <a:off x="1044380" y="4221088"/>
              <a:ext cx="20585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000276" y="4535838"/>
              <a:ext cx="214673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857412" y="76424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01</a:t>
            </a:r>
            <a:endParaRPr lang="zh-CN" altLang="en-US" sz="44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623491" y="246706"/>
            <a:ext cx="29113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单击此处添加标题文</a:t>
            </a:r>
          </a:p>
        </p:txBody>
      </p:sp>
    </p:spTree>
  </p:cSld>
  <p:clrMapOvr>
    <a:masterClrMapping/>
  </p:clrMapOvr>
  <p:transition spd="slow" advClick="0" advTm="5769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文本框 88"/>
          <p:cNvSpPr txBox="1"/>
          <p:nvPr/>
        </p:nvSpPr>
        <p:spPr>
          <a:xfrm>
            <a:off x="2179568" y="-138599"/>
            <a:ext cx="7520007" cy="64479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1300" dirty="0" smtClean="0">
                <a:solidFill>
                  <a:schemeClr val="bg2">
                    <a:lumMod val="75000"/>
                    <a:alpha val="32000"/>
                  </a:schemeClr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02</a:t>
            </a:r>
            <a:endParaRPr lang="zh-CN" altLang="en-US" sz="41300" dirty="0">
              <a:solidFill>
                <a:schemeClr val="bg2">
                  <a:lumMod val="75000"/>
                  <a:alpha val="32000"/>
                </a:schemeClr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349008" y="372549"/>
            <a:ext cx="914400" cy="914400"/>
          </a:xfrm>
          <a:prstGeom prst="ellipse">
            <a:avLst/>
          </a:prstGeom>
          <a:pattFill prst="wdUpDiag">
            <a:fgClr>
              <a:schemeClr val="bg2"/>
            </a:fgClr>
            <a:bgClr>
              <a:schemeClr val="bg1">
                <a:lumMod val="20000"/>
                <a:lumOff val="80000"/>
              </a:schemeClr>
            </a:bgClr>
          </a:patt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直角三角形 20"/>
          <p:cNvSpPr/>
          <p:nvPr/>
        </p:nvSpPr>
        <p:spPr bwMode="auto">
          <a:xfrm>
            <a:off x="0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角三角形 25"/>
          <p:cNvSpPr/>
          <p:nvPr/>
        </p:nvSpPr>
        <p:spPr bwMode="auto">
          <a:xfrm rot="5400000">
            <a:off x="0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直角三角形 28"/>
          <p:cNvSpPr/>
          <p:nvPr/>
        </p:nvSpPr>
        <p:spPr bwMode="auto">
          <a:xfrm rot="10800000">
            <a:off x="10585933" y="1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角三角形 29"/>
          <p:cNvSpPr/>
          <p:nvPr/>
        </p:nvSpPr>
        <p:spPr bwMode="auto">
          <a:xfrm rot="16200000">
            <a:off x="10585933" y="5245583"/>
            <a:ext cx="1612417" cy="1612417"/>
          </a:xfrm>
          <a:prstGeom prst="rtTriangle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26D6CD6-89EE-4501-B5FD-9E9DD38F2884}"/>
              </a:ext>
            </a:extLst>
          </p:cNvPr>
          <p:cNvGrpSpPr/>
          <p:nvPr/>
        </p:nvGrpSpPr>
        <p:grpSpPr>
          <a:xfrm rot="19388384">
            <a:off x="8634911" y="-439681"/>
            <a:ext cx="1611353" cy="1592261"/>
            <a:chOff x="1472067" y="1409169"/>
            <a:chExt cx="1318845" cy="1303218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12" name="任意多边形: 形状 4">
              <a:extLst>
                <a:ext uri="{FF2B5EF4-FFF2-40B4-BE49-F238E27FC236}">
                  <a16:creationId xmlns:a16="http://schemas.microsoft.com/office/drawing/2014/main" xmlns="" id="{3F179D4F-42A5-49B3-B0FF-F040C996F1A2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0">
              <a:extLst>
                <a:ext uri="{FF2B5EF4-FFF2-40B4-BE49-F238E27FC236}">
                  <a16:creationId xmlns:a16="http://schemas.microsoft.com/office/drawing/2014/main" xmlns="" id="{1D0EA024-43DB-4E43-9F5F-47D80105F4B2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" name="图形 1">
              <a:extLst>
                <a:ext uri="{FF2B5EF4-FFF2-40B4-BE49-F238E27FC236}">
                  <a16:creationId xmlns:a16="http://schemas.microsoft.com/office/drawing/2014/main" xmlns="" id="{E08592FE-20DC-480A-8F09-EB0875CBAAA5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24" name="任意多边形: 形状 53">
                <a:extLst>
                  <a:ext uri="{FF2B5EF4-FFF2-40B4-BE49-F238E27FC236}">
                    <a16:creationId xmlns:a16="http://schemas.microsoft.com/office/drawing/2014/main" xmlns="" id="{59661B53-FD73-4AA8-B2E7-026AB48A7397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54">
                <a:extLst>
                  <a:ext uri="{FF2B5EF4-FFF2-40B4-BE49-F238E27FC236}">
                    <a16:creationId xmlns:a16="http://schemas.microsoft.com/office/drawing/2014/main" xmlns="" id="{1C9ECC13-2B8A-4BCB-B5F5-9543F44F186B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" name="任意多边形: 形状 55">
              <a:extLst>
                <a:ext uri="{FF2B5EF4-FFF2-40B4-BE49-F238E27FC236}">
                  <a16:creationId xmlns:a16="http://schemas.microsoft.com/office/drawing/2014/main" xmlns="" id="{6F7080FA-61C4-4955-981F-F938F5D15FF9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56">
              <a:extLst>
                <a:ext uri="{FF2B5EF4-FFF2-40B4-BE49-F238E27FC236}">
                  <a16:creationId xmlns:a16="http://schemas.microsoft.com/office/drawing/2014/main" xmlns="" id="{184F12E3-F0E0-4859-8B1A-09B9299A88CB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57">
              <a:extLst>
                <a:ext uri="{FF2B5EF4-FFF2-40B4-BE49-F238E27FC236}">
                  <a16:creationId xmlns:a16="http://schemas.microsoft.com/office/drawing/2014/main" xmlns="" id="{F270E817-BB82-49E9-9406-B92F34D94E5D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58">
              <a:extLst>
                <a:ext uri="{FF2B5EF4-FFF2-40B4-BE49-F238E27FC236}">
                  <a16:creationId xmlns:a16="http://schemas.microsoft.com/office/drawing/2014/main" xmlns="" id="{98B08CB2-152D-4D26-8765-EDBC0977090F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59">
              <a:extLst>
                <a:ext uri="{FF2B5EF4-FFF2-40B4-BE49-F238E27FC236}">
                  <a16:creationId xmlns:a16="http://schemas.microsoft.com/office/drawing/2014/main" xmlns="" id="{A9C737BE-C3BE-4C25-9F7F-3E85D2CFD3D5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64">
              <a:extLst>
                <a:ext uri="{FF2B5EF4-FFF2-40B4-BE49-F238E27FC236}">
                  <a16:creationId xmlns:a16="http://schemas.microsoft.com/office/drawing/2014/main" xmlns="" id="{E32002CB-4914-4E08-962B-ACC4B88BE643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65">
              <a:extLst>
                <a:ext uri="{FF2B5EF4-FFF2-40B4-BE49-F238E27FC236}">
                  <a16:creationId xmlns:a16="http://schemas.microsoft.com/office/drawing/2014/main" xmlns="" id="{35B071DE-005D-4AB4-AB43-84D09548C142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5EF53401-AD3D-4B7E-8888-321384CDC6B3}"/>
              </a:ext>
            </a:extLst>
          </p:cNvPr>
          <p:cNvGrpSpPr/>
          <p:nvPr/>
        </p:nvGrpSpPr>
        <p:grpSpPr>
          <a:xfrm>
            <a:off x="1790394" y="5690804"/>
            <a:ext cx="1715534" cy="1715102"/>
            <a:chOff x="9445625" y="1309159"/>
            <a:chExt cx="1506854" cy="1506474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28" name="任意多边形: 形状 324">
              <a:extLst>
                <a:ext uri="{FF2B5EF4-FFF2-40B4-BE49-F238E27FC236}">
                  <a16:creationId xmlns:a16="http://schemas.microsoft.com/office/drawing/2014/main" xmlns="" id="{9FD597D0-C920-4B85-BD95-52D9ECD2029B}"/>
                </a:ext>
              </a:extLst>
            </p:cNvPr>
            <p:cNvSpPr/>
            <p:nvPr/>
          </p:nvSpPr>
          <p:spPr>
            <a:xfrm>
              <a:off x="10623588" y="1474703"/>
              <a:ext cx="164864" cy="165258"/>
            </a:xfrm>
            <a:custGeom>
              <a:avLst/>
              <a:gdLst>
                <a:gd name="connsiteX0" fmla="*/ 1422 w 164864"/>
                <a:gd name="connsiteY0" fmla="*/ 20860 h 165258"/>
                <a:gd name="connsiteX1" fmla="*/ 67335 w 164864"/>
                <a:gd name="connsiteY1" fmla="*/ 27718 h 165258"/>
                <a:gd name="connsiteX2" fmla="*/ 163443 w 164864"/>
                <a:gd name="connsiteY2" fmla="*/ 144399 h 165258"/>
                <a:gd name="connsiteX3" fmla="*/ 97530 w 164864"/>
                <a:gd name="connsiteY3" fmla="*/ 137541 h 165258"/>
                <a:gd name="connsiteX4" fmla="*/ 1422 w 164864"/>
                <a:gd name="connsiteY4" fmla="*/ 20860 h 165258"/>
                <a:gd name="connsiteX5" fmla="*/ 27616 w 164864"/>
                <a:gd name="connsiteY5" fmla="*/ 35909 h 165258"/>
                <a:gd name="connsiteX6" fmla="*/ 96005 w 164864"/>
                <a:gd name="connsiteY6" fmla="*/ 118967 h 165258"/>
                <a:gd name="connsiteX7" fmla="*/ 142868 w 164864"/>
                <a:gd name="connsiteY7" fmla="*/ 123920 h 165258"/>
                <a:gd name="connsiteX8" fmla="*/ 74479 w 164864"/>
                <a:gd name="connsiteY8" fmla="*/ 40862 h 165258"/>
                <a:gd name="connsiteX9" fmla="*/ 27616 w 164864"/>
                <a:gd name="connsiteY9" fmla="*/ 35909 h 165258"/>
                <a:gd name="connsiteX10" fmla="*/ 1422 w 164864"/>
                <a:gd name="connsiteY10" fmla="*/ 20860 h 165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64" h="165258">
                  <a:moveTo>
                    <a:pt x="1422" y="20860"/>
                  </a:moveTo>
                  <a:cubicBezTo>
                    <a:pt x="-6960" y="-9430"/>
                    <a:pt x="22568" y="-6382"/>
                    <a:pt x="67335" y="27718"/>
                  </a:cubicBezTo>
                  <a:cubicBezTo>
                    <a:pt x="112103" y="61817"/>
                    <a:pt x="155060" y="114109"/>
                    <a:pt x="163443" y="144399"/>
                  </a:cubicBezTo>
                  <a:cubicBezTo>
                    <a:pt x="171825" y="174688"/>
                    <a:pt x="142297" y="171640"/>
                    <a:pt x="97530" y="137541"/>
                  </a:cubicBezTo>
                  <a:cubicBezTo>
                    <a:pt x="52762" y="103441"/>
                    <a:pt x="9804" y="51149"/>
                    <a:pt x="1422" y="20860"/>
                  </a:cubicBezTo>
                  <a:cubicBezTo>
                    <a:pt x="10280" y="25717"/>
                    <a:pt x="18948" y="30670"/>
                    <a:pt x="27616" y="35909"/>
                  </a:cubicBezTo>
                  <a:cubicBezTo>
                    <a:pt x="33522" y="57436"/>
                    <a:pt x="64192" y="94678"/>
                    <a:pt x="96005" y="118967"/>
                  </a:cubicBezTo>
                  <a:cubicBezTo>
                    <a:pt x="127819" y="143256"/>
                    <a:pt x="148774" y="145447"/>
                    <a:pt x="142868" y="123920"/>
                  </a:cubicBezTo>
                  <a:cubicBezTo>
                    <a:pt x="136963" y="102394"/>
                    <a:pt x="106293" y="65151"/>
                    <a:pt x="74479" y="40862"/>
                  </a:cubicBezTo>
                  <a:cubicBezTo>
                    <a:pt x="42665" y="16573"/>
                    <a:pt x="21710" y="14383"/>
                    <a:pt x="27616" y="35909"/>
                  </a:cubicBezTo>
                  <a:cubicBezTo>
                    <a:pt x="18948" y="30670"/>
                    <a:pt x="10280" y="25717"/>
                    <a:pt x="1422" y="208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400708" y="1354176"/>
              <a:ext cx="507547" cy="509114"/>
              <a:chOff x="10400708" y="1354176"/>
              <a:chExt cx="507547" cy="509114"/>
            </a:xfrm>
            <a:grpFill/>
          </p:grpSpPr>
          <p:sp>
            <p:nvSpPr>
              <p:cNvPr id="53" name="任意多边形: 形状 326">
                <a:extLst>
                  <a:ext uri="{FF2B5EF4-FFF2-40B4-BE49-F238E27FC236}">
                    <a16:creationId xmlns:a16="http://schemas.microsoft.com/office/drawing/2014/main" xmlns="" id="{BE9A6661-F66D-4B99-8C31-2338EFB7CA94}"/>
                  </a:ext>
                </a:extLst>
              </p:cNvPr>
              <p:cNvSpPr/>
              <p:nvPr/>
            </p:nvSpPr>
            <p:spPr>
              <a:xfrm>
                <a:off x="10404983" y="1418410"/>
                <a:ext cx="503272" cy="444880"/>
              </a:xfrm>
              <a:custGeom>
                <a:avLst/>
                <a:gdLst>
                  <a:gd name="connsiteX0" fmla="*/ 484727 w 503272"/>
                  <a:gd name="connsiteY0" fmla="*/ 342710 h 444880"/>
                  <a:gd name="connsiteX1" fmla="*/ 489775 w 503272"/>
                  <a:gd name="connsiteY1" fmla="*/ 354616 h 444880"/>
                  <a:gd name="connsiteX2" fmla="*/ 498920 w 503272"/>
                  <a:gd name="connsiteY2" fmla="*/ 380619 h 444880"/>
                  <a:gd name="connsiteX3" fmla="*/ 296037 w 503272"/>
                  <a:gd name="connsiteY3" fmla="*/ 359378 h 444880"/>
                  <a:gd name="connsiteX4" fmla="*/ 0 w 503272"/>
                  <a:gd name="connsiteY4" fmla="*/ 0 h 444880"/>
                  <a:gd name="connsiteX5" fmla="*/ 29813 w 503272"/>
                  <a:gd name="connsiteY5" fmla="*/ 6096 h 444880"/>
                  <a:gd name="connsiteX6" fmla="*/ 486728 w 503272"/>
                  <a:gd name="connsiteY6" fmla="*/ 402431 h 444880"/>
                  <a:gd name="connsiteX7" fmla="*/ 473012 w 503272"/>
                  <a:gd name="connsiteY7" fmla="*/ 317087 h 444880"/>
                  <a:gd name="connsiteX8" fmla="*/ 484727 w 503272"/>
                  <a:gd name="connsiteY8" fmla="*/ 342710 h 4448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3272" h="444880">
                    <a:moveTo>
                      <a:pt x="484727" y="342710"/>
                    </a:moveTo>
                    <a:lnTo>
                      <a:pt x="489775" y="354616"/>
                    </a:lnTo>
                    <a:cubicBezTo>
                      <a:pt x="493585" y="363760"/>
                      <a:pt x="496634" y="372428"/>
                      <a:pt x="498920" y="380619"/>
                    </a:cubicBezTo>
                    <a:cubicBezTo>
                      <a:pt x="524637" y="473964"/>
                      <a:pt x="433768" y="464534"/>
                      <a:pt x="296037" y="359378"/>
                    </a:cubicBezTo>
                    <a:cubicBezTo>
                      <a:pt x="158305" y="254222"/>
                      <a:pt x="25717" y="93345"/>
                      <a:pt x="0" y="0"/>
                    </a:cubicBezTo>
                    <a:cubicBezTo>
                      <a:pt x="10001" y="1810"/>
                      <a:pt x="19907" y="3905"/>
                      <a:pt x="29813" y="6096"/>
                    </a:cubicBezTo>
                    <a:cubicBezTo>
                      <a:pt x="92392" y="201454"/>
                      <a:pt x="438341" y="474726"/>
                      <a:pt x="486728" y="402431"/>
                    </a:cubicBezTo>
                    <a:cubicBezTo>
                      <a:pt x="501872" y="379762"/>
                      <a:pt x="480917" y="334232"/>
                      <a:pt x="473012" y="317087"/>
                    </a:cubicBezTo>
                    <a:lnTo>
                      <a:pt x="484727" y="342710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327">
                <a:extLst>
                  <a:ext uri="{FF2B5EF4-FFF2-40B4-BE49-F238E27FC236}">
                    <a16:creationId xmlns:a16="http://schemas.microsoft.com/office/drawing/2014/main" xmlns="" id="{C88DD65E-EA0C-48D9-BFE2-D1095894218B}"/>
                  </a:ext>
                </a:extLst>
              </p:cNvPr>
              <p:cNvSpPr/>
              <p:nvPr/>
            </p:nvSpPr>
            <p:spPr>
              <a:xfrm>
                <a:off x="10400708" y="1354176"/>
                <a:ext cx="136481" cy="70425"/>
              </a:xfrm>
              <a:custGeom>
                <a:avLst/>
                <a:gdLst>
                  <a:gd name="connsiteX0" fmla="*/ 4370 w 136481"/>
                  <a:gd name="connsiteY0" fmla="*/ 64234 h 70425"/>
                  <a:gd name="connsiteX1" fmla="*/ 89523 w 136481"/>
                  <a:gd name="connsiteY1" fmla="*/ 13275 h 70425"/>
                  <a:gd name="connsiteX2" fmla="*/ 136482 w 136481"/>
                  <a:gd name="connsiteY2" fmla="*/ 34992 h 70425"/>
                  <a:gd name="connsiteX3" fmla="*/ 34183 w 136481"/>
                  <a:gd name="connsiteY3" fmla="*/ 70425 h 70425"/>
                  <a:gd name="connsiteX4" fmla="*/ 4370 w 136481"/>
                  <a:gd name="connsiteY4" fmla="*/ 64234 h 70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481" h="70425">
                    <a:moveTo>
                      <a:pt x="4370" y="64234"/>
                    </a:moveTo>
                    <a:cubicBezTo>
                      <a:pt x="-12966" y="1464"/>
                      <a:pt x="22467" y="-14824"/>
                      <a:pt x="89523" y="13275"/>
                    </a:cubicBezTo>
                    <a:cubicBezTo>
                      <a:pt x="103716" y="19562"/>
                      <a:pt x="122480" y="28134"/>
                      <a:pt x="136482" y="34992"/>
                    </a:cubicBezTo>
                    <a:cubicBezTo>
                      <a:pt x="59615" y="-5203"/>
                      <a:pt x="16371" y="5560"/>
                      <a:pt x="34183" y="70425"/>
                    </a:cubicBezTo>
                    <a:cubicBezTo>
                      <a:pt x="24182" y="68044"/>
                      <a:pt x="14276" y="66044"/>
                      <a:pt x="4370" y="6423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10161664" y="1309159"/>
              <a:ext cx="790815" cy="792343"/>
              <a:chOff x="10161664" y="1309159"/>
              <a:chExt cx="790815" cy="792343"/>
            </a:xfrm>
            <a:grpFill/>
          </p:grpSpPr>
          <p:sp>
            <p:nvSpPr>
              <p:cNvPr id="51" name="任意多边形: 形状 329">
                <a:extLst>
                  <a:ext uri="{FF2B5EF4-FFF2-40B4-BE49-F238E27FC236}">
                    <a16:creationId xmlns:a16="http://schemas.microsoft.com/office/drawing/2014/main" xmlns="" id="{F1CD7941-CAF5-406D-9195-E2A431C19FFA}"/>
                  </a:ext>
                </a:extLst>
              </p:cNvPr>
              <p:cNvSpPr/>
              <p:nvPr/>
            </p:nvSpPr>
            <p:spPr>
              <a:xfrm>
                <a:off x="10168286" y="1406694"/>
                <a:ext cx="784193" cy="694807"/>
              </a:xfrm>
              <a:custGeom>
                <a:avLst/>
                <a:gdLst>
                  <a:gd name="connsiteX0" fmla="*/ 783907 w 784193"/>
                  <a:gd name="connsiteY0" fmla="*/ 626745 h 694807"/>
                  <a:gd name="connsiteX1" fmla="*/ 784193 w 784193"/>
                  <a:gd name="connsiteY1" fmla="*/ 636080 h 694807"/>
                  <a:gd name="connsiteX2" fmla="*/ 215170 w 784193"/>
                  <a:gd name="connsiteY2" fmla="*/ 333756 h 694807"/>
                  <a:gd name="connsiteX3" fmla="*/ 0 w 784193"/>
                  <a:gd name="connsiteY3" fmla="*/ 2572 h 694807"/>
                  <a:gd name="connsiteX4" fmla="*/ 30861 w 784193"/>
                  <a:gd name="connsiteY4" fmla="*/ 0 h 694807"/>
                  <a:gd name="connsiteX5" fmla="*/ 473107 w 784193"/>
                  <a:gd name="connsiteY5" fmla="*/ 536924 h 694807"/>
                  <a:gd name="connsiteX6" fmla="*/ 782383 w 784193"/>
                  <a:gd name="connsiteY6" fmla="*/ 601313 h 694807"/>
                  <a:gd name="connsiteX7" fmla="*/ 783907 w 784193"/>
                  <a:gd name="connsiteY7" fmla="*/ 626745 h 694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84193" h="694807">
                    <a:moveTo>
                      <a:pt x="783907" y="626745"/>
                    </a:moveTo>
                    <a:lnTo>
                      <a:pt x="784193" y="636080"/>
                    </a:lnTo>
                    <a:cubicBezTo>
                      <a:pt x="776192" y="797624"/>
                      <a:pt x="456819" y="602647"/>
                      <a:pt x="215170" y="333756"/>
                    </a:cubicBezTo>
                    <a:cubicBezTo>
                      <a:pt x="102203" y="208026"/>
                      <a:pt x="29813" y="96583"/>
                      <a:pt x="0" y="2572"/>
                    </a:cubicBezTo>
                    <a:cubicBezTo>
                      <a:pt x="10287" y="1524"/>
                      <a:pt x="20574" y="667"/>
                      <a:pt x="30861" y="0"/>
                    </a:cubicBezTo>
                    <a:cubicBezTo>
                      <a:pt x="69247" y="139541"/>
                      <a:pt x="267271" y="379952"/>
                      <a:pt x="473107" y="536924"/>
                    </a:cubicBezTo>
                    <a:cubicBezTo>
                      <a:pt x="661225" y="680371"/>
                      <a:pt x="790765" y="704660"/>
                      <a:pt x="782383" y="601313"/>
                    </a:cubicBezTo>
                    <a:lnTo>
                      <a:pt x="783907" y="6267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330">
                <a:extLst>
                  <a:ext uri="{FF2B5EF4-FFF2-40B4-BE49-F238E27FC236}">
                    <a16:creationId xmlns:a16="http://schemas.microsoft.com/office/drawing/2014/main" xmlns="" id="{897BC5AB-F105-4BAE-9073-F1D89A34AF93}"/>
                  </a:ext>
                </a:extLst>
              </p:cNvPr>
              <p:cNvSpPr/>
              <p:nvPr/>
            </p:nvSpPr>
            <p:spPr>
              <a:xfrm>
                <a:off x="10161664" y="1309159"/>
                <a:ext cx="94537" cy="100107"/>
              </a:xfrm>
              <a:custGeom>
                <a:avLst/>
                <a:gdLst>
                  <a:gd name="connsiteX0" fmla="*/ 6622 w 94537"/>
                  <a:gd name="connsiteY0" fmla="*/ 100108 h 100107"/>
                  <a:gd name="connsiteX1" fmla="*/ 60057 w 94537"/>
                  <a:gd name="connsiteY1" fmla="*/ 0 h 100107"/>
                  <a:gd name="connsiteX2" fmla="*/ 69392 w 94537"/>
                  <a:gd name="connsiteY2" fmla="*/ 381 h 100107"/>
                  <a:gd name="connsiteX3" fmla="*/ 94538 w 94537"/>
                  <a:gd name="connsiteY3" fmla="*/ 1905 h 100107"/>
                  <a:gd name="connsiteX4" fmla="*/ 37578 w 94537"/>
                  <a:gd name="connsiteY4" fmla="*/ 97536 h 100107"/>
                  <a:gd name="connsiteX5" fmla="*/ 6622 w 94537"/>
                  <a:gd name="connsiteY5" fmla="*/ 100108 h 100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4537" h="100107">
                    <a:moveTo>
                      <a:pt x="6622" y="100108"/>
                    </a:moveTo>
                    <a:cubicBezTo>
                      <a:pt x="-1284" y="65056"/>
                      <a:pt x="-15952" y="0"/>
                      <a:pt x="60057" y="0"/>
                    </a:cubicBezTo>
                    <a:lnTo>
                      <a:pt x="69392" y="381"/>
                    </a:lnTo>
                    <a:lnTo>
                      <a:pt x="94538" y="1905"/>
                    </a:lnTo>
                    <a:cubicBezTo>
                      <a:pt x="41769" y="-2381"/>
                      <a:pt x="18719" y="29051"/>
                      <a:pt x="37578" y="97536"/>
                    </a:cubicBezTo>
                    <a:cubicBezTo>
                      <a:pt x="27196" y="98203"/>
                      <a:pt x="16909" y="99060"/>
                      <a:pt x="6622" y="10010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925920" y="1335257"/>
              <a:ext cx="999698" cy="1002661"/>
              <a:chOff x="9925920" y="1335257"/>
              <a:chExt cx="999698" cy="1002661"/>
            </a:xfrm>
            <a:grpFill/>
          </p:grpSpPr>
          <p:sp>
            <p:nvSpPr>
              <p:cNvPr id="49" name="任意多边形: 形状 332">
                <a:extLst>
                  <a:ext uri="{FF2B5EF4-FFF2-40B4-BE49-F238E27FC236}">
                    <a16:creationId xmlns:a16="http://schemas.microsoft.com/office/drawing/2014/main" xmlns="" id="{CD20BCAC-D7F9-4C04-A0DA-563A21FB16DB}"/>
                  </a:ext>
                </a:extLst>
              </p:cNvPr>
              <p:cNvSpPr/>
              <p:nvPr/>
            </p:nvSpPr>
            <p:spPr>
              <a:xfrm>
                <a:off x="9934447" y="1455367"/>
                <a:ext cx="991171" cy="882551"/>
              </a:xfrm>
              <a:custGeom>
                <a:avLst/>
                <a:gdLst>
                  <a:gd name="connsiteX0" fmla="*/ 987361 w 991171"/>
                  <a:gd name="connsiteY0" fmla="*/ 822865 h 882551"/>
                  <a:gd name="connsiteX1" fmla="*/ 981742 w 991171"/>
                  <a:gd name="connsiteY1" fmla="*/ 840962 h 882551"/>
                  <a:gd name="connsiteX2" fmla="*/ 579882 w 991171"/>
                  <a:gd name="connsiteY2" fmla="*/ 715042 h 882551"/>
                  <a:gd name="connsiteX3" fmla="*/ 0 w 991171"/>
                  <a:gd name="connsiteY3" fmla="*/ 11049 h 882551"/>
                  <a:gd name="connsiteX4" fmla="*/ 29432 w 991171"/>
                  <a:gd name="connsiteY4" fmla="*/ 0 h 882551"/>
                  <a:gd name="connsiteX5" fmla="*/ 983170 w 991171"/>
                  <a:gd name="connsiteY5" fmla="*/ 827342 h 882551"/>
                  <a:gd name="connsiteX6" fmla="*/ 991172 w 991171"/>
                  <a:gd name="connsiteY6" fmla="*/ 809244 h 882551"/>
                  <a:gd name="connsiteX7" fmla="*/ 987361 w 991171"/>
                  <a:gd name="connsiteY7" fmla="*/ 822865 h 882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1171" h="882551">
                    <a:moveTo>
                      <a:pt x="987361" y="822865"/>
                    </a:moveTo>
                    <a:lnTo>
                      <a:pt x="981742" y="840962"/>
                    </a:lnTo>
                    <a:cubicBezTo>
                      <a:pt x="954595" y="925163"/>
                      <a:pt x="797052" y="880682"/>
                      <a:pt x="579882" y="715042"/>
                    </a:cubicBezTo>
                    <a:cubicBezTo>
                      <a:pt x="310039" y="509111"/>
                      <a:pt x="50387" y="193929"/>
                      <a:pt x="0" y="11049"/>
                    </a:cubicBezTo>
                    <a:cubicBezTo>
                      <a:pt x="9716" y="7144"/>
                      <a:pt x="19526" y="3524"/>
                      <a:pt x="29432" y="0"/>
                    </a:cubicBezTo>
                    <a:cubicBezTo>
                      <a:pt x="160115" y="407670"/>
                      <a:pt x="882110" y="978218"/>
                      <a:pt x="983170" y="827342"/>
                    </a:cubicBezTo>
                    <a:cubicBezTo>
                      <a:pt x="986504" y="822389"/>
                      <a:pt x="989457" y="814959"/>
                      <a:pt x="991172" y="809244"/>
                    </a:cubicBezTo>
                    <a:lnTo>
                      <a:pt x="987361" y="82286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333">
                <a:extLst>
                  <a:ext uri="{FF2B5EF4-FFF2-40B4-BE49-F238E27FC236}">
                    <a16:creationId xmlns:a16="http://schemas.microsoft.com/office/drawing/2014/main" xmlns="" id="{EAA7C87D-D181-4E16-8F1F-B5E39CC10EF8}"/>
                  </a:ext>
                </a:extLst>
              </p:cNvPr>
              <p:cNvSpPr/>
              <p:nvPr/>
            </p:nvSpPr>
            <p:spPr>
              <a:xfrm>
                <a:off x="9925920" y="1335257"/>
                <a:ext cx="73678" cy="131159"/>
              </a:xfrm>
              <a:custGeom>
                <a:avLst/>
                <a:gdLst>
                  <a:gd name="connsiteX0" fmla="*/ 8527 w 73678"/>
                  <a:gd name="connsiteY0" fmla="*/ 131159 h 131159"/>
                  <a:gd name="connsiteX1" fmla="*/ 41865 w 73678"/>
                  <a:gd name="connsiteY1" fmla="*/ 9335 h 131159"/>
                  <a:gd name="connsiteX2" fmla="*/ 59962 w 73678"/>
                  <a:gd name="connsiteY2" fmla="*/ 3810 h 131159"/>
                  <a:gd name="connsiteX3" fmla="*/ 73678 w 73678"/>
                  <a:gd name="connsiteY3" fmla="*/ 0 h 131159"/>
                  <a:gd name="connsiteX4" fmla="*/ 37960 w 73678"/>
                  <a:gd name="connsiteY4" fmla="*/ 120110 h 131159"/>
                  <a:gd name="connsiteX5" fmla="*/ 8527 w 73678"/>
                  <a:gd name="connsiteY5" fmla="*/ 131159 h 131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678" h="131159">
                    <a:moveTo>
                      <a:pt x="8527" y="131159"/>
                    </a:moveTo>
                    <a:cubicBezTo>
                      <a:pt x="-10523" y="62008"/>
                      <a:pt x="3098" y="21717"/>
                      <a:pt x="41865" y="9335"/>
                    </a:cubicBezTo>
                    <a:lnTo>
                      <a:pt x="59962" y="3810"/>
                    </a:lnTo>
                    <a:lnTo>
                      <a:pt x="73678" y="0"/>
                    </a:lnTo>
                    <a:cubicBezTo>
                      <a:pt x="35578" y="15050"/>
                      <a:pt x="18529" y="38672"/>
                      <a:pt x="37960" y="120110"/>
                    </a:cubicBezTo>
                    <a:cubicBezTo>
                      <a:pt x="28149" y="123539"/>
                      <a:pt x="18338" y="127254"/>
                      <a:pt x="8527" y="13115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713698" y="1443937"/>
              <a:ext cx="1102383" cy="1105785"/>
              <a:chOff x="9713698" y="1443937"/>
              <a:chExt cx="1102383" cy="1105785"/>
            </a:xfrm>
            <a:grpFill/>
          </p:grpSpPr>
          <p:sp>
            <p:nvSpPr>
              <p:cNvPr id="47" name="任意多边形: 形状 335">
                <a:extLst>
                  <a:ext uri="{FF2B5EF4-FFF2-40B4-BE49-F238E27FC236}">
                    <a16:creationId xmlns:a16="http://schemas.microsoft.com/office/drawing/2014/main" xmlns="" id="{40E3E507-5130-432E-9702-7E8D895DCF1C}"/>
                  </a:ext>
                </a:extLst>
              </p:cNvPr>
              <p:cNvSpPr/>
              <p:nvPr/>
            </p:nvSpPr>
            <p:spPr>
              <a:xfrm>
                <a:off x="9723088" y="1568715"/>
                <a:ext cx="1092993" cy="981008"/>
              </a:xfrm>
              <a:custGeom>
                <a:avLst/>
                <a:gdLst>
                  <a:gd name="connsiteX0" fmla="*/ 1090422 w 1092993"/>
                  <a:gd name="connsiteY0" fmla="*/ 931736 h 981008"/>
                  <a:gd name="connsiteX1" fmla="*/ 1072801 w 1092993"/>
                  <a:gd name="connsiteY1" fmla="*/ 955453 h 981008"/>
                  <a:gd name="connsiteX2" fmla="*/ 639890 w 1092993"/>
                  <a:gd name="connsiteY2" fmla="*/ 796195 h 981008"/>
                  <a:gd name="connsiteX3" fmla="*/ 0 w 1092993"/>
                  <a:gd name="connsiteY3" fmla="*/ 19241 h 981008"/>
                  <a:gd name="connsiteX4" fmla="*/ 25337 w 1092993"/>
                  <a:gd name="connsiteY4" fmla="*/ 0 h 981008"/>
                  <a:gd name="connsiteX5" fmla="*/ 661226 w 1092993"/>
                  <a:gd name="connsiteY5" fmla="*/ 772001 h 981008"/>
                  <a:gd name="connsiteX6" fmla="*/ 1092994 w 1092993"/>
                  <a:gd name="connsiteY6" fmla="*/ 928116 h 981008"/>
                  <a:gd name="connsiteX7" fmla="*/ 1090422 w 1092993"/>
                  <a:gd name="connsiteY7" fmla="*/ 931736 h 981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2993" h="981008">
                    <a:moveTo>
                      <a:pt x="1090422" y="931736"/>
                    </a:moveTo>
                    <a:lnTo>
                      <a:pt x="1072801" y="955453"/>
                    </a:lnTo>
                    <a:cubicBezTo>
                      <a:pt x="1023842" y="1018889"/>
                      <a:pt x="859441" y="963644"/>
                      <a:pt x="639890" y="796195"/>
                    </a:cubicBezTo>
                    <a:cubicBezTo>
                      <a:pt x="342043" y="568928"/>
                      <a:pt x="55531" y="221171"/>
                      <a:pt x="0" y="19241"/>
                    </a:cubicBezTo>
                    <a:cubicBezTo>
                      <a:pt x="8382" y="12668"/>
                      <a:pt x="16764" y="6191"/>
                      <a:pt x="25337" y="0"/>
                    </a:cubicBezTo>
                    <a:cubicBezTo>
                      <a:pt x="80582" y="200597"/>
                      <a:pt x="365284" y="546259"/>
                      <a:pt x="661226" y="772001"/>
                    </a:cubicBezTo>
                    <a:cubicBezTo>
                      <a:pt x="881825" y="940308"/>
                      <a:pt x="1046321" y="994505"/>
                      <a:pt x="1092994" y="928116"/>
                    </a:cubicBezTo>
                    <a:lnTo>
                      <a:pt x="1090422" y="931736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336">
                <a:extLst>
                  <a:ext uri="{FF2B5EF4-FFF2-40B4-BE49-F238E27FC236}">
                    <a16:creationId xmlns:a16="http://schemas.microsoft.com/office/drawing/2014/main" xmlns="" id="{D7035D42-D664-494A-8AD9-F7E49F5B4979}"/>
                  </a:ext>
                </a:extLst>
              </p:cNvPr>
              <p:cNvSpPr/>
              <p:nvPr/>
            </p:nvSpPr>
            <p:spPr>
              <a:xfrm>
                <a:off x="9713698" y="1443937"/>
                <a:ext cx="53109" cy="144018"/>
              </a:xfrm>
              <a:custGeom>
                <a:avLst/>
                <a:gdLst>
                  <a:gd name="connsiteX0" fmla="*/ 9390 w 53109"/>
                  <a:gd name="connsiteY0" fmla="*/ 144018 h 144018"/>
                  <a:gd name="connsiteX1" fmla="*/ 25678 w 53109"/>
                  <a:gd name="connsiteY1" fmla="*/ 20098 h 144018"/>
                  <a:gd name="connsiteX2" fmla="*/ 49490 w 53109"/>
                  <a:gd name="connsiteY2" fmla="*/ 2572 h 144018"/>
                  <a:gd name="connsiteX3" fmla="*/ 53110 w 53109"/>
                  <a:gd name="connsiteY3" fmla="*/ 0 h 144018"/>
                  <a:gd name="connsiteX4" fmla="*/ 34822 w 53109"/>
                  <a:gd name="connsiteY4" fmla="*/ 124682 h 144018"/>
                  <a:gd name="connsiteX5" fmla="*/ 9390 w 53109"/>
                  <a:gd name="connsiteY5" fmla="*/ 144018 h 1440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109" h="144018">
                    <a:moveTo>
                      <a:pt x="9390" y="144018"/>
                    </a:moveTo>
                    <a:cubicBezTo>
                      <a:pt x="-7755" y="81629"/>
                      <a:pt x="-897" y="40481"/>
                      <a:pt x="25678" y="20098"/>
                    </a:cubicBezTo>
                    <a:lnTo>
                      <a:pt x="49490" y="2572"/>
                    </a:lnTo>
                    <a:lnTo>
                      <a:pt x="53110" y="0"/>
                    </a:lnTo>
                    <a:cubicBezTo>
                      <a:pt x="25011" y="19621"/>
                      <a:pt x="17296" y="61055"/>
                      <a:pt x="34822" y="124682"/>
                    </a:cubicBezTo>
                    <a:cubicBezTo>
                      <a:pt x="26154" y="131064"/>
                      <a:pt x="17677" y="137446"/>
                      <a:pt x="9390" y="144018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549022" y="1630818"/>
              <a:ext cx="1079607" cy="1082820"/>
              <a:chOff x="9549022" y="1630818"/>
              <a:chExt cx="1079607" cy="1082820"/>
            </a:xfrm>
            <a:grpFill/>
          </p:grpSpPr>
          <p:sp>
            <p:nvSpPr>
              <p:cNvPr id="45" name="任意多边形: 形状 338">
                <a:extLst>
                  <a:ext uri="{FF2B5EF4-FFF2-40B4-BE49-F238E27FC236}">
                    <a16:creationId xmlns:a16="http://schemas.microsoft.com/office/drawing/2014/main" xmlns="" id="{312D25DE-9039-4DB5-B61A-6010301E1FCC}"/>
                  </a:ext>
                </a:extLst>
              </p:cNvPr>
              <p:cNvSpPr/>
              <p:nvPr/>
            </p:nvSpPr>
            <p:spPr>
              <a:xfrm>
                <a:off x="9558305" y="1741117"/>
                <a:ext cx="1070324" cy="972520"/>
              </a:xfrm>
              <a:custGeom>
                <a:avLst/>
                <a:gdLst>
                  <a:gd name="connsiteX0" fmla="*/ 1068515 w 1070324"/>
                  <a:gd name="connsiteY0" fmla="*/ 943451 h 972520"/>
                  <a:gd name="connsiteX1" fmla="*/ 1042035 w 1070324"/>
                  <a:gd name="connsiteY1" fmla="*/ 960882 h 972520"/>
                  <a:gd name="connsiteX2" fmla="*/ 630460 w 1070324"/>
                  <a:gd name="connsiteY2" fmla="*/ 790385 h 972520"/>
                  <a:gd name="connsiteX3" fmla="*/ 0 w 1070324"/>
                  <a:gd name="connsiteY3" fmla="*/ 24956 h 972520"/>
                  <a:gd name="connsiteX4" fmla="*/ 17240 w 1070324"/>
                  <a:gd name="connsiteY4" fmla="*/ 0 h 972520"/>
                  <a:gd name="connsiteX5" fmla="*/ 652939 w 1070324"/>
                  <a:gd name="connsiteY5" fmla="*/ 771811 h 972520"/>
                  <a:gd name="connsiteX6" fmla="*/ 1070324 w 1070324"/>
                  <a:gd name="connsiteY6" fmla="*/ 942118 h 972520"/>
                  <a:gd name="connsiteX7" fmla="*/ 1068515 w 1070324"/>
                  <a:gd name="connsiteY7" fmla="*/ 943451 h 97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0324" h="972520">
                    <a:moveTo>
                      <a:pt x="1068515" y="943451"/>
                    </a:moveTo>
                    <a:lnTo>
                      <a:pt x="1042035" y="960882"/>
                    </a:lnTo>
                    <a:cubicBezTo>
                      <a:pt x="980408" y="999649"/>
                      <a:pt x="828104" y="941261"/>
                      <a:pt x="630460" y="790385"/>
                    </a:cubicBezTo>
                    <a:cubicBezTo>
                      <a:pt x="336995" y="566547"/>
                      <a:pt x="54769" y="223838"/>
                      <a:pt x="0" y="24956"/>
                    </a:cubicBezTo>
                    <a:cubicBezTo>
                      <a:pt x="5524" y="16574"/>
                      <a:pt x="11335" y="8287"/>
                      <a:pt x="17240" y="0"/>
                    </a:cubicBezTo>
                    <a:cubicBezTo>
                      <a:pt x="72485" y="200501"/>
                      <a:pt x="357092" y="546068"/>
                      <a:pt x="652939" y="771811"/>
                    </a:cubicBezTo>
                    <a:cubicBezTo>
                      <a:pt x="854774" y="925830"/>
                      <a:pt x="1009745" y="984218"/>
                      <a:pt x="1070324" y="942118"/>
                    </a:cubicBezTo>
                    <a:lnTo>
                      <a:pt x="1068515" y="943451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339">
                <a:extLst>
                  <a:ext uri="{FF2B5EF4-FFF2-40B4-BE49-F238E27FC236}">
                    <a16:creationId xmlns:a16="http://schemas.microsoft.com/office/drawing/2014/main" xmlns="" id="{BD2EC971-4A5D-4DE4-8FBB-88AA5213A95F}"/>
                  </a:ext>
                </a:extLst>
              </p:cNvPr>
              <p:cNvSpPr/>
              <p:nvPr/>
            </p:nvSpPr>
            <p:spPr>
              <a:xfrm>
                <a:off x="9549022" y="1630818"/>
                <a:ext cx="30524" cy="135350"/>
              </a:xfrm>
              <a:custGeom>
                <a:avLst/>
                <a:gdLst>
                  <a:gd name="connsiteX0" fmla="*/ 9284 w 30524"/>
                  <a:gd name="connsiteY0" fmla="*/ 135350 h 135350"/>
                  <a:gd name="connsiteX1" fmla="*/ 11760 w 30524"/>
                  <a:gd name="connsiteY1" fmla="*/ 28099 h 135350"/>
                  <a:gd name="connsiteX2" fmla="*/ 30524 w 30524"/>
                  <a:gd name="connsiteY2" fmla="*/ 0 h 135350"/>
                  <a:gd name="connsiteX3" fmla="*/ 26524 w 30524"/>
                  <a:gd name="connsiteY3" fmla="*/ 110395 h 135350"/>
                  <a:gd name="connsiteX4" fmla="*/ 9284 w 30524"/>
                  <a:gd name="connsiteY4" fmla="*/ 135350 h 135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524" h="135350">
                    <a:moveTo>
                      <a:pt x="9284" y="135350"/>
                    </a:moveTo>
                    <a:cubicBezTo>
                      <a:pt x="-4242" y="86392"/>
                      <a:pt x="-2623" y="50673"/>
                      <a:pt x="11760" y="28099"/>
                    </a:cubicBezTo>
                    <a:lnTo>
                      <a:pt x="30524" y="0"/>
                    </a:lnTo>
                    <a:cubicBezTo>
                      <a:pt x="20618" y="19145"/>
                      <a:pt x="8236" y="43053"/>
                      <a:pt x="26524" y="110395"/>
                    </a:cubicBezTo>
                    <a:cubicBezTo>
                      <a:pt x="20618" y="118586"/>
                      <a:pt x="14808" y="126968"/>
                      <a:pt x="9284" y="135350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60031" y="1863132"/>
              <a:ext cx="935617" cy="938744"/>
              <a:chOff x="9460031" y="1863132"/>
              <a:chExt cx="935617" cy="938744"/>
            </a:xfrm>
            <a:grpFill/>
          </p:grpSpPr>
          <p:sp>
            <p:nvSpPr>
              <p:cNvPr id="43" name="任意多边形: 形状 341">
                <a:extLst>
                  <a:ext uri="{FF2B5EF4-FFF2-40B4-BE49-F238E27FC236}">
                    <a16:creationId xmlns:a16="http://schemas.microsoft.com/office/drawing/2014/main" xmlns="" id="{F8113FA0-8268-4889-930D-F0799894F8BC}"/>
                  </a:ext>
                </a:extLst>
              </p:cNvPr>
              <p:cNvSpPr/>
              <p:nvPr/>
            </p:nvSpPr>
            <p:spPr>
              <a:xfrm>
                <a:off x="9468199" y="1942381"/>
                <a:ext cx="927449" cy="859496"/>
              </a:xfrm>
              <a:custGeom>
                <a:avLst/>
                <a:gdLst>
                  <a:gd name="connsiteX0" fmla="*/ 895064 w 927449"/>
                  <a:gd name="connsiteY0" fmla="*/ 857345 h 859496"/>
                  <a:gd name="connsiteX1" fmla="*/ 553879 w 927449"/>
                  <a:gd name="connsiteY1" fmla="*/ 699516 h 859496"/>
                  <a:gd name="connsiteX2" fmla="*/ 0 w 927449"/>
                  <a:gd name="connsiteY2" fmla="*/ 27051 h 859496"/>
                  <a:gd name="connsiteX3" fmla="*/ 7334 w 927449"/>
                  <a:gd name="connsiteY3" fmla="*/ 0 h 859496"/>
                  <a:gd name="connsiteX4" fmla="*/ 574453 w 927449"/>
                  <a:gd name="connsiteY4" fmla="*/ 688562 h 859496"/>
                  <a:gd name="connsiteX5" fmla="*/ 927449 w 927449"/>
                  <a:gd name="connsiteY5" fmla="*/ 849344 h 859496"/>
                  <a:gd name="connsiteX6" fmla="*/ 895064 w 927449"/>
                  <a:gd name="connsiteY6" fmla="*/ 857345 h 859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27449" h="859496">
                    <a:moveTo>
                      <a:pt x="895064" y="857345"/>
                    </a:moveTo>
                    <a:cubicBezTo>
                      <a:pt x="831818" y="871252"/>
                      <a:pt x="708660" y="817626"/>
                      <a:pt x="553879" y="699516"/>
                    </a:cubicBezTo>
                    <a:cubicBezTo>
                      <a:pt x="296132" y="502825"/>
                      <a:pt x="48101" y="201835"/>
                      <a:pt x="0" y="27051"/>
                    </a:cubicBezTo>
                    <a:cubicBezTo>
                      <a:pt x="2286" y="18002"/>
                      <a:pt x="4667" y="9049"/>
                      <a:pt x="7334" y="0"/>
                    </a:cubicBezTo>
                    <a:cubicBezTo>
                      <a:pt x="56579" y="178879"/>
                      <a:pt x="310515" y="487204"/>
                      <a:pt x="574453" y="688562"/>
                    </a:cubicBezTo>
                    <a:cubicBezTo>
                      <a:pt x="735997" y="811816"/>
                      <a:pt x="863822" y="866394"/>
                      <a:pt x="927449" y="849344"/>
                    </a:cubicBezTo>
                    <a:lnTo>
                      <a:pt x="895064" y="857345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342">
                <a:extLst>
                  <a:ext uri="{FF2B5EF4-FFF2-40B4-BE49-F238E27FC236}">
                    <a16:creationId xmlns:a16="http://schemas.microsoft.com/office/drawing/2014/main" xmlns="" id="{986CEF3C-4FC4-4E37-88DD-C05D9989DE54}"/>
                  </a:ext>
                </a:extLst>
              </p:cNvPr>
              <p:cNvSpPr/>
              <p:nvPr/>
            </p:nvSpPr>
            <p:spPr>
              <a:xfrm>
                <a:off x="9460031" y="1863132"/>
                <a:ext cx="15502" cy="106298"/>
              </a:xfrm>
              <a:custGeom>
                <a:avLst/>
                <a:gdLst>
                  <a:gd name="connsiteX0" fmla="*/ 8168 w 15502"/>
                  <a:gd name="connsiteY0" fmla="*/ 106299 h 106298"/>
                  <a:gd name="connsiteX1" fmla="*/ 2263 w 15502"/>
                  <a:gd name="connsiteY1" fmla="*/ 32099 h 106298"/>
                  <a:gd name="connsiteX2" fmla="*/ 3787 w 15502"/>
                  <a:gd name="connsiteY2" fmla="*/ 25527 h 106298"/>
                  <a:gd name="connsiteX3" fmla="*/ 10264 w 15502"/>
                  <a:gd name="connsiteY3" fmla="*/ 0 h 106298"/>
                  <a:gd name="connsiteX4" fmla="*/ 15502 w 15502"/>
                  <a:gd name="connsiteY4" fmla="*/ 79248 h 106298"/>
                  <a:gd name="connsiteX5" fmla="*/ 8168 w 15502"/>
                  <a:gd name="connsiteY5" fmla="*/ 106299 h 10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502" h="106298">
                    <a:moveTo>
                      <a:pt x="8168" y="106299"/>
                    </a:moveTo>
                    <a:cubicBezTo>
                      <a:pt x="-309" y="75628"/>
                      <a:pt x="-2024" y="50959"/>
                      <a:pt x="2263" y="32099"/>
                    </a:cubicBezTo>
                    <a:lnTo>
                      <a:pt x="3787" y="25527"/>
                    </a:lnTo>
                    <a:lnTo>
                      <a:pt x="10264" y="0"/>
                    </a:lnTo>
                    <a:cubicBezTo>
                      <a:pt x="4930" y="19717"/>
                      <a:pt x="6358" y="46101"/>
                      <a:pt x="15502" y="79248"/>
                    </a:cubicBezTo>
                    <a:cubicBezTo>
                      <a:pt x="12835" y="88297"/>
                      <a:pt x="10454" y="97345"/>
                      <a:pt x="8168" y="106299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9" name="图形 322">
              <a:extLst>
                <a:ext uri="{FF2B5EF4-FFF2-40B4-BE49-F238E27FC236}">
                  <a16:creationId xmlns:a16="http://schemas.microsoft.com/office/drawing/2014/main" xmlns="" id="{92DD7F59-6E89-40B3-89CF-9A63FCB91EBF}"/>
                </a:ext>
              </a:extLst>
            </p:cNvPr>
            <p:cNvGrpSpPr/>
            <p:nvPr/>
          </p:nvGrpSpPr>
          <p:grpSpPr>
            <a:xfrm>
              <a:off x="9445625" y="2119165"/>
              <a:ext cx="693420" cy="696468"/>
              <a:chOff x="9445625" y="2119165"/>
              <a:chExt cx="693420" cy="696468"/>
            </a:xfrm>
            <a:grpFill/>
          </p:grpSpPr>
          <p:sp>
            <p:nvSpPr>
              <p:cNvPr id="41" name="任意多边形: 形状 344">
                <a:extLst>
                  <a:ext uri="{FF2B5EF4-FFF2-40B4-BE49-F238E27FC236}">
                    <a16:creationId xmlns:a16="http://schemas.microsoft.com/office/drawing/2014/main" xmlns="" id="{756CD5EF-E397-4F71-ACEC-073F5699454B}"/>
                  </a:ext>
                </a:extLst>
              </p:cNvPr>
              <p:cNvSpPr/>
              <p:nvPr/>
            </p:nvSpPr>
            <p:spPr>
              <a:xfrm>
                <a:off x="9451720" y="2152311"/>
                <a:ext cx="687324" cy="663321"/>
              </a:xfrm>
              <a:custGeom>
                <a:avLst/>
                <a:gdLst>
                  <a:gd name="connsiteX0" fmla="*/ 652748 w 687324"/>
                  <a:gd name="connsiteY0" fmla="*/ 659797 h 663321"/>
                  <a:gd name="connsiteX1" fmla="*/ 2477 w 687324"/>
                  <a:gd name="connsiteY1" fmla="*/ 26860 h 663321"/>
                  <a:gd name="connsiteX2" fmla="*/ 0 w 687324"/>
                  <a:gd name="connsiteY2" fmla="*/ 0 h 663321"/>
                  <a:gd name="connsiteX3" fmla="*/ 441579 w 687324"/>
                  <a:gd name="connsiteY3" fmla="*/ 536162 h 663321"/>
                  <a:gd name="connsiteX4" fmla="*/ 687324 w 687324"/>
                  <a:gd name="connsiteY4" fmla="*/ 663321 h 663321"/>
                  <a:gd name="connsiteX5" fmla="*/ 652748 w 687324"/>
                  <a:gd name="connsiteY5" fmla="*/ 659797 h 66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87324" h="663321">
                    <a:moveTo>
                      <a:pt x="652748" y="659797"/>
                    </a:moveTo>
                    <a:cubicBezTo>
                      <a:pt x="454724" y="622649"/>
                      <a:pt x="71819" y="249936"/>
                      <a:pt x="2477" y="26860"/>
                    </a:cubicBezTo>
                    <a:cubicBezTo>
                      <a:pt x="1429" y="17907"/>
                      <a:pt x="667" y="8954"/>
                      <a:pt x="0" y="0"/>
                    </a:cubicBezTo>
                    <a:cubicBezTo>
                      <a:pt x="38386" y="139351"/>
                      <a:pt x="236125" y="379381"/>
                      <a:pt x="441579" y="536162"/>
                    </a:cubicBezTo>
                    <a:cubicBezTo>
                      <a:pt x="546164" y="615982"/>
                      <a:pt x="632651" y="658844"/>
                      <a:pt x="687324" y="663321"/>
                    </a:cubicBezTo>
                    <a:lnTo>
                      <a:pt x="652748" y="659797"/>
                    </a:ln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345">
                <a:extLst>
                  <a:ext uri="{FF2B5EF4-FFF2-40B4-BE49-F238E27FC236}">
                    <a16:creationId xmlns:a16="http://schemas.microsoft.com/office/drawing/2014/main" xmlns="" id="{2B07F861-68A1-4C15-89E8-EF4665763AC8}"/>
                  </a:ext>
                </a:extLst>
              </p:cNvPr>
              <p:cNvSpPr/>
              <p:nvPr/>
            </p:nvSpPr>
            <p:spPr>
              <a:xfrm>
                <a:off x="9445625" y="2119165"/>
                <a:ext cx="8572" cy="59912"/>
              </a:xfrm>
              <a:custGeom>
                <a:avLst/>
                <a:gdLst>
                  <a:gd name="connsiteX0" fmla="*/ 8573 w 8572"/>
                  <a:gd name="connsiteY0" fmla="*/ 59912 h 59912"/>
                  <a:gd name="connsiteX1" fmla="*/ 3334 w 8572"/>
                  <a:gd name="connsiteY1" fmla="*/ 34195 h 59912"/>
                  <a:gd name="connsiteX2" fmla="*/ 1429 w 8572"/>
                  <a:gd name="connsiteY2" fmla="*/ 16669 h 59912"/>
                  <a:gd name="connsiteX3" fmla="*/ 0 w 8572"/>
                  <a:gd name="connsiteY3" fmla="*/ 0 h 59912"/>
                  <a:gd name="connsiteX4" fmla="*/ 6191 w 8572"/>
                  <a:gd name="connsiteY4" fmla="*/ 33147 h 59912"/>
                  <a:gd name="connsiteX5" fmla="*/ 8573 w 8572"/>
                  <a:gd name="connsiteY5" fmla="*/ 59912 h 59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572" h="59912">
                    <a:moveTo>
                      <a:pt x="8573" y="59912"/>
                    </a:moveTo>
                    <a:cubicBezTo>
                      <a:pt x="6858" y="52197"/>
                      <a:pt x="4477" y="42005"/>
                      <a:pt x="3334" y="34195"/>
                    </a:cubicBezTo>
                    <a:lnTo>
                      <a:pt x="1429" y="16669"/>
                    </a:lnTo>
                    <a:lnTo>
                      <a:pt x="0" y="0"/>
                    </a:lnTo>
                    <a:cubicBezTo>
                      <a:pt x="762" y="9906"/>
                      <a:pt x="2762" y="20955"/>
                      <a:pt x="6191" y="33147"/>
                    </a:cubicBezTo>
                    <a:cubicBezTo>
                      <a:pt x="6763" y="42100"/>
                      <a:pt x="7620" y="51054"/>
                      <a:pt x="8573" y="59912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: 形状 346">
              <a:extLst>
                <a:ext uri="{FF2B5EF4-FFF2-40B4-BE49-F238E27FC236}">
                  <a16:creationId xmlns:a16="http://schemas.microsoft.com/office/drawing/2014/main" xmlns="" id="{994BD948-1F69-4130-909C-802C06AA7708}"/>
                </a:ext>
              </a:extLst>
            </p:cNvPr>
            <p:cNvSpPr/>
            <p:nvPr/>
          </p:nvSpPr>
          <p:spPr>
            <a:xfrm>
              <a:off x="9519062" y="2392532"/>
              <a:ext cx="340709" cy="345281"/>
            </a:xfrm>
            <a:custGeom>
              <a:avLst/>
              <a:gdLst>
                <a:gd name="connsiteX0" fmla="*/ 295751 w 340709"/>
                <a:gd name="connsiteY0" fmla="*/ 320802 h 345281"/>
                <a:gd name="connsiteX1" fmla="*/ 243173 w 340709"/>
                <a:gd name="connsiteY1" fmla="*/ 284417 h 345281"/>
                <a:gd name="connsiteX2" fmla="*/ 19336 w 340709"/>
                <a:gd name="connsiteY2" fmla="*/ 37338 h 345281"/>
                <a:gd name="connsiteX3" fmla="*/ 0 w 340709"/>
                <a:gd name="connsiteY3" fmla="*/ 0 h 345281"/>
                <a:gd name="connsiteX4" fmla="*/ 255746 w 340709"/>
                <a:gd name="connsiteY4" fmla="*/ 289941 h 345281"/>
                <a:gd name="connsiteX5" fmla="*/ 340709 w 340709"/>
                <a:gd name="connsiteY5" fmla="*/ 345281 h 345281"/>
                <a:gd name="connsiteX6" fmla="*/ 295751 w 340709"/>
                <a:gd name="connsiteY6" fmla="*/ 320802 h 345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0709" h="345281">
                  <a:moveTo>
                    <a:pt x="295751" y="320802"/>
                  </a:moveTo>
                  <a:cubicBezTo>
                    <a:pt x="279368" y="310801"/>
                    <a:pt x="261747" y="298704"/>
                    <a:pt x="243173" y="284417"/>
                  </a:cubicBezTo>
                  <a:cubicBezTo>
                    <a:pt x="151257" y="214313"/>
                    <a:pt x="62103" y="114300"/>
                    <a:pt x="19336" y="37338"/>
                  </a:cubicBezTo>
                  <a:cubicBezTo>
                    <a:pt x="13430" y="26194"/>
                    <a:pt x="5524" y="11335"/>
                    <a:pt x="0" y="0"/>
                  </a:cubicBezTo>
                  <a:cubicBezTo>
                    <a:pt x="42196" y="86487"/>
                    <a:pt x="147161" y="207169"/>
                    <a:pt x="255746" y="289941"/>
                  </a:cubicBezTo>
                  <a:cubicBezTo>
                    <a:pt x="287084" y="313849"/>
                    <a:pt x="315754" y="332327"/>
                    <a:pt x="340709" y="345281"/>
                  </a:cubicBezTo>
                  <a:cubicBezTo>
                    <a:pt x="327089" y="338233"/>
                    <a:pt x="308991" y="328613"/>
                    <a:pt x="295751" y="320802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D368623-F99A-48FC-80C9-C589F7590BBD}"/>
              </a:ext>
            </a:extLst>
          </p:cNvPr>
          <p:cNvGrpSpPr/>
          <p:nvPr/>
        </p:nvGrpSpPr>
        <p:grpSpPr>
          <a:xfrm>
            <a:off x="9691565" y="5134997"/>
            <a:ext cx="1018376" cy="1016367"/>
            <a:chOff x="6454773" y="3490912"/>
            <a:chExt cx="2414587" cy="2409826"/>
          </a:xfrm>
          <a:gradFill>
            <a:gsLst>
              <a:gs pos="0">
                <a:srgbClr val="F8F8F8"/>
              </a:gs>
              <a:gs pos="100000">
                <a:srgbClr val="E96969"/>
              </a:gs>
            </a:gsLst>
            <a:lin ang="5400000" scaled="1"/>
          </a:gradFill>
        </p:grpSpPr>
        <p:sp>
          <p:nvSpPr>
            <p:cNvPr id="56" name="Freeform 5">
              <a:extLst>
                <a:ext uri="{FF2B5EF4-FFF2-40B4-BE49-F238E27FC236}">
                  <a16:creationId xmlns:a16="http://schemas.microsoft.com/office/drawing/2014/main" xmlns="" id="{2433E6D9-CDAD-496A-9B1D-AA2AD8B1DA6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>
              <a:extLst>
                <a:ext uri="{FF2B5EF4-FFF2-40B4-BE49-F238E27FC236}">
                  <a16:creationId xmlns:a16="http://schemas.microsoft.com/office/drawing/2014/main" xmlns="" id="{F828E9D5-8709-44A6-B0C9-A39360DD7B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">
              <a:extLst>
                <a:ext uri="{FF2B5EF4-FFF2-40B4-BE49-F238E27FC236}">
                  <a16:creationId xmlns:a16="http://schemas.microsoft.com/office/drawing/2014/main" xmlns="" id="{5DB5B5E3-72C0-4937-BD57-A9F96848F4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8">
              <a:extLst>
                <a:ext uri="{FF2B5EF4-FFF2-40B4-BE49-F238E27FC236}">
                  <a16:creationId xmlns:a16="http://schemas.microsoft.com/office/drawing/2014/main" xmlns="" id="{29AB2CAC-919F-44FD-89AB-8634FA59BB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9">
              <a:extLst>
                <a:ext uri="{FF2B5EF4-FFF2-40B4-BE49-F238E27FC236}">
                  <a16:creationId xmlns:a16="http://schemas.microsoft.com/office/drawing/2014/main" xmlns="" id="{E3603C2C-316D-4229-B272-17E0F0AF2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xmlns="" id="{4AFCF548-628A-4E37-96C7-3D00565624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xmlns="" id="{6F3BDED5-CE34-4B2C-BFD6-03DBBBDE95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xmlns="" id="{FBE1F4DB-7B0A-44C8-8CA9-296EF8DEB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xmlns="" id="{9C812BA2-796B-4184-A9F8-2F8515AE80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4">
              <a:extLst>
                <a:ext uri="{FF2B5EF4-FFF2-40B4-BE49-F238E27FC236}">
                  <a16:creationId xmlns:a16="http://schemas.microsoft.com/office/drawing/2014/main" xmlns="" id="{5B54BE75-ADAB-4527-B97A-DD846D0A2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>
              <a:extLst>
                <a:ext uri="{FF2B5EF4-FFF2-40B4-BE49-F238E27FC236}">
                  <a16:creationId xmlns:a16="http://schemas.microsoft.com/office/drawing/2014/main" xmlns="" id="{23FB3A47-B78D-44B5-BCFE-00BF470F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72790" y="2745087"/>
            <a:ext cx="8252766" cy="883935"/>
            <a:chOff x="3601918" y="1799927"/>
            <a:chExt cx="4994510" cy="534950"/>
          </a:xfrm>
        </p:grpSpPr>
        <p:sp>
          <p:nvSpPr>
            <p:cNvPr id="5" name="梯形 4"/>
            <p:cNvSpPr/>
            <p:nvPr/>
          </p:nvSpPr>
          <p:spPr bwMode="auto">
            <a:xfrm>
              <a:off x="3601919" y="1799927"/>
              <a:ext cx="4994509" cy="469244"/>
            </a:xfrm>
            <a:prstGeom prst="trapezoid">
              <a:avLst/>
            </a:prstGeom>
            <a:solidFill>
              <a:schemeClr val="accent1"/>
            </a:solidFill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279540" y="1838972"/>
              <a:ext cx="3639264" cy="39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600" b="1" dirty="0">
                  <a:solidFill>
                    <a:schemeClr val="bg2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4" name="梯形 83"/>
            <p:cNvSpPr/>
            <p:nvPr/>
          </p:nvSpPr>
          <p:spPr bwMode="auto">
            <a:xfrm rot="10800000">
              <a:off x="3601918" y="2276872"/>
              <a:ext cx="4994509" cy="58005"/>
            </a:xfrm>
            <a:prstGeom prst="trapezoid">
              <a:avLst/>
            </a:prstGeom>
            <a:noFill/>
            <a:ln w="9525" cap="flat" cmpd="sng" algn="ctr">
              <a:solidFill>
                <a:srgbClr val="E9696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179380" y="3849378"/>
            <a:ext cx="783959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6638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9387D26-BF33-4315-A8B9-E9F661D30D6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PowerPoint 演示文稿"/>
</p:tagLst>
</file>

<file path=ppt/theme/theme1.xml><?xml version="1.0" encoding="utf-8"?>
<a:theme xmlns:a="http://schemas.openxmlformats.org/drawingml/2006/main" name="2_默认设计模板">
  <a:themeElements>
    <a:clrScheme name="自定义 42">
      <a:dk1>
        <a:srgbClr val="54A0D8"/>
      </a:dk1>
      <a:lt1>
        <a:srgbClr val="4D4D4D"/>
      </a:lt1>
      <a:dk2>
        <a:srgbClr val="F4F4F4"/>
      </a:dk2>
      <a:lt2>
        <a:srgbClr val="FFFFFF"/>
      </a:lt2>
      <a:accent1>
        <a:srgbClr val="E96969"/>
      </a:accent1>
      <a:accent2>
        <a:srgbClr val="706460"/>
      </a:accent2>
      <a:accent3>
        <a:srgbClr val="4D4D4D"/>
      </a:accent3>
      <a:accent4>
        <a:srgbClr val="C2C1C1"/>
      </a:accent4>
      <a:accent5>
        <a:srgbClr val="54A0D8"/>
      </a:accent5>
      <a:accent6>
        <a:srgbClr val="333333"/>
      </a:accent6>
      <a:hlink>
        <a:srgbClr val="C00000"/>
      </a:hlink>
      <a:folHlink>
        <a:srgbClr val="DEDEDD"/>
      </a:folHlink>
    </a:clrScheme>
    <a:fontScheme name="r13xf3zo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</TotalTime>
  <Words>3289</Words>
  <Application>Microsoft Office PowerPoint</Application>
  <PresentationFormat>自定义</PresentationFormat>
  <Paragraphs>285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Arial Rounded MT Bold</vt:lpstr>
      <vt:lpstr>阿里巴巴普惠体 B</vt:lpstr>
      <vt:lpstr>阿里巴巴普惠体 H</vt:lpstr>
      <vt:lpstr>阿里巴巴普惠体 L</vt:lpstr>
      <vt:lpstr>阿里巴巴普惠体 R</vt:lpstr>
      <vt:lpstr>仿宋_GB2312</vt:lpstr>
      <vt:lpstr>庞门正道标题体</vt:lpstr>
      <vt:lpstr>思源宋体 CN Heavy</vt:lpstr>
      <vt:lpstr>宋体</vt:lpstr>
      <vt:lpstr>微软雅黑</vt:lpstr>
      <vt:lpstr>Arial</vt:lpstr>
      <vt:lpstr>Calibri</vt:lpstr>
      <vt:lpstr>Wingdings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季度工作总结</dc:title>
  <dc:creator>51PPT模板网</dc:creator>
  <cp:keywords>几何风</cp:keywords>
  <dc:description>www.51pptmoban.com</dc:description>
  <cp:lastModifiedBy>Microsoft 帐户</cp:lastModifiedBy>
  <cp:revision>760</cp:revision>
  <dcterms:created xsi:type="dcterms:W3CDTF">2013-01-25T01:44:00Z</dcterms:created>
  <dcterms:modified xsi:type="dcterms:W3CDTF">2021-04-12T14:50:11Z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