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84" r:id="rId2"/>
    <p:sldMasterId id="2147483672" r:id="rId3"/>
  </p:sldMasterIdLst>
  <p:notesMasterIdLst>
    <p:notesMasterId r:id="rId29"/>
  </p:notesMasterIdLst>
  <p:sldIdLst>
    <p:sldId id="357" r:id="rId4"/>
    <p:sldId id="359" r:id="rId5"/>
    <p:sldId id="351" r:id="rId6"/>
    <p:sldId id="360" r:id="rId7"/>
    <p:sldId id="323" r:id="rId8"/>
    <p:sldId id="327" r:id="rId9"/>
    <p:sldId id="361" r:id="rId10"/>
    <p:sldId id="362" r:id="rId11"/>
    <p:sldId id="363" r:id="rId12"/>
    <p:sldId id="364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65" r:id="rId24"/>
    <p:sldId id="376" r:id="rId25"/>
    <p:sldId id="377" r:id="rId26"/>
    <p:sldId id="378" r:id="rId27"/>
    <p:sldId id="379" r:id="rId28"/>
  </p:sldIdLst>
  <p:sldSz cx="9144000" cy="5143500" type="screen16x9"/>
  <p:notesSz cx="7104063" cy="10234613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A60"/>
    <a:srgbClr val="8BC44B"/>
    <a:srgbClr val="0887ED"/>
    <a:srgbClr val="4CBFEE"/>
    <a:srgbClr val="AAAAAA"/>
    <a:srgbClr val="F6FBFE"/>
    <a:srgbClr val="5ABCD2"/>
    <a:srgbClr val="FBCD5B"/>
    <a:srgbClr val="ADADAD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860" autoAdjust="0"/>
  </p:normalViewPr>
  <p:slideViewPr>
    <p:cSldViewPr snapToGrid="0">
      <p:cViewPr>
        <p:scale>
          <a:sx n="66" d="100"/>
          <a:sy n="66" d="100"/>
        </p:scale>
        <p:origin x="1118" y="8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233F1-1F8C-4EC7-AE49-8BC14607C69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446EC-B2E1-4871-B4AB-8C8459A3C5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82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446EC-B2E1-4871-B4AB-8C8459A3C5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42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53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2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446EC-B2E1-4871-B4AB-8C8459A3C5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47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446EC-B2E1-4871-B4AB-8C8459A3C5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25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446EC-B2E1-4871-B4AB-8C8459A3C5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792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37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032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75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86179"/>
            <a:ext cx="9144001" cy="51291"/>
          </a:xfrm>
          <a:prstGeom prst="rect">
            <a:avLst/>
          </a:prstGeom>
          <a:solidFill>
            <a:srgbClr val="088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6900864" y="4942285"/>
            <a:ext cx="2243137" cy="143895"/>
          </a:xfrm>
          <a:custGeom>
            <a:avLst/>
            <a:gdLst>
              <a:gd name="connsiteX0" fmla="*/ 225311 w 2243137"/>
              <a:gd name="connsiteY0" fmla="*/ 0 h 143895"/>
              <a:gd name="connsiteX1" fmla="*/ 2243137 w 2243137"/>
              <a:gd name="connsiteY1" fmla="*/ 0 h 143895"/>
              <a:gd name="connsiteX2" fmla="*/ 2243137 w 2243137"/>
              <a:gd name="connsiteY2" fmla="*/ 143895 h 143895"/>
              <a:gd name="connsiteX3" fmla="*/ 0 w 2243137"/>
              <a:gd name="connsiteY3" fmla="*/ 143895 h 143895"/>
              <a:gd name="connsiteX4" fmla="*/ 225311 w 2243137"/>
              <a:gd name="connsiteY4" fmla="*/ 0 h 14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137" h="143895">
                <a:moveTo>
                  <a:pt x="225311" y="0"/>
                </a:moveTo>
                <a:lnTo>
                  <a:pt x="2243137" y="0"/>
                </a:lnTo>
                <a:lnTo>
                  <a:pt x="2243137" y="143895"/>
                </a:lnTo>
                <a:lnTo>
                  <a:pt x="0" y="143895"/>
                </a:lnTo>
                <a:lnTo>
                  <a:pt x="225311" y="0"/>
                </a:lnTo>
                <a:close/>
              </a:path>
            </a:pathLst>
          </a:custGeom>
          <a:solidFill>
            <a:srgbClr val="AAAAAA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iconfont-11253-5330160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 userDrawn="1"/>
        </p:nvSpPr>
        <p:spPr>
          <a:xfrm>
            <a:off x="301046" y="202430"/>
            <a:ext cx="609685" cy="541872"/>
          </a:xfrm>
          <a:custGeom>
            <a:avLst/>
            <a:gdLst>
              <a:gd name="T0" fmla="*/ 1480 w 10000"/>
              <a:gd name="T1" fmla="*/ 740 h 8888"/>
              <a:gd name="T2" fmla="*/ 1110 w 10000"/>
              <a:gd name="T3" fmla="*/ 1376 h 8888"/>
              <a:gd name="T4" fmla="*/ 1110 w 10000"/>
              <a:gd name="T5" fmla="*/ 8703 h 8888"/>
              <a:gd name="T6" fmla="*/ 1055 w 10000"/>
              <a:gd name="T7" fmla="*/ 8833 h 8888"/>
              <a:gd name="T8" fmla="*/ 925 w 10000"/>
              <a:gd name="T9" fmla="*/ 8888 h 8888"/>
              <a:gd name="T10" fmla="*/ 555 w 10000"/>
              <a:gd name="T11" fmla="*/ 8888 h 8888"/>
              <a:gd name="T12" fmla="*/ 425 w 10000"/>
              <a:gd name="T13" fmla="*/ 8833 h 8888"/>
              <a:gd name="T14" fmla="*/ 370 w 10000"/>
              <a:gd name="T15" fmla="*/ 8703 h 8888"/>
              <a:gd name="T16" fmla="*/ 370 w 10000"/>
              <a:gd name="T17" fmla="*/ 1377 h 8888"/>
              <a:gd name="T18" fmla="*/ 0 w 10000"/>
              <a:gd name="T19" fmla="*/ 740 h 8888"/>
              <a:gd name="T20" fmla="*/ 216 w 10000"/>
              <a:gd name="T21" fmla="*/ 217 h 8888"/>
              <a:gd name="T22" fmla="*/ 740 w 10000"/>
              <a:gd name="T23" fmla="*/ 0 h 8888"/>
              <a:gd name="T24" fmla="*/ 1264 w 10000"/>
              <a:gd name="T25" fmla="*/ 217 h 8888"/>
              <a:gd name="T26" fmla="*/ 1480 w 10000"/>
              <a:gd name="T27" fmla="*/ 740 h 8888"/>
              <a:gd name="T28" fmla="*/ 10000 w 10000"/>
              <a:gd name="T29" fmla="*/ 1112 h 8888"/>
              <a:gd name="T30" fmla="*/ 10000 w 10000"/>
              <a:gd name="T31" fmla="*/ 5528 h 8888"/>
              <a:gd name="T32" fmla="*/ 9929 w 10000"/>
              <a:gd name="T33" fmla="*/ 5750 h 8888"/>
              <a:gd name="T34" fmla="*/ 9700 w 10000"/>
              <a:gd name="T35" fmla="*/ 5910 h 8888"/>
              <a:gd name="T36" fmla="*/ 7564 w 10000"/>
              <a:gd name="T37" fmla="*/ 6582 h 8888"/>
              <a:gd name="T38" fmla="*/ 6849 w 10000"/>
              <a:gd name="T39" fmla="*/ 6454 h 8888"/>
              <a:gd name="T40" fmla="*/ 6221 w 10000"/>
              <a:gd name="T41" fmla="*/ 6176 h 8888"/>
              <a:gd name="T42" fmla="*/ 5552 w 10000"/>
              <a:gd name="T43" fmla="*/ 5899 h 8888"/>
              <a:gd name="T44" fmla="*/ 4727 w 10000"/>
              <a:gd name="T45" fmla="*/ 5771 h 8888"/>
              <a:gd name="T46" fmla="*/ 2042 w 10000"/>
              <a:gd name="T47" fmla="*/ 6616 h 8888"/>
              <a:gd name="T48" fmla="*/ 1851 w 10000"/>
              <a:gd name="T49" fmla="*/ 6669 h 8888"/>
              <a:gd name="T50" fmla="*/ 1591 w 10000"/>
              <a:gd name="T51" fmla="*/ 6559 h 8888"/>
              <a:gd name="T52" fmla="*/ 1481 w 10000"/>
              <a:gd name="T53" fmla="*/ 6299 h 8888"/>
              <a:gd name="T54" fmla="*/ 1481 w 10000"/>
              <a:gd name="T55" fmla="*/ 2003 h 8888"/>
              <a:gd name="T56" fmla="*/ 1660 w 10000"/>
              <a:gd name="T57" fmla="*/ 1684 h 8888"/>
              <a:gd name="T58" fmla="*/ 2117 w 10000"/>
              <a:gd name="T59" fmla="*/ 1435 h 8888"/>
              <a:gd name="T60" fmla="*/ 4555 w 10000"/>
              <a:gd name="T61" fmla="*/ 740 h 8888"/>
              <a:gd name="T62" fmla="*/ 5712 w 10000"/>
              <a:gd name="T63" fmla="*/ 908 h 8888"/>
              <a:gd name="T64" fmla="*/ 6980 w 10000"/>
              <a:gd name="T65" fmla="*/ 1417 h 8888"/>
              <a:gd name="T66" fmla="*/ 7489 w 10000"/>
              <a:gd name="T67" fmla="*/ 1527 h 8888"/>
              <a:gd name="T68" fmla="*/ 8169 w 10000"/>
              <a:gd name="T69" fmla="*/ 1405 h 8888"/>
              <a:gd name="T70" fmla="*/ 8805 w 10000"/>
              <a:gd name="T71" fmla="*/ 1134 h 8888"/>
              <a:gd name="T72" fmla="*/ 9314 w 10000"/>
              <a:gd name="T73" fmla="*/ 863 h 8888"/>
              <a:gd name="T74" fmla="*/ 9629 w 10000"/>
              <a:gd name="T75" fmla="*/ 742 h 8888"/>
              <a:gd name="T76" fmla="*/ 9889 w 10000"/>
              <a:gd name="T77" fmla="*/ 852 h 8888"/>
              <a:gd name="T78" fmla="*/ 10000 w 10000"/>
              <a:gd name="T79" fmla="*/ 1112 h 8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00" h="8888">
                <a:moveTo>
                  <a:pt x="1480" y="740"/>
                </a:moveTo>
                <a:cubicBezTo>
                  <a:pt x="1480" y="1018"/>
                  <a:pt x="1358" y="1230"/>
                  <a:pt x="1110" y="1376"/>
                </a:cubicBezTo>
                <a:lnTo>
                  <a:pt x="1110" y="8703"/>
                </a:lnTo>
                <a:cubicBezTo>
                  <a:pt x="1110" y="8753"/>
                  <a:pt x="1091" y="8797"/>
                  <a:pt x="1055" y="8833"/>
                </a:cubicBezTo>
                <a:cubicBezTo>
                  <a:pt x="1019" y="8869"/>
                  <a:pt x="975" y="8888"/>
                  <a:pt x="925" y="8888"/>
                </a:cubicBezTo>
                <a:lnTo>
                  <a:pt x="555" y="8888"/>
                </a:lnTo>
                <a:cubicBezTo>
                  <a:pt x="505" y="8888"/>
                  <a:pt x="461" y="8869"/>
                  <a:pt x="425" y="8833"/>
                </a:cubicBezTo>
                <a:cubicBezTo>
                  <a:pt x="389" y="8797"/>
                  <a:pt x="370" y="8753"/>
                  <a:pt x="370" y="8703"/>
                </a:cubicBezTo>
                <a:lnTo>
                  <a:pt x="370" y="1377"/>
                </a:lnTo>
                <a:cubicBezTo>
                  <a:pt x="123" y="1230"/>
                  <a:pt x="0" y="1018"/>
                  <a:pt x="0" y="740"/>
                </a:cubicBezTo>
                <a:cubicBezTo>
                  <a:pt x="0" y="535"/>
                  <a:pt x="71" y="362"/>
                  <a:pt x="216" y="217"/>
                </a:cubicBezTo>
                <a:cubicBezTo>
                  <a:pt x="361" y="72"/>
                  <a:pt x="535" y="0"/>
                  <a:pt x="740" y="0"/>
                </a:cubicBezTo>
                <a:cubicBezTo>
                  <a:pt x="945" y="0"/>
                  <a:pt x="1119" y="71"/>
                  <a:pt x="1264" y="217"/>
                </a:cubicBezTo>
                <a:cubicBezTo>
                  <a:pt x="1409" y="362"/>
                  <a:pt x="1480" y="535"/>
                  <a:pt x="1480" y="740"/>
                </a:cubicBezTo>
                <a:close/>
                <a:moveTo>
                  <a:pt x="10000" y="1112"/>
                </a:moveTo>
                <a:lnTo>
                  <a:pt x="10000" y="5528"/>
                </a:lnTo>
                <a:cubicBezTo>
                  <a:pt x="10000" y="5624"/>
                  <a:pt x="9976" y="5698"/>
                  <a:pt x="9929" y="5750"/>
                </a:cubicBezTo>
                <a:cubicBezTo>
                  <a:pt x="9880" y="5803"/>
                  <a:pt x="9805" y="5855"/>
                  <a:pt x="9700" y="5910"/>
                </a:cubicBezTo>
                <a:cubicBezTo>
                  <a:pt x="8869" y="6358"/>
                  <a:pt x="8159" y="6582"/>
                  <a:pt x="7564" y="6582"/>
                </a:cubicBezTo>
                <a:cubicBezTo>
                  <a:pt x="7329" y="6582"/>
                  <a:pt x="7090" y="6539"/>
                  <a:pt x="6849" y="6454"/>
                </a:cubicBezTo>
                <a:cubicBezTo>
                  <a:pt x="6608" y="6369"/>
                  <a:pt x="6399" y="6276"/>
                  <a:pt x="6221" y="6176"/>
                </a:cubicBezTo>
                <a:cubicBezTo>
                  <a:pt x="6044" y="6076"/>
                  <a:pt x="5821" y="5984"/>
                  <a:pt x="5552" y="5899"/>
                </a:cubicBezTo>
                <a:cubicBezTo>
                  <a:pt x="5285" y="5814"/>
                  <a:pt x="5010" y="5771"/>
                  <a:pt x="4727" y="5771"/>
                </a:cubicBezTo>
                <a:cubicBezTo>
                  <a:pt x="3986" y="5771"/>
                  <a:pt x="3091" y="6053"/>
                  <a:pt x="2042" y="6616"/>
                </a:cubicBezTo>
                <a:cubicBezTo>
                  <a:pt x="1976" y="6651"/>
                  <a:pt x="1914" y="6669"/>
                  <a:pt x="1851" y="6669"/>
                </a:cubicBezTo>
                <a:cubicBezTo>
                  <a:pt x="1751" y="6669"/>
                  <a:pt x="1664" y="6633"/>
                  <a:pt x="1591" y="6559"/>
                </a:cubicBezTo>
                <a:cubicBezTo>
                  <a:pt x="1519" y="6487"/>
                  <a:pt x="1481" y="6398"/>
                  <a:pt x="1481" y="6299"/>
                </a:cubicBezTo>
                <a:lnTo>
                  <a:pt x="1481" y="2003"/>
                </a:lnTo>
                <a:cubicBezTo>
                  <a:pt x="1481" y="1880"/>
                  <a:pt x="1541" y="1773"/>
                  <a:pt x="1660" y="1684"/>
                </a:cubicBezTo>
                <a:cubicBezTo>
                  <a:pt x="1741" y="1630"/>
                  <a:pt x="1894" y="1548"/>
                  <a:pt x="2117" y="1435"/>
                </a:cubicBezTo>
                <a:cubicBezTo>
                  <a:pt x="3027" y="973"/>
                  <a:pt x="3840" y="740"/>
                  <a:pt x="4555" y="740"/>
                </a:cubicBezTo>
                <a:cubicBezTo>
                  <a:pt x="4967" y="740"/>
                  <a:pt x="5354" y="797"/>
                  <a:pt x="5712" y="908"/>
                </a:cubicBezTo>
                <a:cubicBezTo>
                  <a:pt x="6071" y="1020"/>
                  <a:pt x="6494" y="1189"/>
                  <a:pt x="6980" y="1417"/>
                </a:cubicBezTo>
                <a:cubicBezTo>
                  <a:pt x="7126" y="1489"/>
                  <a:pt x="7296" y="1527"/>
                  <a:pt x="7489" y="1527"/>
                </a:cubicBezTo>
                <a:cubicBezTo>
                  <a:pt x="7698" y="1527"/>
                  <a:pt x="7924" y="1487"/>
                  <a:pt x="8169" y="1405"/>
                </a:cubicBezTo>
                <a:cubicBezTo>
                  <a:pt x="8414" y="1324"/>
                  <a:pt x="8626" y="1234"/>
                  <a:pt x="8805" y="1134"/>
                </a:cubicBezTo>
                <a:cubicBezTo>
                  <a:pt x="8984" y="1034"/>
                  <a:pt x="9154" y="943"/>
                  <a:pt x="9314" y="863"/>
                </a:cubicBezTo>
                <a:cubicBezTo>
                  <a:pt x="9474" y="782"/>
                  <a:pt x="9579" y="742"/>
                  <a:pt x="9629" y="742"/>
                </a:cubicBezTo>
                <a:cubicBezTo>
                  <a:pt x="9729" y="742"/>
                  <a:pt x="9816" y="778"/>
                  <a:pt x="9889" y="852"/>
                </a:cubicBezTo>
                <a:cubicBezTo>
                  <a:pt x="9964" y="924"/>
                  <a:pt x="10000" y="1010"/>
                  <a:pt x="10000" y="1112"/>
                </a:cubicBezTo>
                <a:close/>
              </a:path>
            </a:pathLst>
          </a:custGeom>
          <a:solidFill>
            <a:srgbClr val="088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7309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808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97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47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11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43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50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243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5673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321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29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908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245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858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647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170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807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1124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298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5467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8803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323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735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80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445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DFEAD1-CFF5-4F9D-B0A0-31D2BA28026B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F74CAC4-8974-41BB-AD80-9B16F980E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41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6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4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3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98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312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502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54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05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rot="16200000">
            <a:off x="2000249" y="-2000250"/>
            <a:ext cx="5143501" cy="9143999"/>
          </a:xfrm>
          <a:prstGeom prst="rect">
            <a:avLst/>
          </a:prstGeom>
          <a:gradFill flip="none" rotWithShape="1">
            <a:gsLst>
              <a:gs pos="49000">
                <a:srgbClr val="4CBFEE">
                  <a:alpha val="0"/>
                </a:srgbClr>
              </a:gs>
              <a:gs pos="0">
                <a:srgbClr val="0887ED"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0">
            <a:extLst>
              <a:ext uri="{FF2B5EF4-FFF2-40B4-BE49-F238E27FC236}">
                <a16:creationId xmlns="" xmlns:a16="http://schemas.microsoft.com/office/drawing/2014/main" id="{3A6B93A7-A4CE-4ED4-AFDF-A146C9B5EF86}"/>
              </a:ext>
            </a:extLst>
          </p:cNvPr>
          <p:cNvSpPr txBox="1"/>
          <p:nvPr/>
        </p:nvSpPr>
        <p:spPr>
          <a:xfrm>
            <a:off x="778151" y="-14805"/>
            <a:ext cx="4657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75000">
                      <a:srgbClr val="4CBFEE">
                        <a:alpha val="0"/>
                      </a:srgbClr>
                    </a:gs>
                    <a:gs pos="0">
                      <a:srgbClr val="0887ED">
                        <a:alpha val="2900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2021</a:t>
            </a:r>
            <a:endParaRPr lang="zh-CN" altLang="en-US" sz="13800" b="1" dirty="0">
              <a:gradFill flip="none" rotWithShape="1">
                <a:gsLst>
                  <a:gs pos="75000">
                    <a:srgbClr val="4CBFEE">
                      <a:alpha val="0"/>
                    </a:srgbClr>
                  </a:gs>
                  <a:gs pos="0">
                    <a:srgbClr val="0887ED">
                      <a:alpha val="2900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1744997"/>
            <a:ext cx="7491984" cy="1374424"/>
          </a:xfrm>
          <a:prstGeom prst="rect">
            <a:avLst/>
          </a:prstGeom>
          <a:gradFill flip="none" rotWithShape="1">
            <a:gsLst>
              <a:gs pos="100000">
                <a:srgbClr val="4CBFEE">
                  <a:alpha val="0"/>
                </a:srgbClr>
              </a:gs>
              <a:gs pos="0">
                <a:srgbClr val="0887E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1280" y="1168294"/>
            <a:ext cx="6522719" cy="3975206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2700528" y="1487424"/>
            <a:ext cx="4791456" cy="3511296"/>
          </a:xfrm>
          <a:custGeom>
            <a:avLst/>
            <a:gdLst>
              <a:gd name="connsiteX0" fmla="*/ 0 w 4791456"/>
              <a:gd name="connsiteY0" fmla="*/ 3511296 h 3511296"/>
              <a:gd name="connsiteX1" fmla="*/ 719328 w 4791456"/>
              <a:gd name="connsiteY1" fmla="*/ 3151632 h 3511296"/>
              <a:gd name="connsiteX2" fmla="*/ 1499616 w 4791456"/>
              <a:gd name="connsiteY2" fmla="*/ 2584704 h 3511296"/>
              <a:gd name="connsiteX3" fmla="*/ 2200656 w 4791456"/>
              <a:gd name="connsiteY3" fmla="*/ 1773936 h 3511296"/>
              <a:gd name="connsiteX4" fmla="*/ 2871216 w 4791456"/>
              <a:gd name="connsiteY4" fmla="*/ 1121664 h 3511296"/>
              <a:gd name="connsiteX5" fmla="*/ 3767328 w 4791456"/>
              <a:gd name="connsiteY5" fmla="*/ 682752 h 3511296"/>
              <a:gd name="connsiteX6" fmla="*/ 4791456 w 4791456"/>
              <a:gd name="connsiteY6" fmla="*/ 0 h 3511296"/>
              <a:gd name="connsiteX7" fmla="*/ 4791456 w 4791456"/>
              <a:gd name="connsiteY7" fmla="*/ 0 h 35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1456" h="3511296">
                <a:moveTo>
                  <a:pt x="0" y="3511296"/>
                </a:moveTo>
                <a:cubicBezTo>
                  <a:pt x="234696" y="3408680"/>
                  <a:pt x="469392" y="3306064"/>
                  <a:pt x="719328" y="3151632"/>
                </a:cubicBezTo>
                <a:cubicBezTo>
                  <a:pt x="969264" y="2997200"/>
                  <a:pt x="1252728" y="2814320"/>
                  <a:pt x="1499616" y="2584704"/>
                </a:cubicBezTo>
                <a:cubicBezTo>
                  <a:pt x="1746504" y="2355088"/>
                  <a:pt x="1972056" y="2017776"/>
                  <a:pt x="2200656" y="1773936"/>
                </a:cubicBezTo>
                <a:cubicBezTo>
                  <a:pt x="2429256" y="1530096"/>
                  <a:pt x="2610104" y="1303528"/>
                  <a:pt x="2871216" y="1121664"/>
                </a:cubicBezTo>
                <a:cubicBezTo>
                  <a:pt x="3132328" y="939800"/>
                  <a:pt x="3447288" y="869696"/>
                  <a:pt x="3767328" y="682752"/>
                </a:cubicBezTo>
                <a:cubicBezTo>
                  <a:pt x="4087368" y="495808"/>
                  <a:pt x="4791456" y="0"/>
                  <a:pt x="4791456" y="0"/>
                </a:cubicBezTo>
                <a:lnTo>
                  <a:pt x="4791456" y="0"/>
                </a:lnTo>
              </a:path>
            </a:pathLst>
          </a:custGeom>
          <a:noFill/>
          <a:ln w="25400">
            <a:gradFill flip="none" rotWithShape="1">
              <a:gsLst>
                <a:gs pos="43761">
                  <a:schemeClr val="bg1"/>
                </a:gs>
                <a:gs pos="2083">
                  <a:srgbClr val="FF7A60"/>
                </a:gs>
                <a:gs pos="78000">
                  <a:srgbClr val="4CBFEE"/>
                </a:gs>
                <a:gs pos="96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770127" y="1857900"/>
            <a:ext cx="4410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季度工作汇报</a:t>
            </a:r>
            <a:endParaRPr lang="zh-CN" altLang="en-US" sz="4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9" name="文本框 27">
            <a:extLst>
              <a:ext uri="{FF2B5EF4-FFF2-40B4-BE49-F238E27FC236}">
                <a16:creationId xmlns="" xmlns:a16="http://schemas.microsoft.com/office/drawing/2014/main" id="{F8E23490-3A9F-4973-BF0F-FD1A381A3A60}"/>
              </a:ext>
            </a:extLst>
          </p:cNvPr>
          <p:cNvSpPr txBox="1"/>
          <p:nvPr/>
        </p:nvSpPr>
        <p:spPr>
          <a:xfrm>
            <a:off x="840811" y="2665002"/>
            <a:ext cx="3658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QUARTERLY WORK REPORT</a:t>
            </a:r>
            <a:endParaRPr lang="en-US" altLang="zh-CN" sz="11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="" xmlns:a16="http://schemas.microsoft.com/office/drawing/2014/main" id="{D2B7F1F5-3498-4E6D-AE48-8019F497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586" y="3439949"/>
            <a:ext cx="338215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@51PPT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模板网     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：营销中心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28096" y="454152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19861" y="3978109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4192" y="3190601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98206" y="205737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02560" y="2526137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iconfont-11253-5330160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454200" y="862187"/>
            <a:ext cx="609685" cy="541872"/>
          </a:xfrm>
          <a:custGeom>
            <a:avLst/>
            <a:gdLst>
              <a:gd name="T0" fmla="*/ 1480 w 10000"/>
              <a:gd name="T1" fmla="*/ 740 h 8888"/>
              <a:gd name="T2" fmla="*/ 1110 w 10000"/>
              <a:gd name="T3" fmla="*/ 1376 h 8888"/>
              <a:gd name="T4" fmla="*/ 1110 w 10000"/>
              <a:gd name="T5" fmla="*/ 8703 h 8888"/>
              <a:gd name="T6" fmla="*/ 1055 w 10000"/>
              <a:gd name="T7" fmla="*/ 8833 h 8888"/>
              <a:gd name="T8" fmla="*/ 925 w 10000"/>
              <a:gd name="T9" fmla="*/ 8888 h 8888"/>
              <a:gd name="T10" fmla="*/ 555 w 10000"/>
              <a:gd name="T11" fmla="*/ 8888 h 8888"/>
              <a:gd name="T12" fmla="*/ 425 w 10000"/>
              <a:gd name="T13" fmla="*/ 8833 h 8888"/>
              <a:gd name="T14" fmla="*/ 370 w 10000"/>
              <a:gd name="T15" fmla="*/ 8703 h 8888"/>
              <a:gd name="T16" fmla="*/ 370 w 10000"/>
              <a:gd name="T17" fmla="*/ 1377 h 8888"/>
              <a:gd name="T18" fmla="*/ 0 w 10000"/>
              <a:gd name="T19" fmla="*/ 740 h 8888"/>
              <a:gd name="T20" fmla="*/ 216 w 10000"/>
              <a:gd name="T21" fmla="*/ 217 h 8888"/>
              <a:gd name="T22" fmla="*/ 740 w 10000"/>
              <a:gd name="T23" fmla="*/ 0 h 8888"/>
              <a:gd name="T24" fmla="*/ 1264 w 10000"/>
              <a:gd name="T25" fmla="*/ 217 h 8888"/>
              <a:gd name="T26" fmla="*/ 1480 w 10000"/>
              <a:gd name="T27" fmla="*/ 740 h 8888"/>
              <a:gd name="T28" fmla="*/ 10000 w 10000"/>
              <a:gd name="T29" fmla="*/ 1112 h 8888"/>
              <a:gd name="T30" fmla="*/ 10000 w 10000"/>
              <a:gd name="T31" fmla="*/ 5528 h 8888"/>
              <a:gd name="T32" fmla="*/ 9929 w 10000"/>
              <a:gd name="T33" fmla="*/ 5750 h 8888"/>
              <a:gd name="T34" fmla="*/ 9700 w 10000"/>
              <a:gd name="T35" fmla="*/ 5910 h 8888"/>
              <a:gd name="T36" fmla="*/ 7564 w 10000"/>
              <a:gd name="T37" fmla="*/ 6582 h 8888"/>
              <a:gd name="T38" fmla="*/ 6849 w 10000"/>
              <a:gd name="T39" fmla="*/ 6454 h 8888"/>
              <a:gd name="T40" fmla="*/ 6221 w 10000"/>
              <a:gd name="T41" fmla="*/ 6176 h 8888"/>
              <a:gd name="T42" fmla="*/ 5552 w 10000"/>
              <a:gd name="T43" fmla="*/ 5899 h 8888"/>
              <a:gd name="T44" fmla="*/ 4727 w 10000"/>
              <a:gd name="T45" fmla="*/ 5771 h 8888"/>
              <a:gd name="T46" fmla="*/ 2042 w 10000"/>
              <a:gd name="T47" fmla="*/ 6616 h 8888"/>
              <a:gd name="T48" fmla="*/ 1851 w 10000"/>
              <a:gd name="T49" fmla="*/ 6669 h 8888"/>
              <a:gd name="T50" fmla="*/ 1591 w 10000"/>
              <a:gd name="T51" fmla="*/ 6559 h 8888"/>
              <a:gd name="T52" fmla="*/ 1481 w 10000"/>
              <a:gd name="T53" fmla="*/ 6299 h 8888"/>
              <a:gd name="T54" fmla="*/ 1481 w 10000"/>
              <a:gd name="T55" fmla="*/ 2003 h 8888"/>
              <a:gd name="T56" fmla="*/ 1660 w 10000"/>
              <a:gd name="T57" fmla="*/ 1684 h 8888"/>
              <a:gd name="T58" fmla="*/ 2117 w 10000"/>
              <a:gd name="T59" fmla="*/ 1435 h 8888"/>
              <a:gd name="T60" fmla="*/ 4555 w 10000"/>
              <a:gd name="T61" fmla="*/ 740 h 8888"/>
              <a:gd name="T62" fmla="*/ 5712 w 10000"/>
              <a:gd name="T63" fmla="*/ 908 h 8888"/>
              <a:gd name="T64" fmla="*/ 6980 w 10000"/>
              <a:gd name="T65" fmla="*/ 1417 h 8888"/>
              <a:gd name="T66" fmla="*/ 7489 w 10000"/>
              <a:gd name="T67" fmla="*/ 1527 h 8888"/>
              <a:gd name="T68" fmla="*/ 8169 w 10000"/>
              <a:gd name="T69" fmla="*/ 1405 h 8888"/>
              <a:gd name="T70" fmla="*/ 8805 w 10000"/>
              <a:gd name="T71" fmla="*/ 1134 h 8888"/>
              <a:gd name="T72" fmla="*/ 9314 w 10000"/>
              <a:gd name="T73" fmla="*/ 863 h 8888"/>
              <a:gd name="T74" fmla="*/ 9629 w 10000"/>
              <a:gd name="T75" fmla="*/ 742 h 8888"/>
              <a:gd name="T76" fmla="*/ 9889 w 10000"/>
              <a:gd name="T77" fmla="*/ 852 h 8888"/>
              <a:gd name="T78" fmla="*/ 10000 w 10000"/>
              <a:gd name="T79" fmla="*/ 1112 h 8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00" h="8888">
                <a:moveTo>
                  <a:pt x="1480" y="740"/>
                </a:moveTo>
                <a:cubicBezTo>
                  <a:pt x="1480" y="1018"/>
                  <a:pt x="1358" y="1230"/>
                  <a:pt x="1110" y="1376"/>
                </a:cubicBezTo>
                <a:lnTo>
                  <a:pt x="1110" y="8703"/>
                </a:lnTo>
                <a:cubicBezTo>
                  <a:pt x="1110" y="8753"/>
                  <a:pt x="1091" y="8797"/>
                  <a:pt x="1055" y="8833"/>
                </a:cubicBezTo>
                <a:cubicBezTo>
                  <a:pt x="1019" y="8869"/>
                  <a:pt x="975" y="8888"/>
                  <a:pt x="925" y="8888"/>
                </a:cubicBezTo>
                <a:lnTo>
                  <a:pt x="555" y="8888"/>
                </a:lnTo>
                <a:cubicBezTo>
                  <a:pt x="505" y="8888"/>
                  <a:pt x="461" y="8869"/>
                  <a:pt x="425" y="8833"/>
                </a:cubicBezTo>
                <a:cubicBezTo>
                  <a:pt x="389" y="8797"/>
                  <a:pt x="370" y="8753"/>
                  <a:pt x="370" y="8703"/>
                </a:cubicBezTo>
                <a:lnTo>
                  <a:pt x="370" y="1377"/>
                </a:lnTo>
                <a:cubicBezTo>
                  <a:pt x="123" y="1230"/>
                  <a:pt x="0" y="1018"/>
                  <a:pt x="0" y="740"/>
                </a:cubicBezTo>
                <a:cubicBezTo>
                  <a:pt x="0" y="535"/>
                  <a:pt x="71" y="362"/>
                  <a:pt x="216" y="217"/>
                </a:cubicBezTo>
                <a:cubicBezTo>
                  <a:pt x="361" y="72"/>
                  <a:pt x="535" y="0"/>
                  <a:pt x="740" y="0"/>
                </a:cubicBezTo>
                <a:cubicBezTo>
                  <a:pt x="945" y="0"/>
                  <a:pt x="1119" y="71"/>
                  <a:pt x="1264" y="217"/>
                </a:cubicBezTo>
                <a:cubicBezTo>
                  <a:pt x="1409" y="362"/>
                  <a:pt x="1480" y="535"/>
                  <a:pt x="1480" y="740"/>
                </a:cubicBezTo>
                <a:close/>
                <a:moveTo>
                  <a:pt x="10000" y="1112"/>
                </a:moveTo>
                <a:lnTo>
                  <a:pt x="10000" y="5528"/>
                </a:lnTo>
                <a:cubicBezTo>
                  <a:pt x="10000" y="5624"/>
                  <a:pt x="9976" y="5698"/>
                  <a:pt x="9929" y="5750"/>
                </a:cubicBezTo>
                <a:cubicBezTo>
                  <a:pt x="9880" y="5803"/>
                  <a:pt x="9805" y="5855"/>
                  <a:pt x="9700" y="5910"/>
                </a:cubicBezTo>
                <a:cubicBezTo>
                  <a:pt x="8869" y="6358"/>
                  <a:pt x="8159" y="6582"/>
                  <a:pt x="7564" y="6582"/>
                </a:cubicBezTo>
                <a:cubicBezTo>
                  <a:pt x="7329" y="6582"/>
                  <a:pt x="7090" y="6539"/>
                  <a:pt x="6849" y="6454"/>
                </a:cubicBezTo>
                <a:cubicBezTo>
                  <a:pt x="6608" y="6369"/>
                  <a:pt x="6399" y="6276"/>
                  <a:pt x="6221" y="6176"/>
                </a:cubicBezTo>
                <a:cubicBezTo>
                  <a:pt x="6044" y="6076"/>
                  <a:pt x="5821" y="5984"/>
                  <a:pt x="5552" y="5899"/>
                </a:cubicBezTo>
                <a:cubicBezTo>
                  <a:pt x="5285" y="5814"/>
                  <a:pt x="5010" y="5771"/>
                  <a:pt x="4727" y="5771"/>
                </a:cubicBezTo>
                <a:cubicBezTo>
                  <a:pt x="3986" y="5771"/>
                  <a:pt x="3091" y="6053"/>
                  <a:pt x="2042" y="6616"/>
                </a:cubicBezTo>
                <a:cubicBezTo>
                  <a:pt x="1976" y="6651"/>
                  <a:pt x="1914" y="6669"/>
                  <a:pt x="1851" y="6669"/>
                </a:cubicBezTo>
                <a:cubicBezTo>
                  <a:pt x="1751" y="6669"/>
                  <a:pt x="1664" y="6633"/>
                  <a:pt x="1591" y="6559"/>
                </a:cubicBezTo>
                <a:cubicBezTo>
                  <a:pt x="1519" y="6487"/>
                  <a:pt x="1481" y="6398"/>
                  <a:pt x="1481" y="6299"/>
                </a:cubicBezTo>
                <a:lnTo>
                  <a:pt x="1481" y="2003"/>
                </a:lnTo>
                <a:cubicBezTo>
                  <a:pt x="1481" y="1880"/>
                  <a:pt x="1541" y="1773"/>
                  <a:pt x="1660" y="1684"/>
                </a:cubicBezTo>
                <a:cubicBezTo>
                  <a:pt x="1741" y="1630"/>
                  <a:pt x="1894" y="1548"/>
                  <a:pt x="2117" y="1435"/>
                </a:cubicBezTo>
                <a:cubicBezTo>
                  <a:pt x="3027" y="973"/>
                  <a:pt x="3840" y="740"/>
                  <a:pt x="4555" y="740"/>
                </a:cubicBezTo>
                <a:cubicBezTo>
                  <a:pt x="4967" y="740"/>
                  <a:pt x="5354" y="797"/>
                  <a:pt x="5712" y="908"/>
                </a:cubicBezTo>
                <a:cubicBezTo>
                  <a:pt x="6071" y="1020"/>
                  <a:pt x="6494" y="1189"/>
                  <a:pt x="6980" y="1417"/>
                </a:cubicBezTo>
                <a:cubicBezTo>
                  <a:pt x="7126" y="1489"/>
                  <a:pt x="7296" y="1527"/>
                  <a:pt x="7489" y="1527"/>
                </a:cubicBezTo>
                <a:cubicBezTo>
                  <a:pt x="7698" y="1527"/>
                  <a:pt x="7924" y="1487"/>
                  <a:pt x="8169" y="1405"/>
                </a:cubicBezTo>
                <a:cubicBezTo>
                  <a:pt x="8414" y="1324"/>
                  <a:pt x="8626" y="1234"/>
                  <a:pt x="8805" y="1134"/>
                </a:cubicBezTo>
                <a:cubicBezTo>
                  <a:pt x="8984" y="1034"/>
                  <a:pt x="9154" y="943"/>
                  <a:pt x="9314" y="863"/>
                </a:cubicBezTo>
                <a:cubicBezTo>
                  <a:pt x="9474" y="782"/>
                  <a:pt x="9579" y="742"/>
                  <a:pt x="9629" y="742"/>
                </a:cubicBezTo>
                <a:cubicBezTo>
                  <a:pt x="9729" y="742"/>
                  <a:pt x="9816" y="778"/>
                  <a:pt x="9889" y="852"/>
                </a:cubicBezTo>
                <a:cubicBezTo>
                  <a:pt x="9964" y="924"/>
                  <a:pt x="10000" y="1010"/>
                  <a:pt x="10000" y="1112"/>
                </a:cubicBezTo>
                <a:close/>
              </a:path>
            </a:pathLst>
          </a:custGeom>
          <a:solidFill>
            <a:srgbClr val="FF7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364451" y="1335025"/>
            <a:ext cx="265498" cy="265494"/>
          </a:xfrm>
          <a:prstGeom prst="ellipse">
            <a:avLst/>
          </a:prstGeom>
          <a:gradFill>
            <a:gsLst>
              <a:gs pos="0">
                <a:srgbClr val="FBCD5B"/>
              </a:gs>
              <a:gs pos="100000">
                <a:srgbClr val="FF7A60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" y="3119421"/>
            <a:ext cx="7491984" cy="107338"/>
          </a:xfrm>
          <a:prstGeom prst="rect">
            <a:avLst/>
          </a:prstGeom>
          <a:gradFill flip="none" rotWithShape="1">
            <a:gsLst>
              <a:gs pos="100000">
                <a:srgbClr val="4CBFEE">
                  <a:alpha val="0"/>
                </a:srgbClr>
              </a:gs>
              <a:gs pos="0">
                <a:srgbClr val="0887ED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3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8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8" grpId="0"/>
      <p:bldP spid="29" grpId="0"/>
      <p:bldP spid="3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is1ide-Rectangle 2">
            <a:extLst>
              <a:ext uri="{FF2B5EF4-FFF2-40B4-BE49-F238E27FC236}">
                <a16:creationId xmlns="" xmlns:a16="http://schemas.microsoft.com/office/drawing/2014/main" id="{A4E29D1C-AF5E-45A6-B79C-7CE4F79FE7DD}"/>
              </a:ext>
            </a:extLst>
          </p:cNvPr>
          <p:cNvSpPr/>
          <p:nvPr/>
        </p:nvSpPr>
        <p:spPr>
          <a:xfrm>
            <a:off x="1007604" y="2513888"/>
            <a:ext cx="1782198" cy="1645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is1ide-Rectangle 3">
            <a:extLst>
              <a:ext uri="{FF2B5EF4-FFF2-40B4-BE49-F238E27FC236}">
                <a16:creationId xmlns="" xmlns:a16="http://schemas.microsoft.com/office/drawing/2014/main" id="{A4D58F9A-630F-477D-ACAA-4247DC13502A}"/>
              </a:ext>
            </a:extLst>
          </p:cNvPr>
          <p:cNvSpPr/>
          <p:nvPr/>
        </p:nvSpPr>
        <p:spPr>
          <a:xfrm>
            <a:off x="1007604" y="1347614"/>
            <a:ext cx="1782198" cy="116627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3F59197-9274-46AC-93DE-3FB16B9E992A}"/>
              </a:ext>
            </a:extLst>
          </p:cNvPr>
          <p:cNvGrpSpPr>
            <a:grpSpLocks/>
          </p:cNvGrpSpPr>
          <p:nvPr/>
        </p:nvGrpSpPr>
        <p:grpSpPr>
          <a:xfrm>
            <a:off x="1699282" y="2314467"/>
            <a:ext cx="398843" cy="398843"/>
            <a:chOff x="3909160" y="2249137"/>
            <a:chExt cx="648072" cy="648072"/>
          </a:xfrm>
        </p:grpSpPr>
        <p:sp>
          <p:nvSpPr>
            <p:cNvPr id="6" name="is1ide-Oval 35">
              <a:extLst>
                <a:ext uri="{FF2B5EF4-FFF2-40B4-BE49-F238E27FC236}">
                  <a16:creationId xmlns="" xmlns:a16="http://schemas.microsoft.com/office/drawing/2014/main" id="{A4B3C9FC-1EA3-4AD8-9420-70C34BB9F457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rgbClr val="0887E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s1ide-university7">
              <a:extLst>
                <a:ext uri="{FF2B5EF4-FFF2-40B4-BE49-F238E27FC236}">
                  <a16:creationId xmlns="" xmlns:a16="http://schemas.microsoft.com/office/drawing/2014/main" id="{0A2C2066-0448-45BB-9E5F-1EC5EF114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is1ide-Rectangle 5">
            <a:extLst>
              <a:ext uri="{FF2B5EF4-FFF2-40B4-BE49-F238E27FC236}">
                <a16:creationId xmlns="" xmlns:a16="http://schemas.microsoft.com/office/drawing/2014/main" id="{45EE3DDA-19BC-4120-B61C-695D74368DC7}"/>
              </a:ext>
            </a:extLst>
          </p:cNvPr>
          <p:cNvSpPr/>
          <p:nvPr/>
        </p:nvSpPr>
        <p:spPr>
          <a:xfrm>
            <a:off x="2789802" y="2513888"/>
            <a:ext cx="1782198" cy="16455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s1ide-Rectangle 6">
            <a:extLst>
              <a:ext uri="{FF2B5EF4-FFF2-40B4-BE49-F238E27FC236}">
                <a16:creationId xmlns="" xmlns:a16="http://schemas.microsoft.com/office/drawing/2014/main" id="{538413A6-87D5-45A3-8446-ECB28C0F635E}"/>
              </a:ext>
            </a:extLst>
          </p:cNvPr>
          <p:cNvSpPr/>
          <p:nvPr/>
        </p:nvSpPr>
        <p:spPr>
          <a:xfrm>
            <a:off x="2789802" y="1347614"/>
            <a:ext cx="1782198" cy="116627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s1ide-Rectangle 7">
            <a:extLst>
              <a:ext uri="{FF2B5EF4-FFF2-40B4-BE49-F238E27FC236}">
                <a16:creationId xmlns="" xmlns:a16="http://schemas.microsoft.com/office/drawing/2014/main" id="{5A26BC15-84B5-42BD-B0BC-421F35D11F91}"/>
              </a:ext>
            </a:extLst>
          </p:cNvPr>
          <p:cNvSpPr/>
          <p:nvPr/>
        </p:nvSpPr>
        <p:spPr>
          <a:xfrm>
            <a:off x="4572000" y="2513888"/>
            <a:ext cx="1782198" cy="16455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s1ide-Rectangle 8">
            <a:extLst>
              <a:ext uri="{FF2B5EF4-FFF2-40B4-BE49-F238E27FC236}">
                <a16:creationId xmlns="" xmlns:a16="http://schemas.microsoft.com/office/drawing/2014/main" id="{1C3FF12F-6E92-4EDC-96A9-953EF54F887B}"/>
              </a:ext>
            </a:extLst>
          </p:cNvPr>
          <p:cNvSpPr/>
          <p:nvPr/>
        </p:nvSpPr>
        <p:spPr>
          <a:xfrm>
            <a:off x="4572000" y="1347614"/>
            <a:ext cx="1782198" cy="116627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s1ide-Rectangle 9">
            <a:extLst>
              <a:ext uri="{FF2B5EF4-FFF2-40B4-BE49-F238E27FC236}">
                <a16:creationId xmlns="" xmlns:a16="http://schemas.microsoft.com/office/drawing/2014/main" id="{5F09873F-1CAC-423B-91D4-F9284168D26F}"/>
              </a:ext>
            </a:extLst>
          </p:cNvPr>
          <p:cNvSpPr/>
          <p:nvPr/>
        </p:nvSpPr>
        <p:spPr>
          <a:xfrm>
            <a:off x="6354198" y="2513888"/>
            <a:ext cx="1782198" cy="16455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is1ide-Rectangle 10">
            <a:extLst>
              <a:ext uri="{FF2B5EF4-FFF2-40B4-BE49-F238E27FC236}">
                <a16:creationId xmlns="" xmlns:a16="http://schemas.microsoft.com/office/drawing/2014/main" id="{F81D78E0-4E58-47EB-A6FE-BEEE85690660}"/>
              </a:ext>
            </a:extLst>
          </p:cNvPr>
          <p:cNvSpPr/>
          <p:nvPr/>
        </p:nvSpPr>
        <p:spPr>
          <a:xfrm>
            <a:off x="6354198" y="1347614"/>
            <a:ext cx="1782198" cy="116627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07C94A6-5D55-4394-BCED-2BD7656E6B68}"/>
              </a:ext>
            </a:extLst>
          </p:cNvPr>
          <p:cNvGrpSpPr>
            <a:grpSpLocks/>
          </p:cNvGrpSpPr>
          <p:nvPr/>
        </p:nvGrpSpPr>
        <p:grpSpPr>
          <a:xfrm>
            <a:off x="5263678" y="2314467"/>
            <a:ext cx="398843" cy="398843"/>
            <a:chOff x="5675954" y="2249137"/>
            <a:chExt cx="648072" cy="648072"/>
          </a:xfrm>
        </p:grpSpPr>
        <p:sp>
          <p:nvSpPr>
            <p:cNvPr id="15" name="is1ide-Oval 33">
              <a:extLst>
                <a:ext uri="{FF2B5EF4-FFF2-40B4-BE49-F238E27FC236}">
                  <a16:creationId xmlns="" xmlns:a16="http://schemas.microsoft.com/office/drawing/2014/main" id="{408FD684-CDB3-4713-A2C3-7668C46C947F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rgbClr val="FF7A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s1ide-Freeform 428">
              <a:extLst>
                <a:ext uri="{FF2B5EF4-FFF2-40B4-BE49-F238E27FC236}">
                  <a16:creationId xmlns="" xmlns:a16="http://schemas.microsoft.com/office/drawing/2014/main" id="{DA44D6D1-35B4-4B52-894E-DD84881A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2639D8C-A6E4-477E-973B-510C7DBF734E}"/>
              </a:ext>
            </a:extLst>
          </p:cNvPr>
          <p:cNvGrpSpPr>
            <a:grpSpLocks/>
          </p:cNvGrpSpPr>
          <p:nvPr/>
        </p:nvGrpSpPr>
        <p:grpSpPr>
          <a:xfrm>
            <a:off x="3481480" y="2314467"/>
            <a:ext cx="398843" cy="398843"/>
            <a:chOff x="4792557" y="2249137"/>
            <a:chExt cx="648072" cy="648072"/>
          </a:xfrm>
        </p:grpSpPr>
        <p:sp>
          <p:nvSpPr>
            <p:cNvPr id="18" name="is1ide-Oval 31">
              <a:extLst>
                <a:ext uri="{FF2B5EF4-FFF2-40B4-BE49-F238E27FC236}">
                  <a16:creationId xmlns="" xmlns:a16="http://schemas.microsoft.com/office/drawing/2014/main" id="{662A2680-C662-4628-AC71-56E8947D829B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rgbClr val="8BC44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s1ide-Freeform 70">
              <a:extLst>
                <a:ext uri="{FF2B5EF4-FFF2-40B4-BE49-F238E27FC236}">
                  <a16:creationId xmlns="" xmlns:a16="http://schemas.microsoft.com/office/drawing/2014/main" id="{EEAA380F-8A83-4F57-8CE0-6DBE80799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37DD060-468A-4B0C-9241-A19162D2E974}"/>
              </a:ext>
            </a:extLst>
          </p:cNvPr>
          <p:cNvGrpSpPr>
            <a:grpSpLocks/>
          </p:cNvGrpSpPr>
          <p:nvPr/>
        </p:nvGrpSpPr>
        <p:grpSpPr>
          <a:xfrm>
            <a:off x="7045876" y="2314467"/>
            <a:ext cx="398843" cy="398843"/>
            <a:chOff x="6559351" y="2249137"/>
            <a:chExt cx="648072" cy="648072"/>
          </a:xfrm>
        </p:grpSpPr>
        <p:sp>
          <p:nvSpPr>
            <p:cNvPr id="21" name="is1ide-Oval 29">
              <a:extLst>
                <a:ext uri="{FF2B5EF4-FFF2-40B4-BE49-F238E27FC236}">
                  <a16:creationId xmlns="" xmlns:a16="http://schemas.microsoft.com/office/drawing/2014/main" id="{89D04D87-F065-4BC8-BF28-7F2197953974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rgbClr val="4CBF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ïďê-AutoShape 75">
              <a:extLst>
                <a:ext uri="{FF2B5EF4-FFF2-40B4-BE49-F238E27FC236}">
                  <a16:creationId xmlns="" xmlns:a16="http://schemas.microsoft.com/office/drawing/2014/main" id="{1121ED12-BE5A-4706-916F-AFBF18BD7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6D8B8AE-5611-4FB8-AB9E-0ABBED40BC1D}"/>
              </a:ext>
            </a:extLst>
          </p:cNvPr>
          <p:cNvGrpSpPr/>
          <p:nvPr/>
        </p:nvGrpSpPr>
        <p:grpSpPr>
          <a:xfrm>
            <a:off x="2714140" y="3008375"/>
            <a:ext cx="1933522" cy="784502"/>
            <a:chOff x="8662573" y="1518902"/>
            <a:chExt cx="2578029" cy="1046002"/>
          </a:xfrm>
        </p:grpSpPr>
        <p:sp>
          <p:nvSpPr>
            <p:cNvPr id="24" name="ïşḻïďê-TextBox 5">
              <a:extLst>
                <a:ext uri="{FF2B5EF4-FFF2-40B4-BE49-F238E27FC236}">
                  <a16:creationId xmlns="" xmlns:a16="http://schemas.microsoft.com/office/drawing/2014/main" id="{AE08CA39-D5C5-40FD-9A8B-C4A92F7688D8}"/>
                </a:ext>
              </a:extLst>
            </p:cNvPr>
            <p:cNvSpPr txBox="1"/>
            <p:nvPr/>
          </p:nvSpPr>
          <p:spPr>
            <a:xfrm>
              <a:off x="9066104" y="1839896"/>
              <a:ext cx="1770968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5" name="ïşḻïďê-Rectangle 28">
              <a:extLst>
                <a:ext uri="{FF2B5EF4-FFF2-40B4-BE49-F238E27FC236}">
                  <a16:creationId xmlns="" xmlns:a16="http://schemas.microsoft.com/office/drawing/2014/main" id="{0E59D6AE-A788-4917-8DDB-70A49BB15B93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B2C5108F-E10E-4124-AB37-232DA7E97F5C}"/>
              </a:ext>
            </a:extLst>
          </p:cNvPr>
          <p:cNvGrpSpPr/>
          <p:nvPr/>
        </p:nvGrpSpPr>
        <p:grpSpPr>
          <a:xfrm>
            <a:off x="4496338" y="3008375"/>
            <a:ext cx="1933522" cy="784502"/>
            <a:chOff x="8662573" y="1518902"/>
            <a:chExt cx="2578029" cy="1046002"/>
          </a:xfrm>
        </p:grpSpPr>
        <p:sp>
          <p:nvSpPr>
            <p:cNvPr id="27" name="ïşḻïďê-TextBox 5">
              <a:extLst>
                <a:ext uri="{FF2B5EF4-FFF2-40B4-BE49-F238E27FC236}">
                  <a16:creationId xmlns="" xmlns:a16="http://schemas.microsoft.com/office/drawing/2014/main" id="{C9793B5E-245B-465D-8ADD-FB47E5ADE10C}"/>
                </a:ext>
              </a:extLst>
            </p:cNvPr>
            <p:cNvSpPr txBox="1"/>
            <p:nvPr/>
          </p:nvSpPr>
          <p:spPr>
            <a:xfrm>
              <a:off x="9066104" y="1839896"/>
              <a:ext cx="1770968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8" name="ïşḻïďê-Rectangle 26">
              <a:extLst>
                <a:ext uri="{FF2B5EF4-FFF2-40B4-BE49-F238E27FC236}">
                  <a16:creationId xmlns="" xmlns:a16="http://schemas.microsoft.com/office/drawing/2014/main" id="{3F0A674B-9543-4D3E-8014-CF631597148A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D66C4AE-A1D4-4775-AA0E-0A0DD351341F}"/>
              </a:ext>
            </a:extLst>
          </p:cNvPr>
          <p:cNvGrpSpPr/>
          <p:nvPr/>
        </p:nvGrpSpPr>
        <p:grpSpPr>
          <a:xfrm>
            <a:off x="931942" y="3008375"/>
            <a:ext cx="1933522" cy="784502"/>
            <a:chOff x="8662573" y="1518902"/>
            <a:chExt cx="2578029" cy="1046002"/>
          </a:xfrm>
        </p:grpSpPr>
        <p:sp>
          <p:nvSpPr>
            <p:cNvPr id="30" name="ïşḻïďê-TextBox 5">
              <a:extLst>
                <a:ext uri="{FF2B5EF4-FFF2-40B4-BE49-F238E27FC236}">
                  <a16:creationId xmlns="" xmlns:a16="http://schemas.microsoft.com/office/drawing/2014/main" id="{671C1BB3-2ACA-4D74-BAE0-3F0BDB4674C5}"/>
                </a:ext>
              </a:extLst>
            </p:cNvPr>
            <p:cNvSpPr txBox="1"/>
            <p:nvPr/>
          </p:nvSpPr>
          <p:spPr>
            <a:xfrm>
              <a:off x="8965221" y="1839896"/>
              <a:ext cx="1972733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1" name="ïşḻïďê-Rectangle 24">
              <a:extLst>
                <a:ext uri="{FF2B5EF4-FFF2-40B4-BE49-F238E27FC236}">
                  <a16:creationId xmlns="" xmlns:a16="http://schemas.microsoft.com/office/drawing/2014/main" id="{C6EE7A09-4530-4825-AE6F-60D187FBF2E4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A408C748-5034-4020-87A4-A13ABD97D208}"/>
              </a:ext>
            </a:extLst>
          </p:cNvPr>
          <p:cNvGrpSpPr/>
          <p:nvPr/>
        </p:nvGrpSpPr>
        <p:grpSpPr>
          <a:xfrm>
            <a:off x="6278536" y="3008375"/>
            <a:ext cx="1933522" cy="784502"/>
            <a:chOff x="8662573" y="1518902"/>
            <a:chExt cx="2578029" cy="1046002"/>
          </a:xfrm>
        </p:grpSpPr>
        <p:sp>
          <p:nvSpPr>
            <p:cNvPr id="33" name="ïşḻïďê-TextBox 5">
              <a:extLst>
                <a:ext uri="{FF2B5EF4-FFF2-40B4-BE49-F238E27FC236}">
                  <a16:creationId xmlns="" xmlns:a16="http://schemas.microsoft.com/office/drawing/2014/main" id="{3ACF6E56-0793-471C-8F28-7BAC53DD8ED7}"/>
                </a:ext>
              </a:extLst>
            </p:cNvPr>
            <p:cNvSpPr txBox="1"/>
            <p:nvPr/>
          </p:nvSpPr>
          <p:spPr>
            <a:xfrm>
              <a:off x="9066104" y="1839896"/>
              <a:ext cx="1770968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ïşḻïďê-Rectangle 22">
              <a:extLst>
                <a:ext uri="{FF2B5EF4-FFF2-40B4-BE49-F238E27FC236}">
                  <a16:creationId xmlns="" xmlns:a16="http://schemas.microsoft.com/office/drawing/2014/main" id="{55495D5F-45CD-4AAD-B943-9B77EB43C37D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645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3246208" y="1115866"/>
            <a:ext cx="2653173" cy="1600694"/>
            <a:chOff x="0" y="0"/>
            <a:chExt cx="3536515" cy="2133600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6" name="组合 2"/>
          <p:cNvGrpSpPr/>
          <p:nvPr/>
        </p:nvGrpSpPr>
        <p:grpSpPr bwMode="auto">
          <a:xfrm>
            <a:off x="654958" y="1115866"/>
            <a:ext cx="2653173" cy="1600694"/>
            <a:chOff x="0" y="0"/>
            <a:chExt cx="3536515" cy="213360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5837458" y="1115866"/>
            <a:ext cx="2651983" cy="1600694"/>
            <a:chOff x="0" y="0"/>
            <a:chExt cx="3536515" cy="2133600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48458" y="2212504"/>
            <a:ext cx="851878" cy="852215"/>
            <a:chOff x="1548458" y="2212504"/>
            <a:chExt cx="851878" cy="852215"/>
          </a:xfrm>
        </p:grpSpPr>
        <p:grpSp>
          <p:nvGrpSpPr>
            <p:cNvPr id="13" name="组合 12"/>
            <p:cNvGrpSpPr/>
            <p:nvPr/>
          </p:nvGrpSpPr>
          <p:grpSpPr>
            <a:xfrm>
              <a:off x="1548458" y="2212504"/>
              <a:ext cx="851878" cy="852215"/>
              <a:chOff x="1677608" y="2996952"/>
              <a:chExt cx="1395643" cy="1395643"/>
            </a:xfrm>
          </p:grpSpPr>
          <p:sp>
            <p:nvSpPr>
              <p:cNvPr id="18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0887ED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815729" y="2495859"/>
              <a:ext cx="317335" cy="292709"/>
              <a:chOff x="7339246" y="1487600"/>
              <a:chExt cx="423150" cy="390158"/>
            </a:xfrm>
          </p:grpSpPr>
          <p:sp>
            <p:nvSpPr>
              <p:cNvPr id="15" name="Freeform 364"/>
              <p:cNvSpPr/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365"/>
              <p:cNvSpPr/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366"/>
              <p:cNvSpPr/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177461" y="2240248"/>
            <a:ext cx="851878" cy="852215"/>
            <a:chOff x="4177461" y="2240248"/>
            <a:chExt cx="851878" cy="852215"/>
          </a:xfrm>
        </p:grpSpPr>
        <p:grpSp>
          <p:nvGrpSpPr>
            <p:cNvPr id="21" name="组合 20"/>
            <p:cNvGrpSpPr/>
            <p:nvPr/>
          </p:nvGrpSpPr>
          <p:grpSpPr>
            <a:xfrm>
              <a:off x="4177461" y="2240248"/>
              <a:ext cx="851878" cy="852215"/>
              <a:chOff x="1677608" y="2996952"/>
              <a:chExt cx="1395643" cy="1395643"/>
            </a:xfrm>
          </p:grpSpPr>
          <p:sp>
            <p:nvSpPr>
              <p:cNvPr id="25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8BC44B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437429" y="2502662"/>
              <a:ext cx="336611" cy="342865"/>
              <a:chOff x="2000378" y="1974523"/>
              <a:chExt cx="576064" cy="586534"/>
            </a:xfrm>
          </p:grpSpPr>
          <p:sp>
            <p:nvSpPr>
              <p:cNvPr id="23" name="Freeform 562"/>
              <p:cNvSpPr>
                <a:spLocks noEditPoints="1"/>
              </p:cNvSpPr>
              <p:nvPr/>
            </p:nvSpPr>
            <p:spPr bwMode="auto">
              <a:xfrm>
                <a:off x="2000378" y="1974523"/>
                <a:ext cx="576064" cy="504844"/>
              </a:xfrm>
              <a:custGeom>
                <a:avLst/>
                <a:gdLst>
                  <a:gd name="T0" fmla="*/ 182 w 233"/>
                  <a:gd name="T1" fmla="*/ 7 h 204"/>
                  <a:gd name="T2" fmla="*/ 183 w 233"/>
                  <a:gd name="T3" fmla="*/ 0 h 204"/>
                  <a:gd name="T4" fmla="*/ 116 w 233"/>
                  <a:gd name="T5" fmla="*/ 0 h 204"/>
                  <a:gd name="T6" fmla="*/ 50 w 233"/>
                  <a:gd name="T7" fmla="*/ 0 h 204"/>
                  <a:gd name="T8" fmla="*/ 50 w 233"/>
                  <a:gd name="T9" fmla="*/ 7 h 204"/>
                  <a:gd name="T10" fmla="*/ 0 w 233"/>
                  <a:gd name="T11" fmla="*/ 7 h 204"/>
                  <a:gd name="T12" fmla="*/ 0 w 233"/>
                  <a:gd name="T13" fmla="*/ 14 h 204"/>
                  <a:gd name="T14" fmla="*/ 31 w 233"/>
                  <a:gd name="T15" fmla="*/ 95 h 204"/>
                  <a:gd name="T16" fmla="*/ 86 w 233"/>
                  <a:gd name="T17" fmla="*/ 131 h 204"/>
                  <a:gd name="T18" fmla="*/ 100 w 233"/>
                  <a:gd name="T19" fmla="*/ 143 h 204"/>
                  <a:gd name="T20" fmla="*/ 100 w 233"/>
                  <a:gd name="T21" fmla="*/ 186 h 204"/>
                  <a:gd name="T22" fmla="*/ 83 w 233"/>
                  <a:gd name="T23" fmla="*/ 204 h 204"/>
                  <a:gd name="T24" fmla="*/ 116 w 233"/>
                  <a:gd name="T25" fmla="*/ 204 h 204"/>
                  <a:gd name="T26" fmla="*/ 150 w 233"/>
                  <a:gd name="T27" fmla="*/ 204 h 204"/>
                  <a:gd name="T28" fmla="*/ 133 w 233"/>
                  <a:gd name="T29" fmla="*/ 186 h 204"/>
                  <a:gd name="T30" fmla="*/ 133 w 233"/>
                  <a:gd name="T31" fmla="*/ 143 h 204"/>
                  <a:gd name="T32" fmla="*/ 147 w 233"/>
                  <a:gd name="T33" fmla="*/ 131 h 204"/>
                  <a:gd name="T34" fmla="*/ 202 w 233"/>
                  <a:gd name="T35" fmla="*/ 95 h 204"/>
                  <a:gd name="T36" fmla="*/ 233 w 233"/>
                  <a:gd name="T37" fmla="*/ 14 h 204"/>
                  <a:gd name="T38" fmla="*/ 233 w 233"/>
                  <a:gd name="T39" fmla="*/ 7 h 204"/>
                  <a:gd name="T40" fmla="*/ 182 w 233"/>
                  <a:gd name="T41" fmla="*/ 7 h 204"/>
                  <a:gd name="T42" fmla="*/ 42 w 233"/>
                  <a:gd name="T43" fmla="*/ 86 h 204"/>
                  <a:gd name="T44" fmla="*/ 15 w 233"/>
                  <a:gd name="T45" fmla="*/ 21 h 204"/>
                  <a:gd name="T46" fmla="*/ 51 w 233"/>
                  <a:gd name="T47" fmla="*/ 21 h 204"/>
                  <a:gd name="T48" fmla="*/ 53 w 233"/>
                  <a:gd name="T49" fmla="*/ 49 h 204"/>
                  <a:gd name="T50" fmla="*/ 69 w 233"/>
                  <a:gd name="T51" fmla="*/ 107 h 204"/>
                  <a:gd name="T52" fmla="*/ 42 w 233"/>
                  <a:gd name="T53" fmla="*/ 86 h 204"/>
                  <a:gd name="T54" fmla="*/ 190 w 233"/>
                  <a:gd name="T55" fmla="*/ 86 h 204"/>
                  <a:gd name="T56" fmla="*/ 163 w 233"/>
                  <a:gd name="T57" fmla="*/ 107 h 204"/>
                  <a:gd name="T58" fmla="*/ 180 w 233"/>
                  <a:gd name="T59" fmla="*/ 49 h 204"/>
                  <a:gd name="T60" fmla="*/ 181 w 233"/>
                  <a:gd name="T61" fmla="*/ 21 h 204"/>
                  <a:gd name="T62" fmla="*/ 218 w 233"/>
                  <a:gd name="T63" fmla="*/ 21 h 204"/>
                  <a:gd name="T64" fmla="*/ 190 w 233"/>
                  <a:gd name="T6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3" h="204">
                    <a:moveTo>
                      <a:pt x="182" y="7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58"/>
                      <a:pt x="31" y="95"/>
                    </a:cubicBezTo>
                    <a:cubicBezTo>
                      <a:pt x="32" y="96"/>
                      <a:pt x="52" y="119"/>
                      <a:pt x="86" y="131"/>
                    </a:cubicBezTo>
                    <a:cubicBezTo>
                      <a:pt x="93" y="139"/>
                      <a:pt x="100" y="143"/>
                      <a:pt x="100" y="143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33" y="186"/>
                      <a:pt x="133" y="186"/>
                      <a:pt x="133" y="186"/>
                    </a:cubicBezTo>
                    <a:cubicBezTo>
                      <a:pt x="133" y="143"/>
                      <a:pt x="133" y="143"/>
                      <a:pt x="133" y="143"/>
                    </a:cubicBezTo>
                    <a:cubicBezTo>
                      <a:pt x="133" y="143"/>
                      <a:pt x="139" y="139"/>
                      <a:pt x="147" y="131"/>
                    </a:cubicBezTo>
                    <a:cubicBezTo>
                      <a:pt x="181" y="119"/>
                      <a:pt x="201" y="96"/>
                      <a:pt x="202" y="95"/>
                    </a:cubicBezTo>
                    <a:cubicBezTo>
                      <a:pt x="233" y="58"/>
                      <a:pt x="233" y="16"/>
                      <a:pt x="233" y="14"/>
                    </a:cubicBezTo>
                    <a:cubicBezTo>
                      <a:pt x="233" y="7"/>
                      <a:pt x="233" y="7"/>
                      <a:pt x="233" y="7"/>
                    </a:cubicBezTo>
                    <a:lnTo>
                      <a:pt x="182" y="7"/>
                    </a:lnTo>
                    <a:close/>
                    <a:moveTo>
                      <a:pt x="42" y="86"/>
                    </a:moveTo>
                    <a:cubicBezTo>
                      <a:pt x="22" y="61"/>
                      <a:pt x="16" y="34"/>
                      <a:pt x="15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5" y="74"/>
                      <a:pt x="62" y="93"/>
                      <a:pt x="69" y="107"/>
                    </a:cubicBezTo>
                    <a:cubicBezTo>
                      <a:pt x="52" y="97"/>
                      <a:pt x="43" y="86"/>
                      <a:pt x="42" y="86"/>
                    </a:cubicBezTo>
                    <a:close/>
                    <a:moveTo>
                      <a:pt x="190" y="86"/>
                    </a:moveTo>
                    <a:cubicBezTo>
                      <a:pt x="190" y="86"/>
                      <a:pt x="180" y="97"/>
                      <a:pt x="163" y="107"/>
                    </a:cubicBezTo>
                    <a:cubicBezTo>
                      <a:pt x="171" y="93"/>
                      <a:pt x="178" y="74"/>
                      <a:pt x="180" y="49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218" y="21"/>
                      <a:pt x="218" y="21"/>
                      <a:pt x="218" y="21"/>
                    </a:cubicBezTo>
                    <a:cubicBezTo>
                      <a:pt x="216" y="34"/>
                      <a:pt x="211" y="61"/>
                      <a:pt x="190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563"/>
              <p:cNvSpPr/>
              <p:nvPr/>
            </p:nvSpPr>
            <p:spPr bwMode="auto">
              <a:xfrm>
                <a:off x="2129730" y="2488785"/>
                <a:ext cx="317360" cy="72272"/>
              </a:xfrm>
              <a:custGeom>
                <a:avLst/>
                <a:gdLst>
                  <a:gd name="T0" fmla="*/ 0 w 303"/>
                  <a:gd name="T1" fmla="*/ 0 h 69"/>
                  <a:gd name="T2" fmla="*/ 0 w 303"/>
                  <a:gd name="T3" fmla="*/ 69 h 69"/>
                  <a:gd name="T4" fmla="*/ 152 w 303"/>
                  <a:gd name="T5" fmla="*/ 69 h 69"/>
                  <a:gd name="T6" fmla="*/ 303 w 303"/>
                  <a:gd name="T7" fmla="*/ 69 h 69"/>
                  <a:gd name="T8" fmla="*/ 303 w 303"/>
                  <a:gd name="T9" fmla="*/ 0 h 69"/>
                  <a:gd name="T10" fmla="*/ 152 w 303"/>
                  <a:gd name="T11" fmla="*/ 0 h 69"/>
                  <a:gd name="T12" fmla="*/ 0 w 303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69">
                    <a:moveTo>
                      <a:pt x="0" y="0"/>
                    </a:moveTo>
                    <a:lnTo>
                      <a:pt x="0" y="69"/>
                    </a:lnTo>
                    <a:lnTo>
                      <a:pt x="152" y="69"/>
                    </a:lnTo>
                    <a:lnTo>
                      <a:pt x="303" y="69"/>
                    </a:lnTo>
                    <a:lnTo>
                      <a:pt x="303" y="0"/>
                    </a:lnTo>
                    <a:lnTo>
                      <a:pt x="1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745252" y="2228100"/>
            <a:ext cx="851878" cy="852215"/>
            <a:chOff x="6745252" y="2228100"/>
            <a:chExt cx="851878" cy="852215"/>
          </a:xfrm>
        </p:grpSpPr>
        <p:grpSp>
          <p:nvGrpSpPr>
            <p:cNvPr id="28" name="组合 27"/>
            <p:cNvGrpSpPr/>
            <p:nvPr/>
          </p:nvGrpSpPr>
          <p:grpSpPr>
            <a:xfrm>
              <a:off x="6745252" y="2228100"/>
              <a:ext cx="851878" cy="852215"/>
              <a:chOff x="1677608" y="2996952"/>
              <a:chExt cx="1395643" cy="1395643"/>
            </a:xfrm>
          </p:grpSpPr>
          <p:sp>
            <p:nvSpPr>
              <p:cNvPr id="30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FF7A60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133"/>
            <p:cNvSpPr/>
            <p:nvPr/>
          </p:nvSpPr>
          <p:spPr bwMode="auto">
            <a:xfrm>
              <a:off x="6968550" y="2428283"/>
              <a:ext cx="409950" cy="369491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矩形 38"/>
          <p:cNvSpPr>
            <a:spLocks noChangeArrowheads="1"/>
          </p:cNvSpPr>
          <p:nvPr/>
        </p:nvSpPr>
        <p:spPr bwMode="auto">
          <a:xfrm>
            <a:off x="1258865" y="3236708"/>
            <a:ext cx="1446555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cs typeface="+mn-ea"/>
                <a:sym typeface="+mn-lt"/>
              </a:rPr>
              <a:t>添加标题文本</a:t>
            </a:r>
            <a:endParaRPr lang="en-US" sz="1700" b="1" dirty="0"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108665" y="3711281"/>
            <a:ext cx="1746950" cy="85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4" name="矩形 51"/>
          <p:cNvSpPr>
            <a:spLocks noChangeArrowheads="1"/>
          </p:cNvSpPr>
          <p:nvPr/>
        </p:nvSpPr>
        <p:spPr bwMode="auto">
          <a:xfrm>
            <a:off x="3850113" y="3236708"/>
            <a:ext cx="1446554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cs typeface="+mn-ea"/>
                <a:sym typeface="+mn-lt"/>
              </a:rPr>
              <a:t>添加标题文本</a:t>
            </a:r>
            <a:endParaRPr lang="en-US" sz="1700" b="1" dirty="0">
              <a:cs typeface="+mn-ea"/>
              <a:sym typeface="+mn-lt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698724" y="3711281"/>
            <a:ext cx="1746951" cy="86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6" name="矩形 53"/>
          <p:cNvSpPr>
            <a:spLocks noChangeArrowheads="1"/>
          </p:cNvSpPr>
          <p:nvPr/>
        </p:nvSpPr>
        <p:spPr bwMode="auto">
          <a:xfrm>
            <a:off x="6440172" y="3236708"/>
            <a:ext cx="1446555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cs typeface="+mn-ea"/>
                <a:sym typeface="+mn-lt"/>
              </a:rPr>
              <a:t>添加标题文本</a:t>
            </a:r>
            <a:endParaRPr lang="en-US" sz="1700" b="1" dirty="0">
              <a:cs typeface="+mn-ea"/>
              <a:sym typeface="+mn-lt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289974" y="3711281"/>
            <a:ext cx="1746951" cy="86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8" name="矩形 36"/>
          <p:cNvSpPr>
            <a:spLocks noChangeArrowheads="1"/>
          </p:cNvSpPr>
          <p:nvPr/>
        </p:nvSpPr>
        <p:spPr bwMode="auto">
          <a:xfrm>
            <a:off x="1336114" y="3598975"/>
            <a:ext cx="1350403" cy="34300"/>
          </a:xfrm>
          <a:prstGeom prst="rect">
            <a:avLst/>
          </a:prstGeom>
          <a:solidFill>
            <a:srgbClr val="0887ED"/>
          </a:solidFill>
          <a:ln>
            <a:noFill/>
          </a:ln>
        </p:spPr>
        <p:txBody>
          <a:bodyPr lIns="68589" tIns="34295" rIns="68589" bIns="34295" anchor="ctr"/>
          <a:lstStyle/>
          <a:p>
            <a:pPr algn="ctr"/>
            <a:endParaRPr lang="zh-CN" altLang="zh-CN" sz="1500">
              <a:cs typeface="+mn-ea"/>
              <a:sym typeface="+mn-lt"/>
            </a:endParaRPr>
          </a:p>
        </p:txBody>
      </p:sp>
      <p:sp>
        <p:nvSpPr>
          <p:cNvPr id="39" name="矩形 36"/>
          <p:cNvSpPr>
            <a:spLocks noChangeArrowheads="1"/>
          </p:cNvSpPr>
          <p:nvPr/>
        </p:nvSpPr>
        <p:spPr bwMode="auto">
          <a:xfrm>
            <a:off x="3932871" y="3598975"/>
            <a:ext cx="1350403" cy="34300"/>
          </a:xfrm>
          <a:prstGeom prst="rect">
            <a:avLst/>
          </a:prstGeom>
          <a:solidFill>
            <a:srgbClr val="8BC44B"/>
          </a:solidFill>
          <a:ln>
            <a:noFill/>
          </a:ln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6"/>
          <p:cNvSpPr>
            <a:spLocks noChangeArrowheads="1"/>
          </p:cNvSpPr>
          <p:nvPr/>
        </p:nvSpPr>
        <p:spPr bwMode="auto">
          <a:xfrm>
            <a:off x="6517423" y="3598975"/>
            <a:ext cx="1350403" cy="34300"/>
          </a:xfrm>
          <a:prstGeom prst="rect">
            <a:avLst/>
          </a:prstGeom>
          <a:solidFill>
            <a:srgbClr val="FF7A60"/>
          </a:solidFill>
          <a:ln>
            <a:noFill/>
          </a:ln>
        </p:spPr>
        <p:txBody>
          <a:bodyPr lIns="68589" tIns="34295" rIns="68589" bIns="34295" anchor="ctr"/>
          <a:lstStyle/>
          <a:p>
            <a:pPr algn="ctr"/>
            <a:endParaRPr lang="zh-CN" altLang="zh-CN" sz="15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73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" name="TextBox 17"/>
          <p:cNvSpPr txBox="1"/>
          <p:nvPr/>
        </p:nvSpPr>
        <p:spPr>
          <a:xfrm>
            <a:off x="952913" y="3982429"/>
            <a:ext cx="7346165" cy="57245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2913" y="1205889"/>
            <a:ext cx="7346165" cy="2531720"/>
            <a:chOff x="987608" y="1738324"/>
            <a:chExt cx="7346165" cy="2531720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87608" y="1805417"/>
              <a:ext cx="3243366" cy="2464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585523" y="2010364"/>
              <a:ext cx="3748250" cy="305295"/>
            </a:xfrm>
            <a:custGeom>
              <a:avLst/>
              <a:gdLst>
                <a:gd name="T0" fmla="*/ 5 w 374"/>
                <a:gd name="T1" fmla="*/ 0 h 27"/>
                <a:gd name="T2" fmla="*/ 369 w 374"/>
                <a:gd name="T3" fmla="*/ 0 h 27"/>
                <a:gd name="T4" fmla="*/ 374 w 374"/>
                <a:gd name="T5" fmla="*/ 4 h 27"/>
                <a:gd name="T6" fmla="*/ 374 w 374"/>
                <a:gd name="T7" fmla="*/ 23 h 27"/>
                <a:gd name="T8" fmla="*/ 369 w 374"/>
                <a:gd name="T9" fmla="*/ 27 h 27"/>
                <a:gd name="T10" fmla="*/ 5 w 374"/>
                <a:gd name="T11" fmla="*/ 27 h 27"/>
                <a:gd name="T12" fmla="*/ 0 w 374"/>
                <a:gd name="T13" fmla="*/ 23 h 27"/>
                <a:gd name="T14" fmla="*/ 0 w 374"/>
                <a:gd name="T15" fmla="*/ 4 h 27"/>
                <a:gd name="T16" fmla="*/ 5 w 37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27">
                  <a:moveTo>
                    <a:pt x="5" y="0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72" y="0"/>
                    <a:pt x="374" y="2"/>
                    <a:pt x="374" y="4"/>
                  </a:cubicBezTo>
                  <a:cubicBezTo>
                    <a:pt x="374" y="23"/>
                    <a:pt x="374" y="23"/>
                    <a:pt x="374" y="23"/>
                  </a:cubicBezTo>
                  <a:cubicBezTo>
                    <a:pt x="374" y="25"/>
                    <a:pt x="372" y="27"/>
                    <a:pt x="369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585521" y="2010364"/>
              <a:ext cx="1729853" cy="305872"/>
            </a:xfrm>
            <a:custGeom>
              <a:avLst/>
              <a:gdLst>
                <a:gd name="T0" fmla="*/ 5 w 153"/>
                <a:gd name="T1" fmla="*/ 0 h 27"/>
                <a:gd name="T2" fmla="*/ 149 w 153"/>
                <a:gd name="T3" fmla="*/ 0 h 27"/>
                <a:gd name="T4" fmla="*/ 153 w 153"/>
                <a:gd name="T5" fmla="*/ 4 h 27"/>
                <a:gd name="T6" fmla="*/ 153 w 153"/>
                <a:gd name="T7" fmla="*/ 23 h 27"/>
                <a:gd name="T8" fmla="*/ 149 w 153"/>
                <a:gd name="T9" fmla="*/ 27 h 27"/>
                <a:gd name="T10" fmla="*/ 5 w 153"/>
                <a:gd name="T11" fmla="*/ 27 h 27"/>
                <a:gd name="T12" fmla="*/ 0 w 153"/>
                <a:gd name="T13" fmla="*/ 23 h 27"/>
                <a:gd name="T14" fmla="*/ 0 w 153"/>
                <a:gd name="T15" fmla="*/ 4 h 27"/>
                <a:gd name="T16" fmla="*/ 5 w 153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27">
                  <a:moveTo>
                    <a:pt x="5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51" y="0"/>
                    <a:pt x="153" y="2"/>
                    <a:pt x="153" y="4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5"/>
                    <a:pt x="151" y="27"/>
                    <a:pt x="149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887ED"/>
            </a:solidFill>
            <a:ln>
              <a:noFill/>
            </a:ln>
          </p:spPr>
          <p:txBody>
            <a:bodyPr vert="horz" wrap="square" lIns="68573" tIns="34286" rIns="68573" bIns="34286" numCol="1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28743.76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585523" y="2665121"/>
              <a:ext cx="3748250" cy="314835"/>
            </a:xfrm>
            <a:custGeom>
              <a:avLst/>
              <a:gdLst>
                <a:gd name="T0" fmla="*/ 5 w 374"/>
                <a:gd name="T1" fmla="*/ 0 h 28"/>
                <a:gd name="T2" fmla="*/ 369 w 374"/>
                <a:gd name="T3" fmla="*/ 0 h 28"/>
                <a:gd name="T4" fmla="*/ 374 w 374"/>
                <a:gd name="T5" fmla="*/ 5 h 28"/>
                <a:gd name="T6" fmla="*/ 374 w 374"/>
                <a:gd name="T7" fmla="*/ 23 h 28"/>
                <a:gd name="T8" fmla="*/ 369 w 374"/>
                <a:gd name="T9" fmla="*/ 28 h 28"/>
                <a:gd name="T10" fmla="*/ 5 w 374"/>
                <a:gd name="T11" fmla="*/ 28 h 28"/>
                <a:gd name="T12" fmla="*/ 0 w 374"/>
                <a:gd name="T13" fmla="*/ 23 h 28"/>
                <a:gd name="T14" fmla="*/ 0 w 374"/>
                <a:gd name="T15" fmla="*/ 5 h 28"/>
                <a:gd name="T16" fmla="*/ 5 w 37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28">
                  <a:moveTo>
                    <a:pt x="5" y="0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72" y="0"/>
                    <a:pt x="374" y="2"/>
                    <a:pt x="374" y="5"/>
                  </a:cubicBezTo>
                  <a:cubicBezTo>
                    <a:pt x="374" y="23"/>
                    <a:pt x="374" y="23"/>
                    <a:pt x="374" y="23"/>
                  </a:cubicBezTo>
                  <a:cubicBezTo>
                    <a:pt x="374" y="25"/>
                    <a:pt x="372" y="28"/>
                    <a:pt x="369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5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585523" y="3319878"/>
              <a:ext cx="3748250" cy="314835"/>
            </a:xfrm>
            <a:custGeom>
              <a:avLst/>
              <a:gdLst>
                <a:gd name="T0" fmla="*/ 5 w 374"/>
                <a:gd name="T1" fmla="*/ 0 h 28"/>
                <a:gd name="T2" fmla="*/ 369 w 374"/>
                <a:gd name="T3" fmla="*/ 0 h 28"/>
                <a:gd name="T4" fmla="*/ 374 w 374"/>
                <a:gd name="T5" fmla="*/ 5 h 28"/>
                <a:gd name="T6" fmla="*/ 374 w 374"/>
                <a:gd name="T7" fmla="*/ 23 h 28"/>
                <a:gd name="T8" fmla="*/ 369 w 374"/>
                <a:gd name="T9" fmla="*/ 28 h 28"/>
                <a:gd name="T10" fmla="*/ 5 w 374"/>
                <a:gd name="T11" fmla="*/ 28 h 28"/>
                <a:gd name="T12" fmla="*/ 0 w 374"/>
                <a:gd name="T13" fmla="*/ 23 h 28"/>
                <a:gd name="T14" fmla="*/ 0 w 374"/>
                <a:gd name="T15" fmla="*/ 5 h 28"/>
                <a:gd name="T16" fmla="*/ 5 w 37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28">
                  <a:moveTo>
                    <a:pt x="5" y="0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72" y="0"/>
                    <a:pt x="374" y="2"/>
                    <a:pt x="374" y="5"/>
                  </a:cubicBezTo>
                  <a:cubicBezTo>
                    <a:pt x="374" y="23"/>
                    <a:pt x="374" y="23"/>
                    <a:pt x="374" y="23"/>
                  </a:cubicBezTo>
                  <a:cubicBezTo>
                    <a:pt x="374" y="26"/>
                    <a:pt x="372" y="28"/>
                    <a:pt x="369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585521" y="2665121"/>
              <a:ext cx="3187327" cy="315430"/>
            </a:xfrm>
            <a:custGeom>
              <a:avLst/>
              <a:gdLst>
                <a:gd name="T0" fmla="*/ 5 w 282"/>
                <a:gd name="T1" fmla="*/ 0 h 28"/>
                <a:gd name="T2" fmla="*/ 277 w 282"/>
                <a:gd name="T3" fmla="*/ 0 h 28"/>
                <a:gd name="T4" fmla="*/ 282 w 282"/>
                <a:gd name="T5" fmla="*/ 4 h 28"/>
                <a:gd name="T6" fmla="*/ 282 w 282"/>
                <a:gd name="T7" fmla="*/ 23 h 28"/>
                <a:gd name="T8" fmla="*/ 277 w 282"/>
                <a:gd name="T9" fmla="*/ 28 h 28"/>
                <a:gd name="T10" fmla="*/ 5 w 282"/>
                <a:gd name="T11" fmla="*/ 28 h 28"/>
                <a:gd name="T12" fmla="*/ 0 w 282"/>
                <a:gd name="T13" fmla="*/ 23 h 28"/>
                <a:gd name="T14" fmla="*/ 0 w 282"/>
                <a:gd name="T15" fmla="*/ 4 h 28"/>
                <a:gd name="T16" fmla="*/ 5 w 28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28">
                  <a:moveTo>
                    <a:pt x="5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9" y="0"/>
                    <a:pt x="282" y="2"/>
                    <a:pt x="282" y="4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5"/>
                    <a:pt x="279" y="28"/>
                    <a:pt x="277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8BC44B"/>
            </a:solidFill>
            <a:ln>
              <a:noFill/>
            </a:ln>
          </p:spPr>
          <p:txBody>
            <a:bodyPr vert="horz" wrap="square" lIns="68573" tIns="34286" rIns="68573" bIns="34286" numCol="1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51443.98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585522" y="3319878"/>
              <a:ext cx="2351071" cy="315430"/>
            </a:xfrm>
            <a:custGeom>
              <a:avLst/>
              <a:gdLst>
                <a:gd name="T0" fmla="*/ 5 w 208"/>
                <a:gd name="T1" fmla="*/ 0 h 28"/>
                <a:gd name="T2" fmla="*/ 204 w 208"/>
                <a:gd name="T3" fmla="*/ 0 h 28"/>
                <a:gd name="T4" fmla="*/ 208 w 208"/>
                <a:gd name="T5" fmla="*/ 5 h 28"/>
                <a:gd name="T6" fmla="*/ 208 w 208"/>
                <a:gd name="T7" fmla="*/ 23 h 28"/>
                <a:gd name="T8" fmla="*/ 204 w 208"/>
                <a:gd name="T9" fmla="*/ 28 h 28"/>
                <a:gd name="T10" fmla="*/ 5 w 208"/>
                <a:gd name="T11" fmla="*/ 28 h 28"/>
                <a:gd name="T12" fmla="*/ 0 w 208"/>
                <a:gd name="T13" fmla="*/ 23 h 28"/>
                <a:gd name="T14" fmla="*/ 0 w 208"/>
                <a:gd name="T15" fmla="*/ 5 h 28"/>
                <a:gd name="T16" fmla="*/ 5 w 20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8">
                  <a:moveTo>
                    <a:pt x="5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6" y="0"/>
                    <a:pt x="208" y="2"/>
                    <a:pt x="208" y="5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8" y="26"/>
                    <a:pt x="206" y="28"/>
                    <a:pt x="204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F7A60"/>
            </a:solidFill>
            <a:ln>
              <a:noFill/>
            </a:ln>
          </p:spPr>
          <p:txBody>
            <a:bodyPr vert="horz" wrap="square" lIns="68573" tIns="34286" rIns="68573" bIns="34286" numCol="1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36618.46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4564111" y="1738324"/>
              <a:ext cx="1008083" cy="207686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第一季度</a:t>
              </a:r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4554586" y="2400684"/>
              <a:ext cx="1401634" cy="218073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第二季度</a:t>
              </a: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4526011" y="3069782"/>
              <a:ext cx="1008083" cy="22846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第三季度</a:t>
              </a: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548302" y="3954614"/>
              <a:ext cx="3748250" cy="314835"/>
            </a:xfrm>
            <a:custGeom>
              <a:avLst/>
              <a:gdLst>
                <a:gd name="T0" fmla="*/ 5 w 374"/>
                <a:gd name="T1" fmla="*/ 0 h 28"/>
                <a:gd name="T2" fmla="*/ 369 w 374"/>
                <a:gd name="T3" fmla="*/ 0 h 28"/>
                <a:gd name="T4" fmla="*/ 374 w 374"/>
                <a:gd name="T5" fmla="*/ 5 h 28"/>
                <a:gd name="T6" fmla="*/ 374 w 374"/>
                <a:gd name="T7" fmla="*/ 23 h 28"/>
                <a:gd name="T8" fmla="*/ 369 w 374"/>
                <a:gd name="T9" fmla="*/ 28 h 28"/>
                <a:gd name="T10" fmla="*/ 5 w 374"/>
                <a:gd name="T11" fmla="*/ 28 h 28"/>
                <a:gd name="T12" fmla="*/ 0 w 374"/>
                <a:gd name="T13" fmla="*/ 23 h 28"/>
                <a:gd name="T14" fmla="*/ 0 w 374"/>
                <a:gd name="T15" fmla="*/ 5 h 28"/>
                <a:gd name="T16" fmla="*/ 5 w 37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28">
                  <a:moveTo>
                    <a:pt x="5" y="0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72" y="0"/>
                    <a:pt x="374" y="2"/>
                    <a:pt x="374" y="5"/>
                  </a:cubicBezTo>
                  <a:cubicBezTo>
                    <a:pt x="374" y="23"/>
                    <a:pt x="374" y="23"/>
                    <a:pt x="374" y="23"/>
                  </a:cubicBezTo>
                  <a:cubicBezTo>
                    <a:pt x="374" y="26"/>
                    <a:pt x="372" y="28"/>
                    <a:pt x="369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548301" y="3954614"/>
              <a:ext cx="2351071" cy="315430"/>
            </a:xfrm>
            <a:custGeom>
              <a:avLst/>
              <a:gdLst>
                <a:gd name="T0" fmla="*/ 5 w 208"/>
                <a:gd name="T1" fmla="*/ 0 h 28"/>
                <a:gd name="T2" fmla="*/ 204 w 208"/>
                <a:gd name="T3" fmla="*/ 0 h 28"/>
                <a:gd name="T4" fmla="*/ 208 w 208"/>
                <a:gd name="T5" fmla="*/ 5 h 28"/>
                <a:gd name="T6" fmla="*/ 208 w 208"/>
                <a:gd name="T7" fmla="*/ 23 h 28"/>
                <a:gd name="T8" fmla="*/ 204 w 208"/>
                <a:gd name="T9" fmla="*/ 28 h 28"/>
                <a:gd name="T10" fmla="*/ 5 w 208"/>
                <a:gd name="T11" fmla="*/ 28 h 28"/>
                <a:gd name="T12" fmla="*/ 0 w 208"/>
                <a:gd name="T13" fmla="*/ 23 h 28"/>
                <a:gd name="T14" fmla="*/ 0 w 208"/>
                <a:gd name="T15" fmla="*/ 5 h 28"/>
                <a:gd name="T16" fmla="*/ 5 w 20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8">
                  <a:moveTo>
                    <a:pt x="5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6" y="0"/>
                    <a:pt x="208" y="2"/>
                    <a:pt x="208" y="5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8" y="26"/>
                    <a:pt x="206" y="28"/>
                    <a:pt x="204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4CBFEE"/>
            </a:solidFill>
            <a:ln>
              <a:noFill/>
            </a:ln>
          </p:spPr>
          <p:txBody>
            <a:bodyPr vert="horz" wrap="square" lIns="68573" tIns="34286" rIns="68573" bIns="34286" numCol="1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36618.46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20"/>
            <p:cNvSpPr txBox="1"/>
            <p:nvPr/>
          </p:nvSpPr>
          <p:spPr>
            <a:xfrm>
              <a:off x="4526890" y="3704518"/>
              <a:ext cx="1008083" cy="22846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第四季度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303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12"/>
          <p:cNvGrpSpPr/>
          <p:nvPr/>
        </p:nvGrpSpPr>
        <p:grpSpPr>
          <a:xfrm>
            <a:off x="548413" y="1076260"/>
            <a:ext cx="8229600" cy="2097512"/>
            <a:chOff x="452438" y="1473206"/>
            <a:chExt cx="8229600" cy="2330566"/>
          </a:xfrm>
        </p:grpSpPr>
        <p:sp>
          <p:nvSpPr>
            <p:cNvPr id="4" name="TextBox 13"/>
            <p:cNvSpPr txBox="1"/>
            <p:nvPr/>
          </p:nvSpPr>
          <p:spPr>
            <a:xfrm>
              <a:off x="452438" y="1473206"/>
              <a:ext cx="329658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100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15"/>
            <p:cNvSpPr txBox="1"/>
            <p:nvPr/>
          </p:nvSpPr>
          <p:spPr>
            <a:xfrm>
              <a:off x="452438" y="3572939"/>
              <a:ext cx="202220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200">
                  <a:solidFill>
                    <a:schemeClr val="accent1"/>
                  </a:solidFill>
                  <a:cs typeface="+mn-ea"/>
                  <a:sym typeface="+mn-lt"/>
                </a:rPr>
                <a:t>0</a:t>
              </a:r>
            </a:p>
          </p:txBody>
        </p:sp>
        <p:cxnSp>
          <p:nvCxnSpPr>
            <p:cNvPr id="7" name="Straight Connector 16"/>
            <p:cNvCxnSpPr/>
            <p:nvPr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7"/>
            <p:cNvSpPr txBox="1"/>
            <p:nvPr/>
          </p:nvSpPr>
          <p:spPr>
            <a:xfrm>
              <a:off x="452438" y="2540006"/>
              <a:ext cx="265938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200">
                  <a:solidFill>
                    <a:schemeClr val="accent1"/>
                  </a:solidFill>
                  <a:cs typeface="+mn-ea"/>
                  <a:sym typeface="+mn-lt"/>
                </a:rPr>
                <a:t>50</a:t>
              </a:r>
            </a:p>
          </p:txBody>
        </p:sp>
        <p:cxnSp>
          <p:nvCxnSpPr>
            <p:cNvPr id="9" name="Straight Connector 18"/>
            <p:cNvCxnSpPr/>
            <p:nvPr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9"/>
            <p:cNvSpPr txBox="1"/>
            <p:nvPr/>
          </p:nvSpPr>
          <p:spPr>
            <a:xfrm>
              <a:off x="452438" y="2032006"/>
              <a:ext cx="265938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200">
                  <a:solidFill>
                    <a:schemeClr val="accent1"/>
                  </a:solidFill>
                  <a:cs typeface="+mn-ea"/>
                  <a:sym typeface="+mn-lt"/>
                </a:rPr>
                <a:t>75</a:t>
              </a:r>
            </a:p>
          </p:txBody>
        </p:sp>
        <p:cxnSp>
          <p:nvCxnSpPr>
            <p:cNvPr id="11" name="Straight Connector 20"/>
            <p:cNvCxnSpPr/>
            <p:nvPr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21"/>
            <p:cNvSpPr txBox="1"/>
            <p:nvPr/>
          </p:nvSpPr>
          <p:spPr>
            <a:xfrm>
              <a:off x="452438" y="3064940"/>
              <a:ext cx="265938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200">
                  <a:solidFill>
                    <a:schemeClr val="accent1"/>
                  </a:solidFill>
                  <a:cs typeface="+mn-ea"/>
                  <a:sym typeface="+mn-lt"/>
                </a:rPr>
                <a:t>25</a:t>
              </a:r>
            </a:p>
          </p:txBody>
        </p:sp>
        <p:cxnSp>
          <p:nvCxnSpPr>
            <p:cNvPr id="13" name="Straight Connector 22"/>
            <p:cNvCxnSpPr/>
            <p:nvPr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: Rounded Corners 29"/>
          <p:cNvSpPr/>
          <p:nvPr/>
        </p:nvSpPr>
        <p:spPr>
          <a:xfrm>
            <a:off x="2058479" y="2213276"/>
            <a:ext cx="378208" cy="853174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Rectangle: Rounded Corners 30"/>
          <p:cNvSpPr/>
          <p:nvPr/>
        </p:nvSpPr>
        <p:spPr>
          <a:xfrm>
            <a:off x="2553778" y="1614098"/>
            <a:ext cx="378208" cy="1452353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Rectangle: Rounded Corners 31"/>
          <p:cNvSpPr/>
          <p:nvPr/>
        </p:nvSpPr>
        <p:spPr>
          <a:xfrm>
            <a:off x="3045171" y="2084003"/>
            <a:ext cx="378208" cy="982448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Rectangle: Rounded Corners 32"/>
          <p:cNvSpPr/>
          <p:nvPr/>
        </p:nvSpPr>
        <p:spPr>
          <a:xfrm>
            <a:off x="3573597" y="1910752"/>
            <a:ext cx="378208" cy="1155699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Rectangle: Rounded Corners 33"/>
          <p:cNvSpPr/>
          <p:nvPr/>
        </p:nvSpPr>
        <p:spPr>
          <a:xfrm>
            <a:off x="4106996" y="1614097"/>
            <a:ext cx="378208" cy="1452354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Rectangle: Rounded Corners 34"/>
          <p:cNvSpPr/>
          <p:nvPr/>
        </p:nvSpPr>
        <p:spPr>
          <a:xfrm>
            <a:off x="4653096" y="1423601"/>
            <a:ext cx="378208" cy="1642849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Rectangle: Rounded Corners 35"/>
          <p:cNvSpPr/>
          <p:nvPr/>
        </p:nvSpPr>
        <p:spPr>
          <a:xfrm>
            <a:off x="5162490" y="1910752"/>
            <a:ext cx="378208" cy="1155699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Rectangle: Rounded Corners 36"/>
          <p:cNvSpPr/>
          <p:nvPr/>
        </p:nvSpPr>
        <p:spPr>
          <a:xfrm>
            <a:off x="5690925" y="2084003"/>
            <a:ext cx="378208" cy="982448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Rectangle: Rounded Corners 37"/>
          <p:cNvSpPr/>
          <p:nvPr/>
        </p:nvSpPr>
        <p:spPr>
          <a:xfrm>
            <a:off x="6224079" y="2213276"/>
            <a:ext cx="378208" cy="853174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Rectangle: Rounded Corners 38"/>
          <p:cNvSpPr/>
          <p:nvPr/>
        </p:nvSpPr>
        <p:spPr>
          <a:xfrm>
            <a:off x="6737290" y="1910752"/>
            <a:ext cx="378208" cy="1155699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Rectangle: Rounded Corners 39"/>
          <p:cNvSpPr/>
          <p:nvPr/>
        </p:nvSpPr>
        <p:spPr>
          <a:xfrm>
            <a:off x="7257993" y="1423601"/>
            <a:ext cx="378208" cy="1642849"/>
          </a:xfrm>
          <a:prstGeom prst="roundRect">
            <a:avLst>
              <a:gd name="adj" fmla="val 50000"/>
            </a:avLst>
          </a:prstGeom>
          <a:solidFill>
            <a:srgbClr val="4CBF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93666" y="3769795"/>
            <a:ext cx="1834690" cy="728806"/>
            <a:chOff x="627142" y="4048901"/>
            <a:chExt cx="1834690" cy="728806"/>
          </a:xfrm>
        </p:grpSpPr>
        <p:sp>
          <p:nvSpPr>
            <p:cNvPr id="26" name="TextBox 58"/>
            <p:cNvSpPr txBox="1"/>
            <p:nvPr/>
          </p:nvSpPr>
          <p:spPr>
            <a:xfrm>
              <a:off x="1013572" y="4048901"/>
              <a:ext cx="1061829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627142" y="4362208"/>
              <a:ext cx="1834690" cy="415499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30044" y="3133661"/>
            <a:ext cx="6110250" cy="355651"/>
            <a:chOff x="1472169" y="3249410"/>
            <a:chExt cx="6110250" cy="355651"/>
          </a:xfrm>
        </p:grpSpPr>
        <p:sp>
          <p:nvSpPr>
            <p:cNvPr id="29" name="TextBox 58"/>
            <p:cNvSpPr txBox="1"/>
            <p:nvPr/>
          </p:nvSpPr>
          <p:spPr>
            <a:xfrm>
              <a:off x="1472169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0" name="TextBox 58"/>
            <p:cNvSpPr txBox="1"/>
            <p:nvPr/>
          </p:nvSpPr>
          <p:spPr>
            <a:xfrm>
              <a:off x="2000604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1" name="TextBox 58"/>
            <p:cNvSpPr txBox="1"/>
            <p:nvPr/>
          </p:nvSpPr>
          <p:spPr>
            <a:xfrm>
              <a:off x="2474174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2" name="TextBox 58"/>
            <p:cNvSpPr txBox="1"/>
            <p:nvPr/>
          </p:nvSpPr>
          <p:spPr>
            <a:xfrm>
              <a:off x="2988815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4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3" name="TextBox 58"/>
            <p:cNvSpPr txBox="1"/>
            <p:nvPr/>
          </p:nvSpPr>
          <p:spPr>
            <a:xfrm>
              <a:off x="3474230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4" name="TextBox 58"/>
            <p:cNvSpPr txBox="1"/>
            <p:nvPr/>
          </p:nvSpPr>
          <p:spPr>
            <a:xfrm>
              <a:off x="4027205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6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5" name="TextBox 58"/>
            <p:cNvSpPr txBox="1"/>
            <p:nvPr/>
          </p:nvSpPr>
          <p:spPr>
            <a:xfrm>
              <a:off x="4612134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7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6" name="TextBox 58"/>
            <p:cNvSpPr txBox="1"/>
            <p:nvPr/>
          </p:nvSpPr>
          <p:spPr>
            <a:xfrm>
              <a:off x="5108512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8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7" name="TextBox 58"/>
            <p:cNvSpPr txBox="1"/>
            <p:nvPr/>
          </p:nvSpPr>
          <p:spPr>
            <a:xfrm>
              <a:off x="5618276" y="3249411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9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8" name="TextBox 58"/>
            <p:cNvSpPr txBox="1"/>
            <p:nvPr/>
          </p:nvSpPr>
          <p:spPr>
            <a:xfrm>
              <a:off x="6143072" y="3249410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39" name="TextBox 58"/>
            <p:cNvSpPr txBox="1"/>
            <p:nvPr/>
          </p:nvSpPr>
          <p:spPr>
            <a:xfrm>
              <a:off x="6715812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11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40" name="TextBox 58"/>
            <p:cNvSpPr txBox="1"/>
            <p:nvPr/>
          </p:nvSpPr>
          <p:spPr>
            <a:xfrm>
              <a:off x="7240608" y="3258812"/>
              <a:ext cx="341811" cy="34624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84560" y="3769795"/>
            <a:ext cx="1834690" cy="728806"/>
            <a:chOff x="1208544" y="4636536"/>
            <a:chExt cx="2446253" cy="971741"/>
          </a:xfrm>
        </p:grpSpPr>
        <p:sp>
          <p:nvSpPr>
            <p:cNvPr id="42" name="TextBox 41"/>
            <p:cNvSpPr txBox="1"/>
            <p:nvPr/>
          </p:nvSpPr>
          <p:spPr>
            <a:xfrm>
              <a:off x="1723784" y="4636536"/>
              <a:ext cx="141577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08544" y="5054279"/>
              <a:ext cx="2446253" cy="5539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365504" y="3769795"/>
            <a:ext cx="1834690" cy="728806"/>
            <a:chOff x="1208544" y="4636536"/>
            <a:chExt cx="2446253" cy="971741"/>
          </a:xfrm>
        </p:grpSpPr>
        <p:sp>
          <p:nvSpPr>
            <p:cNvPr id="45" name="TextBox 44"/>
            <p:cNvSpPr txBox="1"/>
            <p:nvPr/>
          </p:nvSpPr>
          <p:spPr>
            <a:xfrm>
              <a:off x="1723784" y="4636536"/>
              <a:ext cx="141577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08544" y="5054279"/>
              <a:ext cx="2446253" cy="5539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Rectangle: Rounded Corners 31"/>
          <p:cNvSpPr/>
          <p:nvPr/>
        </p:nvSpPr>
        <p:spPr>
          <a:xfrm>
            <a:off x="1530044" y="2092580"/>
            <a:ext cx="378208" cy="982447"/>
          </a:xfrm>
          <a:prstGeom prst="roundRect">
            <a:avLst>
              <a:gd name="adj" fmla="val 50000"/>
            </a:avLst>
          </a:prstGeom>
          <a:solidFill>
            <a:srgbClr val="0887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1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3040171" y="3000349"/>
            <a:ext cx="2022119" cy="2144739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rgbClr val="4CBFEE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3338208" y="2086340"/>
            <a:ext cx="735659" cy="733777"/>
          </a:xfrm>
          <a:prstGeom prst="ellipse">
            <a:avLst/>
          </a:prstGeom>
          <a:solidFill>
            <a:srgbClr val="4CBFEE"/>
          </a:solidFill>
          <a:ln>
            <a:noFill/>
          </a:ln>
        </p:spPr>
        <p:txBody>
          <a:bodyPr vert="horz" wrap="none" lIns="0" tIns="34299" rIns="0" bIns="342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5067950" y="2086340"/>
            <a:ext cx="739431" cy="733777"/>
          </a:xfrm>
          <a:prstGeom prst="ellipse">
            <a:avLst/>
          </a:prstGeom>
          <a:solidFill>
            <a:srgbClr val="0887ED"/>
          </a:solidFill>
          <a:ln>
            <a:noFill/>
          </a:ln>
        </p:spPr>
        <p:txBody>
          <a:bodyPr vert="horz" wrap="none" lIns="0" tIns="34299" rIns="0" bIns="342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105"/>
          <p:cNvSpPr txBox="1"/>
          <p:nvPr/>
        </p:nvSpPr>
        <p:spPr>
          <a:xfrm>
            <a:off x="782878" y="2552455"/>
            <a:ext cx="1977119" cy="1149564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</a:t>
            </a:r>
          </a:p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06"/>
          <p:cNvSpPr txBox="1"/>
          <p:nvPr/>
        </p:nvSpPr>
        <p:spPr>
          <a:xfrm>
            <a:off x="235742" y="2086340"/>
            <a:ext cx="2524255" cy="332270"/>
          </a:xfrm>
          <a:prstGeom prst="rect">
            <a:avLst/>
          </a:prstGeom>
          <a:noFill/>
        </p:spPr>
        <p:txBody>
          <a:bodyPr wrap="square" lIns="68598" tIns="0" rIns="68598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083299" y="3000349"/>
            <a:ext cx="2022119" cy="2144739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rgbClr val="0887ED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TextBox 105"/>
          <p:cNvSpPr txBox="1"/>
          <p:nvPr/>
        </p:nvSpPr>
        <p:spPr>
          <a:xfrm>
            <a:off x="6332572" y="2552455"/>
            <a:ext cx="1977119" cy="1149564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</a:t>
            </a: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06"/>
          <p:cNvSpPr txBox="1"/>
          <p:nvPr/>
        </p:nvSpPr>
        <p:spPr>
          <a:xfrm>
            <a:off x="6332572" y="2086340"/>
            <a:ext cx="2524255" cy="332270"/>
          </a:xfrm>
          <a:prstGeom prst="rect">
            <a:avLst/>
          </a:prstGeom>
          <a:noFill/>
        </p:spPr>
        <p:txBody>
          <a:bodyPr wrap="square" lIns="68598" tIns="0" rIns="6859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948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  <p:bldP spid="7" grpId="0"/>
      <p:bldP spid="10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598867" y="1574233"/>
            <a:ext cx="2626337" cy="1327655"/>
          </a:xfrm>
          <a:prstGeom prst="round2Diag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3324132" y="1574233"/>
            <a:ext cx="2626337" cy="1327655"/>
          </a:xfrm>
          <a:prstGeom prst="round2Diag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6038689" y="1574233"/>
            <a:ext cx="2626337" cy="1327655"/>
          </a:xfrm>
          <a:prstGeom prst="round2Diag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9440" y="1360766"/>
            <a:ext cx="1185191" cy="355404"/>
          </a:xfrm>
          <a:prstGeom prst="rect">
            <a:avLst/>
          </a:prstGeom>
          <a:solidFill>
            <a:srgbClr val="0887ED"/>
          </a:solidFill>
          <a:ln w="19050">
            <a:solidFill>
              <a:schemeClr val="bg1"/>
            </a:solidFill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05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044704" y="1360766"/>
            <a:ext cx="1185191" cy="355404"/>
          </a:xfrm>
          <a:prstGeom prst="rect">
            <a:avLst/>
          </a:prstGeom>
          <a:solidFill>
            <a:srgbClr val="8BC44B"/>
          </a:solidFill>
          <a:ln w="19050">
            <a:solidFill>
              <a:schemeClr val="bg1"/>
            </a:solidFill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05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759262" y="1360766"/>
            <a:ext cx="1185191" cy="355404"/>
          </a:xfrm>
          <a:prstGeom prst="rect">
            <a:avLst/>
          </a:prstGeom>
          <a:solidFill>
            <a:srgbClr val="FF7A60"/>
          </a:solidFill>
          <a:ln w="19050">
            <a:solidFill>
              <a:schemeClr val="bg1"/>
            </a:solidFill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Box 49"/>
          <p:cNvSpPr txBox="1"/>
          <p:nvPr/>
        </p:nvSpPr>
        <p:spPr>
          <a:xfrm>
            <a:off x="627768" y="3102812"/>
            <a:ext cx="24952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50"/>
          <p:cNvSpPr txBox="1"/>
          <p:nvPr/>
        </p:nvSpPr>
        <p:spPr>
          <a:xfrm>
            <a:off x="3421432" y="3124684"/>
            <a:ext cx="24211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51"/>
          <p:cNvSpPr txBox="1"/>
          <p:nvPr/>
        </p:nvSpPr>
        <p:spPr>
          <a:xfrm>
            <a:off x="6147544" y="3124684"/>
            <a:ext cx="24086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31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80208" y="4089300"/>
            <a:ext cx="3730908" cy="395027"/>
          </a:xfrm>
          <a:prstGeom prst="rect">
            <a:avLst/>
          </a:prstGeom>
          <a:solidFill>
            <a:srgbClr val="4CB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679184" y="2828167"/>
            <a:ext cx="3915966" cy="165616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185" y="1081690"/>
            <a:ext cx="3730908" cy="395027"/>
          </a:xfrm>
          <a:prstGeom prst="rect">
            <a:avLst/>
          </a:prstGeom>
          <a:solidFill>
            <a:srgbClr val="088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1918" y="1101893"/>
            <a:ext cx="246816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4985768" y="3109050"/>
            <a:ext cx="246816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项目情况说明</a:t>
            </a:r>
          </a:p>
        </p:txBody>
      </p:sp>
      <p:sp>
        <p:nvSpPr>
          <p:cNvPr id="10" name="矩形 9"/>
          <p:cNvSpPr/>
          <p:nvPr/>
        </p:nvSpPr>
        <p:spPr>
          <a:xfrm>
            <a:off x="679184" y="1702319"/>
            <a:ext cx="3730909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 </a:t>
            </a:r>
            <a:r>
              <a:rPr lang="en-US" altLang="zh-CN" sz="105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</a:t>
            </a:r>
          </a:p>
          <a:p>
            <a:pPr>
              <a:lnSpc>
                <a:spcPct val="125000"/>
              </a:lnSpc>
            </a:pPr>
            <a:r>
              <a:rPr lang="zh-CN" altLang="en-US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 ...</a:t>
            </a:r>
            <a:endParaRPr lang="zh-CN" altLang="en-US" sz="105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0208" y="3028259"/>
            <a:ext cx="3730909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 </a:t>
            </a:r>
            <a:r>
              <a:rPr lang="en-US" altLang="zh-CN" sz="105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</a:t>
            </a:r>
          </a:p>
          <a:p>
            <a:pPr>
              <a:lnSpc>
                <a:spcPct val="125000"/>
              </a:lnSpc>
            </a:pPr>
            <a:r>
              <a:rPr lang="zh-CN" altLang="en-US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... ...</a:t>
            </a:r>
            <a:endParaRPr lang="zh-CN" altLang="en-US" sz="105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25696" y="4116235"/>
            <a:ext cx="246816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4595150" y="1081690"/>
            <a:ext cx="3915966" cy="165616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034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4" grpId="0" animBg="1"/>
      <p:bldP spid="6" grpId="0" animBg="1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菱形 2"/>
          <p:cNvSpPr/>
          <p:nvPr/>
        </p:nvSpPr>
        <p:spPr>
          <a:xfrm>
            <a:off x="2422826" y="1110504"/>
            <a:ext cx="3231546" cy="3231545"/>
          </a:xfrm>
          <a:prstGeom prst="diamond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822132" y="1967824"/>
            <a:ext cx="1516903" cy="1516903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620833" y="1165830"/>
            <a:ext cx="1516903" cy="1516903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1620833" y="2769818"/>
            <a:ext cx="1516903" cy="1516903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07326" y="2203559"/>
            <a:ext cx="2547290" cy="1477372"/>
            <a:chOff x="874713" y="5065185"/>
            <a:chExt cx="3396387" cy="1969830"/>
          </a:xfrm>
        </p:grpSpPr>
        <p:sp>
          <p:nvSpPr>
            <p:cNvPr id="8" name="矩形 7"/>
            <p:cNvSpPr/>
            <p:nvPr/>
          </p:nvSpPr>
          <p:spPr>
            <a:xfrm>
              <a:off x="1272954" y="5065185"/>
              <a:ext cx="2998146" cy="430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zh-CN" altLang="en-US" sz="1500" dirty="0">
                  <a:solidFill>
                    <a:srgbClr val="0887ED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rgbClr val="0887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272954" y="5526909"/>
              <a:ext cx="2872734" cy="15081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... </a:t>
              </a:r>
              <a:r>
                <a:rPr lang="en-US" altLang="zh-CN" sz="900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...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9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54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 rot="21158151">
            <a:off x="989101" y="1316769"/>
            <a:ext cx="2067582" cy="133566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805105">
            <a:off x="2966024" y="1904564"/>
            <a:ext cx="2067582" cy="133566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812643">
            <a:off x="4762242" y="1331059"/>
            <a:ext cx="2377211" cy="153569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0689217">
            <a:off x="6281583" y="2732323"/>
            <a:ext cx="2067582" cy="133566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25017" y="3400160"/>
            <a:ext cx="4223258" cy="957999"/>
            <a:chOff x="874713" y="5065185"/>
            <a:chExt cx="5631010" cy="1277330"/>
          </a:xfrm>
        </p:grpSpPr>
        <p:sp>
          <p:nvSpPr>
            <p:cNvPr id="8" name="矩形 7"/>
            <p:cNvSpPr/>
            <p:nvPr/>
          </p:nvSpPr>
          <p:spPr>
            <a:xfrm>
              <a:off x="1272954" y="5065185"/>
              <a:ext cx="2998146" cy="430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zh-CN" altLang="en-US" sz="1500" dirty="0">
                  <a:solidFill>
                    <a:srgbClr val="0887ED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rgbClr val="0887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272953" y="5526908"/>
              <a:ext cx="5232770" cy="8156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lang="zh-CN" altLang="en-US" sz="900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洁</a:t>
              </a:r>
              <a:r>
                <a:rPr lang="zh-CN" altLang="en-US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，</a:t>
              </a:r>
              <a:r>
                <a:rPr lang="zh-CN" altLang="en-US" sz="900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根</a:t>
              </a:r>
              <a:r>
                <a:rPr lang="zh-CN" altLang="en-US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9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9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19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圆角矩形 20">
            <a:extLst>
              <a:ext uri="{FF2B5EF4-FFF2-40B4-BE49-F238E27FC236}">
                <a16:creationId xmlns="" xmlns:a16="http://schemas.microsoft.com/office/drawing/2014/main" id="{032BC09B-1752-4150-92BE-7C7BE4D0AFE8}"/>
              </a:ext>
            </a:extLst>
          </p:cNvPr>
          <p:cNvSpPr/>
          <p:nvPr/>
        </p:nvSpPr>
        <p:spPr>
          <a:xfrm>
            <a:off x="4426699" y="1971922"/>
            <a:ext cx="3478810" cy="5084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38225A4-BC95-40D2-9F63-62786A1C3D6A}"/>
              </a:ext>
            </a:extLst>
          </p:cNvPr>
          <p:cNvGrpSpPr>
            <a:grpSpLocks noChangeAspect="1"/>
          </p:cNvGrpSpPr>
          <p:nvPr/>
        </p:nvGrpSpPr>
        <p:grpSpPr>
          <a:xfrm>
            <a:off x="3779000" y="2013916"/>
            <a:ext cx="1782000" cy="424470"/>
            <a:chOff x="3123788" y="1995506"/>
            <a:chExt cx="2846141" cy="677945"/>
          </a:xfrm>
        </p:grpSpPr>
        <p:sp>
          <p:nvSpPr>
            <p:cNvPr id="5" name="圆角矩形 36">
              <a:extLst>
                <a:ext uri="{FF2B5EF4-FFF2-40B4-BE49-F238E27FC236}">
                  <a16:creationId xmlns="" xmlns:a16="http://schemas.microsoft.com/office/drawing/2014/main" id="{3C1B9ED5-EC99-4494-A829-AFB1845D7DBE}"/>
                </a:ext>
              </a:extLst>
            </p:cNvPr>
            <p:cNvSpPr/>
            <p:nvPr/>
          </p:nvSpPr>
          <p:spPr>
            <a:xfrm>
              <a:off x="3123788" y="1995506"/>
              <a:ext cx="2846141" cy="677945"/>
            </a:xfrm>
            <a:prstGeom prst="roundRect">
              <a:avLst>
                <a:gd name="adj" fmla="val 50000"/>
              </a:avLst>
            </a:prstGeom>
            <a:solidFill>
              <a:srgbClr val="0887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D758190D-70A1-45D5-9B54-56FB33D8AA80}"/>
                </a:ext>
              </a:extLst>
            </p:cNvPr>
            <p:cNvSpPr/>
            <p:nvPr/>
          </p:nvSpPr>
          <p:spPr>
            <a:xfrm>
              <a:off x="3305601" y="2087603"/>
              <a:ext cx="2535991" cy="51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" name="圆角矩形 38">
            <a:extLst>
              <a:ext uri="{FF2B5EF4-FFF2-40B4-BE49-F238E27FC236}">
                <a16:creationId xmlns="" xmlns:a16="http://schemas.microsoft.com/office/drawing/2014/main" id="{D79A1FB7-2E64-4078-86EA-0F65FFBB3405}"/>
              </a:ext>
            </a:extLst>
          </p:cNvPr>
          <p:cNvSpPr/>
          <p:nvPr/>
        </p:nvSpPr>
        <p:spPr>
          <a:xfrm>
            <a:off x="4426699" y="2802102"/>
            <a:ext cx="3478810" cy="5084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8935E2A-0AE7-4450-B8DB-61B84206C2CF}"/>
              </a:ext>
            </a:extLst>
          </p:cNvPr>
          <p:cNvGrpSpPr>
            <a:grpSpLocks noChangeAspect="1"/>
          </p:cNvGrpSpPr>
          <p:nvPr/>
        </p:nvGrpSpPr>
        <p:grpSpPr>
          <a:xfrm>
            <a:off x="3779000" y="2844096"/>
            <a:ext cx="1782000" cy="424470"/>
            <a:chOff x="3123788" y="1995506"/>
            <a:chExt cx="2846141" cy="677945"/>
          </a:xfrm>
        </p:grpSpPr>
        <p:sp>
          <p:nvSpPr>
            <p:cNvPr id="9" name="圆角矩形 40">
              <a:extLst>
                <a:ext uri="{FF2B5EF4-FFF2-40B4-BE49-F238E27FC236}">
                  <a16:creationId xmlns="" xmlns:a16="http://schemas.microsoft.com/office/drawing/2014/main" id="{7038EE49-7D03-4C97-A905-42FF463D7205}"/>
                </a:ext>
              </a:extLst>
            </p:cNvPr>
            <p:cNvSpPr/>
            <p:nvPr/>
          </p:nvSpPr>
          <p:spPr>
            <a:xfrm>
              <a:off x="3123788" y="1995506"/>
              <a:ext cx="2846141" cy="677945"/>
            </a:xfrm>
            <a:prstGeom prst="roundRect">
              <a:avLst>
                <a:gd name="adj" fmla="val 50000"/>
              </a:avLst>
            </a:prstGeom>
            <a:solidFill>
              <a:srgbClr val="8BC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ACE752E6-CEC8-451D-BED4-767840589671}"/>
                </a:ext>
              </a:extLst>
            </p:cNvPr>
            <p:cNvSpPr/>
            <p:nvPr/>
          </p:nvSpPr>
          <p:spPr>
            <a:xfrm>
              <a:off x="3305601" y="2087603"/>
              <a:ext cx="2535991" cy="51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1" name="圆角矩形 42">
            <a:extLst>
              <a:ext uri="{FF2B5EF4-FFF2-40B4-BE49-F238E27FC236}">
                <a16:creationId xmlns="" xmlns:a16="http://schemas.microsoft.com/office/drawing/2014/main" id="{4619ABEC-0DAD-4B45-A2B8-0F4C356AEFDA}"/>
              </a:ext>
            </a:extLst>
          </p:cNvPr>
          <p:cNvSpPr/>
          <p:nvPr/>
        </p:nvSpPr>
        <p:spPr>
          <a:xfrm>
            <a:off x="4426699" y="3560672"/>
            <a:ext cx="3478810" cy="5084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B7F2FEA-3F3A-4DFF-AD1E-D737BE100496}"/>
              </a:ext>
            </a:extLst>
          </p:cNvPr>
          <p:cNvGrpSpPr>
            <a:grpSpLocks noChangeAspect="1"/>
          </p:cNvGrpSpPr>
          <p:nvPr/>
        </p:nvGrpSpPr>
        <p:grpSpPr>
          <a:xfrm>
            <a:off x="3779000" y="3602666"/>
            <a:ext cx="1782000" cy="424470"/>
            <a:chOff x="3123788" y="1995506"/>
            <a:chExt cx="2846141" cy="677945"/>
          </a:xfrm>
        </p:grpSpPr>
        <p:sp>
          <p:nvSpPr>
            <p:cNvPr id="13" name="圆角矩形 44">
              <a:extLst>
                <a:ext uri="{FF2B5EF4-FFF2-40B4-BE49-F238E27FC236}">
                  <a16:creationId xmlns="" xmlns:a16="http://schemas.microsoft.com/office/drawing/2014/main" id="{47437032-3B23-442B-9162-0A8B331AA098}"/>
                </a:ext>
              </a:extLst>
            </p:cNvPr>
            <p:cNvSpPr/>
            <p:nvPr/>
          </p:nvSpPr>
          <p:spPr>
            <a:xfrm>
              <a:off x="3123788" y="1995506"/>
              <a:ext cx="2846141" cy="677945"/>
            </a:xfrm>
            <a:prstGeom prst="roundRect">
              <a:avLst>
                <a:gd name="adj" fmla="val 50000"/>
              </a:avLst>
            </a:prstGeom>
            <a:solidFill>
              <a:srgbClr val="FF7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66019488-2D42-4421-9FF0-3DEB95D23C35}"/>
                </a:ext>
              </a:extLst>
            </p:cNvPr>
            <p:cNvSpPr/>
            <p:nvPr/>
          </p:nvSpPr>
          <p:spPr>
            <a:xfrm>
              <a:off x="3305601" y="2087603"/>
              <a:ext cx="2535991" cy="51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5" name="矩形 6">
            <a:extLst>
              <a:ext uri="{FF2B5EF4-FFF2-40B4-BE49-F238E27FC236}">
                <a16:creationId xmlns="" xmlns:a16="http://schemas.microsoft.com/office/drawing/2014/main" id="{BA5E6AF8-1A7A-4818-9979-DB0ABB847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739" y="2022940"/>
            <a:ext cx="198897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……</a:t>
            </a:r>
            <a:endParaRPr lang="zh-CN" altLang="en-US" sz="90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="" xmlns:a16="http://schemas.microsoft.com/office/drawing/2014/main" id="{3964F496-2441-4357-B331-59D4F3429BFE}"/>
              </a:ext>
            </a:extLst>
          </p:cNvPr>
          <p:cNvSpPr txBox="1"/>
          <p:nvPr/>
        </p:nvSpPr>
        <p:spPr>
          <a:xfrm>
            <a:off x="4135264" y="1462975"/>
            <a:ext cx="4929703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31600">
              <a:lnSpc>
                <a:spcPts val="1500"/>
              </a:lnSpc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75000"/>
                        <a:lumOff val="25000"/>
                      </a:prstClr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75000"/>
                        <a:lumOff val="25000"/>
                      </a:prstClr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91717" y="853802"/>
            <a:ext cx="3009900" cy="4134887"/>
            <a:chOff x="289738" y="1143169"/>
            <a:chExt cx="3009900" cy="4134887"/>
          </a:xfrm>
        </p:grpSpPr>
        <p:pic>
          <p:nvPicPr>
            <p:cNvPr id="20" name="Picture 3">
              <a:extLst>
                <a:ext uri="{FF2B5EF4-FFF2-40B4-BE49-F238E27FC236}">
                  <a16:creationId xmlns="" xmlns:a16="http://schemas.microsoft.com/office/drawing/2014/main" id="{4CBC4220-5A68-4503-BDD8-54D620E014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9738" y="1143169"/>
              <a:ext cx="3009900" cy="4134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">
              <a:extLst>
                <a:ext uri="{FF2B5EF4-FFF2-40B4-BE49-F238E27FC236}">
                  <a16:creationId xmlns="" xmlns:a16="http://schemas.microsoft.com/office/drawing/2014/main" id="{0141A5E5-BC8C-43D5-A7B0-DD751CC67D58}"/>
                </a:ext>
              </a:extLst>
            </p:cNvPr>
            <p:cNvSpPr/>
            <p:nvPr/>
          </p:nvSpPr>
          <p:spPr>
            <a:xfrm>
              <a:off x="682350" y="1544721"/>
              <a:ext cx="2259337" cy="2813777"/>
            </a:xfrm>
            <a:prstGeom prst="rect">
              <a:avLst/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3">
                <a:solidFill>
                  <a:srgbClr val="302F3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129379" y="113995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矩形 6">
            <a:extLst>
              <a:ext uri="{FF2B5EF4-FFF2-40B4-BE49-F238E27FC236}">
                <a16:creationId xmlns="" xmlns:a16="http://schemas.microsoft.com/office/drawing/2014/main" id="{BA5E6AF8-1A7A-4818-9979-DB0ABB847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739" y="2837774"/>
            <a:ext cx="198897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……</a:t>
            </a:r>
            <a:endParaRPr lang="zh-CN" altLang="en-US" sz="90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5" name="矩形 6">
            <a:extLst>
              <a:ext uri="{FF2B5EF4-FFF2-40B4-BE49-F238E27FC236}">
                <a16:creationId xmlns="" xmlns:a16="http://schemas.microsoft.com/office/drawing/2014/main" id="{BA5E6AF8-1A7A-4818-9979-DB0ABB847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739" y="3602404"/>
            <a:ext cx="198897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0"/>
                </a:gradFill>
                <a:cs typeface="+mn-ea"/>
                <a:sym typeface="+mn-lt"/>
              </a:rPr>
              <a:t>……</a:t>
            </a:r>
            <a:endParaRPr lang="zh-CN" altLang="en-US" sz="90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05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7" grpId="0" animBg="1"/>
          <p:bldP spid="11" grpId="0" animBg="1"/>
          <p:bldP spid="15" grpId="0"/>
          <p:bldP spid="22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7" grpId="0" animBg="1"/>
          <p:bldP spid="11" grpId="0" animBg="1"/>
          <p:bldP spid="15" grpId="0"/>
          <p:bldP spid="22" grpId="0"/>
          <p:bldP spid="24" grpId="0"/>
          <p:bldP spid="2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16200000">
            <a:off x="2000249" y="-2000250"/>
            <a:ext cx="5143501" cy="9143999"/>
          </a:xfrm>
          <a:prstGeom prst="rect">
            <a:avLst/>
          </a:prstGeom>
          <a:gradFill flip="none" rotWithShape="1">
            <a:gsLst>
              <a:gs pos="49000">
                <a:srgbClr val="4CBFEE">
                  <a:alpha val="0"/>
                </a:srgbClr>
              </a:gs>
              <a:gs pos="0">
                <a:srgbClr val="0887ED"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280F612-CA06-4C3C-89A3-FF52FDBB62F2}"/>
              </a:ext>
            </a:extLst>
          </p:cNvPr>
          <p:cNvGrpSpPr/>
          <p:nvPr/>
        </p:nvGrpSpPr>
        <p:grpSpPr>
          <a:xfrm>
            <a:off x="1674460" y="395693"/>
            <a:ext cx="5910207" cy="5910207"/>
            <a:chOff x="12987867" y="313267"/>
            <a:chExt cx="6858000" cy="6858000"/>
          </a:xfrm>
          <a:gradFill>
            <a:gsLst>
              <a:gs pos="0">
                <a:srgbClr val="4CBFEE">
                  <a:alpha val="25000"/>
                </a:srgbClr>
              </a:gs>
              <a:gs pos="53000">
                <a:srgbClr val="0064FF">
                  <a:alpha val="0"/>
                </a:srgbClr>
              </a:gs>
            </a:gsLst>
            <a:lin ang="5400000" scaled="1"/>
          </a:gradFill>
        </p:grpSpPr>
        <p:sp>
          <p:nvSpPr>
            <p:cNvPr id="41" name="任意多边形: 形状 413">
              <a:extLst>
                <a:ext uri="{FF2B5EF4-FFF2-40B4-BE49-F238E27FC236}">
                  <a16:creationId xmlns:a16="http://schemas.microsoft.com/office/drawing/2014/main" xmlns="" id="{5F3627E4-27A6-4258-9104-912015B39FCA}"/>
                </a:ext>
              </a:extLst>
            </p:cNvPr>
            <p:cNvSpPr/>
            <p:nvPr/>
          </p:nvSpPr>
          <p:spPr>
            <a:xfrm>
              <a:off x="12994741" y="320503"/>
              <a:ext cx="6844283" cy="6843584"/>
            </a:xfrm>
            <a:custGeom>
              <a:avLst/>
              <a:gdLst>
                <a:gd name="connsiteX0" fmla="*/ 4421239 w 6844283"/>
                <a:gd name="connsiteY0" fmla="*/ 6686440 h 6843584"/>
                <a:gd name="connsiteX1" fmla="*/ 4419373 w 6844283"/>
                <a:gd name="connsiteY1" fmla="*/ 6687416 h 6843584"/>
                <a:gd name="connsiteX2" fmla="*/ 4421313 w 6844283"/>
                <a:gd name="connsiteY2" fmla="*/ 6686715 h 6843584"/>
                <a:gd name="connsiteX3" fmla="*/ 5031135 w 6844283"/>
                <a:gd name="connsiteY3" fmla="*/ 6310119 h 6843584"/>
                <a:gd name="connsiteX4" fmla="*/ 5029651 w 6844283"/>
                <a:gd name="connsiteY4" fmla="*/ 6311617 h 6843584"/>
                <a:gd name="connsiteX5" fmla="*/ 5030509 w 6844283"/>
                <a:gd name="connsiteY5" fmla="*/ 6310838 h 6843584"/>
                <a:gd name="connsiteX6" fmla="*/ 5594823 w 6844283"/>
                <a:gd name="connsiteY6" fmla="*/ 5250176 h 6843584"/>
                <a:gd name="connsiteX7" fmla="*/ 5590069 w 6844283"/>
                <a:gd name="connsiteY7" fmla="*/ 5266825 h 6843584"/>
                <a:gd name="connsiteX8" fmla="*/ 5593697 w 6844283"/>
                <a:gd name="connsiteY8" fmla="*/ 5255561 h 6843584"/>
                <a:gd name="connsiteX9" fmla="*/ 5662689 w 6844283"/>
                <a:gd name="connsiteY9" fmla="*/ 4914601 h 6843584"/>
                <a:gd name="connsiteX10" fmla="*/ 5651575 w 6844283"/>
                <a:gd name="connsiteY10" fmla="*/ 4978704 h 6843584"/>
                <a:gd name="connsiteX11" fmla="*/ 5659923 w 6844283"/>
                <a:gd name="connsiteY11" fmla="*/ 4938764 h 6843584"/>
                <a:gd name="connsiteX12" fmla="*/ 3377545 w 6844283"/>
                <a:gd name="connsiteY12" fmla="*/ 4912062 h 6843584"/>
                <a:gd name="connsiteX13" fmla="*/ 3505133 w 6844283"/>
                <a:gd name="connsiteY13" fmla="*/ 4930728 h 6843584"/>
                <a:gd name="connsiteX14" fmla="*/ 4396809 w 6844283"/>
                <a:gd name="connsiteY14" fmla="*/ 5477590 h 6843584"/>
                <a:gd name="connsiteX15" fmla="*/ 4309835 w 6844283"/>
                <a:gd name="connsiteY15" fmla="*/ 6119220 h 6843584"/>
                <a:gd name="connsiteX16" fmla="*/ 3898493 w 6844283"/>
                <a:gd name="connsiteY16" fmla="*/ 6625810 h 6843584"/>
                <a:gd name="connsiteX17" fmla="*/ 3321477 w 6844283"/>
                <a:gd name="connsiteY17" fmla="*/ 6834900 h 6843584"/>
                <a:gd name="connsiteX18" fmla="*/ 3421852 w 6844283"/>
                <a:gd name="connsiteY18" fmla="*/ 6831960 h 6843584"/>
                <a:gd name="connsiteX19" fmla="*/ 3436074 w 6844283"/>
                <a:gd name="connsiteY19" fmla="*/ 6831276 h 6843584"/>
                <a:gd name="connsiteX20" fmla="*/ 4408843 w 6844283"/>
                <a:gd name="connsiteY20" fmla="*/ 6078674 h 6843584"/>
                <a:gd name="connsiteX21" fmla="*/ 4496705 w 6844283"/>
                <a:gd name="connsiteY21" fmla="*/ 5420019 h 6843584"/>
                <a:gd name="connsiteX22" fmla="*/ 3997499 w 6844283"/>
                <a:gd name="connsiteY22" fmla="*/ 4970317 h 6843584"/>
                <a:gd name="connsiteX23" fmla="*/ 3542192 w 6844283"/>
                <a:gd name="connsiteY23" fmla="*/ 4921840 h 6843584"/>
                <a:gd name="connsiteX24" fmla="*/ 3377545 w 6844283"/>
                <a:gd name="connsiteY24" fmla="*/ 4912062 h 6843584"/>
                <a:gd name="connsiteX25" fmla="*/ 3296794 w 6844283"/>
                <a:gd name="connsiteY25" fmla="*/ 4898387 h 6843584"/>
                <a:gd name="connsiteX26" fmla="*/ 3372689 w 6844283"/>
                <a:gd name="connsiteY26" fmla="*/ 4903519 h 6843584"/>
                <a:gd name="connsiteX27" fmla="*/ 3372719 w 6844283"/>
                <a:gd name="connsiteY27" fmla="*/ 4902811 h 6843584"/>
                <a:gd name="connsiteX28" fmla="*/ 3392734 w 6844283"/>
                <a:gd name="connsiteY28" fmla="*/ 4903648 h 6843584"/>
                <a:gd name="connsiteX29" fmla="*/ 3392683 w 6844283"/>
                <a:gd name="connsiteY29" fmla="*/ 4904871 h 6843584"/>
                <a:gd name="connsiteX30" fmla="*/ 3542533 w 6844283"/>
                <a:gd name="connsiteY30" fmla="*/ 4915002 h 6843584"/>
                <a:gd name="connsiteX31" fmla="*/ 3998935 w 6844283"/>
                <a:gd name="connsiteY31" fmla="*/ 4963616 h 6843584"/>
                <a:gd name="connsiteX32" fmla="*/ 4503407 w 6844283"/>
                <a:gd name="connsiteY32" fmla="*/ 5418651 h 6843584"/>
                <a:gd name="connsiteX33" fmla="*/ 4415065 w 6844283"/>
                <a:gd name="connsiteY33" fmla="*/ 6081409 h 6843584"/>
                <a:gd name="connsiteX34" fmla="*/ 4024851 w 6844283"/>
                <a:gd name="connsiteY34" fmla="*/ 6589776 h 6843584"/>
                <a:gd name="connsiteX35" fmla="*/ 3436758 w 6844283"/>
                <a:gd name="connsiteY35" fmla="*/ 6838114 h 6843584"/>
                <a:gd name="connsiteX36" fmla="*/ 3436484 w 6844283"/>
                <a:gd name="connsiteY36" fmla="*/ 6838114 h 6843584"/>
                <a:gd name="connsiteX37" fmla="*/ 3422125 w 6844283"/>
                <a:gd name="connsiteY37" fmla="*/ 6838798 h 6843584"/>
                <a:gd name="connsiteX38" fmla="*/ 3327836 w 6844283"/>
                <a:gd name="connsiteY38" fmla="*/ 6841806 h 6843584"/>
                <a:gd name="connsiteX39" fmla="*/ 3246060 w 6844283"/>
                <a:gd name="connsiteY39" fmla="*/ 6837567 h 6843584"/>
                <a:gd name="connsiteX40" fmla="*/ 3246470 w 6844283"/>
                <a:gd name="connsiteY40" fmla="*/ 6830729 h 6843584"/>
                <a:gd name="connsiteX41" fmla="*/ 3894391 w 6844283"/>
                <a:gd name="connsiteY41" fmla="*/ 6620340 h 6843584"/>
                <a:gd name="connsiteX42" fmla="*/ 4390039 w 6844283"/>
                <a:gd name="connsiteY42" fmla="*/ 5479026 h 6843584"/>
                <a:gd name="connsiteX43" fmla="*/ 3504107 w 6844283"/>
                <a:gd name="connsiteY43" fmla="*/ 4937566 h 6843584"/>
                <a:gd name="connsiteX44" fmla="*/ 3295837 w 6844283"/>
                <a:gd name="connsiteY44" fmla="*/ 4905156 h 6843584"/>
                <a:gd name="connsiteX45" fmla="*/ 3122849 w 6844283"/>
                <a:gd name="connsiteY45" fmla="*/ 4896473 h 6843584"/>
                <a:gd name="connsiteX46" fmla="*/ 3923107 w 6844283"/>
                <a:gd name="connsiteY46" fmla="*/ 5494479 h 6843584"/>
                <a:gd name="connsiteX47" fmla="*/ 3493235 w 6844283"/>
                <a:gd name="connsiteY47" fmla="*/ 6647143 h 6843584"/>
                <a:gd name="connsiteX48" fmla="*/ 2960322 w 6844283"/>
                <a:gd name="connsiteY48" fmla="*/ 6797157 h 6843584"/>
                <a:gd name="connsiteX49" fmla="*/ 2894203 w 6844283"/>
                <a:gd name="connsiteY49" fmla="*/ 6795106 h 6843584"/>
                <a:gd name="connsiteX50" fmla="*/ 2996971 w 6844283"/>
                <a:gd name="connsiteY50" fmla="*/ 6805089 h 6843584"/>
                <a:gd name="connsiteX51" fmla="*/ 3010372 w 6844283"/>
                <a:gd name="connsiteY51" fmla="*/ 6806183 h 6843584"/>
                <a:gd name="connsiteX52" fmla="*/ 4025465 w 6844283"/>
                <a:gd name="connsiteY52" fmla="*/ 6095700 h 6843584"/>
                <a:gd name="connsiteX53" fmla="*/ 4011859 w 6844283"/>
                <a:gd name="connsiteY53" fmla="*/ 5439027 h 6843584"/>
                <a:gd name="connsiteX54" fmla="*/ 3493646 w 6844283"/>
                <a:gd name="connsiteY54" fmla="*/ 5032402 h 6843584"/>
                <a:gd name="connsiteX55" fmla="*/ 3161891 w 6844283"/>
                <a:gd name="connsiteY55" fmla="*/ 4910011 h 6843584"/>
                <a:gd name="connsiteX56" fmla="*/ 3122849 w 6844283"/>
                <a:gd name="connsiteY56" fmla="*/ 4896473 h 6843584"/>
                <a:gd name="connsiteX57" fmla="*/ 3161002 w 6844283"/>
                <a:gd name="connsiteY57" fmla="*/ 4888063 h 6843584"/>
                <a:gd name="connsiteX58" fmla="*/ 3308350 w 6844283"/>
                <a:gd name="connsiteY58" fmla="*/ 4928814 h 6843584"/>
                <a:gd name="connsiteX59" fmla="*/ 4154559 w 6844283"/>
                <a:gd name="connsiteY59" fmla="*/ 5471574 h 6843584"/>
                <a:gd name="connsiteX60" fmla="*/ 4117499 w 6844283"/>
                <a:gd name="connsiteY60" fmla="*/ 6129340 h 6843584"/>
                <a:gd name="connsiteX61" fmla="*/ 3692070 w 6844283"/>
                <a:gd name="connsiteY61" fmla="*/ 6644477 h 6843584"/>
                <a:gd name="connsiteX62" fmla="*/ 3127704 w 6844283"/>
                <a:gd name="connsiteY62" fmla="*/ 6823619 h 6843584"/>
                <a:gd name="connsiteX63" fmla="*/ 3170985 w 6844283"/>
                <a:gd name="connsiteY63" fmla="*/ 6824850 h 6843584"/>
                <a:gd name="connsiteX64" fmla="*/ 3209685 w 6844283"/>
                <a:gd name="connsiteY64" fmla="*/ 6825875 h 6843584"/>
                <a:gd name="connsiteX65" fmla="*/ 4216437 w 6844283"/>
                <a:gd name="connsiteY65" fmla="*/ 6095905 h 6843584"/>
                <a:gd name="connsiteX66" fmla="*/ 4260059 w 6844283"/>
                <a:gd name="connsiteY66" fmla="*/ 5443609 h 6843584"/>
                <a:gd name="connsiteX67" fmla="*/ 3716890 w 6844283"/>
                <a:gd name="connsiteY67" fmla="*/ 5011958 h 6843584"/>
                <a:gd name="connsiteX68" fmla="*/ 3296111 w 6844283"/>
                <a:gd name="connsiteY68" fmla="*/ 4915413 h 6843584"/>
                <a:gd name="connsiteX69" fmla="*/ 3161002 w 6844283"/>
                <a:gd name="connsiteY69" fmla="*/ 4888063 h 6843584"/>
                <a:gd name="connsiteX70" fmla="*/ 4101623 w 6844283"/>
                <a:gd name="connsiteY70" fmla="*/ 4867248 h 6843584"/>
                <a:gd name="connsiteX71" fmla="*/ 3987577 w 6844283"/>
                <a:gd name="connsiteY71" fmla="*/ 4870225 h 6843584"/>
                <a:gd name="connsiteX72" fmla="*/ 3761812 w 6844283"/>
                <a:gd name="connsiteY72" fmla="*/ 4888814 h 6843584"/>
                <a:gd name="connsiteX73" fmla="*/ 3705950 w 6844283"/>
                <a:gd name="connsiteY73" fmla="*/ 4894216 h 6843584"/>
                <a:gd name="connsiteX74" fmla="*/ 3777196 w 6844283"/>
                <a:gd name="connsiteY74" fmla="*/ 4893395 h 6843584"/>
                <a:gd name="connsiteX75" fmla="*/ 4181087 w 6844283"/>
                <a:gd name="connsiteY75" fmla="*/ 4935173 h 6843584"/>
                <a:gd name="connsiteX76" fmla="*/ 4614037 w 6844283"/>
                <a:gd name="connsiteY76" fmla="*/ 5369421 h 6843584"/>
                <a:gd name="connsiteX77" fmla="*/ 4525491 w 6844283"/>
                <a:gd name="connsiteY77" fmla="*/ 6039427 h 6843584"/>
                <a:gd name="connsiteX78" fmla="*/ 4116335 w 6844283"/>
                <a:gd name="connsiteY78" fmla="*/ 6583007 h 6843584"/>
                <a:gd name="connsiteX79" fmla="*/ 3553816 w 6844283"/>
                <a:gd name="connsiteY79" fmla="*/ 6834148 h 6843584"/>
                <a:gd name="connsiteX80" fmla="*/ 3598533 w 6844283"/>
                <a:gd name="connsiteY80" fmla="*/ 6829840 h 6843584"/>
                <a:gd name="connsiteX81" fmla="*/ 3637780 w 6844283"/>
                <a:gd name="connsiteY81" fmla="*/ 6825943 h 6843584"/>
                <a:gd name="connsiteX82" fmla="*/ 4632907 w 6844283"/>
                <a:gd name="connsiteY82" fmla="*/ 5963941 h 6843584"/>
                <a:gd name="connsiteX83" fmla="*/ 4712633 w 6844283"/>
                <a:gd name="connsiteY83" fmla="*/ 5289355 h 6843584"/>
                <a:gd name="connsiteX84" fmla="*/ 4215547 w 6844283"/>
                <a:gd name="connsiteY84" fmla="*/ 4871994 h 6843584"/>
                <a:gd name="connsiteX85" fmla="*/ 4101623 w 6844283"/>
                <a:gd name="connsiteY85" fmla="*/ 4867248 h 6843584"/>
                <a:gd name="connsiteX86" fmla="*/ 3084422 w 6844283"/>
                <a:gd name="connsiteY86" fmla="*/ 4864679 h 6843584"/>
                <a:gd name="connsiteX87" fmla="*/ 3160566 w 6844283"/>
                <a:gd name="connsiteY87" fmla="*/ 4880440 h 6843584"/>
                <a:gd name="connsiteX88" fmla="*/ 3160611 w 6844283"/>
                <a:gd name="connsiteY88" fmla="*/ 4880171 h 6843584"/>
                <a:gd name="connsiteX89" fmla="*/ 3176657 w 6844283"/>
                <a:gd name="connsiteY89" fmla="*/ 4882887 h 6843584"/>
                <a:gd name="connsiteX90" fmla="*/ 3176512 w 6844283"/>
                <a:gd name="connsiteY90" fmla="*/ 4883741 h 6843584"/>
                <a:gd name="connsiteX91" fmla="*/ 3265855 w 6844283"/>
                <a:gd name="connsiteY91" fmla="*/ 4902234 h 6843584"/>
                <a:gd name="connsiteX92" fmla="*/ 3266662 w 6844283"/>
                <a:gd name="connsiteY92" fmla="*/ 4895848 h 6843584"/>
                <a:gd name="connsiteX93" fmla="*/ 3269104 w 6844283"/>
                <a:gd name="connsiteY93" fmla="*/ 4896156 h 6843584"/>
                <a:gd name="connsiteX94" fmla="*/ 3268273 w 6844283"/>
                <a:gd name="connsiteY94" fmla="*/ 4902735 h 6843584"/>
                <a:gd name="connsiteX95" fmla="*/ 3297479 w 6844283"/>
                <a:gd name="connsiteY95" fmla="*/ 4908780 h 6843584"/>
                <a:gd name="connsiteX96" fmla="*/ 3718805 w 6844283"/>
                <a:gd name="connsiteY96" fmla="*/ 5005463 h 6843584"/>
                <a:gd name="connsiteX97" fmla="*/ 4266487 w 6844283"/>
                <a:gd name="connsiteY97" fmla="*/ 5441489 h 6843584"/>
                <a:gd name="connsiteX98" fmla="*/ 4222727 w 6844283"/>
                <a:gd name="connsiteY98" fmla="*/ 6098572 h 6843584"/>
                <a:gd name="connsiteX99" fmla="*/ 3822871 w 6844283"/>
                <a:gd name="connsiteY99" fmla="*/ 6615623 h 6843584"/>
                <a:gd name="connsiteX100" fmla="*/ 3209754 w 6844283"/>
                <a:gd name="connsiteY100" fmla="*/ 6832850 h 6843584"/>
                <a:gd name="connsiteX101" fmla="*/ 3209685 w 6844283"/>
                <a:gd name="connsiteY101" fmla="*/ 6832781 h 6843584"/>
                <a:gd name="connsiteX102" fmla="*/ 3209549 w 6844283"/>
                <a:gd name="connsiteY102" fmla="*/ 6832781 h 6843584"/>
                <a:gd name="connsiteX103" fmla="*/ 3170848 w 6844283"/>
                <a:gd name="connsiteY103" fmla="*/ 6831755 h 6843584"/>
                <a:gd name="connsiteX104" fmla="*/ 3032731 w 6844283"/>
                <a:gd name="connsiteY104" fmla="*/ 6819722 h 6843584"/>
                <a:gd name="connsiteX105" fmla="*/ 3033757 w 6844283"/>
                <a:gd name="connsiteY105" fmla="*/ 6812952 h 6843584"/>
                <a:gd name="connsiteX106" fmla="*/ 3688241 w 6844283"/>
                <a:gd name="connsiteY106" fmla="*/ 6638870 h 6843584"/>
                <a:gd name="connsiteX107" fmla="*/ 4148131 w 6844283"/>
                <a:gd name="connsiteY107" fmla="*/ 5473967 h 6843584"/>
                <a:gd name="connsiteX108" fmla="*/ 3306573 w 6844283"/>
                <a:gd name="connsiteY108" fmla="*/ 4935447 h 6843584"/>
                <a:gd name="connsiteX109" fmla="*/ 3082645 w 6844283"/>
                <a:gd name="connsiteY109" fmla="*/ 4871243 h 6843584"/>
                <a:gd name="connsiteX110" fmla="*/ 4101835 w 6844283"/>
                <a:gd name="connsiteY110" fmla="*/ 4860410 h 6843584"/>
                <a:gd name="connsiteX111" fmla="*/ 4216163 w 6844283"/>
                <a:gd name="connsiteY111" fmla="*/ 4865157 h 6843584"/>
                <a:gd name="connsiteX112" fmla="*/ 4719403 w 6844283"/>
                <a:gd name="connsiteY112" fmla="*/ 5287987 h 6843584"/>
                <a:gd name="connsiteX113" fmla="*/ 4639335 w 6844283"/>
                <a:gd name="connsiteY113" fmla="*/ 5966402 h 6843584"/>
                <a:gd name="connsiteX114" fmla="*/ 3638806 w 6844283"/>
                <a:gd name="connsiteY114" fmla="*/ 6832712 h 6843584"/>
                <a:gd name="connsiteX115" fmla="*/ 3638600 w 6844283"/>
                <a:gd name="connsiteY115" fmla="*/ 6832712 h 6843584"/>
                <a:gd name="connsiteX116" fmla="*/ 3599353 w 6844283"/>
                <a:gd name="connsiteY116" fmla="*/ 6836610 h 6843584"/>
                <a:gd name="connsiteX117" fmla="*/ 3497133 w 6844283"/>
                <a:gd name="connsiteY117" fmla="*/ 6843584 h 6843584"/>
                <a:gd name="connsiteX118" fmla="*/ 3459390 w 6844283"/>
                <a:gd name="connsiteY118" fmla="*/ 6841943 h 6843584"/>
                <a:gd name="connsiteX119" fmla="*/ 3459595 w 6844283"/>
                <a:gd name="connsiteY119" fmla="*/ 6835105 h 6843584"/>
                <a:gd name="connsiteX120" fmla="*/ 4112095 w 6844283"/>
                <a:gd name="connsiteY120" fmla="*/ 6577605 h 6843584"/>
                <a:gd name="connsiteX121" fmla="*/ 4607335 w 6844283"/>
                <a:gd name="connsiteY121" fmla="*/ 5370584 h 6843584"/>
                <a:gd name="connsiteX122" fmla="*/ 4179377 w 6844283"/>
                <a:gd name="connsiteY122" fmla="*/ 4941736 h 6843584"/>
                <a:gd name="connsiteX123" fmla="*/ 3560106 w 6844283"/>
                <a:gd name="connsiteY123" fmla="*/ 4905977 h 6843584"/>
                <a:gd name="connsiteX124" fmla="*/ 3479629 w 6844283"/>
                <a:gd name="connsiteY124" fmla="*/ 4909669 h 6843584"/>
                <a:gd name="connsiteX125" fmla="*/ 3479355 w 6844283"/>
                <a:gd name="connsiteY125" fmla="*/ 4902831 h 6843584"/>
                <a:gd name="connsiteX126" fmla="*/ 3510876 w 6844283"/>
                <a:gd name="connsiteY126" fmla="*/ 4901396 h 6843584"/>
                <a:gd name="connsiteX127" fmla="*/ 3559696 w 6844283"/>
                <a:gd name="connsiteY127" fmla="*/ 4899208 h 6843584"/>
                <a:gd name="connsiteX128" fmla="*/ 3585957 w 6844283"/>
                <a:gd name="connsiteY128" fmla="*/ 4896963 h 6843584"/>
                <a:gd name="connsiteX129" fmla="*/ 3585750 w 6844283"/>
                <a:gd name="connsiteY129" fmla="*/ 4895324 h 6843584"/>
                <a:gd name="connsiteX130" fmla="*/ 3593348 w 6844283"/>
                <a:gd name="connsiteY130" fmla="*/ 4894363 h 6843584"/>
                <a:gd name="connsiteX131" fmla="*/ 3593594 w 6844283"/>
                <a:gd name="connsiteY131" fmla="*/ 4896309 h 6843584"/>
                <a:gd name="connsiteX132" fmla="*/ 3761197 w 6844283"/>
                <a:gd name="connsiteY132" fmla="*/ 4881977 h 6843584"/>
                <a:gd name="connsiteX133" fmla="*/ 3987475 w 6844283"/>
                <a:gd name="connsiteY133" fmla="*/ 4863387 h 6843584"/>
                <a:gd name="connsiteX134" fmla="*/ 4101835 w 6844283"/>
                <a:gd name="connsiteY134" fmla="*/ 4860410 h 6843584"/>
                <a:gd name="connsiteX135" fmla="*/ 2843042 w 6844283"/>
                <a:gd name="connsiteY135" fmla="*/ 4785496 h 6843584"/>
                <a:gd name="connsiteX136" fmla="*/ 2849787 w 6844283"/>
                <a:gd name="connsiteY136" fmla="*/ 4788501 h 6843584"/>
                <a:gd name="connsiteX137" fmla="*/ 2849896 w 6844283"/>
                <a:gd name="connsiteY137" fmla="*/ 4788235 h 6843584"/>
                <a:gd name="connsiteX138" fmla="*/ 2888118 w 6844283"/>
                <a:gd name="connsiteY138" fmla="*/ 4803619 h 6843584"/>
                <a:gd name="connsiteX139" fmla="*/ 2948619 w 6844283"/>
                <a:gd name="connsiteY139" fmla="*/ 4825500 h 6843584"/>
                <a:gd name="connsiteX140" fmla="*/ 2948623 w 6844283"/>
                <a:gd name="connsiteY140" fmla="*/ 4825489 h 6843584"/>
                <a:gd name="connsiteX141" fmla="*/ 2966120 w 6844283"/>
                <a:gd name="connsiteY141" fmla="*/ 4831586 h 6843584"/>
                <a:gd name="connsiteX142" fmla="*/ 2966045 w 6844283"/>
                <a:gd name="connsiteY142" fmla="*/ 4831802 h 6843584"/>
                <a:gd name="connsiteX143" fmla="*/ 3052893 w 6844283"/>
                <a:gd name="connsiteY143" fmla="*/ 4863211 h 6843584"/>
                <a:gd name="connsiteX144" fmla="*/ 3054463 w 6844283"/>
                <a:gd name="connsiteY144" fmla="*/ 4857103 h 6843584"/>
                <a:gd name="connsiteX145" fmla="*/ 3072343 w 6844283"/>
                <a:gd name="connsiteY145" fmla="*/ 4861698 h 6843584"/>
                <a:gd name="connsiteX146" fmla="*/ 3070641 w 6844283"/>
                <a:gd name="connsiteY146" fmla="*/ 4868320 h 6843584"/>
                <a:gd name="connsiteX147" fmla="*/ 3058122 w 6844283"/>
                <a:gd name="connsiteY147" fmla="*/ 4865102 h 6843584"/>
                <a:gd name="connsiteX148" fmla="*/ 3164147 w 6844283"/>
                <a:gd name="connsiteY148" fmla="*/ 4903447 h 6843584"/>
                <a:gd name="connsiteX149" fmla="*/ 3496312 w 6844283"/>
                <a:gd name="connsiteY149" fmla="*/ 5025975 h 6843584"/>
                <a:gd name="connsiteX150" fmla="*/ 4018013 w 6844283"/>
                <a:gd name="connsiteY150" fmla="*/ 5435814 h 6843584"/>
                <a:gd name="connsiteX151" fmla="*/ 4031961 w 6844283"/>
                <a:gd name="connsiteY151" fmla="*/ 6098024 h 6843584"/>
                <a:gd name="connsiteX152" fmla="*/ 3010304 w 6844283"/>
                <a:gd name="connsiteY152" fmla="*/ 6812952 h 6843584"/>
                <a:gd name="connsiteX153" fmla="*/ 3010099 w 6844283"/>
                <a:gd name="connsiteY153" fmla="*/ 6812952 h 6843584"/>
                <a:gd name="connsiteX154" fmla="*/ 2996424 w 6844283"/>
                <a:gd name="connsiteY154" fmla="*/ 6811858 h 6843584"/>
                <a:gd name="connsiteX155" fmla="*/ 2819948 w 6844283"/>
                <a:gd name="connsiteY155" fmla="*/ 6788337 h 6843584"/>
                <a:gd name="connsiteX156" fmla="*/ 2821179 w 6844283"/>
                <a:gd name="connsiteY156" fmla="*/ 6781636 h 6843584"/>
                <a:gd name="connsiteX157" fmla="*/ 3489612 w 6844283"/>
                <a:gd name="connsiteY157" fmla="*/ 6641263 h 6843584"/>
                <a:gd name="connsiteX158" fmla="*/ 3916955 w 6844283"/>
                <a:gd name="connsiteY158" fmla="*/ 5497283 h 6843584"/>
                <a:gd name="connsiteX159" fmla="*/ 2977074 w 6844283"/>
                <a:gd name="connsiteY159" fmla="*/ 4846012 h 6843584"/>
                <a:gd name="connsiteX160" fmla="*/ 2885588 w 6844283"/>
                <a:gd name="connsiteY160" fmla="*/ 4809979 h 6843584"/>
                <a:gd name="connsiteX161" fmla="*/ 2847298 w 6844283"/>
                <a:gd name="connsiteY161" fmla="*/ 4794594 h 6843584"/>
                <a:gd name="connsiteX162" fmla="*/ 2848141 w 6844283"/>
                <a:gd name="connsiteY162" fmla="*/ 4792531 h 6843584"/>
                <a:gd name="connsiteX163" fmla="*/ 2847129 w 6844283"/>
                <a:gd name="connsiteY163" fmla="*/ 4794802 h 6843584"/>
                <a:gd name="connsiteX164" fmla="*/ 2840259 w 6844283"/>
                <a:gd name="connsiteY164" fmla="*/ 4791741 h 6843584"/>
                <a:gd name="connsiteX165" fmla="*/ 2744257 w 6844283"/>
                <a:gd name="connsiteY165" fmla="*/ 4748578 h 6843584"/>
                <a:gd name="connsiteX166" fmla="*/ 2994372 w 6844283"/>
                <a:gd name="connsiteY166" fmla="*/ 4897020 h 6843584"/>
                <a:gd name="connsiteX167" fmla="*/ 3684480 w 6844283"/>
                <a:gd name="connsiteY167" fmla="*/ 5482035 h 6843584"/>
                <a:gd name="connsiteX168" fmla="*/ 3718735 w 6844283"/>
                <a:gd name="connsiteY168" fmla="*/ 6124554 h 6843584"/>
                <a:gd name="connsiteX169" fmla="*/ 3306367 w 6844283"/>
                <a:gd name="connsiteY169" fmla="*/ 6629571 h 6843584"/>
                <a:gd name="connsiteX170" fmla="*/ 2700360 w 6844283"/>
                <a:gd name="connsiteY170" fmla="*/ 6758936 h 6843584"/>
                <a:gd name="connsiteX171" fmla="*/ 2746513 w 6844283"/>
                <a:gd name="connsiteY171" fmla="*/ 6766184 h 6843584"/>
                <a:gd name="connsiteX172" fmla="*/ 2785008 w 6844283"/>
                <a:gd name="connsiteY172" fmla="*/ 6772201 h 6843584"/>
                <a:gd name="connsiteX173" fmla="*/ 3810221 w 6844283"/>
                <a:gd name="connsiteY173" fmla="*/ 6139186 h 6843584"/>
                <a:gd name="connsiteX174" fmla="*/ 3797639 w 6844283"/>
                <a:gd name="connsiteY174" fmla="*/ 5489830 h 6843584"/>
                <a:gd name="connsiteX175" fmla="*/ 3267666 w 6844283"/>
                <a:gd name="connsiteY175" fmla="*/ 5021394 h 6843584"/>
                <a:gd name="connsiteX176" fmla="*/ 3020423 w 6844283"/>
                <a:gd name="connsiteY176" fmla="*/ 4893054 h 6843584"/>
                <a:gd name="connsiteX177" fmla="*/ 2744257 w 6844283"/>
                <a:gd name="connsiteY177" fmla="*/ 4748578 h 6843584"/>
                <a:gd name="connsiteX178" fmla="*/ 4484807 w 6844283"/>
                <a:gd name="connsiteY178" fmla="*/ 4726767 h 6843584"/>
                <a:gd name="connsiteX179" fmla="*/ 3951759 w 6844283"/>
                <a:gd name="connsiteY179" fmla="*/ 4824611 h 6843584"/>
                <a:gd name="connsiteX180" fmla="*/ 3891655 w 6844283"/>
                <a:gd name="connsiteY180" fmla="*/ 4840064 h 6843584"/>
                <a:gd name="connsiteX181" fmla="*/ 4285085 w 6844283"/>
                <a:gd name="connsiteY181" fmla="*/ 4797056 h 6843584"/>
                <a:gd name="connsiteX182" fmla="*/ 4426211 w 6844283"/>
                <a:gd name="connsiteY182" fmla="*/ 4805945 h 6843584"/>
                <a:gd name="connsiteX183" fmla="*/ 4840153 w 6844283"/>
                <a:gd name="connsiteY183" fmla="*/ 5292295 h 6843584"/>
                <a:gd name="connsiteX184" fmla="*/ 4722411 w 6844283"/>
                <a:gd name="connsiteY184" fmla="*/ 5983087 h 6843584"/>
                <a:gd name="connsiteX185" fmla="*/ 4306897 w 6844283"/>
                <a:gd name="connsiteY185" fmla="*/ 6549983 h 6843584"/>
                <a:gd name="connsiteX186" fmla="*/ 3743898 w 6844283"/>
                <a:gd name="connsiteY186" fmla="*/ 6821910 h 6843584"/>
                <a:gd name="connsiteX187" fmla="*/ 3822255 w 6844283"/>
                <a:gd name="connsiteY187" fmla="*/ 6810012 h 6843584"/>
                <a:gd name="connsiteX188" fmla="*/ 3822461 w 6844283"/>
                <a:gd name="connsiteY188" fmla="*/ 6810012 h 6843584"/>
                <a:gd name="connsiteX189" fmla="*/ 4840221 w 6844283"/>
                <a:gd name="connsiteY189" fmla="*/ 5872866 h 6843584"/>
                <a:gd name="connsiteX190" fmla="*/ 4837691 w 6844283"/>
                <a:gd name="connsiteY190" fmla="*/ 4880337 h 6843584"/>
                <a:gd name="connsiteX191" fmla="*/ 4484807 w 6844283"/>
                <a:gd name="connsiteY191" fmla="*/ 4726767 h 6843584"/>
                <a:gd name="connsiteX192" fmla="*/ 2535850 w 6844283"/>
                <a:gd name="connsiteY192" fmla="*/ 4620033 h 6843584"/>
                <a:gd name="connsiteX193" fmla="*/ 2851263 w 6844283"/>
                <a:gd name="connsiteY193" fmla="*/ 4870559 h 6843584"/>
                <a:gd name="connsiteX194" fmla="*/ 3428005 w 6844283"/>
                <a:gd name="connsiteY194" fmla="*/ 5420019 h 6843584"/>
                <a:gd name="connsiteX195" fmla="*/ 3526739 w 6844283"/>
                <a:gd name="connsiteY195" fmla="*/ 6061171 h 6843584"/>
                <a:gd name="connsiteX196" fmla="*/ 3098165 w 6844283"/>
                <a:gd name="connsiteY196" fmla="*/ 6612819 h 6843584"/>
                <a:gd name="connsiteX197" fmla="*/ 2464398 w 6844283"/>
                <a:gd name="connsiteY197" fmla="*/ 6699177 h 6843584"/>
                <a:gd name="connsiteX198" fmla="*/ 2546516 w 6844283"/>
                <a:gd name="connsiteY198" fmla="*/ 6718390 h 6843584"/>
                <a:gd name="connsiteX199" fmla="*/ 2546722 w 6844283"/>
                <a:gd name="connsiteY199" fmla="*/ 6718458 h 6843584"/>
                <a:gd name="connsiteX200" fmla="*/ 3618430 w 6844283"/>
                <a:gd name="connsiteY200" fmla="*/ 6095700 h 6843584"/>
                <a:gd name="connsiteX201" fmla="*/ 3021312 w 6844283"/>
                <a:gd name="connsiteY201" fmla="*/ 4963822 h 6843584"/>
                <a:gd name="connsiteX202" fmla="*/ 2908630 w 6844283"/>
                <a:gd name="connsiteY202" fmla="*/ 4887311 h 6843584"/>
                <a:gd name="connsiteX203" fmla="*/ 2535850 w 6844283"/>
                <a:gd name="connsiteY203" fmla="*/ 4620033 h 6843584"/>
                <a:gd name="connsiteX204" fmla="*/ 2452091 w 6844283"/>
                <a:gd name="connsiteY204" fmla="*/ 4540103 h 6843584"/>
                <a:gd name="connsiteX205" fmla="*/ 2912527 w 6844283"/>
                <a:gd name="connsiteY205" fmla="*/ 4881636 h 6843584"/>
                <a:gd name="connsiteX206" fmla="*/ 3025277 w 6844283"/>
                <a:gd name="connsiteY206" fmla="*/ 4958147 h 6843584"/>
                <a:gd name="connsiteX207" fmla="*/ 3625062 w 6844283"/>
                <a:gd name="connsiteY207" fmla="*/ 6097683 h 6843584"/>
                <a:gd name="connsiteX208" fmla="*/ 3205172 w 6844283"/>
                <a:gd name="connsiteY208" fmla="*/ 6618562 h 6843584"/>
                <a:gd name="connsiteX209" fmla="*/ 2742274 w 6844283"/>
                <a:gd name="connsiteY209" fmla="*/ 6748885 h 6843584"/>
                <a:gd name="connsiteX210" fmla="*/ 2679359 w 6844283"/>
                <a:gd name="connsiteY210" fmla="*/ 6745131 h 6843584"/>
                <a:gd name="connsiteX211" fmla="*/ 2787129 w 6844283"/>
                <a:gd name="connsiteY211" fmla="*/ 6758352 h 6843584"/>
                <a:gd name="connsiteX212" fmla="*/ 3302879 w 6844283"/>
                <a:gd name="connsiteY212" fmla="*/ 6623690 h 6843584"/>
                <a:gd name="connsiteX213" fmla="*/ 3678394 w 6844283"/>
                <a:gd name="connsiteY213" fmla="*/ 5485180 h 6843584"/>
                <a:gd name="connsiteX214" fmla="*/ 2991022 w 6844283"/>
                <a:gd name="connsiteY214" fmla="*/ 4902968 h 6843584"/>
                <a:gd name="connsiteX215" fmla="*/ 2658378 w 6844283"/>
                <a:gd name="connsiteY215" fmla="*/ 4698322 h 6843584"/>
                <a:gd name="connsiteX216" fmla="*/ 2662138 w 6844283"/>
                <a:gd name="connsiteY216" fmla="*/ 4692647 h 6843584"/>
                <a:gd name="connsiteX217" fmla="*/ 3023568 w 6844283"/>
                <a:gd name="connsiteY217" fmla="*/ 4886900 h 6843584"/>
                <a:gd name="connsiteX218" fmla="*/ 3271017 w 6844283"/>
                <a:gd name="connsiteY218" fmla="*/ 5015377 h 6843584"/>
                <a:gd name="connsiteX219" fmla="*/ 3803795 w 6844283"/>
                <a:gd name="connsiteY219" fmla="*/ 5486753 h 6843584"/>
                <a:gd name="connsiteX220" fmla="*/ 3816647 w 6844283"/>
                <a:gd name="connsiteY220" fmla="*/ 6141647 h 6843584"/>
                <a:gd name="connsiteX221" fmla="*/ 3406125 w 6844283"/>
                <a:gd name="connsiteY221" fmla="*/ 6632647 h 6843584"/>
                <a:gd name="connsiteX222" fmla="*/ 2879092 w 6844283"/>
                <a:gd name="connsiteY222" fmla="*/ 6783688 h 6843584"/>
                <a:gd name="connsiteX223" fmla="*/ 2784256 w 6844283"/>
                <a:gd name="connsiteY223" fmla="*/ 6778970 h 6843584"/>
                <a:gd name="connsiteX224" fmla="*/ 2784051 w 6844283"/>
                <a:gd name="connsiteY224" fmla="*/ 6778970 h 6843584"/>
                <a:gd name="connsiteX225" fmla="*/ 2745419 w 6844283"/>
                <a:gd name="connsiteY225" fmla="*/ 6772953 h 6843584"/>
                <a:gd name="connsiteX226" fmla="*/ 2607165 w 6844283"/>
                <a:gd name="connsiteY226" fmla="*/ 6743073 h 6843584"/>
                <a:gd name="connsiteX227" fmla="*/ 2609008 w 6844283"/>
                <a:gd name="connsiteY227" fmla="*/ 6736752 h 6843584"/>
                <a:gd name="connsiteX228" fmla="*/ 2545149 w 6844283"/>
                <a:gd name="connsiteY228" fmla="*/ 6725091 h 6843584"/>
                <a:gd name="connsiteX229" fmla="*/ 2394861 w 6844283"/>
                <a:gd name="connsiteY229" fmla="*/ 6683587 h 6843584"/>
                <a:gd name="connsiteX230" fmla="*/ 2396912 w 6844283"/>
                <a:gd name="connsiteY230" fmla="*/ 6677091 h 6843584"/>
                <a:gd name="connsiteX231" fmla="*/ 3094883 w 6844283"/>
                <a:gd name="connsiteY231" fmla="*/ 6606734 h 6843584"/>
                <a:gd name="connsiteX232" fmla="*/ 3520106 w 6844283"/>
                <a:gd name="connsiteY232" fmla="*/ 6059324 h 6843584"/>
                <a:gd name="connsiteX233" fmla="*/ 3422262 w 6844283"/>
                <a:gd name="connsiteY233" fmla="*/ 5423575 h 6843584"/>
                <a:gd name="connsiteX234" fmla="*/ 2847229 w 6844283"/>
                <a:gd name="connsiteY234" fmla="*/ 4875960 h 6843584"/>
                <a:gd name="connsiteX235" fmla="*/ 2447373 w 6844283"/>
                <a:gd name="connsiteY235" fmla="*/ 4545026 h 6843584"/>
                <a:gd name="connsiteX236" fmla="*/ 4797557 w 6844283"/>
                <a:gd name="connsiteY236" fmla="*/ 4500310 h 6843584"/>
                <a:gd name="connsiteX237" fmla="*/ 4695607 w 6844283"/>
                <a:gd name="connsiteY237" fmla="*/ 4515078 h 6843584"/>
                <a:gd name="connsiteX238" fmla="*/ 4209327 w 6844283"/>
                <a:gd name="connsiteY238" fmla="*/ 4701604 h 6843584"/>
                <a:gd name="connsiteX239" fmla="*/ 4009671 w 6844283"/>
                <a:gd name="connsiteY239" fmla="*/ 4790355 h 6843584"/>
                <a:gd name="connsiteX240" fmla="*/ 4156951 w 6844283"/>
                <a:gd name="connsiteY240" fmla="*/ 4741057 h 6843584"/>
                <a:gd name="connsiteX241" fmla="*/ 4595987 w 6844283"/>
                <a:gd name="connsiteY241" fmla="*/ 4623247 h 6843584"/>
                <a:gd name="connsiteX242" fmla="*/ 4656155 w 6844283"/>
                <a:gd name="connsiteY242" fmla="*/ 4619486 h 6843584"/>
                <a:gd name="connsiteX243" fmla="*/ 4874819 w 6844283"/>
                <a:gd name="connsiteY243" fmla="*/ 4691143 h 6843584"/>
                <a:gd name="connsiteX244" fmla="*/ 5054713 w 6844283"/>
                <a:gd name="connsiteY244" fmla="*/ 5073085 h 6843584"/>
                <a:gd name="connsiteX245" fmla="*/ 4970611 w 6844283"/>
                <a:gd name="connsiteY245" fmla="*/ 5774065 h 6843584"/>
                <a:gd name="connsiteX246" fmla="*/ 4614995 w 6844283"/>
                <a:gd name="connsiteY246" fmla="*/ 6385473 h 6843584"/>
                <a:gd name="connsiteX247" fmla="*/ 3984851 w 6844283"/>
                <a:gd name="connsiteY247" fmla="*/ 6789978 h 6843584"/>
                <a:gd name="connsiteX248" fmla="*/ 4023825 w 6844283"/>
                <a:gd name="connsiteY248" fmla="*/ 6781158 h 6843584"/>
                <a:gd name="connsiteX249" fmla="*/ 4062593 w 6844283"/>
                <a:gd name="connsiteY249" fmla="*/ 6772338 h 6843584"/>
                <a:gd name="connsiteX250" fmla="*/ 5058951 w 6844283"/>
                <a:gd name="connsiteY250" fmla="*/ 5724698 h 6843584"/>
                <a:gd name="connsiteX251" fmla="*/ 5029755 w 6844283"/>
                <a:gd name="connsiteY251" fmla="*/ 4590837 h 6843584"/>
                <a:gd name="connsiteX252" fmla="*/ 4797557 w 6844283"/>
                <a:gd name="connsiteY252" fmla="*/ 4500310 h 6843584"/>
                <a:gd name="connsiteX253" fmla="*/ 2341665 w 6844283"/>
                <a:gd name="connsiteY253" fmla="*/ 4448549 h 6843584"/>
                <a:gd name="connsiteX254" fmla="*/ 2709727 w 6844283"/>
                <a:gd name="connsiteY254" fmla="*/ 4832542 h 6843584"/>
                <a:gd name="connsiteX255" fmla="*/ 3143634 w 6844283"/>
                <a:gd name="connsiteY255" fmla="*/ 5301799 h 6843584"/>
                <a:gd name="connsiteX256" fmla="*/ 3312862 w 6844283"/>
                <a:gd name="connsiteY256" fmla="*/ 6054128 h 6843584"/>
                <a:gd name="connsiteX257" fmla="*/ 2922305 w 6844283"/>
                <a:gd name="connsiteY257" fmla="*/ 6562769 h 6843584"/>
                <a:gd name="connsiteX258" fmla="*/ 2268709 w 6844283"/>
                <a:gd name="connsiteY258" fmla="*/ 6635383 h 6843584"/>
                <a:gd name="connsiteX259" fmla="*/ 2330589 w 6844283"/>
                <a:gd name="connsiteY259" fmla="*/ 6653707 h 6843584"/>
                <a:gd name="connsiteX260" fmla="*/ 2370451 w 6844283"/>
                <a:gd name="connsiteY260" fmla="*/ 6665194 h 6843584"/>
                <a:gd name="connsiteX261" fmla="*/ 3414809 w 6844283"/>
                <a:gd name="connsiteY261" fmla="*/ 6074367 h 6843584"/>
                <a:gd name="connsiteX262" fmla="*/ 2785692 w 6844283"/>
                <a:gd name="connsiteY262" fmla="*/ 4870422 h 6843584"/>
                <a:gd name="connsiteX263" fmla="*/ 2738855 w 6844283"/>
                <a:gd name="connsiteY263" fmla="*/ 4829397 h 6843584"/>
                <a:gd name="connsiteX264" fmla="*/ 2341665 w 6844283"/>
                <a:gd name="connsiteY264" fmla="*/ 4448549 h 6843584"/>
                <a:gd name="connsiteX265" fmla="*/ 2278898 w 6844283"/>
                <a:gd name="connsiteY265" fmla="*/ 4395353 h 6843584"/>
                <a:gd name="connsiteX266" fmla="*/ 2648327 w 6844283"/>
                <a:gd name="connsiteY266" fmla="*/ 4886900 h 6843584"/>
                <a:gd name="connsiteX267" fmla="*/ 2822752 w 6844283"/>
                <a:gd name="connsiteY267" fmla="*/ 5107751 h 6843584"/>
                <a:gd name="connsiteX268" fmla="*/ 3132079 w 6844283"/>
                <a:gd name="connsiteY268" fmla="*/ 5838473 h 6843584"/>
                <a:gd name="connsiteX269" fmla="*/ 2756838 w 6844283"/>
                <a:gd name="connsiteY269" fmla="*/ 6496240 h 6843584"/>
                <a:gd name="connsiteX270" fmla="*/ 2039312 w 6844283"/>
                <a:gd name="connsiteY270" fmla="*/ 6543213 h 6843584"/>
                <a:gd name="connsiteX271" fmla="*/ 2131892 w 6844283"/>
                <a:gd name="connsiteY271" fmla="*/ 6578495 h 6843584"/>
                <a:gd name="connsiteX272" fmla="*/ 2132029 w 6844283"/>
                <a:gd name="connsiteY272" fmla="*/ 6578563 h 6843584"/>
                <a:gd name="connsiteX273" fmla="*/ 2864802 w 6844283"/>
                <a:gd name="connsiteY273" fmla="*/ 6501231 h 6843584"/>
                <a:gd name="connsiteX274" fmla="*/ 3228557 w 6844283"/>
                <a:gd name="connsiteY274" fmla="*/ 5906028 h 6843584"/>
                <a:gd name="connsiteX275" fmla="*/ 2661455 w 6844283"/>
                <a:gd name="connsiteY275" fmla="*/ 4846764 h 6843584"/>
                <a:gd name="connsiteX276" fmla="*/ 2416742 w 6844283"/>
                <a:gd name="connsiteY276" fmla="*/ 4576273 h 6843584"/>
                <a:gd name="connsiteX277" fmla="*/ 2278898 w 6844283"/>
                <a:gd name="connsiteY277" fmla="*/ 4395353 h 6843584"/>
                <a:gd name="connsiteX278" fmla="*/ 4599225 w 6844283"/>
                <a:gd name="connsiteY278" fmla="*/ 4343853 h 6843584"/>
                <a:gd name="connsiteX279" fmla="*/ 4578069 w 6844283"/>
                <a:gd name="connsiteY279" fmla="*/ 4366309 h 6843584"/>
                <a:gd name="connsiteX280" fmla="*/ 4591233 w 6844283"/>
                <a:gd name="connsiteY280" fmla="*/ 4353414 h 6843584"/>
                <a:gd name="connsiteX281" fmla="*/ 2240265 w 6844283"/>
                <a:gd name="connsiteY281" fmla="*/ 4312688 h 6843584"/>
                <a:gd name="connsiteX282" fmla="*/ 2743368 w 6844283"/>
                <a:gd name="connsiteY282" fmla="*/ 4824200 h 6843584"/>
                <a:gd name="connsiteX283" fmla="*/ 2790205 w 6844283"/>
                <a:gd name="connsiteY283" fmla="*/ 4865225 h 6843584"/>
                <a:gd name="connsiteX284" fmla="*/ 3294880 w 6844283"/>
                <a:gd name="connsiteY284" fmla="*/ 5389319 h 6843584"/>
                <a:gd name="connsiteX285" fmla="*/ 3421373 w 6844283"/>
                <a:gd name="connsiteY285" fmla="*/ 6076213 h 6843584"/>
                <a:gd name="connsiteX286" fmla="*/ 3014884 w 6844283"/>
                <a:gd name="connsiteY286" fmla="*/ 6579725 h 6843584"/>
                <a:gd name="connsiteX287" fmla="*/ 2558277 w 6844283"/>
                <a:gd name="connsiteY287" fmla="*/ 6688510 h 6843584"/>
                <a:gd name="connsiteX288" fmla="*/ 2369084 w 6844283"/>
                <a:gd name="connsiteY288" fmla="*/ 6671963 h 6843584"/>
                <a:gd name="connsiteX289" fmla="*/ 2368673 w 6844283"/>
                <a:gd name="connsiteY289" fmla="*/ 6671895 h 6843584"/>
                <a:gd name="connsiteX290" fmla="*/ 2328743 w 6844283"/>
                <a:gd name="connsiteY290" fmla="*/ 6660340 h 6843584"/>
                <a:gd name="connsiteX291" fmla="*/ 2182557 w 6844283"/>
                <a:gd name="connsiteY291" fmla="*/ 6608580 h 6843584"/>
                <a:gd name="connsiteX292" fmla="*/ 2185292 w 6844283"/>
                <a:gd name="connsiteY292" fmla="*/ 6602289 h 6843584"/>
                <a:gd name="connsiteX293" fmla="*/ 2919023 w 6844283"/>
                <a:gd name="connsiteY293" fmla="*/ 6556752 h 6843584"/>
                <a:gd name="connsiteX294" fmla="*/ 3306162 w 6844283"/>
                <a:gd name="connsiteY294" fmla="*/ 6052624 h 6843584"/>
                <a:gd name="connsiteX295" fmla="*/ 3138096 w 6844283"/>
                <a:gd name="connsiteY295" fmla="*/ 5305833 h 6843584"/>
                <a:gd name="connsiteX296" fmla="*/ 2704941 w 6844283"/>
                <a:gd name="connsiteY296" fmla="*/ 4837465 h 6843584"/>
                <a:gd name="connsiteX297" fmla="*/ 2234659 w 6844283"/>
                <a:gd name="connsiteY297" fmla="*/ 4316654 h 6843584"/>
                <a:gd name="connsiteX298" fmla="*/ 6753569 w 6844283"/>
                <a:gd name="connsiteY298" fmla="*/ 4144809 h 6843584"/>
                <a:gd name="connsiteX299" fmla="*/ 6702737 w 6844283"/>
                <a:gd name="connsiteY299" fmla="*/ 4363445 h 6843584"/>
                <a:gd name="connsiteX300" fmla="*/ 6751973 w 6844283"/>
                <a:gd name="connsiteY300" fmla="*/ 4154077 h 6843584"/>
                <a:gd name="connsiteX301" fmla="*/ 5090323 w 6844283"/>
                <a:gd name="connsiteY301" fmla="*/ 4119263 h 6843584"/>
                <a:gd name="connsiteX302" fmla="*/ 4906819 w 6844283"/>
                <a:gd name="connsiteY302" fmla="*/ 4191732 h 6843584"/>
                <a:gd name="connsiteX303" fmla="*/ 4587849 w 6844283"/>
                <a:gd name="connsiteY303" fmla="*/ 4420652 h 6843584"/>
                <a:gd name="connsiteX304" fmla="*/ 4222795 w 6844283"/>
                <a:gd name="connsiteY304" fmla="*/ 4678630 h 6843584"/>
                <a:gd name="connsiteX305" fmla="*/ 4452535 w 6844283"/>
                <a:gd name="connsiteY305" fmla="*/ 4551111 h 6843584"/>
                <a:gd name="connsiteX306" fmla="*/ 4761247 w 6844283"/>
                <a:gd name="connsiteY306" fmla="*/ 4385986 h 6843584"/>
                <a:gd name="connsiteX307" fmla="*/ 4961449 w 6844283"/>
                <a:gd name="connsiteY307" fmla="*/ 4333474 h 6843584"/>
                <a:gd name="connsiteX308" fmla="*/ 5157821 w 6844283"/>
                <a:gd name="connsiteY308" fmla="*/ 4440412 h 6843584"/>
                <a:gd name="connsiteX309" fmla="*/ 5272623 w 6844283"/>
                <a:gd name="connsiteY309" fmla="*/ 4827072 h 6843584"/>
                <a:gd name="connsiteX310" fmla="*/ 4816973 w 6844283"/>
                <a:gd name="connsiteY310" fmla="*/ 6306841 h 6843584"/>
                <a:gd name="connsiteX311" fmla="*/ 4176027 w 6844283"/>
                <a:gd name="connsiteY311" fmla="*/ 6752577 h 6843584"/>
                <a:gd name="connsiteX312" fmla="*/ 4273119 w 6844283"/>
                <a:gd name="connsiteY312" fmla="*/ 6724680 h 6843584"/>
                <a:gd name="connsiteX313" fmla="*/ 4290487 w 6844283"/>
                <a:gd name="connsiteY313" fmla="*/ 6719347 h 6843584"/>
                <a:gd name="connsiteX314" fmla="*/ 5302775 w 6844283"/>
                <a:gd name="connsiteY314" fmla="*/ 5457762 h 6843584"/>
                <a:gd name="connsiteX315" fmla="*/ 5366227 w 6844283"/>
                <a:gd name="connsiteY315" fmla="*/ 4601503 h 6843584"/>
                <a:gd name="connsiteX316" fmla="*/ 5258879 w 6844283"/>
                <a:gd name="connsiteY316" fmla="*/ 4218672 h 6843584"/>
                <a:gd name="connsiteX317" fmla="*/ 5140043 w 6844283"/>
                <a:gd name="connsiteY317" fmla="*/ 4123153 h 6843584"/>
                <a:gd name="connsiteX318" fmla="*/ 5090323 w 6844283"/>
                <a:gd name="connsiteY318" fmla="*/ 4119263 h 6843584"/>
                <a:gd name="connsiteX319" fmla="*/ 6794715 w 6844283"/>
                <a:gd name="connsiteY319" fmla="*/ 3890022 h 6843584"/>
                <a:gd name="connsiteX320" fmla="*/ 6765435 w 6844283"/>
                <a:gd name="connsiteY320" fmla="*/ 4075843 h 6843584"/>
                <a:gd name="connsiteX321" fmla="*/ 6789947 w 6844283"/>
                <a:gd name="connsiteY321" fmla="*/ 3933394 h 6843584"/>
                <a:gd name="connsiteX322" fmla="*/ 6823495 w 6844283"/>
                <a:gd name="connsiteY322" fmla="*/ 3677775 h 6843584"/>
                <a:gd name="connsiteX323" fmla="*/ 6808255 w 6844283"/>
                <a:gd name="connsiteY323" fmla="*/ 3844388 h 6843584"/>
                <a:gd name="connsiteX324" fmla="*/ 6818849 w 6844283"/>
                <a:gd name="connsiteY324" fmla="*/ 3751896 h 6843584"/>
                <a:gd name="connsiteX325" fmla="*/ 6818477 w 6844283"/>
                <a:gd name="connsiteY325" fmla="*/ 3626249 h 6843584"/>
                <a:gd name="connsiteX326" fmla="*/ 6799571 w 6844283"/>
                <a:gd name="connsiteY326" fmla="*/ 3845836 h 6843584"/>
                <a:gd name="connsiteX327" fmla="*/ 6814347 w 6844283"/>
                <a:gd name="connsiteY327" fmla="*/ 3711415 h 6843584"/>
                <a:gd name="connsiteX328" fmla="*/ 6831911 w 6844283"/>
                <a:gd name="connsiteY328" fmla="*/ 3492599 h 6843584"/>
                <a:gd name="connsiteX329" fmla="*/ 6824881 w 6844283"/>
                <a:gd name="connsiteY329" fmla="*/ 3655652 h 6843584"/>
                <a:gd name="connsiteX330" fmla="*/ 6827257 w 6844283"/>
                <a:gd name="connsiteY330" fmla="*/ 3617743 h 6843584"/>
                <a:gd name="connsiteX331" fmla="*/ 4911883 w 6844283"/>
                <a:gd name="connsiteY331" fmla="*/ 3471159 h 6843584"/>
                <a:gd name="connsiteX332" fmla="*/ 4910695 w 6844283"/>
                <a:gd name="connsiteY332" fmla="*/ 3487994 h 6843584"/>
                <a:gd name="connsiteX333" fmla="*/ 4911919 w 6844283"/>
                <a:gd name="connsiteY333" fmla="*/ 3472934 h 6843584"/>
                <a:gd name="connsiteX334" fmla="*/ 6823629 w 6844283"/>
                <a:gd name="connsiteY334" fmla="*/ 3363436 h 6843584"/>
                <a:gd name="connsiteX335" fmla="*/ 6819663 w 6844283"/>
                <a:gd name="connsiteY335" fmla="*/ 3601823 h 6843584"/>
                <a:gd name="connsiteX336" fmla="*/ 6825169 w 6844283"/>
                <a:gd name="connsiteY336" fmla="*/ 3488335 h 6843584"/>
                <a:gd name="connsiteX337" fmla="*/ 4909091 w 6844283"/>
                <a:gd name="connsiteY337" fmla="*/ 3333268 h 6843584"/>
                <a:gd name="connsiteX338" fmla="*/ 4909187 w 6844283"/>
                <a:gd name="connsiteY338" fmla="*/ 3335793 h 6843584"/>
                <a:gd name="connsiteX339" fmla="*/ 4909145 w 6844283"/>
                <a:gd name="connsiteY339" fmla="*/ 3333714 h 6843584"/>
                <a:gd name="connsiteX340" fmla="*/ 6811203 w 6844283"/>
                <a:gd name="connsiteY340" fmla="*/ 3110247 h 6843584"/>
                <a:gd name="connsiteX341" fmla="*/ 6823393 w 6844283"/>
                <a:gd name="connsiteY341" fmla="*/ 3344153 h 6843584"/>
                <a:gd name="connsiteX342" fmla="*/ 6822409 w 6844283"/>
                <a:gd name="connsiteY342" fmla="*/ 3264350 h 6843584"/>
                <a:gd name="connsiteX343" fmla="*/ 6783653 w 6844283"/>
                <a:gd name="connsiteY343" fmla="*/ 2870944 h 6843584"/>
                <a:gd name="connsiteX344" fmla="*/ 6808957 w 6844283"/>
                <a:gd name="connsiteY344" fmla="*/ 3079378 h 6843584"/>
                <a:gd name="connsiteX345" fmla="*/ 6806069 w 6844283"/>
                <a:gd name="connsiteY345" fmla="*/ 3039653 h 6843584"/>
                <a:gd name="connsiteX346" fmla="*/ 4802831 w 6844283"/>
                <a:gd name="connsiteY346" fmla="*/ 2865684 h 6843584"/>
                <a:gd name="connsiteX347" fmla="*/ 4801883 w 6844283"/>
                <a:gd name="connsiteY347" fmla="*/ 2866081 h 6843584"/>
                <a:gd name="connsiteX348" fmla="*/ 4825619 w 6844283"/>
                <a:gd name="connsiteY348" fmla="*/ 2930625 h 6843584"/>
                <a:gd name="connsiteX349" fmla="*/ 4828323 w 6844283"/>
                <a:gd name="connsiteY349" fmla="*/ 2929676 h 6843584"/>
                <a:gd name="connsiteX350" fmla="*/ 4834819 w 6844283"/>
                <a:gd name="connsiteY350" fmla="*/ 3901961 h 6843584"/>
                <a:gd name="connsiteX351" fmla="*/ 4809657 w 6844283"/>
                <a:gd name="connsiteY351" fmla="*/ 3964797 h 6843584"/>
                <a:gd name="connsiteX352" fmla="*/ 4808285 w 6844283"/>
                <a:gd name="connsiteY352" fmla="*/ 3964236 h 6843584"/>
                <a:gd name="connsiteX353" fmla="*/ 4764461 w 6844283"/>
                <a:gd name="connsiteY353" fmla="*/ 4068248 h 6843584"/>
                <a:gd name="connsiteX354" fmla="*/ 4853387 w 6844283"/>
                <a:gd name="connsiteY354" fmla="*/ 2989991 h 6843584"/>
                <a:gd name="connsiteX355" fmla="*/ 4791399 w 6844283"/>
                <a:gd name="connsiteY355" fmla="*/ 2837574 h 6843584"/>
                <a:gd name="connsiteX356" fmla="*/ 4797891 w 6844283"/>
                <a:gd name="connsiteY356" fmla="*/ 2855227 h 6843584"/>
                <a:gd name="connsiteX357" fmla="*/ 4798477 w 6844283"/>
                <a:gd name="connsiteY357" fmla="*/ 2854980 h 6843584"/>
                <a:gd name="connsiteX358" fmla="*/ 6768187 w 6844283"/>
                <a:gd name="connsiteY358" fmla="*/ 2806463 h 6843584"/>
                <a:gd name="connsiteX359" fmla="*/ 6696871 w 6844283"/>
                <a:gd name="connsiteY359" fmla="*/ 4334910 h 6843584"/>
                <a:gd name="connsiteX360" fmla="*/ 6568807 w 6844283"/>
                <a:gd name="connsiteY360" fmla="*/ 4747142 h 6843584"/>
                <a:gd name="connsiteX361" fmla="*/ 6615915 w 6844283"/>
                <a:gd name="connsiteY361" fmla="*/ 4622837 h 6843584"/>
                <a:gd name="connsiteX362" fmla="*/ 6768187 w 6844283"/>
                <a:gd name="connsiteY362" fmla="*/ 2806463 h 6843584"/>
                <a:gd name="connsiteX363" fmla="*/ 4725487 w 6844283"/>
                <a:gd name="connsiteY363" fmla="*/ 2700482 h 6843584"/>
                <a:gd name="connsiteX364" fmla="*/ 4739709 w 6844283"/>
                <a:gd name="connsiteY364" fmla="*/ 4124999 h 6843584"/>
                <a:gd name="connsiteX365" fmla="*/ 4698615 w 6844283"/>
                <a:gd name="connsiteY365" fmla="*/ 4190365 h 6843584"/>
                <a:gd name="connsiteX366" fmla="*/ 4692803 w 6844283"/>
                <a:gd name="connsiteY366" fmla="*/ 4186742 h 6843584"/>
                <a:gd name="connsiteX367" fmla="*/ 4783377 w 6844283"/>
                <a:gd name="connsiteY367" fmla="*/ 4010080 h 6843584"/>
                <a:gd name="connsiteX368" fmla="*/ 4841327 w 6844283"/>
                <a:gd name="connsiteY368" fmla="*/ 3849216 h 6843584"/>
                <a:gd name="connsiteX369" fmla="*/ 4845195 w 6844283"/>
                <a:gd name="connsiteY369" fmla="*/ 3837728 h 6843584"/>
                <a:gd name="connsiteX370" fmla="*/ 4863043 w 6844283"/>
                <a:gd name="connsiteY370" fmla="*/ 3763891 h 6843584"/>
                <a:gd name="connsiteX371" fmla="*/ 4878463 w 6844283"/>
                <a:gd name="connsiteY371" fmla="*/ 3693422 h 6843584"/>
                <a:gd name="connsiteX372" fmla="*/ 4894413 w 6844283"/>
                <a:gd name="connsiteY372" fmla="*/ 3587450 h 6843584"/>
                <a:gd name="connsiteX373" fmla="*/ 4895955 w 6844283"/>
                <a:gd name="connsiteY373" fmla="*/ 3569089 h 6843584"/>
                <a:gd name="connsiteX374" fmla="*/ 4903107 w 6844283"/>
                <a:gd name="connsiteY374" fmla="*/ 3453319 h 6843584"/>
                <a:gd name="connsiteX375" fmla="*/ 4899999 w 6844283"/>
                <a:gd name="connsiteY375" fmla="*/ 3331004 h 6843584"/>
                <a:gd name="connsiteX376" fmla="*/ 4899485 w 6844283"/>
                <a:gd name="connsiteY376" fmla="*/ 3320251 h 6843584"/>
                <a:gd name="connsiteX377" fmla="*/ 4886863 w 6844283"/>
                <a:gd name="connsiteY377" fmla="*/ 3207580 h 6843584"/>
                <a:gd name="connsiteX378" fmla="*/ 4874289 w 6844283"/>
                <a:gd name="connsiteY378" fmla="*/ 3137740 h 6843584"/>
                <a:gd name="connsiteX379" fmla="*/ 4859389 w 6844283"/>
                <a:gd name="connsiteY379" fmla="*/ 3062847 h 6843584"/>
                <a:gd name="connsiteX380" fmla="*/ 4803625 w 6844283"/>
                <a:gd name="connsiteY380" fmla="*/ 2886530 h 6843584"/>
                <a:gd name="connsiteX381" fmla="*/ 4719539 w 6844283"/>
                <a:gd name="connsiteY381" fmla="*/ 2703832 h 6843584"/>
                <a:gd name="connsiteX382" fmla="*/ 459442 w 6844283"/>
                <a:gd name="connsiteY382" fmla="*/ 2647965 h 6843584"/>
                <a:gd name="connsiteX383" fmla="*/ 454041 w 6844283"/>
                <a:gd name="connsiteY383" fmla="*/ 2648171 h 6843584"/>
                <a:gd name="connsiteX384" fmla="*/ 208780 w 6844283"/>
                <a:gd name="connsiteY384" fmla="*/ 2988336 h 6843584"/>
                <a:gd name="connsiteX385" fmla="*/ 169464 w 6844283"/>
                <a:gd name="connsiteY385" fmla="*/ 3619231 h 6843584"/>
                <a:gd name="connsiteX386" fmla="*/ 271274 w 6844283"/>
                <a:gd name="connsiteY386" fmla="*/ 3957276 h 6843584"/>
                <a:gd name="connsiteX387" fmla="*/ 369256 w 6844283"/>
                <a:gd name="connsiteY387" fmla="*/ 4075770 h 6843584"/>
                <a:gd name="connsiteX388" fmla="*/ 483578 w 6844283"/>
                <a:gd name="connsiteY388" fmla="*/ 4069206 h 6843584"/>
                <a:gd name="connsiteX389" fmla="*/ 562141 w 6844283"/>
                <a:gd name="connsiteY389" fmla="*/ 3980318 h 6843584"/>
                <a:gd name="connsiteX390" fmla="*/ 646106 w 6844283"/>
                <a:gd name="connsiteY390" fmla="*/ 3427234 h 6843584"/>
                <a:gd name="connsiteX391" fmla="*/ 646789 w 6844283"/>
                <a:gd name="connsiteY391" fmla="*/ 3365833 h 6843584"/>
                <a:gd name="connsiteX392" fmla="*/ 646994 w 6844283"/>
                <a:gd name="connsiteY392" fmla="*/ 3351885 h 6843584"/>
                <a:gd name="connsiteX393" fmla="*/ 572466 w 6844283"/>
                <a:gd name="connsiteY393" fmla="*/ 2754767 h 6843584"/>
                <a:gd name="connsiteX394" fmla="*/ 459442 w 6844283"/>
                <a:gd name="connsiteY394" fmla="*/ 2647965 h 6843584"/>
                <a:gd name="connsiteX395" fmla="*/ 4720663 w 6844283"/>
                <a:gd name="connsiteY395" fmla="*/ 2646624 h 6843584"/>
                <a:gd name="connsiteX396" fmla="*/ 4739039 w 6844283"/>
                <a:gd name="connsiteY396" fmla="*/ 2670782 h 6843584"/>
                <a:gd name="connsiteX397" fmla="*/ 4725795 w 6844283"/>
                <a:gd name="connsiteY397" fmla="*/ 2652560 h 6843584"/>
                <a:gd name="connsiteX398" fmla="*/ 453562 w 6844283"/>
                <a:gd name="connsiteY398" fmla="*/ 2641333 h 6843584"/>
                <a:gd name="connsiteX399" fmla="*/ 578756 w 6844283"/>
                <a:gd name="connsiteY399" fmla="*/ 2751895 h 6843584"/>
                <a:gd name="connsiteX400" fmla="*/ 653900 w 6844283"/>
                <a:gd name="connsiteY400" fmla="*/ 3352022 h 6843584"/>
                <a:gd name="connsiteX401" fmla="*/ 653627 w 6844283"/>
                <a:gd name="connsiteY401" fmla="*/ 3365970 h 6843584"/>
                <a:gd name="connsiteX402" fmla="*/ 652943 w 6844283"/>
                <a:gd name="connsiteY402" fmla="*/ 3427302 h 6843584"/>
                <a:gd name="connsiteX403" fmla="*/ 568158 w 6844283"/>
                <a:gd name="connsiteY403" fmla="*/ 3983532 h 6843584"/>
                <a:gd name="connsiteX404" fmla="*/ 487544 w 6844283"/>
                <a:gd name="connsiteY404" fmla="*/ 4074744 h 6843584"/>
                <a:gd name="connsiteX405" fmla="*/ 422862 w 6844283"/>
                <a:gd name="connsiteY405" fmla="*/ 4099291 h 6843584"/>
                <a:gd name="connsiteX406" fmla="*/ 365905 w 6844283"/>
                <a:gd name="connsiteY406" fmla="*/ 4081650 h 6843584"/>
                <a:gd name="connsiteX407" fmla="*/ 265463 w 6844283"/>
                <a:gd name="connsiteY407" fmla="*/ 3960695 h 6843584"/>
                <a:gd name="connsiteX408" fmla="*/ 162764 w 6844283"/>
                <a:gd name="connsiteY408" fmla="*/ 3620188 h 6843584"/>
                <a:gd name="connsiteX409" fmla="*/ 202284 w 6844283"/>
                <a:gd name="connsiteY409" fmla="*/ 2986353 h 6843584"/>
                <a:gd name="connsiteX410" fmla="*/ 453562 w 6844283"/>
                <a:gd name="connsiteY410" fmla="*/ 2641333 h 6843584"/>
                <a:gd name="connsiteX411" fmla="*/ 4596327 w 6844283"/>
                <a:gd name="connsiteY411" fmla="*/ 2505477 h 6843584"/>
                <a:gd name="connsiteX412" fmla="*/ 4960151 w 6844283"/>
                <a:gd name="connsiteY412" fmla="*/ 3222797 h 6843584"/>
                <a:gd name="connsiteX413" fmla="*/ 4765829 w 6844283"/>
                <a:gd name="connsiteY413" fmla="*/ 4109000 h 6843584"/>
                <a:gd name="connsiteX414" fmla="*/ 4610891 w 6844283"/>
                <a:gd name="connsiteY414" fmla="*/ 4323013 h 6843584"/>
                <a:gd name="connsiteX415" fmla="*/ 4850461 w 6844283"/>
                <a:gd name="connsiteY415" fmla="*/ 4018660 h 6843584"/>
                <a:gd name="connsiteX416" fmla="*/ 4926193 w 6844283"/>
                <a:gd name="connsiteY416" fmla="*/ 3881246 h 6843584"/>
                <a:gd name="connsiteX417" fmla="*/ 4977261 w 6844283"/>
                <a:gd name="connsiteY417" fmla="*/ 3760704 h 6843584"/>
                <a:gd name="connsiteX418" fmla="*/ 5034419 w 6844283"/>
                <a:gd name="connsiteY418" fmla="*/ 3498464 h 6843584"/>
                <a:gd name="connsiteX419" fmla="*/ 5035597 w 6844283"/>
                <a:gd name="connsiteY419" fmla="*/ 3374851 h 6843584"/>
                <a:gd name="connsiteX420" fmla="*/ 5035017 w 6844283"/>
                <a:gd name="connsiteY420" fmla="*/ 3363438 h 6843584"/>
                <a:gd name="connsiteX421" fmla="*/ 5025893 w 6844283"/>
                <a:gd name="connsiteY421" fmla="*/ 3294099 h 6843584"/>
                <a:gd name="connsiteX422" fmla="*/ 5014423 w 6844283"/>
                <a:gd name="connsiteY422" fmla="*/ 3227052 h 6843584"/>
                <a:gd name="connsiteX423" fmla="*/ 4800973 w 6844283"/>
                <a:gd name="connsiteY423" fmla="*/ 2763387 h 6843584"/>
                <a:gd name="connsiteX424" fmla="*/ 4596327 w 6844283"/>
                <a:gd name="connsiteY424" fmla="*/ 2505477 h 6843584"/>
                <a:gd name="connsiteX425" fmla="*/ 552295 w 6844283"/>
                <a:gd name="connsiteY425" fmla="*/ 2298569 h 6843584"/>
                <a:gd name="connsiteX426" fmla="*/ 501424 w 6844283"/>
                <a:gd name="connsiteY426" fmla="*/ 2306979 h 6843584"/>
                <a:gd name="connsiteX427" fmla="*/ 201396 w 6844283"/>
                <a:gd name="connsiteY427" fmla="*/ 2701161 h 6843584"/>
                <a:gd name="connsiteX428" fmla="*/ 104098 w 6844283"/>
                <a:gd name="connsiteY428" fmla="*/ 3713724 h 6843584"/>
                <a:gd name="connsiteX429" fmla="*/ 427238 w 6844283"/>
                <a:gd name="connsiteY429" fmla="*/ 4414909 h 6843584"/>
                <a:gd name="connsiteX430" fmla="*/ 606722 w 6844283"/>
                <a:gd name="connsiteY430" fmla="*/ 4405678 h 6843584"/>
                <a:gd name="connsiteX431" fmla="*/ 644875 w 6844283"/>
                <a:gd name="connsiteY431" fmla="*/ 4372858 h 6843584"/>
                <a:gd name="connsiteX432" fmla="*/ 770685 w 6844283"/>
                <a:gd name="connsiteY432" fmla="*/ 3947566 h 6843584"/>
                <a:gd name="connsiteX433" fmla="*/ 771437 w 6844283"/>
                <a:gd name="connsiteY433" fmla="*/ 3941276 h 6843584"/>
                <a:gd name="connsiteX434" fmla="*/ 801727 w 6844283"/>
                <a:gd name="connsiteY434" fmla="*/ 3514822 h 6843584"/>
                <a:gd name="connsiteX435" fmla="*/ 804257 w 6844283"/>
                <a:gd name="connsiteY435" fmla="*/ 3420601 h 6843584"/>
                <a:gd name="connsiteX436" fmla="*/ 752976 w 6844283"/>
                <a:gd name="connsiteY436" fmla="*/ 2551967 h 6843584"/>
                <a:gd name="connsiteX437" fmla="*/ 617730 w 6844283"/>
                <a:gd name="connsiteY437" fmla="*/ 2315663 h 6843584"/>
                <a:gd name="connsiteX438" fmla="*/ 552295 w 6844283"/>
                <a:gd name="connsiteY438" fmla="*/ 2298569 h 6843584"/>
                <a:gd name="connsiteX439" fmla="*/ 563381 w 6844283"/>
                <a:gd name="connsiteY439" fmla="*/ 2292151 h 6843584"/>
                <a:gd name="connsiteX440" fmla="*/ 621081 w 6844283"/>
                <a:gd name="connsiteY440" fmla="*/ 2309714 h 6843584"/>
                <a:gd name="connsiteX441" fmla="*/ 759608 w 6844283"/>
                <a:gd name="connsiteY441" fmla="*/ 2550394 h 6843584"/>
                <a:gd name="connsiteX442" fmla="*/ 811094 w 6844283"/>
                <a:gd name="connsiteY442" fmla="*/ 3420806 h 6843584"/>
                <a:gd name="connsiteX443" fmla="*/ 808564 w 6844283"/>
                <a:gd name="connsiteY443" fmla="*/ 3514959 h 6843584"/>
                <a:gd name="connsiteX444" fmla="*/ 778206 w 6844283"/>
                <a:gd name="connsiteY444" fmla="*/ 3942028 h 6843584"/>
                <a:gd name="connsiteX445" fmla="*/ 777454 w 6844283"/>
                <a:gd name="connsiteY445" fmla="*/ 3948250 h 6843584"/>
                <a:gd name="connsiteX446" fmla="*/ 650208 w 6844283"/>
                <a:gd name="connsiteY446" fmla="*/ 4376961 h 6843584"/>
                <a:gd name="connsiteX447" fmla="*/ 609935 w 6844283"/>
                <a:gd name="connsiteY447" fmla="*/ 4411558 h 6843584"/>
                <a:gd name="connsiteX448" fmla="*/ 505869 w 6844283"/>
                <a:gd name="connsiteY448" fmla="*/ 4440891 h 6843584"/>
                <a:gd name="connsiteX449" fmla="*/ 424161 w 6844283"/>
                <a:gd name="connsiteY449" fmla="*/ 4421063 h 6843584"/>
                <a:gd name="connsiteX450" fmla="*/ 97329 w 6844283"/>
                <a:gd name="connsiteY450" fmla="*/ 3714682 h 6843584"/>
                <a:gd name="connsiteX451" fmla="*/ 195037 w 6844283"/>
                <a:gd name="connsiteY451" fmla="*/ 2698631 h 6843584"/>
                <a:gd name="connsiteX452" fmla="*/ 499373 w 6844283"/>
                <a:gd name="connsiteY452" fmla="*/ 2300484 h 6843584"/>
                <a:gd name="connsiteX453" fmla="*/ 563381 w 6844283"/>
                <a:gd name="connsiteY453" fmla="*/ 2292151 h 6843584"/>
                <a:gd name="connsiteX454" fmla="*/ 4171301 w 6844283"/>
                <a:gd name="connsiteY454" fmla="*/ 2134699 h 6843584"/>
                <a:gd name="connsiteX455" fmla="*/ 4176681 w 6844283"/>
                <a:gd name="connsiteY455" fmla="*/ 2137960 h 6843584"/>
                <a:gd name="connsiteX456" fmla="*/ 4173137 w 6844283"/>
                <a:gd name="connsiteY456" fmla="*/ 2143806 h 6843584"/>
                <a:gd name="connsiteX457" fmla="*/ 4167757 w 6844283"/>
                <a:gd name="connsiteY457" fmla="*/ 2140546 h 6843584"/>
                <a:gd name="connsiteX458" fmla="*/ 640567 w 6844283"/>
                <a:gd name="connsiteY458" fmla="*/ 2053650 h 6843584"/>
                <a:gd name="connsiteX459" fmla="*/ 484194 w 6844283"/>
                <a:gd name="connsiteY459" fmla="*/ 2114436 h 6843584"/>
                <a:gd name="connsiteX460" fmla="*/ 166661 w 6844283"/>
                <a:gd name="connsiteY460" fmla="*/ 2621846 h 6843584"/>
                <a:gd name="connsiteX461" fmla="*/ 80509 w 6844283"/>
                <a:gd name="connsiteY461" fmla="*/ 3850747 h 6843584"/>
                <a:gd name="connsiteX462" fmla="*/ 626892 w 6844283"/>
                <a:gd name="connsiteY462" fmla="*/ 4689981 h 6843584"/>
                <a:gd name="connsiteX463" fmla="*/ 687678 w 6844283"/>
                <a:gd name="connsiteY463" fmla="*/ 4670767 h 6843584"/>
                <a:gd name="connsiteX464" fmla="*/ 900255 w 6844283"/>
                <a:gd name="connsiteY464" fmla="*/ 4091154 h 6843584"/>
                <a:gd name="connsiteX465" fmla="*/ 926785 w 6844283"/>
                <a:gd name="connsiteY465" fmla="*/ 3433045 h 6843584"/>
                <a:gd name="connsiteX466" fmla="*/ 934169 w 6844283"/>
                <a:gd name="connsiteY466" fmla="*/ 3206930 h 6843584"/>
                <a:gd name="connsiteX467" fmla="*/ 877555 w 6844283"/>
                <a:gd name="connsiteY467" fmla="*/ 2302740 h 6843584"/>
                <a:gd name="connsiteX468" fmla="*/ 696635 w 6844283"/>
                <a:gd name="connsiteY468" fmla="*/ 2062949 h 6843584"/>
                <a:gd name="connsiteX469" fmla="*/ 640567 w 6844283"/>
                <a:gd name="connsiteY469" fmla="*/ 2053650 h 6843584"/>
                <a:gd name="connsiteX470" fmla="*/ 647359 w 6844283"/>
                <a:gd name="connsiteY470" fmla="*/ 2046977 h 6843584"/>
                <a:gd name="connsiteX471" fmla="*/ 698891 w 6844283"/>
                <a:gd name="connsiteY471" fmla="*/ 2056522 h 6843584"/>
                <a:gd name="connsiteX472" fmla="*/ 884187 w 6844283"/>
                <a:gd name="connsiteY472" fmla="*/ 2300894 h 6843584"/>
                <a:gd name="connsiteX473" fmla="*/ 941075 w 6844283"/>
                <a:gd name="connsiteY473" fmla="*/ 3207271 h 6843584"/>
                <a:gd name="connsiteX474" fmla="*/ 933690 w 6844283"/>
                <a:gd name="connsiteY474" fmla="*/ 3433250 h 6843584"/>
                <a:gd name="connsiteX475" fmla="*/ 907093 w 6844283"/>
                <a:gd name="connsiteY475" fmla="*/ 4091769 h 6843584"/>
                <a:gd name="connsiteX476" fmla="*/ 691780 w 6844283"/>
                <a:gd name="connsiteY476" fmla="*/ 4676306 h 6843584"/>
                <a:gd name="connsiteX477" fmla="*/ 630038 w 6844283"/>
                <a:gd name="connsiteY477" fmla="*/ 4696886 h 6843584"/>
                <a:gd name="connsiteX478" fmla="*/ 626619 w 6844283"/>
                <a:gd name="connsiteY478" fmla="*/ 4696818 h 6843584"/>
                <a:gd name="connsiteX479" fmla="*/ 73740 w 6844283"/>
                <a:gd name="connsiteY479" fmla="*/ 3851910 h 6843584"/>
                <a:gd name="connsiteX480" fmla="*/ 160234 w 6844283"/>
                <a:gd name="connsiteY480" fmla="*/ 2619589 h 6843584"/>
                <a:gd name="connsiteX481" fmla="*/ 480160 w 6844283"/>
                <a:gd name="connsiteY481" fmla="*/ 2108966 h 6843584"/>
                <a:gd name="connsiteX482" fmla="*/ 647359 w 6844283"/>
                <a:gd name="connsiteY482" fmla="*/ 2046977 h 6843584"/>
                <a:gd name="connsiteX483" fmla="*/ 741694 w 6844283"/>
                <a:gd name="connsiteY483" fmla="*/ 1838202 h 6843584"/>
                <a:gd name="connsiteX484" fmla="*/ 713113 w 6844283"/>
                <a:gd name="connsiteY484" fmla="*/ 1840253 h 6843584"/>
                <a:gd name="connsiteX485" fmla="*/ 303479 w 6844283"/>
                <a:gd name="connsiteY485" fmla="*/ 2212964 h 6843584"/>
                <a:gd name="connsiteX486" fmla="*/ 29228 w 6844283"/>
                <a:gd name="connsiteY486" fmla="*/ 3620119 h 6843584"/>
                <a:gd name="connsiteX487" fmla="*/ 502382 w 6844283"/>
                <a:gd name="connsiteY487" fmla="*/ 4822833 h 6843584"/>
                <a:gd name="connsiteX488" fmla="*/ 774992 w 6844283"/>
                <a:gd name="connsiteY488" fmla="*/ 4892097 h 6843584"/>
                <a:gd name="connsiteX489" fmla="*/ 1025928 w 6844283"/>
                <a:gd name="connsiteY489" fmla="*/ 3937242 h 6843584"/>
                <a:gd name="connsiteX490" fmla="*/ 1026270 w 6844283"/>
                <a:gd name="connsiteY490" fmla="*/ 3923704 h 6843584"/>
                <a:gd name="connsiteX491" fmla="*/ 1048013 w 6844283"/>
                <a:gd name="connsiteY491" fmla="*/ 2580069 h 6843584"/>
                <a:gd name="connsiteX492" fmla="*/ 1048013 w 6844283"/>
                <a:gd name="connsiteY492" fmla="*/ 2580001 h 6843584"/>
                <a:gd name="connsiteX493" fmla="*/ 887127 w 6844283"/>
                <a:gd name="connsiteY493" fmla="*/ 1900423 h 6843584"/>
                <a:gd name="connsiteX494" fmla="*/ 741694 w 6844283"/>
                <a:gd name="connsiteY494" fmla="*/ 1838202 h 6843584"/>
                <a:gd name="connsiteX495" fmla="*/ 760301 w 6844283"/>
                <a:gd name="connsiteY495" fmla="*/ 1832095 h 6843584"/>
                <a:gd name="connsiteX496" fmla="*/ 891913 w 6844283"/>
                <a:gd name="connsiteY496" fmla="*/ 1895363 h 6843584"/>
                <a:gd name="connsiteX497" fmla="*/ 1054919 w 6844283"/>
                <a:gd name="connsiteY497" fmla="*/ 2580069 h 6843584"/>
                <a:gd name="connsiteX498" fmla="*/ 1033176 w 6844283"/>
                <a:gd name="connsiteY498" fmla="*/ 3923772 h 6843584"/>
                <a:gd name="connsiteX499" fmla="*/ 1032834 w 6844283"/>
                <a:gd name="connsiteY499" fmla="*/ 3937311 h 6843584"/>
                <a:gd name="connsiteX500" fmla="*/ 778001 w 6844283"/>
                <a:gd name="connsiteY500" fmla="*/ 4898114 h 6843584"/>
                <a:gd name="connsiteX501" fmla="*/ 702720 w 6844283"/>
                <a:gd name="connsiteY501" fmla="*/ 4915071 h 6843584"/>
                <a:gd name="connsiteX502" fmla="*/ 498279 w 6844283"/>
                <a:gd name="connsiteY502" fmla="*/ 4828235 h 6843584"/>
                <a:gd name="connsiteX503" fmla="*/ 141978 w 6844283"/>
                <a:gd name="connsiteY503" fmla="*/ 4277270 h 6843584"/>
                <a:gd name="connsiteX504" fmla="*/ 22459 w 6844283"/>
                <a:gd name="connsiteY504" fmla="*/ 3620530 h 6843584"/>
                <a:gd name="connsiteX505" fmla="*/ 15775 w 6844283"/>
                <a:gd name="connsiteY505" fmla="*/ 3488565 h 6843584"/>
                <a:gd name="connsiteX506" fmla="*/ 14837 w 6844283"/>
                <a:gd name="connsiteY506" fmla="*/ 3344749 h 6843584"/>
                <a:gd name="connsiteX507" fmla="*/ 16023 w 6844283"/>
                <a:gd name="connsiteY507" fmla="*/ 3306397 h 6843584"/>
                <a:gd name="connsiteX508" fmla="*/ 22471 w 6844283"/>
                <a:gd name="connsiteY508" fmla="*/ 3162687 h 6843584"/>
                <a:gd name="connsiteX509" fmla="*/ 297667 w 6844283"/>
                <a:gd name="connsiteY509" fmla="*/ 2209340 h 6843584"/>
                <a:gd name="connsiteX510" fmla="*/ 712224 w 6844283"/>
                <a:gd name="connsiteY510" fmla="*/ 1833347 h 6843584"/>
                <a:gd name="connsiteX511" fmla="*/ 760301 w 6844283"/>
                <a:gd name="connsiteY511" fmla="*/ 1832095 h 6843584"/>
                <a:gd name="connsiteX512" fmla="*/ 6409151 w 6844283"/>
                <a:gd name="connsiteY512" fmla="*/ 1761152 h 6843584"/>
                <a:gd name="connsiteX513" fmla="*/ 6741999 w 6844283"/>
                <a:gd name="connsiteY513" fmla="*/ 3095414 h 6843584"/>
                <a:gd name="connsiteX514" fmla="*/ 6586855 w 6844283"/>
                <a:gd name="connsiteY514" fmla="*/ 4596307 h 6843584"/>
                <a:gd name="connsiteX515" fmla="*/ 6381185 w 6844283"/>
                <a:gd name="connsiteY515" fmla="*/ 5122041 h 6843584"/>
                <a:gd name="connsiteX516" fmla="*/ 6412159 w 6844283"/>
                <a:gd name="connsiteY516" fmla="*/ 5065837 h 6843584"/>
                <a:gd name="connsiteX517" fmla="*/ 6640531 w 6844283"/>
                <a:gd name="connsiteY517" fmla="*/ 2359565 h 6843584"/>
                <a:gd name="connsiteX518" fmla="*/ 6409151 w 6844283"/>
                <a:gd name="connsiteY518" fmla="*/ 1761152 h 6843584"/>
                <a:gd name="connsiteX519" fmla="*/ 857463 w 6844283"/>
                <a:gd name="connsiteY519" fmla="*/ 1674167 h 6843584"/>
                <a:gd name="connsiteX520" fmla="*/ 804530 w 6844283"/>
                <a:gd name="connsiteY520" fmla="*/ 1674239 h 6843584"/>
                <a:gd name="connsiteX521" fmla="*/ 742984 w 6844283"/>
                <a:gd name="connsiteY521" fmla="*/ 1685988 h 6843584"/>
                <a:gd name="connsiteX522" fmla="*/ 736702 w 6844283"/>
                <a:gd name="connsiteY522" fmla="*/ 1687641 h 6843584"/>
                <a:gd name="connsiteX523" fmla="*/ 564420 w 6844283"/>
                <a:gd name="connsiteY523" fmla="*/ 1786662 h 6843584"/>
                <a:gd name="connsiteX524" fmla="*/ 500196 w 6844283"/>
                <a:gd name="connsiteY524" fmla="*/ 1847424 h 6843584"/>
                <a:gd name="connsiteX525" fmla="*/ 466914 w 6844283"/>
                <a:gd name="connsiteY525" fmla="*/ 1884626 h 6843584"/>
                <a:gd name="connsiteX526" fmla="*/ 453169 w 6844283"/>
                <a:gd name="connsiteY526" fmla="*/ 1901084 h 6843584"/>
                <a:gd name="connsiteX527" fmla="*/ 396451 w 6844283"/>
                <a:gd name="connsiteY527" fmla="*/ 1978817 h 6843584"/>
                <a:gd name="connsiteX528" fmla="*/ 372005 w 6844283"/>
                <a:gd name="connsiteY528" fmla="*/ 2017384 h 6843584"/>
                <a:gd name="connsiteX529" fmla="*/ 326448 w 6844283"/>
                <a:gd name="connsiteY529" fmla="*/ 2091632 h 6843584"/>
                <a:gd name="connsiteX530" fmla="*/ 273124 w 6844283"/>
                <a:gd name="connsiteY530" fmla="*/ 2192650 h 6843584"/>
                <a:gd name="connsiteX531" fmla="*/ 247108 w 6844283"/>
                <a:gd name="connsiteY531" fmla="*/ 2247632 h 6843584"/>
                <a:gd name="connsiteX532" fmla="*/ 214596 w 6844283"/>
                <a:gd name="connsiteY532" fmla="*/ 2321566 h 6843584"/>
                <a:gd name="connsiteX533" fmla="*/ 154321 w 6844283"/>
                <a:gd name="connsiteY533" fmla="*/ 2483600 h 6843584"/>
                <a:gd name="connsiteX534" fmla="*/ 98048 w 6844283"/>
                <a:gd name="connsiteY534" fmla="*/ 2676973 h 6843584"/>
                <a:gd name="connsiteX535" fmla="*/ 56978 w 6844283"/>
                <a:gd name="connsiteY535" fmla="*/ 2866657 h 6843584"/>
                <a:gd name="connsiteX536" fmla="*/ 53926 w 6844283"/>
                <a:gd name="connsiteY536" fmla="*/ 2883283 h 6843584"/>
                <a:gd name="connsiteX537" fmla="*/ 37000 w 6844283"/>
                <a:gd name="connsiteY537" fmla="*/ 2999125 h 6843584"/>
                <a:gd name="connsiteX538" fmla="*/ 21223 w 6844283"/>
                <a:gd name="connsiteY538" fmla="*/ 3138349 h 6843584"/>
                <a:gd name="connsiteX539" fmla="*/ 16023 w 6844283"/>
                <a:gd name="connsiteY539" fmla="*/ 3306397 h 6843584"/>
                <a:gd name="connsiteX540" fmla="*/ 14769 w 6844283"/>
                <a:gd name="connsiteY540" fmla="*/ 3334360 h 6843584"/>
                <a:gd name="connsiteX541" fmla="*/ 14837 w 6844283"/>
                <a:gd name="connsiteY541" fmla="*/ 3344749 h 6843584"/>
                <a:gd name="connsiteX542" fmla="*/ 11576 w 6844283"/>
                <a:gd name="connsiteY542" fmla="*/ 3450114 h 6843584"/>
                <a:gd name="connsiteX543" fmla="*/ 31894 w 6844283"/>
                <a:gd name="connsiteY543" fmla="*/ 3770544 h 6843584"/>
                <a:gd name="connsiteX544" fmla="*/ 45458 w 6844283"/>
                <a:gd name="connsiteY544" fmla="*/ 3876901 h 6843584"/>
                <a:gd name="connsiteX545" fmla="*/ 50657 w 6844283"/>
                <a:gd name="connsiteY545" fmla="*/ 3911331 h 6843584"/>
                <a:gd name="connsiteX546" fmla="*/ 70123 w 6844283"/>
                <a:gd name="connsiteY546" fmla="*/ 4022832 h 6843584"/>
                <a:gd name="connsiteX547" fmla="*/ 108079 w 6844283"/>
                <a:gd name="connsiteY547" fmla="*/ 4185573 h 6843584"/>
                <a:gd name="connsiteX548" fmla="*/ 227756 w 6844283"/>
                <a:gd name="connsiteY548" fmla="*/ 4528897 h 6843584"/>
                <a:gd name="connsiteX549" fmla="*/ 292724 w 6844283"/>
                <a:gd name="connsiteY549" fmla="*/ 4659539 h 6843584"/>
                <a:gd name="connsiteX550" fmla="*/ 346672 w 6844283"/>
                <a:gd name="connsiteY550" fmla="*/ 4751963 h 6843584"/>
                <a:gd name="connsiteX551" fmla="*/ 348266 w 6844283"/>
                <a:gd name="connsiteY551" fmla="*/ 4754392 h 6843584"/>
                <a:gd name="connsiteX552" fmla="*/ 374282 w 6844283"/>
                <a:gd name="connsiteY552" fmla="*/ 4791764 h 6843584"/>
                <a:gd name="connsiteX553" fmla="*/ 636637 w 6844283"/>
                <a:gd name="connsiteY553" fmla="*/ 5040611 h 6843584"/>
                <a:gd name="connsiteX554" fmla="*/ 705659 w 6844283"/>
                <a:gd name="connsiteY554" fmla="*/ 5068782 h 6843584"/>
                <a:gd name="connsiteX555" fmla="*/ 707394 w 6844283"/>
                <a:gd name="connsiteY555" fmla="*/ 5069153 h 6843584"/>
                <a:gd name="connsiteX556" fmla="*/ 760498 w 6844283"/>
                <a:gd name="connsiteY556" fmla="*/ 5076841 h 6843584"/>
                <a:gd name="connsiteX557" fmla="*/ 785192 w 6844283"/>
                <a:gd name="connsiteY557" fmla="*/ 5077976 h 6843584"/>
                <a:gd name="connsiteX558" fmla="*/ 832974 w 6844283"/>
                <a:gd name="connsiteY558" fmla="*/ 5071650 h 6843584"/>
                <a:gd name="connsiteX559" fmla="*/ 858671 w 6844283"/>
                <a:gd name="connsiteY559" fmla="*/ 5063368 h 6843584"/>
                <a:gd name="connsiteX560" fmla="*/ 909144 w 6844283"/>
                <a:gd name="connsiteY560" fmla="*/ 5040470 h 6843584"/>
                <a:gd name="connsiteX561" fmla="*/ 962505 w 6844283"/>
                <a:gd name="connsiteY561" fmla="*/ 4995838 h 6843584"/>
                <a:gd name="connsiteX562" fmla="*/ 980196 w 6844283"/>
                <a:gd name="connsiteY562" fmla="*/ 4979140 h 6843584"/>
                <a:gd name="connsiteX563" fmla="*/ 1007848 w 6844283"/>
                <a:gd name="connsiteY563" fmla="*/ 4940606 h 6843584"/>
                <a:gd name="connsiteX564" fmla="*/ 1039248 w 6844283"/>
                <a:gd name="connsiteY564" fmla="*/ 4887678 h 6843584"/>
                <a:gd name="connsiteX565" fmla="*/ 1043425 w 6844283"/>
                <a:gd name="connsiteY565" fmla="*/ 4878388 h 6843584"/>
                <a:gd name="connsiteX566" fmla="*/ 1076534 w 6844283"/>
                <a:gd name="connsiteY566" fmla="*/ 4785296 h 6843584"/>
                <a:gd name="connsiteX567" fmla="*/ 1123226 w 6844283"/>
                <a:gd name="connsiteY567" fmla="*/ 4378739 h 6843584"/>
                <a:gd name="connsiteX568" fmla="*/ 1123362 w 6844283"/>
                <a:gd name="connsiteY568" fmla="*/ 4374500 h 6843584"/>
                <a:gd name="connsiteX569" fmla="*/ 1126508 w 6844283"/>
                <a:gd name="connsiteY569" fmla="*/ 3818065 h 6843584"/>
                <a:gd name="connsiteX570" fmla="*/ 1125277 w 6844283"/>
                <a:gd name="connsiteY570" fmla="*/ 3610752 h 6843584"/>
                <a:gd name="connsiteX571" fmla="*/ 1125850 w 6844283"/>
                <a:gd name="connsiteY571" fmla="*/ 3583738 h 6843584"/>
                <a:gd name="connsiteX572" fmla="*/ 1125413 w 6844283"/>
                <a:gd name="connsiteY572" fmla="*/ 3514753 h 6843584"/>
                <a:gd name="connsiteX573" fmla="*/ 1145037 w 6844283"/>
                <a:gd name="connsiteY573" fmla="*/ 3018146 h 6843584"/>
                <a:gd name="connsiteX574" fmla="*/ 1151716 w 6844283"/>
                <a:gd name="connsiteY574" fmla="*/ 2891354 h 6843584"/>
                <a:gd name="connsiteX575" fmla="*/ 1160008 w 6844283"/>
                <a:gd name="connsiteY575" fmla="*/ 2696527 h 6843584"/>
                <a:gd name="connsiteX576" fmla="*/ 1163110 w 6844283"/>
                <a:gd name="connsiteY576" fmla="*/ 2601095 h 6843584"/>
                <a:gd name="connsiteX577" fmla="*/ 1163338 w 6844283"/>
                <a:gd name="connsiteY577" fmla="*/ 2463638 h 6843584"/>
                <a:gd name="connsiteX578" fmla="*/ 1162799 w 6844283"/>
                <a:gd name="connsiteY578" fmla="*/ 2396037 h 6843584"/>
                <a:gd name="connsiteX579" fmla="*/ 1155415 w 6844283"/>
                <a:gd name="connsiteY579" fmla="*/ 2242928 h 6843584"/>
                <a:gd name="connsiteX580" fmla="*/ 1149818 w 6844283"/>
                <a:gd name="connsiteY580" fmla="*/ 2162752 h 6843584"/>
                <a:gd name="connsiteX581" fmla="*/ 1144466 w 6844283"/>
                <a:gd name="connsiteY581" fmla="*/ 2110173 h 6843584"/>
                <a:gd name="connsiteX582" fmla="*/ 1132574 w 6844283"/>
                <a:gd name="connsiteY582" fmla="*/ 2033112 h 6843584"/>
                <a:gd name="connsiteX583" fmla="*/ 1120501 w 6844283"/>
                <a:gd name="connsiteY583" fmla="*/ 1977948 h 6843584"/>
                <a:gd name="connsiteX584" fmla="*/ 1102662 w 6844283"/>
                <a:gd name="connsiteY584" fmla="*/ 1919106 h 6843584"/>
                <a:gd name="connsiteX585" fmla="*/ 954066 w 6844283"/>
                <a:gd name="connsiteY585" fmla="*/ 1704392 h 6843584"/>
                <a:gd name="connsiteX586" fmla="*/ 921211 w 6844283"/>
                <a:gd name="connsiteY586" fmla="*/ 1689497 h 6843584"/>
                <a:gd name="connsiteX587" fmla="*/ 906306 w 6844283"/>
                <a:gd name="connsiteY587" fmla="*/ 1683350 h 6843584"/>
                <a:gd name="connsiteX588" fmla="*/ 857463 w 6844283"/>
                <a:gd name="connsiteY588" fmla="*/ 1674167 h 6843584"/>
                <a:gd name="connsiteX589" fmla="*/ 6329563 w 6844283"/>
                <a:gd name="connsiteY589" fmla="*/ 1620435 h 6843584"/>
                <a:gd name="connsiteX590" fmla="*/ 6506517 w 6844283"/>
                <a:gd name="connsiteY590" fmla="*/ 1944403 h 6843584"/>
                <a:gd name="connsiteX591" fmla="*/ 6531353 w 6844283"/>
                <a:gd name="connsiteY591" fmla="*/ 2009304 h 6843584"/>
                <a:gd name="connsiteX592" fmla="*/ 6536123 w 6844283"/>
                <a:gd name="connsiteY592" fmla="*/ 2007024 h 6843584"/>
                <a:gd name="connsiteX593" fmla="*/ 6727915 w 6844283"/>
                <a:gd name="connsiteY593" fmla="*/ 2564622 h 6843584"/>
                <a:gd name="connsiteX594" fmla="*/ 6776451 w 6844283"/>
                <a:gd name="connsiteY594" fmla="*/ 2816742 h 6843584"/>
                <a:gd name="connsiteX595" fmla="*/ 6776143 w 6844283"/>
                <a:gd name="connsiteY595" fmla="*/ 2814436 h 6843584"/>
                <a:gd name="connsiteX596" fmla="*/ 6732631 w 6844283"/>
                <a:gd name="connsiteY596" fmla="*/ 2588894 h 6843584"/>
                <a:gd name="connsiteX597" fmla="*/ 6739263 w 6844283"/>
                <a:gd name="connsiteY597" fmla="*/ 2587322 h 6843584"/>
                <a:gd name="connsiteX598" fmla="*/ 6826595 w 6844283"/>
                <a:gd name="connsiteY598" fmla="*/ 3126740 h 6843584"/>
                <a:gd name="connsiteX599" fmla="*/ 6829781 w 6844283"/>
                <a:gd name="connsiteY599" fmla="*/ 3199863 h 6843584"/>
                <a:gd name="connsiteX600" fmla="*/ 6834989 w 6844283"/>
                <a:gd name="connsiteY600" fmla="*/ 3199550 h 6843584"/>
                <a:gd name="connsiteX601" fmla="*/ 6842511 w 6844283"/>
                <a:gd name="connsiteY601" fmla="*/ 3377461 h 6843584"/>
                <a:gd name="connsiteX602" fmla="*/ 6841869 w 6844283"/>
                <a:gd name="connsiteY602" fmla="*/ 3565393 h 6843584"/>
                <a:gd name="connsiteX603" fmla="*/ 6831241 w 6844283"/>
                <a:gd name="connsiteY603" fmla="*/ 3690499 h 6843584"/>
                <a:gd name="connsiteX604" fmla="*/ 6830749 w 6844283"/>
                <a:gd name="connsiteY604" fmla="*/ 3708254 h 6843584"/>
                <a:gd name="connsiteX605" fmla="*/ 6830749 w 6844283"/>
                <a:gd name="connsiteY605" fmla="*/ 3708390 h 6843584"/>
                <a:gd name="connsiteX606" fmla="*/ 6828141 w 6844283"/>
                <a:gd name="connsiteY606" fmla="*/ 3726993 h 6843584"/>
                <a:gd name="connsiteX607" fmla="*/ 6824663 w 6844283"/>
                <a:gd name="connsiteY607" fmla="*/ 3767945 h 6843584"/>
                <a:gd name="connsiteX608" fmla="*/ 6822441 w 6844283"/>
                <a:gd name="connsiteY608" fmla="*/ 3767676 h 6843584"/>
                <a:gd name="connsiteX609" fmla="*/ 6781255 w 6844283"/>
                <a:gd name="connsiteY609" fmla="*/ 4061547 h 6843584"/>
                <a:gd name="connsiteX610" fmla="*/ 6706991 w 6844283"/>
                <a:gd name="connsiteY610" fmla="*/ 4375114 h 6843584"/>
                <a:gd name="connsiteX611" fmla="*/ 6700451 w 6844283"/>
                <a:gd name="connsiteY611" fmla="*/ 4373275 h 6843584"/>
                <a:gd name="connsiteX612" fmla="*/ 6698439 w 6844283"/>
                <a:gd name="connsiteY612" fmla="*/ 4381936 h 6843584"/>
                <a:gd name="connsiteX613" fmla="*/ 6622411 w 6844283"/>
                <a:gd name="connsiteY613" fmla="*/ 4625162 h 6843584"/>
                <a:gd name="connsiteX614" fmla="*/ 6483063 w 6844283"/>
                <a:gd name="connsiteY614" fmla="*/ 4949395 h 6843584"/>
                <a:gd name="connsiteX615" fmla="*/ 6476911 w 6844283"/>
                <a:gd name="connsiteY615" fmla="*/ 4946387 h 6843584"/>
                <a:gd name="connsiteX616" fmla="*/ 6690239 w 6844283"/>
                <a:gd name="connsiteY616" fmla="*/ 4333269 h 6843584"/>
                <a:gd name="connsiteX617" fmla="*/ 6630377 w 6844283"/>
                <a:gd name="connsiteY617" fmla="*/ 2264429 h 6843584"/>
                <a:gd name="connsiteX618" fmla="*/ 6581403 w 6844283"/>
                <a:gd name="connsiteY618" fmla="*/ 2140311 h 6843584"/>
                <a:gd name="connsiteX619" fmla="*/ 6647163 w 6844283"/>
                <a:gd name="connsiteY619" fmla="*/ 2357855 h 6843584"/>
                <a:gd name="connsiteX620" fmla="*/ 6773793 w 6844283"/>
                <a:gd name="connsiteY620" fmla="*/ 3735262 h 6843584"/>
                <a:gd name="connsiteX621" fmla="*/ 6418243 w 6844283"/>
                <a:gd name="connsiteY621" fmla="*/ 5068914 h 6843584"/>
                <a:gd name="connsiteX622" fmla="*/ 6418175 w 6844283"/>
                <a:gd name="connsiteY622" fmla="*/ 5069051 h 6843584"/>
                <a:gd name="connsiteX623" fmla="*/ 6415167 w 6844283"/>
                <a:gd name="connsiteY623" fmla="*/ 5067410 h 6843584"/>
                <a:gd name="connsiteX624" fmla="*/ 6418107 w 6844283"/>
                <a:gd name="connsiteY624" fmla="*/ 5069187 h 6843584"/>
                <a:gd name="connsiteX625" fmla="*/ 6262691 w 6844283"/>
                <a:gd name="connsiteY625" fmla="*/ 5328055 h 6843584"/>
                <a:gd name="connsiteX626" fmla="*/ 6257015 w 6844283"/>
                <a:gd name="connsiteY626" fmla="*/ 5324226 h 6843584"/>
                <a:gd name="connsiteX627" fmla="*/ 6580293 w 6844283"/>
                <a:gd name="connsiteY627" fmla="*/ 4594392 h 6843584"/>
                <a:gd name="connsiteX628" fmla="*/ 6735161 w 6844283"/>
                <a:gd name="connsiteY628" fmla="*/ 3095962 h 6843584"/>
                <a:gd name="connsiteX629" fmla="*/ 6323819 w 6844283"/>
                <a:gd name="connsiteY629" fmla="*/ 1624197 h 6843584"/>
                <a:gd name="connsiteX630" fmla="*/ 915822 w 6844283"/>
                <a:gd name="connsiteY630" fmla="*/ 1518030 h 6843584"/>
                <a:gd name="connsiteX631" fmla="*/ 408640 w 6844283"/>
                <a:gd name="connsiteY631" fmla="*/ 1900969 h 6843584"/>
                <a:gd name="connsiteX632" fmla="*/ 174057 w 6844283"/>
                <a:gd name="connsiteY632" fmla="*/ 2393096 h 6843584"/>
                <a:gd name="connsiteX633" fmla="*/ 143273 w 6844283"/>
                <a:gd name="connsiteY633" fmla="*/ 2491714 h 6843584"/>
                <a:gd name="connsiteX634" fmla="*/ 182616 w 6844283"/>
                <a:gd name="connsiteY634" fmla="*/ 2377360 h 6843584"/>
                <a:gd name="connsiteX635" fmla="*/ 208422 w 6844283"/>
                <a:gd name="connsiteY635" fmla="*/ 2318656 h 6843584"/>
                <a:gd name="connsiteX636" fmla="*/ 217395 w 6844283"/>
                <a:gd name="connsiteY636" fmla="*/ 2294535 h 6843584"/>
                <a:gd name="connsiteX637" fmla="*/ 240172 w 6844283"/>
                <a:gd name="connsiteY637" fmla="*/ 2246434 h 6843584"/>
                <a:gd name="connsiteX638" fmla="*/ 256027 w 6844283"/>
                <a:gd name="connsiteY638" fmla="*/ 2210366 h 6843584"/>
                <a:gd name="connsiteX639" fmla="*/ 267882 w 6844283"/>
                <a:gd name="connsiteY639" fmla="*/ 2187913 h 6843584"/>
                <a:gd name="connsiteX640" fmla="*/ 303329 w 6844283"/>
                <a:gd name="connsiteY640" fmla="*/ 2113051 h 6843584"/>
                <a:gd name="connsiteX641" fmla="*/ 362024 w 6844283"/>
                <a:gd name="connsiteY641" fmla="*/ 2020571 h 6843584"/>
                <a:gd name="connsiteX642" fmla="*/ 386414 w 6844283"/>
                <a:gd name="connsiteY642" fmla="*/ 1980866 h 6843584"/>
                <a:gd name="connsiteX643" fmla="*/ 392549 w 6844283"/>
                <a:gd name="connsiteY643" fmla="*/ 1972474 h 6843584"/>
                <a:gd name="connsiteX644" fmla="*/ 417340 w 6844283"/>
                <a:gd name="connsiteY644" fmla="*/ 1933414 h 6843584"/>
                <a:gd name="connsiteX645" fmla="*/ 447261 w 6844283"/>
                <a:gd name="connsiteY645" fmla="*/ 1897644 h 6843584"/>
                <a:gd name="connsiteX646" fmla="*/ 452961 w 6844283"/>
                <a:gd name="connsiteY646" fmla="*/ 1889848 h 6843584"/>
                <a:gd name="connsiteX647" fmla="*/ 465102 w 6844283"/>
                <a:gd name="connsiteY647" fmla="*/ 1876317 h 6843584"/>
                <a:gd name="connsiteX648" fmla="*/ 485259 w 6844283"/>
                <a:gd name="connsiteY648" fmla="*/ 1852219 h 6843584"/>
                <a:gd name="connsiteX649" fmla="*/ 494844 w 6844283"/>
                <a:gd name="connsiteY649" fmla="*/ 1843167 h 6843584"/>
                <a:gd name="connsiteX650" fmla="*/ 520570 w 6844283"/>
                <a:gd name="connsiteY650" fmla="*/ 1814493 h 6843584"/>
                <a:gd name="connsiteX651" fmla="*/ 730946 w 6844283"/>
                <a:gd name="connsiteY651" fmla="*/ 1681222 h 6843584"/>
                <a:gd name="connsiteX652" fmla="*/ 746368 w 6844283"/>
                <a:gd name="connsiteY652" fmla="*/ 1678289 h 6843584"/>
                <a:gd name="connsiteX653" fmla="*/ 796060 w 6844283"/>
                <a:gd name="connsiteY653" fmla="*/ 1666034 h 6843584"/>
                <a:gd name="connsiteX654" fmla="*/ 907896 w 6844283"/>
                <a:gd name="connsiteY654" fmla="*/ 1674752 h 6843584"/>
                <a:gd name="connsiteX655" fmla="*/ 934418 w 6844283"/>
                <a:gd name="connsiteY655" fmla="*/ 1687445 h 6843584"/>
                <a:gd name="connsiteX656" fmla="*/ 954221 w 6844283"/>
                <a:gd name="connsiteY656" fmla="*/ 1695621 h 6843584"/>
                <a:gd name="connsiteX657" fmla="*/ 995501 w 6844283"/>
                <a:gd name="connsiteY657" fmla="*/ 1723947 h 6843584"/>
                <a:gd name="connsiteX658" fmla="*/ 1123784 w 6844283"/>
                <a:gd name="connsiteY658" fmla="*/ 1961095 h 6843584"/>
                <a:gd name="connsiteX659" fmla="*/ 1126931 w 6844283"/>
                <a:gd name="connsiteY659" fmla="*/ 1975416 h 6843584"/>
                <a:gd name="connsiteX660" fmla="*/ 1127665 w 6844283"/>
                <a:gd name="connsiteY660" fmla="*/ 1977825 h 6843584"/>
                <a:gd name="connsiteX661" fmla="*/ 1153652 w 6844283"/>
                <a:gd name="connsiteY661" fmla="*/ 2118059 h 6843584"/>
                <a:gd name="connsiteX662" fmla="*/ 1156879 w 6844283"/>
                <a:gd name="connsiteY662" fmla="*/ 2164362 h 6843584"/>
                <a:gd name="connsiteX663" fmla="*/ 1159943 w 6844283"/>
                <a:gd name="connsiteY663" fmla="*/ 2194366 h 6843584"/>
                <a:gd name="connsiteX664" fmla="*/ 1162120 w 6844283"/>
                <a:gd name="connsiteY664" fmla="*/ 2239584 h 6843584"/>
                <a:gd name="connsiteX665" fmla="*/ 1169279 w 6844283"/>
                <a:gd name="connsiteY665" fmla="*/ 2342309 h 6843584"/>
                <a:gd name="connsiteX666" fmla="*/ 1169717 w 6844283"/>
                <a:gd name="connsiteY666" fmla="*/ 2397343 h 6843584"/>
                <a:gd name="connsiteX667" fmla="*/ 1170265 w 6844283"/>
                <a:gd name="connsiteY667" fmla="*/ 2408727 h 6843584"/>
                <a:gd name="connsiteX668" fmla="*/ 1170187 w 6844283"/>
                <a:gd name="connsiteY668" fmla="*/ 2456295 h 6843584"/>
                <a:gd name="connsiteX669" fmla="*/ 1171079 w 6844283"/>
                <a:gd name="connsiteY669" fmla="*/ 2568385 h 6843584"/>
                <a:gd name="connsiteX670" fmla="*/ 1169943 w 6844283"/>
                <a:gd name="connsiteY670" fmla="*/ 2603364 h 6843584"/>
                <a:gd name="connsiteX671" fmla="*/ 1169908 w 6844283"/>
                <a:gd name="connsiteY671" fmla="*/ 2624453 h 6843584"/>
                <a:gd name="connsiteX672" fmla="*/ 1167158 w 6844283"/>
                <a:gd name="connsiteY672" fmla="*/ 2689141 h 6843584"/>
                <a:gd name="connsiteX673" fmla="*/ 1163739 w 6844283"/>
                <a:gd name="connsiteY673" fmla="*/ 2794423 h 6843584"/>
                <a:gd name="connsiteX674" fmla="*/ 1158229 w 6844283"/>
                <a:gd name="connsiteY674" fmla="*/ 2899116 h 6843584"/>
                <a:gd name="connsiteX675" fmla="*/ 1151670 w 6844283"/>
                <a:gd name="connsiteY675" fmla="*/ 3053360 h 6843584"/>
                <a:gd name="connsiteX676" fmla="*/ 1138072 w 6844283"/>
                <a:gd name="connsiteY676" fmla="*/ 3331347 h 6843584"/>
                <a:gd name="connsiteX677" fmla="*/ 1132740 w 6844283"/>
                <a:gd name="connsiteY677" fmla="*/ 3581258 h 6843584"/>
                <a:gd name="connsiteX678" fmla="*/ 1134234 w 6844283"/>
                <a:gd name="connsiteY678" fmla="*/ 3816834 h 6843584"/>
                <a:gd name="connsiteX679" fmla="*/ 1133276 w 6844283"/>
                <a:gd name="connsiteY679" fmla="*/ 4279868 h 6843584"/>
                <a:gd name="connsiteX680" fmla="*/ 1131567 w 6844283"/>
                <a:gd name="connsiteY680" fmla="*/ 4351867 h 6843584"/>
                <a:gd name="connsiteX681" fmla="*/ 1071854 w 6844283"/>
                <a:gd name="connsiteY681" fmla="*/ 4832394 h 6843584"/>
                <a:gd name="connsiteX682" fmla="*/ 1048507 w 6844283"/>
                <a:gd name="connsiteY682" fmla="*/ 4884023 h 6843584"/>
                <a:gd name="connsiteX683" fmla="*/ 1046884 w 6844283"/>
                <a:gd name="connsiteY683" fmla="*/ 4888548 h 6843584"/>
                <a:gd name="connsiteX684" fmla="*/ 1045155 w 6844283"/>
                <a:gd name="connsiteY684" fmla="*/ 4891436 h 6843584"/>
                <a:gd name="connsiteX685" fmla="*/ 1033790 w 6844283"/>
                <a:gd name="connsiteY685" fmla="*/ 4916569 h 6843584"/>
                <a:gd name="connsiteX686" fmla="*/ 1012158 w 6844283"/>
                <a:gd name="connsiteY686" fmla="*/ 4946571 h 6843584"/>
                <a:gd name="connsiteX687" fmla="*/ 995604 w 6844283"/>
                <a:gd name="connsiteY687" fmla="*/ 4974231 h 6843584"/>
                <a:gd name="connsiteX688" fmla="*/ 985169 w 6844283"/>
                <a:gd name="connsiteY688" fmla="*/ 4984003 h 6843584"/>
                <a:gd name="connsiteX689" fmla="*/ 981583 w 6844283"/>
                <a:gd name="connsiteY689" fmla="*/ 4988977 h 6843584"/>
                <a:gd name="connsiteX690" fmla="*/ 965763 w 6844283"/>
                <a:gd name="connsiteY690" fmla="*/ 5002178 h 6843584"/>
                <a:gd name="connsiteX691" fmla="*/ 925800 w 6844283"/>
                <a:gd name="connsiteY691" fmla="*/ 5039603 h 6843584"/>
                <a:gd name="connsiteX692" fmla="*/ 883016 w 6844283"/>
                <a:gd name="connsiteY692" fmla="*/ 5062678 h 6843584"/>
                <a:gd name="connsiteX693" fmla="*/ 861490 w 6844283"/>
                <a:gd name="connsiteY693" fmla="*/ 5069598 h 6843584"/>
                <a:gd name="connsiteX694" fmla="*/ 845358 w 6844283"/>
                <a:gd name="connsiteY694" fmla="*/ 5076914 h 6843584"/>
                <a:gd name="connsiteX695" fmla="*/ 778479 w 6844283"/>
                <a:gd name="connsiteY695" fmla="*/ 5086418 h 6843584"/>
                <a:gd name="connsiteX696" fmla="*/ 704951 w 6844283"/>
                <a:gd name="connsiteY696" fmla="*/ 5075846 h 6843584"/>
                <a:gd name="connsiteX697" fmla="*/ 698813 w 6844283"/>
                <a:gd name="connsiteY697" fmla="*/ 5073355 h 6843584"/>
                <a:gd name="connsiteX698" fmla="*/ 688663 w 6844283"/>
                <a:gd name="connsiteY698" fmla="*/ 5071792 h 6843584"/>
                <a:gd name="connsiteX699" fmla="*/ 361720 w 6844283"/>
                <a:gd name="connsiteY699" fmla="*/ 4787873 h 6843584"/>
                <a:gd name="connsiteX700" fmla="*/ 342410 w 6844283"/>
                <a:gd name="connsiteY700" fmla="*/ 4758058 h 6843584"/>
                <a:gd name="connsiteX701" fmla="*/ 341427 w 6844283"/>
                <a:gd name="connsiteY701" fmla="*/ 4756646 h 6843584"/>
                <a:gd name="connsiteX702" fmla="*/ 340803 w 6844283"/>
                <a:gd name="connsiteY702" fmla="*/ 4755576 h 6843584"/>
                <a:gd name="connsiteX703" fmla="*/ 323578 w 6844283"/>
                <a:gd name="connsiteY703" fmla="*/ 4728980 h 6843584"/>
                <a:gd name="connsiteX704" fmla="*/ 296847 w 6844283"/>
                <a:gd name="connsiteY704" fmla="*/ 4683212 h 6843584"/>
                <a:gd name="connsiteX705" fmla="*/ 286912 w 6844283"/>
                <a:gd name="connsiteY705" fmla="*/ 4663235 h 6843584"/>
                <a:gd name="connsiteX706" fmla="*/ 256595 w 6844283"/>
                <a:gd name="connsiteY706" fmla="*/ 4611288 h 6843584"/>
                <a:gd name="connsiteX707" fmla="*/ 182968 w 6844283"/>
                <a:gd name="connsiteY707" fmla="*/ 4446891 h 6843584"/>
                <a:gd name="connsiteX708" fmla="*/ 123328 w 6844283"/>
                <a:gd name="connsiteY708" fmla="*/ 4271559 h 6843584"/>
                <a:gd name="connsiteX709" fmla="*/ 154949 w 6844283"/>
                <a:gd name="connsiteY709" fmla="*/ 4383918 h 6843584"/>
                <a:gd name="connsiteX710" fmla="*/ 385119 w 6844283"/>
                <a:gd name="connsiteY710" fmla="*/ 4878216 h 6843584"/>
                <a:gd name="connsiteX711" fmla="*/ 963160 w 6844283"/>
                <a:gd name="connsiteY711" fmla="*/ 5219612 h 6843584"/>
                <a:gd name="connsiteX712" fmla="*/ 1224215 w 6844283"/>
                <a:gd name="connsiteY712" fmla="*/ 4643075 h 6843584"/>
                <a:gd name="connsiteX713" fmla="*/ 1220523 w 6844283"/>
                <a:gd name="connsiteY713" fmla="*/ 4062026 h 6843584"/>
                <a:gd name="connsiteX714" fmla="*/ 1217446 w 6844283"/>
                <a:gd name="connsiteY714" fmla="*/ 3977377 h 6843584"/>
                <a:gd name="connsiteX715" fmla="*/ 1248215 w 6844283"/>
                <a:gd name="connsiteY715" fmla="*/ 2664922 h 6843584"/>
                <a:gd name="connsiteX716" fmla="*/ 1257992 w 6844283"/>
                <a:gd name="connsiteY716" fmla="*/ 2554906 h 6843584"/>
                <a:gd name="connsiteX717" fmla="*/ 1270642 w 6844283"/>
                <a:gd name="connsiteY717" fmla="*/ 1953414 h 6843584"/>
                <a:gd name="connsiteX718" fmla="*/ 1003228 w 6844283"/>
                <a:gd name="connsiteY718" fmla="*/ 1530583 h 6843584"/>
                <a:gd name="connsiteX719" fmla="*/ 915822 w 6844283"/>
                <a:gd name="connsiteY719" fmla="*/ 1518030 h 6843584"/>
                <a:gd name="connsiteX720" fmla="*/ 6195889 w 6844283"/>
                <a:gd name="connsiteY720" fmla="*/ 1431378 h 6843584"/>
                <a:gd name="connsiteX721" fmla="*/ 6674513 w 6844283"/>
                <a:gd name="connsiteY721" fmla="*/ 3043314 h 6843584"/>
                <a:gd name="connsiteX722" fmla="*/ 6481011 w 6844283"/>
                <a:gd name="connsiteY722" fmla="*/ 4769432 h 6843584"/>
                <a:gd name="connsiteX723" fmla="*/ 6134557 w 6844283"/>
                <a:gd name="connsiteY723" fmla="*/ 5494616 h 6843584"/>
                <a:gd name="connsiteX724" fmla="*/ 6183171 w 6844283"/>
                <a:gd name="connsiteY724" fmla="*/ 5427814 h 6843584"/>
                <a:gd name="connsiteX725" fmla="*/ 6690171 w 6844283"/>
                <a:gd name="connsiteY725" fmla="*/ 3873448 h 6843584"/>
                <a:gd name="connsiteX726" fmla="*/ 6547199 w 6844283"/>
                <a:gd name="connsiteY726" fmla="*/ 2181038 h 6843584"/>
                <a:gd name="connsiteX727" fmla="*/ 6195889 w 6844283"/>
                <a:gd name="connsiteY727" fmla="*/ 1431378 h 6843584"/>
                <a:gd name="connsiteX728" fmla="*/ 991982 w 6844283"/>
                <a:gd name="connsiteY728" fmla="*/ 1383663 h 6843584"/>
                <a:gd name="connsiteX729" fmla="*/ 451921 w 6844283"/>
                <a:gd name="connsiteY729" fmla="*/ 1787877 h 6843584"/>
                <a:gd name="connsiteX730" fmla="*/ 223686 w 6844283"/>
                <a:gd name="connsiteY730" fmla="*/ 2239219 h 6843584"/>
                <a:gd name="connsiteX731" fmla="*/ 403101 w 6844283"/>
                <a:gd name="connsiteY731" fmla="*/ 1897345 h 6843584"/>
                <a:gd name="connsiteX732" fmla="*/ 1005279 w 6844283"/>
                <a:gd name="connsiteY732" fmla="*/ 1524224 h 6843584"/>
                <a:gd name="connsiteX733" fmla="*/ 1277548 w 6844283"/>
                <a:gd name="connsiteY733" fmla="*/ 1952730 h 6843584"/>
                <a:gd name="connsiteX734" fmla="*/ 1264898 w 6844283"/>
                <a:gd name="connsiteY734" fmla="*/ 2555727 h 6843584"/>
                <a:gd name="connsiteX735" fmla="*/ 1255121 w 6844283"/>
                <a:gd name="connsiteY735" fmla="*/ 2665605 h 6843584"/>
                <a:gd name="connsiteX736" fmla="*/ 1224352 w 6844283"/>
                <a:gd name="connsiteY736" fmla="*/ 3977309 h 6843584"/>
                <a:gd name="connsiteX737" fmla="*/ 1227429 w 6844283"/>
                <a:gd name="connsiteY737" fmla="*/ 4061957 h 6843584"/>
                <a:gd name="connsiteX738" fmla="*/ 1231121 w 6844283"/>
                <a:gd name="connsiteY738" fmla="*/ 4643622 h 6843584"/>
                <a:gd name="connsiteX739" fmla="*/ 965621 w 6844283"/>
                <a:gd name="connsiteY739" fmla="*/ 5226244 h 6843584"/>
                <a:gd name="connsiteX740" fmla="*/ 865247 w 6844283"/>
                <a:gd name="connsiteY740" fmla="*/ 5244569 h 6843584"/>
                <a:gd name="connsiteX741" fmla="*/ 379512 w 6844283"/>
                <a:gd name="connsiteY741" fmla="*/ 4882182 h 6843584"/>
                <a:gd name="connsiteX742" fmla="*/ 167413 w 6844283"/>
                <a:gd name="connsiteY742" fmla="*/ 4443079 h 6843584"/>
                <a:gd name="connsiteX743" fmla="*/ 223481 w 6844283"/>
                <a:gd name="connsiteY743" fmla="*/ 4600204 h 6843584"/>
                <a:gd name="connsiteX744" fmla="*/ 560842 w 6844283"/>
                <a:gd name="connsiteY744" fmla="*/ 5161698 h 6843584"/>
                <a:gd name="connsiteX745" fmla="*/ 963639 w 6844283"/>
                <a:gd name="connsiteY745" fmla="*/ 5373319 h 6843584"/>
                <a:gd name="connsiteX746" fmla="*/ 1142029 w 6844283"/>
                <a:gd name="connsiteY746" fmla="*/ 5309662 h 6843584"/>
                <a:gd name="connsiteX747" fmla="*/ 1333820 w 6844283"/>
                <a:gd name="connsiteY747" fmla="*/ 4653468 h 6843584"/>
                <a:gd name="connsiteX748" fmla="*/ 1311256 w 6844283"/>
                <a:gd name="connsiteY748" fmla="*/ 4131494 h 6843584"/>
                <a:gd name="connsiteX749" fmla="*/ 1300863 w 6844283"/>
                <a:gd name="connsiteY749" fmla="*/ 3966847 h 6843584"/>
                <a:gd name="connsiteX750" fmla="*/ 1339290 w 6844283"/>
                <a:gd name="connsiteY750" fmla="*/ 2610018 h 6843584"/>
                <a:gd name="connsiteX751" fmla="*/ 1355427 w 6844283"/>
                <a:gd name="connsiteY751" fmla="*/ 2465609 h 6843584"/>
                <a:gd name="connsiteX752" fmla="*/ 1102440 w 6844283"/>
                <a:gd name="connsiteY752" fmla="*/ 1396295 h 6843584"/>
                <a:gd name="connsiteX753" fmla="*/ 991982 w 6844283"/>
                <a:gd name="connsiteY753" fmla="*/ 1383663 h 6843584"/>
                <a:gd name="connsiteX754" fmla="*/ 992253 w 6844283"/>
                <a:gd name="connsiteY754" fmla="*/ 1376644 h 6843584"/>
                <a:gd name="connsiteX755" fmla="*/ 1104286 w 6844283"/>
                <a:gd name="connsiteY755" fmla="*/ 1389594 h 6843584"/>
                <a:gd name="connsiteX756" fmla="*/ 1362127 w 6844283"/>
                <a:gd name="connsiteY756" fmla="*/ 2466294 h 6843584"/>
                <a:gd name="connsiteX757" fmla="*/ 1346059 w 6844283"/>
                <a:gd name="connsiteY757" fmla="*/ 2610495 h 6843584"/>
                <a:gd name="connsiteX758" fmla="*/ 1307633 w 6844283"/>
                <a:gd name="connsiteY758" fmla="*/ 3966369 h 6843584"/>
                <a:gd name="connsiteX759" fmla="*/ 1318026 w 6844283"/>
                <a:gd name="connsiteY759" fmla="*/ 4130947 h 6843584"/>
                <a:gd name="connsiteX760" fmla="*/ 1340589 w 6844283"/>
                <a:gd name="connsiteY760" fmla="*/ 4653331 h 6843584"/>
                <a:gd name="connsiteX761" fmla="*/ 1146268 w 6844283"/>
                <a:gd name="connsiteY761" fmla="*/ 5314858 h 6843584"/>
                <a:gd name="connsiteX762" fmla="*/ 963775 w 6844283"/>
                <a:gd name="connsiteY762" fmla="*/ 5380156 h 6843584"/>
                <a:gd name="connsiteX763" fmla="*/ 555988 w 6844283"/>
                <a:gd name="connsiteY763" fmla="*/ 5166416 h 6843584"/>
                <a:gd name="connsiteX764" fmla="*/ 217122 w 6844283"/>
                <a:gd name="connsiteY764" fmla="*/ 4602597 h 6843584"/>
                <a:gd name="connsiteX765" fmla="*/ 91517 w 6844283"/>
                <a:gd name="connsiteY765" fmla="*/ 4183664 h 6843584"/>
                <a:gd name="connsiteX766" fmla="*/ 98149 w 6844283"/>
                <a:gd name="connsiteY766" fmla="*/ 4182092 h 6843584"/>
                <a:gd name="connsiteX767" fmla="*/ 117037 w 6844283"/>
                <a:gd name="connsiteY767" fmla="*/ 4249204 h 6843584"/>
                <a:gd name="connsiteX768" fmla="*/ 101498 w 6844283"/>
                <a:gd name="connsiteY768" fmla="*/ 4187491 h 6843584"/>
                <a:gd name="connsiteX769" fmla="*/ 101466 w 6844283"/>
                <a:gd name="connsiteY769" fmla="*/ 4187384 h 6843584"/>
                <a:gd name="connsiteX770" fmla="*/ 101393 w 6844283"/>
                <a:gd name="connsiteY770" fmla="*/ 4187071 h 6843584"/>
                <a:gd name="connsiteX771" fmla="*/ 70252 w 6844283"/>
                <a:gd name="connsiteY771" fmla="*/ 4063393 h 6843584"/>
                <a:gd name="connsiteX772" fmla="*/ 63334 w 6844283"/>
                <a:gd name="connsiteY772" fmla="*/ 4023777 h 6843584"/>
                <a:gd name="connsiteX773" fmla="*/ 55962 w 6844283"/>
                <a:gd name="connsiteY773" fmla="*/ 3992147 h 6843584"/>
                <a:gd name="connsiteX774" fmla="*/ 55962 w 6844283"/>
                <a:gd name="connsiteY774" fmla="*/ 3992011 h 6843584"/>
                <a:gd name="connsiteX775" fmla="*/ 44419 w 6844283"/>
                <a:gd name="connsiteY775" fmla="*/ 3915458 h 6843584"/>
                <a:gd name="connsiteX776" fmla="*/ 40509 w 6844283"/>
                <a:gd name="connsiteY776" fmla="*/ 3893071 h 6843584"/>
                <a:gd name="connsiteX777" fmla="*/ 39415 w 6844283"/>
                <a:gd name="connsiteY777" fmla="*/ 3885960 h 6843584"/>
                <a:gd name="connsiteX778" fmla="*/ 18766 w 6844283"/>
                <a:gd name="connsiteY778" fmla="*/ 3076735 h 6843584"/>
                <a:gd name="connsiteX779" fmla="*/ 30403 w 6844283"/>
                <a:gd name="connsiteY779" fmla="*/ 2997119 h 6843584"/>
                <a:gd name="connsiteX780" fmla="*/ 37321 w 6844283"/>
                <a:gd name="connsiteY780" fmla="*/ 2936114 h 6843584"/>
                <a:gd name="connsiteX781" fmla="*/ 47095 w 6844283"/>
                <a:gd name="connsiteY781" fmla="*/ 2882907 h 6843584"/>
                <a:gd name="connsiteX782" fmla="*/ 48355 w 6844283"/>
                <a:gd name="connsiteY782" fmla="*/ 2874291 h 6843584"/>
                <a:gd name="connsiteX783" fmla="*/ 50486 w 6844283"/>
                <a:gd name="connsiteY783" fmla="*/ 2864450 h 6843584"/>
                <a:gd name="connsiteX784" fmla="*/ 73084 w 6844283"/>
                <a:gd name="connsiteY784" fmla="*/ 2741429 h 6843584"/>
                <a:gd name="connsiteX785" fmla="*/ 121575 w 6844283"/>
                <a:gd name="connsiteY785" fmla="*/ 2554779 h 6843584"/>
                <a:gd name="connsiteX786" fmla="*/ 126235 w 6844283"/>
                <a:gd name="connsiteY786" fmla="*/ 2541234 h 6843584"/>
                <a:gd name="connsiteX787" fmla="*/ 121123 w 6844283"/>
                <a:gd name="connsiteY787" fmla="*/ 2539796 h 6843584"/>
                <a:gd name="connsiteX788" fmla="*/ 446178 w 6844283"/>
                <a:gd name="connsiteY788" fmla="*/ 1783843 h 6843584"/>
                <a:gd name="connsiteX789" fmla="*/ 992253 w 6844283"/>
                <a:gd name="connsiteY789" fmla="*/ 1376644 h 6843584"/>
                <a:gd name="connsiteX790" fmla="*/ 6121635 w 6844283"/>
                <a:gd name="connsiteY790" fmla="*/ 1321295 h 6843584"/>
                <a:gd name="connsiteX791" fmla="*/ 6553695 w 6844283"/>
                <a:gd name="connsiteY791" fmla="*/ 2179057 h 6843584"/>
                <a:gd name="connsiteX792" fmla="*/ 6696939 w 6844283"/>
                <a:gd name="connsiteY792" fmla="*/ 3874131 h 6843584"/>
                <a:gd name="connsiteX793" fmla="*/ 6188847 w 6844283"/>
                <a:gd name="connsiteY793" fmla="*/ 5431643 h 6843584"/>
                <a:gd name="connsiteX794" fmla="*/ 6188779 w 6844283"/>
                <a:gd name="connsiteY794" fmla="*/ 5431779 h 6843584"/>
                <a:gd name="connsiteX795" fmla="*/ 6043959 w 6844283"/>
                <a:gd name="connsiteY795" fmla="*/ 5618717 h 6843584"/>
                <a:gd name="connsiteX796" fmla="*/ 6038695 w 6844283"/>
                <a:gd name="connsiteY796" fmla="*/ 5614340 h 6843584"/>
                <a:gd name="connsiteX797" fmla="*/ 6474447 w 6844283"/>
                <a:gd name="connsiteY797" fmla="*/ 4767312 h 6843584"/>
                <a:gd name="connsiteX798" fmla="*/ 6667675 w 6844283"/>
                <a:gd name="connsiteY798" fmla="*/ 3043791 h 6843584"/>
                <a:gd name="connsiteX799" fmla="*/ 6227807 w 6844283"/>
                <a:gd name="connsiteY799" fmla="*/ 1496235 h 6843584"/>
                <a:gd name="connsiteX800" fmla="*/ 6155191 w 6844283"/>
                <a:gd name="connsiteY800" fmla="*/ 1385117 h 6843584"/>
                <a:gd name="connsiteX801" fmla="*/ 6146397 w 6844283"/>
                <a:gd name="connsiteY801" fmla="*/ 1370551 h 6843584"/>
                <a:gd name="connsiteX802" fmla="*/ 6133497 w 6844283"/>
                <a:gd name="connsiteY802" fmla="*/ 1351921 h 6843584"/>
                <a:gd name="connsiteX803" fmla="*/ 6116163 w 6844283"/>
                <a:gd name="connsiteY803" fmla="*/ 1325397 h 6843584"/>
                <a:gd name="connsiteX804" fmla="*/ 5482735 w 6844283"/>
                <a:gd name="connsiteY804" fmla="*/ 1290945 h 6843584"/>
                <a:gd name="connsiteX805" fmla="*/ 5491763 w 6844283"/>
                <a:gd name="connsiteY805" fmla="*/ 1317302 h 6843584"/>
                <a:gd name="connsiteX806" fmla="*/ 5490717 w 6844283"/>
                <a:gd name="connsiteY806" fmla="*/ 1313381 h 6843584"/>
                <a:gd name="connsiteX807" fmla="*/ 5824117 w 6844283"/>
                <a:gd name="connsiteY807" fmla="*/ 1177726 h 6843584"/>
                <a:gd name="connsiteX808" fmla="*/ 5826649 w 6844283"/>
                <a:gd name="connsiteY808" fmla="*/ 1181597 h 6843584"/>
                <a:gd name="connsiteX809" fmla="*/ 5828285 w 6844283"/>
                <a:gd name="connsiteY809" fmla="*/ 1184972 h 6843584"/>
                <a:gd name="connsiteX810" fmla="*/ 5988235 w 6844283"/>
                <a:gd name="connsiteY810" fmla="*/ 1169160 h 6843584"/>
                <a:gd name="connsiteX811" fmla="*/ 6407783 w 6844283"/>
                <a:gd name="connsiteY811" fmla="*/ 1988154 h 6843584"/>
                <a:gd name="connsiteX812" fmla="*/ 6593489 w 6844283"/>
                <a:gd name="connsiteY812" fmla="*/ 3015486 h 6843584"/>
                <a:gd name="connsiteX813" fmla="*/ 6358415 w 6844283"/>
                <a:gd name="connsiteY813" fmla="*/ 4939959 h 6843584"/>
                <a:gd name="connsiteX814" fmla="*/ 5911313 w 6844283"/>
                <a:gd name="connsiteY814" fmla="*/ 5757791 h 6843584"/>
                <a:gd name="connsiteX815" fmla="*/ 6004371 w 6844283"/>
                <a:gd name="connsiteY815" fmla="*/ 5650648 h 6843584"/>
                <a:gd name="connsiteX816" fmla="*/ 6608667 w 6844283"/>
                <a:gd name="connsiteY816" fmla="*/ 3961241 h 6843584"/>
                <a:gd name="connsiteX817" fmla="*/ 6444227 w 6844283"/>
                <a:gd name="connsiteY817" fmla="*/ 2033075 h 6843584"/>
                <a:gd name="connsiteX818" fmla="*/ 5988235 w 6844283"/>
                <a:gd name="connsiteY818" fmla="*/ 1169160 h 6843584"/>
                <a:gd name="connsiteX819" fmla="*/ 1169788 w 6844283"/>
                <a:gd name="connsiteY819" fmla="*/ 1157268 h 6843584"/>
                <a:gd name="connsiteX820" fmla="*/ 824496 w 6844283"/>
                <a:gd name="connsiteY820" fmla="*/ 1298930 h 6843584"/>
                <a:gd name="connsiteX821" fmla="*/ 398452 w 6844283"/>
                <a:gd name="connsiteY821" fmla="*/ 1838066 h 6843584"/>
                <a:gd name="connsiteX822" fmla="*/ 1109619 w 6844283"/>
                <a:gd name="connsiteY822" fmla="*/ 1243478 h 6843584"/>
                <a:gd name="connsiteX823" fmla="*/ 1414024 w 6844283"/>
                <a:gd name="connsiteY823" fmla="*/ 1449423 h 6843584"/>
                <a:gd name="connsiteX824" fmla="*/ 1489715 w 6844283"/>
                <a:gd name="connsiteY824" fmla="*/ 2043052 h 6843584"/>
                <a:gd name="connsiteX825" fmla="*/ 1443015 w 6844283"/>
                <a:gd name="connsiteY825" fmla="*/ 2478395 h 6843584"/>
                <a:gd name="connsiteX826" fmla="*/ 1415597 w 6844283"/>
                <a:gd name="connsiteY826" fmla="*/ 2707588 h 6843584"/>
                <a:gd name="connsiteX827" fmla="*/ 1384555 w 6844283"/>
                <a:gd name="connsiteY827" fmla="*/ 3966848 h 6843584"/>
                <a:gd name="connsiteX828" fmla="*/ 1409306 w 6844283"/>
                <a:gd name="connsiteY828" fmla="*/ 4266125 h 6843584"/>
                <a:gd name="connsiteX829" fmla="*/ 1438913 w 6844283"/>
                <a:gd name="connsiteY829" fmla="*/ 4666528 h 6843584"/>
                <a:gd name="connsiteX830" fmla="*/ 1439596 w 6844283"/>
                <a:gd name="connsiteY830" fmla="*/ 4685537 h 6843584"/>
                <a:gd name="connsiteX831" fmla="*/ 1320898 w 6844283"/>
                <a:gd name="connsiteY831" fmla="*/ 5360328 h 6843584"/>
                <a:gd name="connsiteX832" fmla="*/ 1099158 w 6844283"/>
                <a:gd name="connsiteY832" fmla="*/ 5497557 h 6843584"/>
                <a:gd name="connsiteX833" fmla="*/ 706208 w 6844283"/>
                <a:gd name="connsiteY833" fmla="*/ 5364431 h 6843584"/>
                <a:gd name="connsiteX834" fmla="*/ 402897 w 6844283"/>
                <a:gd name="connsiteY834" fmla="*/ 5006898 h 6843584"/>
                <a:gd name="connsiteX835" fmla="*/ 435169 w 6844283"/>
                <a:gd name="connsiteY835" fmla="*/ 5065906 h 6843584"/>
                <a:gd name="connsiteX836" fmla="*/ 909965 w 6844283"/>
                <a:gd name="connsiteY836" fmla="*/ 5553898 h 6843584"/>
                <a:gd name="connsiteX837" fmla="*/ 1456348 w 6844283"/>
                <a:gd name="connsiteY837" fmla="*/ 5402105 h 6843584"/>
                <a:gd name="connsiteX838" fmla="*/ 1525475 w 6844283"/>
                <a:gd name="connsiteY838" fmla="*/ 4682118 h 6843584"/>
                <a:gd name="connsiteX839" fmla="*/ 1491972 w 6844283"/>
                <a:gd name="connsiteY839" fmla="*/ 4378807 h 6843584"/>
                <a:gd name="connsiteX840" fmla="*/ 1449784 w 6844283"/>
                <a:gd name="connsiteY840" fmla="*/ 3984010 h 6843584"/>
                <a:gd name="connsiteX841" fmla="*/ 1491766 w 6844283"/>
                <a:gd name="connsiteY841" fmla="*/ 2640786 h 6843584"/>
                <a:gd name="connsiteX842" fmla="*/ 1519800 w 6844283"/>
                <a:gd name="connsiteY842" fmla="*/ 2460618 h 6843584"/>
                <a:gd name="connsiteX843" fmla="*/ 1584209 w 6844283"/>
                <a:gd name="connsiteY843" fmla="*/ 2001618 h 6843584"/>
                <a:gd name="connsiteX844" fmla="*/ 1511869 w 6844283"/>
                <a:gd name="connsiteY844" fmla="*/ 1337767 h 6843584"/>
                <a:gd name="connsiteX845" fmla="*/ 1277274 w 6844283"/>
                <a:gd name="connsiteY845" fmla="*/ 1163206 h 6843584"/>
                <a:gd name="connsiteX846" fmla="*/ 1169788 w 6844283"/>
                <a:gd name="connsiteY846" fmla="*/ 1157268 h 6843584"/>
                <a:gd name="connsiteX847" fmla="*/ 1402418 w 6844283"/>
                <a:gd name="connsiteY847" fmla="*/ 958585 h 6843584"/>
                <a:gd name="connsiteX848" fmla="*/ 1213276 w 6844283"/>
                <a:gd name="connsiteY848" fmla="*/ 981123 h 6843584"/>
                <a:gd name="connsiteX849" fmla="*/ 649798 w 6844283"/>
                <a:gd name="connsiteY849" fmla="*/ 1430688 h 6843584"/>
                <a:gd name="connsiteX850" fmla="*/ 1123910 w 6844283"/>
                <a:gd name="connsiteY850" fmla="*/ 1069806 h 6843584"/>
                <a:gd name="connsiteX851" fmla="*/ 1664755 w 6844283"/>
                <a:gd name="connsiteY851" fmla="*/ 1318622 h 6843584"/>
                <a:gd name="connsiteX852" fmla="*/ 1630499 w 6844283"/>
                <a:gd name="connsiteY852" fmla="*/ 2325032 h 6843584"/>
                <a:gd name="connsiteX853" fmla="*/ 1572449 w 6844283"/>
                <a:gd name="connsiteY853" fmla="*/ 2618086 h 6843584"/>
                <a:gd name="connsiteX854" fmla="*/ 1523356 w 6844283"/>
                <a:gd name="connsiteY854" fmla="*/ 3976352 h 6843584"/>
                <a:gd name="connsiteX855" fmla="*/ 1612175 w 6844283"/>
                <a:gd name="connsiteY855" fmla="*/ 4628033 h 6843584"/>
                <a:gd name="connsiteX856" fmla="*/ 1612858 w 6844283"/>
                <a:gd name="connsiteY856" fmla="*/ 4632546 h 6843584"/>
                <a:gd name="connsiteX857" fmla="*/ 1622636 w 6844283"/>
                <a:gd name="connsiteY857" fmla="*/ 5361491 h 6843584"/>
                <a:gd name="connsiteX858" fmla="*/ 1402537 w 6844283"/>
                <a:gd name="connsiteY858" fmla="*/ 5671502 h 6843584"/>
                <a:gd name="connsiteX859" fmla="*/ 1072765 w 6844283"/>
                <a:gd name="connsiteY859" fmla="*/ 5700630 h 6843584"/>
                <a:gd name="connsiteX860" fmla="*/ 593868 w 6844283"/>
                <a:gd name="connsiteY860" fmla="*/ 5326620 h 6843584"/>
                <a:gd name="connsiteX861" fmla="*/ 665593 w 6844283"/>
                <a:gd name="connsiteY861" fmla="*/ 5427062 h 6843584"/>
                <a:gd name="connsiteX862" fmla="*/ 1209447 w 6844283"/>
                <a:gd name="connsiteY862" fmla="*/ 5804355 h 6843584"/>
                <a:gd name="connsiteX863" fmla="*/ 1722874 w 6844283"/>
                <a:gd name="connsiteY863" fmla="*/ 5447028 h 6843584"/>
                <a:gd name="connsiteX864" fmla="*/ 1700925 w 6844283"/>
                <a:gd name="connsiteY864" fmla="*/ 4724305 h 6843584"/>
                <a:gd name="connsiteX865" fmla="*/ 1694908 w 6844283"/>
                <a:gd name="connsiteY865" fmla="*/ 4687998 h 6843584"/>
                <a:gd name="connsiteX866" fmla="*/ 1654841 w 6844283"/>
                <a:gd name="connsiteY866" fmla="*/ 4459558 h 6843584"/>
                <a:gd name="connsiteX867" fmla="*/ 1578671 w 6844283"/>
                <a:gd name="connsiteY867" fmla="*/ 3978745 h 6843584"/>
                <a:gd name="connsiteX868" fmla="*/ 1628106 w 6844283"/>
                <a:gd name="connsiteY868" fmla="*/ 2634495 h 6843584"/>
                <a:gd name="connsiteX869" fmla="*/ 1701541 w 6844283"/>
                <a:gd name="connsiteY869" fmla="*/ 2311424 h 6843584"/>
                <a:gd name="connsiteX870" fmla="*/ 1793641 w 6844283"/>
                <a:gd name="connsiteY870" fmla="*/ 1325459 h 6843584"/>
                <a:gd name="connsiteX871" fmla="*/ 1574022 w 6844283"/>
                <a:gd name="connsiteY871" fmla="*/ 1011277 h 6843584"/>
                <a:gd name="connsiteX872" fmla="*/ 1402418 w 6844283"/>
                <a:gd name="connsiteY872" fmla="*/ 958585 h 6843584"/>
                <a:gd name="connsiteX873" fmla="*/ 5770871 w 6844283"/>
                <a:gd name="connsiteY873" fmla="*/ 941267 h 6843584"/>
                <a:gd name="connsiteX874" fmla="*/ 6279443 w 6844283"/>
                <a:gd name="connsiteY874" fmla="*/ 1819266 h 6843584"/>
                <a:gd name="connsiteX875" fmla="*/ 6492499 w 6844283"/>
                <a:gd name="connsiteY875" fmla="*/ 2918256 h 6843584"/>
                <a:gd name="connsiteX876" fmla="*/ 6233769 w 6844283"/>
                <a:gd name="connsiteY876" fmla="*/ 5076777 h 6843584"/>
                <a:gd name="connsiteX877" fmla="*/ 5692583 w 6844283"/>
                <a:gd name="connsiteY877" fmla="*/ 5971120 h 6843584"/>
                <a:gd name="connsiteX878" fmla="*/ 5797607 w 6844283"/>
                <a:gd name="connsiteY878" fmla="*/ 5868763 h 6843584"/>
                <a:gd name="connsiteX879" fmla="*/ 6522791 w 6844283"/>
                <a:gd name="connsiteY879" fmla="*/ 3955224 h 6843584"/>
                <a:gd name="connsiteX880" fmla="*/ 6311991 w 6844283"/>
                <a:gd name="connsiteY880" fmla="*/ 1840600 h 6843584"/>
                <a:gd name="connsiteX881" fmla="*/ 5770871 w 6844283"/>
                <a:gd name="connsiteY881" fmla="*/ 941267 h 6843584"/>
                <a:gd name="connsiteX882" fmla="*/ 5702565 w 6844283"/>
                <a:gd name="connsiteY882" fmla="*/ 872072 h 6843584"/>
                <a:gd name="connsiteX883" fmla="*/ 5885205 w 6844283"/>
                <a:gd name="connsiteY883" fmla="*/ 1050684 h 6843584"/>
                <a:gd name="connsiteX884" fmla="*/ 5907637 w 6844283"/>
                <a:gd name="connsiteY884" fmla="*/ 1080954 h 6843584"/>
                <a:gd name="connsiteX885" fmla="*/ 5912407 w 6844283"/>
                <a:gd name="connsiteY885" fmla="*/ 1076512 h 6843584"/>
                <a:gd name="connsiteX886" fmla="*/ 6072921 w 6844283"/>
                <a:gd name="connsiteY886" fmla="*/ 1264441 h 6843584"/>
                <a:gd name="connsiteX887" fmla="*/ 6133497 w 6844283"/>
                <a:gd name="connsiteY887" fmla="*/ 1351921 h 6843584"/>
                <a:gd name="connsiteX888" fmla="*/ 6155191 w 6844283"/>
                <a:gd name="connsiteY888" fmla="*/ 1385117 h 6843584"/>
                <a:gd name="connsiteX889" fmla="*/ 6215513 w 6844283"/>
                <a:gd name="connsiteY889" fmla="*/ 1485036 h 6843584"/>
                <a:gd name="connsiteX890" fmla="*/ 6450723 w 6844283"/>
                <a:gd name="connsiteY890" fmla="*/ 2030886 h 6843584"/>
                <a:gd name="connsiteX891" fmla="*/ 6615437 w 6844283"/>
                <a:gd name="connsiteY891" fmla="*/ 3961925 h 6843584"/>
                <a:gd name="connsiteX892" fmla="*/ 6009703 w 6844283"/>
                <a:gd name="connsiteY892" fmla="*/ 5654819 h 6843584"/>
                <a:gd name="connsiteX893" fmla="*/ 6009635 w 6844283"/>
                <a:gd name="connsiteY893" fmla="*/ 5654955 h 6843584"/>
                <a:gd name="connsiteX894" fmla="*/ 5826119 w 6844283"/>
                <a:gd name="connsiteY894" fmla="*/ 5855772 h 6843584"/>
                <a:gd name="connsiteX895" fmla="*/ 5821263 w 6844283"/>
                <a:gd name="connsiteY895" fmla="*/ 5850986 h 6843584"/>
                <a:gd name="connsiteX896" fmla="*/ 6351919 w 6844283"/>
                <a:gd name="connsiteY896" fmla="*/ 4937703 h 6843584"/>
                <a:gd name="connsiteX897" fmla="*/ 6586651 w 6844283"/>
                <a:gd name="connsiteY897" fmla="*/ 3015894 h 6843584"/>
                <a:gd name="connsiteX898" fmla="*/ 6046885 w 6844283"/>
                <a:gd name="connsiteY898" fmla="*/ 1260790 h 6843584"/>
                <a:gd name="connsiteX899" fmla="*/ 5915691 w 6844283"/>
                <a:gd name="connsiteY899" fmla="*/ 1091821 h 6843584"/>
                <a:gd name="connsiteX900" fmla="*/ 6049089 w 6844283"/>
                <a:gd name="connsiteY900" fmla="*/ 1271816 h 6843584"/>
                <a:gd name="connsiteX901" fmla="*/ 6318485 w 6844283"/>
                <a:gd name="connsiteY901" fmla="*/ 1838274 h 6843584"/>
                <a:gd name="connsiteX902" fmla="*/ 6529627 w 6844283"/>
                <a:gd name="connsiteY902" fmla="*/ 3955908 h 6843584"/>
                <a:gd name="connsiteX903" fmla="*/ 6312059 w 6844283"/>
                <a:gd name="connsiteY903" fmla="*/ 4973052 h 6843584"/>
                <a:gd name="connsiteX904" fmla="*/ 5802665 w 6844283"/>
                <a:gd name="connsiteY904" fmla="*/ 5873344 h 6843584"/>
                <a:gd name="connsiteX905" fmla="*/ 5802529 w 6844283"/>
                <a:gd name="connsiteY905" fmla="*/ 5873481 h 6843584"/>
                <a:gd name="connsiteX906" fmla="*/ 5609095 w 6844283"/>
                <a:gd name="connsiteY906" fmla="*/ 6052760 h 6843584"/>
                <a:gd name="connsiteX907" fmla="*/ 5604651 w 6844283"/>
                <a:gd name="connsiteY907" fmla="*/ 6047564 h 6843584"/>
                <a:gd name="connsiteX908" fmla="*/ 6227343 w 6844283"/>
                <a:gd name="connsiteY908" fmla="*/ 5074453 h 6843584"/>
                <a:gd name="connsiteX909" fmla="*/ 6485731 w 6844283"/>
                <a:gd name="connsiteY909" fmla="*/ 2918803 h 6843584"/>
                <a:gd name="connsiteX910" fmla="*/ 5698051 w 6844283"/>
                <a:gd name="connsiteY910" fmla="*/ 877200 h 6843584"/>
                <a:gd name="connsiteX911" fmla="*/ 5307133 w 6844283"/>
                <a:gd name="connsiteY911" fmla="*/ 801292 h 6843584"/>
                <a:gd name="connsiteX912" fmla="*/ 5353445 w 6844283"/>
                <a:gd name="connsiteY912" fmla="*/ 873481 h 6843584"/>
                <a:gd name="connsiteX913" fmla="*/ 5461089 w 6844283"/>
                <a:gd name="connsiteY913" fmla="*/ 1073264 h 6843584"/>
                <a:gd name="connsiteX914" fmla="*/ 5532323 w 6844283"/>
                <a:gd name="connsiteY914" fmla="*/ 1238069 h 6843584"/>
                <a:gd name="connsiteX915" fmla="*/ 5531627 w 6844283"/>
                <a:gd name="connsiteY915" fmla="*/ 1236005 h 6843584"/>
                <a:gd name="connsiteX916" fmla="*/ 5365105 w 6844283"/>
                <a:gd name="connsiteY916" fmla="*/ 887909 h 6843584"/>
                <a:gd name="connsiteX917" fmla="*/ 1493043 w 6844283"/>
                <a:gd name="connsiteY917" fmla="*/ 789245 h 6843584"/>
                <a:gd name="connsiteX918" fmla="*/ 902169 w 6844283"/>
                <a:gd name="connsiteY918" fmla="*/ 1123617 h 6843584"/>
                <a:gd name="connsiteX919" fmla="*/ 872221 w 6844283"/>
                <a:gd name="connsiteY919" fmla="*/ 1155479 h 6843584"/>
                <a:gd name="connsiteX920" fmla="*/ 1459424 w 6844283"/>
                <a:gd name="connsiteY920" fmla="*/ 862493 h 6843584"/>
                <a:gd name="connsiteX921" fmla="*/ 1915690 w 6844283"/>
                <a:gd name="connsiteY921" fmla="*/ 1281836 h 6843584"/>
                <a:gd name="connsiteX922" fmla="*/ 1788786 w 6844283"/>
                <a:gd name="connsiteY922" fmla="*/ 2282159 h 6843584"/>
                <a:gd name="connsiteX923" fmla="*/ 1695591 w 6844283"/>
                <a:gd name="connsiteY923" fmla="*/ 2645231 h 6843584"/>
                <a:gd name="connsiteX924" fmla="*/ 1647729 w 6844283"/>
                <a:gd name="connsiteY924" fmla="*/ 4007121 h 6843584"/>
                <a:gd name="connsiteX925" fmla="*/ 1742018 w 6844283"/>
                <a:gd name="connsiteY925" fmla="*/ 4464070 h 6843584"/>
                <a:gd name="connsiteX926" fmla="*/ 1846836 w 6844283"/>
                <a:gd name="connsiteY926" fmla="*/ 5464395 h 6843584"/>
                <a:gd name="connsiteX927" fmla="*/ 1387768 w 6844283"/>
                <a:gd name="connsiteY927" fmla="*/ 5910131 h 6843584"/>
                <a:gd name="connsiteX928" fmla="*/ 817111 w 6844283"/>
                <a:gd name="connsiteY928" fmla="*/ 5622341 h 6843584"/>
                <a:gd name="connsiteX929" fmla="*/ 795846 w 6844283"/>
                <a:gd name="connsiteY929" fmla="*/ 5600734 h 6843584"/>
                <a:gd name="connsiteX930" fmla="*/ 866272 w 6844283"/>
                <a:gd name="connsiteY930" fmla="*/ 5677383 h 6843584"/>
                <a:gd name="connsiteX931" fmla="*/ 866341 w 6844283"/>
                <a:gd name="connsiteY931" fmla="*/ 5677451 h 6843584"/>
                <a:gd name="connsiteX932" fmla="*/ 1444177 w 6844283"/>
                <a:gd name="connsiteY932" fmla="*/ 5984591 h 6843584"/>
                <a:gd name="connsiteX933" fmla="*/ 1474740 w 6844283"/>
                <a:gd name="connsiteY933" fmla="*/ 5985616 h 6843584"/>
                <a:gd name="connsiteX934" fmla="*/ 1945091 w 6844283"/>
                <a:gd name="connsiteY934" fmla="*/ 5542068 h 6843584"/>
                <a:gd name="connsiteX935" fmla="*/ 1818324 w 6844283"/>
                <a:gd name="connsiteY935" fmla="*/ 4541744 h 6843584"/>
                <a:gd name="connsiteX936" fmla="*/ 1707830 w 6844283"/>
                <a:gd name="connsiteY936" fmla="*/ 4076453 h 6843584"/>
                <a:gd name="connsiteX937" fmla="*/ 1737710 w 6844283"/>
                <a:gd name="connsiteY937" fmla="*/ 2681400 h 6843584"/>
                <a:gd name="connsiteX938" fmla="*/ 1861400 w 6844283"/>
                <a:gd name="connsiteY938" fmla="*/ 2238469 h 6843584"/>
                <a:gd name="connsiteX939" fmla="*/ 2029329 w 6844283"/>
                <a:gd name="connsiteY939" fmla="*/ 1296605 h 6843584"/>
                <a:gd name="connsiteX940" fmla="*/ 1596379 w 6844283"/>
                <a:gd name="connsiteY940" fmla="*/ 789810 h 6843584"/>
                <a:gd name="connsiteX941" fmla="*/ 1493043 w 6844283"/>
                <a:gd name="connsiteY941" fmla="*/ 789245 h 6843584"/>
                <a:gd name="connsiteX942" fmla="*/ 1492697 w 6844283"/>
                <a:gd name="connsiteY942" fmla="*/ 782440 h 6843584"/>
                <a:gd name="connsiteX943" fmla="*/ 1596995 w 6844283"/>
                <a:gd name="connsiteY943" fmla="*/ 783041 h 6843584"/>
                <a:gd name="connsiteX944" fmla="*/ 2036098 w 6844283"/>
                <a:gd name="connsiteY944" fmla="*/ 1296058 h 6843584"/>
                <a:gd name="connsiteX945" fmla="*/ 1867896 w 6844283"/>
                <a:gd name="connsiteY945" fmla="*/ 2240520 h 6843584"/>
                <a:gd name="connsiteX946" fmla="*/ 1744343 w 6844283"/>
                <a:gd name="connsiteY946" fmla="*/ 2682836 h 6843584"/>
                <a:gd name="connsiteX947" fmla="*/ 1714531 w 6844283"/>
                <a:gd name="connsiteY947" fmla="*/ 4075291 h 6843584"/>
                <a:gd name="connsiteX948" fmla="*/ 1824888 w 6844283"/>
                <a:gd name="connsiteY948" fmla="*/ 4539966 h 6843584"/>
                <a:gd name="connsiteX949" fmla="*/ 1951792 w 6844283"/>
                <a:gd name="connsiteY949" fmla="*/ 5543163 h 6843584"/>
                <a:gd name="connsiteX950" fmla="*/ 1474809 w 6844283"/>
                <a:gd name="connsiteY950" fmla="*/ 5992522 h 6843584"/>
                <a:gd name="connsiteX951" fmla="*/ 1443767 w 6844283"/>
                <a:gd name="connsiteY951" fmla="*/ 5991497 h 6843584"/>
                <a:gd name="connsiteX952" fmla="*/ 861349 w 6844283"/>
                <a:gd name="connsiteY952" fmla="*/ 5682169 h 6843584"/>
                <a:gd name="connsiteX953" fmla="*/ 708258 w 6844283"/>
                <a:gd name="connsiteY953" fmla="*/ 5498992 h 6843584"/>
                <a:gd name="connsiteX954" fmla="*/ 713728 w 6844283"/>
                <a:gd name="connsiteY954" fmla="*/ 5494890 h 6843584"/>
                <a:gd name="connsiteX955" fmla="*/ 821897 w 6844283"/>
                <a:gd name="connsiteY955" fmla="*/ 5617623 h 6843584"/>
                <a:gd name="connsiteX956" fmla="*/ 1387631 w 6844283"/>
                <a:gd name="connsiteY956" fmla="*/ 5903430 h 6843584"/>
                <a:gd name="connsiteX957" fmla="*/ 1839999 w 6844283"/>
                <a:gd name="connsiteY957" fmla="*/ 5463369 h 6843584"/>
                <a:gd name="connsiteX958" fmla="*/ 1735317 w 6844283"/>
                <a:gd name="connsiteY958" fmla="*/ 4465711 h 6843584"/>
                <a:gd name="connsiteX959" fmla="*/ 1640891 w 6844283"/>
                <a:gd name="connsiteY959" fmla="*/ 4008215 h 6843584"/>
                <a:gd name="connsiteX960" fmla="*/ 1688822 w 6844283"/>
                <a:gd name="connsiteY960" fmla="*/ 2643932 h 6843584"/>
                <a:gd name="connsiteX961" fmla="*/ 1782086 w 6844283"/>
                <a:gd name="connsiteY961" fmla="*/ 2280451 h 6843584"/>
                <a:gd name="connsiteX962" fmla="*/ 1908852 w 6844283"/>
                <a:gd name="connsiteY962" fmla="*/ 1283204 h 6843584"/>
                <a:gd name="connsiteX963" fmla="*/ 1459288 w 6844283"/>
                <a:gd name="connsiteY963" fmla="*/ 869399 h 6843584"/>
                <a:gd name="connsiteX964" fmla="*/ 874471 w 6844283"/>
                <a:gd name="connsiteY964" fmla="*/ 1162784 h 6843584"/>
                <a:gd name="connsiteX965" fmla="*/ 814602 w 6844283"/>
                <a:gd name="connsiteY965" fmla="*/ 1226699 h 6843584"/>
                <a:gd name="connsiteX966" fmla="*/ 892311 w 6844283"/>
                <a:gd name="connsiteY966" fmla="*/ 1155246 h 6843584"/>
                <a:gd name="connsiteX967" fmla="*/ 1211088 w 6844283"/>
                <a:gd name="connsiteY967" fmla="*/ 974696 h 6843584"/>
                <a:gd name="connsiteX968" fmla="*/ 1577303 w 6844283"/>
                <a:gd name="connsiteY968" fmla="*/ 1005396 h 6843584"/>
                <a:gd name="connsiteX969" fmla="*/ 1800206 w 6844283"/>
                <a:gd name="connsiteY969" fmla="*/ 1323955 h 6843584"/>
                <a:gd name="connsiteX970" fmla="*/ 1708036 w 6844283"/>
                <a:gd name="connsiteY970" fmla="*/ 2313065 h 6843584"/>
                <a:gd name="connsiteX971" fmla="*/ 1634670 w 6844283"/>
                <a:gd name="connsiteY971" fmla="*/ 2635794 h 6843584"/>
                <a:gd name="connsiteX972" fmla="*/ 1585303 w 6844283"/>
                <a:gd name="connsiteY972" fmla="*/ 3977993 h 6843584"/>
                <a:gd name="connsiteX973" fmla="*/ 1661473 w 6844283"/>
                <a:gd name="connsiteY973" fmla="*/ 4458327 h 6843584"/>
                <a:gd name="connsiteX974" fmla="*/ 1701541 w 6844283"/>
                <a:gd name="connsiteY974" fmla="*/ 4686836 h 6843584"/>
                <a:gd name="connsiteX975" fmla="*/ 1707558 w 6844283"/>
                <a:gd name="connsiteY975" fmla="*/ 4723143 h 6843584"/>
                <a:gd name="connsiteX976" fmla="*/ 1729369 w 6844283"/>
                <a:gd name="connsiteY976" fmla="*/ 5448669 h 6843584"/>
                <a:gd name="connsiteX977" fmla="*/ 1542090 w 6844283"/>
                <a:gd name="connsiteY977" fmla="*/ 5740356 h 6843584"/>
                <a:gd name="connsiteX978" fmla="*/ 1298334 w 6844283"/>
                <a:gd name="connsiteY978" fmla="*/ 5819944 h 6843584"/>
                <a:gd name="connsiteX979" fmla="*/ 1208147 w 6844283"/>
                <a:gd name="connsiteY979" fmla="*/ 5811055 h 6843584"/>
                <a:gd name="connsiteX980" fmla="*/ 660123 w 6844283"/>
                <a:gd name="connsiteY980" fmla="*/ 5431233 h 6843584"/>
                <a:gd name="connsiteX981" fmla="*/ 660054 w 6844283"/>
                <a:gd name="connsiteY981" fmla="*/ 5431165 h 6843584"/>
                <a:gd name="connsiteX982" fmla="*/ 500194 w 6844283"/>
                <a:gd name="connsiteY982" fmla="*/ 5195340 h 6843584"/>
                <a:gd name="connsiteX983" fmla="*/ 505937 w 6844283"/>
                <a:gd name="connsiteY983" fmla="*/ 5191647 h 6843584"/>
                <a:gd name="connsiteX984" fmla="*/ 1074475 w 6844283"/>
                <a:gd name="connsiteY984" fmla="*/ 5694271 h 6843584"/>
                <a:gd name="connsiteX985" fmla="*/ 1398913 w 6844283"/>
                <a:gd name="connsiteY985" fmla="*/ 5665690 h 6843584"/>
                <a:gd name="connsiteX986" fmla="*/ 1615799 w 6844283"/>
                <a:gd name="connsiteY986" fmla="*/ 5359918 h 6843584"/>
                <a:gd name="connsiteX987" fmla="*/ 1605884 w 6844283"/>
                <a:gd name="connsiteY987" fmla="*/ 4633708 h 6843584"/>
                <a:gd name="connsiteX988" fmla="*/ 1605200 w 6844283"/>
                <a:gd name="connsiteY988" fmla="*/ 4629196 h 6843584"/>
                <a:gd name="connsiteX989" fmla="*/ 1516313 w 6844283"/>
                <a:gd name="connsiteY989" fmla="*/ 3977241 h 6843584"/>
                <a:gd name="connsiteX990" fmla="*/ 1565475 w 6844283"/>
                <a:gd name="connsiteY990" fmla="*/ 2617129 h 6843584"/>
                <a:gd name="connsiteX991" fmla="*/ 1623593 w 6844283"/>
                <a:gd name="connsiteY991" fmla="*/ 2323664 h 6843584"/>
                <a:gd name="connsiteX992" fmla="*/ 1658191 w 6844283"/>
                <a:gd name="connsiteY992" fmla="*/ 1321083 h 6843584"/>
                <a:gd name="connsiteX993" fmla="*/ 1125824 w 6844283"/>
                <a:gd name="connsiteY993" fmla="*/ 1076369 h 6843584"/>
                <a:gd name="connsiteX994" fmla="*/ 636396 w 6844283"/>
                <a:gd name="connsiteY994" fmla="*/ 1458924 h 6843584"/>
                <a:gd name="connsiteX995" fmla="*/ 574609 w 6844283"/>
                <a:gd name="connsiteY995" fmla="*/ 1544710 h 6843584"/>
                <a:gd name="connsiteX996" fmla="*/ 683053 w 6844283"/>
                <a:gd name="connsiteY996" fmla="*/ 1416067 h 6843584"/>
                <a:gd name="connsiteX997" fmla="*/ 820325 w 6844283"/>
                <a:gd name="connsiteY997" fmla="*/ 1293391 h 6843584"/>
                <a:gd name="connsiteX998" fmla="*/ 1278574 w 6844283"/>
                <a:gd name="connsiteY998" fmla="*/ 1156437 h 6843584"/>
                <a:gd name="connsiteX999" fmla="*/ 1517749 w 6844283"/>
                <a:gd name="connsiteY999" fmla="*/ 1334280 h 6843584"/>
                <a:gd name="connsiteX1000" fmla="*/ 1591047 w 6844283"/>
                <a:gd name="connsiteY1000" fmla="*/ 2002302 h 6843584"/>
                <a:gd name="connsiteX1001" fmla="*/ 1526638 w 6844283"/>
                <a:gd name="connsiteY1001" fmla="*/ 2461643 h 6843584"/>
                <a:gd name="connsiteX1002" fmla="*/ 1498604 w 6844283"/>
                <a:gd name="connsiteY1002" fmla="*/ 2641743 h 6843584"/>
                <a:gd name="connsiteX1003" fmla="*/ 1456622 w 6844283"/>
                <a:gd name="connsiteY1003" fmla="*/ 3983326 h 6843584"/>
                <a:gd name="connsiteX1004" fmla="*/ 1498741 w 6844283"/>
                <a:gd name="connsiteY1004" fmla="*/ 4377986 h 6843584"/>
                <a:gd name="connsiteX1005" fmla="*/ 1532244 w 6844283"/>
                <a:gd name="connsiteY1005" fmla="*/ 4681365 h 6843584"/>
                <a:gd name="connsiteX1006" fmla="*/ 1462434 w 6844283"/>
                <a:gd name="connsiteY1006" fmla="*/ 5405114 h 6843584"/>
                <a:gd name="connsiteX1007" fmla="*/ 1126781 w 6844283"/>
                <a:gd name="connsiteY1007" fmla="*/ 5614615 h 6843584"/>
                <a:gd name="connsiteX1008" fmla="*/ 906956 w 6844283"/>
                <a:gd name="connsiteY1008" fmla="*/ 5559983 h 6843584"/>
                <a:gd name="connsiteX1009" fmla="*/ 429289 w 6844283"/>
                <a:gd name="connsiteY1009" fmla="*/ 5069393 h 6843584"/>
                <a:gd name="connsiteX1010" fmla="*/ 429221 w 6844283"/>
                <a:gd name="connsiteY1010" fmla="*/ 5069256 h 6843584"/>
                <a:gd name="connsiteX1011" fmla="*/ 293907 w 6844283"/>
                <a:gd name="connsiteY1011" fmla="*/ 4797535 h 6843584"/>
                <a:gd name="connsiteX1012" fmla="*/ 300197 w 6844283"/>
                <a:gd name="connsiteY1012" fmla="*/ 4794799 h 6843584"/>
                <a:gd name="connsiteX1013" fmla="*/ 710583 w 6844283"/>
                <a:gd name="connsiteY1013" fmla="*/ 5359166 h 6843584"/>
                <a:gd name="connsiteX1014" fmla="*/ 1098337 w 6844283"/>
                <a:gd name="connsiteY1014" fmla="*/ 5490856 h 6843584"/>
                <a:gd name="connsiteX1015" fmla="*/ 1315428 w 6844283"/>
                <a:gd name="connsiteY1015" fmla="*/ 5356362 h 6843584"/>
                <a:gd name="connsiteX1016" fmla="*/ 1432827 w 6844283"/>
                <a:gd name="connsiteY1016" fmla="*/ 4685810 h 6843584"/>
                <a:gd name="connsiteX1017" fmla="*/ 1432144 w 6844283"/>
                <a:gd name="connsiteY1017" fmla="*/ 4666802 h 6843584"/>
                <a:gd name="connsiteX1018" fmla="*/ 1402537 w 6844283"/>
                <a:gd name="connsiteY1018" fmla="*/ 4266809 h 6843584"/>
                <a:gd name="connsiteX1019" fmla="*/ 1377786 w 6844283"/>
                <a:gd name="connsiteY1019" fmla="*/ 3967259 h 6843584"/>
                <a:gd name="connsiteX1020" fmla="*/ 1408828 w 6844283"/>
                <a:gd name="connsiteY1020" fmla="*/ 2706837 h 6843584"/>
                <a:gd name="connsiteX1021" fmla="*/ 1436246 w 6844283"/>
                <a:gd name="connsiteY1021" fmla="*/ 2477575 h 6843584"/>
                <a:gd name="connsiteX1022" fmla="*/ 1482946 w 6844283"/>
                <a:gd name="connsiteY1022" fmla="*/ 2042574 h 6843584"/>
                <a:gd name="connsiteX1023" fmla="*/ 1408076 w 6844283"/>
                <a:gd name="connsiteY1023" fmla="*/ 1452773 h 6843584"/>
                <a:gd name="connsiteX1024" fmla="*/ 1109824 w 6844283"/>
                <a:gd name="connsiteY1024" fmla="*/ 1250315 h 6843584"/>
                <a:gd name="connsiteX1025" fmla="*/ 659371 w 6844283"/>
                <a:gd name="connsiteY1025" fmla="*/ 1511849 h 6843584"/>
                <a:gd name="connsiteX1026" fmla="*/ 351752 w 6844283"/>
                <a:gd name="connsiteY1026" fmla="*/ 1937824 h 6843584"/>
                <a:gd name="connsiteX1027" fmla="*/ 345530 w 6844283"/>
                <a:gd name="connsiteY1027" fmla="*/ 1934953 h 6843584"/>
                <a:gd name="connsiteX1028" fmla="*/ 556235 w 6844283"/>
                <a:gd name="connsiteY1028" fmla="*/ 1566506 h 6843584"/>
                <a:gd name="connsiteX1029" fmla="*/ 571470 w 6844283"/>
                <a:gd name="connsiteY1029" fmla="*/ 1548434 h 6843584"/>
                <a:gd name="connsiteX1030" fmla="*/ 566039 w 6844283"/>
                <a:gd name="connsiteY1030" fmla="*/ 1544942 h 6843584"/>
                <a:gd name="connsiteX1031" fmla="*/ 730155 w 6844283"/>
                <a:gd name="connsiteY1031" fmla="*/ 1316989 h 6843584"/>
                <a:gd name="connsiteX1032" fmla="*/ 789734 w 6844283"/>
                <a:gd name="connsiteY1032" fmla="*/ 1252287 h 6843584"/>
                <a:gd name="connsiteX1033" fmla="*/ 784975 w 6844283"/>
                <a:gd name="connsiteY1033" fmla="*/ 1248332 h 6843584"/>
                <a:gd name="connsiteX1034" fmla="*/ 897178 w 6844283"/>
                <a:gd name="connsiteY1034" fmla="*/ 1118899 h 6843584"/>
                <a:gd name="connsiteX1035" fmla="*/ 1492697 w 6844283"/>
                <a:gd name="connsiteY1035" fmla="*/ 782440 h 6843584"/>
                <a:gd name="connsiteX1036" fmla="*/ 5567935 w 6844283"/>
                <a:gd name="connsiteY1036" fmla="*/ 766501 h 6843584"/>
                <a:gd name="connsiteX1037" fmla="*/ 6380571 w 6844283"/>
                <a:gd name="connsiteY1037" fmla="*/ 2868685 h 6843584"/>
                <a:gd name="connsiteX1038" fmla="*/ 6097155 w 6844283"/>
                <a:gd name="connsiteY1038" fmla="*/ 5207989 h 6843584"/>
                <a:gd name="connsiteX1039" fmla="*/ 5477201 w 6844283"/>
                <a:gd name="connsiteY1039" fmla="*/ 6147801 h 6843584"/>
                <a:gd name="connsiteX1040" fmla="*/ 5580927 w 6844283"/>
                <a:gd name="connsiteY1040" fmla="*/ 6061854 h 6843584"/>
                <a:gd name="connsiteX1041" fmla="*/ 6412295 w 6844283"/>
                <a:gd name="connsiteY1041" fmla="*/ 4046573 h 6843584"/>
                <a:gd name="connsiteX1042" fmla="*/ 6216607 w 6844283"/>
                <a:gd name="connsiteY1042" fmla="*/ 1794311 h 6843584"/>
                <a:gd name="connsiteX1043" fmla="*/ 5567935 w 6844283"/>
                <a:gd name="connsiteY1043" fmla="*/ 766501 h 6843584"/>
                <a:gd name="connsiteX1044" fmla="*/ 5245059 w 6844283"/>
                <a:gd name="connsiteY1044" fmla="*/ 712582 h 6843584"/>
                <a:gd name="connsiteX1045" fmla="*/ 5278801 w 6844283"/>
                <a:gd name="connsiteY1045" fmla="*/ 758962 h 6843584"/>
                <a:gd name="connsiteX1046" fmla="*/ 5258127 w 6844283"/>
                <a:gd name="connsiteY1046" fmla="*/ 728072 h 6843584"/>
                <a:gd name="connsiteX1047" fmla="*/ 1734516 w 6844283"/>
                <a:gd name="connsiteY1047" fmla="*/ 643770 h 6843584"/>
                <a:gd name="connsiteX1048" fmla="*/ 1673164 w 6844283"/>
                <a:gd name="connsiteY1048" fmla="*/ 645124 h 6843584"/>
                <a:gd name="connsiteX1049" fmla="*/ 1144558 w 6844283"/>
                <a:gd name="connsiteY1049" fmla="*/ 883553 h 6843584"/>
                <a:gd name="connsiteX1050" fmla="*/ 1114747 w 6844283"/>
                <a:gd name="connsiteY1050" fmla="*/ 908851 h 6843584"/>
                <a:gd name="connsiteX1051" fmla="*/ 1719317 w 6844283"/>
                <a:gd name="connsiteY1051" fmla="*/ 712889 h 6843584"/>
                <a:gd name="connsiteX1052" fmla="*/ 2031517 w 6844283"/>
                <a:gd name="connsiteY1052" fmla="*/ 911108 h 6843584"/>
                <a:gd name="connsiteX1053" fmla="*/ 2145430 w 6844283"/>
                <a:gd name="connsiteY1053" fmla="*/ 1269529 h 6843584"/>
                <a:gd name="connsiteX1054" fmla="*/ 1942151 w 6844283"/>
                <a:gd name="connsiteY1054" fmla="*/ 2219597 h 6843584"/>
                <a:gd name="connsiteX1055" fmla="*/ 1811623 w 6844283"/>
                <a:gd name="connsiteY1055" fmla="*/ 2627931 h 6843584"/>
                <a:gd name="connsiteX1056" fmla="*/ 1752206 w 6844283"/>
                <a:gd name="connsiteY1056" fmla="*/ 3998438 h 6843584"/>
                <a:gd name="connsiteX1057" fmla="*/ 1895998 w 6844283"/>
                <a:gd name="connsiteY1057" fmla="*/ 4553778 h 6843584"/>
                <a:gd name="connsiteX1058" fmla="*/ 2070901 w 6844283"/>
                <a:gd name="connsiteY1058" fmla="*/ 5477591 h 6843584"/>
                <a:gd name="connsiteX1059" fmla="*/ 1972304 w 6844283"/>
                <a:gd name="connsiteY1059" fmla="*/ 5836696 h 6843584"/>
                <a:gd name="connsiteX1060" fmla="*/ 1679865 w 6844283"/>
                <a:gd name="connsiteY1060" fmla="*/ 6054675 h 6843584"/>
                <a:gd name="connsiteX1061" fmla="*/ 1551457 w 6844283"/>
                <a:gd name="connsiteY1061" fmla="*/ 6070470 h 6843584"/>
                <a:gd name="connsiteX1062" fmla="*/ 1045414 w 6844283"/>
                <a:gd name="connsiteY1062" fmla="*/ 5864525 h 6843584"/>
                <a:gd name="connsiteX1063" fmla="*/ 1006919 w 6844283"/>
                <a:gd name="connsiteY1063" fmla="*/ 5832936 h 6843584"/>
                <a:gd name="connsiteX1064" fmla="*/ 1068799 w 6844283"/>
                <a:gd name="connsiteY1064" fmla="*/ 5888729 h 6843584"/>
                <a:gd name="connsiteX1065" fmla="*/ 1068935 w 6844283"/>
                <a:gd name="connsiteY1065" fmla="*/ 5888798 h 6843584"/>
                <a:gd name="connsiteX1066" fmla="*/ 1637267 w 6844283"/>
                <a:gd name="connsiteY1066" fmla="*/ 6136110 h 6843584"/>
                <a:gd name="connsiteX1067" fmla="*/ 1705642 w 6844283"/>
                <a:gd name="connsiteY1067" fmla="*/ 6132007 h 6843584"/>
                <a:gd name="connsiteX1068" fmla="*/ 2167173 w 6844283"/>
                <a:gd name="connsiteY1068" fmla="*/ 5593760 h 6843584"/>
                <a:gd name="connsiteX1069" fmla="*/ 2024269 w 6844283"/>
                <a:gd name="connsiteY1069" fmla="*/ 4812577 h 6843584"/>
                <a:gd name="connsiteX1070" fmla="*/ 1996714 w 6844283"/>
                <a:gd name="connsiteY1070" fmla="*/ 4727245 h 6843584"/>
                <a:gd name="connsiteX1071" fmla="*/ 1808547 w 6844283"/>
                <a:gd name="connsiteY1071" fmla="*/ 4068727 h 6843584"/>
                <a:gd name="connsiteX1072" fmla="*/ 1842119 w 6844283"/>
                <a:gd name="connsiteY1072" fmla="*/ 2681607 h 6843584"/>
                <a:gd name="connsiteX1073" fmla="*/ 2014355 w 6844283"/>
                <a:gd name="connsiteY1073" fmla="*/ 2172281 h 6843584"/>
                <a:gd name="connsiteX1074" fmla="*/ 2244094 w 6844283"/>
                <a:gd name="connsiteY1074" fmla="*/ 1334553 h 6843584"/>
                <a:gd name="connsiteX1075" fmla="*/ 1922527 w 6844283"/>
                <a:gd name="connsiteY1075" fmla="*/ 683419 h 6843584"/>
                <a:gd name="connsiteX1076" fmla="*/ 1734516 w 6844283"/>
                <a:gd name="connsiteY1076" fmla="*/ 643770 h 6843584"/>
                <a:gd name="connsiteX1077" fmla="*/ 1735172 w 6844283"/>
                <a:gd name="connsiteY1077" fmla="*/ 637132 h 6843584"/>
                <a:gd name="connsiteX1078" fmla="*/ 1925057 w 6844283"/>
                <a:gd name="connsiteY1078" fmla="*/ 677266 h 6843584"/>
                <a:gd name="connsiteX1079" fmla="*/ 2193907 w 6844283"/>
                <a:gd name="connsiteY1079" fmla="*/ 949466 h 6843584"/>
                <a:gd name="connsiteX1080" fmla="*/ 2250795 w 6844283"/>
                <a:gd name="connsiteY1080" fmla="*/ 1335305 h 6843584"/>
                <a:gd name="connsiteX1081" fmla="*/ 2020577 w 6844283"/>
                <a:gd name="connsiteY1081" fmla="*/ 2174881 h 6843584"/>
                <a:gd name="connsiteX1082" fmla="*/ 1848546 w 6844283"/>
                <a:gd name="connsiteY1082" fmla="*/ 2683452 h 6843584"/>
                <a:gd name="connsiteX1083" fmla="*/ 1815042 w 6844283"/>
                <a:gd name="connsiteY1083" fmla="*/ 4067428 h 6843584"/>
                <a:gd name="connsiteX1084" fmla="*/ 2003005 w 6844283"/>
                <a:gd name="connsiteY1084" fmla="*/ 4725263 h 6843584"/>
                <a:gd name="connsiteX1085" fmla="*/ 2030560 w 6844283"/>
                <a:gd name="connsiteY1085" fmla="*/ 4810594 h 6843584"/>
                <a:gd name="connsiteX1086" fmla="*/ 2173805 w 6844283"/>
                <a:gd name="connsiteY1086" fmla="*/ 5594444 h 6843584"/>
                <a:gd name="connsiteX1087" fmla="*/ 1706258 w 6844283"/>
                <a:gd name="connsiteY1087" fmla="*/ 6138845 h 6843584"/>
                <a:gd name="connsiteX1088" fmla="*/ 1637267 w 6844283"/>
                <a:gd name="connsiteY1088" fmla="*/ 6142947 h 6843584"/>
                <a:gd name="connsiteX1089" fmla="*/ 1064354 w 6844283"/>
                <a:gd name="connsiteY1089" fmla="*/ 5893926 h 6843584"/>
                <a:gd name="connsiteX1090" fmla="*/ 917280 w 6844283"/>
                <a:gd name="connsiteY1090" fmla="*/ 5747740 h 6843584"/>
                <a:gd name="connsiteX1091" fmla="*/ 922340 w 6844283"/>
                <a:gd name="connsiteY1091" fmla="*/ 5743159 h 6843584"/>
                <a:gd name="connsiteX1092" fmla="*/ 1049790 w 6844283"/>
                <a:gd name="connsiteY1092" fmla="*/ 5859328 h 6843584"/>
                <a:gd name="connsiteX1093" fmla="*/ 1678292 w 6844283"/>
                <a:gd name="connsiteY1093" fmla="*/ 6048248 h 6843584"/>
                <a:gd name="connsiteX1094" fmla="*/ 2064200 w 6844283"/>
                <a:gd name="connsiteY1094" fmla="*/ 5477591 h 6843584"/>
                <a:gd name="connsiteX1095" fmla="*/ 1889571 w 6844283"/>
                <a:gd name="connsiteY1095" fmla="*/ 4555966 h 6843584"/>
                <a:gd name="connsiteX1096" fmla="*/ 1745573 w 6844283"/>
                <a:gd name="connsiteY1096" fmla="*/ 3999873 h 6843584"/>
                <a:gd name="connsiteX1097" fmla="*/ 1805059 w 6844283"/>
                <a:gd name="connsiteY1097" fmla="*/ 2626428 h 6843584"/>
                <a:gd name="connsiteX1098" fmla="*/ 1935724 w 6844283"/>
                <a:gd name="connsiteY1098" fmla="*/ 2217615 h 6843584"/>
                <a:gd name="connsiteX1099" fmla="*/ 2138660 w 6844283"/>
                <a:gd name="connsiteY1099" fmla="*/ 1270144 h 6843584"/>
                <a:gd name="connsiteX1100" fmla="*/ 1718223 w 6844283"/>
                <a:gd name="connsiteY1100" fmla="*/ 719863 h 6843584"/>
                <a:gd name="connsiteX1101" fmla="*/ 1007740 w 6844283"/>
                <a:gd name="connsiteY1101" fmla="*/ 1012644 h 6843584"/>
                <a:gd name="connsiteX1102" fmla="*/ 1002749 w 6844283"/>
                <a:gd name="connsiteY1102" fmla="*/ 1007926 h 6843584"/>
                <a:gd name="connsiteX1103" fmla="*/ 1140114 w 6844283"/>
                <a:gd name="connsiteY1103" fmla="*/ 878493 h 6843584"/>
                <a:gd name="connsiteX1104" fmla="*/ 1673239 w 6844283"/>
                <a:gd name="connsiteY1104" fmla="*/ 638449 h 6843584"/>
                <a:gd name="connsiteX1105" fmla="*/ 1735172 w 6844283"/>
                <a:gd name="connsiteY1105" fmla="*/ 637132 h 6843584"/>
                <a:gd name="connsiteX1106" fmla="*/ 5136533 w 6844283"/>
                <a:gd name="connsiteY1106" fmla="*/ 636354 h 6843584"/>
                <a:gd name="connsiteX1107" fmla="*/ 5259617 w 6844283"/>
                <a:gd name="connsiteY1107" fmla="*/ 814437 h 6843584"/>
                <a:gd name="connsiteX1108" fmla="*/ 5367107 w 6844283"/>
                <a:gd name="connsiteY1108" fmla="*/ 1009584 h 6843584"/>
                <a:gd name="connsiteX1109" fmla="*/ 5448631 w 6844283"/>
                <a:gd name="connsiteY1109" fmla="*/ 1195101 h 6843584"/>
                <a:gd name="connsiteX1110" fmla="*/ 5420069 w 6844283"/>
                <a:gd name="connsiteY1110" fmla="*/ 1114826 h 6843584"/>
                <a:gd name="connsiteX1111" fmla="*/ 5221057 w 6844283"/>
                <a:gd name="connsiteY1111" fmla="*/ 742812 h 6843584"/>
                <a:gd name="connsiteX1112" fmla="*/ 5234453 w 6844283"/>
                <a:gd name="connsiteY1112" fmla="*/ 553011 h 6843584"/>
                <a:gd name="connsiteX1113" fmla="*/ 5368443 w 6844283"/>
                <a:gd name="connsiteY1113" fmla="*/ 689279 h 6843584"/>
                <a:gd name="connsiteX1114" fmla="*/ 5820305 w 6844283"/>
                <a:gd name="connsiteY1114" fmla="*/ 1511992 h 6843584"/>
                <a:gd name="connsiteX1115" fmla="*/ 6035139 w 6844283"/>
                <a:gd name="connsiteY1115" fmla="*/ 2875317 h 6843584"/>
                <a:gd name="connsiteX1116" fmla="*/ 5997327 w 6844283"/>
                <a:gd name="connsiteY1116" fmla="*/ 4261202 h 6843584"/>
                <a:gd name="connsiteX1117" fmla="*/ 5697299 w 6844283"/>
                <a:gd name="connsiteY1117" fmla="*/ 5546376 h 6843584"/>
                <a:gd name="connsiteX1118" fmla="*/ 5193809 w 6844283"/>
                <a:gd name="connsiteY1118" fmla="*/ 6296892 h 6843584"/>
                <a:gd name="connsiteX1119" fmla="*/ 5061369 w 6844283"/>
                <a:gd name="connsiteY1119" fmla="*/ 6405630 h 6843584"/>
                <a:gd name="connsiteX1120" fmla="*/ 5127555 w 6844283"/>
                <a:gd name="connsiteY1120" fmla="*/ 6364014 h 6843584"/>
                <a:gd name="connsiteX1121" fmla="*/ 5811895 w 6844283"/>
                <a:gd name="connsiteY1121" fmla="*/ 5388498 h 6843584"/>
                <a:gd name="connsiteX1122" fmla="*/ 6108163 w 6844283"/>
                <a:gd name="connsiteY1122" fmla="*/ 2850702 h 6843584"/>
                <a:gd name="connsiteX1123" fmla="*/ 5291869 w 6844283"/>
                <a:gd name="connsiteY1123" fmla="*/ 594852 h 6843584"/>
                <a:gd name="connsiteX1124" fmla="*/ 5061469 w 6844283"/>
                <a:gd name="connsiteY1124" fmla="*/ 550259 h 6843584"/>
                <a:gd name="connsiteX1125" fmla="*/ 5126337 w 6844283"/>
                <a:gd name="connsiteY1125" fmla="*/ 623512 h 6843584"/>
                <a:gd name="connsiteX1126" fmla="*/ 5088845 w 6844283"/>
                <a:gd name="connsiteY1126" fmla="*/ 576291 h 6843584"/>
                <a:gd name="connsiteX1127" fmla="*/ 1885107 w 6844283"/>
                <a:gd name="connsiteY1127" fmla="*/ 522427 h 6843584"/>
                <a:gd name="connsiteX1128" fmla="*/ 1389203 w 6844283"/>
                <a:gd name="connsiteY1128" fmla="*/ 685538 h 6843584"/>
                <a:gd name="connsiteX1129" fmla="*/ 1315427 w 6844283"/>
                <a:gd name="connsiteY1129" fmla="*/ 736956 h 6843584"/>
                <a:gd name="connsiteX1130" fmla="*/ 2013534 w 6844283"/>
                <a:gd name="connsiteY1130" fmla="*/ 614429 h 6843584"/>
                <a:gd name="connsiteX1131" fmla="*/ 2293051 w 6844283"/>
                <a:gd name="connsiteY1131" fmla="*/ 882185 h 6843584"/>
                <a:gd name="connsiteX1132" fmla="*/ 2359443 w 6844283"/>
                <a:gd name="connsiteY1132" fmla="*/ 1270075 h 6843584"/>
                <a:gd name="connsiteX1133" fmla="*/ 2095242 w 6844283"/>
                <a:gd name="connsiteY1133" fmla="*/ 2147325 h 6843584"/>
                <a:gd name="connsiteX1134" fmla="*/ 1924920 w 6844283"/>
                <a:gd name="connsiteY1134" fmla="*/ 2583215 h 6843584"/>
                <a:gd name="connsiteX1135" fmla="*/ 1842939 w 6844283"/>
                <a:gd name="connsiteY1135" fmla="*/ 3990779 h 6843584"/>
                <a:gd name="connsiteX1136" fmla="*/ 2045397 w 6844283"/>
                <a:gd name="connsiteY1136" fmla="*/ 4630016 h 6843584"/>
                <a:gd name="connsiteX1137" fmla="*/ 2278624 w 6844283"/>
                <a:gd name="connsiteY1137" fmla="*/ 5481488 h 6843584"/>
                <a:gd name="connsiteX1138" fmla="*/ 2226385 w 6844283"/>
                <a:gd name="connsiteY1138" fmla="*/ 5870541 h 6843584"/>
                <a:gd name="connsiteX1139" fmla="*/ 1965945 w 6844283"/>
                <a:gd name="connsiteY1139" fmla="*/ 6154297 h 6843584"/>
                <a:gd name="connsiteX1140" fmla="*/ 1720275 w 6844283"/>
                <a:gd name="connsiteY1140" fmla="*/ 6207971 h 6843584"/>
                <a:gd name="connsiteX1141" fmla="*/ 1273103 w 6844283"/>
                <a:gd name="connsiteY1141" fmla="*/ 6063905 h 6843584"/>
                <a:gd name="connsiteX1142" fmla="*/ 1212181 w 6844283"/>
                <a:gd name="connsiteY1142" fmla="*/ 6022675 h 6843584"/>
                <a:gd name="connsiteX1143" fmla="*/ 1281171 w 6844283"/>
                <a:gd name="connsiteY1143" fmla="*/ 6075324 h 6843584"/>
                <a:gd name="connsiteX1144" fmla="*/ 1281308 w 6844283"/>
                <a:gd name="connsiteY1144" fmla="*/ 6075392 h 6843584"/>
                <a:gd name="connsiteX1145" fmla="*/ 2027483 w 6844283"/>
                <a:gd name="connsiteY1145" fmla="*/ 6222330 h 6843584"/>
                <a:gd name="connsiteX1146" fmla="*/ 2380024 w 6844283"/>
                <a:gd name="connsiteY1146" fmla="*/ 5571196 h 6843584"/>
                <a:gd name="connsiteX1147" fmla="*/ 2176403 w 6844283"/>
                <a:gd name="connsiteY1147" fmla="*/ 4851209 h 6843584"/>
                <a:gd name="connsiteX1148" fmla="*/ 2135789 w 6844283"/>
                <a:gd name="connsiteY1148" fmla="*/ 4750971 h 6843584"/>
                <a:gd name="connsiteX1149" fmla="*/ 1886904 w 6844283"/>
                <a:gd name="connsiteY1149" fmla="*/ 4035496 h 6843584"/>
                <a:gd name="connsiteX1150" fmla="*/ 1953638 w 6844283"/>
                <a:gd name="connsiteY1150" fmla="*/ 2613983 h 6843584"/>
                <a:gd name="connsiteX1151" fmla="*/ 2166762 w 6844283"/>
                <a:gd name="connsiteY1151" fmla="*/ 2104796 h 6843584"/>
                <a:gd name="connsiteX1152" fmla="*/ 2449493 w 6844283"/>
                <a:gd name="connsiteY1152" fmla="*/ 1316844 h 6843584"/>
                <a:gd name="connsiteX1153" fmla="*/ 2194523 w 6844283"/>
                <a:gd name="connsiteY1153" fmla="*/ 609300 h 6843584"/>
                <a:gd name="connsiteX1154" fmla="*/ 1885107 w 6844283"/>
                <a:gd name="connsiteY1154" fmla="*/ 522427 h 6843584"/>
                <a:gd name="connsiteX1155" fmla="*/ 5135327 w 6844283"/>
                <a:gd name="connsiteY1155" fmla="*/ 466402 h 6843584"/>
                <a:gd name="connsiteX1156" fmla="*/ 6114933 w 6844283"/>
                <a:gd name="connsiteY1156" fmla="*/ 2850428 h 6843584"/>
                <a:gd name="connsiteX1157" fmla="*/ 6094967 w 6844283"/>
                <a:gd name="connsiteY1157" fmla="*/ 4138127 h 6843584"/>
                <a:gd name="connsiteX1158" fmla="*/ 5818187 w 6844283"/>
                <a:gd name="connsiteY1158" fmla="*/ 5391028 h 6843584"/>
                <a:gd name="connsiteX1159" fmla="*/ 5484379 w 6844283"/>
                <a:gd name="connsiteY1159" fmla="*/ 6011941 h 6843584"/>
                <a:gd name="connsiteX1160" fmla="*/ 5078917 w 6844283"/>
                <a:gd name="connsiteY1160" fmla="*/ 6406669 h 6843584"/>
                <a:gd name="connsiteX1161" fmla="*/ 5093139 w 6844283"/>
                <a:gd name="connsiteY1161" fmla="*/ 6397848 h 6843584"/>
                <a:gd name="connsiteX1162" fmla="*/ 5128419 w 6844283"/>
                <a:gd name="connsiteY1162" fmla="*/ 6376174 h 6843584"/>
                <a:gd name="connsiteX1163" fmla="*/ 6146863 w 6844283"/>
                <a:gd name="connsiteY1163" fmla="*/ 4209100 h 6843584"/>
                <a:gd name="connsiteX1164" fmla="*/ 5947895 w 6844283"/>
                <a:gd name="connsiteY1164" fmla="*/ 1573120 h 6843584"/>
                <a:gd name="connsiteX1165" fmla="*/ 5135327 w 6844283"/>
                <a:gd name="connsiteY1165" fmla="*/ 466402 h 6843584"/>
                <a:gd name="connsiteX1166" fmla="*/ 2016526 w 6844283"/>
                <a:gd name="connsiteY1166" fmla="*/ 418184 h 6843584"/>
                <a:gd name="connsiteX1167" fmla="*/ 1614499 w 6844283"/>
                <a:gd name="connsiteY1167" fmla="*/ 531900 h 6843584"/>
                <a:gd name="connsiteX1168" fmla="*/ 1526774 w 6844283"/>
                <a:gd name="connsiteY1168" fmla="*/ 583181 h 6843584"/>
                <a:gd name="connsiteX1169" fmla="*/ 2248129 w 6844283"/>
                <a:gd name="connsiteY1169" fmla="*/ 523763 h 6843584"/>
                <a:gd name="connsiteX1170" fmla="*/ 2519303 w 6844283"/>
                <a:gd name="connsiteY1170" fmla="*/ 820237 h 6843584"/>
                <a:gd name="connsiteX1171" fmla="*/ 2569149 w 6844283"/>
                <a:gd name="connsiteY1171" fmla="*/ 1223717 h 6843584"/>
                <a:gd name="connsiteX1172" fmla="*/ 2240061 w 6844283"/>
                <a:gd name="connsiteY1172" fmla="*/ 2097686 h 6843584"/>
                <a:gd name="connsiteX1173" fmla="*/ 2018184 w 6844283"/>
                <a:gd name="connsiteY1173" fmla="*/ 2569608 h 6843584"/>
                <a:gd name="connsiteX1174" fmla="*/ 1929023 w 6844283"/>
                <a:gd name="connsiteY1174" fmla="*/ 4022847 h 6843584"/>
                <a:gd name="connsiteX1175" fmla="*/ 2189258 w 6844283"/>
                <a:gd name="connsiteY1175" fmla="*/ 4687040 h 6843584"/>
                <a:gd name="connsiteX1176" fmla="*/ 2482791 w 6844283"/>
                <a:gd name="connsiteY1176" fmla="*/ 5516770 h 6843584"/>
                <a:gd name="connsiteX1177" fmla="*/ 2457835 w 6844283"/>
                <a:gd name="connsiteY1177" fmla="*/ 5910472 h 6843584"/>
                <a:gd name="connsiteX1178" fmla="*/ 2231035 w 6844283"/>
                <a:gd name="connsiteY1178" fmla="*/ 6227116 h 6843584"/>
                <a:gd name="connsiteX1179" fmla="*/ 1885058 w 6844283"/>
                <a:gd name="connsiteY1179" fmla="*/ 6328584 h 6843584"/>
                <a:gd name="connsiteX1180" fmla="*/ 1516449 w 6844283"/>
                <a:gd name="connsiteY1180" fmla="*/ 6239150 h 6843584"/>
                <a:gd name="connsiteX1181" fmla="*/ 1422844 w 6844283"/>
                <a:gd name="connsiteY1181" fmla="*/ 6188416 h 6843584"/>
                <a:gd name="connsiteX1182" fmla="*/ 1501817 w 6844283"/>
                <a:gd name="connsiteY1182" fmla="*/ 6238945 h 6843584"/>
                <a:gd name="connsiteX1183" fmla="*/ 1501885 w 6844283"/>
                <a:gd name="connsiteY1183" fmla="*/ 6239014 h 6843584"/>
                <a:gd name="connsiteX1184" fmla="*/ 2279102 w 6844283"/>
                <a:gd name="connsiteY1184" fmla="*/ 6296175 h 6843584"/>
                <a:gd name="connsiteX1185" fmla="*/ 2582414 w 6844283"/>
                <a:gd name="connsiteY1185" fmla="*/ 5565384 h 6843584"/>
                <a:gd name="connsiteX1186" fmla="*/ 2311307 w 6844283"/>
                <a:gd name="connsiteY1186" fmla="*/ 4857226 h 6843584"/>
                <a:gd name="connsiteX1187" fmla="*/ 2271034 w 6844283"/>
                <a:gd name="connsiteY1187" fmla="*/ 4778184 h 6843584"/>
                <a:gd name="connsiteX1188" fmla="*/ 1958971 w 6844283"/>
                <a:gd name="connsiteY1188" fmla="*/ 4036317 h 6843584"/>
                <a:gd name="connsiteX1189" fmla="*/ 2037603 w 6844283"/>
                <a:gd name="connsiteY1189" fmla="*/ 2604411 h 6843584"/>
                <a:gd name="connsiteX1190" fmla="*/ 2304128 w 6844283"/>
                <a:gd name="connsiteY1190" fmla="*/ 2076147 h 6843584"/>
                <a:gd name="connsiteX1191" fmla="*/ 2651267 w 6844283"/>
                <a:gd name="connsiteY1191" fmla="*/ 1288673 h 6843584"/>
                <a:gd name="connsiteX1192" fmla="*/ 2437322 w 6844283"/>
                <a:gd name="connsiteY1192" fmla="*/ 543387 h 6843584"/>
                <a:gd name="connsiteX1193" fmla="*/ 2016526 w 6844283"/>
                <a:gd name="connsiteY1193" fmla="*/ 418184 h 6843584"/>
                <a:gd name="connsiteX1194" fmla="*/ 2016723 w 6844283"/>
                <a:gd name="connsiteY1194" fmla="*/ 411235 h 6843584"/>
                <a:gd name="connsiteX1195" fmla="*/ 2441493 w 6844283"/>
                <a:gd name="connsiteY1195" fmla="*/ 537849 h 6843584"/>
                <a:gd name="connsiteX1196" fmla="*/ 2657968 w 6844283"/>
                <a:gd name="connsiteY1196" fmla="*/ 1290041 h 6843584"/>
                <a:gd name="connsiteX1197" fmla="*/ 2310145 w 6844283"/>
                <a:gd name="connsiteY1197" fmla="*/ 2079429 h 6843584"/>
                <a:gd name="connsiteX1198" fmla="*/ 2044030 w 6844283"/>
                <a:gd name="connsiteY1198" fmla="*/ 2606804 h 6843584"/>
                <a:gd name="connsiteX1199" fmla="*/ 1965604 w 6844283"/>
                <a:gd name="connsiteY1199" fmla="*/ 4034334 h 6843584"/>
                <a:gd name="connsiteX1200" fmla="*/ 2277188 w 6844283"/>
                <a:gd name="connsiteY1200" fmla="*/ 4775039 h 6843584"/>
                <a:gd name="connsiteX1201" fmla="*/ 2317461 w 6844283"/>
                <a:gd name="connsiteY1201" fmla="*/ 4854080 h 6843584"/>
                <a:gd name="connsiteX1202" fmla="*/ 2589251 w 6844283"/>
                <a:gd name="connsiteY1202" fmla="*/ 5564358 h 6843584"/>
                <a:gd name="connsiteX1203" fmla="*/ 2550619 w 6844283"/>
                <a:gd name="connsiteY1203" fmla="*/ 5984454 h 6843584"/>
                <a:gd name="connsiteX1204" fmla="*/ 2282385 w 6844283"/>
                <a:gd name="connsiteY1204" fmla="*/ 6302192 h 6843584"/>
                <a:gd name="connsiteX1205" fmla="*/ 1957535 w 6844283"/>
                <a:gd name="connsiteY1205" fmla="*/ 6382395 h 6843584"/>
                <a:gd name="connsiteX1206" fmla="*/ 1884785 w 6844283"/>
                <a:gd name="connsiteY1206" fmla="*/ 6378908 h 6843584"/>
                <a:gd name="connsiteX1207" fmla="*/ 1498262 w 6844283"/>
                <a:gd name="connsiteY1207" fmla="*/ 6244757 h 6843584"/>
                <a:gd name="connsiteX1208" fmla="*/ 1337307 w 6844283"/>
                <a:gd name="connsiteY1208" fmla="*/ 6131186 h 6843584"/>
                <a:gd name="connsiteX1209" fmla="*/ 1341546 w 6844283"/>
                <a:gd name="connsiteY1209" fmla="*/ 6125853 h 6843584"/>
                <a:gd name="connsiteX1210" fmla="*/ 1353276 w 6844283"/>
                <a:gd name="connsiteY1210" fmla="*/ 6133691 h 6843584"/>
                <a:gd name="connsiteX1211" fmla="*/ 1277205 w 6844283"/>
                <a:gd name="connsiteY1211" fmla="*/ 6080862 h 6843584"/>
                <a:gd name="connsiteX1212" fmla="*/ 1127054 w 6844283"/>
                <a:gd name="connsiteY1212" fmla="*/ 5955463 h 6843584"/>
                <a:gd name="connsiteX1213" fmla="*/ 1131635 w 6844283"/>
                <a:gd name="connsiteY1213" fmla="*/ 5950403 h 6843584"/>
                <a:gd name="connsiteX1214" fmla="*/ 1276863 w 6844283"/>
                <a:gd name="connsiteY1214" fmla="*/ 6058230 h 6843584"/>
                <a:gd name="connsiteX1215" fmla="*/ 1963142 w 6844283"/>
                <a:gd name="connsiteY1215" fmla="*/ 6148212 h 6843584"/>
                <a:gd name="connsiteX1216" fmla="*/ 2271855 w 6844283"/>
                <a:gd name="connsiteY1216" fmla="*/ 5482104 h 6843584"/>
                <a:gd name="connsiteX1217" fmla="*/ 2039038 w 6844283"/>
                <a:gd name="connsiteY1217" fmla="*/ 4632477 h 6843584"/>
                <a:gd name="connsiteX1218" fmla="*/ 1836307 w 6844283"/>
                <a:gd name="connsiteY1218" fmla="*/ 3992146 h 6843584"/>
                <a:gd name="connsiteX1219" fmla="*/ 1918493 w 6844283"/>
                <a:gd name="connsiteY1219" fmla="*/ 2581095 h 6843584"/>
                <a:gd name="connsiteX1220" fmla="*/ 2089020 w 6844283"/>
                <a:gd name="connsiteY1220" fmla="*/ 2144657 h 6843584"/>
                <a:gd name="connsiteX1221" fmla="*/ 2352674 w 6844283"/>
                <a:gd name="connsiteY1221" fmla="*/ 1269597 h 6843584"/>
                <a:gd name="connsiteX1222" fmla="*/ 2011004 w 6844283"/>
                <a:gd name="connsiteY1222" fmla="*/ 620719 h 6843584"/>
                <a:gd name="connsiteX1223" fmla="*/ 1224488 w 6844283"/>
                <a:gd name="connsiteY1223" fmla="*/ 812852 h 6843584"/>
                <a:gd name="connsiteX1224" fmla="*/ 1219975 w 6844283"/>
                <a:gd name="connsiteY1224" fmla="*/ 807724 h 6843584"/>
                <a:gd name="connsiteX1225" fmla="*/ 1385443 w 6844283"/>
                <a:gd name="connsiteY1225" fmla="*/ 679863 h 6843584"/>
                <a:gd name="connsiteX1226" fmla="*/ 2198215 w 6844283"/>
                <a:gd name="connsiteY1226" fmla="*/ 603557 h 6843584"/>
                <a:gd name="connsiteX1227" fmla="*/ 2456262 w 6844283"/>
                <a:gd name="connsiteY1227" fmla="*/ 1317938 h 6843584"/>
                <a:gd name="connsiteX1228" fmla="*/ 2172985 w 6844283"/>
                <a:gd name="connsiteY1228" fmla="*/ 2107668 h 6843584"/>
                <a:gd name="connsiteX1229" fmla="*/ 1960133 w 6844283"/>
                <a:gd name="connsiteY1229" fmla="*/ 2616103 h 6843584"/>
                <a:gd name="connsiteX1230" fmla="*/ 1893536 w 6844283"/>
                <a:gd name="connsiteY1230" fmla="*/ 4033787 h 6843584"/>
                <a:gd name="connsiteX1231" fmla="*/ 2142011 w 6844283"/>
                <a:gd name="connsiteY1231" fmla="*/ 4747963 h 6843584"/>
                <a:gd name="connsiteX1232" fmla="*/ 2182831 w 6844283"/>
                <a:gd name="connsiteY1232" fmla="*/ 4848610 h 6843584"/>
                <a:gd name="connsiteX1233" fmla="*/ 2386998 w 6844283"/>
                <a:gd name="connsiteY1233" fmla="*/ 5570854 h 6843584"/>
                <a:gd name="connsiteX1234" fmla="*/ 2030286 w 6844283"/>
                <a:gd name="connsiteY1234" fmla="*/ 6228689 h 6843584"/>
                <a:gd name="connsiteX1235" fmla="*/ 1802598 w 6844283"/>
                <a:gd name="connsiteY1235" fmla="*/ 6271697 h 6843584"/>
                <a:gd name="connsiteX1236" fmla="*/ 1636720 w 6844283"/>
                <a:gd name="connsiteY1236" fmla="*/ 6252552 h 6843584"/>
                <a:gd name="connsiteX1237" fmla="*/ 1448758 w 6844283"/>
                <a:gd name="connsiteY1237" fmla="*/ 6186681 h 6843584"/>
                <a:gd name="connsiteX1238" fmla="*/ 1361215 w 6844283"/>
                <a:gd name="connsiteY1238" fmla="*/ 6138996 h 6843584"/>
                <a:gd name="connsiteX1239" fmla="*/ 1426570 w 6844283"/>
                <a:gd name="connsiteY1239" fmla="*/ 6182664 h 6843584"/>
                <a:gd name="connsiteX1240" fmla="*/ 1519389 w 6844283"/>
                <a:gd name="connsiteY1240" fmla="*/ 6232860 h 6843584"/>
                <a:gd name="connsiteX1241" fmla="*/ 2227138 w 6844283"/>
                <a:gd name="connsiteY1241" fmla="*/ 6221304 h 6843584"/>
                <a:gd name="connsiteX1242" fmla="*/ 2475954 w 6844283"/>
                <a:gd name="connsiteY1242" fmla="*/ 5517590 h 6843584"/>
                <a:gd name="connsiteX1243" fmla="*/ 2182967 w 6844283"/>
                <a:gd name="connsiteY1243" fmla="*/ 4689776 h 6843584"/>
                <a:gd name="connsiteX1244" fmla="*/ 1922322 w 6844283"/>
                <a:gd name="connsiteY1244" fmla="*/ 4024419 h 6843584"/>
                <a:gd name="connsiteX1245" fmla="*/ 1852648 w 6844283"/>
                <a:gd name="connsiteY1245" fmla="*/ 3288912 h 6843584"/>
                <a:gd name="connsiteX1246" fmla="*/ 2011688 w 6844283"/>
                <a:gd name="connsiteY1246" fmla="*/ 2567078 h 6843584"/>
                <a:gd name="connsiteX1247" fmla="*/ 2233907 w 6844283"/>
                <a:gd name="connsiteY1247" fmla="*/ 2094471 h 6843584"/>
                <a:gd name="connsiteX1248" fmla="*/ 2562311 w 6844283"/>
                <a:gd name="connsiteY1248" fmla="*/ 1222760 h 6843584"/>
                <a:gd name="connsiteX1249" fmla="*/ 2245052 w 6844283"/>
                <a:gd name="connsiteY1249" fmla="*/ 529712 h 6843584"/>
                <a:gd name="connsiteX1250" fmla="*/ 1440553 w 6844283"/>
                <a:gd name="connsiteY1250" fmla="*/ 644992 h 6843584"/>
                <a:gd name="connsiteX1251" fmla="*/ 1436451 w 6844283"/>
                <a:gd name="connsiteY1251" fmla="*/ 639522 h 6843584"/>
                <a:gd name="connsiteX1252" fmla="*/ 1611285 w 6844283"/>
                <a:gd name="connsiteY1252" fmla="*/ 525746 h 6843584"/>
                <a:gd name="connsiteX1253" fmla="*/ 2016723 w 6844283"/>
                <a:gd name="connsiteY1253" fmla="*/ 411235 h 6843584"/>
                <a:gd name="connsiteX1254" fmla="*/ 4921859 w 6844283"/>
                <a:gd name="connsiteY1254" fmla="*/ 350986 h 6843584"/>
                <a:gd name="connsiteX1255" fmla="*/ 5727999 w 6844283"/>
                <a:gd name="connsiteY1255" fmla="*/ 1404507 h 6843584"/>
                <a:gd name="connsiteX1256" fmla="*/ 5945843 w 6844283"/>
                <a:gd name="connsiteY1256" fmla="*/ 2821574 h 6843584"/>
                <a:gd name="connsiteX1257" fmla="*/ 5946115 w 6844283"/>
                <a:gd name="connsiteY1257" fmla="*/ 2836205 h 6843584"/>
                <a:gd name="connsiteX1258" fmla="*/ 5666257 w 6844283"/>
                <a:gd name="connsiteY1258" fmla="*/ 5475745 h 6843584"/>
                <a:gd name="connsiteX1259" fmla="*/ 4814647 w 6844283"/>
                <a:gd name="connsiteY1259" fmla="*/ 6540889 h 6843584"/>
                <a:gd name="connsiteX1260" fmla="*/ 4903739 w 6844283"/>
                <a:gd name="connsiteY1260" fmla="*/ 6494941 h 6843584"/>
                <a:gd name="connsiteX1261" fmla="*/ 4903877 w 6844283"/>
                <a:gd name="connsiteY1261" fmla="*/ 6494873 h 6843584"/>
                <a:gd name="connsiteX1262" fmla="*/ 5690871 w 6844283"/>
                <a:gd name="connsiteY1262" fmla="*/ 5543778 h 6843584"/>
                <a:gd name="connsiteX1263" fmla="*/ 5990355 w 6844283"/>
                <a:gd name="connsiteY1263" fmla="*/ 4260655 h 6843584"/>
                <a:gd name="connsiteX1264" fmla="*/ 6028165 w 6844283"/>
                <a:gd name="connsiteY1264" fmla="*/ 2875659 h 6843584"/>
                <a:gd name="connsiteX1265" fmla="*/ 5813743 w 6844283"/>
                <a:gd name="connsiteY1265" fmla="*/ 1514385 h 6843584"/>
                <a:gd name="connsiteX1266" fmla="*/ 5254751 w 6844283"/>
                <a:gd name="connsiteY1266" fmla="*/ 579535 h 6843584"/>
                <a:gd name="connsiteX1267" fmla="*/ 5124253 w 6844283"/>
                <a:gd name="connsiteY1267" fmla="*/ 472704 h 6843584"/>
                <a:gd name="connsiteX1268" fmla="*/ 5083903 w 6844283"/>
                <a:gd name="connsiteY1268" fmla="*/ 443300 h 6843584"/>
                <a:gd name="connsiteX1269" fmla="*/ 4858245 w 6844283"/>
                <a:gd name="connsiteY1269" fmla="*/ 343333 h 6843584"/>
                <a:gd name="connsiteX1270" fmla="*/ 4952177 w 6844283"/>
                <a:gd name="connsiteY1270" fmla="*/ 411687 h 6843584"/>
                <a:gd name="connsiteX1271" fmla="*/ 4920551 w 6844283"/>
                <a:gd name="connsiteY1271" fmla="*/ 385622 h 6843584"/>
                <a:gd name="connsiteX1272" fmla="*/ 4827661 w 6844283"/>
                <a:gd name="connsiteY1272" fmla="*/ 331568 h 6843584"/>
                <a:gd name="connsiteX1273" fmla="*/ 4985741 w 6844283"/>
                <a:gd name="connsiteY1273" fmla="*/ 464741 h 6843584"/>
                <a:gd name="connsiteX1274" fmla="*/ 5006445 w 6844283"/>
                <a:gd name="connsiteY1274" fmla="*/ 488122 h 6843584"/>
                <a:gd name="connsiteX1275" fmla="*/ 5032977 w 6844283"/>
                <a:gd name="connsiteY1275" fmla="*/ 511424 h 6843584"/>
                <a:gd name="connsiteX1276" fmla="*/ 5152763 w 6844283"/>
                <a:gd name="connsiteY1276" fmla="*/ 644586 h 6843584"/>
                <a:gd name="connsiteX1277" fmla="*/ 5497577 w 6844283"/>
                <a:gd name="connsiteY1277" fmla="*/ 1320200 h 6843584"/>
                <a:gd name="connsiteX1278" fmla="*/ 5513839 w 6844283"/>
                <a:gd name="connsiteY1278" fmla="*/ 1381742 h 6843584"/>
                <a:gd name="connsiteX1279" fmla="*/ 5521029 w 6844283"/>
                <a:gd name="connsiteY1279" fmla="*/ 1402728 h 6843584"/>
                <a:gd name="connsiteX1280" fmla="*/ 5640823 w 6844283"/>
                <a:gd name="connsiteY1280" fmla="*/ 2368944 h 6843584"/>
                <a:gd name="connsiteX1281" fmla="*/ 5639633 w 6844283"/>
                <a:gd name="connsiteY1281" fmla="*/ 2405914 h 6843584"/>
                <a:gd name="connsiteX1282" fmla="*/ 5635957 w 6844283"/>
                <a:gd name="connsiteY1282" fmla="*/ 2560899 h 6843584"/>
                <a:gd name="connsiteX1283" fmla="*/ 5614223 w 6844283"/>
                <a:gd name="connsiteY1283" fmla="*/ 2852891 h 6843584"/>
                <a:gd name="connsiteX1284" fmla="*/ 5608085 w 6844283"/>
                <a:gd name="connsiteY1284" fmla="*/ 2908935 h 6843584"/>
                <a:gd name="connsiteX1285" fmla="*/ 5606839 w 6844283"/>
                <a:gd name="connsiteY1285" fmla="*/ 2925367 h 6843584"/>
                <a:gd name="connsiteX1286" fmla="*/ 5595967 w 6844283"/>
                <a:gd name="connsiteY1286" fmla="*/ 3034630 h 6843584"/>
                <a:gd name="connsiteX1287" fmla="*/ 5568865 w 6844283"/>
                <a:gd name="connsiteY1287" fmla="*/ 3339163 h 6843584"/>
                <a:gd name="connsiteX1288" fmla="*/ 5562075 w 6844283"/>
                <a:gd name="connsiteY1288" fmla="*/ 3491889 h 6843584"/>
                <a:gd name="connsiteX1289" fmla="*/ 5562019 w 6844283"/>
                <a:gd name="connsiteY1289" fmla="*/ 3496170 h 6843584"/>
                <a:gd name="connsiteX1290" fmla="*/ 5563017 w 6844283"/>
                <a:gd name="connsiteY1290" fmla="*/ 3610282 h 6843584"/>
                <a:gd name="connsiteX1291" fmla="*/ 5567511 w 6844283"/>
                <a:gd name="connsiteY1291" fmla="*/ 3712578 h 6843584"/>
                <a:gd name="connsiteX1292" fmla="*/ 5574395 w 6844283"/>
                <a:gd name="connsiteY1292" fmla="*/ 3818250 h 6843584"/>
                <a:gd name="connsiteX1293" fmla="*/ 5583115 w 6844283"/>
                <a:gd name="connsiteY1293" fmla="*/ 3931772 h 6843584"/>
                <a:gd name="connsiteX1294" fmla="*/ 5604379 w 6844283"/>
                <a:gd name="connsiteY1294" fmla="*/ 4263458 h 6843584"/>
                <a:gd name="connsiteX1295" fmla="*/ 5604137 w 6844283"/>
                <a:gd name="connsiteY1295" fmla="*/ 4293225 h 6843584"/>
                <a:gd name="connsiteX1296" fmla="*/ 5605951 w 6844283"/>
                <a:gd name="connsiteY1296" fmla="*/ 4331697 h 6843584"/>
                <a:gd name="connsiteX1297" fmla="*/ 5583871 w 6844283"/>
                <a:gd name="connsiteY1297" fmla="*/ 4890150 h 6843584"/>
                <a:gd name="connsiteX1298" fmla="*/ 5571523 w 6844283"/>
                <a:gd name="connsiteY1298" fmla="*/ 4979120 h 6843584"/>
                <a:gd name="connsiteX1299" fmla="*/ 5568371 w 6844283"/>
                <a:gd name="connsiteY1299" fmla="*/ 5005933 h 6843584"/>
                <a:gd name="connsiteX1300" fmla="*/ 5565251 w 6844283"/>
                <a:gd name="connsiteY1300" fmla="*/ 5024301 h 6843584"/>
                <a:gd name="connsiteX1301" fmla="*/ 5559935 w 6844283"/>
                <a:gd name="connsiteY1301" fmla="*/ 5062599 h 6843584"/>
                <a:gd name="connsiteX1302" fmla="*/ 5550537 w 6844283"/>
                <a:gd name="connsiteY1302" fmla="*/ 5110904 h 6843584"/>
                <a:gd name="connsiteX1303" fmla="*/ 5540557 w 6844283"/>
                <a:gd name="connsiteY1303" fmla="*/ 5169655 h 6843584"/>
                <a:gd name="connsiteX1304" fmla="*/ 5530503 w 6844283"/>
                <a:gd name="connsiteY1304" fmla="*/ 5213897 h 6843584"/>
                <a:gd name="connsiteX1305" fmla="*/ 5527625 w 6844283"/>
                <a:gd name="connsiteY1305" fmla="*/ 5228692 h 6843584"/>
                <a:gd name="connsiteX1306" fmla="*/ 5523107 w 6844283"/>
                <a:gd name="connsiteY1306" fmla="*/ 5246444 h 6843584"/>
                <a:gd name="connsiteX1307" fmla="*/ 5505005 w 6844283"/>
                <a:gd name="connsiteY1307" fmla="*/ 5326104 h 6843584"/>
                <a:gd name="connsiteX1308" fmla="*/ 5487017 w 6844283"/>
                <a:gd name="connsiteY1308" fmla="*/ 5388250 h 6843584"/>
                <a:gd name="connsiteX1309" fmla="*/ 5486895 w 6844283"/>
                <a:gd name="connsiteY1309" fmla="*/ 5388727 h 6843584"/>
                <a:gd name="connsiteX1310" fmla="*/ 5486715 w 6844283"/>
                <a:gd name="connsiteY1310" fmla="*/ 5389292 h 6843584"/>
                <a:gd name="connsiteX1311" fmla="*/ 5461609 w 6844283"/>
                <a:gd name="connsiteY1311" fmla="*/ 5476022 h 6843584"/>
                <a:gd name="connsiteX1312" fmla="*/ 5410263 w 6844283"/>
                <a:gd name="connsiteY1312" fmla="*/ 5620153 h 6843584"/>
                <a:gd name="connsiteX1313" fmla="*/ 5387899 w 6844283"/>
                <a:gd name="connsiteY1313" fmla="*/ 5671370 h 6843584"/>
                <a:gd name="connsiteX1314" fmla="*/ 5379971 w 6844283"/>
                <a:gd name="connsiteY1314" fmla="*/ 5691810 h 6843584"/>
                <a:gd name="connsiteX1315" fmla="*/ 5354763 w 6844283"/>
                <a:gd name="connsiteY1315" fmla="*/ 5747258 h 6843584"/>
                <a:gd name="connsiteX1316" fmla="*/ 5331717 w 6844283"/>
                <a:gd name="connsiteY1316" fmla="*/ 5800042 h 6843584"/>
                <a:gd name="connsiteX1317" fmla="*/ 5311615 w 6844283"/>
                <a:gd name="connsiteY1317" fmla="*/ 5837674 h 6843584"/>
                <a:gd name="connsiteX1318" fmla="*/ 5259073 w 6844283"/>
                <a:gd name="connsiteY1318" fmla="*/ 5938147 h 6843584"/>
                <a:gd name="connsiteX1319" fmla="*/ 5249965 w 6844283"/>
                <a:gd name="connsiteY1319" fmla="*/ 5953087 h 6843584"/>
                <a:gd name="connsiteX1320" fmla="*/ 5241369 w 6844283"/>
                <a:gd name="connsiteY1320" fmla="*/ 5969181 h 6843584"/>
                <a:gd name="connsiteX1321" fmla="*/ 5219717 w 6844283"/>
                <a:gd name="connsiteY1321" fmla="*/ 6002707 h 6843584"/>
                <a:gd name="connsiteX1322" fmla="*/ 5174591 w 6844283"/>
                <a:gd name="connsiteY1322" fmla="*/ 6076737 h 6843584"/>
                <a:gd name="connsiteX1323" fmla="*/ 5149467 w 6844283"/>
                <a:gd name="connsiteY1323" fmla="*/ 6111493 h 6843584"/>
                <a:gd name="connsiteX1324" fmla="*/ 5140545 w 6844283"/>
                <a:gd name="connsiteY1324" fmla="*/ 6125308 h 6843584"/>
                <a:gd name="connsiteX1325" fmla="*/ 5126175 w 6844283"/>
                <a:gd name="connsiteY1325" fmla="*/ 6143715 h 6843584"/>
                <a:gd name="connsiteX1326" fmla="*/ 5073021 w 6844283"/>
                <a:gd name="connsiteY1326" fmla="*/ 6217245 h 6843584"/>
                <a:gd name="connsiteX1327" fmla="*/ 5034393 w 6844283"/>
                <a:gd name="connsiteY1327" fmla="*/ 6261270 h 6843584"/>
                <a:gd name="connsiteX1328" fmla="*/ 5030575 w 6844283"/>
                <a:gd name="connsiteY1328" fmla="*/ 6266159 h 6843584"/>
                <a:gd name="connsiteX1329" fmla="*/ 5024645 w 6844283"/>
                <a:gd name="connsiteY1329" fmla="*/ 6272379 h 6843584"/>
                <a:gd name="connsiteX1330" fmla="*/ 4953559 w 6844283"/>
                <a:gd name="connsiteY1330" fmla="*/ 6353398 h 6843584"/>
                <a:gd name="connsiteX1331" fmla="*/ 4657757 w 6844283"/>
                <a:gd name="connsiteY1331" fmla="*/ 6587543 h 6843584"/>
                <a:gd name="connsiteX1332" fmla="*/ 4509759 w 6844283"/>
                <a:gd name="connsiteY1332" fmla="*/ 6658611 h 6843584"/>
                <a:gd name="connsiteX1333" fmla="*/ 4503815 w 6844283"/>
                <a:gd name="connsiteY1333" fmla="*/ 6662049 h 6843584"/>
                <a:gd name="connsiteX1334" fmla="*/ 4528469 w 6844283"/>
                <a:gd name="connsiteY1334" fmla="*/ 6652167 h 6843584"/>
                <a:gd name="connsiteX1335" fmla="*/ 4528227 w 6844283"/>
                <a:gd name="connsiteY1335" fmla="*/ 6651451 h 6843584"/>
                <a:gd name="connsiteX1336" fmla="*/ 4683685 w 6844283"/>
                <a:gd name="connsiteY1336" fmla="*/ 6575338 h 6843584"/>
                <a:gd name="connsiteX1337" fmla="*/ 4740107 w 6844283"/>
                <a:gd name="connsiteY1337" fmla="*/ 6541580 h 6843584"/>
                <a:gd name="connsiteX1338" fmla="*/ 5704519 w 6844283"/>
                <a:gd name="connsiteY1338" fmla="*/ 4466629 h 6843584"/>
                <a:gd name="connsiteX1339" fmla="*/ 5705545 w 6844283"/>
                <a:gd name="connsiteY1339" fmla="*/ 4441314 h 6843584"/>
                <a:gd name="connsiteX1340" fmla="*/ 5713531 w 6844283"/>
                <a:gd name="connsiteY1340" fmla="*/ 4230871 h 6843584"/>
                <a:gd name="connsiteX1341" fmla="*/ 5715261 w 6844283"/>
                <a:gd name="connsiteY1341" fmla="*/ 4048322 h 6843584"/>
                <a:gd name="connsiteX1342" fmla="*/ 5715761 w 6844283"/>
                <a:gd name="connsiteY1342" fmla="*/ 3920285 h 6843584"/>
                <a:gd name="connsiteX1343" fmla="*/ 5719343 w 6844283"/>
                <a:gd name="connsiteY1343" fmla="*/ 3381641 h 6843584"/>
                <a:gd name="connsiteX1344" fmla="*/ 5721119 w 6844283"/>
                <a:gd name="connsiteY1344" fmla="*/ 3322092 h 6843584"/>
                <a:gd name="connsiteX1345" fmla="*/ 5721213 w 6844283"/>
                <a:gd name="connsiteY1345" fmla="*/ 3308503 h 6843584"/>
                <a:gd name="connsiteX1346" fmla="*/ 5732719 w 6844283"/>
                <a:gd name="connsiteY1346" fmla="*/ 2898768 h 6843584"/>
                <a:gd name="connsiteX1347" fmla="*/ 5740321 w 6844283"/>
                <a:gd name="connsiteY1347" fmla="*/ 2612760 h 6843584"/>
                <a:gd name="connsiteX1348" fmla="*/ 5741799 w 6844283"/>
                <a:gd name="connsiteY1348" fmla="*/ 2542640 h 6843584"/>
                <a:gd name="connsiteX1349" fmla="*/ 5740751 w 6844283"/>
                <a:gd name="connsiteY1349" fmla="*/ 2462649 h 6843584"/>
                <a:gd name="connsiteX1350" fmla="*/ 5737997 w 6844283"/>
                <a:gd name="connsiteY1350" fmla="*/ 2349895 h 6843584"/>
                <a:gd name="connsiteX1351" fmla="*/ 5642891 w 6844283"/>
                <a:gd name="connsiteY1351" fmla="*/ 1607391 h 6843584"/>
                <a:gd name="connsiteX1352" fmla="*/ 5636819 w 6844283"/>
                <a:gd name="connsiteY1352" fmla="*/ 1584314 h 6843584"/>
                <a:gd name="connsiteX1353" fmla="*/ 5593371 w 6844283"/>
                <a:gd name="connsiteY1353" fmla="*/ 1427138 h 6843584"/>
                <a:gd name="connsiteX1354" fmla="*/ 5173083 w 6844283"/>
                <a:gd name="connsiteY1354" fmla="*/ 629932 h 6843584"/>
                <a:gd name="connsiteX1355" fmla="*/ 5066665 w 6844283"/>
                <a:gd name="connsiteY1355" fmla="*/ 518320 h 6843584"/>
                <a:gd name="connsiteX1356" fmla="*/ 4990739 w 6844283"/>
                <a:gd name="connsiteY1356" fmla="*/ 447782 h 6843584"/>
                <a:gd name="connsiteX1357" fmla="*/ 4827933 w 6844283"/>
                <a:gd name="connsiteY1357" fmla="*/ 331711 h 6843584"/>
                <a:gd name="connsiteX1358" fmla="*/ 2164412 w 6844283"/>
                <a:gd name="connsiteY1358" fmla="*/ 327477 h 6843584"/>
                <a:gd name="connsiteX1359" fmla="*/ 1847589 w 6844283"/>
                <a:gd name="connsiteY1359" fmla="*/ 398843 h 6843584"/>
                <a:gd name="connsiteX1360" fmla="*/ 1724651 w 6844283"/>
                <a:gd name="connsiteY1360" fmla="*/ 460449 h 6843584"/>
                <a:gd name="connsiteX1361" fmla="*/ 2081363 w 6844283"/>
                <a:gd name="connsiteY1361" fmla="*/ 364519 h 6843584"/>
                <a:gd name="connsiteX1362" fmla="*/ 2509663 w 6844283"/>
                <a:gd name="connsiteY1362" fmla="*/ 476790 h 6843584"/>
                <a:gd name="connsiteX1363" fmla="*/ 2756428 w 6844283"/>
                <a:gd name="connsiteY1363" fmla="*/ 819690 h 6843584"/>
                <a:gd name="connsiteX1364" fmla="*/ 2767026 w 6844283"/>
                <a:gd name="connsiteY1364" fmla="*/ 1246692 h 6843584"/>
                <a:gd name="connsiteX1365" fmla="*/ 2379341 w 6844283"/>
                <a:gd name="connsiteY1365" fmla="*/ 2059054 h 6843584"/>
                <a:gd name="connsiteX1366" fmla="*/ 2101397 w 6844283"/>
                <a:gd name="connsiteY1366" fmla="*/ 2551900 h 6843584"/>
                <a:gd name="connsiteX1367" fmla="*/ 1983655 w 6844283"/>
                <a:gd name="connsiteY1367" fmla="*/ 3992899 h 6843584"/>
                <a:gd name="connsiteX1368" fmla="*/ 2320880 w 6844283"/>
                <a:gd name="connsiteY1368" fmla="*/ 4717536 h 6843584"/>
                <a:gd name="connsiteX1369" fmla="*/ 2665490 w 6844283"/>
                <a:gd name="connsiteY1369" fmla="*/ 5470275 h 6843584"/>
                <a:gd name="connsiteX1370" fmla="*/ 2688259 w 6844283"/>
                <a:gd name="connsiteY1370" fmla="*/ 5910609 h 6843584"/>
                <a:gd name="connsiteX1371" fmla="*/ 2468843 w 6844283"/>
                <a:gd name="connsiteY1371" fmla="*/ 6285988 h 6843584"/>
                <a:gd name="connsiteX1372" fmla="*/ 2037877 w 6844283"/>
                <a:gd name="connsiteY1372" fmla="*/ 6432173 h 6843584"/>
                <a:gd name="connsiteX1373" fmla="*/ 1739010 w 6844283"/>
                <a:gd name="connsiteY1373" fmla="*/ 6376242 h 6843584"/>
                <a:gd name="connsiteX1374" fmla="*/ 1650465 w 6844283"/>
                <a:gd name="connsiteY1374" fmla="*/ 6338089 h 6843584"/>
                <a:gd name="connsiteX1375" fmla="*/ 1696276 w 6844283"/>
                <a:gd name="connsiteY1375" fmla="*/ 6363388 h 6843584"/>
                <a:gd name="connsiteX1376" fmla="*/ 1719250 w 6844283"/>
                <a:gd name="connsiteY1376" fmla="*/ 6375969 h 6843584"/>
                <a:gd name="connsiteX1377" fmla="*/ 2457015 w 6844283"/>
                <a:gd name="connsiteY1377" fmla="*/ 6394020 h 6843584"/>
                <a:gd name="connsiteX1378" fmla="*/ 2798205 w 6844283"/>
                <a:gd name="connsiteY1378" fmla="*/ 5661041 h 6843584"/>
                <a:gd name="connsiteX1379" fmla="*/ 2470006 w 6844283"/>
                <a:gd name="connsiteY1379" fmla="*/ 4912268 h 6843584"/>
                <a:gd name="connsiteX1380" fmla="*/ 2441630 w 6844283"/>
                <a:gd name="connsiteY1380" fmla="*/ 4865978 h 6843584"/>
                <a:gd name="connsiteX1381" fmla="*/ 2067962 w 6844283"/>
                <a:gd name="connsiteY1381" fmla="*/ 4177648 h 6843584"/>
                <a:gd name="connsiteX1382" fmla="*/ 2080269 w 6844283"/>
                <a:gd name="connsiteY1382" fmla="*/ 2654052 h 6843584"/>
                <a:gd name="connsiteX1383" fmla="*/ 2433015 w 6844283"/>
                <a:gd name="connsiteY1383" fmla="*/ 2055908 h 6843584"/>
                <a:gd name="connsiteX1384" fmla="*/ 2831641 w 6844283"/>
                <a:gd name="connsiteY1384" fmla="*/ 1338382 h 6843584"/>
                <a:gd name="connsiteX1385" fmla="*/ 2710959 w 6844283"/>
                <a:gd name="connsiteY1385" fmla="*/ 536208 h 6843584"/>
                <a:gd name="connsiteX1386" fmla="*/ 2164412 w 6844283"/>
                <a:gd name="connsiteY1386" fmla="*/ 327477 h 6843584"/>
                <a:gd name="connsiteX1387" fmla="*/ 2191221 w 6844283"/>
                <a:gd name="connsiteY1387" fmla="*/ 319929 h 6843584"/>
                <a:gd name="connsiteX1388" fmla="*/ 2305017 w 6844283"/>
                <a:gd name="connsiteY1388" fmla="*/ 326229 h 6843584"/>
                <a:gd name="connsiteX1389" fmla="*/ 2715745 w 6844283"/>
                <a:gd name="connsiteY1389" fmla="*/ 531627 h 6843584"/>
                <a:gd name="connsiteX1390" fmla="*/ 2837863 w 6844283"/>
                <a:gd name="connsiteY1390" fmla="*/ 1340639 h 6843584"/>
                <a:gd name="connsiteX1391" fmla="*/ 2438417 w 6844283"/>
                <a:gd name="connsiteY1391" fmla="*/ 2059737 h 6843584"/>
                <a:gd name="connsiteX1392" fmla="*/ 2086286 w 6844283"/>
                <a:gd name="connsiteY1392" fmla="*/ 2656786 h 6843584"/>
                <a:gd name="connsiteX1393" fmla="*/ 2074047 w 6844283"/>
                <a:gd name="connsiteY1393" fmla="*/ 4175050 h 6843584"/>
                <a:gd name="connsiteX1394" fmla="*/ 2447237 w 6844283"/>
                <a:gd name="connsiteY1394" fmla="*/ 4862423 h 6843584"/>
                <a:gd name="connsiteX1395" fmla="*/ 2475613 w 6844283"/>
                <a:gd name="connsiteY1395" fmla="*/ 4908712 h 6843584"/>
                <a:gd name="connsiteX1396" fmla="*/ 2804769 w 6844283"/>
                <a:gd name="connsiteY1396" fmla="*/ 5660152 h 6843584"/>
                <a:gd name="connsiteX1397" fmla="*/ 2747129 w 6844283"/>
                <a:gd name="connsiteY1397" fmla="*/ 6085307 h 6843584"/>
                <a:gd name="connsiteX1398" fmla="*/ 2460023 w 6844283"/>
                <a:gd name="connsiteY1398" fmla="*/ 6400037 h 6843584"/>
                <a:gd name="connsiteX1399" fmla="*/ 2122251 w 6844283"/>
                <a:gd name="connsiteY1399" fmla="*/ 6480309 h 6843584"/>
                <a:gd name="connsiteX1400" fmla="*/ 1716104 w 6844283"/>
                <a:gd name="connsiteY1400" fmla="*/ 6382054 h 6843584"/>
                <a:gd name="connsiteX1401" fmla="*/ 1715968 w 6844283"/>
                <a:gd name="connsiteY1401" fmla="*/ 6381986 h 6843584"/>
                <a:gd name="connsiteX1402" fmla="*/ 1692994 w 6844283"/>
                <a:gd name="connsiteY1402" fmla="*/ 6369405 h 6843584"/>
                <a:gd name="connsiteX1403" fmla="*/ 1548039 w 6844283"/>
                <a:gd name="connsiteY1403" fmla="*/ 6281064 h 6843584"/>
                <a:gd name="connsiteX1404" fmla="*/ 1551868 w 6844283"/>
                <a:gd name="connsiteY1404" fmla="*/ 6275458 h 6843584"/>
                <a:gd name="connsiteX1405" fmla="*/ 1741403 w 6844283"/>
                <a:gd name="connsiteY1405" fmla="*/ 6369883 h 6843584"/>
                <a:gd name="connsiteX1406" fmla="*/ 2464604 w 6844283"/>
                <a:gd name="connsiteY1406" fmla="*/ 6280723 h 6843584"/>
                <a:gd name="connsiteX1407" fmla="*/ 2658926 w 6844283"/>
                <a:gd name="connsiteY1407" fmla="*/ 5472190 h 6843584"/>
                <a:gd name="connsiteX1408" fmla="*/ 2314932 w 6844283"/>
                <a:gd name="connsiteY1408" fmla="*/ 4720955 h 6843584"/>
                <a:gd name="connsiteX1409" fmla="*/ 1977091 w 6844283"/>
                <a:gd name="connsiteY1409" fmla="*/ 3994882 h 6843584"/>
                <a:gd name="connsiteX1410" fmla="*/ 1905093 w 6844283"/>
                <a:gd name="connsiteY1410" fmla="*/ 3261835 h 6843584"/>
                <a:gd name="connsiteX1411" fmla="*/ 2095106 w 6844283"/>
                <a:gd name="connsiteY1411" fmla="*/ 2549096 h 6843584"/>
                <a:gd name="connsiteX1412" fmla="*/ 2373461 w 6844283"/>
                <a:gd name="connsiteY1412" fmla="*/ 2055430 h 6843584"/>
                <a:gd name="connsiteX1413" fmla="*/ 2760257 w 6844283"/>
                <a:gd name="connsiteY1413" fmla="*/ 1245187 h 6843584"/>
                <a:gd name="connsiteX1414" fmla="*/ 2505629 w 6844283"/>
                <a:gd name="connsiteY1414" fmla="*/ 482397 h 6843584"/>
                <a:gd name="connsiteX1415" fmla="*/ 1655935 w 6844283"/>
                <a:gd name="connsiteY1415" fmla="*/ 503046 h 6843584"/>
                <a:gd name="connsiteX1416" fmla="*/ 1652379 w 6844283"/>
                <a:gd name="connsiteY1416" fmla="*/ 497234 h 6843584"/>
                <a:gd name="connsiteX1417" fmla="*/ 1844717 w 6844283"/>
                <a:gd name="connsiteY1417" fmla="*/ 392553 h 6843584"/>
                <a:gd name="connsiteX1418" fmla="*/ 2191221 w 6844283"/>
                <a:gd name="connsiteY1418" fmla="*/ 319929 h 6843584"/>
                <a:gd name="connsiteX1419" fmla="*/ 4806617 w 6844283"/>
                <a:gd name="connsiteY1419" fmla="*/ 307050 h 6843584"/>
                <a:gd name="connsiteX1420" fmla="*/ 4899391 w 6844283"/>
                <a:gd name="connsiteY1420" fmla="*/ 362173 h 6843584"/>
                <a:gd name="connsiteX1421" fmla="*/ 5063397 w 6844283"/>
                <a:gd name="connsiteY1421" fmla="*/ 500503 h 6843584"/>
                <a:gd name="connsiteX1422" fmla="*/ 5088937 w 6844283"/>
                <a:gd name="connsiteY1422" fmla="*/ 529324 h 6843584"/>
                <a:gd name="connsiteX1423" fmla="*/ 5115087 w 6844283"/>
                <a:gd name="connsiteY1423" fmla="*/ 553160 h 6843584"/>
                <a:gd name="connsiteX1424" fmla="*/ 5574907 w 6844283"/>
                <a:gd name="connsiteY1424" fmla="*/ 1344952 h 6843584"/>
                <a:gd name="connsiteX1425" fmla="*/ 5590241 w 6844283"/>
                <a:gd name="connsiteY1425" fmla="*/ 1397849 h 6843584"/>
                <a:gd name="connsiteX1426" fmla="*/ 5599797 w 6844283"/>
                <a:gd name="connsiteY1426" fmla="*/ 1425087 h 6843584"/>
                <a:gd name="connsiteX1427" fmla="*/ 5746269 w 6844283"/>
                <a:gd name="connsiteY1427" fmla="*/ 2370631 h 6843584"/>
                <a:gd name="connsiteX1428" fmla="*/ 5747645 w 6844283"/>
                <a:gd name="connsiteY1428" fmla="*/ 2475662 h 6843584"/>
                <a:gd name="connsiteX1429" fmla="*/ 5748731 w 6844283"/>
                <a:gd name="connsiteY1429" fmla="*/ 2513766 h 6843584"/>
                <a:gd name="connsiteX1430" fmla="*/ 5748381 w 6844283"/>
                <a:gd name="connsiteY1430" fmla="*/ 2531762 h 6843584"/>
                <a:gd name="connsiteX1431" fmla="*/ 5748651 w 6844283"/>
                <a:gd name="connsiteY1431" fmla="*/ 2552259 h 6843584"/>
                <a:gd name="connsiteX1432" fmla="*/ 5746167 w 6844283"/>
                <a:gd name="connsiteY1432" fmla="*/ 2645551 h 6843584"/>
                <a:gd name="connsiteX1433" fmla="*/ 5742427 w 6844283"/>
                <a:gd name="connsiteY1433" fmla="*/ 2837779 h 6843584"/>
                <a:gd name="connsiteX1434" fmla="*/ 5727775 w 6844283"/>
                <a:gd name="connsiteY1434" fmla="*/ 3329119 h 6843584"/>
                <a:gd name="connsiteX1435" fmla="*/ 5725127 w 6844283"/>
                <a:gd name="connsiteY1435" fmla="*/ 3714408 h 6843584"/>
                <a:gd name="connsiteX1436" fmla="*/ 5722193 w 6844283"/>
                <a:gd name="connsiteY1436" fmla="*/ 4024157 h 6843584"/>
                <a:gd name="connsiteX1437" fmla="*/ 5721503 w 6844283"/>
                <a:gd name="connsiteY1437" fmla="*/ 4201032 h 6843584"/>
                <a:gd name="connsiteX1438" fmla="*/ 5720191 w 6844283"/>
                <a:gd name="connsiteY1438" fmla="*/ 4235597 h 6843584"/>
                <a:gd name="connsiteX1439" fmla="*/ 5720069 w 6844283"/>
                <a:gd name="connsiteY1439" fmla="*/ 4248484 h 6843584"/>
                <a:gd name="connsiteX1440" fmla="*/ 5714343 w 6844283"/>
                <a:gd name="connsiteY1440" fmla="*/ 4389649 h 6843584"/>
                <a:gd name="connsiteX1441" fmla="*/ 5706743 w 6844283"/>
                <a:gd name="connsiteY1441" fmla="*/ 4589881 h 6843584"/>
                <a:gd name="connsiteX1442" fmla="*/ 5506671 w 6844283"/>
                <a:gd name="connsiteY1442" fmla="*/ 5548017 h 6843584"/>
                <a:gd name="connsiteX1443" fmla="*/ 5374749 w 6844283"/>
                <a:gd name="connsiteY1443" fmla="*/ 5839591 h 6843584"/>
                <a:gd name="connsiteX1444" fmla="*/ 5351047 w 6844283"/>
                <a:gd name="connsiteY1444" fmla="*/ 5880869 h 6843584"/>
                <a:gd name="connsiteX1445" fmla="*/ 5349891 w 6844283"/>
                <a:gd name="connsiteY1445" fmla="*/ 5883146 h 6843584"/>
                <a:gd name="connsiteX1446" fmla="*/ 5346777 w 6844283"/>
                <a:gd name="connsiteY1446" fmla="*/ 5888305 h 6843584"/>
                <a:gd name="connsiteX1447" fmla="*/ 5288335 w 6844283"/>
                <a:gd name="connsiteY1447" fmla="*/ 5990089 h 6843584"/>
                <a:gd name="connsiteX1448" fmla="*/ 4782305 w 6844283"/>
                <a:gd name="connsiteY1448" fmla="*/ 6526376 h 6843584"/>
                <a:gd name="connsiteX1449" fmla="*/ 4720621 w 6844283"/>
                <a:gd name="connsiteY1449" fmla="*/ 6561153 h 6843584"/>
                <a:gd name="connsiteX1450" fmla="*/ 4633523 w 6844283"/>
                <a:gd name="connsiteY1450" fmla="*/ 6613261 h 6843584"/>
                <a:gd name="connsiteX1451" fmla="*/ 4695949 w 6844283"/>
                <a:gd name="connsiteY1451" fmla="*/ 6586222 h 6843584"/>
                <a:gd name="connsiteX1452" fmla="*/ 4719265 w 6844283"/>
                <a:gd name="connsiteY1452" fmla="*/ 6575761 h 6843584"/>
                <a:gd name="connsiteX1453" fmla="*/ 5816203 w 6844283"/>
                <a:gd name="connsiteY1453" fmla="*/ 4251561 h 6843584"/>
                <a:gd name="connsiteX1454" fmla="*/ 5841365 w 6844283"/>
                <a:gd name="connsiteY1454" fmla="*/ 3088577 h 6843584"/>
                <a:gd name="connsiteX1455" fmla="*/ 5843347 w 6844283"/>
                <a:gd name="connsiteY1455" fmla="*/ 2848993 h 6843584"/>
                <a:gd name="connsiteX1456" fmla="*/ 5673983 w 6844283"/>
                <a:gd name="connsiteY1456" fmla="*/ 1472403 h 6843584"/>
                <a:gd name="connsiteX1457" fmla="*/ 4907743 w 6844283"/>
                <a:gd name="connsiteY1457" fmla="*/ 358190 h 6843584"/>
                <a:gd name="connsiteX1458" fmla="*/ 4759599 w 6844283"/>
                <a:gd name="connsiteY1458" fmla="*/ 298570 h 6843584"/>
                <a:gd name="connsiteX1459" fmla="*/ 4874479 w 6844283"/>
                <a:gd name="connsiteY1459" fmla="*/ 377275 h 6843584"/>
                <a:gd name="connsiteX1460" fmla="*/ 4851411 w 6844283"/>
                <a:gd name="connsiteY1460" fmla="*/ 356641 h 6843584"/>
                <a:gd name="connsiteX1461" fmla="*/ 4714789 w 6844283"/>
                <a:gd name="connsiteY1461" fmla="*/ 260989 h 6843584"/>
                <a:gd name="connsiteX1462" fmla="*/ 4853487 w 6844283"/>
                <a:gd name="connsiteY1462" fmla="*/ 340104 h 6843584"/>
                <a:gd name="connsiteX1463" fmla="*/ 4821557 w 6844283"/>
                <a:gd name="connsiteY1463" fmla="*/ 318432 h 6843584"/>
                <a:gd name="connsiteX1464" fmla="*/ 4714825 w 6844283"/>
                <a:gd name="connsiteY1464" fmla="*/ 261003 h 6843584"/>
                <a:gd name="connsiteX1465" fmla="*/ 2335313 w 6844283"/>
                <a:gd name="connsiteY1465" fmla="*/ 248729 h 6843584"/>
                <a:gd name="connsiteX1466" fmla="*/ 2083824 w 6844283"/>
                <a:gd name="connsiteY1466" fmla="*/ 290469 h 6843584"/>
                <a:gd name="connsiteX1467" fmla="*/ 1932168 w 6844283"/>
                <a:gd name="connsiteY1467" fmla="*/ 350297 h 6843584"/>
                <a:gd name="connsiteX1468" fmla="*/ 2316914 w 6844283"/>
                <a:gd name="connsiteY1468" fmla="*/ 280213 h 6843584"/>
                <a:gd name="connsiteX1469" fmla="*/ 2744188 w 6844283"/>
                <a:gd name="connsiteY1469" fmla="*/ 433030 h 6843584"/>
                <a:gd name="connsiteX1470" fmla="*/ 2970372 w 6844283"/>
                <a:gd name="connsiteY1470" fmla="*/ 1236435 h 6843584"/>
                <a:gd name="connsiteX1471" fmla="*/ 2511235 w 6844283"/>
                <a:gd name="connsiteY1471" fmla="*/ 2030882 h 6843584"/>
                <a:gd name="connsiteX1472" fmla="*/ 2177839 w 6844283"/>
                <a:gd name="connsiteY1472" fmla="*/ 2523729 h 6843584"/>
                <a:gd name="connsiteX1473" fmla="*/ 2022286 w 6844283"/>
                <a:gd name="connsiteY1473" fmla="*/ 3972318 h 6843584"/>
                <a:gd name="connsiteX1474" fmla="*/ 2449971 w 6844283"/>
                <a:gd name="connsiteY1474" fmla="*/ 4753023 h 6843584"/>
                <a:gd name="connsiteX1475" fmla="*/ 2855229 w 6844283"/>
                <a:gd name="connsiteY1475" fmla="*/ 5470343 h 6843584"/>
                <a:gd name="connsiteX1476" fmla="*/ 2714992 w 6844283"/>
                <a:gd name="connsiteY1476" fmla="*/ 6316414 h 6843584"/>
                <a:gd name="connsiteX1477" fmla="*/ 1943382 w 6844283"/>
                <a:gd name="connsiteY1477" fmla="*/ 6484753 h 6843584"/>
                <a:gd name="connsiteX1478" fmla="*/ 1856614 w 6844283"/>
                <a:gd name="connsiteY1478" fmla="*/ 6453848 h 6843584"/>
                <a:gd name="connsiteX1479" fmla="*/ 1941946 w 6844283"/>
                <a:gd name="connsiteY1479" fmla="*/ 6492753 h 6843584"/>
                <a:gd name="connsiteX1480" fmla="*/ 1950561 w 6844283"/>
                <a:gd name="connsiteY1480" fmla="*/ 6496514 h 6843584"/>
                <a:gd name="connsiteX1481" fmla="*/ 2714514 w 6844283"/>
                <a:gd name="connsiteY1481" fmla="*/ 6423011 h 6843584"/>
                <a:gd name="connsiteX1482" fmla="*/ 2997244 w 6844283"/>
                <a:gd name="connsiteY1482" fmla="*/ 5642990 h 6843584"/>
                <a:gd name="connsiteX1483" fmla="*/ 2587336 w 6844283"/>
                <a:gd name="connsiteY1483" fmla="*/ 4900507 h 6843584"/>
                <a:gd name="connsiteX1484" fmla="*/ 2544123 w 6844283"/>
                <a:gd name="connsiteY1484" fmla="*/ 4843209 h 6843584"/>
                <a:gd name="connsiteX1485" fmla="*/ 2114934 w 6844283"/>
                <a:gd name="connsiteY1485" fmla="*/ 4178263 h 6843584"/>
                <a:gd name="connsiteX1486" fmla="*/ 1942288 w 6844283"/>
                <a:gd name="connsiteY1486" fmla="*/ 3422242 h 6843584"/>
                <a:gd name="connsiteX1487" fmla="*/ 2118968 w 6844283"/>
                <a:gd name="connsiteY1487" fmla="*/ 2667658 h 6843584"/>
                <a:gd name="connsiteX1488" fmla="*/ 2562926 w 6844283"/>
                <a:gd name="connsiteY1488" fmla="*/ 2025960 h 6843584"/>
                <a:gd name="connsiteX1489" fmla="*/ 3004970 w 6844283"/>
                <a:gd name="connsiteY1489" fmla="*/ 1386313 h 6843584"/>
                <a:gd name="connsiteX1490" fmla="*/ 2959706 w 6844283"/>
                <a:gd name="connsiteY1490" fmla="*/ 534089 h 6843584"/>
                <a:gd name="connsiteX1491" fmla="*/ 2335313 w 6844283"/>
                <a:gd name="connsiteY1491" fmla="*/ 248729 h 6843584"/>
                <a:gd name="connsiteX1492" fmla="*/ 4616763 w 6844283"/>
                <a:gd name="connsiteY1492" fmla="*/ 223576 h 6843584"/>
                <a:gd name="connsiteX1493" fmla="*/ 4754665 w 6844283"/>
                <a:gd name="connsiteY1493" fmla="*/ 295450 h 6843584"/>
                <a:gd name="connsiteX1494" fmla="*/ 4731231 w 6844283"/>
                <a:gd name="connsiteY1494" fmla="*/ 280628 h 6843584"/>
                <a:gd name="connsiteX1495" fmla="*/ 4644121 w 6844283"/>
                <a:gd name="connsiteY1495" fmla="*/ 234612 h 6843584"/>
                <a:gd name="connsiteX1496" fmla="*/ 4644309 w 6844283"/>
                <a:gd name="connsiteY1496" fmla="*/ 234126 h 6843584"/>
                <a:gd name="connsiteX1497" fmla="*/ 2499859 w 6844283"/>
                <a:gd name="connsiteY1497" fmla="*/ 181751 h 6843584"/>
                <a:gd name="connsiteX1498" fmla="*/ 2272909 w 6844283"/>
                <a:gd name="connsiteY1498" fmla="*/ 211442 h 6843584"/>
                <a:gd name="connsiteX1499" fmla="*/ 2168614 w 6844283"/>
                <a:gd name="connsiteY1499" fmla="*/ 245496 h 6843584"/>
                <a:gd name="connsiteX1500" fmla="*/ 2167994 w 6844283"/>
                <a:gd name="connsiteY1500" fmla="*/ 245615 h 6843584"/>
                <a:gd name="connsiteX1501" fmla="*/ 2162387 w 6844283"/>
                <a:gd name="connsiteY1501" fmla="*/ 247529 h 6843584"/>
                <a:gd name="connsiteX1502" fmla="*/ 2168614 w 6844283"/>
                <a:gd name="connsiteY1502" fmla="*/ 245496 h 6843584"/>
                <a:gd name="connsiteX1503" fmla="*/ 2300094 w 6844283"/>
                <a:gd name="connsiteY1503" fmla="*/ 220222 h 6843584"/>
                <a:gd name="connsiteX1504" fmla="*/ 2445528 w 6844283"/>
                <a:gd name="connsiteY1504" fmla="*/ 210060 h 6843584"/>
                <a:gd name="connsiteX1505" fmla="*/ 2977826 w 6844283"/>
                <a:gd name="connsiteY1505" fmla="*/ 407595 h 6843584"/>
                <a:gd name="connsiteX1506" fmla="*/ 3204762 w 6844283"/>
                <a:gd name="connsiteY1506" fmla="*/ 1123960 h 6843584"/>
                <a:gd name="connsiteX1507" fmla="*/ 2658310 w 6844283"/>
                <a:gd name="connsiteY1507" fmla="*/ 1980492 h 6843584"/>
                <a:gd name="connsiteX1508" fmla="*/ 2441152 w 6844283"/>
                <a:gd name="connsiteY1508" fmla="*/ 2224315 h 6843584"/>
                <a:gd name="connsiteX1509" fmla="*/ 2174421 w 6844283"/>
                <a:gd name="connsiteY1509" fmla="*/ 2613233 h 6843584"/>
                <a:gd name="connsiteX1510" fmla="*/ 2771471 w 6844283"/>
                <a:gd name="connsiteY1510" fmla="*/ 1905894 h 6843584"/>
                <a:gd name="connsiteX1511" fmla="*/ 2866512 w 6844283"/>
                <a:gd name="connsiteY1511" fmla="*/ 1808664 h 6843584"/>
                <a:gd name="connsiteX1512" fmla="*/ 3296179 w 6844283"/>
                <a:gd name="connsiteY1512" fmla="*/ 1147139 h 6843584"/>
                <a:gd name="connsiteX1513" fmla="*/ 3020287 w 6844283"/>
                <a:gd name="connsiteY1513" fmla="*/ 349545 h 6843584"/>
                <a:gd name="connsiteX1514" fmla="*/ 2499859 w 6844283"/>
                <a:gd name="connsiteY1514" fmla="*/ 181751 h 6843584"/>
                <a:gd name="connsiteX1515" fmla="*/ 4488295 w 6844283"/>
                <a:gd name="connsiteY1515" fmla="*/ 174372 h 6843584"/>
                <a:gd name="connsiteX1516" fmla="*/ 5205411 w 6844283"/>
                <a:gd name="connsiteY1516" fmla="*/ 821337 h 6843584"/>
                <a:gd name="connsiteX1517" fmla="*/ 5526635 w 6844283"/>
                <a:gd name="connsiteY1517" fmla="*/ 1809489 h 6843584"/>
                <a:gd name="connsiteX1518" fmla="*/ 5467151 w 6844283"/>
                <a:gd name="connsiteY1518" fmla="*/ 2789848 h 6843584"/>
                <a:gd name="connsiteX1519" fmla="*/ 5460723 w 6844283"/>
                <a:gd name="connsiteY1519" fmla="*/ 2819455 h 6843584"/>
                <a:gd name="connsiteX1520" fmla="*/ 5276519 w 6844283"/>
                <a:gd name="connsiteY1520" fmla="*/ 3212062 h 6843584"/>
                <a:gd name="connsiteX1521" fmla="*/ 5135053 w 6844283"/>
                <a:gd name="connsiteY1521" fmla="*/ 3127620 h 6843584"/>
                <a:gd name="connsiteX1522" fmla="*/ 5120011 w 6844283"/>
                <a:gd name="connsiteY1522" fmla="*/ 3107790 h 6843584"/>
                <a:gd name="connsiteX1523" fmla="*/ 5051431 w 6844283"/>
                <a:gd name="connsiteY1523" fmla="*/ 3012683 h 6843584"/>
                <a:gd name="connsiteX1524" fmla="*/ 5007875 w 6844283"/>
                <a:gd name="connsiteY1524" fmla="*/ 2951075 h 6843584"/>
                <a:gd name="connsiteX1525" fmla="*/ 4484191 w 6844283"/>
                <a:gd name="connsiteY1525" fmla="*/ 2376045 h 6843584"/>
                <a:gd name="connsiteX1526" fmla="*/ 4989823 w 6844283"/>
                <a:gd name="connsiteY1526" fmla="*/ 3108474 h 6843584"/>
                <a:gd name="connsiteX1527" fmla="*/ 5009509 w 6844283"/>
                <a:gd name="connsiteY1527" fmla="*/ 3180077 h 6843584"/>
                <a:gd name="connsiteX1528" fmla="*/ 5014031 w 6844283"/>
                <a:gd name="connsiteY1528" fmla="*/ 3194354 h 6843584"/>
                <a:gd name="connsiteX1529" fmla="*/ 5015597 w 6844283"/>
                <a:gd name="connsiteY1529" fmla="*/ 3202223 h 6843584"/>
                <a:gd name="connsiteX1530" fmla="*/ 5025365 w 6844283"/>
                <a:gd name="connsiteY1530" fmla="*/ 3237754 h 6843584"/>
                <a:gd name="connsiteX1531" fmla="*/ 5030667 w 6844283"/>
                <a:gd name="connsiteY1531" fmla="*/ 3277985 h 6843584"/>
                <a:gd name="connsiteX1532" fmla="*/ 5038365 w 6844283"/>
                <a:gd name="connsiteY1532" fmla="*/ 3316690 h 6843584"/>
                <a:gd name="connsiteX1533" fmla="*/ 5041279 w 6844283"/>
                <a:gd name="connsiteY1533" fmla="*/ 3358513 h 6843584"/>
                <a:gd name="connsiteX1534" fmla="*/ 5042521 w 6844283"/>
                <a:gd name="connsiteY1534" fmla="*/ 3367943 h 6843584"/>
                <a:gd name="connsiteX1535" fmla="*/ 5042453 w 6844283"/>
                <a:gd name="connsiteY1535" fmla="*/ 3375372 h 6843584"/>
                <a:gd name="connsiteX1536" fmla="*/ 5046765 w 6844283"/>
                <a:gd name="connsiteY1536" fmla="*/ 3437268 h 6843584"/>
                <a:gd name="connsiteX1537" fmla="*/ 5015807 w 6844283"/>
                <a:gd name="connsiteY1537" fmla="*/ 3671469 h 6843584"/>
                <a:gd name="connsiteX1538" fmla="*/ 4868095 w 6844283"/>
                <a:gd name="connsiteY1538" fmla="*/ 4003401 h 6843584"/>
                <a:gd name="connsiteX1539" fmla="*/ 4863445 w 6844283"/>
                <a:gd name="connsiteY1539" fmla="*/ 4010316 h 6843584"/>
                <a:gd name="connsiteX1540" fmla="*/ 4853353 w 6844283"/>
                <a:gd name="connsiteY1540" fmla="*/ 4028348 h 6843584"/>
                <a:gd name="connsiteX1541" fmla="*/ 4760699 w 6844283"/>
                <a:gd name="connsiteY1541" fmla="*/ 4161512 h 6843584"/>
                <a:gd name="connsiteX1542" fmla="*/ 4651673 w 6844283"/>
                <a:gd name="connsiteY1542" fmla="*/ 4287279 h 6843584"/>
                <a:gd name="connsiteX1543" fmla="*/ 4646409 w 6844283"/>
                <a:gd name="connsiteY1543" fmla="*/ 4293766 h 6843584"/>
                <a:gd name="connsiteX1544" fmla="*/ 4641905 w 6844283"/>
                <a:gd name="connsiteY1544" fmla="*/ 4298548 h 6843584"/>
                <a:gd name="connsiteX1545" fmla="*/ 4531371 w 6844283"/>
                <a:gd name="connsiteY1545" fmla="*/ 4426054 h 6843584"/>
                <a:gd name="connsiteX1546" fmla="*/ 4985723 w 6844283"/>
                <a:gd name="connsiteY1546" fmla="*/ 3955908 h 6843584"/>
                <a:gd name="connsiteX1547" fmla="*/ 5035225 w 6844283"/>
                <a:gd name="connsiteY1547" fmla="*/ 3889858 h 6843584"/>
                <a:gd name="connsiteX1548" fmla="*/ 5119395 w 6844283"/>
                <a:gd name="connsiteY1548" fmla="*/ 3781142 h 6843584"/>
                <a:gd name="connsiteX1549" fmla="*/ 5241511 w 6844283"/>
                <a:gd name="connsiteY1549" fmla="*/ 3690546 h 6843584"/>
                <a:gd name="connsiteX1550" fmla="*/ 5243085 w 6844283"/>
                <a:gd name="connsiteY1550" fmla="*/ 3690546 h 6843584"/>
                <a:gd name="connsiteX1551" fmla="*/ 5314263 w 6844283"/>
                <a:gd name="connsiteY1551" fmla="*/ 3736015 h 6843584"/>
                <a:gd name="connsiteX1552" fmla="*/ 5440755 w 6844283"/>
                <a:gd name="connsiteY1552" fmla="*/ 4114060 h 6843584"/>
                <a:gd name="connsiteX1553" fmla="*/ 5451765 w 6844283"/>
                <a:gd name="connsiteY1553" fmla="*/ 4173067 h 6843584"/>
                <a:gd name="connsiteX1554" fmla="*/ 5138335 w 6844283"/>
                <a:gd name="connsiteY1554" fmla="*/ 6036624 h 6843584"/>
                <a:gd name="connsiteX1555" fmla="*/ 4620699 w 6844283"/>
                <a:gd name="connsiteY1555" fmla="*/ 6582077 h 6843584"/>
                <a:gd name="connsiteX1556" fmla="*/ 4425689 w 6844283"/>
                <a:gd name="connsiteY1556" fmla="*/ 6684111 h 6843584"/>
                <a:gd name="connsiteX1557" fmla="*/ 4595119 w 6844283"/>
                <a:gd name="connsiteY1557" fmla="*/ 6609226 h 6843584"/>
                <a:gd name="connsiteX1558" fmla="*/ 4587713 w 6844283"/>
                <a:gd name="connsiteY1558" fmla="*/ 6613510 h 6843584"/>
                <a:gd name="connsiteX1559" fmla="*/ 4614037 w 6844283"/>
                <a:gd name="connsiteY1559" fmla="*/ 6600864 h 6843584"/>
                <a:gd name="connsiteX1560" fmla="*/ 4595119 w 6844283"/>
                <a:gd name="connsiteY1560" fmla="*/ 6609226 h 6843584"/>
                <a:gd name="connsiteX1561" fmla="*/ 4665069 w 6844283"/>
                <a:gd name="connsiteY1561" fmla="*/ 6568756 h 6843584"/>
                <a:gd name="connsiteX1562" fmla="*/ 4622525 w 6844283"/>
                <a:gd name="connsiteY1562" fmla="*/ 6596787 h 6843584"/>
                <a:gd name="connsiteX1563" fmla="*/ 4654507 w 6844283"/>
                <a:gd name="connsiteY1563" fmla="*/ 6581422 h 6843584"/>
                <a:gd name="connsiteX1564" fmla="*/ 4713635 w 6844283"/>
                <a:gd name="connsiteY1564" fmla="*/ 6540658 h 6843584"/>
                <a:gd name="connsiteX1565" fmla="*/ 4665069 w 6844283"/>
                <a:gd name="connsiteY1565" fmla="*/ 6568756 h 6843584"/>
                <a:gd name="connsiteX1566" fmla="*/ 4796393 w 6844283"/>
                <a:gd name="connsiteY1566" fmla="*/ 6482233 h 6843584"/>
                <a:gd name="connsiteX1567" fmla="*/ 4896509 w 6844283"/>
                <a:gd name="connsiteY1567" fmla="*/ 6395889 h 6843584"/>
                <a:gd name="connsiteX1568" fmla="*/ 4918047 w 6844283"/>
                <a:gd name="connsiteY1568" fmla="*/ 6376310 h 6843584"/>
                <a:gd name="connsiteX1569" fmla="*/ 4994419 w 6844283"/>
                <a:gd name="connsiteY1569" fmla="*/ 6296369 h 6843584"/>
                <a:gd name="connsiteX1570" fmla="*/ 5036395 w 6844283"/>
                <a:gd name="connsiteY1570" fmla="*/ 6248506 h 6843584"/>
                <a:gd name="connsiteX1571" fmla="*/ 5090335 w 6844283"/>
                <a:gd name="connsiteY1571" fmla="*/ 6181535 h 6843584"/>
                <a:gd name="connsiteX1572" fmla="*/ 5146789 w 6844283"/>
                <a:gd name="connsiteY1572" fmla="*/ 6103406 h 6843584"/>
                <a:gd name="connsiteX1573" fmla="*/ 5176453 w 6844283"/>
                <a:gd name="connsiteY1573" fmla="*/ 6060454 h 6843584"/>
                <a:gd name="connsiteX1574" fmla="*/ 5253217 w 6844283"/>
                <a:gd name="connsiteY1574" fmla="*/ 5934488 h 6843584"/>
                <a:gd name="connsiteX1575" fmla="*/ 5373681 w 6844283"/>
                <a:gd name="connsiteY1575" fmla="*/ 5689007 h 6843584"/>
                <a:gd name="connsiteX1576" fmla="*/ 5431281 w 6844283"/>
                <a:gd name="connsiteY1576" fmla="*/ 5540534 h 6843584"/>
                <a:gd name="connsiteX1577" fmla="*/ 5479567 w 6844283"/>
                <a:gd name="connsiteY1577" fmla="*/ 5389136 h 6843584"/>
                <a:gd name="connsiteX1578" fmla="*/ 5480919 w 6844283"/>
                <a:gd name="connsiteY1578" fmla="*/ 5384461 h 6843584"/>
                <a:gd name="connsiteX1579" fmla="*/ 5515875 w 6844283"/>
                <a:gd name="connsiteY1579" fmla="*/ 5247103 h 6843584"/>
                <a:gd name="connsiteX1580" fmla="*/ 5524287 w 6844283"/>
                <a:gd name="connsiteY1580" fmla="*/ 5210073 h 6843584"/>
                <a:gd name="connsiteX1581" fmla="*/ 5543295 w 6844283"/>
                <a:gd name="connsiteY1581" fmla="*/ 5112333 h 6843584"/>
                <a:gd name="connsiteX1582" fmla="*/ 5558869 w 6844283"/>
                <a:gd name="connsiteY1582" fmla="*/ 5020624 h 6843584"/>
                <a:gd name="connsiteX1583" fmla="*/ 5564311 w 6844283"/>
                <a:gd name="connsiteY1583" fmla="*/ 4981402 h 6843584"/>
                <a:gd name="connsiteX1584" fmla="*/ 5581709 w 6844283"/>
                <a:gd name="connsiteY1584" fmla="*/ 4833284 h 6843584"/>
                <a:gd name="connsiteX1585" fmla="*/ 5594331 w 6844283"/>
                <a:gd name="connsiteY1585" fmla="*/ 4653130 h 6843584"/>
                <a:gd name="connsiteX1586" fmla="*/ 5597243 w 6844283"/>
                <a:gd name="connsiteY1586" fmla="*/ 4292007 h 6843584"/>
                <a:gd name="connsiteX1587" fmla="*/ 5590327 w 6844283"/>
                <a:gd name="connsiteY1587" fmla="*/ 4144871 h 6843584"/>
                <a:gd name="connsiteX1588" fmla="*/ 5576823 w 6844283"/>
                <a:gd name="connsiteY1588" fmla="*/ 3959874 h 6843584"/>
                <a:gd name="connsiteX1589" fmla="*/ 5568239 w 6844283"/>
                <a:gd name="connsiteY1589" fmla="*/ 3828495 h 6843584"/>
                <a:gd name="connsiteX1590" fmla="*/ 5562251 w 6844283"/>
                <a:gd name="connsiteY1590" fmla="*/ 3750467 h 6843584"/>
                <a:gd name="connsiteX1591" fmla="*/ 5560433 w 6844283"/>
                <a:gd name="connsiteY1591" fmla="*/ 3709007 h 6843584"/>
                <a:gd name="connsiteX1592" fmla="*/ 5556515 w 6844283"/>
                <a:gd name="connsiteY1592" fmla="*/ 3649042 h 6843584"/>
                <a:gd name="connsiteX1593" fmla="*/ 5556207 w 6844283"/>
                <a:gd name="connsiteY1593" fmla="*/ 3612679 h 6843584"/>
                <a:gd name="connsiteX1594" fmla="*/ 5554191 w 6844283"/>
                <a:gd name="connsiteY1594" fmla="*/ 3566719 h 6843584"/>
                <a:gd name="connsiteX1595" fmla="*/ 5595831 w 6844283"/>
                <a:gd name="connsiteY1595" fmla="*/ 2957640 h 6843584"/>
                <a:gd name="connsiteX1596" fmla="*/ 5601481 w 6844283"/>
                <a:gd name="connsiteY1596" fmla="*/ 2906093 h 6843584"/>
                <a:gd name="connsiteX1597" fmla="*/ 5627955 w 6844283"/>
                <a:gd name="connsiteY1597" fmla="*/ 2557016 h 6843584"/>
                <a:gd name="connsiteX1598" fmla="*/ 5631993 w 6844283"/>
                <a:gd name="connsiteY1598" fmla="*/ 2431547 h 6843584"/>
                <a:gd name="connsiteX1599" fmla="*/ 5632403 w 6844283"/>
                <a:gd name="connsiteY1599" fmla="*/ 2292832 h 6843584"/>
                <a:gd name="connsiteX1600" fmla="*/ 5583929 w 6844283"/>
                <a:gd name="connsiteY1600" fmla="*/ 1718237 h 6843584"/>
                <a:gd name="connsiteX1601" fmla="*/ 5550441 w 6844283"/>
                <a:gd name="connsiteY1601" fmla="*/ 1545334 h 6843584"/>
                <a:gd name="connsiteX1602" fmla="*/ 5514533 w 6844283"/>
                <a:gd name="connsiteY1602" fmla="*/ 1404643 h 6843584"/>
                <a:gd name="connsiteX1603" fmla="*/ 5145567 w 6844283"/>
                <a:gd name="connsiteY1603" fmla="*/ 658689 h 6843584"/>
                <a:gd name="connsiteX1604" fmla="*/ 5019121 w 6844283"/>
                <a:gd name="connsiteY1604" fmla="*/ 509989 h 6843584"/>
                <a:gd name="connsiteX1605" fmla="*/ 4960149 w 6844283"/>
                <a:gd name="connsiteY1605" fmla="*/ 453910 h 6843584"/>
                <a:gd name="connsiteX1606" fmla="*/ 4924219 w 6844283"/>
                <a:gd name="connsiteY1606" fmla="*/ 421769 h 6843584"/>
                <a:gd name="connsiteX1607" fmla="*/ 4749379 w 6844283"/>
                <a:gd name="connsiteY1607" fmla="*/ 299576 h 6843584"/>
                <a:gd name="connsiteX1608" fmla="*/ 4538277 w 6844283"/>
                <a:gd name="connsiteY1608" fmla="*/ 196322 h 6843584"/>
                <a:gd name="connsiteX1609" fmla="*/ 4539091 w 6844283"/>
                <a:gd name="connsiteY1609" fmla="*/ 193827 h 6843584"/>
                <a:gd name="connsiteX1610" fmla="*/ 2572941 w 6844283"/>
                <a:gd name="connsiteY1610" fmla="*/ 154787 h 6843584"/>
                <a:gd name="connsiteX1611" fmla="*/ 2370383 w 6844283"/>
                <a:gd name="connsiteY1611" fmla="*/ 178472 h 6843584"/>
                <a:gd name="connsiteX1612" fmla="*/ 2320813 w 6844283"/>
                <a:gd name="connsiteY1612" fmla="*/ 193338 h 6843584"/>
                <a:gd name="connsiteX1613" fmla="*/ 2440630 w 6844283"/>
                <a:gd name="connsiteY1613" fmla="*/ 176741 h 6843584"/>
                <a:gd name="connsiteX1614" fmla="*/ 2565320 w 6844283"/>
                <a:gd name="connsiteY1614" fmla="*/ 176146 h 6843584"/>
                <a:gd name="connsiteX1615" fmla="*/ 3024458 w 6844283"/>
                <a:gd name="connsiteY1615" fmla="*/ 344211 h 6843584"/>
                <a:gd name="connsiteX1616" fmla="*/ 3302812 w 6844283"/>
                <a:gd name="connsiteY1616" fmla="*/ 1148780 h 6843584"/>
                <a:gd name="connsiteX1617" fmla="*/ 2871366 w 6844283"/>
                <a:gd name="connsiteY1617" fmla="*/ 1813520 h 6843584"/>
                <a:gd name="connsiteX1618" fmla="*/ 2776325 w 6844283"/>
                <a:gd name="connsiteY1618" fmla="*/ 1910818 h 6843584"/>
                <a:gd name="connsiteX1619" fmla="*/ 2282313 w 6844283"/>
                <a:gd name="connsiteY1619" fmla="*/ 2465581 h 6843584"/>
                <a:gd name="connsiteX1620" fmla="*/ 2275601 w 6844283"/>
                <a:gd name="connsiteY1620" fmla="*/ 2475372 h 6843584"/>
                <a:gd name="connsiteX1621" fmla="*/ 2370024 w 6844283"/>
                <a:gd name="connsiteY1621" fmla="*/ 2355983 h 6843584"/>
                <a:gd name="connsiteX1622" fmla="*/ 2710480 w 6844283"/>
                <a:gd name="connsiteY1622" fmla="*/ 2016662 h 6843584"/>
                <a:gd name="connsiteX1623" fmla="*/ 2722035 w 6844283"/>
                <a:gd name="connsiteY1623" fmla="*/ 2005997 h 6843584"/>
                <a:gd name="connsiteX1624" fmla="*/ 2821794 w 6844283"/>
                <a:gd name="connsiteY1624" fmla="*/ 1915058 h 6843584"/>
                <a:gd name="connsiteX1625" fmla="*/ 3425612 w 6844283"/>
                <a:gd name="connsiteY1625" fmla="*/ 962253 h 6843584"/>
                <a:gd name="connsiteX1626" fmla="*/ 3135498 w 6844283"/>
                <a:gd name="connsiteY1626" fmla="*/ 350024 h 6843584"/>
                <a:gd name="connsiteX1627" fmla="*/ 2572941 w 6844283"/>
                <a:gd name="connsiteY1627" fmla="*/ 154787 h 6843584"/>
                <a:gd name="connsiteX1628" fmla="*/ 2715032 w 6844283"/>
                <a:gd name="connsiteY1628" fmla="*/ 128464 h 6843584"/>
                <a:gd name="connsiteX1629" fmla="*/ 2394041 w 6844283"/>
                <a:gd name="connsiteY1629" fmla="*/ 166164 h 6843584"/>
                <a:gd name="connsiteX1630" fmla="*/ 2575166 w 6844283"/>
                <a:gd name="connsiteY1630" fmla="*/ 147908 h 6843584"/>
                <a:gd name="connsiteX1631" fmla="*/ 3139737 w 6844283"/>
                <a:gd name="connsiteY1631" fmla="*/ 344691 h 6843584"/>
                <a:gd name="connsiteX1632" fmla="*/ 3432381 w 6844283"/>
                <a:gd name="connsiteY1632" fmla="*/ 962321 h 6843584"/>
                <a:gd name="connsiteX1633" fmla="*/ 3234710 w 6844283"/>
                <a:gd name="connsiteY1633" fmla="*/ 1499611 h 6843584"/>
                <a:gd name="connsiteX1634" fmla="*/ 2826306 w 6844283"/>
                <a:gd name="connsiteY1634" fmla="*/ 1920117 h 6843584"/>
                <a:gd name="connsiteX1635" fmla="*/ 2726616 w 6844283"/>
                <a:gd name="connsiteY1635" fmla="*/ 2010987 h 6843584"/>
                <a:gd name="connsiteX1636" fmla="*/ 2715061 w 6844283"/>
                <a:gd name="connsiteY1636" fmla="*/ 2021654 h 6843584"/>
                <a:gd name="connsiteX1637" fmla="*/ 2360469 w 6844283"/>
                <a:gd name="connsiteY1637" fmla="*/ 2377613 h 6843584"/>
                <a:gd name="connsiteX1638" fmla="*/ 2817213 w 6844283"/>
                <a:gd name="connsiteY1638" fmla="*/ 1970988 h 6843584"/>
                <a:gd name="connsiteX1639" fmla="*/ 3193753 w 6844283"/>
                <a:gd name="connsiteY1639" fmla="*/ 1646754 h 6843584"/>
                <a:gd name="connsiteX1640" fmla="*/ 3532209 w 6844283"/>
                <a:gd name="connsiteY1640" fmla="*/ 1005671 h 6843584"/>
                <a:gd name="connsiteX1641" fmla="*/ 3204830 w 6844283"/>
                <a:gd name="connsiteY1641" fmla="*/ 303666 h 6843584"/>
                <a:gd name="connsiteX1642" fmla="*/ 2715032 w 6844283"/>
                <a:gd name="connsiteY1642" fmla="*/ 128464 h 6843584"/>
                <a:gd name="connsiteX1643" fmla="*/ 4305939 w 6844283"/>
                <a:gd name="connsiteY1643" fmla="*/ 121860 h 6843584"/>
                <a:gd name="connsiteX1644" fmla="*/ 4314907 w 6844283"/>
                <a:gd name="connsiteY1644" fmla="*/ 125373 h 6843584"/>
                <a:gd name="connsiteX1645" fmla="*/ 4310269 w 6844283"/>
                <a:gd name="connsiteY1645" fmla="*/ 123924 h 6843584"/>
                <a:gd name="connsiteX1646" fmla="*/ 2654804 w 6844283"/>
                <a:gd name="connsiteY1646" fmla="*/ 120425 h 6843584"/>
                <a:gd name="connsiteX1647" fmla="*/ 3209001 w 6844283"/>
                <a:gd name="connsiteY1647" fmla="*/ 298333 h 6843584"/>
                <a:gd name="connsiteX1648" fmla="*/ 3539046 w 6844283"/>
                <a:gd name="connsiteY1648" fmla="*/ 1006150 h 6843584"/>
                <a:gd name="connsiteX1649" fmla="*/ 3198539 w 6844283"/>
                <a:gd name="connsiteY1649" fmla="*/ 1651677 h 6843584"/>
                <a:gd name="connsiteX1650" fmla="*/ 2821520 w 6844283"/>
                <a:gd name="connsiteY1650" fmla="*/ 1976388 h 6843584"/>
                <a:gd name="connsiteX1651" fmla="*/ 2536218 w 6844283"/>
                <a:gd name="connsiteY1651" fmla="*/ 2215333 h 6843584"/>
                <a:gd name="connsiteX1652" fmla="*/ 2461753 w 6844283"/>
                <a:gd name="connsiteY1652" fmla="*/ 2286715 h 6843584"/>
                <a:gd name="connsiteX1653" fmla="*/ 2468600 w 6844283"/>
                <a:gd name="connsiteY1653" fmla="*/ 2280805 h 6843584"/>
                <a:gd name="connsiteX1654" fmla="*/ 2473067 w 6844283"/>
                <a:gd name="connsiteY1654" fmla="*/ 2285980 h 6843584"/>
                <a:gd name="connsiteX1655" fmla="*/ 2462405 w 6844283"/>
                <a:gd name="connsiteY1655" fmla="*/ 2295186 h 6843584"/>
                <a:gd name="connsiteX1656" fmla="*/ 2458110 w 6844283"/>
                <a:gd name="connsiteY1656" fmla="*/ 2290207 h 6843584"/>
                <a:gd name="connsiteX1657" fmla="*/ 2400884 w 6844283"/>
                <a:gd name="connsiteY1657" fmla="*/ 2345065 h 6843584"/>
                <a:gd name="connsiteX1658" fmla="*/ 2364554 w 6844283"/>
                <a:gd name="connsiteY1658" fmla="*/ 2386020 h 6843584"/>
                <a:gd name="connsiteX1659" fmla="*/ 2364887 w 6844283"/>
                <a:gd name="connsiteY1659" fmla="*/ 2386346 h 6843584"/>
                <a:gd name="connsiteX1660" fmla="*/ 2358248 w 6844283"/>
                <a:gd name="connsiteY1660" fmla="*/ 2393128 h 6843584"/>
                <a:gd name="connsiteX1661" fmla="*/ 2276299 w 6844283"/>
                <a:gd name="connsiteY1661" fmla="*/ 2485510 h 6843584"/>
                <a:gd name="connsiteX1662" fmla="*/ 2271249 w 6844283"/>
                <a:gd name="connsiteY1662" fmla="*/ 2481721 h 6843584"/>
                <a:gd name="connsiteX1663" fmla="*/ 2260099 w 6844283"/>
                <a:gd name="connsiteY1663" fmla="*/ 2497988 h 6843584"/>
                <a:gd name="connsiteX1664" fmla="*/ 2261599 w 6844283"/>
                <a:gd name="connsiteY1664" fmla="*/ 2497749 h 6843584"/>
                <a:gd name="connsiteX1665" fmla="*/ 2264334 w 6844283"/>
                <a:gd name="connsiteY1665" fmla="*/ 2499799 h 6843584"/>
                <a:gd name="connsiteX1666" fmla="*/ 2262146 w 6844283"/>
                <a:gd name="connsiteY1666" fmla="*/ 2502671 h 6843584"/>
                <a:gd name="connsiteX1667" fmla="*/ 2258727 w 6844283"/>
                <a:gd name="connsiteY1667" fmla="*/ 2507114 h 6843584"/>
                <a:gd name="connsiteX1668" fmla="*/ 2245462 w 6844283"/>
                <a:gd name="connsiteY1668" fmla="*/ 2524620 h 6843584"/>
                <a:gd name="connsiteX1669" fmla="*/ 2245052 w 6844283"/>
                <a:gd name="connsiteY1669" fmla="*/ 2524346 h 6843584"/>
                <a:gd name="connsiteX1670" fmla="*/ 2242317 w 6844283"/>
                <a:gd name="connsiteY1670" fmla="*/ 2526193 h 6843584"/>
                <a:gd name="connsiteX1671" fmla="*/ 2241162 w 6844283"/>
                <a:gd name="connsiteY1671" fmla="*/ 2525614 h 6843584"/>
                <a:gd name="connsiteX1672" fmla="*/ 2198085 w 6844283"/>
                <a:gd name="connsiteY1672" fmla="*/ 2588459 h 6843584"/>
                <a:gd name="connsiteX1673" fmla="*/ 2056679 w 6844283"/>
                <a:gd name="connsiteY1673" fmla="*/ 2852886 h 6843584"/>
                <a:gd name="connsiteX1674" fmla="*/ 2046628 w 6844283"/>
                <a:gd name="connsiteY1674" fmla="*/ 2876543 h 6843584"/>
                <a:gd name="connsiteX1675" fmla="*/ 2042750 w 6844283"/>
                <a:gd name="connsiteY1675" fmla="*/ 2874942 h 6843584"/>
                <a:gd name="connsiteX1676" fmla="*/ 1992998 w 6844283"/>
                <a:gd name="connsiteY1676" fmla="*/ 3044084 h 6843584"/>
                <a:gd name="connsiteX1677" fmla="*/ 1991003 w 6844283"/>
                <a:gd name="connsiteY1677" fmla="*/ 3801722 h 6843584"/>
                <a:gd name="connsiteX1678" fmla="*/ 2007577 w 6844283"/>
                <a:gd name="connsiteY1678" fmla="*/ 3859113 h 6843584"/>
                <a:gd name="connsiteX1679" fmla="*/ 2008584 w 6844283"/>
                <a:gd name="connsiteY1679" fmla="*/ 3858786 h 6843584"/>
                <a:gd name="connsiteX1680" fmla="*/ 2025080 w 6844283"/>
                <a:gd name="connsiteY1680" fmla="*/ 3909575 h 6843584"/>
                <a:gd name="connsiteX1681" fmla="*/ 2025033 w 6844283"/>
                <a:gd name="connsiteY1681" fmla="*/ 3909590 h 6843584"/>
                <a:gd name="connsiteX1682" fmla="*/ 2125738 w 6844283"/>
                <a:gd name="connsiteY1682" fmla="*/ 4135323 h 6843584"/>
                <a:gd name="connsiteX1683" fmla="*/ 2185817 w 6844283"/>
                <a:gd name="connsiteY1683" fmla="*/ 4241327 h 6843584"/>
                <a:gd name="connsiteX1684" fmla="*/ 2210080 w 6844283"/>
                <a:gd name="connsiteY1684" fmla="*/ 4279114 h 6843584"/>
                <a:gd name="connsiteX1685" fmla="*/ 2213771 w 6844283"/>
                <a:gd name="connsiteY1685" fmla="*/ 4276550 h 6843584"/>
                <a:gd name="connsiteX1686" fmla="*/ 2225474 w 6844283"/>
                <a:gd name="connsiteY1686" fmla="*/ 4293397 h 6843584"/>
                <a:gd name="connsiteX1687" fmla="*/ 2221170 w 6844283"/>
                <a:gd name="connsiteY1687" fmla="*/ 4296387 h 6843584"/>
                <a:gd name="connsiteX1688" fmla="*/ 2254890 w 6844283"/>
                <a:gd name="connsiteY1688" fmla="*/ 4348901 h 6843584"/>
                <a:gd name="connsiteX1689" fmla="*/ 2421938 w 6844283"/>
                <a:gd name="connsiteY1689" fmla="*/ 4571965 h 6843584"/>
                <a:gd name="connsiteX1690" fmla="*/ 2666310 w 6844283"/>
                <a:gd name="connsiteY1690" fmla="*/ 4842046 h 6843584"/>
                <a:gd name="connsiteX1691" fmla="*/ 3072388 w 6844283"/>
                <a:gd name="connsiteY1691" fmla="*/ 5327850 h 6843584"/>
                <a:gd name="connsiteX1692" fmla="*/ 3235257 w 6844283"/>
                <a:gd name="connsiteY1692" fmla="*/ 5906575 h 6843584"/>
                <a:gd name="connsiteX1693" fmla="*/ 2868358 w 6844283"/>
                <a:gd name="connsiteY1693" fmla="*/ 6506974 h 6843584"/>
                <a:gd name="connsiteX1694" fmla="*/ 2419066 w 6844283"/>
                <a:gd name="connsiteY1694" fmla="*/ 6637092 h 6843584"/>
                <a:gd name="connsiteX1695" fmla="*/ 2129704 w 6844283"/>
                <a:gd name="connsiteY1695" fmla="*/ 6584990 h 6843584"/>
                <a:gd name="connsiteX1696" fmla="*/ 1970869 w 6844283"/>
                <a:gd name="connsiteY1696" fmla="*/ 6518393 h 6843584"/>
                <a:gd name="connsiteX1697" fmla="*/ 1973672 w 6844283"/>
                <a:gd name="connsiteY1697" fmla="*/ 6512171 h 6843584"/>
                <a:gd name="connsiteX1698" fmla="*/ 2753214 w 6844283"/>
                <a:gd name="connsiteY1698" fmla="*/ 6490428 h 6843584"/>
                <a:gd name="connsiteX1699" fmla="*/ 3125105 w 6844283"/>
                <a:gd name="connsiteY1699" fmla="*/ 5838542 h 6843584"/>
                <a:gd name="connsiteX1700" fmla="*/ 2817213 w 6844283"/>
                <a:gd name="connsiteY1700" fmla="*/ 5111990 h 6843584"/>
                <a:gd name="connsiteX1701" fmla="*/ 2642857 w 6844283"/>
                <a:gd name="connsiteY1701" fmla="*/ 4891208 h 6843584"/>
                <a:gd name="connsiteX1702" fmla="*/ 2119516 w 6844283"/>
                <a:gd name="connsiteY1702" fmla="*/ 4138195 h 6843584"/>
                <a:gd name="connsiteX1703" fmla="*/ 2064406 w 6844283"/>
                <a:gd name="connsiteY1703" fmla="*/ 4025052 h 6843584"/>
                <a:gd name="connsiteX1704" fmla="*/ 2033392 w 6844283"/>
                <a:gd name="connsiteY1704" fmla="*/ 3948499 h 6843584"/>
                <a:gd name="connsiteX1705" fmla="*/ 2045235 w 6844283"/>
                <a:gd name="connsiteY1705" fmla="*/ 3989507 h 6843584"/>
                <a:gd name="connsiteX1706" fmla="*/ 2121362 w 6844283"/>
                <a:gd name="connsiteY1706" fmla="*/ 4175323 h 6843584"/>
                <a:gd name="connsiteX1707" fmla="*/ 2549867 w 6844283"/>
                <a:gd name="connsiteY1707" fmla="*/ 4839107 h 6843584"/>
                <a:gd name="connsiteX1708" fmla="*/ 2593080 w 6844283"/>
                <a:gd name="connsiteY1708" fmla="*/ 4896405 h 6843584"/>
                <a:gd name="connsiteX1709" fmla="*/ 3004218 w 6844283"/>
                <a:gd name="connsiteY1709" fmla="*/ 5641554 h 6843584"/>
                <a:gd name="connsiteX1710" fmla="*/ 2718684 w 6844283"/>
                <a:gd name="connsiteY1710" fmla="*/ 6428617 h 6843584"/>
                <a:gd name="connsiteX1711" fmla="*/ 2281564 w 6844283"/>
                <a:gd name="connsiteY1711" fmla="*/ 6561948 h 6843584"/>
                <a:gd name="connsiteX1712" fmla="*/ 1948236 w 6844283"/>
                <a:gd name="connsiteY1712" fmla="*/ 6502941 h 6843584"/>
                <a:gd name="connsiteX1713" fmla="*/ 1947963 w 6844283"/>
                <a:gd name="connsiteY1713" fmla="*/ 6502804 h 6843584"/>
                <a:gd name="connsiteX1714" fmla="*/ 1939211 w 6844283"/>
                <a:gd name="connsiteY1714" fmla="*/ 6498907 h 6843584"/>
                <a:gd name="connsiteX1715" fmla="*/ 1759385 w 6844283"/>
                <a:gd name="connsiteY1715" fmla="*/ 6409130 h 6843584"/>
                <a:gd name="connsiteX1716" fmla="*/ 1762667 w 6844283"/>
                <a:gd name="connsiteY1716" fmla="*/ 6403182 h 6843584"/>
                <a:gd name="connsiteX1717" fmla="*/ 1945433 w 6844283"/>
                <a:gd name="connsiteY1717" fmla="*/ 6478189 h 6843584"/>
                <a:gd name="connsiteX1718" fmla="*/ 2710206 w 6844283"/>
                <a:gd name="connsiteY1718" fmla="*/ 6311628 h 6843584"/>
                <a:gd name="connsiteX1719" fmla="*/ 2848939 w 6844283"/>
                <a:gd name="connsiteY1719" fmla="*/ 5472668 h 6843584"/>
                <a:gd name="connsiteX1720" fmla="*/ 2444433 w 6844283"/>
                <a:gd name="connsiteY1720" fmla="*/ 4756852 h 6843584"/>
                <a:gd name="connsiteX1721" fmla="*/ 2015927 w 6844283"/>
                <a:gd name="connsiteY1721" fmla="*/ 3974438 h 6843584"/>
                <a:gd name="connsiteX1722" fmla="*/ 1943450 w 6844283"/>
                <a:gd name="connsiteY1722" fmla="*/ 3232093 h 6843584"/>
                <a:gd name="connsiteX1723" fmla="*/ 2171959 w 6844283"/>
                <a:gd name="connsiteY1723" fmla="*/ 2520447 h 6843584"/>
                <a:gd name="connsiteX1724" fmla="*/ 2505902 w 6844283"/>
                <a:gd name="connsiteY1724" fmla="*/ 2026712 h 6843584"/>
                <a:gd name="connsiteX1725" fmla="*/ 2963945 w 6844283"/>
                <a:gd name="connsiteY1725" fmla="*/ 1234521 h 6843584"/>
                <a:gd name="connsiteX1726" fmla="*/ 2740017 w 6844283"/>
                <a:gd name="connsiteY1726" fmla="*/ 438295 h 6843584"/>
                <a:gd name="connsiteX1727" fmla="*/ 1871451 w 6844283"/>
                <a:gd name="connsiteY1727" fmla="*/ 382707 h 6843584"/>
                <a:gd name="connsiteX1728" fmla="*/ 1868375 w 6844283"/>
                <a:gd name="connsiteY1728" fmla="*/ 376621 h 6843584"/>
                <a:gd name="connsiteX1729" fmla="*/ 2081909 w 6844283"/>
                <a:gd name="connsiteY1729" fmla="*/ 283836 h 6843584"/>
                <a:gd name="connsiteX1730" fmla="*/ 2965244 w 6844283"/>
                <a:gd name="connsiteY1730" fmla="*/ 529849 h 6843584"/>
                <a:gd name="connsiteX1731" fmla="*/ 3011329 w 6844283"/>
                <a:gd name="connsiteY1731" fmla="*/ 1389185 h 6843584"/>
                <a:gd name="connsiteX1732" fmla="*/ 2568397 w 6844283"/>
                <a:gd name="connsiteY1732" fmla="*/ 2030268 h 6843584"/>
                <a:gd name="connsiteX1733" fmla="*/ 2125327 w 6844283"/>
                <a:gd name="connsiteY1733" fmla="*/ 2670598 h 6843584"/>
                <a:gd name="connsiteX1734" fmla="*/ 2054016 w 6844283"/>
                <a:gd name="connsiteY1734" fmla="*/ 2842384 h 6843584"/>
                <a:gd name="connsiteX1735" fmla="*/ 2128825 w 6844283"/>
                <a:gd name="connsiteY1735" fmla="*/ 2683604 h 6843584"/>
                <a:gd name="connsiteX1736" fmla="*/ 2435887 w 6844283"/>
                <a:gd name="connsiteY1736" fmla="*/ 2219940 h 6843584"/>
                <a:gd name="connsiteX1737" fmla="*/ 2653250 w 6844283"/>
                <a:gd name="connsiteY1737" fmla="*/ 1975842 h 6843584"/>
                <a:gd name="connsiteX1738" fmla="*/ 3197993 w 6844283"/>
                <a:gd name="connsiteY1738" fmla="*/ 1122659 h 6843584"/>
                <a:gd name="connsiteX1739" fmla="*/ 2973176 w 6844283"/>
                <a:gd name="connsiteY1739" fmla="*/ 412655 h 6843584"/>
                <a:gd name="connsiteX1740" fmla="*/ 2169772 w 6844283"/>
                <a:gd name="connsiteY1740" fmla="*/ 252247 h 6843584"/>
                <a:gd name="connsiteX1741" fmla="*/ 2155823 w 6844283"/>
                <a:gd name="connsiteY1741" fmla="*/ 257102 h 6843584"/>
                <a:gd name="connsiteX1742" fmla="*/ 2086286 w 6844283"/>
                <a:gd name="connsiteY1742" fmla="*/ 281990 h 6843584"/>
                <a:gd name="connsiteX1743" fmla="*/ 2083483 w 6844283"/>
                <a:gd name="connsiteY1743" fmla="*/ 275768 h 6843584"/>
                <a:gd name="connsiteX1744" fmla="*/ 2198019 w 6844283"/>
                <a:gd name="connsiteY1744" fmla="*/ 226905 h 6843584"/>
                <a:gd name="connsiteX1745" fmla="*/ 2300551 w 6844283"/>
                <a:gd name="connsiteY1745" fmla="*/ 198509 h 6843584"/>
                <a:gd name="connsiteX1746" fmla="*/ 2298521 w 6844283"/>
                <a:gd name="connsiteY1746" fmla="*/ 192899 h 6843584"/>
                <a:gd name="connsiteX1747" fmla="*/ 2654804 w 6844283"/>
                <a:gd name="connsiteY1747" fmla="*/ 120425 h 6843584"/>
                <a:gd name="connsiteX1748" fmla="*/ 2805842 w 6844283"/>
                <a:gd name="connsiteY1748" fmla="*/ 83536 h 6843584"/>
                <a:gd name="connsiteX1749" fmla="*/ 2609148 w 6844283"/>
                <a:gd name="connsiteY1749" fmla="*/ 106131 h 6843584"/>
                <a:gd name="connsiteX1750" fmla="*/ 2724633 w 6844283"/>
                <a:gd name="connsiteY1750" fmla="*/ 99294 h 6843584"/>
                <a:gd name="connsiteX1751" fmla="*/ 3327426 w 6844283"/>
                <a:gd name="connsiteY1751" fmla="*/ 308726 h 6843584"/>
                <a:gd name="connsiteX1752" fmla="*/ 3644275 w 6844283"/>
                <a:gd name="connsiteY1752" fmla="*/ 897093 h 6843584"/>
                <a:gd name="connsiteX1753" fmla="*/ 2964287 w 6844283"/>
                <a:gd name="connsiteY1753" fmla="*/ 1907195 h 6843584"/>
                <a:gd name="connsiteX1754" fmla="*/ 2596225 w 6844283"/>
                <a:gd name="connsiteY1754" fmla="*/ 2184043 h 6843584"/>
                <a:gd name="connsiteX1755" fmla="*/ 2913827 w 6844283"/>
                <a:gd name="connsiteY1755" fmla="*/ 1977004 h 6843584"/>
                <a:gd name="connsiteX1756" fmla="*/ 3458159 w 6844283"/>
                <a:gd name="connsiteY1756" fmla="*/ 1587748 h 6843584"/>
                <a:gd name="connsiteX1757" fmla="*/ 3733983 w 6844283"/>
                <a:gd name="connsiteY1757" fmla="*/ 903999 h 6843584"/>
                <a:gd name="connsiteX1758" fmla="*/ 3359015 w 6844283"/>
                <a:gd name="connsiteY1758" fmla="*/ 251975 h 6843584"/>
                <a:gd name="connsiteX1759" fmla="*/ 2805842 w 6844283"/>
                <a:gd name="connsiteY1759" fmla="*/ 83536 h 6843584"/>
                <a:gd name="connsiteX1760" fmla="*/ 4072507 w 6844283"/>
                <a:gd name="connsiteY1760" fmla="*/ 66614 h 6843584"/>
                <a:gd name="connsiteX1761" fmla="*/ 4721043 w 6844283"/>
                <a:gd name="connsiteY1761" fmla="*/ 500863 h 6843584"/>
                <a:gd name="connsiteX1762" fmla="*/ 5075635 w 6844283"/>
                <a:gd name="connsiteY1762" fmla="*/ 1215790 h 6843584"/>
                <a:gd name="connsiteX1763" fmla="*/ 5083567 w 6844283"/>
                <a:gd name="connsiteY1763" fmla="*/ 1964495 h 6843584"/>
                <a:gd name="connsiteX1764" fmla="*/ 4573559 w 6844283"/>
                <a:gd name="connsiteY1764" fmla="*/ 2250166 h 6843584"/>
                <a:gd name="connsiteX1765" fmla="*/ 4172267 w 6844283"/>
                <a:gd name="connsiteY1765" fmla="*/ 2124903 h 6843584"/>
                <a:gd name="connsiteX1766" fmla="*/ 4312161 w 6844283"/>
                <a:gd name="connsiteY1766" fmla="*/ 2192799 h 6843584"/>
                <a:gd name="connsiteX1767" fmla="*/ 4501559 w 6844283"/>
                <a:gd name="connsiteY1767" fmla="*/ 2283736 h 6843584"/>
                <a:gd name="connsiteX1768" fmla="*/ 5137993 w 6844283"/>
                <a:gd name="connsiteY1768" fmla="*/ 2206474 h 6843584"/>
                <a:gd name="connsiteX1769" fmla="*/ 5178267 w 6844283"/>
                <a:gd name="connsiteY1769" fmla="*/ 1319105 h 6843584"/>
                <a:gd name="connsiteX1770" fmla="*/ 4809109 w 6844283"/>
                <a:gd name="connsiteY1770" fmla="*/ 540520 h 6843584"/>
                <a:gd name="connsiteX1771" fmla="*/ 4072507 w 6844283"/>
                <a:gd name="connsiteY1771" fmla="*/ 66614 h 6843584"/>
                <a:gd name="connsiteX1772" fmla="*/ 4028241 w 6844283"/>
                <a:gd name="connsiteY1772" fmla="*/ 63836 h 6843584"/>
                <a:gd name="connsiteX1773" fmla="*/ 4240095 w 6844283"/>
                <a:gd name="connsiteY1773" fmla="*/ 152971 h 6843584"/>
                <a:gd name="connsiteX1774" fmla="*/ 4602755 w 6844283"/>
                <a:gd name="connsiteY1774" fmla="*/ 443632 h 6843584"/>
                <a:gd name="connsiteX1775" fmla="*/ 4988321 w 6844283"/>
                <a:gd name="connsiteY1775" fmla="*/ 1178321 h 6843584"/>
                <a:gd name="connsiteX1776" fmla="*/ 4917143 w 6844283"/>
                <a:gd name="connsiteY1776" fmla="*/ 1985760 h 6843584"/>
                <a:gd name="connsiteX1777" fmla="*/ 4549149 w 6844283"/>
                <a:gd name="connsiteY1777" fmla="*/ 2168661 h 6843584"/>
                <a:gd name="connsiteX1778" fmla="*/ 4501833 w 6844283"/>
                <a:gd name="connsiteY1778" fmla="*/ 2167225 h 6843584"/>
                <a:gd name="connsiteX1779" fmla="*/ 4108599 w 6844283"/>
                <a:gd name="connsiteY1779" fmla="*/ 2084564 h 6843584"/>
                <a:gd name="connsiteX1780" fmla="*/ 4005965 w 6844283"/>
                <a:gd name="connsiteY1780" fmla="*/ 2052049 h 6843584"/>
                <a:gd name="connsiteX1781" fmla="*/ 4053977 w 6844283"/>
                <a:gd name="connsiteY1781" fmla="*/ 2071433 h 6843584"/>
                <a:gd name="connsiteX1782" fmla="*/ 4575063 w 6844283"/>
                <a:gd name="connsiteY1782" fmla="*/ 2243532 h 6843584"/>
                <a:gd name="connsiteX1783" fmla="*/ 5077071 w 6844283"/>
                <a:gd name="connsiteY1783" fmla="*/ 1962511 h 6843584"/>
                <a:gd name="connsiteX1784" fmla="*/ 5069003 w 6844283"/>
                <a:gd name="connsiteY1784" fmla="*/ 1217431 h 6843584"/>
                <a:gd name="connsiteX1785" fmla="*/ 4062731 w 6844283"/>
                <a:gd name="connsiteY1785" fmla="*/ 71263 h 6843584"/>
                <a:gd name="connsiteX1786" fmla="*/ 2986162 w 6844283"/>
                <a:gd name="connsiteY1786" fmla="*/ 45454 h 6843584"/>
                <a:gd name="connsiteX1787" fmla="*/ 2796358 w 6844283"/>
                <a:gd name="connsiteY1787" fmla="*/ 62851 h 6843584"/>
                <a:gd name="connsiteX1788" fmla="*/ 2906305 w 6844283"/>
                <a:gd name="connsiteY1788" fmla="*/ 56014 h 6843584"/>
                <a:gd name="connsiteX1789" fmla="*/ 3465065 w 6844283"/>
                <a:gd name="connsiteY1789" fmla="*/ 245754 h 6843584"/>
                <a:gd name="connsiteX1790" fmla="*/ 3844339 w 6844283"/>
                <a:gd name="connsiteY1790" fmla="*/ 841299 h 6843584"/>
                <a:gd name="connsiteX1791" fmla="*/ 3706018 w 6844283"/>
                <a:gd name="connsiteY1791" fmla="*/ 1436981 h 6843584"/>
                <a:gd name="connsiteX1792" fmla="*/ 3220693 w 6844283"/>
                <a:gd name="connsiteY1792" fmla="*/ 1834990 h 6843584"/>
                <a:gd name="connsiteX1793" fmla="*/ 2839776 w 6844283"/>
                <a:gd name="connsiteY1793" fmla="*/ 2050577 h 6843584"/>
                <a:gd name="connsiteX1794" fmla="*/ 3044422 w 6844283"/>
                <a:gd name="connsiteY1794" fmla="*/ 1957381 h 6843584"/>
                <a:gd name="connsiteX1795" fmla="*/ 3711351 w 6844283"/>
                <a:gd name="connsiteY1795" fmla="*/ 1568603 h 6843584"/>
                <a:gd name="connsiteX1796" fmla="*/ 3950937 w 6844283"/>
                <a:gd name="connsiteY1796" fmla="*/ 957058 h 6843584"/>
                <a:gd name="connsiteX1797" fmla="*/ 3549508 w 6844283"/>
                <a:gd name="connsiteY1797" fmla="*/ 237412 h 6843584"/>
                <a:gd name="connsiteX1798" fmla="*/ 2986162 w 6844283"/>
                <a:gd name="connsiteY1798" fmla="*/ 45454 h 6843584"/>
                <a:gd name="connsiteX1799" fmla="*/ 3882767 w 6844283"/>
                <a:gd name="connsiteY1799" fmla="*/ 37281 h 6843584"/>
                <a:gd name="connsiteX1800" fmla="*/ 4511269 w 6844283"/>
                <a:gd name="connsiteY1800" fmla="*/ 422230 h 6843584"/>
                <a:gd name="connsiteX1801" fmla="*/ 4866545 w 6844283"/>
                <a:gd name="connsiteY1801" fmla="*/ 1077878 h 6843584"/>
                <a:gd name="connsiteX1802" fmla="*/ 4862785 w 6844283"/>
                <a:gd name="connsiteY1802" fmla="*/ 1783507 h 6843584"/>
                <a:gd name="connsiteX1803" fmla="*/ 4361527 w 6844283"/>
                <a:gd name="connsiteY1803" fmla="*/ 2075878 h 6843584"/>
                <a:gd name="connsiteX1804" fmla="*/ 3958117 w 6844283"/>
                <a:gd name="connsiteY1804" fmla="*/ 2016870 h 6843584"/>
                <a:gd name="connsiteX1805" fmla="*/ 3846597 w 6844283"/>
                <a:gd name="connsiteY1805" fmla="*/ 1994921 h 6843584"/>
                <a:gd name="connsiteX1806" fmla="*/ 3984167 w 6844283"/>
                <a:gd name="connsiteY1806" fmla="*/ 2038065 h 6843584"/>
                <a:gd name="connsiteX1807" fmla="*/ 4502243 w 6844283"/>
                <a:gd name="connsiteY1807" fmla="*/ 2160455 h 6843584"/>
                <a:gd name="connsiteX1808" fmla="*/ 4911331 w 6844283"/>
                <a:gd name="connsiteY1808" fmla="*/ 1982272 h 6843584"/>
                <a:gd name="connsiteX1809" fmla="*/ 4597695 w 6844283"/>
                <a:gd name="connsiteY1809" fmla="*/ 448213 h 6843584"/>
                <a:gd name="connsiteX1810" fmla="*/ 3882767 w 6844283"/>
                <a:gd name="connsiteY1810" fmla="*/ 37281 h 6843584"/>
                <a:gd name="connsiteX1811" fmla="*/ 3127035 w 6844283"/>
                <a:gd name="connsiteY1811" fmla="*/ 24630 h 6843584"/>
                <a:gd name="connsiteX1812" fmla="*/ 3032252 w 6844283"/>
                <a:gd name="connsiteY1812" fmla="*/ 29210 h 6843584"/>
                <a:gd name="connsiteX1813" fmla="*/ 4050559 w 6844283"/>
                <a:gd name="connsiteY1813" fmla="*/ 846905 h 6843584"/>
                <a:gd name="connsiteX1814" fmla="*/ 3464176 w 6844283"/>
                <a:gd name="connsiteY1814" fmla="*/ 1808324 h 6843584"/>
                <a:gd name="connsiteX1815" fmla="*/ 3208796 w 6844283"/>
                <a:gd name="connsiteY1815" fmla="*/ 1911024 h 6843584"/>
                <a:gd name="connsiteX1816" fmla="*/ 2996971 w 6844283"/>
                <a:gd name="connsiteY1816" fmla="*/ 1994783 h 6843584"/>
                <a:gd name="connsiteX1817" fmla="*/ 3215565 w 6844283"/>
                <a:gd name="connsiteY1817" fmla="*/ 1928322 h 6843584"/>
                <a:gd name="connsiteX1818" fmla="*/ 3978561 w 6844283"/>
                <a:gd name="connsiteY1818" fmla="*/ 1564842 h 6843584"/>
                <a:gd name="connsiteX1819" fmla="*/ 4171993 w 6844283"/>
                <a:gd name="connsiteY1819" fmla="*/ 1033637 h 6843584"/>
                <a:gd name="connsiteX1820" fmla="*/ 3758257 w 6844283"/>
                <a:gd name="connsiteY1820" fmla="*/ 248898 h 6843584"/>
                <a:gd name="connsiteX1821" fmla="*/ 3127035 w 6844283"/>
                <a:gd name="connsiteY1821" fmla="*/ 24630 h 6843584"/>
                <a:gd name="connsiteX1822" fmla="*/ 3589744 w 6844283"/>
                <a:gd name="connsiteY1822" fmla="*/ 13322 h 6843584"/>
                <a:gd name="connsiteX1823" fmla="*/ 3797435 w 6844283"/>
                <a:gd name="connsiteY1823" fmla="*/ 69783 h 6843584"/>
                <a:gd name="connsiteX1824" fmla="*/ 4187377 w 6844283"/>
                <a:gd name="connsiteY1824" fmla="*/ 317959 h 6843584"/>
                <a:gd name="connsiteX1825" fmla="*/ 4575267 w 6844283"/>
                <a:gd name="connsiteY1825" fmla="*/ 988443 h 6843584"/>
                <a:gd name="connsiteX1826" fmla="*/ 4602413 w 6844283"/>
                <a:gd name="connsiteY1826" fmla="*/ 1377701 h 6843584"/>
                <a:gd name="connsiteX1827" fmla="*/ 4443579 w 6844283"/>
                <a:gd name="connsiteY1827" fmla="*/ 1719850 h 6843584"/>
                <a:gd name="connsiteX1828" fmla="*/ 3584037 w 6844283"/>
                <a:gd name="connsiteY1828" fmla="*/ 1938717 h 6843584"/>
                <a:gd name="connsiteX1829" fmla="*/ 3549438 w 6844283"/>
                <a:gd name="connsiteY1829" fmla="*/ 1938730 h 6843584"/>
                <a:gd name="connsiteX1830" fmla="*/ 3566943 w 6844283"/>
                <a:gd name="connsiteY1830" fmla="*/ 1940152 h 6843584"/>
                <a:gd name="connsiteX1831" fmla="*/ 4108951 w 6844283"/>
                <a:gd name="connsiteY1831" fmla="*/ 1948563 h 6843584"/>
                <a:gd name="connsiteX1832" fmla="*/ 4617455 w 6844283"/>
                <a:gd name="connsiteY1832" fmla="*/ 1680876 h 6843584"/>
                <a:gd name="connsiteX1833" fmla="*/ 4646515 w 6844283"/>
                <a:gd name="connsiteY1833" fmla="*/ 955897 h 6843584"/>
                <a:gd name="connsiteX1834" fmla="*/ 3637917 w 6844283"/>
                <a:gd name="connsiteY1834" fmla="*/ 17519 h 6843584"/>
                <a:gd name="connsiteX1835" fmla="*/ 3601062 w 6844283"/>
                <a:gd name="connsiteY1835" fmla="*/ 14374 h 6843584"/>
                <a:gd name="connsiteX1836" fmla="*/ 3650771 w 6844283"/>
                <a:gd name="connsiteY1836" fmla="*/ 12186 h 6843584"/>
                <a:gd name="connsiteX1837" fmla="*/ 4280435 w 6844283"/>
                <a:gd name="connsiteY1837" fmla="*/ 332522 h 6843584"/>
                <a:gd name="connsiteX1838" fmla="*/ 4653079 w 6844283"/>
                <a:gd name="connsiteY1838" fmla="*/ 954051 h 6843584"/>
                <a:gd name="connsiteX1839" fmla="*/ 4623471 w 6844283"/>
                <a:gd name="connsiteY1839" fmla="*/ 1684226 h 6843584"/>
                <a:gd name="connsiteX1840" fmla="*/ 4109361 w 6844283"/>
                <a:gd name="connsiteY1840" fmla="*/ 1955399 h 6843584"/>
                <a:gd name="connsiteX1841" fmla="*/ 3688446 w 6844283"/>
                <a:gd name="connsiteY1841" fmla="*/ 1954991 h 6843584"/>
                <a:gd name="connsiteX1842" fmla="*/ 3787247 w 6844283"/>
                <a:gd name="connsiteY1842" fmla="*/ 1969760 h 6843584"/>
                <a:gd name="connsiteX1843" fmla="*/ 4670855 w 6844283"/>
                <a:gd name="connsiteY1843" fmla="*/ 1835402 h 6843584"/>
                <a:gd name="connsiteX1844" fmla="*/ 4769727 w 6844283"/>
                <a:gd name="connsiteY1844" fmla="*/ 1084920 h 6843584"/>
                <a:gd name="connsiteX1845" fmla="*/ 4380811 w 6844283"/>
                <a:gd name="connsiteY1845" fmla="*/ 368077 h 6843584"/>
                <a:gd name="connsiteX1846" fmla="*/ 3650771 w 6844283"/>
                <a:gd name="connsiteY1846" fmla="*/ 12186 h 6843584"/>
                <a:gd name="connsiteX1847" fmla="*/ 3321649 w 6844283"/>
                <a:gd name="connsiteY1847" fmla="*/ 6972 h 6843584"/>
                <a:gd name="connsiteX1848" fmla="*/ 3215429 w 6844283"/>
                <a:gd name="connsiteY1848" fmla="*/ 10545 h 6843584"/>
                <a:gd name="connsiteX1849" fmla="*/ 3223702 w 6844283"/>
                <a:gd name="connsiteY1849" fmla="*/ 10545 h 6843584"/>
                <a:gd name="connsiteX1850" fmla="*/ 3850359 w 6844283"/>
                <a:gd name="connsiteY1850" fmla="*/ 243223 h 6843584"/>
                <a:gd name="connsiteX1851" fmla="*/ 4236813 w 6844283"/>
                <a:gd name="connsiteY1851" fmla="*/ 810257 h 6843584"/>
                <a:gd name="connsiteX1852" fmla="*/ 4174523 w 6844283"/>
                <a:gd name="connsiteY1852" fmla="*/ 1501254 h 6843584"/>
                <a:gd name="connsiteX1853" fmla="*/ 3682361 w 6844283"/>
                <a:gd name="connsiteY1853" fmla="*/ 1825898 h 6843584"/>
                <a:gd name="connsiteX1854" fmla="*/ 3370708 w 6844283"/>
                <a:gd name="connsiteY1854" fmla="*/ 1908836 h 6843584"/>
                <a:gd name="connsiteX1855" fmla="*/ 3208386 w 6844283"/>
                <a:gd name="connsiteY1855" fmla="*/ 1948836 h 6843584"/>
                <a:gd name="connsiteX1856" fmla="*/ 3372691 w 6844283"/>
                <a:gd name="connsiteY1856" fmla="*/ 1924836 h 6843584"/>
                <a:gd name="connsiteX1857" fmla="*/ 4217395 w 6844283"/>
                <a:gd name="connsiteY1857" fmla="*/ 1615303 h 6843584"/>
                <a:gd name="connsiteX1858" fmla="*/ 4385733 w 6844283"/>
                <a:gd name="connsiteY1858" fmla="*/ 1090936 h 6843584"/>
                <a:gd name="connsiteX1859" fmla="*/ 3954287 w 6844283"/>
                <a:gd name="connsiteY1859" fmla="*/ 264830 h 6843584"/>
                <a:gd name="connsiteX1860" fmla="*/ 3321649 w 6844283"/>
                <a:gd name="connsiteY1860" fmla="*/ 6972 h 6843584"/>
                <a:gd name="connsiteX1861" fmla="*/ 3459390 w 6844283"/>
                <a:gd name="connsiteY1861" fmla="*/ 6785 h 6843584"/>
                <a:gd name="connsiteX1862" fmla="*/ 4084267 w 6844283"/>
                <a:gd name="connsiteY1862" fmla="*/ 300044 h 6843584"/>
                <a:gd name="connsiteX1863" fmla="*/ 4451235 w 6844283"/>
                <a:gd name="connsiteY1863" fmla="*/ 895658 h 6843584"/>
                <a:gd name="connsiteX1864" fmla="*/ 4407681 w 6844283"/>
                <a:gd name="connsiteY1864" fmla="*/ 1566690 h 6843584"/>
                <a:gd name="connsiteX1865" fmla="*/ 3919007 w 6844283"/>
                <a:gd name="connsiteY1865" fmla="*/ 1869316 h 6843584"/>
                <a:gd name="connsiteX1866" fmla="*/ 3583422 w 6844283"/>
                <a:gd name="connsiteY1866" fmla="*/ 1914785 h 6843584"/>
                <a:gd name="connsiteX1867" fmla="*/ 3419664 w 6844283"/>
                <a:gd name="connsiteY1867" fmla="*/ 1932699 h 6843584"/>
                <a:gd name="connsiteX1868" fmla="*/ 3584037 w 6844283"/>
                <a:gd name="connsiteY1868" fmla="*/ 1931879 h 6843584"/>
                <a:gd name="connsiteX1869" fmla="*/ 4438519 w 6844283"/>
                <a:gd name="connsiteY1869" fmla="*/ 1715269 h 6843584"/>
                <a:gd name="connsiteX1870" fmla="*/ 4568635 w 6844283"/>
                <a:gd name="connsiteY1870" fmla="*/ 990152 h 6843584"/>
                <a:gd name="connsiteX1871" fmla="*/ 4182659 w 6844283"/>
                <a:gd name="connsiteY1871" fmla="*/ 322882 h 6843584"/>
                <a:gd name="connsiteX1872" fmla="*/ 3459390 w 6844283"/>
                <a:gd name="connsiteY1872" fmla="*/ 6785 h 6843584"/>
                <a:gd name="connsiteX1873" fmla="*/ 3269967 w 6844283"/>
                <a:gd name="connsiteY1873" fmla="*/ 0 h 6843584"/>
                <a:gd name="connsiteX1874" fmla="*/ 3369585 w 6844283"/>
                <a:gd name="connsiteY1874" fmla="*/ 4248 h 6843584"/>
                <a:gd name="connsiteX1875" fmla="*/ 3369545 w 6844283"/>
                <a:gd name="connsiteY1875" fmla="*/ 2272 h 6843584"/>
                <a:gd name="connsiteX1876" fmla="*/ 3582691 w 6844283"/>
                <a:gd name="connsiteY1876" fmla="*/ 11607 h 6843584"/>
                <a:gd name="connsiteX1877" fmla="*/ 3582806 w 6844283"/>
                <a:gd name="connsiteY1877" fmla="*/ 5827 h 6843584"/>
                <a:gd name="connsiteX1878" fmla="*/ 3795965 w 6844283"/>
                <a:gd name="connsiteY1878" fmla="*/ 24184 h 6843584"/>
                <a:gd name="connsiteX1879" fmla="*/ 3796205 w 6844283"/>
                <a:gd name="connsiteY1879" fmla="*/ 22033 h 6843584"/>
                <a:gd name="connsiteX1880" fmla="*/ 4008221 w 6844283"/>
                <a:gd name="connsiteY1880" fmla="*/ 58021 h 6843584"/>
                <a:gd name="connsiteX1881" fmla="*/ 4008987 w 6844283"/>
                <a:gd name="connsiteY1881" fmla="*/ 52597 h 6843584"/>
                <a:gd name="connsiteX1882" fmla="*/ 4217569 w 6844283"/>
                <a:gd name="connsiteY1882" fmla="*/ 95767 h 6843584"/>
                <a:gd name="connsiteX1883" fmla="*/ 4221521 w 6844283"/>
                <a:gd name="connsiteY1883" fmla="*/ 97625 h 6843584"/>
                <a:gd name="connsiteX1884" fmla="*/ 4221839 w 6844283"/>
                <a:gd name="connsiteY1884" fmla="*/ 96288 h 6843584"/>
                <a:gd name="connsiteX1885" fmla="*/ 4310269 w 6844283"/>
                <a:gd name="connsiteY1885" fmla="*/ 123924 h 6843584"/>
                <a:gd name="connsiteX1886" fmla="*/ 4488443 w 6844283"/>
                <a:gd name="connsiteY1886" fmla="*/ 208834 h 6843584"/>
                <a:gd name="connsiteX1887" fmla="*/ 4951877 w 6844283"/>
                <a:gd name="connsiteY1887" fmla="*/ 633509 h 6843584"/>
                <a:gd name="connsiteX1888" fmla="*/ 5287323 w 6844283"/>
                <a:gd name="connsiteY1888" fmla="*/ 1395959 h 6843584"/>
                <a:gd name="connsiteX1889" fmla="*/ 5292657 w 6844283"/>
                <a:gd name="connsiteY1889" fmla="*/ 2238474 h 6843584"/>
                <a:gd name="connsiteX1890" fmla="*/ 5079875 w 6844283"/>
                <a:gd name="connsiteY1890" fmla="*/ 2556758 h 6843584"/>
                <a:gd name="connsiteX1891" fmla="*/ 4761863 w 6844283"/>
                <a:gd name="connsiteY1891" fmla="*/ 2489613 h 6843584"/>
                <a:gd name="connsiteX1892" fmla="*/ 4364195 w 6844283"/>
                <a:gd name="connsiteY1892" fmla="*/ 2258779 h 6843584"/>
                <a:gd name="connsiteX1893" fmla="*/ 4739641 w 6844283"/>
                <a:gd name="connsiteY1893" fmla="*/ 2549032 h 6843584"/>
                <a:gd name="connsiteX1894" fmla="*/ 4756735 w 6844283"/>
                <a:gd name="connsiteY1894" fmla="*/ 2562911 h 6843584"/>
                <a:gd name="connsiteX1895" fmla="*/ 4815401 w 6844283"/>
                <a:gd name="connsiteY1895" fmla="*/ 2611867 h 6843584"/>
                <a:gd name="connsiteX1896" fmla="*/ 5044047 w 6844283"/>
                <a:gd name="connsiteY1896" fmla="*/ 2772345 h 6843584"/>
                <a:gd name="connsiteX1897" fmla="*/ 5183735 w 6844283"/>
                <a:gd name="connsiteY1897" fmla="*/ 2779179 h 6843584"/>
                <a:gd name="connsiteX1898" fmla="*/ 5346879 w 6844283"/>
                <a:gd name="connsiteY1898" fmla="*/ 2562843 h 6843584"/>
                <a:gd name="connsiteX1899" fmla="*/ 5055191 w 6844283"/>
                <a:gd name="connsiteY1899" fmla="*/ 703662 h 6843584"/>
                <a:gd name="connsiteX1900" fmla="*/ 4512577 w 6844283"/>
                <a:gd name="connsiteY1900" fmla="*/ 202806 h 6843584"/>
                <a:gd name="connsiteX1901" fmla="*/ 4314907 w 6844283"/>
                <a:gd name="connsiteY1901" fmla="*/ 125373 h 6843584"/>
                <a:gd name="connsiteX1902" fmla="*/ 4439403 w 6844283"/>
                <a:gd name="connsiteY1902" fmla="*/ 164279 h 6843584"/>
                <a:gd name="connsiteX1903" fmla="*/ 4432431 w 6844283"/>
                <a:gd name="connsiteY1903" fmla="*/ 161518 h 6843584"/>
                <a:gd name="connsiteX1904" fmla="*/ 4434143 w 6844283"/>
                <a:gd name="connsiteY1904" fmla="*/ 154954 h 6843584"/>
                <a:gd name="connsiteX1905" fmla="*/ 4636205 w 6844283"/>
                <a:gd name="connsiteY1905" fmla="*/ 219516 h 6843584"/>
                <a:gd name="connsiteX1906" fmla="*/ 4664617 w 6844283"/>
                <a:gd name="connsiteY1906" fmla="*/ 235848 h 6843584"/>
                <a:gd name="connsiteX1907" fmla="*/ 4668789 w 6844283"/>
                <a:gd name="connsiteY1907" fmla="*/ 237605 h 6843584"/>
                <a:gd name="connsiteX1908" fmla="*/ 4724857 w 6844283"/>
                <a:gd name="connsiteY1908" fmla="*/ 258471 h 6843584"/>
                <a:gd name="connsiteX1909" fmla="*/ 4740749 w 6844283"/>
                <a:gd name="connsiteY1909" fmla="*/ 267913 h 6843584"/>
                <a:gd name="connsiteX1910" fmla="*/ 4827559 w 6844283"/>
                <a:gd name="connsiteY1910" fmla="*/ 304475 h 6843584"/>
                <a:gd name="connsiteX1911" fmla="*/ 4856205 w 6844283"/>
                <a:gd name="connsiteY1911" fmla="*/ 322703 h 6843584"/>
                <a:gd name="connsiteX1912" fmla="*/ 4858475 w 6844283"/>
                <a:gd name="connsiteY1912" fmla="*/ 317482 h 6843584"/>
                <a:gd name="connsiteX1913" fmla="*/ 5050685 w 6844283"/>
                <a:gd name="connsiteY1913" fmla="*/ 411974 h 6843584"/>
                <a:gd name="connsiteX1914" fmla="*/ 5069421 w 6844283"/>
                <a:gd name="connsiteY1914" fmla="*/ 425965 h 6843584"/>
                <a:gd name="connsiteX1915" fmla="*/ 5070027 w 6844283"/>
                <a:gd name="connsiteY1915" fmla="*/ 424830 h 6843584"/>
                <a:gd name="connsiteX1916" fmla="*/ 5237787 w 6844283"/>
                <a:gd name="connsiteY1916" fmla="*/ 522394 h 6843584"/>
                <a:gd name="connsiteX1917" fmla="*/ 5278451 w 6844283"/>
                <a:gd name="connsiteY1917" fmla="*/ 555139 h 6843584"/>
                <a:gd name="connsiteX1918" fmla="*/ 5281307 w 6844283"/>
                <a:gd name="connsiteY1918" fmla="*/ 550778 h 6843584"/>
                <a:gd name="connsiteX1919" fmla="*/ 5435117 w 6844283"/>
                <a:gd name="connsiteY1919" fmla="*/ 656708 h 6843584"/>
                <a:gd name="connsiteX1920" fmla="*/ 5497449 w 6844283"/>
                <a:gd name="connsiteY1920" fmla="*/ 713002 h 6843584"/>
                <a:gd name="connsiteX1921" fmla="*/ 5487935 w 6844283"/>
                <a:gd name="connsiteY1921" fmla="*/ 703731 h 6843584"/>
                <a:gd name="connsiteX1922" fmla="*/ 5492175 w 6844283"/>
                <a:gd name="connsiteY1922" fmla="*/ 698398 h 6843584"/>
                <a:gd name="connsiteX1923" fmla="*/ 6223035 w 6844283"/>
                <a:gd name="connsiteY1923" fmla="*/ 1792125 h 6843584"/>
                <a:gd name="connsiteX1924" fmla="*/ 6418997 w 6844283"/>
                <a:gd name="connsiteY1924" fmla="*/ 4047394 h 6843584"/>
                <a:gd name="connsiteX1925" fmla="*/ 6172915 w 6844283"/>
                <a:gd name="connsiteY1925" fmla="*/ 5132503 h 6843584"/>
                <a:gd name="connsiteX1926" fmla="*/ 5585575 w 6844283"/>
                <a:gd name="connsiteY1926" fmla="*/ 6066914 h 6843584"/>
                <a:gd name="connsiteX1927" fmla="*/ 5585439 w 6844283"/>
                <a:gd name="connsiteY1927" fmla="*/ 6067051 h 6843584"/>
                <a:gd name="connsiteX1928" fmla="*/ 5392553 w 6844283"/>
                <a:gd name="connsiteY1928" fmla="*/ 6218364 h 6843584"/>
                <a:gd name="connsiteX1929" fmla="*/ 5388519 w 6844283"/>
                <a:gd name="connsiteY1929" fmla="*/ 6212826 h 6843584"/>
                <a:gd name="connsiteX1930" fmla="*/ 6090797 w 6844283"/>
                <a:gd name="connsiteY1930" fmla="*/ 5205459 h 6843584"/>
                <a:gd name="connsiteX1931" fmla="*/ 6373731 w 6844283"/>
                <a:gd name="connsiteY1931" fmla="*/ 2869164 h 6843584"/>
                <a:gd name="connsiteX1932" fmla="*/ 5670691 w 6844283"/>
                <a:gd name="connsiteY1932" fmla="*/ 881792 h 6843584"/>
                <a:gd name="connsiteX1933" fmla="*/ 5605151 w 6844283"/>
                <a:gd name="connsiteY1933" fmla="*/ 817936 h 6843584"/>
                <a:gd name="connsiteX1934" fmla="*/ 5692975 w 6844283"/>
                <a:gd name="connsiteY1934" fmla="*/ 917593 h 6843584"/>
                <a:gd name="connsiteX1935" fmla="*/ 6087515 w 6844283"/>
                <a:gd name="connsiteY1935" fmla="*/ 1660161 h 6843584"/>
                <a:gd name="connsiteX1936" fmla="*/ 6328537 w 6844283"/>
                <a:gd name="connsiteY1936" fmla="*/ 2873130 h 6843584"/>
                <a:gd name="connsiteX1937" fmla="*/ 6296811 w 6844283"/>
                <a:gd name="connsiteY1937" fmla="*/ 4112350 h 6843584"/>
                <a:gd name="connsiteX1938" fmla="*/ 5369307 w 6844283"/>
                <a:gd name="connsiteY1938" fmla="*/ 6230262 h 6843584"/>
                <a:gd name="connsiteX1939" fmla="*/ 5369031 w 6844283"/>
                <a:gd name="connsiteY1939" fmla="*/ 6230467 h 6843584"/>
                <a:gd name="connsiteX1940" fmla="*/ 5348041 w 6844283"/>
                <a:gd name="connsiteY1940" fmla="*/ 6245646 h 6843584"/>
                <a:gd name="connsiteX1941" fmla="*/ 5176419 w 6844283"/>
                <a:gd name="connsiteY1941" fmla="*/ 6358396 h 6843584"/>
                <a:gd name="connsiteX1942" fmla="*/ 5172933 w 6844283"/>
                <a:gd name="connsiteY1942" fmla="*/ 6352516 h 6843584"/>
                <a:gd name="connsiteX1943" fmla="*/ 5198471 w 6844283"/>
                <a:gd name="connsiteY1943" fmla="*/ 6333957 h 6843584"/>
                <a:gd name="connsiteX1944" fmla="*/ 5246705 w 6844283"/>
                <a:gd name="connsiteY1944" fmla="*/ 6299093 h 6843584"/>
                <a:gd name="connsiteX1945" fmla="*/ 5248097 w 6844283"/>
                <a:gd name="connsiteY1945" fmla="*/ 6297889 h 6843584"/>
                <a:gd name="connsiteX1946" fmla="*/ 5291545 w 6844283"/>
                <a:gd name="connsiteY1946" fmla="*/ 6266312 h 6843584"/>
                <a:gd name="connsiteX1947" fmla="*/ 5940167 w 6844283"/>
                <a:gd name="connsiteY1947" fmla="*/ 5338107 h 6843584"/>
                <a:gd name="connsiteX1948" fmla="*/ 6252847 w 6844283"/>
                <a:gd name="connsiteY1948" fmla="*/ 2909094 h 6843584"/>
                <a:gd name="connsiteX1949" fmla="*/ 5960219 w 6844283"/>
                <a:gd name="connsiteY1949" fmla="*/ 1457148 h 6843584"/>
                <a:gd name="connsiteX1950" fmla="*/ 5828285 w 6844283"/>
                <a:gd name="connsiteY1950" fmla="*/ 1184972 h 6843584"/>
                <a:gd name="connsiteX1951" fmla="*/ 5896125 w 6844283"/>
                <a:gd name="connsiteY1951" fmla="*/ 1302858 h 6843584"/>
                <a:gd name="connsiteX1952" fmla="*/ 6025021 w 6844283"/>
                <a:gd name="connsiteY1952" fmla="*/ 1611342 h 6843584"/>
                <a:gd name="connsiteX1953" fmla="*/ 6259751 w 6844283"/>
                <a:gd name="connsiteY1953" fmla="*/ 2908752 h 6843584"/>
                <a:gd name="connsiteX1954" fmla="*/ 6235343 w 6844283"/>
                <a:gd name="connsiteY1954" fmla="*/ 4143529 h 6843584"/>
                <a:gd name="connsiteX1955" fmla="*/ 5946527 w 6844283"/>
                <a:gd name="connsiteY1955" fmla="*/ 5340705 h 6843584"/>
                <a:gd name="connsiteX1956" fmla="*/ 5260931 w 6844283"/>
                <a:gd name="connsiteY1956" fmla="*/ 6298842 h 6843584"/>
                <a:gd name="connsiteX1957" fmla="*/ 5344007 w 6844283"/>
                <a:gd name="connsiteY1957" fmla="*/ 6240176 h 6843584"/>
                <a:gd name="connsiteX1958" fmla="*/ 5364931 w 6844283"/>
                <a:gd name="connsiteY1958" fmla="*/ 6225065 h 6843584"/>
                <a:gd name="connsiteX1959" fmla="*/ 6290043 w 6844283"/>
                <a:gd name="connsiteY1959" fmla="*/ 4111598 h 6843584"/>
                <a:gd name="connsiteX1960" fmla="*/ 6081157 w 6844283"/>
                <a:gd name="connsiteY1960" fmla="*/ 1662486 h 6843584"/>
                <a:gd name="connsiteX1961" fmla="*/ 5346059 w 6844283"/>
                <a:gd name="connsiteY1961" fmla="*/ 599802 h 6843584"/>
                <a:gd name="connsiteX1962" fmla="*/ 5739641 w 6844283"/>
                <a:gd name="connsiteY1962" fmla="*/ 1030932 h 6843584"/>
                <a:gd name="connsiteX1963" fmla="*/ 5824117 w 6844283"/>
                <a:gd name="connsiteY1963" fmla="*/ 1177726 h 6843584"/>
                <a:gd name="connsiteX1964" fmla="*/ 5668491 w 6844283"/>
                <a:gd name="connsiteY1964" fmla="*/ 939987 h 6843584"/>
                <a:gd name="connsiteX1965" fmla="*/ 5485527 w 6844283"/>
                <a:gd name="connsiteY1965" fmla="*/ 731801 h 6843584"/>
                <a:gd name="connsiteX1966" fmla="*/ 5418069 w 6844283"/>
                <a:gd name="connsiteY1966" fmla="*/ 674948 h 6843584"/>
                <a:gd name="connsiteX1967" fmla="*/ 5519789 w 6844283"/>
                <a:gd name="connsiteY1967" fmla="*/ 781346 h 6843584"/>
                <a:gd name="connsiteX1968" fmla="*/ 5954389 w 6844283"/>
                <a:gd name="connsiteY1968" fmla="*/ 1570795 h 6843584"/>
                <a:gd name="connsiteX1969" fmla="*/ 6198967 w 6844283"/>
                <a:gd name="connsiteY1969" fmla="*/ 2876890 h 6843584"/>
                <a:gd name="connsiteX1970" fmla="*/ 6153703 w 6844283"/>
                <a:gd name="connsiteY1970" fmla="*/ 4209784 h 6843584"/>
                <a:gd name="connsiteX1971" fmla="*/ 5872271 w 6844283"/>
                <a:gd name="connsiteY1971" fmla="*/ 5415370 h 6843584"/>
                <a:gd name="connsiteX1972" fmla="*/ 5355155 w 6844283"/>
                <a:gd name="connsiteY1972" fmla="*/ 6205202 h 6843584"/>
                <a:gd name="connsiteX1973" fmla="*/ 5248097 w 6844283"/>
                <a:gd name="connsiteY1973" fmla="*/ 6297889 h 6843584"/>
                <a:gd name="connsiteX1974" fmla="*/ 5198471 w 6844283"/>
                <a:gd name="connsiteY1974" fmla="*/ 6333957 h 6843584"/>
                <a:gd name="connsiteX1975" fmla="*/ 5132113 w 6844283"/>
                <a:gd name="connsiteY1975" fmla="*/ 6381917 h 6843584"/>
                <a:gd name="connsiteX1976" fmla="*/ 5131975 w 6844283"/>
                <a:gd name="connsiteY1976" fmla="*/ 6381985 h 6843584"/>
                <a:gd name="connsiteX1977" fmla="*/ 5096695 w 6844283"/>
                <a:gd name="connsiteY1977" fmla="*/ 6403660 h 6843584"/>
                <a:gd name="connsiteX1978" fmla="*/ 4960629 w 6844283"/>
                <a:gd name="connsiteY1978" fmla="*/ 6476958 h 6843584"/>
                <a:gd name="connsiteX1979" fmla="*/ 4957825 w 6844283"/>
                <a:gd name="connsiteY1979" fmla="*/ 6470736 h 6843584"/>
                <a:gd name="connsiteX1980" fmla="*/ 5021419 w 6844283"/>
                <a:gd name="connsiteY1980" fmla="*/ 6430750 h 6843584"/>
                <a:gd name="connsiteX1981" fmla="*/ 4907091 w 6844283"/>
                <a:gd name="connsiteY1981" fmla="*/ 6500821 h 6843584"/>
                <a:gd name="connsiteX1982" fmla="*/ 4745451 w 6844283"/>
                <a:gd name="connsiteY1982" fmla="*/ 6576854 h 6843584"/>
                <a:gd name="connsiteX1983" fmla="*/ 4742787 w 6844283"/>
                <a:gd name="connsiteY1983" fmla="*/ 6570564 h 6843584"/>
                <a:gd name="connsiteX1984" fmla="*/ 5659899 w 6844283"/>
                <a:gd name="connsiteY1984" fmla="*/ 5473284 h 6843584"/>
                <a:gd name="connsiteX1985" fmla="*/ 5939347 w 6844283"/>
                <a:gd name="connsiteY1985" fmla="*/ 2836343 h 6843584"/>
                <a:gd name="connsiteX1986" fmla="*/ 5939073 w 6844283"/>
                <a:gd name="connsiteY1986" fmla="*/ 2821710 h 6843584"/>
                <a:gd name="connsiteX1987" fmla="*/ 4981703 w 6844283"/>
                <a:gd name="connsiteY1987" fmla="*/ 394167 h 6843584"/>
                <a:gd name="connsiteX1988" fmla="*/ 4873371 w 6844283"/>
                <a:gd name="connsiteY1988" fmla="*/ 333625 h 6843584"/>
                <a:gd name="connsiteX1989" fmla="*/ 4997893 w 6844283"/>
                <a:gd name="connsiteY1989" fmla="*/ 412857 h 6843584"/>
                <a:gd name="connsiteX1990" fmla="*/ 5304281 w 6844283"/>
                <a:gd name="connsiteY1990" fmla="*/ 724380 h 6843584"/>
                <a:gd name="connsiteX1991" fmla="*/ 5680547 w 6844283"/>
                <a:gd name="connsiteY1991" fmla="*/ 1470352 h 6843584"/>
                <a:gd name="connsiteX1992" fmla="*/ 5850255 w 6844283"/>
                <a:gd name="connsiteY1992" fmla="*/ 2849129 h 6843584"/>
                <a:gd name="connsiteX1993" fmla="*/ 5848271 w 6844283"/>
                <a:gd name="connsiteY1993" fmla="*/ 3088647 h 6843584"/>
                <a:gd name="connsiteX1994" fmla="*/ 5823109 w 6844283"/>
                <a:gd name="connsiteY1994" fmla="*/ 4251903 h 6843584"/>
                <a:gd name="connsiteX1995" fmla="*/ 5565267 w 6844283"/>
                <a:gd name="connsiteY1995" fmla="*/ 5572427 h 6843584"/>
                <a:gd name="connsiteX1996" fmla="*/ 4722479 w 6844283"/>
                <a:gd name="connsiteY1996" fmla="*/ 6581846 h 6843584"/>
                <a:gd name="connsiteX1997" fmla="*/ 4722275 w 6844283"/>
                <a:gd name="connsiteY1997" fmla="*/ 6581983 h 6843584"/>
                <a:gd name="connsiteX1998" fmla="*/ 4698821 w 6844283"/>
                <a:gd name="connsiteY1998" fmla="*/ 6592444 h 6843584"/>
                <a:gd name="connsiteX1999" fmla="*/ 4587247 w 6844283"/>
                <a:gd name="connsiteY1999" fmla="*/ 6635842 h 6843584"/>
                <a:gd name="connsiteX2000" fmla="*/ 4572191 w 6844283"/>
                <a:gd name="connsiteY2000" fmla="*/ 6642015 h 6843584"/>
                <a:gd name="connsiteX2001" fmla="*/ 4565787 w 6844283"/>
                <a:gd name="connsiteY2001" fmla="*/ 6644189 h 6843584"/>
                <a:gd name="connsiteX2002" fmla="*/ 4530415 w 6844283"/>
                <a:gd name="connsiteY2002" fmla="*/ 6657947 h 6843584"/>
                <a:gd name="connsiteX2003" fmla="*/ 4529885 w 6844283"/>
                <a:gd name="connsiteY2003" fmla="*/ 6656375 h 6843584"/>
                <a:gd name="connsiteX2004" fmla="*/ 4459817 w 6844283"/>
                <a:gd name="connsiteY2004" fmla="*/ 6680160 h 6843584"/>
                <a:gd name="connsiteX2005" fmla="*/ 4446107 w 6844283"/>
                <a:gd name="connsiteY2005" fmla="*/ 6685092 h 6843584"/>
                <a:gd name="connsiteX2006" fmla="*/ 4439539 w 6844283"/>
                <a:gd name="connsiteY2006" fmla="*/ 6687043 h 6843584"/>
                <a:gd name="connsiteX2007" fmla="*/ 4422929 w 6844283"/>
                <a:gd name="connsiteY2007" fmla="*/ 6692681 h 6843584"/>
                <a:gd name="connsiteX2008" fmla="*/ 4422753 w 6844283"/>
                <a:gd name="connsiteY2008" fmla="*/ 6692029 h 6843584"/>
                <a:gd name="connsiteX2009" fmla="*/ 4315579 w 6844283"/>
                <a:gd name="connsiteY2009" fmla="*/ 6723860 h 6843584"/>
                <a:gd name="connsiteX2010" fmla="*/ 4314007 w 6844283"/>
                <a:gd name="connsiteY2010" fmla="*/ 6717228 h 6843584"/>
                <a:gd name="connsiteX2011" fmla="*/ 5132455 w 6844283"/>
                <a:gd name="connsiteY2011" fmla="*/ 6033001 h 6843584"/>
                <a:gd name="connsiteX2012" fmla="*/ 5444995 w 6844283"/>
                <a:gd name="connsiteY2012" fmla="*/ 4174366 h 6843584"/>
                <a:gd name="connsiteX2013" fmla="*/ 5433987 w 6844283"/>
                <a:gd name="connsiteY2013" fmla="*/ 4115290 h 6843584"/>
                <a:gd name="connsiteX2014" fmla="*/ 5308793 w 6844283"/>
                <a:gd name="connsiteY2014" fmla="*/ 3740186 h 6843584"/>
                <a:gd name="connsiteX2015" fmla="*/ 5242811 w 6844283"/>
                <a:gd name="connsiteY2015" fmla="*/ 3697383 h 6843584"/>
                <a:gd name="connsiteX2016" fmla="*/ 5124455 w 6844283"/>
                <a:gd name="connsiteY2016" fmla="*/ 3785381 h 6843584"/>
                <a:gd name="connsiteX2017" fmla="*/ 5040627 w 6844283"/>
                <a:gd name="connsiteY2017" fmla="*/ 3893687 h 6843584"/>
                <a:gd name="connsiteX2018" fmla="*/ 4991055 w 6844283"/>
                <a:gd name="connsiteY2018" fmla="*/ 3959874 h 6843584"/>
                <a:gd name="connsiteX2019" fmla="*/ 4427783 w 6844283"/>
                <a:gd name="connsiteY2019" fmla="*/ 4523010 h 6843584"/>
                <a:gd name="connsiteX2020" fmla="*/ 4356585 w 6844283"/>
                <a:gd name="connsiteY2020" fmla="*/ 4581495 h 6843584"/>
                <a:gd name="connsiteX2021" fmla="*/ 4373801 w 6844283"/>
                <a:gd name="connsiteY2021" fmla="*/ 4570470 h 6843584"/>
                <a:gd name="connsiteX2022" fmla="*/ 4583883 w 6844283"/>
                <a:gd name="connsiteY2022" fmla="*/ 4415182 h 6843584"/>
                <a:gd name="connsiteX2023" fmla="*/ 4903263 w 6844283"/>
                <a:gd name="connsiteY2023" fmla="*/ 4185921 h 6843584"/>
                <a:gd name="connsiteX2024" fmla="*/ 5141755 w 6844283"/>
                <a:gd name="connsiteY2024" fmla="*/ 4116384 h 6843584"/>
                <a:gd name="connsiteX2025" fmla="*/ 5264897 w 6844283"/>
                <a:gd name="connsiteY2025" fmla="*/ 4214980 h 6843584"/>
                <a:gd name="connsiteX2026" fmla="*/ 5373135 w 6844283"/>
                <a:gd name="connsiteY2026" fmla="*/ 4600478 h 6843584"/>
                <a:gd name="connsiteX2027" fmla="*/ 5309477 w 6844283"/>
                <a:gd name="connsiteY2027" fmla="*/ 5459403 h 6843584"/>
                <a:gd name="connsiteX2028" fmla="*/ 4292879 w 6844283"/>
                <a:gd name="connsiteY2028" fmla="*/ 6725637 h 6843584"/>
                <a:gd name="connsiteX2029" fmla="*/ 4292675 w 6844283"/>
                <a:gd name="connsiteY2029" fmla="*/ 6725706 h 6843584"/>
                <a:gd name="connsiteX2030" fmla="*/ 4275239 w 6844283"/>
                <a:gd name="connsiteY2030" fmla="*/ 6731039 h 6843584"/>
                <a:gd name="connsiteX2031" fmla="*/ 4101293 w 6844283"/>
                <a:gd name="connsiteY2031" fmla="*/ 6774320 h 6843584"/>
                <a:gd name="connsiteX2032" fmla="*/ 4099995 w 6844283"/>
                <a:gd name="connsiteY2032" fmla="*/ 6767620 h 6843584"/>
                <a:gd name="connsiteX2033" fmla="*/ 4811775 w 6844283"/>
                <a:gd name="connsiteY2033" fmla="*/ 6302328 h 6843584"/>
                <a:gd name="connsiteX2034" fmla="*/ 5265855 w 6844283"/>
                <a:gd name="connsiteY2034" fmla="*/ 4827619 h 6843584"/>
                <a:gd name="connsiteX2035" fmla="*/ 5152283 w 6844283"/>
                <a:gd name="connsiteY2035" fmla="*/ 4444241 h 6843584"/>
                <a:gd name="connsiteX2036" fmla="*/ 4764187 w 6844283"/>
                <a:gd name="connsiteY2036" fmla="*/ 4392208 h 6843584"/>
                <a:gd name="connsiteX2037" fmla="*/ 4456091 w 6844283"/>
                <a:gd name="connsiteY2037" fmla="*/ 4556991 h 6843584"/>
                <a:gd name="connsiteX2038" fmla="*/ 4307931 w 6844283"/>
                <a:gd name="connsiteY2038" fmla="*/ 4641520 h 6843584"/>
                <a:gd name="connsiteX2039" fmla="*/ 4168781 w 6844283"/>
                <a:gd name="connsiteY2039" fmla="*/ 4711757 h 6843584"/>
                <a:gd name="connsiteX2040" fmla="*/ 4206387 w 6844283"/>
                <a:gd name="connsiteY2040" fmla="*/ 4695451 h 6843584"/>
                <a:gd name="connsiteX2041" fmla="*/ 4693899 w 6844283"/>
                <a:gd name="connsiteY2041" fmla="*/ 4508514 h 6843584"/>
                <a:gd name="connsiteX2042" fmla="*/ 5034747 w 6844283"/>
                <a:gd name="connsiteY2042" fmla="*/ 4586324 h 6843584"/>
                <a:gd name="connsiteX2043" fmla="*/ 5065379 w 6844283"/>
                <a:gd name="connsiteY2043" fmla="*/ 5726954 h 6843584"/>
                <a:gd name="connsiteX2044" fmla="*/ 4690275 w 6844283"/>
                <a:gd name="connsiteY2044" fmla="*/ 6376857 h 6843584"/>
                <a:gd name="connsiteX2045" fmla="*/ 4064303 w 6844283"/>
                <a:gd name="connsiteY2045" fmla="*/ 6778970 h 6843584"/>
                <a:gd name="connsiteX2046" fmla="*/ 4064099 w 6844283"/>
                <a:gd name="connsiteY2046" fmla="*/ 6779038 h 6843584"/>
                <a:gd name="connsiteX2047" fmla="*/ 4025329 w 6844283"/>
                <a:gd name="connsiteY2047" fmla="*/ 6787859 h 6843584"/>
                <a:gd name="connsiteX2048" fmla="*/ 3887007 w 6844283"/>
                <a:gd name="connsiteY2048" fmla="*/ 6810628 h 6843584"/>
                <a:gd name="connsiteX2049" fmla="*/ 3886323 w 6844283"/>
                <a:gd name="connsiteY2049" fmla="*/ 6803859 h 6843584"/>
                <a:gd name="connsiteX2050" fmla="*/ 3947597 w 6844283"/>
                <a:gd name="connsiteY2050" fmla="*/ 6787700 h 6843584"/>
                <a:gd name="connsiteX2051" fmla="*/ 3823555 w 6844283"/>
                <a:gd name="connsiteY2051" fmla="*/ 6816782 h 6843584"/>
                <a:gd name="connsiteX2052" fmla="*/ 3673198 w 6844283"/>
                <a:gd name="connsiteY2052" fmla="*/ 6833055 h 6843584"/>
                <a:gd name="connsiteX2053" fmla="*/ 3672720 w 6844283"/>
                <a:gd name="connsiteY2053" fmla="*/ 6826217 h 6843584"/>
                <a:gd name="connsiteX2054" fmla="*/ 4302451 w 6844283"/>
                <a:gd name="connsiteY2054" fmla="*/ 6544718 h 6843584"/>
                <a:gd name="connsiteX2055" fmla="*/ 4833383 w 6844283"/>
                <a:gd name="connsiteY2055" fmla="*/ 5292979 h 6843584"/>
                <a:gd name="connsiteX2056" fmla="*/ 4425323 w 6844283"/>
                <a:gd name="connsiteY2056" fmla="*/ 4812714 h 6843584"/>
                <a:gd name="connsiteX2057" fmla="*/ 3708275 w 6844283"/>
                <a:gd name="connsiteY2057" fmla="*/ 4883482 h 6843584"/>
                <a:gd name="connsiteX2058" fmla="*/ 3703010 w 6844283"/>
                <a:gd name="connsiteY2058" fmla="*/ 4884576 h 6843584"/>
                <a:gd name="connsiteX2059" fmla="*/ 3702942 w 6844283"/>
                <a:gd name="connsiteY2059" fmla="*/ 4884576 h 6843584"/>
                <a:gd name="connsiteX2060" fmla="*/ 3702217 w 6844283"/>
                <a:gd name="connsiteY2060" fmla="*/ 4881024 h 6843584"/>
                <a:gd name="connsiteX2061" fmla="*/ 3702877 w 6844283"/>
                <a:gd name="connsiteY2061" fmla="*/ 4884922 h 6843584"/>
                <a:gd name="connsiteX2062" fmla="*/ 3693911 w 6844283"/>
                <a:gd name="connsiteY2062" fmla="*/ 4886441 h 6843584"/>
                <a:gd name="connsiteX2063" fmla="*/ 3692769 w 6844283"/>
                <a:gd name="connsiteY2063" fmla="*/ 4879699 h 6843584"/>
                <a:gd name="connsiteX2064" fmla="*/ 3701640 w 6844283"/>
                <a:gd name="connsiteY2064" fmla="*/ 4878196 h 6843584"/>
                <a:gd name="connsiteX2065" fmla="*/ 3701574 w 6844283"/>
                <a:gd name="connsiteY2065" fmla="*/ 4877875 h 6843584"/>
                <a:gd name="connsiteX2066" fmla="*/ 3950117 w 6844283"/>
                <a:gd name="connsiteY2066" fmla="*/ 4817911 h 6843584"/>
                <a:gd name="connsiteX2067" fmla="*/ 4484671 w 6844283"/>
                <a:gd name="connsiteY2067" fmla="*/ 4719861 h 6843584"/>
                <a:gd name="connsiteX2068" fmla="*/ 4843367 w 6844283"/>
                <a:gd name="connsiteY2068" fmla="*/ 4876303 h 6843584"/>
                <a:gd name="connsiteX2069" fmla="*/ 4949347 w 6844283"/>
                <a:gd name="connsiteY2069" fmla="*/ 5371952 h 6843584"/>
                <a:gd name="connsiteX2070" fmla="*/ 4846715 w 6844283"/>
                <a:gd name="connsiteY2070" fmla="*/ 5875191 h 6843584"/>
                <a:gd name="connsiteX2071" fmla="*/ 4455407 w 6844283"/>
                <a:gd name="connsiteY2071" fmla="*/ 6483044 h 6843584"/>
                <a:gd name="connsiteX2072" fmla="*/ 4152249 w 6844283"/>
                <a:gd name="connsiteY2072" fmla="*/ 6708348 h 6843584"/>
                <a:gd name="connsiteX2073" fmla="*/ 3997555 w 6844283"/>
                <a:gd name="connsiteY2073" fmla="*/ 6774525 h 6843584"/>
                <a:gd name="connsiteX2074" fmla="*/ 4080299 w 6844283"/>
                <a:gd name="connsiteY2074" fmla="*/ 6752704 h 6843584"/>
                <a:gd name="connsiteX2075" fmla="*/ 4609867 w 6844283"/>
                <a:gd name="connsiteY2075" fmla="*/ 6380960 h 6843584"/>
                <a:gd name="connsiteX2076" fmla="*/ 5047875 w 6844283"/>
                <a:gd name="connsiteY2076" fmla="*/ 5073906 h 6843584"/>
                <a:gd name="connsiteX2077" fmla="*/ 4870511 w 6844283"/>
                <a:gd name="connsiteY2077" fmla="*/ 4696545 h 6843584"/>
                <a:gd name="connsiteX2078" fmla="*/ 4596739 w 6844283"/>
                <a:gd name="connsiteY2078" fmla="*/ 4630084 h 6843584"/>
                <a:gd name="connsiteX2079" fmla="*/ 4159071 w 6844283"/>
                <a:gd name="connsiteY2079" fmla="*/ 4747621 h 6843584"/>
                <a:gd name="connsiteX2080" fmla="*/ 3938767 w 6844283"/>
                <a:gd name="connsiteY2080" fmla="*/ 4818936 h 6843584"/>
                <a:gd name="connsiteX2081" fmla="*/ 3936579 w 6844283"/>
                <a:gd name="connsiteY2081" fmla="*/ 4812440 h 6843584"/>
                <a:gd name="connsiteX2082" fmla="*/ 4154067 w 6844283"/>
                <a:gd name="connsiteY2082" fmla="*/ 4718137 h 6843584"/>
                <a:gd name="connsiteX2083" fmla="*/ 4151411 w 6844283"/>
                <a:gd name="connsiteY2083" fmla="*/ 4712886 h 6843584"/>
                <a:gd name="connsiteX2084" fmla="*/ 4338931 w 6844283"/>
                <a:gd name="connsiteY2084" fmla="*/ 4592801 h 6843584"/>
                <a:gd name="connsiteX2085" fmla="*/ 4336229 w 6844283"/>
                <a:gd name="connsiteY2085" fmla="*/ 4589402 h 6843584"/>
                <a:gd name="connsiteX2086" fmla="*/ 4423339 w 6844283"/>
                <a:gd name="connsiteY2086" fmla="*/ 4517882 h 6843584"/>
                <a:gd name="connsiteX2087" fmla="*/ 4444791 w 6844283"/>
                <a:gd name="connsiteY2087" fmla="*/ 4496868 h 6843584"/>
                <a:gd name="connsiteX2088" fmla="*/ 4444277 w 6844283"/>
                <a:gd name="connsiteY2088" fmla="*/ 4496322 h 6843584"/>
                <a:gd name="connsiteX2089" fmla="*/ 4460325 w 6844283"/>
                <a:gd name="connsiteY2089" fmla="*/ 4481252 h 6843584"/>
                <a:gd name="connsiteX2090" fmla="*/ 4460521 w 6844283"/>
                <a:gd name="connsiteY2090" fmla="*/ 4481460 h 6843584"/>
                <a:gd name="connsiteX2091" fmla="*/ 4460679 w 6844283"/>
                <a:gd name="connsiteY2091" fmla="*/ 4481304 h 6843584"/>
                <a:gd name="connsiteX2092" fmla="*/ 4460399 w 6844283"/>
                <a:gd name="connsiteY2092" fmla="*/ 4481027 h 6843584"/>
                <a:gd name="connsiteX2093" fmla="*/ 4470039 w 6844283"/>
                <a:gd name="connsiteY2093" fmla="*/ 4471181 h 6843584"/>
                <a:gd name="connsiteX2094" fmla="*/ 4622977 w 6844283"/>
                <a:gd name="connsiteY2094" fmla="*/ 4297125 h 6843584"/>
                <a:gd name="connsiteX2095" fmla="*/ 4665301 w 6844283"/>
                <a:gd name="connsiteY2095" fmla="*/ 4237905 h 6843584"/>
                <a:gd name="connsiteX2096" fmla="*/ 4661715 w 6844283"/>
                <a:gd name="connsiteY2096" fmla="*/ 4235631 h 6843584"/>
                <a:gd name="connsiteX2097" fmla="*/ 4690945 w 6844283"/>
                <a:gd name="connsiteY2097" fmla="*/ 4189557 h 6843584"/>
                <a:gd name="connsiteX2098" fmla="*/ 4696719 w 6844283"/>
                <a:gd name="connsiteY2098" fmla="*/ 4193221 h 6843584"/>
                <a:gd name="connsiteX2099" fmla="*/ 4692635 w 6844283"/>
                <a:gd name="connsiteY2099" fmla="*/ 4199658 h 6843584"/>
                <a:gd name="connsiteX2100" fmla="*/ 4760017 w 6844283"/>
                <a:gd name="connsiteY2100" fmla="*/ 4105376 h 6843584"/>
                <a:gd name="connsiteX2101" fmla="*/ 4953381 w 6844283"/>
                <a:gd name="connsiteY2101" fmla="*/ 3224166 h 6843584"/>
                <a:gd name="connsiteX2102" fmla="*/ 4545251 w 6844283"/>
                <a:gd name="connsiteY2102" fmla="*/ 2453717 h 6843584"/>
                <a:gd name="connsiteX2103" fmla="*/ 4503679 w 6844283"/>
                <a:gd name="connsiteY2103" fmla="*/ 2407497 h 6843584"/>
                <a:gd name="connsiteX2104" fmla="*/ 4503841 w 6844283"/>
                <a:gd name="connsiteY2104" fmla="*/ 2407344 h 6843584"/>
                <a:gd name="connsiteX2105" fmla="*/ 4407339 w 6844283"/>
                <a:gd name="connsiteY2105" fmla="*/ 2314028 h 6843584"/>
                <a:gd name="connsiteX2106" fmla="*/ 4411715 w 6844283"/>
                <a:gd name="connsiteY2106" fmla="*/ 2308765 h 6843584"/>
                <a:gd name="connsiteX2107" fmla="*/ 5013345 w 6844283"/>
                <a:gd name="connsiteY2107" fmla="*/ 2946905 h 6843584"/>
                <a:gd name="connsiteX2108" fmla="*/ 5056967 w 6844283"/>
                <a:gd name="connsiteY2108" fmla="*/ 3008648 h 6843584"/>
                <a:gd name="connsiteX2109" fmla="*/ 5125411 w 6844283"/>
                <a:gd name="connsiteY2109" fmla="*/ 3103484 h 6843584"/>
                <a:gd name="connsiteX2110" fmla="*/ 5140523 w 6844283"/>
                <a:gd name="connsiteY2110" fmla="*/ 3123449 h 6843584"/>
                <a:gd name="connsiteX2111" fmla="*/ 5273923 w 6844283"/>
                <a:gd name="connsiteY2111" fmla="*/ 3205634 h 6843584"/>
                <a:gd name="connsiteX2112" fmla="*/ 5454021 w 6844283"/>
                <a:gd name="connsiteY2112" fmla="*/ 2817950 h 6843584"/>
                <a:gd name="connsiteX2113" fmla="*/ 5460447 w 6844283"/>
                <a:gd name="connsiteY2113" fmla="*/ 2788276 h 6843584"/>
                <a:gd name="connsiteX2114" fmla="*/ 5519799 w 6844283"/>
                <a:gd name="connsiteY2114" fmla="*/ 1810240 h 6843584"/>
                <a:gd name="connsiteX2115" fmla="*/ 4557267 w 6844283"/>
                <a:gd name="connsiteY2115" fmla="*/ 210964 h 6843584"/>
                <a:gd name="connsiteX2116" fmla="*/ 4475117 w 6844283"/>
                <a:gd name="connsiteY2116" fmla="*/ 178425 h 6843584"/>
                <a:gd name="connsiteX2117" fmla="*/ 4699983 w 6844283"/>
                <a:gd name="connsiteY2117" fmla="*/ 314130 h 6843584"/>
                <a:gd name="connsiteX2118" fmla="*/ 5060867 w 6844283"/>
                <a:gd name="connsiteY2118" fmla="*/ 699970 h 6843584"/>
                <a:gd name="connsiteX2119" fmla="*/ 5418193 w 6844283"/>
                <a:gd name="connsiteY2119" fmla="*/ 1601425 h 6843584"/>
                <a:gd name="connsiteX2120" fmla="*/ 5353375 w 6844283"/>
                <a:gd name="connsiteY2120" fmla="*/ 2565372 h 6843584"/>
                <a:gd name="connsiteX2121" fmla="*/ 5186471 w 6844283"/>
                <a:gd name="connsiteY2121" fmla="*/ 2785676 h 6843584"/>
                <a:gd name="connsiteX2122" fmla="*/ 5124591 w 6844283"/>
                <a:gd name="connsiteY2122" fmla="*/ 2797984 h 6843584"/>
                <a:gd name="connsiteX2123" fmla="*/ 5041243 w 6844283"/>
                <a:gd name="connsiteY2123" fmla="*/ 2778634 h 6843584"/>
                <a:gd name="connsiteX2124" fmla="*/ 4810955 w 6844283"/>
                <a:gd name="connsiteY2124" fmla="*/ 2617133 h 6843584"/>
                <a:gd name="connsiteX2125" fmla="*/ 4752359 w 6844283"/>
                <a:gd name="connsiteY2125" fmla="*/ 2568245 h 6843584"/>
                <a:gd name="connsiteX2126" fmla="*/ 4735265 w 6844283"/>
                <a:gd name="connsiteY2126" fmla="*/ 2554365 h 6843584"/>
                <a:gd name="connsiteX2127" fmla="*/ 4481833 w 6844283"/>
                <a:gd name="connsiteY2127" fmla="*/ 2353351 h 6843584"/>
                <a:gd name="connsiteX2128" fmla="*/ 4388641 w 6844283"/>
                <a:gd name="connsiteY2128" fmla="*/ 2288928 h 6843584"/>
                <a:gd name="connsiteX2129" fmla="*/ 4404313 w 6844283"/>
                <a:gd name="connsiteY2129" fmla="*/ 2302463 h 6843584"/>
                <a:gd name="connsiteX2130" fmla="*/ 4399845 w 6844283"/>
                <a:gd name="connsiteY2130" fmla="*/ 2307638 h 6843584"/>
                <a:gd name="connsiteX2131" fmla="*/ 4377593 w 6844283"/>
                <a:gd name="connsiteY2131" fmla="*/ 2288420 h 6843584"/>
                <a:gd name="connsiteX2132" fmla="*/ 4381449 w 6844283"/>
                <a:gd name="connsiteY2132" fmla="*/ 2283957 h 6843584"/>
                <a:gd name="connsiteX2133" fmla="*/ 4214863 w 6844283"/>
                <a:gd name="connsiteY2133" fmla="*/ 2168798 h 6843584"/>
                <a:gd name="connsiteX2134" fmla="*/ 4176231 w 6844283"/>
                <a:gd name="connsiteY2134" fmla="*/ 2145686 h 6843584"/>
                <a:gd name="connsiteX2135" fmla="*/ 4179719 w 6844283"/>
                <a:gd name="connsiteY2135" fmla="*/ 2139808 h 6843584"/>
                <a:gd name="connsiteX2136" fmla="*/ 4218419 w 6844283"/>
                <a:gd name="connsiteY2136" fmla="*/ 2162987 h 6843584"/>
                <a:gd name="connsiteX2137" fmla="*/ 4324263 w 6844283"/>
                <a:gd name="connsiteY2137" fmla="*/ 2226780 h 6843584"/>
                <a:gd name="connsiteX2138" fmla="*/ 4765075 w 6844283"/>
                <a:gd name="connsiteY2138" fmla="*/ 2483735 h 6843584"/>
                <a:gd name="connsiteX2139" fmla="*/ 5077345 w 6844283"/>
                <a:gd name="connsiteY2139" fmla="*/ 2550536 h 6843584"/>
                <a:gd name="connsiteX2140" fmla="*/ 5286025 w 6844283"/>
                <a:gd name="connsiteY2140" fmla="*/ 2236898 h 6843584"/>
                <a:gd name="connsiteX2141" fmla="*/ 5280623 w 6844283"/>
                <a:gd name="connsiteY2141" fmla="*/ 1397600 h 6843584"/>
                <a:gd name="connsiteX2142" fmla="*/ 4302931 w 6844283"/>
                <a:gd name="connsiteY2142" fmla="*/ 128151 h 6843584"/>
                <a:gd name="connsiteX2143" fmla="*/ 4255975 w 6844283"/>
                <a:gd name="connsiteY2143" fmla="*/ 113819 h 6843584"/>
                <a:gd name="connsiteX2144" fmla="*/ 4427459 w 6844283"/>
                <a:gd name="connsiteY2144" fmla="*/ 194423 h 6843584"/>
                <a:gd name="connsiteX2145" fmla="*/ 4814443 w 6844283"/>
                <a:gd name="connsiteY2145" fmla="*/ 536144 h 6843584"/>
                <a:gd name="connsiteX2146" fmla="*/ 5184967 w 6844283"/>
                <a:gd name="connsiteY2146" fmla="*/ 1317601 h 6843584"/>
                <a:gd name="connsiteX2147" fmla="*/ 5144215 w 6844283"/>
                <a:gd name="connsiteY2147" fmla="*/ 2209415 h 6843584"/>
                <a:gd name="connsiteX2148" fmla="*/ 4863673 w 6844283"/>
                <a:gd name="connsiteY2148" fmla="*/ 2396010 h 6843584"/>
                <a:gd name="connsiteX2149" fmla="*/ 4853691 w 6844283"/>
                <a:gd name="connsiteY2149" fmla="*/ 2395872 h 6843584"/>
                <a:gd name="connsiteX2150" fmla="*/ 4498823 w 6844283"/>
                <a:gd name="connsiteY2150" fmla="*/ 2289958 h 6843584"/>
                <a:gd name="connsiteX2151" fmla="*/ 4309221 w 6844283"/>
                <a:gd name="connsiteY2151" fmla="*/ 2198953 h 6843584"/>
                <a:gd name="connsiteX2152" fmla="*/ 4051379 w 6844283"/>
                <a:gd name="connsiteY2152" fmla="*/ 2077723 h 6843584"/>
                <a:gd name="connsiteX2153" fmla="*/ 3956679 w 6844283"/>
                <a:gd name="connsiteY2153" fmla="*/ 2039503 h 6843584"/>
                <a:gd name="connsiteX2154" fmla="*/ 3957737 w 6844283"/>
                <a:gd name="connsiteY2154" fmla="*/ 2036768 h 6843584"/>
                <a:gd name="connsiteX2155" fmla="*/ 3870709 w 6844283"/>
                <a:gd name="connsiteY2155" fmla="*/ 2009194 h 6843584"/>
                <a:gd name="connsiteX2156" fmla="*/ 3771043 w 6844283"/>
                <a:gd name="connsiteY2156" fmla="*/ 1981381 h 6843584"/>
                <a:gd name="connsiteX2157" fmla="*/ 3772410 w 6844283"/>
                <a:gd name="connsiteY2157" fmla="*/ 1974683 h 6843584"/>
                <a:gd name="connsiteX2158" fmla="*/ 3959415 w 6844283"/>
                <a:gd name="connsiteY2158" fmla="*/ 2010101 h 6843584"/>
                <a:gd name="connsiteX2159" fmla="*/ 4361733 w 6844283"/>
                <a:gd name="connsiteY2159" fmla="*/ 2068971 h 6843584"/>
                <a:gd name="connsiteX2160" fmla="*/ 4856357 w 6844283"/>
                <a:gd name="connsiteY2160" fmla="*/ 1781045 h 6843584"/>
                <a:gd name="connsiteX2161" fmla="*/ 4859913 w 6844283"/>
                <a:gd name="connsiteY2161" fmla="*/ 1079587 h 6843584"/>
                <a:gd name="connsiteX2162" fmla="*/ 3878323 w 6844283"/>
                <a:gd name="connsiteY2162" fmla="*/ 43161 h 6843584"/>
                <a:gd name="connsiteX2163" fmla="*/ 3824977 w 6844283"/>
                <a:gd name="connsiteY2163" fmla="*/ 33917 h 6843584"/>
                <a:gd name="connsiteX2164" fmla="*/ 4019723 w 6844283"/>
                <a:gd name="connsiteY2164" fmla="*/ 102099 h 6843584"/>
                <a:gd name="connsiteX2165" fmla="*/ 4385733 w 6844283"/>
                <a:gd name="connsiteY2165" fmla="*/ 363291 h 6843584"/>
                <a:gd name="connsiteX2166" fmla="*/ 4776495 w 6844283"/>
                <a:gd name="connsiteY2166" fmla="*/ 1083415 h 6843584"/>
                <a:gd name="connsiteX2167" fmla="*/ 4676121 w 6844283"/>
                <a:gd name="connsiteY2167" fmla="*/ 1839847 h 6843584"/>
                <a:gd name="connsiteX2168" fmla="*/ 4202967 w 6844283"/>
                <a:gd name="connsiteY2168" fmla="*/ 2019399 h 6843584"/>
                <a:gd name="connsiteX2169" fmla="*/ 3786223 w 6844283"/>
                <a:gd name="connsiteY2169" fmla="*/ 1976528 h 6843584"/>
                <a:gd name="connsiteX2170" fmla="*/ 3566328 w 6844283"/>
                <a:gd name="connsiteY2170" fmla="*/ 1946991 h 6843584"/>
                <a:gd name="connsiteX2171" fmla="*/ 3532756 w 6844283"/>
                <a:gd name="connsiteY2171" fmla="*/ 1944255 h 6843584"/>
                <a:gd name="connsiteX2172" fmla="*/ 3533198 w 6844283"/>
                <a:gd name="connsiteY2172" fmla="*/ 1938733 h 6843584"/>
                <a:gd name="connsiteX2173" fmla="*/ 3462877 w 6844283"/>
                <a:gd name="connsiteY2173" fmla="*/ 1938760 h 6843584"/>
                <a:gd name="connsiteX2174" fmla="*/ 3350127 w 6844283"/>
                <a:gd name="connsiteY2174" fmla="*/ 1942135 h 6843584"/>
                <a:gd name="connsiteX2175" fmla="*/ 3349443 w 6844283"/>
                <a:gd name="connsiteY2175" fmla="*/ 1935365 h 6843584"/>
                <a:gd name="connsiteX2176" fmla="*/ 3582738 w 6844283"/>
                <a:gd name="connsiteY2176" fmla="*/ 1907949 h 6843584"/>
                <a:gd name="connsiteX2177" fmla="*/ 3917707 w 6844283"/>
                <a:gd name="connsiteY2177" fmla="*/ 1862615 h 6843584"/>
                <a:gd name="connsiteX2178" fmla="*/ 4401869 w 6844283"/>
                <a:gd name="connsiteY2178" fmla="*/ 1563271 h 6843584"/>
                <a:gd name="connsiteX2179" fmla="*/ 4444739 w 6844283"/>
                <a:gd name="connsiteY2179" fmla="*/ 897572 h 6843584"/>
                <a:gd name="connsiteX2180" fmla="*/ 3452758 w 6844283"/>
                <a:gd name="connsiteY2180" fmla="*/ 12938 h 6843584"/>
                <a:gd name="connsiteX2181" fmla="*/ 3421141 w 6844283"/>
                <a:gd name="connsiteY2181" fmla="*/ 11481 h 6843584"/>
                <a:gd name="connsiteX2182" fmla="*/ 3495682 w 6844283"/>
                <a:gd name="connsiteY2182" fmla="*/ 24743 h 6843584"/>
                <a:gd name="connsiteX2183" fmla="*/ 3958731 w 6844283"/>
                <a:gd name="connsiteY2183" fmla="*/ 259633 h 6843584"/>
                <a:gd name="connsiteX2184" fmla="*/ 4392571 w 6844283"/>
                <a:gd name="connsiteY2184" fmla="*/ 1090526 h 6843584"/>
                <a:gd name="connsiteX2185" fmla="*/ 4222455 w 6844283"/>
                <a:gd name="connsiteY2185" fmla="*/ 1619952 h 6843584"/>
                <a:gd name="connsiteX2186" fmla="*/ 3373648 w 6844283"/>
                <a:gd name="connsiteY2186" fmla="*/ 1931673 h 6843584"/>
                <a:gd name="connsiteX2187" fmla="*/ 3321993 w 6844283"/>
                <a:gd name="connsiteY2187" fmla="*/ 1939024 h 6843584"/>
                <a:gd name="connsiteX2188" fmla="*/ 3322394 w 6844283"/>
                <a:gd name="connsiteY2188" fmla="*/ 1943789 h 6843584"/>
                <a:gd name="connsiteX2189" fmla="*/ 3320146 w 6844283"/>
                <a:gd name="connsiteY2189" fmla="*/ 1943980 h 6843584"/>
                <a:gd name="connsiteX2190" fmla="*/ 3319755 w 6844283"/>
                <a:gd name="connsiteY2190" fmla="*/ 1939341 h 6843584"/>
                <a:gd name="connsiteX2191" fmla="*/ 3251531 w 6844283"/>
                <a:gd name="connsiteY2191" fmla="*/ 1949050 h 6843584"/>
                <a:gd name="connsiteX2192" fmla="*/ 3136797 w 6844283"/>
                <a:gd name="connsiteY2192" fmla="*/ 1968320 h 6843584"/>
                <a:gd name="connsiteX2193" fmla="*/ 3135225 w 6844283"/>
                <a:gd name="connsiteY2193" fmla="*/ 1961689 h 6843584"/>
                <a:gd name="connsiteX2194" fmla="*/ 3369135 w 6844283"/>
                <a:gd name="connsiteY2194" fmla="*/ 1902203 h 6843584"/>
                <a:gd name="connsiteX2195" fmla="*/ 3680310 w 6844283"/>
                <a:gd name="connsiteY2195" fmla="*/ 1819402 h 6843584"/>
                <a:gd name="connsiteX2196" fmla="*/ 4168779 w 6844283"/>
                <a:gd name="connsiteY2196" fmla="*/ 1497630 h 6843584"/>
                <a:gd name="connsiteX2197" fmla="*/ 4230317 w 6844283"/>
                <a:gd name="connsiteY2197" fmla="*/ 812308 h 6843584"/>
                <a:gd name="connsiteX2198" fmla="*/ 3209754 w 6844283"/>
                <a:gd name="connsiteY2198" fmla="*/ 17450 h 6843584"/>
                <a:gd name="connsiteX2199" fmla="*/ 3174130 w 6844283"/>
                <a:gd name="connsiteY2199" fmla="*/ 18885 h 6843584"/>
                <a:gd name="connsiteX2200" fmla="*/ 3161890 w 6844283"/>
                <a:gd name="connsiteY2200" fmla="*/ 19311 h 6843584"/>
                <a:gd name="connsiteX2201" fmla="*/ 3368230 w 6844283"/>
                <a:gd name="connsiteY2201" fmla="*/ 48518 h 6843584"/>
                <a:gd name="connsiteX2202" fmla="*/ 3762496 w 6844283"/>
                <a:gd name="connsiteY2202" fmla="*/ 243428 h 6843584"/>
                <a:gd name="connsiteX2203" fmla="*/ 4178831 w 6844283"/>
                <a:gd name="connsiteY2203" fmla="*/ 1033158 h 6843584"/>
                <a:gd name="connsiteX2204" fmla="*/ 3983415 w 6844283"/>
                <a:gd name="connsiteY2204" fmla="*/ 1569628 h 6843584"/>
                <a:gd name="connsiteX2205" fmla="*/ 3217480 w 6844283"/>
                <a:gd name="connsiteY2205" fmla="*/ 1934818 h 6843584"/>
                <a:gd name="connsiteX2206" fmla="*/ 3066798 w 6844283"/>
                <a:gd name="connsiteY2206" fmla="*/ 1979672 h 6843584"/>
                <a:gd name="connsiteX2207" fmla="*/ 3025868 w 6844283"/>
                <a:gd name="connsiteY2207" fmla="*/ 1993314 h 6843584"/>
                <a:gd name="connsiteX2208" fmla="*/ 3024526 w 6844283"/>
                <a:gd name="connsiteY2208" fmla="*/ 1994579 h 6843584"/>
                <a:gd name="connsiteX2209" fmla="*/ 3024594 w 6844283"/>
                <a:gd name="connsiteY2209" fmla="*/ 1994852 h 6843584"/>
                <a:gd name="connsiteX2210" fmla="*/ 3017073 w 6844283"/>
                <a:gd name="connsiteY2210" fmla="*/ 1997108 h 6843584"/>
                <a:gd name="connsiteX2211" fmla="*/ 2999706 w 6844283"/>
                <a:gd name="connsiteY2211" fmla="*/ 2002441 h 6843584"/>
                <a:gd name="connsiteX2212" fmla="*/ 2999594 w 6844283"/>
                <a:gd name="connsiteY2212" fmla="*/ 2002071 h 6843584"/>
                <a:gd name="connsiteX2213" fmla="*/ 2922989 w 6844283"/>
                <a:gd name="connsiteY2213" fmla="*/ 2027601 h 6843584"/>
                <a:gd name="connsiteX2214" fmla="*/ 2920391 w 6844283"/>
                <a:gd name="connsiteY2214" fmla="*/ 2021312 h 6843584"/>
                <a:gd name="connsiteX2215" fmla="*/ 3206403 w 6844283"/>
                <a:gd name="connsiteY2215" fmla="*/ 1904663 h 6843584"/>
                <a:gd name="connsiteX2216" fmla="*/ 3461373 w 6844283"/>
                <a:gd name="connsiteY2216" fmla="*/ 1802102 h 6843584"/>
                <a:gd name="connsiteX2217" fmla="*/ 4043859 w 6844283"/>
                <a:gd name="connsiteY2217" fmla="*/ 848409 h 6843584"/>
                <a:gd name="connsiteX2218" fmla="*/ 3029517 w 6844283"/>
                <a:gd name="connsiteY2218" fmla="*/ 36047 h 6843584"/>
                <a:gd name="connsiteX2219" fmla="*/ 3026099 w 6844283"/>
                <a:gd name="connsiteY2219" fmla="*/ 36047 h 6843584"/>
                <a:gd name="connsiteX2220" fmla="*/ 2976232 w 6844283"/>
                <a:gd name="connsiteY2220" fmla="*/ 40019 h 6843584"/>
                <a:gd name="connsiteX2221" fmla="*/ 3038813 w 6844283"/>
                <a:gd name="connsiteY2221" fmla="*/ 41207 h 6843584"/>
                <a:gd name="connsiteX2222" fmla="*/ 3553542 w 6844283"/>
                <a:gd name="connsiteY2222" fmla="*/ 231874 h 6843584"/>
                <a:gd name="connsiteX2223" fmla="*/ 3957775 w 6844283"/>
                <a:gd name="connsiteY2223" fmla="*/ 956579 h 6843584"/>
                <a:gd name="connsiteX2224" fmla="*/ 3716069 w 6844283"/>
                <a:gd name="connsiteY2224" fmla="*/ 1573526 h 6843584"/>
                <a:gd name="connsiteX2225" fmla="*/ 3047226 w 6844283"/>
                <a:gd name="connsiteY2225" fmla="*/ 1963604 h 6843584"/>
                <a:gd name="connsiteX2226" fmla="*/ 2683266 w 6844283"/>
                <a:gd name="connsiteY2226" fmla="*/ 2138576 h 6843584"/>
                <a:gd name="connsiteX2227" fmla="*/ 2681009 w 6844283"/>
                <a:gd name="connsiteY2227" fmla="*/ 2134569 h 6843584"/>
                <a:gd name="connsiteX2228" fmla="*/ 2479646 w 6844283"/>
                <a:gd name="connsiteY2228" fmla="*/ 2280179 h 6843584"/>
                <a:gd name="connsiteX2229" fmla="*/ 2475270 w 6844283"/>
                <a:gd name="connsiteY2229" fmla="*/ 2274914 h 6843584"/>
                <a:gd name="connsiteX2230" fmla="*/ 2960253 w 6844283"/>
                <a:gd name="connsiteY2230" fmla="*/ 1901588 h 6843584"/>
                <a:gd name="connsiteX2231" fmla="*/ 3637438 w 6844283"/>
                <a:gd name="connsiteY2231" fmla="*/ 897640 h 6843584"/>
                <a:gd name="connsiteX2232" fmla="*/ 3323118 w 6844283"/>
                <a:gd name="connsiteY2232" fmla="*/ 314059 h 6843584"/>
                <a:gd name="connsiteX2233" fmla="*/ 2598482 w 6844283"/>
                <a:gd name="connsiteY2233" fmla="*/ 114336 h 6843584"/>
                <a:gd name="connsiteX2234" fmla="*/ 2515064 w 6844283"/>
                <a:gd name="connsiteY2234" fmla="*/ 131840 h 6843584"/>
                <a:gd name="connsiteX2235" fmla="*/ 2513286 w 6844283"/>
                <a:gd name="connsiteY2235" fmla="*/ 125276 h 6843584"/>
                <a:gd name="connsiteX2236" fmla="*/ 3362913 w 6844283"/>
                <a:gd name="connsiteY2236" fmla="*/ 246437 h 6843584"/>
                <a:gd name="connsiteX2237" fmla="*/ 3740752 w 6844283"/>
                <a:gd name="connsiteY2237" fmla="*/ 903589 h 6843584"/>
                <a:gd name="connsiteX2238" fmla="*/ 3462740 w 6844283"/>
                <a:gd name="connsiteY2238" fmla="*/ 1592807 h 6843584"/>
                <a:gd name="connsiteX2239" fmla="*/ 2917382 w 6844283"/>
                <a:gd name="connsiteY2239" fmla="*/ 1982815 h 6843584"/>
                <a:gd name="connsiteX2240" fmla="*/ 2699371 w 6844283"/>
                <a:gd name="connsiteY2240" fmla="*/ 2121700 h 6843584"/>
                <a:gd name="connsiteX2241" fmla="*/ 2790820 w 6844283"/>
                <a:gd name="connsiteY2241" fmla="*/ 2070338 h 6843584"/>
                <a:gd name="connsiteX2242" fmla="*/ 3217342 w 6844283"/>
                <a:gd name="connsiteY2242" fmla="*/ 1829110 h 6843584"/>
                <a:gd name="connsiteX2243" fmla="*/ 3837707 w 6844283"/>
                <a:gd name="connsiteY2243" fmla="*/ 842598 h 6843584"/>
                <a:gd name="connsiteX2244" fmla="*/ 2784940 w 6844283"/>
                <a:gd name="connsiteY2244" fmla="*/ 71261 h 6843584"/>
                <a:gd name="connsiteX2245" fmla="*/ 2747675 w 6844283"/>
                <a:gd name="connsiteY2245" fmla="*/ 77483 h 6843584"/>
                <a:gd name="connsiteX2246" fmla="*/ 2729078 w 6844283"/>
                <a:gd name="connsiteY2246" fmla="*/ 80492 h 6843584"/>
                <a:gd name="connsiteX2247" fmla="*/ 2727505 w 6844283"/>
                <a:gd name="connsiteY2247" fmla="*/ 73860 h 6843584"/>
                <a:gd name="connsiteX2248" fmla="*/ 2931812 w 6844283"/>
                <a:gd name="connsiteY2248" fmla="*/ 39175 h 6843584"/>
                <a:gd name="connsiteX2249" fmla="*/ 2942351 w 6844283"/>
                <a:gd name="connsiteY2249" fmla="*/ 39375 h 6843584"/>
                <a:gd name="connsiteX2250" fmla="*/ 2941861 w 6844283"/>
                <a:gd name="connsiteY2250" fmla="*/ 35911 h 6843584"/>
                <a:gd name="connsiteX2251" fmla="*/ 3154392 w 6844283"/>
                <a:gd name="connsiteY2251" fmla="*/ 18250 h 6843584"/>
                <a:gd name="connsiteX2252" fmla="*/ 3156302 w 6844283"/>
                <a:gd name="connsiteY2252" fmla="*/ 18520 h 6843584"/>
                <a:gd name="connsiteX2253" fmla="*/ 3155601 w 6844283"/>
                <a:gd name="connsiteY2253" fmla="*/ 12733 h 6843584"/>
                <a:gd name="connsiteX2254" fmla="*/ 3269967 w 6844283"/>
                <a:gd name="connsiteY2254" fmla="*/ 0 h 684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</a:cxnLst>
              <a:rect l="l" t="t" r="r" b="b"/>
              <a:pathLst>
                <a:path w="6844283" h="6843584">
                  <a:moveTo>
                    <a:pt x="4421239" y="6686440"/>
                  </a:moveTo>
                  <a:lnTo>
                    <a:pt x="4419373" y="6687416"/>
                  </a:lnTo>
                  <a:lnTo>
                    <a:pt x="4421313" y="6686715"/>
                  </a:lnTo>
                  <a:close/>
                  <a:moveTo>
                    <a:pt x="5031135" y="6310119"/>
                  </a:moveTo>
                  <a:lnTo>
                    <a:pt x="5029651" y="6311617"/>
                  </a:lnTo>
                  <a:lnTo>
                    <a:pt x="5030509" y="6310838"/>
                  </a:lnTo>
                  <a:close/>
                  <a:moveTo>
                    <a:pt x="5594823" y="5250176"/>
                  </a:moveTo>
                  <a:lnTo>
                    <a:pt x="5590069" y="5266825"/>
                  </a:lnTo>
                  <a:lnTo>
                    <a:pt x="5593697" y="5255561"/>
                  </a:lnTo>
                  <a:close/>
                  <a:moveTo>
                    <a:pt x="5662689" y="4914601"/>
                  </a:moveTo>
                  <a:lnTo>
                    <a:pt x="5651575" y="4978704"/>
                  </a:lnTo>
                  <a:lnTo>
                    <a:pt x="5659923" y="4938764"/>
                  </a:lnTo>
                  <a:close/>
                  <a:moveTo>
                    <a:pt x="3377545" y="4912062"/>
                  </a:moveTo>
                  <a:cubicBezTo>
                    <a:pt x="3418707" y="4918489"/>
                    <a:pt x="3461167" y="4924506"/>
                    <a:pt x="3505133" y="4930728"/>
                  </a:cubicBezTo>
                  <a:cubicBezTo>
                    <a:pt x="3881947" y="4984061"/>
                    <a:pt x="4309083" y="5044436"/>
                    <a:pt x="4396809" y="5477590"/>
                  </a:cubicBezTo>
                  <a:cubicBezTo>
                    <a:pt x="4438313" y="5682373"/>
                    <a:pt x="4408227" y="5904250"/>
                    <a:pt x="4309835" y="6119220"/>
                  </a:cubicBezTo>
                  <a:cubicBezTo>
                    <a:pt x="4218077" y="6319764"/>
                    <a:pt x="4071959" y="6499726"/>
                    <a:pt x="3898493" y="6625810"/>
                  </a:cubicBezTo>
                  <a:cubicBezTo>
                    <a:pt x="3726667" y="6750662"/>
                    <a:pt x="3532893" y="6820815"/>
                    <a:pt x="3321477" y="6834900"/>
                  </a:cubicBezTo>
                  <a:cubicBezTo>
                    <a:pt x="3355255" y="6835173"/>
                    <a:pt x="3388827" y="6833533"/>
                    <a:pt x="3421852" y="6831960"/>
                  </a:cubicBezTo>
                  <a:lnTo>
                    <a:pt x="3436074" y="6831276"/>
                  </a:lnTo>
                  <a:cubicBezTo>
                    <a:pt x="3864237" y="6775482"/>
                    <a:pt x="4227923" y="6494120"/>
                    <a:pt x="4408843" y="6078674"/>
                  </a:cubicBezTo>
                  <a:cubicBezTo>
                    <a:pt x="4507783" y="5851464"/>
                    <a:pt x="4538139" y="5623707"/>
                    <a:pt x="4496705" y="5420019"/>
                  </a:cubicBezTo>
                  <a:cubicBezTo>
                    <a:pt x="4436671" y="5124845"/>
                    <a:pt x="4192095" y="5012505"/>
                    <a:pt x="3997499" y="4970317"/>
                  </a:cubicBezTo>
                  <a:cubicBezTo>
                    <a:pt x="3847691" y="4937839"/>
                    <a:pt x="3692343" y="4929702"/>
                    <a:pt x="3542192" y="4921840"/>
                  </a:cubicBezTo>
                  <a:cubicBezTo>
                    <a:pt x="3488107" y="4919036"/>
                    <a:pt x="3432723" y="4916164"/>
                    <a:pt x="3377545" y="4912062"/>
                  </a:cubicBezTo>
                  <a:close/>
                  <a:moveTo>
                    <a:pt x="3296794" y="4898387"/>
                  </a:moveTo>
                  <a:lnTo>
                    <a:pt x="3372689" y="4903519"/>
                  </a:lnTo>
                  <a:lnTo>
                    <a:pt x="3372719" y="4902811"/>
                  </a:lnTo>
                  <a:lnTo>
                    <a:pt x="3392734" y="4903648"/>
                  </a:lnTo>
                  <a:lnTo>
                    <a:pt x="3392683" y="4904871"/>
                  </a:lnTo>
                  <a:lnTo>
                    <a:pt x="3542533" y="4915002"/>
                  </a:lnTo>
                  <a:cubicBezTo>
                    <a:pt x="3693027" y="4922865"/>
                    <a:pt x="3848579" y="4931002"/>
                    <a:pt x="3998935" y="4963616"/>
                  </a:cubicBezTo>
                  <a:cubicBezTo>
                    <a:pt x="4280847" y="5024812"/>
                    <a:pt x="4455339" y="5182143"/>
                    <a:pt x="4503407" y="5418651"/>
                  </a:cubicBezTo>
                  <a:cubicBezTo>
                    <a:pt x="4545115" y="5623776"/>
                    <a:pt x="4514619" y="5852969"/>
                    <a:pt x="4415065" y="6081409"/>
                  </a:cubicBezTo>
                  <a:cubicBezTo>
                    <a:pt x="4327545" y="6282363"/>
                    <a:pt x="4192643" y="6458155"/>
                    <a:pt x="4024851" y="6589776"/>
                  </a:cubicBezTo>
                  <a:cubicBezTo>
                    <a:pt x="3853159" y="6724475"/>
                    <a:pt x="3649814" y="6810354"/>
                    <a:pt x="3436758" y="6838114"/>
                  </a:cubicBezTo>
                  <a:lnTo>
                    <a:pt x="3436484" y="6838114"/>
                  </a:lnTo>
                  <a:lnTo>
                    <a:pt x="3422125" y="6838798"/>
                  </a:lnTo>
                  <a:cubicBezTo>
                    <a:pt x="3391152" y="6840302"/>
                    <a:pt x="3359562" y="6841806"/>
                    <a:pt x="3327836" y="6841806"/>
                  </a:cubicBezTo>
                  <a:cubicBezTo>
                    <a:pt x="3300623" y="6841806"/>
                    <a:pt x="3273273" y="6840712"/>
                    <a:pt x="3246060" y="6837567"/>
                  </a:cubicBezTo>
                  <a:lnTo>
                    <a:pt x="3246470" y="6830729"/>
                  </a:lnTo>
                  <a:cubicBezTo>
                    <a:pt x="3485782" y="6829704"/>
                    <a:pt x="3703761" y="6758936"/>
                    <a:pt x="3894391" y="6620340"/>
                  </a:cubicBezTo>
                  <a:cubicBezTo>
                    <a:pt x="4267443" y="6349234"/>
                    <a:pt x="4471269" y="5879840"/>
                    <a:pt x="4390039" y="5479026"/>
                  </a:cubicBezTo>
                  <a:cubicBezTo>
                    <a:pt x="4303271" y="5050658"/>
                    <a:pt x="3878665" y="4990556"/>
                    <a:pt x="3504107" y="4937566"/>
                  </a:cubicBezTo>
                  <a:cubicBezTo>
                    <a:pt x="3430809" y="4927173"/>
                    <a:pt x="3361614" y="4917395"/>
                    <a:pt x="3295837" y="4905156"/>
                  </a:cubicBezTo>
                  <a:close/>
                  <a:moveTo>
                    <a:pt x="3122849" y="4896473"/>
                  </a:moveTo>
                  <a:cubicBezTo>
                    <a:pt x="3439356" y="5024812"/>
                    <a:pt x="3784035" y="5192673"/>
                    <a:pt x="3923107" y="5494479"/>
                  </a:cubicBezTo>
                  <a:cubicBezTo>
                    <a:pt x="4117431" y="5916010"/>
                    <a:pt x="3851247" y="6421027"/>
                    <a:pt x="3493235" y="6647143"/>
                  </a:cubicBezTo>
                  <a:cubicBezTo>
                    <a:pt x="3336383" y="6746218"/>
                    <a:pt x="3154301" y="6797157"/>
                    <a:pt x="2960322" y="6797157"/>
                  </a:cubicBezTo>
                  <a:cubicBezTo>
                    <a:pt x="2938373" y="6797089"/>
                    <a:pt x="2916357" y="6796405"/>
                    <a:pt x="2894203" y="6795106"/>
                  </a:cubicBezTo>
                  <a:cubicBezTo>
                    <a:pt x="2927844" y="6799619"/>
                    <a:pt x="2961826" y="6802285"/>
                    <a:pt x="2996971" y="6805089"/>
                  </a:cubicBezTo>
                  <a:lnTo>
                    <a:pt x="3010372" y="6806183"/>
                  </a:lnTo>
                  <a:cubicBezTo>
                    <a:pt x="3467800" y="6803790"/>
                    <a:pt x="3866289" y="6524957"/>
                    <a:pt x="4025465" y="6095700"/>
                  </a:cubicBezTo>
                  <a:cubicBezTo>
                    <a:pt x="4110591" y="5866165"/>
                    <a:pt x="4105533" y="5620631"/>
                    <a:pt x="4011859" y="5439027"/>
                  </a:cubicBezTo>
                  <a:cubicBezTo>
                    <a:pt x="3899655" y="5221390"/>
                    <a:pt x="3662327" y="5102691"/>
                    <a:pt x="3493646" y="5032402"/>
                  </a:cubicBezTo>
                  <a:cubicBezTo>
                    <a:pt x="3384861" y="4987069"/>
                    <a:pt x="3271496" y="4947891"/>
                    <a:pt x="3161891" y="4910011"/>
                  </a:cubicBezTo>
                  <a:cubicBezTo>
                    <a:pt x="3148900" y="4905498"/>
                    <a:pt x="3135908" y="4901054"/>
                    <a:pt x="3122849" y="4896473"/>
                  </a:cubicBezTo>
                  <a:close/>
                  <a:moveTo>
                    <a:pt x="3161002" y="4888063"/>
                  </a:moveTo>
                  <a:cubicBezTo>
                    <a:pt x="3208249" y="4901807"/>
                    <a:pt x="3257411" y="4915071"/>
                    <a:pt x="3308350" y="4928814"/>
                  </a:cubicBezTo>
                  <a:cubicBezTo>
                    <a:pt x="3645028" y="5019616"/>
                    <a:pt x="4026697" y="5122520"/>
                    <a:pt x="4154559" y="5471574"/>
                  </a:cubicBezTo>
                  <a:cubicBezTo>
                    <a:pt x="4248435" y="5727775"/>
                    <a:pt x="4186215" y="5970711"/>
                    <a:pt x="4117499" y="6129340"/>
                  </a:cubicBezTo>
                  <a:cubicBezTo>
                    <a:pt x="4028679" y="6334397"/>
                    <a:pt x="3873607" y="6522154"/>
                    <a:pt x="3692070" y="6644477"/>
                  </a:cubicBezTo>
                  <a:cubicBezTo>
                    <a:pt x="3521201" y="6759757"/>
                    <a:pt x="3323871" y="6821841"/>
                    <a:pt x="3127704" y="6823619"/>
                  </a:cubicBezTo>
                  <a:cubicBezTo>
                    <a:pt x="3142199" y="6824234"/>
                    <a:pt x="3156695" y="6824576"/>
                    <a:pt x="3170985" y="6824850"/>
                  </a:cubicBezTo>
                  <a:cubicBezTo>
                    <a:pt x="3183908" y="6825123"/>
                    <a:pt x="3196831" y="6825397"/>
                    <a:pt x="3209685" y="6825875"/>
                  </a:cubicBezTo>
                  <a:cubicBezTo>
                    <a:pt x="3637712" y="6815209"/>
                    <a:pt x="4042287" y="6521812"/>
                    <a:pt x="4216437" y="6095905"/>
                  </a:cubicBezTo>
                  <a:cubicBezTo>
                    <a:pt x="4310179" y="5866576"/>
                    <a:pt x="4325699" y="5634922"/>
                    <a:pt x="4260059" y="5443609"/>
                  </a:cubicBezTo>
                  <a:cubicBezTo>
                    <a:pt x="4189839" y="5239031"/>
                    <a:pt x="4012201" y="5097837"/>
                    <a:pt x="3716890" y="5011958"/>
                  </a:cubicBezTo>
                  <a:cubicBezTo>
                    <a:pt x="3578705" y="4971754"/>
                    <a:pt x="3435049" y="4943105"/>
                    <a:pt x="3296111" y="4915413"/>
                  </a:cubicBezTo>
                  <a:cubicBezTo>
                    <a:pt x="3251667" y="4906524"/>
                    <a:pt x="3206335" y="4897499"/>
                    <a:pt x="3161002" y="4888063"/>
                  </a:cubicBezTo>
                  <a:close/>
                  <a:moveTo>
                    <a:pt x="4101623" y="4867248"/>
                  </a:moveTo>
                  <a:cubicBezTo>
                    <a:pt x="4063591" y="4867099"/>
                    <a:pt x="4025539" y="4868238"/>
                    <a:pt x="3987577" y="4870225"/>
                  </a:cubicBezTo>
                  <a:cubicBezTo>
                    <a:pt x="3911655" y="4874199"/>
                    <a:pt x="3836101" y="4881567"/>
                    <a:pt x="3761812" y="4888814"/>
                  </a:cubicBezTo>
                  <a:cubicBezTo>
                    <a:pt x="3743282" y="4890592"/>
                    <a:pt x="3724684" y="4892438"/>
                    <a:pt x="3705950" y="4894216"/>
                  </a:cubicBezTo>
                  <a:cubicBezTo>
                    <a:pt x="3729471" y="4893669"/>
                    <a:pt x="3753265" y="4893395"/>
                    <a:pt x="3777196" y="4893395"/>
                  </a:cubicBezTo>
                  <a:cubicBezTo>
                    <a:pt x="3913879" y="4893395"/>
                    <a:pt x="4055071" y="4902489"/>
                    <a:pt x="4181087" y="4935173"/>
                  </a:cubicBezTo>
                  <a:cubicBezTo>
                    <a:pt x="4429767" y="4999650"/>
                    <a:pt x="4571371" y="5141665"/>
                    <a:pt x="4614037" y="5369421"/>
                  </a:cubicBezTo>
                  <a:cubicBezTo>
                    <a:pt x="4653831" y="5581589"/>
                    <a:pt x="4623199" y="5813243"/>
                    <a:pt x="4525491" y="6039427"/>
                  </a:cubicBezTo>
                  <a:cubicBezTo>
                    <a:pt x="4434483" y="6250158"/>
                    <a:pt x="4289187" y="6443249"/>
                    <a:pt x="4116335" y="6583007"/>
                  </a:cubicBezTo>
                  <a:cubicBezTo>
                    <a:pt x="3946355" y="6720509"/>
                    <a:pt x="3749709" y="6807824"/>
                    <a:pt x="3553816" y="6834148"/>
                  </a:cubicBezTo>
                  <a:cubicBezTo>
                    <a:pt x="3568790" y="6832917"/>
                    <a:pt x="3583764" y="6831345"/>
                    <a:pt x="3598533" y="6829840"/>
                  </a:cubicBezTo>
                  <a:cubicBezTo>
                    <a:pt x="3611661" y="6828473"/>
                    <a:pt x="3624720" y="6827105"/>
                    <a:pt x="3637780" y="6825943"/>
                  </a:cubicBezTo>
                  <a:cubicBezTo>
                    <a:pt x="4072029" y="6756542"/>
                    <a:pt x="4453355" y="6426292"/>
                    <a:pt x="4632907" y="5963941"/>
                  </a:cubicBezTo>
                  <a:cubicBezTo>
                    <a:pt x="4725283" y="5725996"/>
                    <a:pt x="4752907" y="5492701"/>
                    <a:pt x="4712633" y="5289355"/>
                  </a:cubicBezTo>
                  <a:cubicBezTo>
                    <a:pt x="4663199" y="5039308"/>
                    <a:pt x="4491303" y="4894968"/>
                    <a:pt x="4215547" y="4871994"/>
                  </a:cubicBezTo>
                  <a:cubicBezTo>
                    <a:pt x="4177669" y="4868832"/>
                    <a:pt x="4139657" y="4867396"/>
                    <a:pt x="4101623" y="4867248"/>
                  </a:cubicBezTo>
                  <a:close/>
                  <a:moveTo>
                    <a:pt x="3084422" y="4864679"/>
                  </a:moveTo>
                  <a:lnTo>
                    <a:pt x="3160566" y="4880440"/>
                  </a:lnTo>
                  <a:lnTo>
                    <a:pt x="3160611" y="4880171"/>
                  </a:lnTo>
                  <a:lnTo>
                    <a:pt x="3176657" y="4882887"/>
                  </a:lnTo>
                  <a:lnTo>
                    <a:pt x="3176512" y="4883741"/>
                  </a:lnTo>
                  <a:lnTo>
                    <a:pt x="3265855" y="4902234"/>
                  </a:lnTo>
                  <a:lnTo>
                    <a:pt x="3266662" y="4895848"/>
                  </a:lnTo>
                  <a:lnTo>
                    <a:pt x="3269104" y="4896156"/>
                  </a:lnTo>
                  <a:lnTo>
                    <a:pt x="3268273" y="4902735"/>
                  </a:lnTo>
                  <a:lnTo>
                    <a:pt x="3297479" y="4908780"/>
                  </a:lnTo>
                  <a:cubicBezTo>
                    <a:pt x="3436553" y="4936541"/>
                    <a:pt x="3580277" y="4965190"/>
                    <a:pt x="3718805" y="5005463"/>
                  </a:cubicBezTo>
                  <a:cubicBezTo>
                    <a:pt x="4016371" y="5091957"/>
                    <a:pt x="4195515" y="5234587"/>
                    <a:pt x="4266487" y="5441489"/>
                  </a:cubicBezTo>
                  <a:cubicBezTo>
                    <a:pt x="4332675" y="5634307"/>
                    <a:pt x="4317085" y="5867670"/>
                    <a:pt x="4222727" y="6098572"/>
                  </a:cubicBezTo>
                  <a:cubicBezTo>
                    <a:pt x="4138353" y="6304927"/>
                    <a:pt x="4000099" y="6483659"/>
                    <a:pt x="3822871" y="6615623"/>
                  </a:cubicBezTo>
                  <a:cubicBezTo>
                    <a:pt x="3639216" y="6752304"/>
                    <a:pt x="3427186" y="6827380"/>
                    <a:pt x="3209754" y="6832850"/>
                  </a:cubicBezTo>
                  <a:lnTo>
                    <a:pt x="3209685" y="6832781"/>
                  </a:lnTo>
                  <a:lnTo>
                    <a:pt x="3209549" y="6832781"/>
                  </a:lnTo>
                  <a:cubicBezTo>
                    <a:pt x="3196694" y="6832303"/>
                    <a:pt x="3183771" y="6832029"/>
                    <a:pt x="3170848" y="6831755"/>
                  </a:cubicBezTo>
                  <a:cubicBezTo>
                    <a:pt x="3125242" y="6830730"/>
                    <a:pt x="3077995" y="6829704"/>
                    <a:pt x="3032731" y="6819722"/>
                  </a:cubicBezTo>
                  <a:lnTo>
                    <a:pt x="3033757" y="6812952"/>
                  </a:lnTo>
                  <a:cubicBezTo>
                    <a:pt x="3258642" y="6833533"/>
                    <a:pt x="3491116" y="6771723"/>
                    <a:pt x="3688241" y="6638870"/>
                  </a:cubicBezTo>
                  <a:cubicBezTo>
                    <a:pt x="4032987" y="6406601"/>
                    <a:pt x="4311341" y="5919362"/>
                    <a:pt x="4148131" y="5473967"/>
                  </a:cubicBezTo>
                  <a:cubicBezTo>
                    <a:pt x="4021499" y="5128264"/>
                    <a:pt x="3641678" y="5025838"/>
                    <a:pt x="3306573" y="4935447"/>
                  </a:cubicBezTo>
                  <a:cubicBezTo>
                    <a:pt x="3227531" y="4914114"/>
                    <a:pt x="3152797" y="4894012"/>
                    <a:pt x="3082645" y="4871243"/>
                  </a:cubicBezTo>
                  <a:close/>
                  <a:moveTo>
                    <a:pt x="4101835" y="4860410"/>
                  </a:moveTo>
                  <a:cubicBezTo>
                    <a:pt x="4139985" y="4860559"/>
                    <a:pt x="4178131" y="4861995"/>
                    <a:pt x="4216163" y="4865157"/>
                  </a:cubicBezTo>
                  <a:cubicBezTo>
                    <a:pt x="4495269" y="4888404"/>
                    <a:pt x="4669283" y="5034658"/>
                    <a:pt x="4719403" y="5287987"/>
                  </a:cubicBezTo>
                  <a:cubicBezTo>
                    <a:pt x="4759879" y="5492633"/>
                    <a:pt x="4732187" y="5727227"/>
                    <a:pt x="4639335" y="5966402"/>
                  </a:cubicBezTo>
                  <a:cubicBezTo>
                    <a:pt x="4458895" y="6431078"/>
                    <a:pt x="4075515" y="6762970"/>
                    <a:pt x="3638806" y="6832712"/>
                  </a:cubicBezTo>
                  <a:lnTo>
                    <a:pt x="3638600" y="6832712"/>
                  </a:lnTo>
                  <a:cubicBezTo>
                    <a:pt x="3625541" y="6833875"/>
                    <a:pt x="3612481" y="6835242"/>
                    <a:pt x="3599353" y="6836610"/>
                  </a:cubicBezTo>
                  <a:cubicBezTo>
                    <a:pt x="3565713" y="6840028"/>
                    <a:pt x="3531320" y="6843584"/>
                    <a:pt x="3497133" y="6843584"/>
                  </a:cubicBezTo>
                  <a:cubicBezTo>
                    <a:pt x="3484552" y="6843584"/>
                    <a:pt x="3471971" y="6843105"/>
                    <a:pt x="3459390" y="6841943"/>
                  </a:cubicBezTo>
                  <a:lnTo>
                    <a:pt x="3459595" y="6835105"/>
                  </a:lnTo>
                  <a:cubicBezTo>
                    <a:pt x="3684275" y="6827652"/>
                    <a:pt x="3915997" y="6736235"/>
                    <a:pt x="4112095" y="6577605"/>
                  </a:cubicBezTo>
                  <a:cubicBezTo>
                    <a:pt x="4480979" y="6279149"/>
                    <a:pt x="4684599" y="5782816"/>
                    <a:pt x="4607335" y="5370584"/>
                  </a:cubicBezTo>
                  <a:cubicBezTo>
                    <a:pt x="4565217" y="5145767"/>
                    <a:pt x="4425185" y="5005462"/>
                    <a:pt x="4179377" y="4941736"/>
                  </a:cubicBezTo>
                  <a:cubicBezTo>
                    <a:pt x="3985261" y="4891413"/>
                    <a:pt x="3754633" y="4897361"/>
                    <a:pt x="3560106" y="4905977"/>
                  </a:cubicBezTo>
                  <a:cubicBezTo>
                    <a:pt x="3533235" y="4907617"/>
                    <a:pt x="3506364" y="4908917"/>
                    <a:pt x="3479629" y="4909669"/>
                  </a:cubicBezTo>
                  <a:lnTo>
                    <a:pt x="3479355" y="4902831"/>
                  </a:lnTo>
                  <a:lnTo>
                    <a:pt x="3510876" y="4901396"/>
                  </a:lnTo>
                  <a:cubicBezTo>
                    <a:pt x="3526876" y="4900643"/>
                    <a:pt x="3543149" y="4899891"/>
                    <a:pt x="3559696" y="4899208"/>
                  </a:cubicBezTo>
                  <a:lnTo>
                    <a:pt x="3585957" y="4896963"/>
                  </a:lnTo>
                  <a:lnTo>
                    <a:pt x="3585750" y="4895324"/>
                  </a:lnTo>
                  <a:lnTo>
                    <a:pt x="3593348" y="4894363"/>
                  </a:lnTo>
                  <a:lnTo>
                    <a:pt x="3593594" y="4896309"/>
                  </a:lnTo>
                  <a:lnTo>
                    <a:pt x="3761197" y="4881977"/>
                  </a:lnTo>
                  <a:cubicBezTo>
                    <a:pt x="3835657" y="4874729"/>
                    <a:pt x="3911365" y="4867362"/>
                    <a:pt x="3987475" y="4863387"/>
                  </a:cubicBezTo>
                  <a:cubicBezTo>
                    <a:pt x="4025531" y="4861400"/>
                    <a:pt x="4063685" y="4860261"/>
                    <a:pt x="4101835" y="4860410"/>
                  </a:cubicBezTo>
                  <a:close/>
                  <a:moveTo>
                    <a:pt x="2843042" y="4785496"/>
                  </a:moveTo>
                  <a:lnTo>
                    <a:pt x="2849787" y="4788501"/>
                  </a:lnTo>
                  <a:lnTo>
                    <a:pt x="2849896" y="4788235"/>
                  </a:lnTo>
                  <a:cubicBezTo>
                    <a:pt x="2862546" y="4793363"/>
                    <a:pt x="2875263" y="4798491"/>
                    <a:pt x="2888118" y="4803619"/>
                  </a:cubicBezTo>
                  <a:lnTo>
                    <a:pt x="2948619" y="4825500"/>
                  </a:lnTo>
                  <a:lnTo>
                    <a:pt x="2948623" y="4825489"/>
                  </a:lnTo>
                  <a:lnTo>
                    <a:pt x="2966120" y="4831586"/>
                  </a:lnTo>
                  <a:lnTo>
                    <a:pt x="2966045" y="4831802"/>
                  </a:lnTo>
                  <a:lnTo>
                    <a:pt x="3052893" y="4863211"/>
                  </a:lnTo>
                  <a:lnTo>
                    <a:pt x="3054463" y="4857103"/>
                  </a:lnTo>
                  <a:lnTo>
                    <a:pt x="3072343" y="4861698"/>
                  </a:lnTo>
                  <a:lnTo>
                    <a:pt x="3070641" y="4868320"/>
                  </a:lnTo>
                  <a:lnTo>
                    <a:pt x="3058122" y="4865102"/>
                  </a:lnTo>
                  <a:lnTo>
                    <a:pt x="3164147" y="4903447"/>
                  </a:lnTo>
                  <a:cubicBezTo>
                    <a:pt x="3273820" y="4941326"/>
                    <a:pt x="3387254" y="4980574"/>
                    <a:pt x="3496312" y="5025975"/>
                  </a:cubicBezTo>
                  <a:cubicBezTo>
                    <a:pt x="3666019" y="5096674"/>
                    <a:pt x="3904715" y="5216125"/>
                    <a:pt x="4018013" y="5435814"/>
                  </a:cubicBezTo>
                  <a:cubicBezTo>
                    <a:pt x="4112507" y="5619127"/>
                    <a:pt x="4117703" y="5866712"/>
                    <a:pt x="4031961" y="6098024"/>
                  </a:cubicBezTo>
                  <a:cubicBezTo>
                    <a:pt x="3871759" y="6530017"/>
                    <a:pt x="3470740" y="6810627"/>
                    <a:pt x="3010304" y="6812952"/>
                  </a:cubicBezTo>
                  <a:lnTo>
                    <a:pt x="3010099" y="6812952"/>
                  </a:lnTo>
                  <a:lnTo>
                    <a:pt x="2996424" y="6811858"/>
                  </a:lnTo>
                  <a:cubicBezTo>
                    <a:pt x="2938305" y="6807277"/>
                    <a:pt x="2878272" y="6802559"/>
                    <a:pt x="2819948" y="6788337"/>
                  </a:cubicBezTo>
                  <a:lnTo>
                    <a:pt x="2821179" y="6781636"/>
                  </a:lnTo>
                  <a:cubicBezTo>
                    <a:pt x="3065756" y="6811516"/>
                    <a:pt x="3296863" y="6763038"/>
                    <a:pt x="3489612" y="6641263"/>
                  </a:cubicBezTo>
                  <a:cubicBezTo>
                    <a:pt x="3845229" y="6416651"/>
                    <a:pt x="4109703" y="5915395"/>
                    <a:pt x="3916955" y="5497283"/>
                  </a:cubicBezTo>
                  <a:cubicBezTo>
                    <a:pt x="3757573" y="5151579"/>
                    <a:pt x="3324828" y="4982146"/>
                    <a:pt x="2977074" y="4846012"/>
                  </a:cubicBezTo>
                  <a:cubicBezTo>
                    <a:pt x="2945484" y="4833636"/>
                    <a:pt x="2915194" y="4821807"/>
                    <a:pt x="2885588" y="4809979"/>
                  </a:cubicBezTo>
                  <a:cubicBezTo>
                    <a:pt x="2872802" y="4804918"/>
                    <a:pt x="2860016" y="4799790"/>
                    <a:pt x="2847298" y="4794594"/>
                  </a:cubicBezTo>
                  <a:lnTo>
                    <a:pt x="2848141" y="4792531"/>
                  </a:lnTo>
                  <a:lnTo>
                    <a:pt x="2847129" y="4794802"/>
                  </a:lnTo>
                  <a:lnTo>
                    <a:pt x="2840259" y="4791741"/>
                  </a:lnTo>
                  <a:close/>
                  <a:moveTo>
                    <a:pt x="2744257" y="4748578"/>
                  </a:moveTo>
                  <a:cubicBezTo>
                    <a:pt x="2823093" y="4799585"/>
                    <a:pt x="2906920" y="4847311"/>
                    <a:pt x="2994372" y="4897020"/>
                  </a:cubicBezTo>
                  <a:cubicBezTo>
                    <a:pt x="3263154" y="5049974"/>
                    <a:pt x="3541098" y="5208194"/>
                    <a:pt x="3684480" y="5482035"/>
                  </a:cubicBezTo>
                  <a:cubicBezTo>
                    <a:pt x="3785539" y="5675057"/>
                    <a:pt x="3797707" y="5903224"/>
                    <a:pt x="3718735" y="6124554"/>
                  </a:cubicBezTo>
                  <a:cubicBezTo>
                    <a:pt x="3644344" y="6333097"/>
                    <a:pt x="3494056" y="6517162"/>
                    <a:pt x="3306367" y="6629571"/>
                  </a:cubicBezTo>
                  <a:cubicBezTo>
                    <a:pt x="3125105" y="6738150"/>
                    <a:pt x="2908767" y="6783619"/>
                    <a:pt x="2700360" y="6758936"/>
                  </a:cubicBezTo>
                  <a:cubicBezTo>
                    <a:pt x="2715813" y="6761603"/>
                    <a:pt x="2731197" y="6763927"/>
                    <a:pt x="2746513" y="6766184"/>
                  </a:cubicBezTo>
                  <a:cubicBezTo>
                    <a:pt x="2759299" y="6768166"/>
                    <a:pt x="2772222" y="6770081"/>
                    <a:pt x="2785008" y="6772201"/>
                  </a:cubicBezTo>
                  <a:cubicBezTo>
                    <a:pt x="3225889" y="6816166"/>
                    <a:pt x="3647420" y="6555862"/>
                    <a:pt x="3810221" y="6139186"/>
                  </a:cubicBezTo>
                  <a:cubicBezTo>
                    <a:pt x="3895827" y="5920045"/>
                    <a:pt x="3891177" y="5677314"/>
                    <a:pt x="3797639" y="5489830"/>
                  </a:cubicBezTo>
                  <a:cubicBezTo>
                    <a:pt x="3690907" y="5275816"/>
                    <a:pt x="3479834" y="5138178"/>
                    <a:pt x="3267666" y="5021394"/>
                  </a:cubicBezTo>
                  <a:cubicBezTo>
                    <a:pt x="3186437" y="4976676"/>
                    <a:pt x="3102062" y="4934147"/>
                    <a:pt x="3020423" y="4893054"/>
                  </a:cubicBezTo>
                  <a:cubicBezTo>
                    <a:pt x="2929006" y="4847038"/>
                    <a:pt x="2835264" y="4799790"/>
                    <a:pt x="2744257" y="4748578"/>
                  </a:cubicBezTo>
                  <a:close/>
                  <a:moveTo>
                    <a:pt x="4484807" y="4726767"/>
                  </a:moveTo>
                  <a:cubicBezTo>
                    <a:pt x="4305051" y="4733468"/>
                    <a:pt x="4125431" y="4779826"/>
                    <a:pt x="3951759" y="4824611"/>
                  </a:cubicBezTo>
                  <a:cubicBezTo>
                    <a:pt x="3931861" y="4829739"/>
                    <a:pt x="3911827" y="4834936"/>
                    <a:pt x="3891655" y="4840064"/>
                  </a:cubicBezTo>
                  <a:cubicBezTo>
                    <a:pt x="4019927" y="4816338"/>
                    <a:pt x="4156063" y="4797056"/>
                    <a:pt x="4285085" y="4797056"/>
                  </a:cubicBezTo>
                  <a:cubicBezTo>
                    <a:pt x="4333427" y="4797056"/>
                    <a:pt x="4380673" y="4799791"/>
                    <a:pt x="4426211" y="4805945"/>
                  </a:cubicBezTo>
                  <a:cubicBezTo>
                    <a:pt x="4663609" y="4838286"/>
                    <a:pt x="4810615" y="5011001"/>
                    <a:pt x="4840153" y="5292295"/>
                  </a:cubicBezTo>
                  <a:cubicBezTo>
                    <a:pt x="4863537" y="5514514"/>
                    <a:pt x="4822785" y="5753347"/>
                    <a:pt x="4722411" y="5983087"/>
                  </a:cubicBezTo>
                  <a:cubicBezTo>
                    <a:pt x="4625797" y="6204143"/>
                    <a:pt x="4482073" y="6400173"/>
                    <a:pt x="4306897" y="6549983"/>
                  </a:cubicBezTo>
                  <a:cubicBezTo>
                    <a:pt x="4141635" y="6691314"/>
                    <a:pt x="3952511" y="6782594"/>
                    <a:pt x="3743898" y="6821910"/>
                  </a:cubicBezTo>
                  <a:cubicBezTo>
                    <a:pt x="3769128" y="6819175"/>
                    <a:pt x="3795111" y="6815277"/>
                    <a:pt x="3822255" y="6810012"/>
                  </a:cubicBezTo>
                  <a:lnTo>
                    <a:pt x="3822461" y="6810012"/>
                  </a:lnTo>
                  <a:cubicBezTo>
                    <a:pt x="4308675" y="6742185"/>
                    <a:pt x="4683983" y="6290432"/>
                    <a:pt x="4840221" y="5872866"/>
                  </a:cubicBezTo>
                  <a:cubicBezTo>
                    <a:pt x="4934441" y="5621110"/>
                    <a:pt x="5017039" y="5129016"/>
                    <a:pt x="4837691" y="4880337"/>
                  </a:cubicBezTo>
                  <a:cubicBezTo>
                    <a:pt x="4760017" y="4772646"/>
                    <a:pt x="4641319" y="4720955"/>
                    <a:pt x="4484807" y="4726767"/>
                  </a:cubicBezTo>
                  <a:close/>
                  <a:moveTo>
                    <a:pt x="2535850" y="4620033"/>
                  </a:moveTo>
                  <a:cubicBezTo>
                    <a:pt x="2635404" y="4709468"/>
                    <a:pt x="2744735" y="4791039"/>
                    <a:pt x="2851263" y="4870559"/>
                  </a:cubicBezTo>
                  <a:cubicBezTo>
                    <a:pt x="3063636" y="5029052"/>
                    <a:pt x="3283256" y="5192946"/>
                    <a:pt x="3428005" y="5420019"/>
                  </a:cubicBezTo>
                  <a:cubicBezTo>
                    <a:pt x="3549097" y="5610033"/>
                    <a:pt x="3584174" y="5837722"/>
                    <a:pt x="3526739" y="6061171"/>
                  </a:cubicBezTo>
                  <a:cubicBezTo>
                    <a:pt x="3466364" y="6295970"/>
                    <a:pt x="3310127" y="6496992"/>
                    <a:pt x="3098165" y="6612819"/>
                  </a:cubicBezTo>
                  <a:cubicBezTo>
                    <a:pt x="2912732" y="6714014"/>
                    <a:pt x="2694890" y="6743483"/>
                    <a:pt x="2464398" y="6699177"/>
                  </a:cubicBezTo>
                  <a:cubicBezTo>
                    <a:pt x="2490859" y="6706629"/>
                    <a:pt x="2518278" y="6713057"/>
                    <a:pt x="2546516" y="6718390"/>
                  </a:cubicBezTo>
                  <a:lnTo>
                    <a:pt x="2546722" y="6718458"/>
                  </a:lnTo>
                  <a:cubicBezTo>
                    <a:pt x="2991842" y="6828268"/>
                    <a:pt x="3482637" y="6543077"/>
                    <a:pt x="3618430" y="6095700"/>
                  </a:cubicBezTo>
                  <a:cubicBezTo>
                    <a:pt x="3779247" y="5566068"/>
                    <a:pt x="3383767" y="5212570"/>
                    <a:pt x="3021312" y="4963822"/>
                  </a:cubicBezTo>
                  <a:cubicBezTo>
                    <a:pt x="2984047" y="4938250"/>
                    <a:pt x="2945689" y="4912336"/>
                    <a:pt x="2908630" y="4887311"/>
                  </a:cubicBezTo>
                  <a:cubicBezTo>
                    <a:pt x="2783504" y="4802799"/>
                    <a:pt x="2654959" y="4716031"/>
                    <a:pt x="2535850" y="4620033"/>
                  </a:cubicBezTo>
                  <a:close/>
                  <a:moveTo>
                    <a:pt x="2452091" y="4540103"/>
                  </a:moveTo>
                  <a:cubicBezTo>
                    <a:pt x="2594037" y="4666597"/>
                    <a:pt x="2755949" y="4775928"/>
                    <a:pt x="2912527" y="4881636"/>
                  </a:cubicBezTo>
                  <a:cubicBezTo>
                    <a:pt x="2949586" y="4906661"/>
                    <a:pt x="2987945" y="4932575"/>
                    <a:pt x="3025277" y="4958147"/>
                  </a:cubicBezTo>
                  <a:cubicBezTo>
                    <a:pt x="3389647" y="5208263"/>
                    <a:pt x="3787179" y="5563743"/>
                    <a:pt x="3625062" y="6097683"/>
                  </a:cubicBezTo>
                  <a:cubicBezTo>
                    <a:pt x="3560790" y="6309371"/>
                    <a:pt x="3407766" y="6499249"/>
                    <a:pt x="3205172" y="6618562"/>
                  </a:cubicBezTo>
                  <a:cubicBezTo>
                    <a:pt x="3058986" y="6704647"/>
                    <a:pt x="2899673" y="6748885"/>
                    <a:pt x="2742274" y="6748885"/>
                  </a:cubicBezTo>
                  <a:lnTo>
                    <a:pt x="2679359" y="6745131"/>
                  </a:lnTo>
                  <a:lnTo>
                    <a:pt x="2787129" y="6758352"/>
                  </a:lnTo>
                  <a:cubicBezTo>
                    <a:pt x="2966680" y="6763021"/>
                    <a:pt x="3147703" y="6716663"/>
                    <a:pt x="3302879" y="6623690"/>
                  </a:cubicBezTo>
                  <a:cubicBezTo>
                    <a:pt x="3658566" y="6410634"/>
                    <a:pt x="3903279" y="5914780"/>
                    <a:pt x="3678394" y="5485180"/>
                  </a:cubicBezTo>
                  <a:cubicBezTo>
                    <a:pt x="3535970" y="5213117"/>
                    <a:pt x="3258914" y="5055444"/>
                    <a:pt x="2991022" y="4902968"/>
                  </a:cubicBezTo>
                  <a:cubicBezTo>
                    <a:pt x="2877656" y="4838422"/>
                    <a:pt x="2760462" y="4771757"/>
                    <a:pt x="2658378" y="4698322"/>
                  </a:cubicBezTo>
                  <a:lnTo>
                    <a:pt x="2662138" y="4692647"/>
                  </a:lnTo>
                  <a:cubicBezTo>
                    <a:pt x="2778923" y="4763689"/>
                    <a:pt x="2903297" y="4826320"/>
                    <a:pt x="3023568" y="4886900"/>
                  </a:cubicBezTo>
                  <a:cubicBezTo>
                    <a:pt x="3105276" y="4928062"/>
                    <a:pt x="3189719" y="4970591"/>
                    <a:pt x="3271017" y="5015377"/>
                  </a:cubicBezTo>
                  <a:cubicBezTo>
                    <a:pt x="3484141" y="5132776"/>
                    <a:pt x="3696240" y="5271098"/>
                    <a:pt x="3803795" y="5486753"/>
                  </a:cubicBezTo>
                  <a:cubicBezTo>
                    <a:pt x="3898151" y="5675878"/>
                    <a:pt x="3902937" y="5920728"/>
                    <a:pt x="3816647" y="6141647"/>
                  </a:cubicBezTo>
                  <a:cubicBezTo>
                    <a:pt x="3737949" y="6343011"/>
                    <a:pt x="3592173" y="6517367"/>
                    <a:pt x="3406125" y="6632647"/>
                  </a:cubicBezTo>
                  <a:cubicBezTo>
                    <a:pt x="3246744" y="6731381"/>
                    <a:pt x="3062678" y="6783688"/>
                    <a:pt x="2879092" y="6783688"/>
                  </a:cubicBezTo>
                  <a:cubicBezTo>
                    <a:pt x="2847434" y="6783688"/>
                    <a:pt x="2815777" y="6782115"/>
                    <a:pt x="2784256" y="6778970"/>
                  </a:cubicBezTo>
                  <a:lnTo>
                    <a:pt x="2784051" y="6778970"/>
                  </a:lnTo>
                  <a:cubicBezTo>
                    <a:pt x="2771265" y="6776850"/>
                    <a:pt x="2758342" y="6774935"/>
                    <a:pt x="2745419" y="6772953"/>
                  </a:cubicBezTo>
                  <a:cubicBezTo>
                    <a:pt x="2699403" y="6766047"/>
                    <a:pt x="2651745" y="6758936"/>
                    <a:pt x="2607165" y="6743073"/>
                  </a:cubicBezTo>
                  <a:lnTo>
                    <a:pt x="2609008" y="6736752"/>
                  </a:lnTo>
                  <a:lnTo>
                    <a:pt x="2545149" y="6725091"/>
                  </a:lnTo>
                  <a:cubicBezTo>
                    <a:pt x="2491748" y="6714971"/>
                    <a:pt x="2441151" y="6701023"/>
                    <a:pt x="2394861" y="6683587"/>
                  </a:cubicBezTo>
                  <a:lnTo>
                    <a:pt x="2396912" y="6677091"/>
                  </a:lnTo>
                  <a:cubicBezTo>
                    <a:pt x="2651198" y="6741569"/>
                    <a:pt x="2892562" y="6717227"/>
                    <a:pt x="3094883" y="6606734"/>
                  </a:cubicBezTo>
                  <a:cubicBezTo>
                    <a:pt x="3305272" y="6491796"/>
                    <a:pt x="3460210" y="6292278"/>
                    <a:pt x="3520106" y="6059324"/>
                  </a:cubicBezTo>
                  <a:cubicBezTo>
                    <a:pt x="3577062" y="5837722"/>
                    <a:pt x="3542328" y="5611948"/>
                    <a:pt x="3422262" y="5423575"/>
                  </a:cubicBezTo>
                  <a:cubicBezTo>
                    <a:pt x="3278196" y="5197596"/>
                    <a:pt x="3059123" y="5034043"/>
                    <a:pt x="2847229" y="4875960"/>
                  </a:cubicBezTo>
                  <a:cubicBezTo>
                    <a:pt x="2709659" y="4773330"/>
                    <a:pt x="2567439" y="4667144"/>
                    <a:pt x="2447373" y="4545026"/>
                  </a:cubicBezTo>
                  <a:close/>
                  <a:moveTo>
                    <a:pt x="4797557" y="4500310"/>
                  </a:moveTo>
                  <a:cubicBezTo>
                    <a:pt x="4765573" y="4501476"/>
                    <a:pt x="4731573" y="4506395"/>
                    <a:pt x="4695607" y="4515078"/>
                  </a:cubicBezTo>
                  <a:cubicBezTo>
                    <a:pt x="4528843" y="4555350"/>
                    <a:pt x="4366451" y="4629674"/>
                    <a:pt x="4209327" y="4701604"/>
                  </a:cubicBezTo>
                  <a:cubicBezTo>
                    <a:pt x="4143891" y="4731553"/>
                    <a:pt x="4076815" y="4762253"/>
                    <a:pt x="4009671" y="4790355"/>
                  </a:cubicBezTo>
                  <a:cubicBezTo>
                    <a:pt x="4059243" y="4774629"/>
                    <a:pt x="4108611" y="4757672"/>
                    <a:pt x="4156951" y="4741057"/>
                  </a:cubicBezTo>
                  <a:cubicBezTo>
                    <a:pt x="4298827" y="4692305"/>
                    <a:pt x="4445493" y="4641913"/>
                    <a:pt x="4595987" y="4623247"/>
                  </a:cubicBezTo>
                  <a:cubicBezTo>
                    <a:pt x="4616567" y="4620717"/>
                    <a:pt x="4636669" y="4619486"/>
                    <a:pt x="4656155" y="4619486"/>
                  </a:cubicBezTo>
                  <a:cubicBezTo>
                    <a:pt x="4740531" y="4619486"/>
                    <a:pt x="4813895" y="4643486"/>
                    <a:pt x="4874819" y="4691143"/>
                  </a:cubicBezTo>
                  <a:cubicBezTo>
                    <a:pt x="4997141" y="4786868"/>
                    <a:pt x="5040219" y="4951651"/>
                    <a:pt x="5054713" y="5073085"/>
                  </a:cubicBezTo>
                  <a:cubicBezTo>
                    <a:pt x="5081379" y="5295440"/>
                    <a:pt x="5052251" y="5537829"/>
                    <a:pt x="4970611" y="5774065"/>
                  </a:cubicBezTo>
                  <a:cubicBezTo>
                    <a:pt x="4892117" y="6001206"/>
                    <a:pt x="4769111" y="6212621"/>
                    <a:pt x="4614995" y="6385473"/>
                  </a:cubicBezTo>
                  <a:cubicBezTo>
                    <a:pt x="4433595" y="6588888"/>
                    <a:pt x="4212881" y="6729945"/>
                    <a:pt x="3984851" y="6789978"/>
                  </a:cubicBezTo>
                  <a:cubicBezTo>
                    <a:pt x="3997979" y="6787175"/>
                    <a:pt x="4010971" y="6784098"/>
                    <a:pt x="4023825" y="6781158"/>
                  </a:cubicBezTo>
                  <a:cubicBezTo>
                    <a:pt x="4036747" y="6778150"/>
                    <a:pt x="4049671" y="6775141"/>
                    <a:pt x="4062593" y="6772338"/>
                  </a:cubicBezTo>
                  <a:cubicBezTo>
                    <a:pt x="4508193" y="6646459"/>
                    <a:pt x="4880631" y="6254808"/>
                    <a:pt x="5058951" y="5724698"/>
                  </a:cubicBezTo>
                  <a:cubicBezTo>
                    <a:pt x="5131361" y="5509522"/>
                    <a:pt x="5258879" y="4841021"/>
                    <a:pt x="5029755" y="4590837"/>
                  </a:cubicBezTo>
                  <a:cubicBezTo>
                    <a:pt x="4971347" y="4527095"/>
                    <a:pt x="4893515" y="4496813"/>
                    <a:pt x="4797557" y="4500310"/>
                  </a:cubicBezTo>
                  <a:close/>
                  <a:moveTo>
                    <a:pt x="2341665" y="4448549"/>
                  </a:moveTo>
                  <a:cubicBezTo>
                    <a:pt x="2454347" y="4586803"/>
                    <a:pt x="2583644" y="4711245"/>
                    <a:pt x="2709727" y="4832542"/>
                  </a:cubicBezTo>
                  <a:cubicBezTo>
                    <a:pt x="2861109" y="4978249"/>
                    <a:pt x="3017688" y="5128879"/>
                    <a:pt x="3143634" y="5301799"/>
                  </a:cubicBezTo>
                  <a:cubicBezTo>
                    <a:pt x="3305820" y="5524496"/>
                    <a:pt x="3369066" y="5805722"/>
                    <a:pt x="3312862" y="6054128"/>
                  </a:cubicBezTo>
                  <a:cubicBezTo>
                    <a:pt x="3262743" y="6275663"/>
                    <a:pt x="3127703" y="6451523"/>
                    <a:pt x="2922305" y="6562769"/>
                  </a:cubicBezTo>
                  <a:cubicBezTo>
                    <a:pt x="2726753" y="6668681"/>
                    <a:pt x="2492842" y="6693843"/>
                    <a:pt x="2268709" y="6635383"/>
                  </a:cubicBezTo>
                  <a:cubicBezTo>
                    <a:pt x="2289290" y="6642015"/>
                    <a:pt x="2310145" y="6647895"/>
                    <a:pt x="2330589" y="6653707"/>
                  </a:cubicBezTo>
                  <a:cubicBezTo>
                    <a:pt x="2343922" y="6657536"/>
                    <a:pt x="2357255" y="6661297"/>
                    <a:pt x="2370451" y="6665194"/>
                  </a:cubicBezTo>
                  <a:cubicBezTo>
                    <a:pt x="2786923" y="6738082"/>
                    <a:pt x="3279358" y="6558529"/>
                    <a:pt x="3414809" y="6074367"/>
                  </a:cubicBezTo>
                  <a:cubicBezTo>
                    <a:pt x="3561542" y="5549795"/>
                    <a:pt x="3149378" y="5188844"/>
                    <a:pt x="2785692" y="4870422"/>
                  </a:cubicBezTo>
                  <a:cubicBezTo>
                    <a:pt x="2769966" y="4856610"/>
                    <a:pt x="2754308" y="4842935"/>
                    <a:pt x="2738855" y="4829397"/>
                  </a:cubicBezTo>
                  <a:cubicBezTo>
                    <a:pt x="2609422" y="4715553"/>
                    <a:pt x="2466655" y="4590016"/>
                    <a:pt x="2341665" y="4448549"/>
                  </a:cubicBezTo>
                  <a:close/>
                  <a:moveTo>
                    <a:pt x="2278898" y="4395353"/>
                  </a:moveTo>
                  <a:cubicBezTo>
                    <a:pt x="2390691" y="4564581"/>
                    <a:pt x="2517526" y="4723347"/>
                    <a:pt x="2648327" y="4886900"/>
                  </a:cubicBezTo>
                  <a:cubicBezTo>
                    <a:pt x="2705625" y="4958626"/>
                    <a:pt x="2764906" y="5032744"/>
                    <a:pt x="2822752" y="5107751"/>
                  </a:cubicBezTo>
                  <a:cubicBezTo>
                    <a:pt x="2965929" y="5293457"/>
                    <a:pt x="3130439" y="5544325"/>
                    <a:pt x="3132079" y="5838473"/>
                  </a:cubicBezTo>
                  <a:cubicBezTo>
                    <a:pt x="3133584" y="6106640"/>
                    <a:pt x="2989791" y="6358738"/>
                    <a:pt x="2756838" y="6496240"/>
                  </a:cubicBezTo>
                  <a:cubicBezTo>
                    <a:pt x="2556363" y="6614528"/>
                    <a:pt x="2303855" y="6630528"/>
                    <a:pt x="2039312" y="6543213"/>
                  </a:cubicBezTo>
                  <a:cubicBezTo>
                    <a:pt x="2068508" y="6555794"/>
                    <a:pt x="2099209" y="6567486"/>
                    <a:pt x="2131892" y="6578495"/>
                  </a:cubicBezTo>
                  <a:lnTo>
                    <a:pt x="2132029" y="6578563"/>
                  </a:lnTo>
                  <a:cubicBezTo>
                    <a:pt x="2372435" y="6668681"/>
                    <a:pt x="2646413" y="6639759"/>
                    <a:pt x="2864802" y="6501231"/>
                  </a:cubicBezTo>
                  <a:cubicBezTo>
                    <a:pt x="3075875" y="6367353"/>
                    <a:pt x="3208454" y="6150400"/>
                    <a:pt x="3228557" y="5906028"/>
                  </a:cubicBezTo>
                  <a:cubicBezTo>
                    <a:pt x="3263496" y="5480941"/>
                    <a:pt x="2957382" y="5158554"/>
                    <a:pt x="2661455" y="4846764"/>
                  </a:cubicBezTo>
                  <a:cubicBezTo>
                    <a:pt x="2572910" y="4753501"/>
                    <a:pt x="2489356" y="4665434"/>
                    <a:pt x="2416742" y="4576273"/>
                  </a:cubicBezTo>
                  <a:cubicBezTo>
                    <a:pt x="2366418" y="4514462"/>
                    <a:pt x="2320538" y="4454361"/>
                    <a:pt x="2278898" y="4395353"/>
                  </a:cubicBezTo>
                  <a:close/>
                  <a:moveTo>
                    <a:pt x="4599225" y="4343853"/>
                  </a:moveTo>
                  <a:lnTo>
                    <a:pt x="4578069" y="4366309"/>
                  </a:lnTo>
                  <a:lnTo>
                    <a:pt x="4591233" y="4353414"/>
                  </a:lnTo>
                  <a:close/>
                  <a:moveTo>
                    <a:pt x="2240265" y="4312688"/>
                  </a:moveTo>
                  <a:cubicBezTo>
                    <a:pt x="2384878" y="4508992"/>
                    <a:pt x="2575302" y="4676442"/>
                    <a:pt x="2743368" y="4824200"/>
                  </a:cubicBezTo>
                  <a:cubicBezTo>
                    <a:pt x="2758820" y="4837807"/>
                    <a:pt x="2774410" y="4851482"/>
                    <a:pt x="2790205" y="4865225"/>
                  </a:cubicBezTo>
                  <a:cubicBezTo>
                    <a:pt x="2965108" y="5018385"/>
                    <a:pt x="3163326" y="5191921"/>
                    <a:pt x="3294880" y="5389319"/>
                  </a:cubicBezTo>
                  <a:cubicBezTo>
                    <a:pt x="3445920" y="5615845"/>
                    <a:pt x="3487286" y="5840525"/>
                    <a:pt x="3421373" y="6076213"/>
                  </a:cubicBezTo>
                  <a:cubicBezTo>
                    <a:pt x="3359220" y="6298500"/>
                    <a:pt x="3218642" y="6472582"/>
                    <a:pt x="3014884" y="6579725"/>
                  </a:cubicBezTo>
                  <a:cubicBezTo>
                    <a:pt x="2878477" y="6651451"/>
                    <a:pt x="2721009" y="6688510"/>
                    <a:pt x="2558277" y="6688510"/>
                  </a:cubicBezTo>
                  <a:cubicBezTo>
                    <a:pt x="2495646" y="6688510"/>
                    <a:pt x="2432330" y="6683040"/>
                    <a:pt x="2369084" y="6671963"/>
                  </a:cubicBezTo>
                  <a:lnTo>
                    <a:pt x="2368673" y="6671895"/>
                  </a:lnTo>
                  <a:cubicBezTo>
                    <a:pt x="2355477" y="6667929"/>
                    <a:pt x="2342144" y="6664169"/>
                    <a:pt x="2328743" y="6660340"/>
                  </a:cubicBezTo>
                  <a:cubicBezTo>
                    <a:pt x="2279649" y="6646391"/>
                    <a:pt x="2228847" y="6631964"/>
                    <a:pt x="2182557" y="6608580"/>
                  </a:cubicBezTo>
                  <a:lnTo>
                    <a:pt x="2185292" y="6602289"/>
                  </a:lnTo>
                  <a:cubicBezTo>
                    <a:pt x="2432672" y="6691929"/>
                    <a:pt x="2700155" y="6675314"/>
                    <a:pt x="2919023" y="6556752"/>
                  </a:cubicBezTo>
                  <a:cubicBezTo>
                    <a:pt x="3122643" y="6446463"/>
                    <a:pt x="3256521" y="6272107"/>
                    <a:pt x="3306162" y="6052624"/>
                  </a:cubicBezTo>
                  <a:cubicBezTo>
                    <a:pt x="3361955" y="5806064"/>
                    <a:pt x="3299119" y="5526889"/>
                    <a:pt x="3138096" y="5305833"/>
                  </a:cubicBezTo>
                  <a:cubicBezTo>
                    <a:pt x="3012491" y="5133392"/>
                    <a:pt x="2856186" y="4982967"/>
                    <a:pt x="2704941" y="4837465"/>
                  </a:cubicBezTo>
                  <a:cubicBezTo>
                    <a:pt x="2538790" y="4677605"/>
                    <a:pt x="2366896" y="4512274"/>
                    <a:pt x="2234659" y="4316654"/>
                  </a:cubicBezTo>
                  <a:close/>
                  <a:moveTo>
                    <a:pt x="6753569" y="4144809"/>
                  </a:moveTo>
                  <a:lnTo>
                    <a:pt x="6702737" y="4363445"/>
                  </a:lnTo>
                  <a:lnTo>
                    <a:pt x="6751973" y="4154077"/>
                  </a:lnTo>
                  <a:close/>
                  <a:moveTo>
                    <a:pt x="5090323" y="4119263"/>
                  </a:moveTo>
                  <a:cubicBezTo>
                    <a:pt x="5037943" y="4122323"/>
                    <a:pt x="4977381" y="4146297"/>
                    <a:pt x="4906819" y="4191732"/>
                  </a:cubicBezTo>
                  <a:cubicBezTo>
                    <a:pt x="4796667" y="4262706"/>
                    <a:pt x="4690479" y="4342978"/>
                    <a:pt x="4587849" y="4420652"/>
                  </a:cubicBezTo>
                  <a:cubicBezTo>
                    <a:pt x="4471063" y="4509060"/>
                    <a:pt x="4350861" y="4599999"/>
                    <a:pt x="4222795" y="4678630"/>
                  </a:cubicBezTo>
                  <a:cubicBezTo>
                    <a:pt x="4301427" y="4639041"/>
                    <a:pt x="4377939" y="4594529"/>
                    <a:pt x="4452535" y="4551111"/>
                  </a:cubicBezTo>
                  <a:cubicBezTo>
                    <a:pt x="4551883" y="4493334"/>
                    <a:pt x="4654515" y="4433574"/>
                    <a:pt x="4761247" y="4385986"/>
                  </a:cubicBezTo>
                  <a:cubicBezTo>
                    <a:pt x="4823399" y="4358362"/>
                    <a:pt x="4893415" y="4333474"/>
                    <a:pt x="4961449" y="4333474"/>
                  </a:cubicBezTo>
                  <a:cubicBezTo>
                    <a:pt x="5032627" y="4333474"/>
                    <a:pt x="5101755" y="4360687"/>
                    <a:pt x="5157821" y="4440412"/>
                  </a:cubicBezTo>
                  <a:cubicBezTo>
                    <a:pt x="5237479" y="4553709"/>
                    <a:pt x="5261479" y="4715347"/>
                    <a:pt x="5272623" y="4827072"/>
                  </a:cubicBezTo>
                  <a:cubicBezTo>
                    <a:pt x="5323835" y="5341114"/>
                    <a:pt x="5149207" y="5908079"/>
                    <a:pt x="4816973" y="6306841"/>
                  </a:cubicBezTo>
                  <a:cubicBezTo>
                    <a:pt x="4638993" y="6520444"/>
                    <a:pt x="4418621" y="6673399"/>
                    <a:pt x="4176027" y="6752577"/>
                  </a:cubicBezTo>
                  <a:cubicBezTo>
                    <a:pt x="4208983" y="6744303"/>
                    <a:pt x="4241393" y="6734389"/>
                    <a:pt x="4273119" y="6724680"/>
                  </a:cubicBezTo>
                  <a:lnTo>
                    <a:pt x="4290487" y="6719347"/>
                  </a:lnTo>
                  <a:cubicBezTo>
                    <a:pt x="4768495" y="6535281"/>
                    <a:pt x="5137447" y="6075460"/>
                    <a:pt x="5302775" y="5457762"/>
                  </a:cubicBezTo>
                  <a:cubicBezTo>
                    <a:pt x="5380587" y="5167100"/>
                    <a:pt x="5402535" y="4871037"/>
                    <a:pt x="5366227" y="4601503"/>
                  </a:cubicBezTo>
                  <a:cubicBezTo>
                    <a:pt x="5347425" y="4461813"/>
                    <a:pt x="5325067" y="4327457"/>
                    <a:pt x="5258879" y="4218672"/>
                  </a:cubicBezTo>
                  <a:cubicBezTo>
                    <a:pt x="5226879" y="4166092"/>
                    <a:pt x="5186881" y="4133956"/>
                    <a:pt x="5140043" y="4123153"/>
                  </a:cubicBezTo>
                  <a:cubicBezTo>
                    <a:pt x="5124335" y="4119546"/>
                    <a:pt x="5107783" y="4118243"/>
                    <a:pt x="5090323" y="4119263"/>
                  </a:cubicBezTo>
                  <a:close/>
                  <a:moveTo>
                    <a:pt x="6794715" y="3890022"/>
                  </a:moveTo>
                  <a:lnTo>
                    <a:pt x="6765435" y="4075843"/>
                  </a:lnTo>
                  <a:lnTo>
                    <a:pt x="6789947" y="3933394"/>
                  </a:lnTo>
                  <a:close/>
                  <a:moveTo>
                    <a:pt x="6823495" y="3677775"/>
                  </a:moveTo>
                  <a:lnTo>
                    <a:pt x="6808255" y="3844388"/>
                  </a:lnTo>
                  <a:lnTo>
                    <a:pt x="6818849" y="3751896"/>
                  </a:lnTo>
                  <a:close/>
                  <a:moveTo>
                    <a:pt x="6818477" y="3626249"/>
                  </a:moveTo>
                  <a:lnTo>
                    <a:pt x="6799571" y="3845836"/>
                  </a:lnTo>
                  <a:lnTo>
                    <a:pt x="6814347" y="3711415"/>
                  </a:lnTo>
                  <a:close/>
                  <a:moveTo>
                    <a:pt x="6831911" y="3492599"/>
                  </a:moveTo>
                  <a:lnTo>
                    <a:pt x="6824881" y="3655652"/>
                  </a:lnTo>
                  <a:lnTo>
                    <a:pt x="6827257" y="3617743"/>
                  </a:lnTo>
                  <a:close/>
                  <a:moveTo>
                    <a:pt x="4911883" y="3471159"/>
                  </a:moveTo>
                  <a:lnTo>
                    <a:pt x="4910695" y="3487994"/>
                  </a:lnTo>
                  <a:lnTo>
                    <a:pt x="4911919" y="3472934"/>
                  </a:lnTo>
                  <a:close/>
                  <a:moveTo>
                    <a:pt x="6823629" y="3363436"/>
                  </a:moveTo>
                  <a:lnTo>
                    <a:pt x="6819663" y="3601823"/>
                  </a:lnTo>
                  <a:lnTo>
                    <a:pt x="6825169" y="3488335"/>
                  </a:lnTo>
                  <a:close/>
                  <a:moveTo>
                    <a:pt x="4909091" y="3333268"/>
                  </a:moveTo>
                  <a:lnTo>
                    <a:pt x="4909187" y="3335793"/>
                  </a:lnTo>
                  <a:lnTo>
                    <a:pt x="4909145" y="3333714"/>
                  </a:lnTo>
                  <a:close/>
                  <a:moveTo>
                    <a:pt x="6811203" y="3110247"/>
                  </a:moveTo>
                  <a:lnTo>
                    <a:pt x="6823393" y="3344153"/>
                  </a:lnTo>
                  <a:lnTo>
                    <a:pt x="6822409" y="3264350"/>
                  </a:lnTo>
                  <a:close/>
                  <a:moveTo>
                    <a:pt x="6783653" y="2870944"/>
                  </a:moveTo>
                  <a:lnTo>
                    <a:pt x="6808957" y="3079378"/>
                  </a:lnTo>
                  <a:lnTo>
                    <a:pt x="6806069" y="3039653"/>
                  </a:lnTo>
                  <a:close/>
                  <a:moveTo>
                    <a:pt x="4802831" y="2865684"/>
                  </a:moveTo>
                  <a:lnTo>
                    <a:pt x="4801883" y="2866081"/>
                  </a:lnTo>
                  <a:lnTo>
                    <a:pt x="4825619" y="2930625"/>
                  </a:lnTo>
                  <a:lnTo>
                    <a:pt x="4828323" y="2929676"/>
                  </a:lnTo>
                  <a:cubicBezTo>
                    <a:pt x="4947431" y="3251103"/>
                    <a:pt x="4949757" y="3596393"/>
                    <a:pt x="4834819" y="3901961"/>
                  </a:cubicBezTo>
                  <a:cubicBezTo>
                    <a:pt x="4826955" y="3923020"/>
                    <a:pt x="4818477" y="3944148"/>
                    <a:pt x="4809657" y="3964797"/>
                  </a:cubicBezTo>
                  <a:lnTo>
                    <a:pt x="4808285" y="3964236"/>
                  </a:lnTo>
                  <a:lnTo>
                    <a:pt x="4764461" y="4068248"/>
                  </a:lnTo>
                  <a:cubicBezTo>
                    <a:pt x="4946875" y="3733750"/>
                    <a:pt x="4976275" y="3349630"/>
                    <a:pt x="4853387" y="2989991"/>
                  </a:cubicBezTo>
                  <a:close/>
                  <a:moveTo>
                    <a:pt x="4791399" y="2837574"/>
                  </a:moveTo>
                  <a:lnTo>
                    <a:pt x="4797891" y="2855227"/>
                  </a:lnTo>
                  <a:lnTo>
                    <a:pt x="4798477" y="2854980"/>
                  </a:lnTo>
                  <a:close/>
                  <a:moveTo>
                    <a:pt x="6768187" y="2806463"/>
                  </a:moveTo>
                  <a:cubicBezTo>
                    <a:pt x="6843605" y="3295342"/>
                    <a:pt x="6821451" y="3828457"/>
                    <a:pt x="6696871" y="4334910"/>
                  </a:cubicBezTo>
                  <a:cubicBezTo>
                    <a:pt x="6661043" y="4480480"/>
                    <a:pt x="6618719" y="4616820"/>
                    <a:pt x="6568807" y="4747142"/>
                  </a:cubicBezTo>
                  <a:cubicBezTo>
                    <a:pt x="6585831" y="4705707"/>
                    <a:pt x="6601557" y="4664204"/>
                    <a:pt x="6615915" y="4622837"/>
                  </a:cubicBezTo>
                  <a:cubicBezTo>
                    <a:pt x="6815843" y="4059975"/>
                    <a:pt x="6868219" y="3423544"/>
                    <a:pt x="6768187" y="2806463"/>
                  </a:cubicBezTo>
                  <a:close/>
                  <a:moveTo>
                    <a:pt x="4725487" y="2700482"/>
                  </a:moveTo>
                  <a:cubicBezTo>
                    <a:pt x="4999055" y="3154352"/>
                    <a:pt x="5004387" y="3686921"/>
                    <a:pt x="4739709" y="4124999"/>
                  </a:cubicBezTo>
                  <a:cubicBezTo>
                    <a:pt x="4725829" y="4148794"/>
                    <a:pt x="4711127" y="4171426"/>
                    <a:pt x="4698615" y="4190365"/>
                  </a:cubicBezTo>
                  <a:lnTo>
                    <a:pt x="4692803" y="4186742"/>
                  </a:lnTo>
                  <a:cubicBezTo>
                    <a:pt x="4727137" y="4128991"/>
                    <a:pt x="4757329" y="4070013"/>
                    <a:pt x="4783377" y="4010080"/>
                  </a:cubicBezTo>
                  <a:lnTo>
                    <a:pt x="4841327" y="3849216"/>
                  </a:lnTo>
                  <a:lnTo>
                    <a:pt x="4845195" y="3837728"/>
                  </a:lnTo>
                  <a:lnTo>
                    <a:pt x="4863043" y="3763891"/>
                  </a:lnTo>
                  <a:lnTo>
                    <a:pt x="4878463" y="3693422"/>
                  </a:lnTo>
                  <a:lnTo>
                    <a:pt x="4894413" y="3587450"/>
                  </a:lnTo>
                  <a:lnTo>
                    <a:pt x="4895955" y="3569089"/>
                  </a:lnTo>
                  <a:lnTo>
                    <a:pt x="4903107" y="3453319"/>
                  </a:lnTo>
                  <a:lnTo>
                    <a:pt x="4899999" y="3331004"/>
                  </a:lnTo>
                  <a:lnTo>
                    <a:pt x="4899485" y="3320251"/>
                  </a:lnTo>
                  <a:lnTo>
                    <a:pt x="4886863" y="3207580"/>
                  </a:lnTo>
                  <a:lnTo>
                    <a:pt x="4874289" y="3137740"/>
                  </a:lnTo>
                  <a:lnTo>
                    <a:pt x="4859389" y="3062847"/>
                  </a:lnTo>
                  <a:lnTo>
                    <a:pt x="4803625" y="2886530"/>
                  </a:lnTo>
                  <a:cubicBezTo>
                    <a:pt x="4779771" y="2824874"/>
                    <a:pt x="4751743" y="2763882"/>
                    <a:pt x="4719539" y="2703832"/>
                  </a:cubicBezTo>
                  <a:close/>
                  <a:moveTo>
                    <a:pt x="459442" y="2647965"/>
                  </a:moveTo>
                  <a:cubicBezTo>
                    <a:pt x="457664" y="2647965"/>
                    <a:pt x="455887" y="2648034"/>
                    <a:pt x="454041" y="2648171"/>
                  </a:cubicBezTo>
                  <a:cubicBezTo>
                    <a:pt x="350794" y="2655487"/>
                    <a:pt x="243377" y="2873329"/>
                    <a:pt x="208780" y="2988336"/>
                  </a:cubicBezTo>
                  <a:cubicBezTo>
                    <a:pt x="151071" y="3180264"/>
                    <a:pt x="137123" y="3404328"/>
                    <a:pt x="169464" y="3619231"/>
                  </a:cubicBezTo>
                  <a:cubicBezTo>
                    <a:pt x="191413" y="3764869"/>
                    <a:pt x="225668" y="3878577"/>
                    <a:pt x="271274" y="3957276"/>
                  </a:cubicBezTo>
                  <a:cubicBezTo>
                    <a:pt x="287274" y="3984831"/>
                    <a:pt x="339923" y="4058471"/>
                    <a:pt x="369256" y="4075770"/>
                  </a:cubicBezTo>
                  <a:cubicBezTo>
                    <a:pt x="419511" y="4105444"/>
                    <a:pt x="453904" y="4090128"/>
                    <a:pt x="483578" y="4069206"/>
                  </a:cubicBezTo>
                  <a:cubicBezTo>
                    <a:pt x="516125" y="4046232"/>
                    <a:pt x="543270" y="4015463"/>
                    <a:pt x="562141" y="3980318"/>
                  </a:cubicBezTo>
                  <a:cubicBezTo>
                    <a:pt x="642550" y="3830441"/>
                    <a:pt x="644601" y="3597419"/>
                    <a:pt x="646106" y="3427234"/>
                  </a:cubicBezTo>
                  <a:cubicBezTo>
                    <a:pt x="646311" y="3405696"/>
                    <a:pt x="646447" y="3385115"/>
                    <a:pt x="646789" y="3365833"/>
                  </a:cubicBezTo>
                  <a:lnTo>
                    <a:pt x="646994" y="3351885"/>
                  </a:lnTo>
                  <a:cubicBezTo>
                    <a:pt x="650413" y="3154692"/>
                    <a:pt x="654242" y="2931243"/>
                    <a:pt x="572466" y="2754767"/>
                  </a:cubicBezTo>
                  <a:cubicBezTo>
                    <a:pt x="539714" y="2683862"/>
                    <a:pt x="501698" y="2647965"/>
                    <a:pt x="459442" y="2647965"/>
                  </a:cubicBezTo>
                  <a:close/>
                  <a:moveTo>
                    <a:pt x="4720663" y="2646624"/>
                  </a:moveTo>
                  <a:lnTo>
                    <a:pt x="4739039" y="2670782"/>
                  </a:lnTo>
                  <a:lnTo>
                    <a:pt x="4725795" y="2652560"/>
                  </a:lnTo>
                  <a:close/>
                  <a:moveTo>
                    <a:pt x="453562" y="2641333"/>
                  </a:moveTo>
                  <a:cubicBezTo>
                    <a:pt x="501082" y="2637983"/>
                    <a:pt x="543201" y="2675110"/>
                    <a:pt x="578756" y="2751895"/>
                  </a:cubicBezTo>
                  <a:cubicBezTo>
                    <a:pt x="661216" y="2929807"/>
                    <a:pt x="657319" y="3154145"/>
                    <a:pt x="653900" y="3352022"/>
                  </a:cubicBezTo>
                  <a:lnTo>
                    <a:pt x="653627" y="3365970"/>
                  </a:lnTo>
                  <a:cubicBezTo>
                    <a:pt x="653285" y="3385252"/>
                    <a:pt x="653148" y="3405764"/>
                    <a:pt x="652943" y="3427302"/>
                  </a:cubicBezTo>
                  <a:cubicBezTo>
                    <a:pt x="651439" y="3598171"/>
                    <a:pt x="649388" y="3832219"/>
                    <a:pt x="568158" y="3983532"/>
                  </a:cubicBezTo>
                  <a:cubicBezTo>
                    <a:pt x="548808" y="4019566"/>
                    <a:pt x="520911" y="4051155"/>
                    <a:pt x="487544" y="4074744"/>
                  </a:cubicBezTo>
                  <a:cubicBezTo>
                    <a:pt x="468741" y="4088077"/>
                    <a:pt x="448024" y="4099291"/>
                    <a:pt x="422862" y="4099291"/>
                  </a:cubicBezTo>
                  <a:cubicBezTo>
                    <a:pt x="406110" y="4099291"/>
                    <a:pt x="387375" y="4094299"/>
                    <a:pt x="365905" y="4081650"/>
                  </a:cubicBezTo>
                  <a:cubicBezTo>
                    <a:pt x="335547" y="4063736"/>
                    <a:pt x="281736" y="3988728"/>
                    <a:pt x="265463" y="3960695"/>
                  </a:cubicBezTo>
                  <a:cubicBezTo>
                    <a:pt x="219378" y="3881243"/>
                    <a:pt x="184849" y="3766647"/>
                    <a:pt x="162764" y="3620188"/>
                  </a:cubicBezTo>
                  <a:cubicBezTo>
                    <a:pt x="130285" y="3404328"/>
                    <a:pt x="144302" y="3179238"/>
                    <a:pt x="202284" y="2986353"/>
                  </a:cubicBezTo>
                  <a:cubicBezTo>
                    <a:pt x="233737" y="2881602"/>
                    <a:pt x="340743" y="2649401"/>
                    <a:pt x="453562" y="2641333"/>
                  </a:cubicBezTo>
                  <a:close/>
                  <a:moveTo>
                    <a:pt x="4596327" y="2505477"/>
                  </a:moveTo>
                  <a:cubicBezTo>
                    <a:pt x="4799675" y="2761130"/>
                    <a:pt x="4915775" y="2990460"/>
                    <a:pt x="4960151" y="3222797"/>
                  </a:cubicBezTo>
                  <a:cubicBezTo>
                    <a:pt x="5015671" y="3513181"/>
                    <a:pt x="4946611" y="3827911"/>
                    <a:pt x="4765829" y="4109000"/>
                  </a:cubicBezTo>
                  <a:cubicBezTo>
                    <a:pt x="4717761" y="4183733"/>
                    <a:pt x="4665933" y="4255254"/>
                    <a:pt x="4610891" y="4323013"/>
                  </a:cubicBezTo>
                  <a:cubicBezTo>
                    <a:pt x="4699539" y="4225921"/>
                    <a:pt x="4781727" y="4126008"/>
                    <a:pt x="4850461" y="4018660"/>
                  </a:cubicBezTo>
                  <a:lnTo>
                    <a:pt x="4926193" y="3881246"/>
                  </a:lnTo>
                  <a:lnTo>
                    <a:pt x="4977261" y="3760704"/>
                  </a:lnTo>
                  <a:cubicBezTo>
                    <a:pt x="5008447" y="3672936"/>
                    <a:pt x="5027511" y="3585472"/>
                    <a:pt x="5034419" y="3498464"/>
                  </a:cubicBezTo>
                  <a:lnTo>
                    <a:pt x="5035597" y="3374851"/>
                  </a:lnTo>
                  <a:lnTo>
                    <a:pt x="5035017" y="3363438"/>
                  </a:lnTo>
                  <a:lnTo>
                    <a:pt x="5025893" y="3294099"/>
                  </a:lnTo>
                  <a:lnTo>
                    <a:pt x="5014423" y="3227052"/>
                  </a:lnTo>
                  <a:cubicBezTo>
                    <a:pt x="4979381" y="3074593"/>
                    <a:pt x="4907913" y="2918631"/>
                    <a:pt x="4800973" y="2763387"/>
                  </a:cubicBezTo>
                  <a:cubicBezTo>
                    <a:pt x="4740463" y="2675525"/>
                    <a:pt x="4672907" y="2590399"/>
                    <a:pt x="4596327" y="2505477"/>
                  </a:cubicBezTo>
                  <a:close/>
                  <a:moveTo>
                    <a:pt x="552295" y="2298569"/>
                  </a:moveTo>
                  <a:cubicBezTo>
                    <a:pt x="536022" y="2298569"/>
                    <a:pt x="518997" y="2301373"/>
                    <a:pt x="501424" y="2306979"/>
                  </a:cubicBezTo>
                  <a:cubicBezTo>
                    <a:pt x="338966" y="2358808"/>
                    <a:pt x="249463" y="2581505"/>
                    <a:pt x="201396" y="2701161"/>
                  </a:cubicBezTo>
                  <a:cubicBezTo>
                    <a:pt x="86252" y="2987651"/>
                    <a:pt x="51723" y="3347303"/>
                    <a:pt x="104098" y="3713724"/>
                  </a:cubicBezTo>
                  <a:cubicBezTo>
                    <a:pt x="127209" y="3875431"/>
                    <a:pt x="230318" y="4316654"/>
                    <a:pt x="427238" y="4414909"/>
                  </a:cubicBezTo>
                  <a:cubicBezTo>
                    <a:pt x="483852" y="4443148"/>
                    <a:pt x="544227" y="4440071"/>
                    <a:pt x="606722" y="4405678"/>
                  </a:cubicBezTo>
                  <a:cubicBezTo>
                    <a:pt x="621286" y="4397678"/>
                    <a:pt x="634140" y="4386601"/>
                    <a:pt x="644875" y="4372858"/>
                  </a:cubicBezTo>
                  <a:cubicBezTo>
                    <a:pt x="733899" y="4258809"/>
                    <a:pt x="754343" y="4086231"/>
                    <a:pt x="770685" y="3947566"/>
                  </a:cubicBezTo>
                  <a:lnTo>
                    <a:pt x="771437" y="3941276"/>
                  </a:lnTo>
                  <a:cubicBezTo>
                    <a:pt x="787984" y="3801449"/>
                    <a:pt x="798171" y="3657930"/>
                    <a:pt x="801727" y="3514822"/>
                  </a:cubicBezTo>
                  <a:cubicBezTo>
                    <a:pt x="802479" y="3483574"/>
                    <a:pt x="803368" y="3452190"/>
                    <a:pt x="804257" y="3420601"/>
                  </a:cubicBezTo>
                  <a:cubicBezTo>
                    <a:pt x="812325" y="3131307"/>
                    <a:pt x="820735" y="2832235"/>
                    <a:pt x="752976" y="2551967"/>
                  </a:cubicBezTo>
                  <a:cubicBezTo>
                    <a:pt x="732532" y="2467387"/>
                    <a:pt x="692464" y="2357714"/>
                    <a:pt x="617730" y="2315663"/>
                  </a:cubicBezTo>
                  <a:cubicBezTo>
                    <a:pt x="597491" y="2304313"/>
                    <a:pt x="575611" y="2298569"/>
                    <a:pt x="552295" y="2298569"/>
                  </a:cubicBezTo>
                  <a:close/>
                  <a:moveTo>
                    <a:pt x="563381" y="2292151"/>
                  </a:moveTo>
                  <a:cubicBezTo>
                    <a:pt x="583714" y="2293698"/>
                    <a:pt x="602996" y="2299560"/>
                    <a:pt x="621081" y="2309714"/>
                  </a:cubicBezTo>
                  <a:cubicBezTo>
                    <a:pt x="697934" y="2352927"/>
                    <a:pt x="738822" y="2464447"/>
                    <a:pt x="759608" y="2550394"/>
                  </a:cubicBezTo>
                  <a:cubicBezTo>
                    <a:pt x="827573" y="2831552"/>
                    <a:pt x="819231" y="3131102"/>
                    <a:pt x="811094" y="3420806"/>
                  </a:cubicBezTo>
                  <a:cubicBezTo>
                    <a:pt x="810205" y="3452327"/>
                    <a:pt x="809317" y="3483780"/>
                    <a:pt x="808564" y="3514959"/>
                  </a:cubicBezTo>
                  <a:cubicBezTo>
                    <a:pt x="805009" y="3658272"/>
                    <a:pt x="794821" y="3801996"/>
                    <a:pt x="778206" y="3942028"/>
                  </a:cubicBezTo>
                  <a:lnTo>
                    <a:pt x="777454" y="3948250"/>
                  </a:lnTo>
                  <a:cubicBezTo>
                    <a:pt x="760976" y="4087803"/>
                    <a:pt x="740395" y="4261407"/>
                    <a:pt x="650208" y="4376961"/>
                  </a:cubicBezTo>
                  <a:cubicBezTo>
                    <a:pt x="638858" y="4391456"/>
                    <a:pt x="625320" y="4403148"/>
                    <a:pt x="609935" y="4411558"/>
                  </a:cubicBezTo>
                  <a:cubicBezTo>
                    <a:pt x="574586" y="4431182"/>
                    <a:pt x="539783" y="4440891"/>
                    <a:pt x="505869" y="4440891"/>
                  </a:cubicBezTo>
                  <a:cubicBezTo>
                    <a:pt x="477972" y="4440891"/>
                    <a:pt x="450690" y="4434259"/>
                    <a:pt x="424161" y="4421063"/>
                  </a:cubicBezTo>
                  <a:cubicBezTo>
                    <a:pt x="224643" y="4321509"/>
                    <a:pt x="120576" y="3877414"/>
                    <a:pt x="97329" y="3714682"/>
                  </a:cubicBezTo>
                  <a:cubicBezTo>
                    <a:pt x="44749" y="3347030"/>
                    <a:pt x="79483" y="2986215"/>
                    <a:pt x="195037" y="2698631"/>
                  </a:cubicBezTo>
                  <a:cubicBezTo>
                    <a:pt x="243514" y="2577949"/>
                    <a:pt x="333769" y="2353338"/>
                    <a:pt x="499373" y="2300484"/>
                  </a:cubicBezTo>
                  <a:cubicBezTo>
                    <a:pt x="521664" y="2293373"/>
                    <a:pt x="543048" y="2290604"/>
                    <a:pt x="563381" y="2292151"/>
                  </a:cubicBezTo>
                  <a:close/>
                  <a:moveTo>
                    <a:pt x="4171301" y="2134699"/>
                  </a:moveTo>
                  <a:lnTo>
                    <a:pt x="4176681" y="2137960"/>
                  </a:lnTo>
                  <a:lnTo>
                    <a:pt x="4173137" y="2143806"/>
                  </a:lnTo>
                  <a:lnTo>
                    <a:pt x="4167757" y="2140546"/>
                  </a:lnTo>
                  <a:close/>
                  <a:moveTo>
                    <a:pt x="640567" y="2053650"/>
                  </a:moveTo>
                  <a:cubicBezTo>
                    <a:pt x="591337" y="2053650"/>
                    <a:pt x="538962" y="2073958"/>
                    <a:pt x="484194" y="2114436"/>
                  </a:cubicBezTo>
                  <a:cubicBezTo>
                    <a:pt x="319889" y="2235733"/>
                    <a:pt x="228198" y="2449336"/>
                    <a:pt x="166661" y="2621846"/>
                  </a:cubicBezTo>
                  <a:cubicBezTo>
                    <a:pt x="36612" y="2986557"/>
                    <a:pt x="5980" y="3422994"/>
                    <a:pt x="80509" y="3850747"/>
                  </a:cubicBezTo>
                  <a:cubicBezTo>
                    <a:pt x="123722" y="4098948"/>
                    <a:pt x="263480" y="4677536"/>
                    <a:pt x="626892" y="4689981"/>
                  </a:cubicBezTo>
                  <a:cubicBezTo>
                    <a:pt x="648499" y="4690665"/>
                    <a:pt x="670105" y="4683895"/>
                    <a:pt x="687678" y="4670767"/>
                  </a:cubicBezTo>
                  <a:cubicBezTo>
                    <a:pt x="865999" y="4537778"/>
                    <a:pt x="885828" y="4279663"/>
                    <a:pt x="900255" y="4091154"/>
                  </a:cubicBezTo>
                  <a:cubicBezTo>
                    <a:pt x="917554" y="3865721"/>
                    <a:pt x="922887" y="3642409"/>
                    <a:pt x="926785" y="3433045"/>
                  </a:cubicBezTo>
                  <a:cubicBezTo>
                    <a:pt x="928152" y="3359338"/>
                    <a:pt x="931092" y="3285287"/>
                    <a:pt x="934169" y="3206930"/>
                  </a:cubicBezTo>
                  <a:cubicBezTo>
                    <a:pt x="946135" y="2901157"/>
                    <a:pt x="958579" y="2584992"/>
                    <a:pt x="877555" y="2302740"/>
                  </a:cubicBezTo>
                  <a:cubicBezTo>
                    <a:pt x="841521" y="2177204"/>
                    <a:pt x="775539" y="2089752"/>
                    <a:pt x="696635" y="2062949"/>
                  </a:cubicBezTo>
                  <a:cubicBezTo>
                    <a:pt x="678447" y="2056727"/>
                    <a:pt x="659712" y="2053650"/>
                    <a:pt x="640567" y="2053650"/>
                  </a:cubicBezTo>
                  <a:close/>
                  <a:moveTo>
                    <a:pt x="647359" y="2046977"/>
                  </a:moveTo>
                  <a:cubicBezTo>
                    <a:pt x="664917" y="2047633"/>
                    <a:pt x="682105" y="2050813"/>
                    <a:pt x="698891" y="2056522"/>
                  </a:cubicBezTo>
                  <a:cubicBezTo>
                    <a:pt x="779984" y="2084077"/>
                    <a:pt x="847538" y="2173170"/>
                    <a:pt x="884187" y="2300894"/>
                  </a:cubicBezTo>
                  <a:cubicBezTo>
                    <a:pt x="965485" y="2584240"/>
                    <a:pt x="953041" y="2900952"/>
                    <a:pt x="941075" y="3207271"/>
                  </a:cubicBezTo>
                  <a:cubicBezTo>
                    <a:pt x="937998" y="3285630"/>
                    <a:pt x="935126" y="3359611"/>
                    <a:pt x="933690" y="3433250"/>
                  </a:cubicBezTo>
                  <a:cubicBezTo>
                    <a:pt x="929725" y="3642751"/>
                    <a:pt x="924460" y="3866200"/>
                    <a:pt x="907093" y="4091769"/>
                  </a:cubicBezTo>
                  <a:cubicBezTo>
                    <a:pt x="892529" y="4281578"/>
                    <a:pt x="872563" y="4541539"/>
                    <a:pt x="691780" y="4676306"/>
                  </a:cubicBezTo>
                  <a:cubicBezTo>
                    <a:pt x="673866" y="4689639"/>
                    <a:pt x="652054" y="4696886"/>
                    <a:pt x="630038" y="4696886"/>
                  </a:cubicBezTo>
                  <a:cubicBezTo>
                    <a:pt x="628875" y="4696886"/>
                    <a:pt x="627781" y="4696886"/>
                    <a:pt x="626619" y="4696818"/>
                  </a:cubicBezTo>
                  <a:cubicBezTo>
                    <a:pt x="258215" y="4684169"/>
                    <a:pt x="117226" y="4101752"/>
                    <a:pt x="73740" y="3851910"/>
                  </a:cubicBezTo>
                  <a:cubicBezTo>
                    <a:pt x="-926" y="3423063"/>
                    <a:pt x="29775" y="2985395"/>
                    <a:pt x="160234" y="2619589"/>
                  </a:cubicBezTo>
                  <a:cubicBezTo>
                    <a:pt x="222113" y="2446122"/>
                    <a:pt x="314351" y="2231357"/>
                    <a:pt x="480160" y="2108966"/>
                  </a:cubicBezTo>
                  <a:cubicBezTo>
                    <a:pt x="538672" y="2065736"/>
                    <a:pt x="594684" y="2045006"/>
                    <a:pt x="647359" y="2046977"/>
                  </a:cubicBezTo>
                  <a:close/>
                  <a:moveTo>
                    <a:pt x="741694" y="1838202"/>
                  </a:moveTo>
                  <a:cubicBezTo>
                    <a:pt x="732258" y="1838202"/>
                    <a:pt x="722754" y="1838885"/>
                    <a:pt x="713113" y="1840253"/>
                  </a:cubicBezTo>
                  <a:cubicBezTo>
                    <a:pt x="519954" y="1867329"/>
                    <a:pt x="338009" y="2155529"/>
                    <a:pt x="303479" y="2212964"/>
                  </a:cubicBezTo>
                  <a:cubicBezTo>
                    <a:pt x="12066" y="2698289"/>
                    <a:pt x="6596" y="3302928"/>
                    <a:pt x="29228" y="3620119"/>
                  </a:cubicBezTo>
                  <a:cubicBezTo>
                    <a:pt x="70731" y="4201511"/>
                    <a:pt x="234352" y="4617367"/>
                    <a:pt x="502382" y="4822833"/>
                  </a:cubicBezTo>
                  <a:cubicBezTo>
                    <a:pt x="608773" y="4904405"/>
                    <a:pt x="700464" y="4927652"/>
                    <a:pt x="774992" y="4892097"/>
                  </a:cubicBezTo>
                  <a:cubicBezTo>
                    <a:pt x="1004185" y="4782629"/>
                    <a:pt x="1020595" y="4146332"/>
                    <a:pt x="1025928" y="3937242"/>
                  </a:cubicBezTo>
                  <a:lnTo>
                    <a:pt x="1026270" y="3923704"/>
                  </a:lnTo>
                  <a:cubicBezTo>
                    <a:pt x="1037894" y="3480635"/>
                    <a:pt x="1045210" y="3028608"/>
                    <a:pt x="1048013" y="2580069"/>
                  </a:cubicBezTo>
                  <a:lnTo>
                    <a:pt x="1048013" y="2580001"/>
                  </a:lnTo>
                  <a:cubicBezTo>
                    <a:pt x="1054783" y="2359151"/>
                    <a:pt x="1045483" y="2048386"/>
                    <a:pt x="887127" y="1900423"/>
                  </a:cubicBezTo>
                  <a:cubicBezTo>
                    <a:pt x="842889" y="1859056"/>
                    <a:pt x="794001" y="1838202"/>
                    <a:pt x="741694" y="1838202"/>
                  </a:cubicBezTo>
                  <a:close/>
                  <a:moveTo>
                    <a:pt x="760301" y="1832095"/>
                  </a:moveTo>
                  <a:cubicBezTo>
                    <a:pt x="807402" y="1836454"/>
                    <a:pt x="851504" y="1857620"/>
                    <a:pt x="891913" y="1895363"/>
                  </a:cubicBezTo>
                  <a:cubicBezTo>
                    <a:pt x="1052253" y="2045173"/>
                    <a:pt x="1061757" y="2357919"/>
                    <a:pt x="1054919" y="2580069"/>
                  </a:cubicBezTo>
                  <a:cubicBezTo>
                    <a:pt x="1052116" y="3028608"/>
                    <a:pt x="1044800" y="3480703"/>
                    <a:pt x="1033176" y="3923772"/>
                  </a:cubicBezTo>
                  <a:lnTo>
                    <a:pt x="1032834" y="3937311"/>
                  </a:lnTo>
                  <a:cubicBezTo>
                    <a:pt x="1027433" y="4147427"/>
                    <a:pt x="1011022" y="4786868"/>
                    <a:pt x="778001" y="4898114"/>
                  </a:cubicBezTo>
                  <a:cubicBezTo>
                    <a:pt x="754412" y="4909465"/>
                    <a:pt x="729318" y="4915071"/>
                    <a:pt x="702720" y="4915071"/>
                  </a:cubicBezTo>
                  <a:cubicBezTo>
                    <a:pt x="642140" y="4915071"/>
                    <a:pt x="573697" y="4886080"/>
                    <a:pt x="498279" y="4828235"/>
                  </a:cubicBezTo>
                  <a:cubicBezTo>
                    <a:pt x="343684" y="4709741"/>
                    <a:pt x="223754" y="4524377"/>
                    <a:pt x="141978" y="4277270"/>
                  </a:cubicBezTo>
                  <a:cubicBezTo>
                    <a:pt x="80509" y="4091701"/>
                    <a:pt x="40304" y="3870713"/>
                    <a:pt x="22459" y="3620530"/>
                  </a:cubicBezTo>
                  <a:cubicBezTo>
                    <a:pt x="19621" y="3580779"/>
                    <a:pt x="17225" y="3536525"/>
                    <a:pt x="15775" y="3488565"/>
                  </a:cubicBezTo>
                  <a:lnTo>
                    <a:pt x="14837" y="3344749"/>
                  </a:lnTo>
                  <a:lnTo>
                    <a:pt x="16023" y="3306397"/>
                  </a:lnTo>
                  <a:lnTo>
                    <a:pt x="22471" y="3162687"/>
                  </a:lnTo>
                  <a:cubicBezTo>
                    <a:pt x="44247" y="2864660"/>
                    <a:pt x="114935" y="2513737"/>
                    <a:pt x="297667" y="2209340"/>
                  </a:cubicBezTo>
                  <a:cubicBezTo>
                    <a:pt x="332470" y="2151359"/>
                    <a:pt x="515988" y="1860834"/>
                    <a:pt x="712224" y="1833347"/>
                  </a:cubicBezTo>
                  <a:cubicBezTo>
                    <a:pt x="728566" y="1831057"/>
                    <a:pt x="744600" y="1830642"/>
                    <a:pt x="760301" y="1832095"/>
                  </a:cubicBezTo>
                  <a:close/>
                  <a:moveTo>
                    <a:pt x="6409151" y="1761152"/>
                  </a:moveTo>
                  <a:cubicBezTo>
                    <a:pt x="6593695" y="2117588"/>
                    <a:pt x="6705487" y="2565442"/>
                    <a:pt x="6741999" y="3095414"/>
                  </a:cubicBezTo>
                  <a:cubicBezTo>
                    <a:pt x="6778101" y="3619161"/>
                    <a:pt x="6724427" y="4138127"/>
                    <a:pt x="6586855" y="4596307"/>
                  </a:cubicBezTo>
                  <a:cubicBezTo>
                    <a:pt x="6527371" y="4794389"/>
                    <a:pt x="6459475" y="4968198"/>
                    <a:pt x="6381185" y="5122041"/>
                  </a:cubicBezTo>
                  <a:cubicBezTo>
                    <a:pt x="6391441" y="5103512"/>
                    <a:pt x="6401767" y="5084777"/>
                    <a:pt x="6412159" y="5065837"/>
                  </a:cubicBezTo>
                  <a:cubicBezTo>
                    <a:pt x="6800595" y="4285133"/>
                    <a:pt x="6885995" y="3273462"/>
                    <a:pt x="6640531" y="2359565"/>
                  </a:cubicBezTo>
                  <a:cubicBezTo>
                    <a:pt x="6576943" y="2122578"/>
                    <a:pt x="6500703" y="1925248"/>
                    <a:pt x="6409151" y="1761152"/>
                  </a:cubicBezTo>
                  <a:close/>
                  <a:moveTo>
                    <a:pt x="857463" y="1674167"/>
                  </a:moveTo>
                  <a:cubicBezTo>
                    <a:pt x="840491" y="1672645"/>
                    <a:pt x="822838" y="1672667"/>
                    <a:pt x="804530" y="1674239"/>
                  </a:cubicBezTo>
                  <a:lnTo>
                    <a:pt x="742984" y="1685988"/>
                  </a:lnTo>
                  <a:lnTo>
                    <a:pt x="736702" y="1687641"/>
                  </a:lnTo>
                  <a:cubicBezTo>
                    <a:pt x="674122" y="1709110"/>
                    <a:pt x="616760" y="1743520"/>
                    <a:pt x="564420" y="1786662"/>
                  </a:cubicBezTo>
                  <a:lnTo>
                    <a:pt x="500196" y="1847424"/>
                  </a:lnTo>
                  <a:lnTo>
                    <a:pt x="466914" y="1884626"/>
                  </a:lnTo>
                  <a:lnTo>
                    <a:pt x="453169" y="1901084"/>
                  </a:lnTo>
                  <a:lnTo>
                    <a:pt x="396451" y="1978817"/>
                  </a:lnTo>
                  <a:lnTo>
                    <a:pt x="372005" y="2017384"/>
                  </a:lnTo>
                  <a:lnTo>
                    <a:pt x="326448" y="2091632"/>
                  </a:lnTo>
                  <a:lnTo>
                    <a:pt x="273124" y="2192650"/>
                  </a:lnTo>
                  <a:lnTo>
                    <a:pt x="247108" y="2247632"/>
                  </a:lnTo>
                  <a:lnTo>
                    <a:pt x="214596" y="2321566"/>
                  </a:lnTo>
                  <a:lnTo>
                    <a:pt x="154321" y="2483600"/>
                  </a:lnTo>
                  <a:cubicBezTo>
                    <a:pt x="133371" y="2547003"/>
                    <a:pt x="114603" y="2611557"/>
                    <a:pt x="98048" y="2676973"/>
                  </a:cubicBezTo>
                  <a:lnTo>
                    <a:pt x="56978" y="2866657"/>
                  </a:lnTo>
                  <a:lnTo>
                    <a:pt x="53926" y="2883283"/>
                  </a:lnTo>
                  <a:lnTo>
                    <a:pt x="37000" y="2999125"/>
                  </a:lnTo>
                  <a:lnTo>
                    <a:pt x="21223" y="3138349"/>
                  </a:lnTo>
                  <a:lnTo>
                    <a:pt x="16023" y="3306397"/>
                  </a:lnTo>
                  <a:lnTo>
                    <a:pt x="14769" y="3334360"/>
                  </a:lnTo>
                  <a:lnTo>
                    <a:pt x="14837" y="3344749"/>
                  </a:lnTo>
                  <a:lnTo>
                    <a:pt x="11576" y="3450114"/>
                  </a:lnTo>
                  <a:cubicBezTo>
                    <a:pt x="13322" y="3555704"/>
                    <a:pt x="20061" y="3662738"/>
                    <a:pt x="31894" y="3770544"/>
                  </a:cubicBezTo>
                  <a:cubicBezTo>
                    <a:pt x="35792" y="3806133"/>
                    <a:pt x="40322" y="3840885"/>
                    <a:pt x="45458" y="3876901"/>
                  </a:cubicBezTo>
                  <a:lnTo>
                    <a:pt x="50657" y="3911331"/>
                  </a:lnTo>
                  <a:lnTo>
                    <a:pt x="70123" y="4022832"/>
                  </a:lnTo>
                  <a:lnTo>
                    <a:pt x="108079" y="4185573"/>
                  </a:lnTo>
                  <a:cubicBezTo>
                    <a:pt x="141467" y="4309994"/>
                    <a:pt x="181172" y="4423894"/>
                    <a:pt x="227756" y="4528897"/>
                  </a:cubicBezTo>
                  <a:lnTo>
                    <a:pt x="292724" y="4659539"/>
                  </a:lnTo>
                  <a:lnTo>
                    <a:pt x="346672" y="4751963"/>
                  </a:lnTo>
                  <a:lnTo>
                    <a:pt x="348266" y="4754392"/>
                  </a:lnTo>
                  <a:lnTo>
                    <a:pt x="374282" y="4791764"/>
                  </a:lnTo>
                  <a:cubicBezTo>
                    <a:pt x="428170" y="4866077"/>
                    <a:pt x="523906" y="4981004"/>
                    <a:pt x="636637" y="5040611"/>
                  </a:cubicBezTo>
                  <a:lnTo>
                    <a:pt x="705659" y="5068782"/>
                  </a:lnTo>
                  <a:lnTo>
                    <a:pt x="707394" y="5069153"/>
                  </a:lnTo>
                  <a:lnTo>
                    <a:pt x="760498" y="5076841"/>
                  </a:lnTo>
                  <a:lnTo>
                    <a:pt x="785192" y="5077976"/>
                  </a:lnTo>
                  <a:cubicBezTo>
                    <a:pt x="800927" y="5077331"/>
                    <a:pt x="816863" y="5075274"/>
                    <a:pt x="832974" y="5071650"/>
                  </a:cubicBezTo>
                  <a:lnTo>
                    <a:pt x="858671" y="5063368"/>
                  </a:lnTo>
                  <a:lnTo>
                    <a:pt x="909144" y="5040470"/>
                  </a:lnTo>
                  <a:lnTo>
                    <a:pt x="962505" y="4995838"/>
                  </a:lnTo>
                  <a:lnTo>
                    <a:pt x="980196" y="4979140"/>
                  </a:lnTo>
                  <a:lnTo>
                    <a:pt x="1007848" y="4940606"/>
                  </a:lnTo>
                  <a:lnTo>
                    <a:pt x="1039248" y="4887678"/>
                  </a:lnTo>
                  <a:lnTo>
                    <a:pt x="1043425" y="4878388"/>
                  </a:lnTo>
                  <a:lnTo>
                    <a:pt x="1076534" y="4785296"/>
                  </a:lnTo>
                  <a:cubicBezTo>
                    <a:pt x="1114491" y="4647264"/>
                    <a:pt x="1119636" y="4489199"/>
                    <a:pt x="1123226" y="4378739"/>
                  </a:cubicBezTo>
                  <a:lnTo>
                    <a:pt x="1123362" y="4374500"/>
                  </a:lnTo>
                  <a:cubicBezTo>
                    <a:pt x="1129379" y="4189135"/>
                    <a:pt x="1127944" y="4000489"/>
                    <a:pt x="1126508" y="3818065"/>
                  </a:cubicBezTo>
                  <a:cubicBezTo>
                    <a:pt x="1125961" y="3750100"/>
                    <a:pt x="1125414" y="3679811"/>
                    <a:pt x="1125277" y="3610752"/>
                  </a:cubicBezTo>
                  <a:lnTo>
                    <a:pt x="1125850" y="3583738"/>
                  </a:lnTo>
                  <a:lnTo>
                    <a:pt x="1125413" y="3514753"/>
                  </a:lnTo>
                  <a:cubicBezTo>
                    <a:pt x="1126439" y="3350311"/>
                    <a:pt x="1135875" y="3181426"/>
                    <a:pt x="1145037" y="3018146"/>
                  </a:cubicBezTo>
                  <a:lnTo>
                    <a:pt x="1151716" y="2891354"/>
                  </a:lnTo>
                  <a:lnTo>
                    <a:pt x="1160008" y="2696527"/>
                  </a:lnTo>
                  <a:lnTo>
                    <a:pt x="1163110" y="2601095"/>
                  </a:lnTo>
                  <a:lnTo>
                    <a:pt x="1163338" y="2463638"/>
                  </a:lnTo>
                  <a:lnTo>
                    <a:pt x="1162799" y="2396037"/>
                  </a:lnTo>
                  <a:lnTo>
                    <a:pt x="1155415" y="2242928"/>
                  </a:lnTo>
                  <a:lnTo>
                    <a:pt x="1149818" y="2162752"/>
                  </a:lnTo>
                  <a:lnTo>
                    <a:pt x="1144466" y="2110173"/>
                  </a:lnTo>
                  <a:cubicBezTo>
                    <a:pt x="1141046" y="2083189"/>
                    <a:pt x="1137084" y="2057507"/>
                    <a:pt x="1132574" y="2033112"/>
                  </a:cubicBezTo>
                  <a:lnTo>
                    <a:pt x="1120501" y="1977948"/>
                  </a:lnTo>
                  <a:lnTo>
                    <a:pt x="1102662" y="1919106"/>
                  </a:lnTo>
                  <a:cubicBezTo>
                    <a:pt x="1073893" y="1836407"/>
                    <a:pt x="1027706" y="1751195"/>
                    <a:pt x="954066" y="1704392"/>
                  </a:cubicBezTo>
                  <a:lnTo>
                    <a:pt x="921211" y="1689497"/>
                  </a:lnTo>
                  <a:lnTo>
                    <a:pt x="906306" y="1683350"/>
                  </a:lnTo>
                  <a:cubicBezTo>
                    <a:pt x="890726" y="1678752"/>
                    <a:pt x="874435" y="1675688"/>
                    <a:pt x="857463" y="1674167"/>
                  </a:cubicBezTo>
                  <a:close/>
                  <a:moveTo>
                    <a:pt x="6329563" y="1620435"/>
                  </a:moveTo>
                  <a:cubicBezTo>
                    <a:pt x="6395101" y="1714656"/>
                    <a:pt x="6453835" y="1822071"/>
                    <a:pt x="6506517" y="1944403"/>
                  </a:cubicBezTo>
                  <a:lnTo>
                    <a:pt x="6531353" y="2009304"/>
                  </a:lnTo>
                  <a:lnTo>
                    <a:pt x="6536123" y="2007024"/>
                  </a:lnTo>
                  <a:cubicBezTo>
                    <a:pt x="6614139" y="2162029"/>
                    <a:pt x="6678683" y="2349652"/>
                    <a:pt x="6727915" y="2564622"/>
                  </a:cubicBezTo>
                  <a:lnTo>
                    <a:pt x="6776451" y="2816742"/>
                  </a:lnTo>
                  <a:lnTo>
                    <a:pt x="6776143" y="2814436"/>
                  </a:lnTo>
                  <a:cubicBezTo>
                    <a:pt x="6763905" y="2739298"/>
                    <a:pt x="6749401" y="2664107"/>
                    <a:pt x="6732631" y="2588894"/>
                  </a:cubicBezTo>
                  <a:lnTo>
                    <a:pt x="6739263" y="2587322"/>
                  </a:lnTo>
                  <a:cubicBezTo>
                    <a:pt x="6782375" y="2761847"/>
                    <a:pt x="6811417" y="2940787"/>
                    <a:pt x="6826595" y="3126740"/>
                  </a:cubicBezTo>
                  <a:lnTo>
                    <a:pt x="6829781" y="3199863"/>
                  </a:lnTo>
                  <a:lnTo>
                    <a:pt x="6834989" y="3199550"/>
                  </a:lnTo>
                  <a:cubicBezTo>
                    <a:pt x="6838611" y="3253700"/>
                    <a:pt x="6841007" y="3310246"/>
                    <a:pt x="6842511" y="3377461"/>
                  </a:cubicBezTo>
                  <a:cubicBezTo>
                    <a:pt x="6845075" y="3437353"/>
                    <a:pt x="6844853" y="3500155"/>
                    <a:pt x="6841869" y="3565393"/>
                  </a:cubicBezTo>
                  <a:lnTo>
                    <a:pt x="6831241" y="3690499"/>
                  </a:lnTo>
                  <a:lnTo>
                    <a:pt x="6830749" y="3708254"/>
                  </a:lnTo>
                  <a:lnTo>
                    <a:pt x="6830749" y="3708390"/>
                  </a:lnTo>
                  <a:lnTo>
                    <a:pt x="6828141" y="3726993"/>
                  </a:lnTo>
                  <a:lnTo>
                    <a:pt x="6824663" y="3767945"/>
                  </a:lnTo>
                  <a:lnTo>
                    <a:pt x="6822441" y="3767676"/>
                  </a:lnTo>
                  <a:lnTo>
                    <a:pt x="6781255" y="4061547"/>
                  </a:lnTo>
                  <a:cubicBezTo>
                    <a:pt x="6760871" y="4171374"/>
                    <a:pt x="6736359" y="4274603"/>
                    <a:pt x="6706991" y="4375114"/>
                  </a:cubicBezTo>
                  <a:lnTo>
                    <a:pt x="6700451" y="4373275"/>
                  </a:lnTo>
                  <a:lnTo>
                    <a:pt x="6698439" y="4381936"/>
                  </a:lnTo>
                  <a:cubicBezTo>
                    <a:pt x="6676057" y="4464308"/>
                    <a:pt x="6650709" y="4545471"/>
                    <a:pt x="6622411" y="4625162"/>
                  </a:cubicBezTo>
                  <a:cubicBezTo>
                    <a:pt x="6584805" y="4733262"/>
                    <a:pt x="6537969" y="4842389"/>
                    <a:pt x="6483063" y="4949395"/>
                  </a:cubicBezTo>
                  <a:lnTo>
                    <a:pt x="6476911" y="4946387"/>
                  </a:lnTo>
                  <a:cubicBezTo>
                    <a:pt x="6565867" y="4755826"/>
                    <a:pt x="6635607" y="4555283"/>
                    <a:pt x="6690239" y="4333269"/>
                  </a:cubicBezTo>
                  <a:cubicBezTo>
                    <a:pt x="6862783" y="3631786"/>
                    <a:pt x="6838493" y="2879161"/>
                    <a:pt x="6630377" y="2264429"/>
                  </a:cubicBezTo>
                  <a:lnTo>
                    <a:pt x="6581403" y="2140311"/>
                  </a:lnTo>
                  <a:lnTo>
                    <a:pt x="6647163" y="2357855"/>
                  </a:lnTo>
                  <a:cubicBezTo>
                    <a:pt x="6765383" y="2798121"/>
                    <a:pt x="6809211" y="3274419"/>
                    <a:pt x="6773793" y="3735262"/>
                  </a:cubicBezTo>
                  <a:cubicBezTo>
                    <a:pt x="6737075" y="4214160"/>
                    <a:pt x="6614139" y="4675280"/>
                    <a:pt x="6418243" y="5068914"/>
                  </a:cubicBezTo>
                  <a:lnTo>
                    <a:pt x="6418175" y="5069051"/>
                  </a:lnTo>
                  <a:lnTo>
                    <a:pt x="6415167" y="5067410"/>
                  </a:lnTo>
                  <a:lnTo>
                    <a:pt x="6418107" y="5069187"/>
                  </a:lnTo>
                  <a:cubicBezTo>
                    <a:pt x="6370655" y="5155818"/>
                    <a:pt x="6321425" y="5245390"/>
                    <a:pt x="6262691" y="5328055"/>
                  </a:cubicBezTo>
                  <a:lnTo>
                    <a:pt x="6257015" y="5324226"/>
                  </a:lnTo>
                  <a:cubicBezTo>
                    <a:pt x="6387065" y="5124503"/>
                    <a:pt x="6492773" y="4885738"/>
                    <a:pt x="6580293" y="4594392"/>
                  </a:cubicBezTo>
                  <a:cubicBezTo>
                    <a:pt x="6717659" y="4137033"/>
                    <a:pt x="6771195" y="3618888"/>
                    <a:pt x="6735161" y="3095962"/>
                  </a:cubicBezTo>
                  <a:cubicBezTo>
                    <a:pt x="6693727" y="2494879"/>
                    <a:pt x="6555335" y="1999707"/>
                    <a:pt x="6323819" y="1624197"/>
                  </a:cubicBezTo>
                  <a:close/>
                  <a:moveTo>
                    <a:pt x="915822" y="1518030"/>
                  </a:moveTo>
                  <a:cubicBezTo>
                    <a:pt x="714361" y="1518803"/>
                    <a:pt x="532185" y="1719571"/>
                    <a:pt x="408640" y="1900969"/>
                  </a:cubicBezTo>
                  <a:cubicBezTo>
                    <a:pt x="299514" y="2061223"/>
                    <a:pt x="226617" y="2236823"/>
                    <a:pt x="174057" y="2393096"/>
                  </a:cubicBezTo>
                  <a:lnTo>
                    <a:pt x="143273" y="2491714"/>
                  </a:lnTo>
                  <a:lnTo>
                    <a:pt x="182616" y="2377360"/>
                  </a:lnTo>
                  <a:lnTo>
                    <a:pt x="208422" y="2318656"/>
                  </a:lnTo>
                  <a:lnTo>
                    <a:pt x="217395" y="2294535"/>
                  </a:lnTo>
                  <a:lnTo>
                    <a:pt x="240172" y="2246434"/>
                  </a:lnTo>
                  <a:lnTo>
                    <a:pt x="256027" y="2210366"/>
                  </a:lnTo>
                  <a:lnTo>
                    <a:pt x="267882" y="2187913"/>
                  </a:lnTo>
                  <a:lnTo>
                    <a:pt x="303329" y="2113051"/>
                  </a:lnTo>
                  <a:lnTo>
                    <a:pt x="362024" y="2020571"/>
                  </a:lnTo>
                  <a:lnTo>
                    <a:pt x="386414" y="1980866"/>
                  </a:lnTo>
                  <a:lnTo>
                    <a:pt x="392549" y="1972474"/>
                  </a:lnTo>
                  <a:lnTo>
                    <a:pt x="417340" y="1933414"/>
                  </a:lnTo>
                  <a:lnTo>
                    <a:pt x="447261" y="1897644"/>
                  </a:lnTo>
                  <a:lnTo>
                    <a:pt x="452961" y="1889848"/>
                  </a:lnTo>
                  <a:lnTo>
                    <a:pt x="465102" y="1876317"/>
                  </a:lnTo>
                  <a:lnTo>
                    <a:pt x="485259" y="1852219"/>
                  </a:lnTo>
                  <a:lnTo>
                    <a:pt x="494844" y="1843167"/>
                  </a:lnTo>
                  <a:lnTo>
                    <a:pt x="520570" y="1814493"/>
                  </a:lnTo>
                  <a:cubicBezTo>
                    <a:pt x="588748" y="1746930"/>
                    <a:pt x="658695" y="1702684"/>
                    <a:pt x="730946" y="1681222"/>
                  </a:cubicBezTo>
                  <a:lnTo>
                    <a:pt x="746368" y="1678289"/>
                  </a:lnTo>
                  <a:lnTo>
                    <a:pt x="796060" y="1666034"/>
                  </a:lnTo>
                  <a:cubicBezTo>
                    <a:pt x="835880" y="1660256"/>
                    <a:pt x="873238" y="1663162"/>
                    <a:pt x="907896" y="1674752"/>
                  </a:cubicBezTo>
                  <a:lnTo>
                    <a:pt x="934418" y="1687445"/>
                  </a:lnTo>
                  <a:lnTo>
                    <a:pt x="954221" y="1695621"/>
                  </a:lnTo>
                  <a:cubicBezTo>
                    <a:pt x="968741" y="1703495"/>
                    <a:pt x="982510" y="1712939"/>
                    <a:pt x="995501" y="1723947"/>
                  </a:cubicBezTo>
                  <a:cubicBezTo>
                    <a:pt x="1052851" y="1772536"/>
                    <a:pt x="1095350" y="1850879"/>
                    <a:pt x="1123784" y="1961095"/>
                  </a:cubicBezTo>
                  <a:lnTo>
                    <a:pt x="1126931" y="1975416"/>
                  </a:lnTo>
                  <a:lnTo>
                    <a:pt x="1127665" y="1977825"/>
                  </a:lnTo>
                  <a:cubicBezTo>
                    <a:pt x="1143409" y="2037644"/>
                    <a:pt x="1150627" y="2090188"/>
                    <a:pt x="1153652" y="2118059"/>
                  </a:cubicBezTo>
                  <a:lnTo>
                    <a:pt x="1156879" y="2164362"/>
                  </a:lnTo>
                  <a:lnTo>
                    <a:pt x="1159943" y="2194366"/>
                  </a:lnTo>
                  <a:lnTo>
                    <a:pt x="1162120" y="2239584"/>
                  </a:lnTo>
                  <a:lnTo>
                    <a:pt x="1169279" y="2342309"/>
                  </a:lnTo>
                  <a:lnTo>
                    <a:pt x="1169717" y="2397343"/>
                  </a:lnTo>
                  <a:lnTo>
                    <a:pt x="1170265" y="2408727"/>
                  </a:lnTo>
                  <a:lnTo>
                    <a:pt x="1170187" y="2456295"/>
                  </a:lnTo>
                  <a:lnTo>
                    <a:pt x="1171079" y="2568385"/>
                  </a:lnTo>
                  <a:lnTo>
                    <a:pt x="1169943" y="2603364"/>
                  </a:lnTo>
                  <a:lnTo>
                    <a:pt x="1169908" y="2624453"/>
                  </a:lnTo>
                  <a:lnTo>
                    <a:pt x="1167158" y="2689141"/>
                  </a:lnTo>
                  <a:lnTo>
                    <a:pt x="1163739" y="2794423"/>
                  </a:lnTo>
                  <a:lnTo>
                    <a:pt x="1158229" y="2899116"/>
                  </a:lnTo>
                  <a:lnTo>
                    <a:pt x="1151670" y="3053360"/>
                  </a:lnTo>
                  <a:cubicBezTo>
                    <a:pt x="1146781" y="3144914"/>
                    <a:pt x="1141790" y="3238024"/>
                    <a:pt x="1138072" y="3331347"/>
                  </a:cubicBezTo>
                  <a:lnTo>
                    <a:pt x="1132740" y="3581258"/>
                  </a:lnTo>
                  <a:lnTo>
                    <a:pt x="1134234" y="3816834"/>
                  </a:lnTo>
                  <a:cubicBezTo>
                    <a:pt x="1136148" y="3968694"/>
                    <a:pt x="1138131" y="4125751"/>
                    <a:pt x="1133276" y="4279868"/>
                  </a:cubicBezTo>
                  <a:cubicBezTo>
                    <a:pt x="1132593" y="4302500"/>
                    <a:pt x="1132046" y="4326637"/>
                    <a:pt x="1131567" y="4351867"/>
                  </a:cubicBezTo>
                  <a:cubicBezTo>
                    <a:pt x="1128533" y="4500796"/>
                    <a:pt x="1124804" y="4684153"/>
                    <a:pt x="1071854" y="4832394"/>
                  </a:cubicBezTo>
                  <a:lnTo>
                    <a:pt x="1048507" y="4884023"/>
                  </a:lnTo>
                  <a:lnTo>
                    <a:pt x="1046884" y="4888548"/>
                  </a:lnTo>
                  <a:lnTo>
                    <a:pt x="1045155" y="4891436"/>
                  </a:lnTo>
                  <a:lnTo>
                    <a:pt x="1033790" y="4916569"/>
                  </a:lnTo>
                  <a:lnTo>
                    <a:pt x="1012158" y="4946571"/>
                  </a:lnTo>
                  <a:lnTo>
                    <a:pt x="995604" y="4974231"/>
                  </a:lnTo>
                  <a:lnTo>
                    <a:pt x="985169" y="4984003"/>
                  </a:lnTo>
                  <a:lnTo>
                    <a:pt x="981583" y="4988977"/>
                  </a:lnTo>
                  <a:lnTo>
                    <a:pt x="965763" y="5002178"/>
                  </a:lnTo>
                  <a:lnTo>
                    <a:pt x="925800" y="5039603"/>
                  </a:lnTo>
                  <a:cubicBezTo>
                    <a:pt x="912456" y="5048451"/>
                    <a:pt x="898215" y="5056188"/>
                    <a:pt x="883016" y="5062678"/>
                  </a:cubicBezTo>
                  <a:lnTo>
                    <a:pt x="861490" y="5069598"/>
                  </a:lnTo>
                  <a:lnTo>
                    <a:pt x="845358" y="5076914"/>
                  </a:lnTo>
                  <a:cubicBezTo>
                    <a:pt x="822906" y="5083427"/>
                    <a:pt x="800564" y="5086418"/>
                    <a:pt x="778479" y="5086418"/>
                  </a:cubicBezTo>
                  <a:cubicBezTo>
                    <a:pt x="753599" y="5086418"/>
                    <a:pt x="729024" y="5082636"/>
                    <a:pt x="704951" y="5075846"/>
                  </a:cubicBezTo>
                  <a:lnTo>
                    <a:pt x="698813" y="5073355"/>
                  </a:lnTo>
                  <a:lnTo>
                    <a:pt x="688663" y="5071792"/>
                  </a:lnTo>
                  <a:cubicBezTo>
                    <a:pt x="550160" y="5029466"/>
                    <a:pt x="434245" y="4893672"/>
                    <a:pt x="361720" y="4787873"/>
                  </a:cubicBezTo>
                  <a:lnTo>
                    <a:pt x="342410" y="4758058"/>
                  </a:lnTo>
                  <a:lnTo>
                    <a:pt x="341427" y="4756646"/>
                  </a:lnTo>
                  <a:lnTo>
                    <a:pt x="340803" y="4755576"/>
                  </a:lnTo>
                  <a:lnTo>
                    <a:pt x="323578" y="4728980"/>
                  </a:lnTo>
                  <a:cubicBezTo>
                    <a:pt x="312710" y="4711207"/>
                    <a:pt x="303744" y="4695622"/>
                    <a:pt x="296847" y="4683212"/>
                  </a:cubicBezTo>
                  <a:lnTo>
                    <a:pt x="286912" y="4663235"/>
                  </a:lnTo>
                  <a:lnTo>
                    <a:pt x="256595" y="4611288"/>
                  </a:lnTo>
                  <a:cubicBezTo>
                    <a:pt x="230172" y="4559629"/>
                    <a:pt x="205617" y="4504796"/>
                    <a:pt x="182968" y="4446891"/>
                  </a:cubicBezTo>
                  <a:lnTo>
                    <a:pt x="123328" y="4271559"/>
                  </a:lnTo>
                  <a:lnTo>
                    <a:pt x="154949" y="4383918"/>
                  </a:lnTo>
                  <a:cubicBezTo>
                    <a:pt x="216096" y="4574953"/>
                    <a:pt x="290915" y="4735142"/>
                    <a:pt x="385119" y="4878216"/>
                  </a:cubicBezTo>
                  <a:cubicBezTo>
                    <a:pt x="454246" y="4983172"/>
                    <a:pt x="700122" y="5318004"/>
                    <a:pt x="963160" y="5219612"/>
                  </a:cubicBezTo>
                  <a:cubicBezTo>
                    <a:pt x="1173071" y="5141049"/>
                    <a:pt x="1212660" y="4852918"/>
                    <a:pt x="1224215" y="4643075"/>
                  </a:cubicBezTo>
                  <a:cubicBezTo>
                    <a:pt x="1234882" y="4449574"/>
                    <a:pt x="1227566" y="4252586"/>
                    <a:pt x="1220523" y="4062026"/>
                  </a:cubicBezTo>
                  <a:cubicBezTo>
                    <a:pt x="1219497" y="4033787"/>
                    <a:pt x="1218403" y="4005616"/>
                    <a:pt x="1217446" y="3977377"/>
                  </a:cubicBezTo>
                  <a:cubicBezTo>
                    <a:pt x="1202951" y="3563299"/>
                    <a:pt x="1213002" y="3134043"/>
                    <a:pt x="1248215" y="2664922"/>
                  </a:cubicBezTo>
                  <a:cubicBezTo>
                    <a:pt x="1250608" y="2632786"/>
                    <a:pt x="1254232" y="2594974"/>
                    <a:pt x="1257992" y="2554906"/>
                  </a:cubicBezTo>
                  <a:cubicBezTo>
                    <a:pt x="1273924" y="2386157"/>
                    <a:pt x="1295804" y="2155118"/>
                    <a:pt x="1270642" y="1953414"/>
                  </a:cubicBezTo>
                  <a:cubicBezTo>
                    <a:pt x="1240694" y="1713144"/>
                    <a:pt x="1153242" y="1574890"/>
                    <a:pt x="1003228" y="1530583"/>
                  </a:cubicBezTo>
                  <a:cubicBezTo>
                    <a:pt x="973776" y="1521891"/>
                    <a:pt x="944602" y="1517919"/>
                    <a:pt x="915822" y="1518030"/>
                  </a:cubicBezTo>
                  <a:close/>
                  <a:moveTo>
                    <a:pt x="6195889" y="1431378"/>
                  </a:moveTo>
                  <a:cubicBezTo>
                    <a:pt x="6465559" y="1855711"/>
                    <a:pt x="6626447" y="2397174"/>
                    <a:pt x="6674513" y="3043314"/>
                  </a:cubicBezTo>
                  <a:cubicBezTo>
                    <a:pt x="6719367" y="3646648"/>
                    <a:pt x="6652427" y="4243561"/>
                    <a:pt x="6481011" y="4769432"/>
                  </a:cubicBezTo>
                  <a:cubicBezTo>
                    <a:pt x="6390347" y="5047444"/>
                    <a:pt x="6276435" y="5286141"/>
                    <a:pt x="6134557" y="5494616"/>
                  </a:cubicBezTo>
                  <a:cubicBezTo>
                    <a:pt x="6150967" y="5472531"/>
                    <a:pt x="6167035" y="5450309"/>
                    <a:pt x="6183171" y="5427814"/>
                  </a:cubicBezTo>
                  <a:cubicBezTo>
                    <a:pt x="6457763" y="5010932"/>
                    <a:pt x="6628291" y="4488001"/>
                    <a:pt x="6690171" y="3873448"/>
                  </a:cubicBezTo>
                  <a:cubicBezTo>
                    <a:pt x="6750751" y="3271683"/>
                    <a:pt x="6701247" y="2686466"/>
                    <a:pt x="6547199" y="2181038"/>
                  </a:cubicBezTo>
                  <a:cubicBezTo>
                    <a:pt x="6456943" y="1885455"/>
                    <a:pt x="6341527" y="1638828"/>
                    <a:pt x="6195889" y="1431378"/>
                  </a:cubicBezTo>
                  <a:close/>
                  <a:moveTo>
                    <a:pt x="991982" y="1383663"/>
                  </a:moveTo>
                  <a:cubicBezTo>
                    <a:pt x="738393" y="1397081"/>
                    <a:pt x="519407" y="1688384"/>
                    <a:pt x="451921" y="1787877"/>
                  </a:cubicBezTo>
                  <a:cubicBezTo>
                    <a:pt x="363786" y="1917790"/>
                    <a:pt x="288232" y="2066915"/>
                    <a:pt x="223686" y="2239219"/>
                  </a:cubicBezTo>
                  <a:cubicBezTo>
                    <a:pt x="269770" y="2125512"/>
                    <a:pt x="327821" y="2007839"/>
                    <a:pt x="403101" y="1897345"/>
                  </a:cubicBezTo>
                  <a:cubicBezTo>
                    <a:pt x="545595" y="1688119"/>
                    <a:pt x="765693" y="1453525"/>
                    <a:pt x="1005279" y="1524224"/>
                  </a:cubicBezTo>
                  <a:cubicBezTo>
                    <a:pt x="1156046" y="1568737"/>
                    <a:pt x="1247668" y="1712871"/>
                    <a:pt x="1277548" y="1952730"/>
                  </a:cubicBezTo>
                  <a:cubicBezTo>
                    <a:pt x="1302778" y="2155188"/>
                    <a:pt x="1280898" y="2386704"/>
                    <a:pt x="1264898" y="2555727"/>
                  </a:cubicBezTo>
                  <a:cubicBezTo>
                    <a:pt x="1261138" y="2595726"/>
                    <a:pt x="1257514" y="2633539"/>
                    <a:pt x="1255121" y="2665605"/>
                  </a:cubicBezTo>
                  <a:cubicBezTo>
                    <a:pt x="1219908" y="3134453"/>
                    <a:pt x="1209857" y="3563504"/>
                    <a:pt x="1224352" y="3977309"/>
                  </a:cubicBezTo>
                  <a:cubicBezTo>
                    <a:pt x="1225309" y="4005479"/>
                    <a:pt x="1226403" y="4033718"/>
                    <a:pt x="1227429" y="4061957"/>
                  </a:cubicBezTo>
                  <a:cubicBezTo>
                    <a:pt x="1234471" y="4252655"/>
                    <a:pt x="1241788" y="4449848"/>
                    <a:pt x="1231121" y="4643622"/>
                  </a:cubicBezTo>
                  <a:cubicBezTo>
                    <a:pt x="1219429" y="4855447"/>
                    <a:pt x="1179225" y="5146246"/>
                    <a:pt x="965621" y="5226244"/>
                  </a:cubicBezTo>
                  <a:cubicBezTo>
                    <a:pt x="931776" y="5238894"/>
                    <a:pt x="898135" y="5244569"/>
                    <a:pt x="865247" y="5244569"/>
                  </a:cubicBezTo>
                  <a:cubicBezTo>
                    <a:pt x="637832" y="5244569"/>
                    <a:pt x="440502" y="4974830"/>
                    <a:pt x="379512" y="4882182"/>
                  </a:cubicBezTo>
                  <a:cubicBezTo>
                    <a:pt x="294385" y="4752885"/>
                    <a:pt x="225122" y="4609913"/>
                    <a:pt x="167413" y="4443079"/>
                  </a:cubicBezTo>
                  <a:cubicBezTo>
                    <a:pt x="184780" y="4497847"/>
                    <a:pt x="203310" y="4549743"/>
                    <a:pt x="223481" y="4600204"/>
                  </a:cubicBezTo>
                  <a:cubicBezTo>
                    <a:pt x="318932" y="4843687"/>
                    <a:pt x="429289" y="5027342"/>
                    <a:pt x="560842" y="5161698"/>
                  </a:cubicBezTo>
                  <a:cubicBezTo>
                    <a:pt x="673934" y="5277184"/>
                    <a:pt x="823060" y="5373319"/>
                    <a:pt x="963639" y="5373319"/>
                  </a:cubicBezTo>
                  <a:cubicBezTo>
                    <a:pt x="1026133" y="5373319"/>
                    <a:pt x="1086850" y="5354311"/>
                    <a:pt x="1142029" y="5309662"/>
                  </a:cubicBezTo>
                  <a:cubicBezTo>
                    <a:pt x="1333136" y="5154793"/>
                    <a:pt x="1333615" y="4828645"/>
                    <a:pt x="1333820" y="4653468"/>
                  </a:cubicBezTo>
                  <a:cubicBezTo>
                    <a:pt x="1334025" y="4479727"/>
                    <a:pt x="1322470" y="4302705"/>
                    <a:pt x="1311256" y="4131494"/>
                  </a:cubicBezTo>
                  <a:cubicBezTo>
                    <a:pt x="1307701" y="4077478"/>
                    <a:pt x="1304077" y="4021684"/>
                    <a:pt x="1300863" y="3966847"/>
                  </a:cubicBezTo>
                  <a:cubicBezTo>
                    <a:pt x="1272009" y="3476189"/>
                    <a:pt x="1304077" y="3005635"/>
                    <a:pt x="1339290" y="2610018"/>
                  </a:cubicBezTo>
                  <a:cubicBezTo>
                    <a:pt x="1342914" y="2568924"/>
                    <a:pt x="1348726" y="2521061"/>
                    <a:pt x="1355427" y="2465609"/>
                  </a:cubicBezTo>
                  <a:cubicBezTo>
                    <a:pt x="1398845" y="2105615"/>
                    <a:pt x="1471459" y="1503097"/>
                    <a:pt x="1102440" y="1396295"/>
                  </a:cubicBezTo>
                  <a:cubicBezTo>
                    <a:pt x="1065142" y="1385500"/>
                    <a:pt x="1028209" y="1381746"/>
                    <a:pt x="991982" y="1383663"/>
                  </a:cubicBezTo>
                  <a:close/>
                  <a:moveTo>
                    <a:pt x="992253" y="1376644"/>
                  </a:moveTo>
                  <a:cubicBezTo>
                    <a:pt x="1028974" y="1374772"/>
                    <a:pt x="1066432" y="1378628"/>
                    <a:pt x="1104286" y="1389594"/>
                  </a:cubicBezTo>
                  <a:cubicBezTo>
                    <a:pt x="1478843" y="1498037"/>
                    <a:pt x="1405819" y="2104180"/>
                    <a:pt x="1362127" y="2466294"/>
                  </a:cubicBezTo>
                  <a:cubicBezTo>
                    <a:pt x="1355427" y="2521676"/>
                    <a:pt x="1349683" y="2569470"/>
                    <a:pt x="1346059" y="2610495"/>
                  </a:cubicBezTo>
                  <a:cubicBezTo>
                    <a:pt x="1310915" y="3005839"/>
                    <a:pt x="1278847" y="3476121"/>
                    <a:pt x="1307633" y="3966369"/>
                  </a:cubicBezTo>
                  <a:cubicBezTo>
                    <a:pt x="1310846" y="4021137"/>
                    <a:pt x="1314538" y="4077000"/>
                    <a:pt x="1318026" y="4130947"/>
                  </a:cubicBezTo>
                  <a:cubicBezTo>
                    <a:pt x="1329239" y="4302227"/>
                    <a:pt x="1340863" y="4479386"/>
                    <a:pt x="1340589" y="4653331"/>
                  </a:cubicBezTo>
                  <a:cubicBezTo>
                    <a:pt x="1340316" y="4829670"/>
                    <a:pt x="1339906" y="5157938"/>
                    <a:pt x="1146268" y="5314858"/>
                  </a:cubicBezTo>
                  <a:cubicBezTo>
                    <a:pt x="1089790" y="5360738"/>
                    <a:pt x="1027569" y="5380156"/>
                    <a:pt x="963775" y="5380156"/>
                  </a:cubicBezTo>
                  <a:cubicBezTo>
                    <a:pt x="821145" y="5380156"/>
                    <a:pt x="670310" y="5283132"/>
                    <a:pt x="555988" y="5166416"/>
                  </a:cubicBezTo>
                  <a:cubicBezTo>
                    <a:pt x="423751" y="5031376"/>
                    <a:pt x="312846" y="4846969"/>
                    <a:pt x="217122" y="4602597"/>
                  </a:cubicBezTo>
                  <a:cubicBezTo>
                    <a:pt x="167481" y="4478497"/>
                    <a:pt x="127551" y="4345371"/>
                    <a:pt x="91517" y="4183664"/>
                  </a:cubicBezTo>
                  <a:lnTo>
                    <a:pt x="98149" y="4182092"/>
                  </a:lnTo>
                  <a:lnTo>
                    <a:pt x="117037" y="4249204"/>
                  </a:lnTo>
                  <a:lnTo>
                    <a:pt x="101498" y="4187491"/>
                  </a:lnTo>
                  <a:lnTo>
                    <a:pt x="101466" y="4187384"/>
                  </a:lnTo>
                  <a:lnTo>
                    <a:pt x="101393" y="4187071"/>
                  </a:lnTo>
                  <a:lnTo>
                    <a:pt x="70252" y="4063393"/>
                  </a:lnTo>
                  <a:lnTo>
                    <a:pt x="63334" y="4023777"/>
                  </a:lnTo>
                  <a:lnTo>
                    <a:pt x="55962" y="3992147"/>
                  </a:lnTo>
                  <a:lnTo>
                    <a:pt x="55962" y="3992011"/>
                  </a:lnTo>
                  <a:lnTo>
                    <a:pt x="44419" y="3915458"/>
                  </a:lnTo>
                  <a:lnTo>
                    <a:pt x="40509" y="3893071"/>
                  </a:lnTo>
                  <a:lnTo>
                    <a:pt x="39415" y="3885960"/>
                  </a:lnTo>
                  <a:cubicBezTo>
                    <a:pt x="-5404" y="3624119"/>
                    <a:pt x="-11592" y="3348175"/>
                    <a:pt x="18766" y="3076735"/>
                  </a:cubicBezTo>
                  <a:lnTo>
                    <a:pt x="30403" y="2997119"/>
                  </a:lnTo>
                  <a:lnTo>
                    <a:pt x="37321" y="2936114"/>
                  </a:lnTo>
                  <a:lnTo>
                    <a:pt x="47095" y="2882907"/>
                  </a:lnTo>
                  <a:lnTo>
                    <a:pt x="48355" y="2874291"/>
                  </a:lnTo>
                  <a:lnTo>
                    <a:pt x="50486" y="2864450"/>
                  </a:lnTo>
                  <a:lnTo>
                    <a:pt x="73084" y="2741429"/>
                  </a:lnTo>
                  <a:cubicBezTo>
                    <a:pt x="87136" y="2677807"/>
                    <a:pt x="103310" y="2615524"/>
                    <a:pt x="121575" y="2554779"/>
                  </a:cubicBezTo>
                  <a:lnTo>
                    <a:pt x="126235" y="2541234"/>
                  </a:lnTo>
                  <a:lnTo>
                    <a:pt x="121123" y="2539796"/>
                  </a:lnTo>
                  <a:cubicBezTo>
                    <a:pt x="203242" y="2232382"/>
                    <a:pt x="309564" y="1985070"/>
                    <a:pt x="446178" y="1783843"/>
                  </a:cubicBezTo>
                  <a:cubicBezTo>
                    <a:pt x="514262" y="1683512"/>
                    <a:pt x="735206" y="1389749"/>
                    <a:pt x="992253" y="1376644"/>
                  </a:cubicBezTo>
                  <a:close/>
                  <a:moveTo>
                    <a:pt x="6121635" y="1321295"/>
                  </a:moveTo>
                  <a:cubicBezTo>
                    <a:pt x="6306177" y="1550077"/>
                    <a:pt x="6447507" y="1830687"/>
                    <a:pt x="6553695" y="2179057"/>
                  </a:cubicBezTo>
                  <a:cubicBezTo>
                    <a:pt x="6708085" y="2685303"/>
                    <a:pt x="6757589" y="3271479"/>
                    <a:pt x="6696939" y="3874131"/>
                  </a:cubicBezTo>
                  <a:cubicBezTo>
                    <a:pt x="6634991" y="4489779"/>
                    <a:pt x="6464055" y="5013804"/>
                    <a:pt x="6188847" y="5431643"/>
                  </a:cubicBezTo>
                  <a:lnTo>
                    <a:pt x="6188779" y="5431779"/>
                  </a:lnTo>
                  <a:cubicBezTo>
                    <a:pt x="6142693" y="5495778"/>
                    <a:pt x="6097019" y="5558341"/>
                    <a:pt x="6043959" y="5618717"/>
                  </a:cubicBezTo>
                  <a:lnTo>
                    <a:pt x="6038695" y="5614340"/>
                  </a:lnTo>
                  <a:cubicBezTo>
                    <a:pt x="6223035" y="5378379"/>
                    <a:pt x="6365595" y="5101324"/>
                    <a:pt x="6474447" y="4767312"/>
                  </a:cubicBezTo>
                  <a:cubicBezTo>
                    <a:pt x="6645659" y="4242262"/>
                    <a:pt x="6712461" y="3646238"/>
                    <a:pt x="6667675" y="3043791"/>
                  </a:cubicBezTo>
                  <a:cubicBezTo>
                    <a:pt x="6622027" y="2429479"/>
                    <a:pt x="6474243" y="1910025"/>
                    <a:pt x="6227807" y="1496235"/>
                  </a:cubicBezTo>
                  <a:lnTo>
                    <a:pt x="6155191" y="1385117"/>
                  </a:lnTo>
                  <a:lnTo>
                    <a:pt x="6146397" y="1370551"/>
                  </a:lnTo>
                  <a:lnTo>
                    <a:pt x="6133497" y="1351921"/>
                  </a:lnTo>
                  <a:lnTo>
                    <a:pt x="6116163" y="1325397"/>
                  </a:lnTo>
                  <a:close/>
                  <a:moveTo>
                    <a:pt x="5482735" y="1290945"/>
                  </a:moveTo>
                  <a:lnTo>
                    <a:pt x="5491763" y="1317302"/>
                  </a:lnTo>
                  <a:lnTo>
                    <a:pt x="5490717" y="1313381"/>
                  </a:lnTo>
                  <a:close/>
                  <a:moveTo>
                    <a:pt x="5824117" y="1177726"/>
                  </a:moveTo>
                  <a:lnTo>
                    <a:pt x="5826649" y="1181597"/>
                  </a:lnTo>
                  <a:lnTo>
                    <a:pt x="5828285" y="1184972"/>
                  </a:lnTo>
                  <a:close/>
                  <a:moveTo>
                    <a:pt x="5988235" y="1169160"/>
                  </a:moveTo>
                  <a:cubicBezTo>
                    <a:pt x="6165119" y="1397875"/>
                    <a:pt x="6306041" y="1672811"/>
                    <a:pt x="6407783" y="1988154"/>
                  </a:cubicBezTo>
                  <a:cubicBezTo>
                    <a:pt x="6506721" y="2294678"/>
                    <a:pt x="6569147" y="2640380"/>
                    <a:pt x="6593489" y="3015486"/>
                  </a:cubicBezTo>
                  <a:cubicBezTo>
                    <a:pt x="6638615" y="3712083"/>
                    <a:pt x="6559507" y="4359525"/>
                    <a:pt x="6358415" y="4939959"/>
                  </a:cubicBezTo>
                  <a:cubicBezTo>
                    <a:pt x="6249767" y="5253458"/>
                    <a:pt x="6099685" y="5527983"/>
                    <a:pt x="5911313" y="5757791"/>
                  </a:cubicBezTo>
                  <a:cubicBezTo>
                    <a:pt x="5942013" y="5723809"/>
                    <a:pt x="5972507" y="5688185"/>
                    <a:pt x="6004371" y="5650648"/>
                  </a:cubicBezTo>
                  <a:cubicBezTo>
                    <a:pt x="6325733" y="5236296"/>
                    <a:pt x="6529011" y="4667827"/>
                    <a:pt x="6608667" y="3961241"/>
                  </a:cubicBezTo>
                  <a:cubicBezTo>
                    <a:pt x="6687163" y="3265051"/>
                    <a:pt x="6630275" y="2598330"/>
                    <a:pt x="6444227" y="2033075"/>
                  </a:cubicBezTo>
                  <a:cubicBezTo>
                    <a:pt x="6325323" y="1671854"/>
                    <a:pt x="6175583" y="1387892"/>
                    <a:pt x="5988235" y="1169160"/>
                  </a:cubicBezTo>
                  <a:close/>
                  <a:moveTo>
                    <a:pt x="1169788" y="1157268"/>
                  </a:moveTo>
                  <a:cubicBezTo>
                    <a:pt x="1057826" y="1165393"/>
                    <a:pt x="935007" y="1214931"/>
                    <a:pt x="824496" y="1298930"/>
                  </a:cubicBezTo>
                  <a:cubicBezTo>
                    <a:pt x="660396" y="1423577"/>
                    <a:pt x="511544" y="1612565"/>
                    <a:pt x="398452" y="1838066"/>
                  </a:cubicBezTo>
                  <a:cubicBezTo>
                    <a:pt x="542997" y="1598001"/>
                    <a:pt x="841863" y="1251956"/>
                    <a:pt x="1109619" y="1243478"/>
                  </a:cubicBezTo>
                  <a:cubicBezTo>
                    <a:pt x="1233104" y="1239580"/>
                    <a:pt x="1335462" y="1308844"/>
                    <a:pt x="1414024" y="1449423"/>
                  </a:cubicBezTo>
                  <a:cubicBezTo>
                    <a:pt x="1511390" y="1623574"/>
                    <a:pt x="1504142" y="1847158"/>
                    <a:pt x="1489715" y="2043052"/>
                  </a:cubicBezTo>
                  <a:cubicBezTo>
                    <a:pt x="1478980" y="2188829"/>
                    <a:pt x="1460656" y="2336039"/>
                    <a:pt x="1443015" y="2478395"/>
                  </a:cubicBezTo>
                  <a:cubicBezTo>
                    <a:pt x="1433716" y="2553471"/>
                    <a:pt x="1424007" y="2631077"/>
                    <a:pt x="1415597" y="2707588"/>
                  </a:cubicBezTo>
                  <a:cubicBezTo>
                    <a:pt x="1368965" y="3130760"/>
                    <a:pt x="1358846" y="3542650"/>
                    <a:pt x="1384555" y="3966848"/>
                  </a:cubicBezTo>
                  <a:cubicBezTo>
                    <a:pt x="1390640" y="4066675"/>
                    <a:pt x="1400076" y="4168076"/>
                    <a:pt x="1409306" y="4266125"/>
                  </a:cubicBezTo>
                  <a:cubicBezTo>
                    <a:pt x="1421546" y="4397199"/>
                    <a:pt x="1434263" y="4532787"/>
                    <a:pt x="1438913" y="4666528"/>
                  </a:cubicBezTo>
                  <a:lnTo>
                    <a:pt x="1439596" y="4685537"/>
                  </a:lnTo>
                  <a:cubicBezTo>
                    <a:pt x="1447323" y="4902285"/>
                    <a:pt x="1456895" y="5172024"/>
                    <a:pt x="1320898" y="5360328"/>
                  </a:cubicBezTo>
                  <a:cubicBezTo>
                    <a:pt x="1263941" y="5439233"/>
                    <a:pt x="1189344" y="5485386"/>
                    <a:pt x="1099158" y="5497557"/>
                  </a:cubicBezTo>
                  <a:cubicBezTo>
                    <a:pt x="977314" y="5513966"/>
                    <a:pt x="830445" y="5464258"/>
                    <a:pt x="706208" y="5364431"/>
                  </a:cubicBezTo>
                  <a:cubicBezTo>
                    <a:pt x="592774" y="5273287"/>
                    <a:pt x="491237" y="5153494"/>
                    <a:pt x="402897" y="5006898"/>
                  </a:cubicBezTo>
                  <a:cubicBezTo>
                    <a:pt x="413700" y="5026932"/>
                    <a:pt x="424503" y="5046556"/>
                    <a:pt x="435169" y="5065906"/>
                  </a:cubicBezTo>
                  <a:cubicBezTo>
                    <a:pt x="538347" y="5234860"/>
                    <a:pt x="685558" y="5442993"/>
                    <a:pt x="909965" y="5553898"/>
                  </a:cubicBezTo>
                  <a:cubicBezTo>
                    <a:pt x="1132525" y="5663913"/>
                    <a:pt x="1357205" y="5601486"/>
                    <a:pt x="1456348" y="5402105"/>
                  </a:cubicBezTo>
                  <a:cubicBezTo>
                    <a:pt x="1564723" y="5184194"/>
                    <a:pt x="1548860" y="4916165"/>
                    <a:pt x="1525475" y="4682118"/>
                  </a:cubicBezTo>
                  <a:cubicBezTo>
                    <a:pt x="1515356" y="4580923"/>
                    <a:pt x="1503459" y="4478224"/>
                    <a:pt x="1491972" y="4378807"/>
                  </a:cubicBezTo>
                  <a:cubicBezTo>
                    <a:pt x="1476998" y="4249510"/>
                    <a:pt x="1461476" y="4115837"/>
                    <a:pt x="1449784" y="3984010"/>
                  </a:cubicBezTo>
                  <a:cubicBezTo>
                    <a:pt x="1410469" y="3540462"/>
                    <a:pt x="1424622" y="3088574"/>
                    <a:pt x="1491766" y="2640786"/>
                  </a:cubicBezTo>
                  <a:cubicBezTo>
                    <a:pt x="1500792" y="2580753"/>
                    <a:pt x="1510433" y="2519694"/>
                    <a:pt x="1519800" y="2460618"/>
                  </a:cubicBezTo>
                  <a:cubicBezTo>
                    <a:pt x="1543595" y="2310399"/>
                    <a:pt x="1568278" y="2155051"/>
                    <a:pt x="1584209" y="2001618"/>
                  </a:cubicBezTo>
                  <a:cubicBezTo>
                    <a:pt x="1607252" y="1779536"/>
                    <a:pt x="1622568" y="1526823"/>
                    <a:pt x="1511869" y="1337767"/>
                  </a:cubicBezTo>
                  <a:cubicBezTo>
                    <a:pt x="1455528" y="1241632"/>
                    <a:pt x="1376623" y="1182898"/>
                    <a:pt x="1277274" y="1163206"/>
                  </a:cubicBezTo>
                  <a:cubicBezTo>
                    <a:pt x="1243224" y="1156454"/>
                    <a:pt x="1207109" y="1154560"/>
                    <a:pt x="1169788" y="1157268"/>
                  </a:cubicBezTo>
                  <a:close/>
                  <a:moveTo>
                    <a:pt x="1402418" y="958585"/>
                  </a:moveTo>
                  <a:cubicBezTo>
                    <a:pt x="1341308" y="953483"/>
                    <a:pt x="1277275" y="960918"/>
                    <a:pt x="1213276" y="981123"/>
                  </a:cubicBezTo>
                  <a:cubicBezTo>
                    <a:pt x="958921" y="1061464"/>
                    <a:pt x="768497" y="1265699"/>
                    <a:pt x="649798" y="1430688"/>
                  </a:cubicBezTo>
                  <a:cubicBezTo>
                    <a:pt x="797898" y="1243956"/>
                    <a:pt x="956938" y="1122796"/>
                    <a:pt x="1123910" y="1069806"/>
                  </a:cubicBezTo>
                  <a:cubicBezTo>
                    <a:pt x="1362196" y="994114"/>
                    <a:pt x="1579560" y="1094147"/>
                    <a:pt x="1664755" y="1318622"/>
                  </a:cubicBezTo>
                  <a:cubicBezTo>
                    <a:pt x="1781197" y="1625420"/>
                    <a:pt x="1701130" y="1997106"/>
                    <a:pt x="1630499" y="2325032"/>
                  </a:cubicBezTo>
                  <a:cubicBezTo>
                    <a:pt x="1608346" y="2427799"/>
                    <a:pt x="1587423" y="2524891"/>
                    <a:pt x="1572449" y="2618086"/>
                  </a:cubicBezTo>
                  <a:cubicBezTo>
                    <a:pt x="1492519" y="3114487"/>
                    <a:pt x="1476450" y="3558787"/>
                    <a:pt x="1523356" y="3976352"/>
                  </a:cubicBezTo>
                  <a:cubicBezTo>
                    <a:pt x="1547834" y="4194263"/>
                    <a:pt x="1580585" y="4414772"/>
                    <a:pt x="1612175" y="4628033"/>
                  </a:cubicBezTo>
                  <a:lnTo>
                    <a:pt x="1612858" y="4632546"/>
                  </a:lnTo>
                  <a:cubicBezTo>
                    <a:pt x="1652379" y="4898866"/>
                    <a:pt x="1680413" y="5137563"/>
                    <a:pt x="1622636" y="5361491"/>
                  </a:cubicBezTo>
                  <a:cubicBezTo>
                    <a:pt x="1586466" y="5501591"/>
                    <a:pt x="1508313" y="5611674"/>
                    <a:pt x="1402537" y="5671502"/>
                  </a:cubicBezTo>
                  <a:cubicBezTo>
                    <a:pt x="1306197" y="5725997"/>
                    <a:pt x="1192148" y="5736116"/>
                    <a:pt x="1072765" y="5700630"/>
                  </a:cubicBezTo>
                  <a:cubicBezTo>
                    <a:pt x="870581" y="5640597"/>
                    <a:pt x="717763" y="5489557"/>
                    <a:pt x="593868" y="5326620"/>
                  </a:cubicBezTo>
                  <a:cubicBezTo>
                    <a:pt x="619440" y="5363952"/>
                    <a:pt x="644055" y="5397866"/>
                    <a:pt x="665593" y="5427062"/>
                  </a:cubicBezTo>
                  <a:cubicBezTo>
                    <a:pt x="821419" y="5629999"/>
                    <a:pt x="1019638" y="5767501"/>
                    <a:pt x="1209447" y="5804355"/>
                  </a:cubicBezTo>
                  <a:cubicBezTo>
                    <a:pt x="1446844" y="5850439"/>
                    <a:pt x="1657986" y="5703502"/>
                    <a:pt x="1722874" y="5447028"/>
                  </a:cubicBezTo>
                  <a:cubicBezTo>
                    <a:pt x="1782291" y="5212502"/>
                    <a:pt x="1740924" y="4964301"/>
                    <a:pt x="1700925" y="4724305"/>
                  </a:cubicBezTo>
                  <a:lnTo>
                    <a:pt x="1694908" y="4687998"/>
                  </a:lnTo>
                  <a:cubicBezTo>
                    <a:pt x="1682327" y="4611760"/>
                    <a:pt x="1668310" y="4534428"/>
                    <a:pt x="1654841" y="4459558"/>
                  </a:cubicBezTo>
                  <a:cubicBezTo>
                    <a:pt x="1626533" y="4302500"/>
                    <a:pt x="1597201" y="4140110"/>
                    <a:pt x="1578671" y="3978745"/>
                  </a:cubicBezTo>
                  <a:cubicBezTo>
                    <a:pt x="1527116" y="3530753"/>
                    <a:pt x="1543731" y="3078453"/>
                    <a:pt x="1628106" y="2634495"/>
                  </a:cubicBezTo>
                  <a:cubicBezTo>
                    <a:pt x="1647935" y="2530019"/>
                    <a:pt x="1673986" y="2423833"/>
                    <a:pt x="1701541" y="2311424"/>
                  </a:cubicBezTo>
                  <a:cubicBezTo>
                    <a:pt x="1782360" y="1981857"/>
                    <a:pt x="1865982" y="1641078"/>
                    <a:pt x="1793641" y="1325459"/>
                  </a:cubicBezTo>
                  <a:cubicBezTo>
                    <a:pt x="1761574" y="1185564"/>
                    <a:pt x="1683558" y="1073976"/>
                    <a:pt x="1574022" y="1011277"/>
                  </a:cubicBezTo>
                  <a:cubicBezTo>
                    <a:pt x="1521715" y="981328"/>
                    <a:pt x="1463528" y="963688"/>
                    <a:pt x="1402418" y="958585"/>
                  </a:cubicBezTo>
                  <a:close/>
                  <a:moveTo>
                    <a:pt x="5770871" y="941267"/>
                  </a:moveTo>
                  <a:cubicBezTo>
                    <a:pt x="5986321" y="1170802"/>
                    <a:pt x="6157189" y="1465634"/>
                    <a:pt x="6279443" y="1819266"/>
                  </a:cubicBezTo>
                  <a:cubicBezTo>
                    <a:pt x="6390007" y="2139055"/>
                    <a:pt x="6461663" y="2508827"/>
                    <a:pt x="6492499" y="2918256"/>
                  </a:cubicBezTo>
                  <a:cubicBezTo>
                    <a:pt x="6552601" y="3716391"/>
                    <a:pt x="6465559" y="4442600"/>
                    <a:pt x="6233769" y="5076777"/>
                  </a:cubicBezTo>
                  <a:cubicBezTo>
                    <a:pt x="6103173" y="5434104"/>
                    <a:pt x="5921363" y="5734407"/>
                    <a:pt x="5692583" y="5971120"/>
                  </a:cubicBezTo>
                  <a:cubicBezTo>
                    <a:pt x="5727317" y="5938848"/>
                    <a:pt x="5761639" y="5904797"/>
                    <a:pt x="5797607" y="5868763"/>
                  </a:cubicBezTo>
                  <a:cubicBezTo>
                    <a:pt x="6191787" y="5419403"/>
                    <a:pt x="6435749" y="4775586"/>
                    <a:pt x="6522791" y="3955224"/>
                  </a:cubicBezTo>
                  <a:cubicBezTo>
                    <a:pt x="6603951" y="3190250"/>
                    <a:pt x="6531063" y="2459050"/>
                    <a:pt x="6311991" y="1840600"/>
                  </a:cubicBezTo>
                  <a:cubicBezTo>
                    <a:pt x="6174283" y="1451823"/>
                    <a:pt x="5992475" y="1149810"/>
                    <a:pt x="5770871" y="941267"/>
                  </a:cubicBezTo>
                  <a:close/>
                  <a:moveTo>
                    <a:pt x="5702565" y="872072"/>
                  </a:moveTo>
                  <a:cubicBezTo>
                    <a:pt x="5766513" y="924431"/>
                    <a:pt x="5827421" y="984013"/>
                    <a:pt x="5885205" y="1050684"/>
                  </a:cubicBezTo>
                  <a:lnTo>
                    <a:pt x="5907637" y="1080954"/>
                  </a:lnTo>
                  <a:lnTo>
                    <a:pt x="5912407" y="1076512"/>
                  </a:lnTo>
                  <a:cubicBezTo>
                    <a:pt x="5969003" y="1133896"/>
                    <a:pt x="6022455" y="1196447"/>
                    <a:pt x="6072921" y="1264441"/>
                  </a:cubicBezTo>
                  <a:lnTo>
                    <a:pt x="6133497" y="1351921"/>
                  </a:lnTo>
                  <a:lnTo>
                    <a:pt x="6155191" y="1385117"/>
                  </a:lnTo>
                  <a:lnTo>
                    <a:pt x="6215513" y="1485036"/>
                  </a:lnTo>
                  <a:cubicBezTo>
                    <a:pt x="6304809" y="1643357"/>
                    <a:pt x="6382791" y="1824567"/>
                    <a:pt x="6450723" y="2030886"/>
                  </a:cubicBezTo>
                  <a:cubicBezTo>
                    <a:pt x="6637043" y="2597032"/>
                    <a:pt x="6693999" y="3264778"/>
                    <a:pt x="6615437" y="3961925"/>
                  </a:cubicBezTo>
                  <a:cubicBezTo>
                    <a:pt x="6535643" y="4669878"/>
                    <a:pt x="6331819" y="5239441"/>
                    <a:pt x="6009703" y="5654819"/>
                  </a:cubicBezTo>
                  <a:lnTo>
                    <a:pt x="6009635" y="5654955"/>
                  </a:lnTo>
                  <a:cubicBezTo>
                    <a:pt x="5947279" y="5728458"/>
                    <a:pt x="5890459" y="5794235"/>
                    <a:pt x="5826119" y="5855772"/>
                  </a:cubicBezTo>
                  <a:lnTo>
                    <a:pt x="5821263" y="5850986"/>
                  </a:lnTo>
                  <a:cubicBezTo>
                    <a:pt x="6049225" y="5603332"/>
                    <a:pt x="6227751" y="5296056"/>
                    <a:pt x="6351919" y="4937703"/>
                  </a:cubicBezTo>
                  <a:cubicBezTo>
                    <a:pt x="6552737" y="4358157"/>
                    <a:pt x="6631711" y="3711605"/>
                    <a:pt x="6586651" y="3015894"/>
                  </a:cubicBezTo>
                  <a:cubicBezTo>
                    <a:pt x="6540525" y="2304124"/>
                    <a:pt x="6354937" y="1702965"/>
                    <a:pt x="6046885" y="1260790"/>
                  </a:cubicBezTo>
                  <a:lnTo>
                    <a:pt x="5915691" y="1091821"/>
                  </a:lnTo>
                  <a:lnTo>
                    <a:pt x="6049089" y="1271816"/>
                  </a:lnTo>
                  <a:cubicBezTo>
                    <a:pt x="6151975" y="1433224"/>
                    <a:pt x="6242009" y="1622418"/>
                    <a:pt x="6318485" y="1838274"/>
                  </a:cubicBezTo>
                  <a:cubicBezTo>
                    <a:pt x="6537901" y="2457616"/>
                    <a:pt x="6610857" y="3189909"/>
                    <a:pt x="6529627" y="3955908"/>
                  </a:cubicBezTo>
                  <a:cubicBezTo>
                    <a:pt x="6489627" y="4332790"/>
                    <a:pt x="6416467" y="4675006"/>
                    <a:pt x="6312059" y="4973052"/>
                  </a:cubicBezTo>
                  <a:cubicBezTo>
                    <a:pt x="6188367" y="5326140"/>
                    <a:pt x="6017021" y="5629041"/>
                    <a:pt x="5802665" y="5873344"/>
                  </a:cubicBezTo>
                  <a:lnTo>
                    <a:pt x="5802529" y="5873481"/>
                  </a:lnTo>
                  <a:cubicBezTo>
                    <a:pt x="5736821" y="5939326"/>
                    <a:pt x="5676923" y="5998265"/>
                    <a:pt x="5609095" y="6052760"/>
                  </a:cubicBezTo>
                  <a:lnTo>
                    <a:pt x="5604651" y="6047564"/>
                  </a:lnTo>
                  <a:cubicBezTo>
                    <a:pt x="5872135" y="5800525"/>
                    <a:pt x="6081635" y="5473146"/>
                    <a:pt x="6227343" y="5074453"/>
                  </a:cubicBezTo>
                  <a:cubicBezTo>
                    <a:pt x="6458791" y="4441232"/>
                    <a:pt x="6545763" y="3715912"/>
                    <a:pt x="6485731" y="2918803"/>
                  </a:cubicBezTo>
                  <a:cubicBezTo>
                    <a:pt x="6416535" y="2000050"/>
                    <a:pt x="6151515" y="1313158"/>
                    <a:pt x="5698051" y="877200"/>
                  </a:cubicBezTo>
                  <a:close/>
                  <a:moveTo>
                    <a:pt x="5307133" y="801292"/>
                  </a:moveTo>
                  <a:lnTo>
                    <a:pt x="5353445" y="873481"/>
                  </a:lnTo>
                  <a:cubicBezTo>
                    <a:pt x="5394081" y="940821"/>
                    <a:pt x="5429795" y="1008051"/>
                    <a:pt x="5461089" y="1073264"/>
                  </a:cubicBezTo>
                  <a:lnTo>
                    <a:pt x="5532323" y="1238069"/>
                  </a:lnTo>
                  <a:lnTo>
                    <a:pt x="5531627" y="1236005"/>
                  </a:lnTo>
                  <a:cubicBezTo>
                    <a:pt x="5485863" y="1115117"/>
                    <a:pt x="5430887" y="998111"/>
                    <a:pt x="5365105" y="887909"/>
                  </a:cubicBezTo>
                  <a:close/>
                  <a:moveTo>
                    <a:pt x="1493043" y="789245"/>
                  </a:moveTo>
                  <a:cubicBezTo>
                    <a:pt x="1255431" y="809946"/>
                    <a:pt x="1044380" y="976858"/>
                    <a:pt x="902169" y="1123617"/>
                  </a:cubicBezTo>
                  <a:cubicBezTo>
                    <a:pt x="891981" y="1134146"/>
                    <a:pt x="881999" y="1144676"/>
                    <a:pt x="872221" y="1155479"/>
                  </a:cubicBezTo>
                  <a:cubicBezTo>
                    <a:pt x="1069277" y="959859"/>
                    <a:pt x="1266539" y="861467"/>
                    <a:pt x="1459424" y="862493"/>
                  </a:cubicBezTo>
                  <a:cubicBezTo>
                    <a:pt x="1691626" y="863860"/>
                    <a:pt x="1866460" y="1024541"/>
                    <a:pt x="1915690" y="1281836"/>
                  </a:cubicBezTo>
                  <a:cubicBezTo>
                    <a:pt x="1977569" y="1605249"/>
                    <a:pt x="1881639" y="1949380"/>
                    <a:pt x="1788786" y="2282159"/>
                  </a:cubicBezTo>
                  <a:cubicBezTo>
                    <a:pt x="1753573" y="2408586"/>
                    <a:pt x="1720275" y="2527968"/>
                    <a:pt x="1695591" y="2645231"/>
                  </a:cubicBezTo>
                  <a:cubicBezTo>
                    <a:pt x="1598704" y="3106351"/>
                    <a:pt x="1582568" y="3564530"/>
                    <a:pt x="1647729" y="4007121"/>
                  </a:cubicBezTo>
                  <a:cubicBezTo>
                    <a:pt x="1669677" y="4156246"/>
                    <a:pt x="1706463" y="4312757"/>
                    <a:pt x="1742018" y="4464070"/>
                  </a:cubicBezTo>
                  <a:cubicBezTo>
                    <a:pt x="1819897" y="4795278"/>
                    <a:pt x="1900374" y="5137768"/>
                    <a:pt x="1846836" y="5464395"/>
                  </a:cubicBezTo>
                  <a:cubicBezTo>
                    <a:pt x="1802735" y="5733518"/>
                    <a:pt x="1622499" y="5908490"/>
                    <a:pt x="1387768" y="5910131"/>
                  </a:cubicBezTo>
                  <a:cubicBezTo>
                    <a:pt x="1204523" y="5911567"/>
                    <a:pt x="1007056" y="5811876"/>
                    <a:pt x="817111" y="5622341"/>
                  </a:cubicBezTo>
                  <a:cubicBezTo>
                    <a:pt x="809931" y="5615367"/>
                    <a:pt x="802889" y="5608187"/>
                    <a:pt x="795846" y="5600734"/>
                  </a:cubicBezTo>
                  <a:cubicBezTo>
                    <a:pt x="818478" y="5627264"/>
                    <a:pt x="841999" y="5652836"/>
                    <a:pt x="866272" y="5677383"/>
                  </a:cubicBezTo>
                  <a:lnTo>
                    <a:pt x="866341" y="5677451"/>
                  </a:lnTo>
                  <a:cubicBezTo>
                    <a:pt x="1032492" y="5859670"/>
                    <a:pt x="1243155" y="5971600"/>
                    <a:pt x="1444177" y="5984591"/>
                  </a:cubicBezTo>
                  <a:cubicBezTo>
                    <a:pt x="1454433" y="5985274"/>
                    <a:pt x="1464621" y="5985616"/>
                    <a:pt x="1474740" y="5985616"/>
                  </a:cubicBezTo>
                  <a:cubicBezTo>
                    <a:pt x="1710224" y="5985616"/>
                    <a:pt x="1901400" y="5807431"/>
                    <a:pt x="1945091" y="5542068"/>
                  </a:cubicBezTo>
                  <a:cubicBezTo>
                    <a:pt x="1999449" y="5211955"/>
                    <a:pt x="1907348" y="4871243"/>
                    <a:pt x="1818324" y="4541744"/>
                  </a:cubicBezTo>
                  <a:cubicBezTo>
                    <a:pt x="1776821" y="4388037"/>
                    <a:pt x="1733813" y="4229066"/>
                    <a:pt x="1707830" y="4076453"/>
                  </a:cubicBezTo>
                  <a:cubicBezTo>
                    <a:pt x="1627353" y="3604461"/>
                    <a:pt x="1637131" y="3148127"/>
                    <a:pt x="1737710" y="2681400"/>
                  </a:cubicBezTo>
                  <a:cubicBezTo>
                    <a:pt x="1769094" y="2535831"/>
                    <a:pt x="1815999" y="2384655"/>
                    <a:pt x="1861400" y="2238469"/>
                  </a:cubicBezTo>
                  <a:cubicBezTo>
                    <a:pt x="1957194" y="1930030"/>
                    <a:pt x="2056200" y="1611061"/>
                    <a:pt x="2029329" y="1296605"/>
                  </a:cubicBezTo>
                  <a:cubicBezTo>
                    <a:pt x="2010936" y="1080951"/>
                    <a:pt x="1886426" y="818801"/>
                    <a:pt x="1596379" y="789810"/>
                  </a:cubicBezTo>
                  <a:cubicBezTo>
                    <a:pt x="1561474" y="786314"/>
                    <a:pt x="1526987" y="786288"/>
                    <a:pt x="1493043" y="789245"/>
                  </a:cubicBezTo>
                  <a:close/>
                  <a:moveTo>
                    <a:pt x="1492697" y="782440"/>
                  </a:moveTo>
                  <a:cubicBezTo>
                    <a:pt x="1526949" y="779474"/>
                    <a:pt x="1561756" y="779511"/>
                    <a:pt x="1596995" y="783041"/>
                  </a:cubicBezTo>
                  <a:cubicBezTo>
                    <a:pt x="1891280" y="812511"/>
                    <a:pt x="2017432" y="1077805"/>
                    <a:pt x="2036098" y="1296058"/>
                  </a:cubicBezTo>
                  <a:cubicBezTo>
                    <a:pt x="2063106" y="1611813"/>
                    <a:pt x="1963826" y="1931466"/>
                    <a:pt x="1867896" y="2240520"/>
                  </a:cubicBezTo>
                  <a:cubicBezTo>
                    <a:pt x="1822563" y="2386568"/>
                    <a:pt x="1775658" y="2537541"/>
                    <a:pt x="1744343" y="2682836"/>
                  </a:cubicBezTo>
                  <a:cubicBezTo>
                    <a:pt x="1643968" y="3148674"/>
                    <a:pt x="1634191" y="3604188"/>
                    <a:pt x="1714531" y="4075291"/>
                  </a:cubicBezTo>
                  <a:cubicBezTo>
                    <a:pt x="1740514" y="4227561"/>
                    <a:pt x="1783385" y="4386397"/>
                    <a:pt x="1824888" y="4539966"/>
                  </a:cubicBezTo>
                  <a:cubicBezTo>
                    <a:pt x="1914117" y="4870149"/>
                    <a:pt x="2006355" y="5211613"/>
                    <a:pt x="1951792" y="5543163"/>
                  </a:cubicBezTo>
                  <a:cubicBezTo>
                    <a:pt x="1907622" y="5812013"/>
                    <a:pt x="1713711" y="5992522"/>
                    <a:pt x="1474809" y="5992522"/>
                  </a:cubicBezTo>
                  <a:cubicBezTo>
                    <a:pt x="1464553" y="5992522"/>
                    <a:pt x="1454160" y="5992180"/>
                    <a:pt x="1443767" y="5991497"/>
                  </a:cubicBezTo>
                  <a:cubicBezTo>
                    <a:pt x="1240967" y="5978369"/>
                    <a:pt x="1028663" y="5865618"/>
                    <a:pt x="861349" y="5682169"/>
                  </a:cubicBezTo>
                  <a:cubicBezTo>
                    <a:pt x="805897" y="5626101"/>
                    <a:pt x="754343" y="5564427"/>
                    <a:pt x="708258" y="5498992"/>
                  </a:cubicBezTo>
                  <a:lnTo>
                    <a:pt x="713728" y="5494890"/>
                  </a:lnTo>
                  <a:cubicBezTo>
                    <a:pt x="752223" y="5543368"/>
                    <a:pt x="786616" y="5582410"/>
                    <a:pt x="821897" y="5617623"/>
                  </a:cubicBezTo>
                  <a:cubicBezTo>
                    <a:pt x="953450" y="5748902"/>
                    <a:pt x="1158096" y="5904798"/>
                    <a:pt x="1387631" y="5903430"/>
                  </a:cubicBezTo>
                  <a:cubicBezTo>
                    <a:pt x="1618875" y="5901789"/>
                    <a:pt x="1796444" y="5729074"/>
                    <a:pt x="1839999" y="5463369"/>
                  </a:cubicBezTo>
                  <a:cubicBezTo>
                    <a:pt x="1893331" y="5138042"/>
                    <a:pt x="1812991" y="4796236"/>
                    <a:pt x="1735317" y="4465711"/>
                  </a:cubicBezTo>
                  <a:cubicBezTo>
                    <a:pt x="1699694" y="4314261"/>
                    <a:pt x="1662908" y="4157614"/>
                    <a:pt x="1640891" y="4008215"/>
                  </a:cubicBezTo>
                  <a:cubicBezTo>
                    <a:pt x="1575593" y="3564872"/>
                    <a:pt x="1591730" y="3105872"/>
                    <a:pt x="1688822" y="2643932"/>
                  </a:cubicBezTo>
                  <a:cubicBezTo>
                    <a:pt x="1713505" y="2526396"/>
                    <a:pt x="1746804" y="2406945"/>
                    <a:pt x="1782086" y="2280451"/>
                  </a:cubicBezTo>
                  <a:cubicBezTo>
                    <a:pt x="1874665" y="1948423"/>
                    <a:pt x="1970390" y="1605044"/>
                    <a:pt x="1908852" y="1283204"/>
                  </a:cubicBezTo>
                  <a:cubicBezTo>
                    <a:pt x="1860238" y="1029328"/>
                    <a:pt x="1688002" y="870766"/>
                    <a:pt x="1459288" y="869399"/>
                  </a:cubicBezTo>
                  <a:cubicBezTo>
                    <a:pt x="1267180" y="868262"/>
                    <a:pt x="1070989" y="966851"/>
                    <a:pt x="874471" y="1162784"/>
                  </a:cubicBezTo>
                  <a:lnTo>
                    <a:pt x="814602" y="1226699"/>
                  </a:lnTo>
                  <a:lnTo>
                    <a:pt x="892311" y="1155246"/>
                  </a:lnTo>
                  <a:cubicBezTo>
                    <a:pt x="983640" y="1078812"/>
                    <a:pt x="1090167" y="1012874"/>
                    <a:pt x="1211088" y="974696"/>
                  </a:cubicBezTo>
                  <a:cubicBezTo>
                    <a:pt x="1340931" y="933671"/>
                    <a:pt x="1470980" y="944611"/>
                    <a:pt x="1577303" y="1005396"/>
                  </a:cubicBezTo>
                  <a:cubicBezTo>
                    <a:pt x="1688549" y="1069053"/>
                    <a:pt x="1767728" y="1182214"/>
                    <a:pt x="1800206" y="1323955"/>
                  </a:cubicBezTo>
                  <a:cubicBezTo>
                    <a:pt x="1872888" y="1641146"/>
                    <a:pt x="1789129" y="1982746"/>
                    <a:pt x="1708036" y="2313065"/>
                  </a:cubicBezTo>
                  <a:cubicBezTo>
                    <a:pt x="1680481" y="2425406"/>
                    <a:pt x="1654499" y="2531454"/>
                    <a:pt x="1634670" y="2635794"/>
                  </a:cubicBezTo>
                  <a:cubicBezTo>
                    <a:pt x="1550432" y="3079070"/>
                    <a:pt x="1533885" y="3530685"/>
                    <a:pt x="1585303" y="3977993"/>
                  </a:cubicBezTo>
                  <a:cubicBezTo>
                    <a:pt x="1603833" y="4139153"/>
                    <a:pt x="1633097" y="4301407"/>
                    <a:pt x="1661473" y="4458327"/>
                  </a:cubicBezTo>
                  <a:cubicBezTo>
                    <a:pt x="1674943" y="4533197"/>
                    <a:pt x="1688960" y="4610529"/>
                    <a:pt x="1701541" y="4686836"/>
                  </a:cubicBezTo>
                  <a:lnTo>
                    <a:pt x="1707558" y="4723143"/>
                  </a:lnTo>
                  <a:cubicBezTo>
                    <a:pt x="1747625" y="4963822"/>
                    <a:pt x="1789129" y="5212707"/>
                    <a:pt x="1729369" y="5448669"/>
                  </a:cubicBezTo>
                  <a:cubicBezTo>
                    <a:pt x="1698395" y="5570991"/>
                    <a:pt x="1631867" y="5674579"/>
                    <a:pt x="1542090" y="5740356"/>
                  </a:cubicBezTo>
                  <a:cubicBezTo>
                    <a:pt x="1470365" y="5793073"/>
                    <a:pt x="1387290" y="5819944"/>
                    <a:pt x="1298334" y="5819944"/>
                  </a:cubicBezTo>
                  <a:cubicBezTo>
                    <a:pt x="1268864" y="5819944"/>
                    <a:pt x="1238711" y="5817004"/>
                    <a:pt x="1208147" y="5811055"/>
                  </a:cubicBezTo>
                  <a:cubicBezTo>
                    <a:pt x="1016698" y="5773928"/>
                    <a:pt x="816975" y="5635469"/>
                    <a:pt x="660123" y="5431233"/>
                  </a:cubicBezTo>
                  <a:lnTo>
                    <a:pt x="660054" y="5431165"/>
                  </a:lnTo>
                  <a:cubicBezTo>
                    <a:pt x="614312" y="5369149"/>
                    <a:pt x="554826" y="5286278"/>
                    <a:pt x="500194" y="5195340"/>
                  </a:cubicBezTo>
                  <a:lnTo>
                    <a:pt x="505937" y="5191647"/>
                  </a:lnTo>
                  <a:cubicBezTo>
                    <a:pt x="644533" y="5397866"/>
                    <a:pt x="820462" y="5618854"/>
                    <a:pt x="1074475" y="5694271"/>
                  </a:cubicBezTo>
                  <a:cubicBezTo>
                    <a:pt x="1192011" y="5729142"/>
                    <a:pt x="1304214" y="5719296"/>
                    <a:pt x="1398913" y="5665690"/>
                  </a:cubicBezTo>
                  <a:cubicBezTo>
                    <a:pt x="1503048" y="5606751"/>
                    <a:pt x="1580107" y="5498172"/>
                    <a:pt x="1615799" y="5359918"/>
                  </a:cubicBezTo>
                  <a:cubicBezTo>
                    <a:pt x="1673302" y="5137289"/>
                    <a:pt x="1645336" y="4899276"/>
                    <a:pt x="1605884" y="4633708"/>
                  </a:cubicBezTo>
                  <a:lnTo>
                    <a:pt x="1605200" y="4629196"/>
                  </a:lnTo>
                  <a:cubicBezTo>
                    <a:pt x="1573543" y="4415866"/>
                    <a:pt x="1540791" y="4195357"/>
                    <a:pt x="1516313" y="3977241"/>
                  </a:cubicBezTo>
                  <a:cubicBezTo>
                    <a:pt x="1469339" y="3558992"/>
                    <a:pt x="1485408" y="3114146"/>
                    <a:pt x="1565475" y="2617129"/>
                  </a:cubicBezTo>
                  <a:cubicBezTo>
                    <a:pt x="1580517" y="2523729"/>
                    <a:pt x="1601440" y="2426568"/>
                    <a:pt x="1623593" y="2323664"/>
                  </a:cubicBezTo>
                  <a:cubicBezTo>
                    <a:pt x="1694019" y="1996627"/>
                    <a:pt x="1773881" y="1625967"/>
                    <a:pt x="1658191" y="1321083"/>
                  </a:cubicBezTo>
                  <a:cubicBezTo>
                    <a:pt x="1574363" y="1100232"/>
                    <a:pt x="1360418" y="1001909"/>
                    <a:pt x="1125824" y="1076369"/>
                  </a:cubicBezTo>
                  <a:cubicBezTo>
                    <a:pt x="953160" y="1131172"/>
                    <a:pt x="788873" y="1259682"/>
                    <a:pt x="636396" y="1458924"/>
                  </a:cubicBezTo>
                  <a:lnTo>
                    <a:pt x="574609" y="1544710"/>
                  </a:lnTo>
                  <a:lnTo>
                    <a:pt x="683053" y="1416067"/>
                  </a:lnTo>
                  <a:cubicBezTo>
                    <a:pt x="727228" y="1370330"/>
                    <a:pt x="773146" y="1329219"/>
                    <a:pt x="820325" y="1293391"/>
                  </a:cubicBezTo>
                  <a:cubicBezTo>
                    <a:pt x="969246" y="1180299"/>
                    <a:pt x="1140525" y="1129087"/>
                    <a:pt x="1278574" y="1156437"/>
                  </a:cubicBezTo>
                  <a:cubicBezTo>
                    <a:pt x="1379905" y="1176539"/>
                    <a:pt x="1460382" y="1236367"/>
                    <a:pt x="1517749" y="1334280"/>
                  </a:cubicBezTo>
                  <a:cubicBezTo>
                    <a:pt x="1629542" y="1525114"/>
                    <a:pt x="1614158" y="1779127"/>
                    <a:pt x="1591047" y="2002302"/>
                  </a:cubicBezTo>
                  <a:cubicBezTo>
                    <a:pt x="1575115" y="2155940"/>
                    <a:pt x="1550432" y="2311357"/>
                    <a:pt x="1526638" y="2461643"/>
                  </a:cubicBezTo>
                  <a:cubicBezTo>
                    <a:pt x="1517270" y="2520652"/>
                    <a:pt x="1507629" y="2581711"/>
                    <a:pt x="1498604" y="2641743"/>
                  </a:cubicBezTo>
                  <a:cubicBezTo>
                    <a:pt x="1431528" y="3088984"/>
                    <a:pt x="1417375" y="3540326"/>
                    <a:pt x="1456622" y="3983326"/>
                  </a:cubicBezTo>
                  <a:cubicBezTo>
                    <a:pt x="1468314" y="4115085"/>
                    <a:pt x="1483767" y="4248758"/>
                    <a:pt x="1498741" y="4377986"/>
                  </a:cubicBezTo>
                  <a:cubicBezTo>
                    <a:pt x="1510228" y="4477403"/>
                    <a:pt x="1522193" y="4580171"/>
                    <a:pt x="1532244" y="4681365"/>
                  </a:cubicBezTo>
                  <a:cubicBezTo>
                    <a:pt x="1555697" y="4916370"/>
                    <a:pt x="1571560" y="5185562"/>
                    <a:pt x="1462434" y="5405114"/>
                  </a:cubicBezTo>
                  <a:cubicBezTo>
                    <a:pt x="1394879" y="5541180"/>
                    <a:pt x="1269890" y="5614615"/>
                    <a:pt x="1126781" y="5614615"/>
                  </a:cubicBezTo>
                  <a:cubicBezTo>
                    <a:pt x="1056355" y="5614615"/>
                    <a:pt x="981553" y="5596837"/>
                    <a:pt x="906956" y="5559983"/>
                  </a:cubicBezTo>
                  <a:cubicBezTo>
                    <a:pt x="680909" y="5448258"/>
                    <a:pt x="532946" y="5239099"/>
                    <a:pt x="429289" y="5069393"/>
                  </a:cubicBezTo>
                  <a:lnTo>
                    <a:pt x="429221" y="5069256"/>
                  </a:lnTo>
                  <a:cubicBezTo>
                    <a:pt x="382589" y="4984813"/>
                    <a:pt x="333701" y="4894285"/>
                    <a:pt x="293907" y="4797535"/>
                  </a:cubicBezTo>
                  <a:lnTo>
                    <a:pt x="300197" y="4794799"/>
                  </a:lnTo>
                  <a:cubicBezTo>
                    <a:pt x="409939" y="5038624"/>
                    <a:pt x="547988" y="5228501"/>
                    <a:pt x="710583" y="5359166"/>
                  </a:cubicBezTo>
                  <a:cubicBezTo>
                    <a:pt x="833385" y="5457831"/>
                    <a:pt x="978339" y="5507061"/>
                    <a:pt x="1098337" y="5490856"/>
                  </a:cubicBezTo>
                  <a:cubicBezTo>
                    <a:pt x="1186541" y="5478959"/>
                    <a:pt x="1259565" y="5433694"/>
                    <a:pt x="1315428" y="5356362"/>
                  </a:cubicBezTo>
                  <a:cubicBezTo>
                    <a:pt x="1449989" y="5169972"/>
                    <a:pt x="1440485" y="4901533"/>
                    <a:pt x="1432827" y="4685810"/>
                  </a:cubicBezTo>
                  <a:lnTo>
                    <a:pt x="1432144" y="4666802"/>
                  </a:lnTo>
                  <a:cubicBezTo>
                    <a:pt x="1427494" y="4533266"/>
                    <a:pt x="1414776" y="4397815"/>
                    <a:pt x="1402537" y="4266809"/>
                  </a:cubicBezTo>
                  <a:cubicBezTo>
                    <a:pt x="1393375" y="4168691"/>
                    <a:pt x="1383871" y="4067223"/>
                    <a:pt x="1377786" y="3967259"/>
                  </a:cubicBezTo>
                  <a:cubicBezTo>
                    <a:pt x="1352008" y="3542650"/>
                    <a:pt x="1362196" y="3130350"/>
                    <a:pt x="1408828" y="2706837"/>
                  </a:cubicBezTo>
                  <a:cubicBezTo>
                    <a:pt x="1417238" y="2630257"/>
                    <a:pt x="1426947" y="2552651"/>
                    <a:pt x="1436246" y="2477575"/>
                  </a:cubicBezTo>
                  <a:cubicBezTo>
                    <a:pt x="1453955" y="2335288"/>
                    <a:pt x="1472211" y="2188144"/>
                    <a:pt x="1482946" y="2042574"/>
                  </a:cubicBezTo>
                  <a:cubicBezTo>
                    <a:pt x="1497305" y="1847637"/>
                    <a:pt x="1504484" y="1625283"/>
                    <a:pt x="1408076" y="1452773"/>
                  </a:cubicBezTo>
                  <a:cubicBezTo>
                    <a:pt x="1330880" y="1314656"/>
                    <a:pt x="1230506" y="1246486"/>
                    <a:pt x="1109824" y="1250315"/>
                  </a:cubicBezTo>
                  <a:cubicBezTo>
                    <a:pt x="942785" y="1255580"/>
                    <a:pt x="772736" y="1395475"/>
                    <a:pt x="659371" y="1511849"/>
                  </a:cubicBezTo>
                  <a:cubicBezTo>
                    <a:pt x="508809" y="1666513"/>
                    <a:pt x="399615" y="1837997"/>
                    <a:pt x="351752" y="1937824"/>
                  </a:cubicBezTo>
                  <a:lnTo>
                    <a:pt x="345530" y="1934953"/>
                  </a:lnTo>
                  <a:cubicBezTo>
                    <a:pt x="404298" y="1799741"/>
                    <a:pt x="475818" y="1675179"/>
                    <a:pt x="556235" y="1566506"/>
                  </a:cubicBezTo>
                  <a:lnTo>
                    <a:pt x="571470" y="1548434"/>
                  </a:lnTo>
                  <a:lnTo>
                    <a:pt x="566039" y="1544942"/>
                  </a:lnTo>
                  <a:cubicBezTo>
                    <a:pt x="604474" y="1481482"/>
                    <a:pt x="659448" y="1399743"/>
                    <a:pt x="730155" y="1316989"/>
                  </a:cubicBezTo>
                  <a:lnTo>
                    <a:pt x="789734" y="1252287"/>
                  </a:lnTo>
                  <a:lnTo>
                    <a:pt x="784975" y="1248332"/>
                  </a:lnTo>
                  <a:cubicBezTo>
                    <a:pt x="822649" y="1200128"/>
                    <a:pt x="858273" y="1159035"/>
                    <a:pt x="897178" y="1118899"/>
                  </a:cubicBezTo>
                  <a:cubicBezTo>
                    <a:pt x="1040346" y="971183"/>
                    <a:pt x="1252930" y="803208"/>
                    <a:pt x="1492697" y="782440"/>
                  </a:cubicBezTo>
                  <a:close/>
                  <a:moveTo>
                    <a:pt x="5567935" y="766501"/>
                  </a:moveTo>
                  <a:cubicBezTo>
                    <a:pt x="6037465" y="1211963"/>
                    <a:pt x="6310759" y="1918480"/>
                    <a:pt x="6380571" y="2868685"/>
                  </a:cubicBezTo>
                  <a:cubicBezTo>
                    <a:pt x="6447371" y="3777518"/>
                    <a:pt x="6351989" y="4564581"/>
                    <a:pt x="6097155" y="5207989"/>
                  </a:cubicBezTo>
                  <a:cubicBezTo>
                    <a:pt x="5937159" y="5611879"/>
                    <a:pt x="5733743" y="5920523"/>
                    <a:pt x="5477201" y="6147801"/>
                  </a:cubicBezTo>
                  <a:cubicBezTo>
                    <a:pt x="5513987" y="6118811"/>
                    <a:pt x="5548653" y="6089273"/>
                    <a:pt x="5580927" y="6061854"/>
                  </a:cubicBezTo>
                  <a:cubicBezTo>
                    <a:pt x="6033567" y="5623776"/>
                    <a:pt x="6305563" y="4964574"/>
                    <a:pt x="6412295" y="4046573"/>
                  </a:cubicBezTo>
                  <a:cubicBezTo>
                    <a:pt x="6507131" y="3230864"/>
                    <a:pt x="6439509" y="2452077"/>
                    <a:pt x="6216607" y="1794311"/>
                  </a:cubicBezTo>
                  <a:cubicBezTo>
                    <a:pt x="6064473" y="1345158"/>
                    <a:pt x="5846495" y="1000001"/>
                    <a:pt x="5567935" y="766501"/>
                  </a:cubicBezTo>
                  <a:close/>
                  <a:moveTo>
                    <a:pt x="5245059" y="712582"/>
                  </a:moveTo>
                  <a:lnTo>
                    <a:pt x="5278801" y="758962"/>
                  </a:lnTo>
                  <a:lnTo>
                    <a:pt x="5258127" y="728072"/>
                  </a:lnTo>
                  <a:close/>
                  <a:moveTo>
                    <a:pt x="1734516" y="643770"/>
                  </a:moveTo>
                  <a:cubicBezTo>
                    <a:pt x="1713893" y="643146"/>
                    <a:pt x="1693421" y="643643"/>
                    <a:pt x="1673164" y="645124"/>
                  </a:cubicBezTo>
                  <a:cubicBezTo>
                    <a:pt x="1430079" y="662890"/>
                    <a:pt x="1217839" y="822220"/>
                    <a:pt x="1144558" y="883553"/>
                  </a:cubicBezTo>
                  <a:cubicBezTo>
                    <a:pt x="1134917" y="891621"/>
                    <a:pt x="1124934" y="900031"/>
                    <a:pt x="1114747" y="908851"/>
                  </a:cubicBezTo>
                  <a:cubicBezTo>
                    <a:pt x="1312076" y="754392"/>
                    <a:pt x="1530671" y="682120"/>
                    <a:pt x="1719317" y="712889"/>
                  </a:cubicBezTo>
                  <a:cubicBezTo>
                    <a:pt x="1847930" y="733880"/>
                    <a:pt x="1955894" y="802460"/>
                    <a:pt x="2031517" y="911108"/>
                  </a:cubicBezTo>
                  <a:cubicBezTo>
                    <a:pt x="2098524" y="1007379"/>
                    <a:pt x="2139002" y="1134693"/>
                    <a:pt x="2145430" y="1269529"/>
                  </a:cubicBezTo>
                  <a:cubicBezTo>
                    <a:pt x="2160677" y="1588703"/>
                    <a:pt x="2049568" y="1909449"/>
                    <a:pt x="1942151" y="2219597"/>
                  </a:cubicBezTo>
                  <a:cubicBezTo>
                    <a:pt x="1895451" y="2354433"/>
                    <a:pt x="1847110" y="2493918"/>
                    <a:pt x="1811623" y="2627931"/>
                  </a:cubicBezTo>
                  <a:cubicBezTo>
                    <a:pt x="1691899" y="3079822"/>
                    <a:pt x="1671933" y="3540941"/>
                    <a:pt x="1752206" y="3998438"/>
                  </a:cubicBezTo>
                  <a:cubicBezTo>
                    <a:pt x="1784684" y="4183460"/>
                    <a:pt x="1841298" y="4371696"/>
                    <a:pt x="1895998" y="4553778"/>
                  </a:cubicBezTo>
                  <a:cubicBezTo>
                    <a:pt x="1986390" y="4854423"/>
                    <a:pt x="2079858" y="5165255"/>
                    <a:pt x="2070901" y="5477591"/>
                  </a:cubicBezTo>
                  <a:cubicBezTo>
                    <a:pt x="2067004" y="5613452"/>
                    <a:pt x="2032885" y="5737689"/>
                    <a:pt x="1972304" y="5836696"/>
                  </a:cubicBezTo>
                  <a:cubicBezTo>
                    <a:pt x="1903998" y="5948216"/>
                    <a:pt x="1802871" y="6023633"/>
                    <a:pt x="1679865" y="6054675"/>
                  </a:cubicBezTo>
                  <a:cubicBezTo>
                    <a:pt x="1636652" y="6065547"/>
                    <a:pt x="1593713" y="6070470"/>
                    <a:pt x="1551457" y="6070470"/>
                  </a:cubicBezTo>
                  <a:cubicBezTo>
                    <a:pt x="1354469" y="6070470"/>
                    <a:pt x="1172523" y="5964010"/>
                    <a:pt x="1045414" y="5864525"/>
                  </a:cubicBezTo>
                  <a:cubicBezTo>
                    <a:pt x="1032628" y="5854610"/>
                    <a:pt x="1019774" y="5844012"/>
                    <a:pt x="1006919" y="5832936"/>
                  </a:cubicBezTo>
                  <a:cubicBezTo>
                    <a:pt x="1026885" y="5852149"/>
                    <a:pt x="1047534" y="5870815"/>
                    <a:pt x="1068799" y="5888729"/>
                  </a:cubicBezTo>
                  <a:lnTo>
                    <a:pt x="1068935" y="5888798"/>
                  </a:lnTo>
                  <a:cubicBezTo>
                    <a:pt x="1241103" y="6046676"/>
                    <a:pt x="1448758" y="6136110"/>
                    <a:pt x="1637267" y="6136110"/>
                  </a:cubicBezTo>
                  <a:cubicBezTo>
                    <a:pt x="1660378" y="6136110"/>
                    <a:pt x="1683215" y="6134742"/>
                    <a:pt x="1705642" y="6132007"/>
                  </a:cubicBezTo>
                  <a:cubicBezTo>
                    <a:pt x="1959518" y="6101170"/>
                    <a:pt x="2140712" y="5889892"/>
                    <a:pt x="2167173" y="5593760"/>
                  </a:cubicBezTo>
                  <a:cubicBezTo>
                    <a:pt x="2190967" y="5328261"/>
                    <a:pt x="2106182" y="5066111"/>
                    <a:pt x="2024269" y="4812577"/>
                  </a:cubicBezTo>
                  <a:lnTo>
                    <a:pt x="1996714" y="4727245"/>
                  </a:lnTo>
                  <a:cubicBezTo>
                    <a:pt x="1927792" y="4513505"/>
                    <a:pt x="1856477" y="4292518"/>
                    <a:pt x="1808547" y="4068727"/>
                  </a:cubicBezTo>
                  <a:cubicBezTo>
                    <a:pt x="1710702" y="3611983"/>
                    <a:pt x="1721984" y="3145257"/>
                    <a:pt x="1842119" y="2681607"/>
                  </a:cubicBezTo>
                  <a:cubicBezTo>
                    <a:pt x="1886494" y="2510259"/>
                    <a:pt x="1951518" y="2338433"/>
                    <a:pt x="2014355" y="2172281"/>
                  </a:cubicBezTo>
                  <a:cubicBezTo>
                    <a:pt x="2116575" y="1902133"/>
                    <a:pt x="2222283" y="1622753"/>
                    <a:pt x="2244094" y="1334553"/>
                  </a:cubicBezTo>
                  <a:cubicBezTo>
                    <a:pt x="2262556" y="1091139"/>
                    <a:pt x="2187754" y="792204"/>
                    <a:pt x="1922527" y="683419"/>
                  </a:cubicBezTo>
                  <a:cubicBezTo>
                    <a:pt x="1859618" y="657612"/>
                    <a:pt x="1796385" y="645643"/>
                    <a:pt x="1734516" y="643770"/>
                  </a:cubicBezTo>
                  <a:close/>
                  <a:moveTo>
                    <a:pt x="1735172" y="637132"/>
                  </a:moveTo>
                  <a:cubicBezTo>
                    <a:pt x="1797633" y="639069"/>
                    <a:pt x="1861495" y="651189"/>
                    <a:pt x="1925057" y="677266"/>
                  </a:cubicBezTo>
                  <a:cubicBezTo>
                    <a:pt x="2047312" y="727453"/>
                    <a:pt x="2137772" y="819007"/>
                    <a:pt x="2193907" y="949466"/>
                  </a:cubicBezTo>
                  <a:cubicBezTo>
                    <a:pt x="2254419" y="1090113"/>
                    <a:pt x="2258248" y="1236914"/>
                    <a:pt x="2250795" y="1335305"/>
                  </a:cubicBezTo>
                  <a:cubicBezTo>
                    <a:pt x="2228915" y="1624463"/>
                    <a:pt x="2123003" y="1904321"/>
                    <a:pt x="2020577" y="2174881"/>
                  </a:cubicBezTo>
                  <a:cubicBezTo>
                    <a:pt x="1957740" y="2340895"/>
                    <a:pt x="1892784" y="2512516"/>
                    <a:pt x="1848546" y="2683452"/>
                  </a:cubicBezTo>
                  <a:cubicBezTo>
                    <a:pt x="1728753" y="3146077"/>
                    <a:pt x="1717471" y="3611709"/>
                    <a:pt x="1815042" y="4067428"/>
                  </a:cubicBezTo>
                  <a:cubicBezTo>
                    <a:pt x="1862904" y="4290877"/>
                    <a:pt x="1934151" y="4511728"/>
                    <a:pt x="2003005" y="4725263"/>
                  </a:cubicBezTo>
                  <a:lnTo>
                    <a:pt x="2030560" y="4810594"/>
                  </a:lnTo>
                  <a:cubicBezTo>
                    <a:pt x="2112746" y="5064744"/>
                    <a:pt x="2197668" y="5327577"/>
                    <a:pt x="2173805" y="5594444"/>
                  </a:cubicBezTo>
                  <a:cubicBezTo>
                    <a:pt x="2147002" y="5893857"/>
                    <a:pt x="1963484" y="6107529"/>
                    <a:pt x="1706258" y="6138845"/>
                  </a:cubicBezTo>
                  <a:cubicBezTo>
                    <a:pt x="1683762" y="6141580"/>
                    <a:pt x="1660652" y="6142947"/>
                    <a:pt x="1637267" y="6142947"/>
                  </a:cubicBezTo>
                  <a:cubicBezTo>
                    <a:pt x="1447049" y="6142947"/>
                    <a:pt x="1237753" y="6052897"/>
                    <a:pt x="1064354" y="5893926"/>
                  </a:cubicBezTo>
                  <a:cubicBezTo>
                    <a:pt x="1011295" y="5849209"/>
                    <a:pt x="961860" y="5799979"/>
                    <a:pt x="917280" y="5747740"/>
                  </a:cubicBezTo>
                  <a:lnTo>
                    <a:pt x="922340" y="5743159"/>
                  </a:lnTo>
                  <a:cubicBezTo>
                    <a:pt x="966305" y="5788628"/>
                    <a:pt x="1007945" y="5826577"/>
                    <a:pt x="1049790" y="5859328"/>
                  </a:cubicBezTo>
                  <a:cubicBezTo>
                    <a:pt x="1202882" y="5979190"/>
                    <a:pt x="1436177" y="6109307"/>
                    <a:pt x="1678292" y="6048248"/>
                  </a:cubicBezTo>
                  <a:cubicBezTo>
                    <a:pt x="1952817" y="5978984"/>
                    <a:pt x="2057636" y="5708083"/>
                    <a:pt x="2064200" y="5477591"/>
                  </a:cubicBezTo>
                  <a:cubicBezTo>
                    <a:pt x="2073089" y="5166417"/>
                    <a:pt x="1979826" y="4856064"/>
                    <a:pt x="1889571" y="4555966"/>
                  </a:cubicBezTo>
                  <a:cubicBezTo>
                    <a:pt x="1834803" y="4373747"/>
                    <a:pt x="1778120" y="4185237"/>
                    <a:pt x="1745573" y="3999873"/>
                  </a:cubicBezTo>
                  <a:cubicBezTo>
                    <a:pt x="1665096" y="3541351"/>
                    <a:pt x="1685130" y="3079275"/>
                    <a:pt x="1805059" y="2626428"/>
                  </a:cubicBezTo>
                  <a:cubicBezTo>
                    <a:pt x="1840614" y="2492140"/>
                    <a:pt x="1888955" y="2352587"/>
                    <a:pt x="1935724" y="2217615"/>
                  </a:cubicBezTo>
                  <a:cubicBezTo>
                    <a:pt x="2042936" y="1908082"/>
                    <a:pt x="2153840" y="1587951"/>
                    <a:pt x="2138660" y="1270144"/>
                  </a:cubicBezTo>
                  <a:cubicBezTo>
                    <a:pt x="2127926" y="1046216"/>
                    <a:pt x="2011415" y="767794"/>
                    <a:pt x="1718223" y="719863"/>
                  </a:cubicBezTo>
                  <a:cubicBezTo>
                    <a:pt x="1387699" y="665847"/>
                    <a:pt x="1090884" y="930321"/>
                    <a:pt x="1007740" y="1012644"/>
                  </a:cubicBezTo>
                  <a:lnTo>
                    <a:pt x="1002749" y="1007926"/>
                  </a:lnTo>
                  <a:cubicBezTo>
                    <a:pt x="1047602" y="957671"/>
                    <a:pt x="1097311" y="914253"/>
                    <a:pt x="1140114" y="878493"/>
                  </a:cubicBezTo>
                  <a:cubicBezTo>
                    <a:pt x="1213958" y="816699"/>
                    <a:pt x="1427878" y="656176"/>
                    <a:pt x="1673239" y="638449"/>
                  </a:cubicBezTo>
                  <a:cubicBezTo>
                    <a:pt x="1693686" y="636972"/>
                    <a:pt x="1714351" y="636486"/>
                    <a:pt x="1735172" y="637132"/>
                  </a:cubicBezTo>
                  <a:close/>
                  <a:moveTo>
                    <a:pt x="5136533" y="636354"/>
                  </a:moveTo>
                  <a:lnTo>
                    <a:pt x="5259617" y="814437"/>
                  </a:lnTo>
                  <a:cubicBezTo>
                    <a:pt x="5298767" y="878070"/>
                    <a:pt x="5334621" y="943538"/>
                    <a:pt x="5367107" y="1009584"/>
                  </a:cubicBezTo>
                  <a:lnTo>
                    <a:pt x="5448631" y="1195101"/>
                  </a:lnTo>
                  <a:lnTo>
                    <a:pt x="5420069" y="1114826"/>
                  </a:lnTo>
                  <a:cubicBezTo>
                    <a:pt x="5366985" y="984473"/>
                    <a:pt x="5301503" y="858926"/>
                    <a:pt x="5221057" y="742812"/>
                  </a:cubicBezTo>
                  <a:close/>
                  <a:moveTo>
                    <a:pt x="5234453" y="553011"/>
                  </a:moveTo>
                  <a:lnTo>
                    <a:pt x="5368443" y="689279"/>
                  </a:lnTo>
                  <a:cubicBezTo>
                    <a:pt x="5597863" y="955656"/>
                    <a:pt x="5741589" y="1287295"/>
                    <a:pt x="5820305" y="1511992"/>
                  </a:cubicBezTo>
                  <a:cubicBezTo>
                    <a:pt x="5982149" y="1974204"/>
                    <a:pt x="6019755" y="2460556"/>
                    <a:pt x="6035139" y="2875317"/>
                  </a:cubicBezTo>
                  <a:cubicBezTo>
                    <a:pt x="6052095" y="3332335"/>
                    <a:pt x="6039379" y="3798578"/>
                    <a:pt x="5997327" y="4261202"/>
                  </a:cubicBezTo>
                  <a:cubicBezTo>
                    <a:pt x="5951859" y="4761159"/>
                    <a:pt x="5853741" y="5181528"/>
                    <a:pt x="5697299" y="5546376"/>
                  </a:cubicBezTo>
                  <a:cubicBezTo>
                    <a:pt x="5612583" y="5743655"/>
                    <a:pt x="5449291" y="6059509"/>
                    <a:pt x="5193809" y="6296892"/>
                  </a:cubicBezTo>
                  <a:lnTo>
                    <a:pt x="5061369" y="6405630"/>
                  </a:lnTo>
                  <a:lnTo>
                    <a:pt x="5127555" y="6364014"/>
                  </a:lnTo>
                  <a:cubicBezTo>
                    <a:pt x="5500371" y="6088875"/>
                    <a:pt x="5712881" y="5647494"/>
                    <a:pt x="5811895" y="5388498"/>
                  </a:cubicBezTo>
                  <a:cubicBezTo>
                    <a:pt x="6137497" y="4536752"/>
                    <a:pt x="6141259" y="3584837"/>
                    <a:pt x="6108163" y="2850702"/>
                  </a:cubicBezTo>
                  <a:cubicBezTo>
                    <a:pt x="6059943" y="1781398"/>
                    <a:pt x="5785677" y="1024408"/>
                    <a:pt x="5291869" y="594852"/>
                  </a:cubicBezTo>
                  <a:close/>
                  <a:moveTo>
                    <a:pt x="5061469" y="550259"/>
                  </a:moveTo>
                  <a:lnTo>
                    <a:pt x="5126337" y="623512"/>
                  </a:lnTo>
                  <a:lnTo>
                    <a:pt x="5088845" y="576291"/>
                  </a:lnTo>
                  <a:close/>
                  <a:moveTo>
                    <a:pt x="1885107" y="522427"/>
                  </a:moveTo>
                  <a:cubicBezTo>
                    <a:pt x="1707019" y="523041"/>
                    <a:pt x="1527278" y="594728"/>
                    <a:pt x="1389203" y="685538"/>
                  </a:cubicBezTo>
                  <a:cubicBezTo>
                    <a:pt x="1362332" y="703248"/>
                    <a:pt x="1337922" y="720204"/>
                    <a:pt x="1315427" y="736956"/>
                  </a:cubicBezTo>
                  <a:cubicBezTo>
                    <a:pt x="1513577" y="605403"/>
                    <a:pt x="1777709" y="518293"/>
                    <a:pt x="2013534" y="614429"/>
                  </a:cubicBezTo>
                  <a:cubicBezTo>
                    <a:pt x="2136951" y="664684"/>
                    <a:pt x="2233633" y="757332"/>
                    <a:pt x="2293051" y="882185"/>
                  </a:cubicBezTo>
                  <a:cubicBezTo>
                    <a:pt x="2346246" y="994046"/>
                    <a:pt x="2369221" y="1128129"/>
                    <a:pt x="2359443" y="1270075"/>
                  </a:cubicBezTo>
                  <a:cubicBezTo>
                    <a:pt x="2338588" y="1572839"/>
                    <a:pt x="2214898" y="1864868"/>
                    <a:pt x="2095242" y="2147325"/>
                  </a:cubicBezTo>
                  <a:cubicBezTo>
                    <a:pt x="2034731" y="2290227"/>
                    <a:pt x="1972099" y="2438054"/>
                    <a:pt x="1924920" y="2583215"/>
                  </a:cubicBezTo>
                  <a:cubicBezTo>
                    <a:pt x="1774632" y="3045976"/>
                    <a:pt x="1747009" y="3519539"/>
                    <a:pt x="1842939" y="3990779"/>
                  </a:cubicBezTo>
                  <a:cubicBezTo>
                    <a:pt x="1887178" y="4208280"/>
                    <a:pt x="1967655" y="4422703"/>
                    <a:pt x="2045397" y="4630016"/>
                  </a:cubicBezTo>
                  <a:cubicBezTo>
                    <a:pt x="2148164" y="4904062"/>
                    <a:pt x="2254487" y="5187408"/>
                    <a:pt x="2278624" y="5481488"/>
                  </a:cubicBezTo>
                  <a:cubicBezTo>
                    <a:pt x="2286692" y="5579880"/>
                    <a:pt x="2284230" y="5727227"/>
                    <a:pt x="2226385" y="5870541"/>
                  </a:cubicBezTo>
                  <a:cubicBezTo>
                    <a:pt x="2172643" y="6003667"/>
                    <a:pt x="2085055" y="6099187"/>
                    <a:pt x="1965945" y="6154297"/>
                  </a:cubicBezTo>
                  <a:cubicBezTo>
                    <a:pt x="1882870" y="6192792"/>
                    <a:pt x="1799726" y="6207971"/>
                    <a:pt x="1720275" y="6207971"/>
                  </a:cubicBezTo>
                  <a:cubicBezTo>
                    <a:pt x="1535662" y="6207971"/>
                    <a:pt x="1371084" y="6125921"/>
                    <a:pt x="1273103" y="6063905"/>
                  </a:cubicBezTo>
                  <a:cubicBezTo>
                    <a:pt x="1252659" y="6051051"/>
                    <a:pt x="1232420" y="6037308"/>
                    <a:pt x="1212181" y="6022675"/>
                  </a:cubicBezTo>
                  <a:cubicBezTo>
                    <a:pt x="1234813" y="6041273"/>
                    <a:pt x="1257855" y="6058846"/>
                    <a:pt x="1281171" y="6075324"/>
                  </a:cubicBezTo>
                  <a:lnTo>
                    <a:pt x="1281308" y="6075392"/>
                  </a:lnTo>
                  <a:cubicBezTo>
                    <a:pt x="1456826" y="6212416"/>
                    <a:pt x="1757539" y="6333097"/>
                    <a:pt x="2027483" y="6222330"/>
                  </a:cubicBezTo>
                  <a:cubicBezTo>
                    <a:pt x="2305632" y="6108280"/>
                    <a:pt x="2391921" y="5811192"/>
                    <a:pt x="2380024" y="5571196"/>
                  </a:cubicBezTo>
                  <a:cubicBezTo>
                    <a:pt x="2367511" y="5319576"/>
                    <a:pt x="2270350" y="5081427"/>
                    <a:pt x="2176403" y="4851209"/>
                  </a:cubicBezTo>
                  <a:cubicBezTo>
                    <a:pt x="2162728" y="4817705"/>
                    <a:pt x="2149122" y="4784338"/>
                    <a:pt x="2135789" y="4750971"/>
                  </a:cubicBezTo>
                  <a:cubicBezTo>
                    <a:pt x="2043414" y="4520000"/>
                    <a:pt x="1948100" y="4281646"/>
                    <a:pt x="1886904" y="4035496"/>
                  </a:cubicBezTo>
                  <a:cubicBezTo>
                    <a:pt x="1772581" y="3575880"/>
                    <a:pt x="1795008" y="3097599"/>
                    <a:pt x="1953638" y="2613983"/>
                  </a:cubicBezTo>
                  <a:cubicBezTo>
                    <a:pt x="2010389" y="2440858"/>
                    <a:pt x="2089909" y="2269988"/>
                    <a:pt x="2166762" y="2104796"/>
                  </a:cubicBezTo>
                  <a:cubicBezTo>
                    <a:pt x="2283957" y="1852903"/>
                    <a:pt x="2405186" y="1592394"/>
                    <a:pt x="2449493" y="1316844"/>
                  </a:cubicBezTo>
                  <a:cubicBezTo>
                    <a:pt x="2499133" y="1008541"/>
                    <a:pt x="2403750" y="744067"/>
                    <a:pt x="2194523" y="609300"/>
                  </a:cubicBezTo>
                  <a:cubicBezTo>
                    <a:pt x="2098217" y="547276"/>
                    <a:pt x="1991959" y="522058"/>
                    <a:pt x="1885107" y="522427"/>
                  </a:cubicBezTo>
                  <a:close/>
                  <a:moveTo>
                    <a:pt x="5135327" y="466402"/>
                  </a:moveTo>
                  <a:cubicBezTo>
                    <a:pt x="5732239" y="866738"/>
                    <a:pt x="6061669" y="1668161"/>
                    <a:pt x="6114933" y="2850428"/>
                  </a:cubicBezTo>
                  <a:cubicBezTo>
                    <a:pt x="6137429" y="3348949"/>
                    <a:pt x="6131071" y="3758168"/>
                    <a:pt x="6094967" y="4138127"/>
                  </a:cubicBezTo>
                  <a:cubicBezTo>
                    <a:pt x="6049977" y="4611759"/>
                    <a:pt x="5959449" y="5021599"/>
                    <a:pt x="5818187" y="5391028"/>
                  </a:cubicBezTo>
                  <a:cubicBezTo>
                    <a:pt x="5728343" y="5626033"/>
                    <a:pt x="5616003" y="5834918"/>
                    <a:pt x="5484379" y="6011941"/>
                  </a:cubicBezTo>
                  <a:cubicBezTo>
                    <a:pt x="5362399" y="6175903"/>
                    <a:pt x="5226471" y="6308209"/>
                    <a:pt x="5078917" y="6406669"/>
                  </a:cubicBezTo>
                  <a:cubicBezTo>
                    <a:pt x="5083703" y="6403728"/>
                    <a:pt x="5088421" y="6400788"/>
                    <a:pt x="5093139" y="6397848"/>
                  </a:cubicBezTo>
                  <a:cubicBezTo>
                    <a:pt x="5104899" y="6390532"/>
                    <a:pt x="5116659" y="6383284"/>
                    <a:pt x="5128419" y="6376174"/>
                  </a:cubicBezTo>
                  <a:cubicBezTo>
                    <a:pt x="5831451" y="5914438"/>
                    <a:pt x="6070283" y="4942831"/>
                    <a:pt x="6146863" y="4209100"/>
                  </a:cubicBezTo>
                  <a:cubicBezTo>
                    <a:pt x="6260025" y="3125020"/>
                    <a:pt x="6194931" y="2262814"/>
                    <a:pt x="5947895" y="1573120"/>
                  </a:cubicBezTo>
                  <a:cubicBezTo>
                    <a:pt x="5812715" y="1195484"/>
                    <a:pt x="5563559" y="706398"/>
                    <a:pt x="5135327" y="466402"/>
                  </a:cubicBezTo>
                  <a:close/>
                  <a:moveTo>
                    <a:pt x="2016526" y="418184"/>
                  </a:moveTo>
                  <a:cubicBezTo>
                    <a:pt x="1871537" y="424432"/>
                    <a:pt x="1729677" y="470500"/>
                    <a:pt x="1614499" y="531900"/>
                  </a:cubicBezTo>
                  <a:cubicBezTo>
                    <a:pt x="1583525" y="548378"/>
                    <a:pt x="1554261" y="565540"/>
                    <a:pt x="1526774" y="583181"/>
                  </a:cubicBezTo>
                  <a:cubicBezTo>
                    <a:pt x="1733266" y="467970"/>
                    <a:pt x="2008475" y="403218"/>
                    <a:pt x="2248129" y="523763"/>
                  </a:cubicBezTo>
                  <a:cubicBezTo>
                    <a:pt x="2370178" y="585164"/>
                    <a:pt x="2463920" y="687726"/>
                    <a:pt x="2519303" y="820237"/>
                  </a:cubicBezTo>
                  <a:cubicBezTo>
                    <a:pt x="2569764" y="941055"/>
                    <a:pt x="2586995" y="1080608"/>
                    <a:pt x="2569149" y="1223717"/>
                  </a:cubicBezTo>
                  <a:cubicBezTo>
                    <a:pt x="2530585" y="1532703"/>
                    <a:pt x="2382896" y="1819946"/>
                    <a:pt x="2240061" y="2097686"/>
                  </a:cubicBezTo>
                  <a:cubicBezTo>
                    <a:pt x="2161019" y="2251391"/>
                    <a:pt x="2079243" y="2410363"/>
                    <a:pt x="2018184" y="2569608"/>
                  </a:cubicBezTo>
                  <a:cubicBezTo>
                    <a:pt x="1835281" y="3046386"/>
                    <a:pt x="1805333" y="3535334"/>
                    <a:pt x="1929023" y="4022847"/>
                  </a:cubicBezTo>
                  <a:cubicBezTo>
                    <a:pt x="1987210" y="4252245"/>
                    <a:pt x="2089909" y="4473232"/>
                    <a:pt x="2189258" y="4687040"/>
                  </a:cubicBezTo>
                  <a:cubicBezTo>
                    <a:pt x="2312264" y="4951720"/>
                    <a:pt x="2439442" y="5225424"/>
                    <a:pt x="2482791" y="5516770"/>
                  </a:cubicBezTo>
                  <a:cubicBezTo>
                    <a:pt x="2503372" y="5655297"/>
                    <a:pt x="2494757" y="5791431"/>
                    <a:pt x="2457835" y="5910472"/>
                  </a:cubicBezTo>
                  <a:cubicBezTo>
                    <a:pt x="2415442" y="6047085"/>
                    <a:pt x="2339136" y="6153613"/>
                    <a:pt x="2231035" y="6227116"/>
                  </a:cubicBezTo>
                  <a:cubicBezTo>
                    <a:pt x="2131618" y="6294670"/>
                    <a:pt x="2012235" y="6328584"/>
                    <a:pt x="1885058" y="6328584"/>
                  </a:cubicBezTo>
                  <a:cubicBezTo>
                    <a:pt x="1765881" y="6328584"/>
                    <a:pt x="1639729" y="6298842"/>
                    <a:pt x="1516449" y="6239150"/>
                  </a:cubicBezTo>
                  <a:cubicBezTo>
                    <a:pt x="1484040" y="6223424"/>
                    <a:pt x="1452792" y="6206467"/>
                    <a:pt x="1422844" y="6188416"/>
                  </a:cubicBezTo>
                  <a:cubicBezTo>
                    <a:pt x="1447254" y="6205373"/>
                    <a:pt x="1473510" y="6222125"/>
                    <a:pt x="1501817" y="6238945"/>
                  </a:cubicBezTo>
                  <a:lnTo>
                    <a:pt x="1501885" y="6239014"/>
                  </a:lnTo>
                  <a:cubicBezTo>
                    <a:pt x="1750291" y="6396481"/>
                    <a:pt x="2055380" y="6418908"/>
                    <a:pt x="2279102" y="6296175"/>
                  </a:cubicBezTo>
                  <a:cubicBezTo>
                    <a:pt x="2559850" y="6142126"/>
                    <a:pt x="2619883" y="5817687"/>
                    <a:pt x="2582414" y="5565384"/>
                  </a:cubicBezTo>
                  <a:cubicBezTo>
                    <a:pt x="2545149" y="5314243"/>
                    <a:pt x="2426245" y="5081905"/>
                    <a:pt x="2311307" y="4857226"/>
                  </a:cubicBezTo>
                  <a:cubicBezTo>
                    <a:pt x="2297769" y="4830764"/>
                    <a:pt x="2284299" y="4804440"/>
                    <a:pt x="2271034" y="4778184"/>
                  </a:cubicBezTo>
                  <a:cubicBezTo>
                    <a:pt x="2160335" y="4559453"/>
                    <a:pt x="2035893" y="4303731"/>
                    <a:pt x="1958971" y="4036317"/>
                  </a:cubicBezTo>
                  <a:cubicBezTo>
                    <a:pt x="1825093" y="3570479"/>
                    <a:pt x="1852238" y="3075309"/>
                    <a:pt x="2037603" y="2604411"/>
                  </a:cubicBezTo>
                  <a:cubicBezTo>
                    <a:pt x="2109054" y="2422944"/>
                    <a:pt x="2208198" y="2246605"/>
                    <a:pt x="2304128" y="2076147"/>
                  </a:cubicBezTo>
                  <a:cubicBezTo>
                    <a:pt x="2444501" y="1826647"/>
                    <a:pt x="2589593" y="1568737"/>
                    <a:pt x="2651267" y="1288673"/>
                  </a:cubicBezTo>
                  <a:cubicBezTo>
                    <a:pt x="2719847" y="977226"/>
                    <a:pt x="2639848" y="698598"/>
                    <a:pt x="2437322" y="543387"/>
                  </a:cubicBezTo>
                  <a:cubicBezTo>
                    <a:pt x="2309632" y="445509"/>
                    <a:pt x="2161515" y="411937"/>
                    <a:pt x="2016526" y="418184"/>
                  </a:cubicBezTo>
                  <a:close/>
                  <a:moveTo>
                    <a:pt x="2016723" y="411235"/>
                  </a:moveTo>
                  <a:cubicBezTo>
                    <a:pt x="2163002" y="405013"/>
                    <a:pt x="2312504" y="438979"/>
                    <a:pt x="2441493" y="537849"/>
                  </a:cubicBezTo>
                  <a:cubicBezTo>
                    <a:pt x="2646207" y="694769"/>
                    <a:pt x="2727095" y="975926"/>
                    <a:pt x="2657968" y="1290041"/>
                  </a:cubicBezTo>
                  <a:cubicBezTo>
                    <a:pt x="2596089" y="1571061"/>
                    <a:pt x="2450724" y="1829518"/>
                    <a:pt x="2310145" y="2079429"/>
                  </a:cubicBezTo>
                  <a:cubicBezTo>
                    <a:pt x="2214351" y="2249682"/>
                    <a:pt x="2115276" y="2425747"/>
                    <a:pt x="2044030" y="2606804"/>
                  </a:cubicBezTo>
                  <a:cubicBezTo>
                    <a:pt x="1859281" y="3076334"/>
                    <a:pt x="1832136" y="3569931"/>
                    <a:pt x="1965604" y="4034334"/>
                  </a:cubicBezTo>
                  <a:cubicBezTo>
                    <a:pt x="2042320" y="4301201"/>
                    <a:pt x="2166626" y="4556581"/>
                    <a:pt x="2277188" y="4775039"/>
                  </a:cubicBezTo>
                  <a:cubicBezTo>
                    <a:pt x="2290453" y="4801295"/>
                    <a:pt x="2303923" y="4827619"/>
                    <a:pt x="2317461" y="4854080"/>
                  </a:cubicBezTo>
                  <a:cubicBezTo>
                    <a:pt x="2432673" y="5079239"/>
                    <a:pt x="2551782" y="5312123"/>
                    <a:pt x="2589251" y="5564358"/>
                  </a:cubicBezTo>
                  <a:cubicBezTo>
                    <a:pt x="2611268" y="5712459"/>
                    <a:pt x="2597866" y="5857755"/>
                    <a:pt x="2550619" y="5984454"/>
                  </a:cubicBezTo>
                  <a:cubicBezTo>
                    <a:pt x="2498313" y="6124691"/>
                    <a:pt x="2405596" y="6234569"/>
                    <a:pt x="2282385" y="6302192"/>
                  </a:cubicBezTo>
                  <a:cubicBezTo>
                    <a:pt x="2185839" y="6355114"/>
                    <a:pt x="2074730" y="6382395"/>
                    <a:pt x="1957535" y="6382395"/>
                  </a:cubicBezTo>
                  <a:cubicBezTo>
                    <a:pt x="1933536" y="6382395"/>
                    <a:pt x="1909263" y="6381233"/>
                    <a:pt x="1884785" y="6378908"/>
                  </a:cubicBezTo>
                  <a:cubicBezTo>
                    <a:pt x="1750360" y="6366191"/>
                    <a:pt x="1616687" y="6319832"/>
                    <a:pt x="1498262" y="6244757"/>
                  </a:cubicBezTo>
                  <a:cubicBezTo>
                    <a:pt x="1435562" y="6207492"/>
                    <a:pt x="1382913" y="6170365"/>
                    <a:pt x="1337307" y="6131186"/>
                  </a:cubicBezTo>
                  <a:lnTo>
                    <a:pt x="1341546" y="6125853"/>
                  </a:lnTo>
                  <a:lnTo>
                    <a:pt x="1353276" y="6133691"/>
                  </a:lnTo>
                  <a:lnTo>
                    <a:pt x="1277205" y="6080862"/>
                  </a:lnTo>
                  <a:cubicBezTo>
                    <a:pt x="1225240" y="6044145"/>
                    <a:pt x="1174711" y="6001889"/>
                    <a:pt x="1127054" y="5955463"/>
                  </a:cubicBezTo>
                  <a:lnTo>
                    <a:pt x="1131635" y="5950403"/>
                  </a:lnTo>
                  <a:cubicBezTo>
                    <a:pt x="1180455" y="5991975"/>
                    <a:pt x="1227975" y="6027256"/>
                    <a:pt x="1276863" y="6058230"/>
                  </a:cubicBezTo>
                  <a:cubicBezTo>
                    <a:pt x="1415801" y="6146160"/>
                    <a:pt x="1689779" y="6274774"/>
                    <a:pt x="1963142" y="6148212"/>
                  </a:cubicBezTo>
                  <a:cubicBezTo>
                    <a:pt x="2221326" y="6028692"/>
                    <a:pt x="2291889" y="5725723"/>
                    <a:pt x="2271855" y="5482104"/>
                  </a:cubicBezTo>
                  <a:cubicBezTo>
                    <a:pt x="2247787" y="5188981"/>
                    <a:pt x="2141669" y="4906045"/>
                    <a:pt x="2039038" y="4632477"/>
                  </a:cubicBezTo>
                  <a:cubicBezTo>
                    <a:pt x="1961159" y="4424891"/>
                    <a:pt x="1880682" y="4210194"/>
                    <a:pt x="1836307" y="3992146"/>
                  </a:cubicBezTo>
                  <a:cubicBezTo>
                    <a:pt x="1740172" y="3519745"/>
                    <a:pt x="1767795" y="3044950"/>
                    <a:pt x="1918493" y="2581095"/>
                  </a:cubicBezTo>
                  <a:cubicBezTo>
                    <a:pt x="1965740" y="2435593"/>
                    <a:pt x="2028440" y="2287698"/>
                    <a:pt x="2089020" y="2144657"/>
                  </a:cubicBezTo>
                  <a:cubicBezTo>
                    <a:pt x="2208403" y="1862749"/>
                    <a:pt x="2331888" y="1571267"/>
                    <a:pt x="2352674" y="1269597"/>
                  </a:cubicBezTo>
                  <a:cubicBezTo>
                    <a:pt x="2369152" y="1029943"/>
                    <a:pt x="2288128" y="733606"/>
                    <a:pt x="2011004" y="620719"/>
                  </a:cubicBezTo>
                  <a:cubicBezTo>
                    <a:pt x="1737710" y="509336"/>
                    <a:pt x="1425510" y="646975"/>
                    <a:pt x="1224488" y="812852"/>
                  </a:cubicBezTo>
                  <a:lnTo>
                    <a:pt x="1219975" y="807724"/>
                  </a:lnTo>
                  <a:cubicBezTo>
                    <a:pt x="1264761" y="765264"/>
                    <a:pt x="1317341" y="724649"/>
                    <a:pt x="1385443" y="679863"/>
                  </a:cubicBezTo>
                  <a:cubicBezTo>
                    <a:pt x="1608140" y="533336"/>
                    <a:pt x="1938595" y="436380"/>
                    <a:pt x="2198215" y="603557"/>
                  </a:cubicBezTo>
                  <a:cubicBezTo>
                    <a:pt x="2409835" y="739828"/>
                    <a:pt x="2506312" y="1006900"/>
                    <a:pt x="2456262" y="1317938"/>
                  </a:cubicBezTo>
                  <a:cubicBezTo>
                    <a:pt x="2411750" y="1594446"/>
                    <a:pt x="2290384" y="1855364"/>
                    <a:pt x="2172985" y="2107668"/>
                  </a:cubicBezTo>
                  <a:cubicBezTo>
                    <a:pt x="2096199" y="2272725"/>
                    <a:pt x="2016816" y="2443388"/>
                    <a:pt x="1960133" y="2616103"/>
                  </a:cubicBezTo>
                  <a:cubicBezTo>
                    <a:pt x="1801914" y="3098487"/>
                    <a:pt x="1779487" y="3575470"/>
                    <a:pt x="1893536" y="4033787"/>
                  </a:cubicBezTo>
                  <a:cubicBezTo>
                    <a:pt x="1954664" y="4279526"/>
                    <a:pt x="2049910" y="4517676"/>
                    <a:pt x="2142011" y="4747963"/>
                  </a:cubicBezTo>
                  <a:cubicBezTo>
                    <a:pt x="2155481" y="4781740"/>
                    <a:pt x="2169156" y="4815107"/>
                    <a:pt x="2182831" y="4848610"/>
                  </a:cubicBezTo>
                  <a:cubicBezTo>
                    <a:pt x="2276983" y="5079444"/>
                    <a:pt x="2374417" y="5318072"/>
                    <a:pt x="2386998" y="5570854"/>
                  </a:cubicBezTo>
                  <a:cubicBezTo>
                    <a:pt x="2399032" y="5813175"/>
                    <a:pt x="2311649" y="6113272"/>
                    <a:pt x="2030286" y="6228689"/>
                  </a:cubicBezTo>
                  <a:cubicBezTo>
                    <a:pt x="1960407" y="6257338"/>
                    <a:pt x="1883485" y="6271697"/>
                    <a:pt x="1802598" y="6271697"/>
                  </a:cubicBezTo>
                  <a:cubicBezTo>
                    <a:pt x="1748787" y="6271697"/>
                    <a:pt x="1693198" y="6265338"/>
                    <a:pt x="1636720" y="6252552"/>
                  </a:cubicBezTo>
                  <a:cubicBezTo>
                    <a:pt x="1573303" y="6238193"/>
                    <a:pt x="1509663" y="6215766"/>
                    <a:pt x="1448758" y="6186681"/>
                  </a:cubicBezTo>
                  <a:lnTo>
                    <a:pt x="1361215" y="6138996"/>
                  </a:lnTo>
                  <a:lnTo>
                    <a:pt x="1426570" y="6182664"/>
                  </a:lnTo>
                  <a:cubicBezTo>
                    <a:pt x="1456279" y="6200536"/>
                    <a:pt x="1487287" y="6217305"/>
                    <a:pt x="1519389" y="6232860"/>
                  </a:cubicBezTo>
                  <a:cubicBezTo>
                    <a:pt x="1771966" y="6355114"/>
                    <a:pt x="2036577" y="6350806"/>
                    <a:pt x="2227138" y="6221304"/>
                  </a:cubicBezTo>
                  <a:cubicBezTo>
                    <a:pt x="2428160" y="6084691"/>
                    <a:pt x="2521150" y="5821653"/>
                    <a:pt x="2475954" y="5517590"/>
                  </a:cubicBezTo>
                  <a:cubicBezTo>
                    <a:pt x="2432741" y="5227202"/>
                    <a:pt x="2305769" y="4953976"/>
                    <a:pt x="2182967" y="4689776"/>
                  </a:cubicBezTo>
                  <a:cubicBezTo>
                    <a:pt x="2083482" y="4475762"/>
                    <a:pt x="1980646" y="4254364"/>
                    <a:pt x="1922322" y="4024419"/>
                  </a:cubicBezTo>
                  <a:cubicBezTo>
                    <a:pt x="1860785" y="3781757"/>
                    <a:pt x="1837333" y="3534308"/>
                    <a:pt x="1852648" y="3288912"/>
                  </a:cubicBezTo>
                  <a:cubicBezTo>
                    <a:pt x="1867896" y="3045361"/>
                    <a:pt x="1921434" y="2802493"/>
                    <a:pt x="2011688" y="2567078"/>
                  </a:cubicBezTo>
                  <a:cubicBezTo>
                    <a:pt x="2072884" y="2407491"/>
                    <a:pt x="2154729" y="2248383"/>
                    <a:pt x="2233907" y="2094471"/>
                  </a:cubicBezTo>
                  <a:cubicBezTo>
                    <a:pt x="2376468" y="1817211"/>
                    <a:pt x="2523885" y="1530584"/>
                    <a:pt x="2562311" y="1222760"/>
                  </a:cubicBezTo>
                  <a:cubicBezTo>
                    <a:pt x="2600328" y="917876"/>
                    <a:pt x="2475817" y="645813"/>
                    <a:pt x="2245052" y="529712"/>
                  </a:cubicBezTo>
                  <a:cubicBezTo>
                    <a:pt x="1971210" y="391937"/>
                    <a:pt x="1649917" y="498943"/>
                    <a:pt x="1440553" y="644992"/>
                  </a:cubicBezTo>
                  <a:lnTo>
                    <a:pt x="1436451" y="639522"/>
                  </a:lnTo>
                  <a:cubicBezTo>
                    <a:pt x="1486022" y="599454"/>
                    <a:pt x="1544825" y="561164"/>
                    <a:pt x="1611285" y="525746"/>
                  </a:cubicBezTo>
                  <a:cubicBezTo>
                    <a:pt x="1727386" y="463867"/>
                    <a:pt x="1870443" y="417458"/>
                    <a:pt x="2016723" y="411235"/>
                  </a:cubicBezTo>
                  <a:close/>
                  <a:moveTo>
                    <a:pt x="4921859" y="350986"/>
                  </a:moveTo>
                  <a:cubicBezTo>
                    <a:pt x="5286093" y="554674"/>
                    <a:pt x="5557131" y="908721"/>
                    <a:pt x="5727999" y="1404507"/>
                  </a:cubicBezTo>
                  <a:cubicBezTo>
                    <a:pt x="5861331" y="1791508"/>
                    <a:pt x="5934627" y="2268285"/>
                    <a:pt x="5945843" y="2821574"/>
                  </a:cubicBezTo>
                  <a:lnTo>
                    <a:pt x="5946115" y="2836205"/>
                  </a:lnTo>
                  <a:cubicBezTo>
                    <a:pt x="5963347" y="3687810"/>
                    <a:pt x="5982901" y="4653127"/>
                    <a:pt x="5666257" y="5475745"/>
                  </a:cubicBezTo>
                  <a:cubicBezTo>
                    <a:pt x="5531831" y="5824935"/>
                    <a:pt x="5276315" y="6285099"/>
                    <a:pt x="4814647" y="6540889"/>
                  </a:cubicBezTo>
                  <a:cubicBezTo>
                    <a:pt x="4842887" y="6527830"/>
                    <a:pt x="4872425" y="6512582"/>
                    <a:pt x="4903739" y="6494941"/>
                  </a:cubicBezTo>
                  <a:lnTo>
                    <a:pt x="4903877" y="6494873"/>
                  </a:lnTo>
                  <a:cubicBezTo>
                    <a:pt x="5326639" y="6278261"/>
                    <a:pt x="5578395" y="5805996"/>
                    <a:pt x="5690871" y="5543778"/>
                  </a:cubicBezTo>
                  <a:cubicBezTo>
                    <a:pt x="5847039" y="5179545"/>
                    <a:pt x="5945021" y="4759860"/>
                    <a:pt x="5990355" y="4260655"/>
                  </a:cubicBezTo>
                  <a:cubicBezTo>
                    <a:pt x="6032403" y="3798304"/>
                    <a:pt x="6045055" y="3332335"/>
                    <a:pt x="6028165" y="2875659"/>
                  </a:cubicBezTo>
                  <a:cubicBezTo>
                    <a:pt x="6012781" y="2461375"/>
                    <a:pt x="5975311" y="1975708"/>
                    <a:pt x="5813743" y="1514385"/>
                  </a:cubicBezTo>
                  <a:cubicBezTo>
                    <a:pt x="5723489" y="1256595"/>
                    <a:pt x="5547541" y="857884"/>
                    <a:pt x="5254751" y="579535"/>
                  </a:cubicBezTo>
                  <a:lnTo>
                    <a:pt x="5124253" y="472704"/>
                  </a:lnTo>
                  <a:lnTo>
                    <a:pt x="5083903" y="443300"/>
                  </a:lnTo>
                  <a:close/>
                  <a:moveTo>
                    <a:pt x="4858245" y="343333"/>
                  </a:moveTo>
                  <a:lnTo>
                    <a:pt x="4952177" y="411687"/>
                  </a:lnTo>
                  <a:lnTo>
                    <a:pt x="4920551" y="385622"/>
                  </a:lnTo>
                  <a:close/>
                  <a:moveTo>
                    <a:pt x="4827661" y="331568"/>
                  </a:moveTo>
                  <a:lnTo>
                    <a:pt x="4985741" y="464741"/>
                  </a:lnTo>
                  <a:lnTo>
                    <a:pt x="5006445" y="488122"/>
                  </a:lnTo>
                  <a:lnTo>
                    <a:pt x="5032977" y="511424"/>
                  </a:lnTo>
                  <a:cubicBezTo>
                    <a:pt x="5075017" y="553003"/>
                    <a:pt x="5114969" y="597408"/>
                    <a:pt x="5152763" y="644586"/>
                  </a:cubicBezTo>
                  <a:cubicBezTo>
                    <a:pt x="5299837" y="828174"/>
                    <a:pt x="5415869" y="1055452"/>
                    <a:pt x="5497577" y="1320200"/>
                  </a:cubicBezTo>
                  <a:lnTo>
                    <a:pt x="5513839" y="1381742"/>
                  </a:lnTo>
                  <a:lnTo>
                    <a:pt x="5521029" y="1402728"/>
                  </a:lnTo>
                  <a:cubicBezTo>
                    <a:pt x="5617437" y="1728620"/>
                    <a:pt x="5645045" y="2053362"/>
                    <a:pt x="5640823" y="2368944"/>
                  </a:cubicBezTo>
                  <a:lnTo>
                    <a:pt x="5639633" y="2405914"/>
                  </a:lnTo>
                  <a:lnTo>
                    <a:pt x="5635957" y="2560899"/>
                  </a:lnTo>
                  <a:cubicBezTo>
                    <a:pt x="5631117" y="2673710"/>
                    <a:pt x="5622787" y="2772823"/>
                    <a:pt x="5614223" y="2852891"/>
                  </a:cubicBezTo>
                  <a:lnTo>
                    <a:pt x="5608085" y="2908935"/>
                  </a:lnTo>
                  <a:lnTo>
                    <a:pt x="5606839" y="2925367"/>
                  </a:lnTo>
                  <a:cubicBezTo>
                    <a:pt x="5603283" y="2961879"/>
                    <a:pt x="5599659" y="2998256"/>
                    <a:pt x="5595967" y="3034630"/>
                  </a:cubicBezTo>
                  <a:cubicBezTo>
                    <a:pt x="5585847" y="3134729"/>
                    <a:pt x="5575557" y="3236523"/>
                    <a:pt x="5568865" y="3339163"/>
                  </a:cubicBezTo>
                  <a:lnTo>
                    <a:pt x="5562075" y="3491889"/>
                  </a:lnTo>
                  <a:lnTo>
                    <a:pt x="5562019" y="3496170"/>
                  </a:lnTo>
                  <a:lnTo>
                    <a:pt x="5563017" y="3610282"/>
                  </a:lnTo>
                  <a:lnTo>
                    <a:pt x="5567511" y="3712578"/>
                  </a:lnTo>
                  <a:lnTo>
                    <a:pt x="5574395" y="3818250"/>
                  </a:lnTo>
                  <a:lnTo>
                    <a:pt x="5583115" y="3931772"/>
                  </a:lnTo>
                  <a:cubicBezTo>
                    <a:pt x="5592071" y="4040351"/>
                    <a:pt x="5601303" y="4152691"/>
                    <a:pt x="5604379" y="4263458"/>
                  </a:cubicBezTo>
                  <a:lnTo>
                    <a:pt x="5604137" y="4293225"/>
                  </a:lnTo>
                  <a:lnTo>
                    <a:pt x="5605951" y="4331697"/>
                  </a:lnTo>
                  <a:cubicBezTo>
                    <a:pt x="5610925" y="4528719"/>
                    <a:pt x="5603639" y="4714424"/>
                    <a:pt x="5583871" y="4890150"/>
                  </a:cubicBezTo>
                  <a:lnTo>
                    <a:pt x="5571523" y="4979120"/>
                  </a:lnTo>
                  <a:lnTo>
                    <a:pt x="5568371" y="5005933"/>
                  </a:lnTo>
                  <a:lnTo>
                    <a:pt x="5565251" y="5024301"/>
                  </a:lnTo>
                  <a:lnTo>
                    <a:pt x="5559935" y="5062599"/>
                  </a:lnTo>
                  <a:lnTo>
                    <a:pt x="5550537" y="5110904"/>
                  </a:lnTo>
                  <a:lnTo>
                    <a:pt x="5540557" y="5169655"/>
                  </a:lnTo>
                  <a:lnTo>
                    <a:pt x="5530503" y="5213897"/>
                  </a:lnTo>
                  <a:lnTo>
                    <a:pt x="5527625" y="5228692"/>
                  </a:lnTo>
                  <a:lnTo>
                    <a:pt x="5523107" y="5246444"/>
                  </a:lnTo>
                  <a:lnTo>
                    <a:pt x="5505005" y="5326104"/>
                  </a:lnTo>
                  <a:lnTo>
                    <a:pt x="5487017" y="5388250"/>
                  </a:lnTo>
                  <a:lnTo>
                    <a:pt x="5486895" y="5388727"/>
                  </a:lnTo>
                  <a:lnTo>
                    <a:pt x="5486715" y="5389292"/>
                  </a:lnTo>
                  <a:lnTo>
                    <a:pt x="5461609" y="5476022"/>
                  </a:lnTo>
                  <a:cubicBezTo>
                    <a:pt x="5445825" y="5524989"/>
                    <a:pt x="5428715" y="5572992"/>
                    <a:pt x="5410263" y="5620153"/>
                  </a:cubicBezTo>
                  <a:lnTo>
                    <a:pt x="5387899" y="5671370"/>
                  </a:lnTo>
                  <a:lnTo>
                    <a:pt x="5379971" y="5691810"/>
                  </a:lnTo>
                  <a:lnTo>
                    <a:pt x="5354763" y="5747258"/>
                  </a:lnTo>
                  <a:lnTo>
                    <a:pt x="5331717" y="5800042"/>
                  </a:lnTo>
                  <a:lnTo>
                    <a:pt x="5311615" y="5837674"/>
                  </a:lnTo>
                  <a:lnTo>
                    <a:pt x="5259073" y="5938147"/>
                  </a:lnTo>
                  <a:lnTo>
                    <a:pt x="5249965" y="5953087"/>
                  </a:lnTo>
                  <a:lnTo>
                    <a:pt x="5241369" y="5969181"/>
                  </a:lnTo>
                  <a:lnTo>
                    <a:pt x="5219717" y="6002707"/>
                  </a:lnTo>
                  <a:lnTo>
                    <a:pt x="5174591" y="6076737"/>
                  </a:lnTo>
                  <a:lnTo>
                    <a:pt x="5149467" y="6111493"/>
                  </a:lnTo>
                  <a:lnTo>
                    <a:pt x="5140545" y="6125308"/>
                  </a:lnTo>
                  <a:lnTo>
                    <a:pt x="5126175" y="6143715"/>
                  </a:lnTo>
                  <a:lnTo>
                    <a:pt x="5073021" y="6217245"/>
                  </a:lnTo>
                  <a:lnTo>
                    <a:pt x="5034393" y="6261270"/>
                  </a:lnTo>
                  <a:lnTo>
                    <a:pt x="5030575" y="6266159"/>
                  </a:lnTo>
                  <a:lnTo>
                    <a:pt x="5024645" y="6272379"/>
                  </a:lnTo>
                  <a:lnTo>
                    <a:pt x="4953559" y="6353398"/>
                  </a:lnTo>
                  <a:cubicBezTo>
                    <a:pt x="4867775" y="6441320"/>
                    <a:pt x="4769531" y="6522156"/>
                    <a:pt x="4657757" y="6587543"/>
                  </a:cubicBezTo>
                  <a:lnTo>
                    <a:pt x="4509759" y="6658611"/>
                  </a:lnTo>
                  <a:lnTo>
                    <a:pt x="4503815" y="6662049"/>
                  </a:lnTo>
                  <a:lnTo>
                    <a:pt x="4528469" y="6652167"/>
                  </a:lnTo>
                  <a:lnTo>
                    <a:pt x="4528227" y="6651451"/>
                  </a:lnTo>
                  <a:lnTo>
                    <a:pt x="4683685" y="6575338"/>
                  </a:lnTo>
                  <a:lnTo>
                    <a:pt x="4740107" y="6541580"/>
                  </a:lnTo>
                  <a:cubicBezTo>
                    <a:pt x="5320645" y="6160708"/>
                    <a:pt x="5644391" y="5464127"/>
                    <a:pt x="5704519" y="4466629"/>
                  </a:cubicBezTo>
                  <a:lnTo>
                    <a:pt x="5705545" y="4441314"/>
                  </a:lnTo>
                  <a:lnTo>
                    <a:pt x="5713531" y="4230871"/>
                  </a:lnTo>
                  <a:lnTo>
                    <a:pt x="5715261" y="4048322"/>
                  </a:lnTo>
                  <a:lnTo>
                    <a:pt x="5715761" y="3920285"/>
                  </a:lnTo>
                  <a:cubicBezTo>
                    <a:pt x="5716241" y="3743058"/>
                    <a:pt x="5716735" y="3562804"/>
                    <a:pt x="5719343" y="3381641"/>
                  </a:cubicBezTo>
                  <a:lnTo>
                    <a:pt x="5721119" y="3322092"/>
                  </a:lnTo>
                  <a:lnTo>
                    <a:pt x="5721213" y="3308503"/>
                  </a:lnTo>
                  <a:cubicBezTo>
                    <a:pt x="5723111" y="3172029"/>
                    <a:pt x="5726463" y="3034903"/>
                    <a:pt x="5732719" y="2898768"/>
                  </a:cubicBezTo>
                  <a:lnTo>
                    <a:pt x="5740321" y="2612760"/>
                  </a:lnTo>
                  <a:lnTo>
                    <a:pt x="5741799" y="2542640"/>
                  </a:lnTo>
                  <a:lnTo>
                    <a:pt x="5740751" y="2462649"/>
                  </a:lnTo>
                  <a:lnTo>
                    <a:pt x="5737997" y="2349895"/>
                  </a:lnTo>
                  <a:cubicBezTo>
                    <a:pt x="5728217" y="2114139"/>
                    <a:pt x="5700777" y="1858846"/>
                    <a:pt x="5642891" y="1607391"/>
                  </a:cubicBezTo>
                  <a:lnTo>
                    <a:pt x="5636819" y="1584314"/>
                  </a:lnTo>
                  <a:lnTo>
                    <a:pt x="5593371" y="1427138"/>
                  </a:lnTo>
                  <a:cubicBezTo>
                    <a:pt x="5547047" y="1280132"/>
                    <a:pt x="5417951" y="926452"/>
                    <a:pt x="5173083" y="629932"/>
                  </a:cubicBezTo>
                  <a:lnTo>
                    <a:pt x="5066665" y="518320"/>
                  </a:lnTo>
                  <a:lnTo>
                    <a:pt x="4990739" y="447782"/>
                  </a:lnTo>
                  <a:cubicBezTo>
                    <a:pt x="4939839" y="406173"/>
                    <a:pt x="4885637" y="367361"/>
                    <a:pt x="4827933" y="331711"/>
                  </a:cubicBezTo>
                  <a:close/>
                  <a:moveTo>
                    <a:pt x="2164412" y="327477"/>
                  </a:moveTo>
                  <a:cubicBezTo>
                    <a:pt x="2049874" y="332944"/>
                    <a:pt x="1939742" y="360485"/>
                    <a:pt x="1847589" y="398843"/>
                  </a:cubicBezTo>
                  <a:cubicBezTo>
                    <a:pt x="1807727" y="415458"/>
                    <a:pt x="1767044" y="435834"/>
                    <a:pt x="1724651" y="460449"/>
                  </a:cubicBezTo>
                  <a:cubicBezTo>
                    <a:pt x="1843145" y="404997"/>
                    <a:pt x="1965126" y="372108"/>
                    <a:pt x="2081363" y="364519"/>
                  </a:cubicBezTo>
                  <a:cubicBezTo>
                    <a:pt x="2243206" y="353921"/>
                    <a:pt x="2387341" y="391732"/>
                    <a:pt x="2509663" y="476790"/>
                  </a:cubicBezTo>
                  <a:cubicBezTo>
                    <a:pt x="2628157" y="559182"/>
                    <a:pt x="2713489" y="677744"/>
                    <a:pt x="2756428" y="819690"/>
                  </a:cubicBezTo>
                  <a:cubicBezTo>
                    <a:pt x="2795949" y="950356"/>
                    <a:pt x="2799641" y="1098045"/>
                    <a:pt x="2767026" y="1246692"/>
                  </a:cubicBezTo>
                  <a:cubicBezTo>
                    <a:pt x="2702686" y="1540156"/>
                    <a:pt x="2538312" y="1803947"/>
                    <a:pt x="2379341" y="2059054"/>
                  </a:cubicBezTo>
                  <a:cubicBezTo>
                    <a:pt x="2280129" y="2218230"/>
                    <a:pt x="2177567" y="2382877"/>
                    <a:pt x="2101397" y="2551900"/>
                  </a:cubicBezTo>
                  <a:cubicBezTo>
                    <a:pt x="1885948" y="3029977"/>
                    <a:pt x="1845265" y="3528223"/>
                    <a:pt x="1983655" y="3992899"/>
                  </a:cubicBezTo>
                  <a:cubicBezTo>
                    <a:pt x="2060235" y="4250126"/>
                    <a:pt x="2192746" y="4487728"/>
                    <a:pt x="2320880" y="4717536"/>
                  </a:cubicBezTo>
                  <a:cubicBezTo>
                    <a:pt x="2453869" y="4956028"/>
                    <a:pt x="2591371" y="5202656"/>
                    <a:pt x="2665490" y="5470275"/>
                  </a:cubicBezTo>
                  <a:cubicBezTo>
                    <a:pt x="2707403" y="5621589"/>
                    <a:pt x="2715267" y="5773791"/>
                    <a:pt x="2688259" y="5910609"/>
                  </a:cubicBezTo>
                  <a:cubicBezTo>
                    <a:pt x="2657285" y="6067461"/>
                    <a:pt x="2583440" y="6193750"/>
                    <a:pt x="2468843" y="6285988"/>
                  </a:cubicBezTo>
                  <a:cubicBezTo>
                    <a:pt x="2348846" y="6382601"/>
                    <a:pt x="2198079" y="6432173"/>
                    <a:pt x="2037877" y="6432173"/>
                  </a:cubicBezTo>
                  <a:cubicBezTo>
                    <a:pt x="1940169" y="6432173"/>
                    <a:pt x="1838974" y="6413712"/>
                    <a:pt x="1739010" y="6376242"/>
                  </a:cubicBezTo>
                  <a:cubicBezTo>
                    <a:pt x="1709199" y="6365029"/>
                    <a:pt x="1679661" y="6352311"/>
                    <a:pt x="1650465" y="6338089"/>
                  </a:cubicBezTo>
                  <a:cubicBezTo>
                    <a:pt x="1665439" y="6346568"/>
                    <a:pt x="1680755" y="6354909"/>
                    <a:pt x="1696276" y="6363388"/>
                  </a:cubicBezTo>
                  <a:cubicBezTo>
                    <a:pt x="1703934" y="6367559"/>
                    <a:pt x="1711592" y="6371730"/>
                    <a:pt x="1719250" y="6375969"/>
                  </a:cubicBezTo>
                  <a:cubicBezTo>
                    <a:pt x="1965399" y="6499249"/>
                    <a:pt x="2248061" y="6506154"/>
                    <a:pt x="2457015" y="6394020"/>
                  </a:cubicBezTo>
                  <a:cubicBezTo>
                    <a:pt x="2702617" y="6262193"/>
                    <a:pt x="2839777" y="5967634"/>
                    <a:pt x="2798205" y="5661041"/>
                  </a:cubicBezTo>
                  <a:cubicBezTo>
                    <a:pt x="2761078" y="5387200"/>
                    <a:pt x="2613114" y="5145768"/>
                    <a:pt x="2470006" y="4912268"/>
                  </a:cubicBezTo>
                  <a:lnTo>
                    <a:pt x="2441630" y="4865978"/>
                  </a:lnTo>
                  <a:cubicBezTo>
                    <a:pt x="2307547" y="4646973"/>
                    <a:pt x="2168815" y="4420516"/>
                    <a:pt x="2067962" y="4177648"/>
                  </a:cubicBezTo>
                  <a:cubicBezTo>
                    <a:pt x="1863179" y="3684528"/>
                    <a:pt x="1867555" y="3143411"/>
                    <a:pt x="2080269" y="2654052"/>
                  </a:cubicBezTo>
                  <a:cubicBezTo>
                    <a:pt x="2172438" y="2442021"/>
                    <a:pt x="2304881" y="2245717"/>
                    <a:pt x="2433015" y="2055908"/>
                  </a:cubicBezTo>
                  <a:cubicBezTo>
                    <a:pt x="2585081" y="1830614"/>
                    <a:pt x="2742275" y="1597729"/>
                    <a:pt x="2831641" y="1338382"/>
                  </a:cubicBezTo>
                  <a:cubicBezTo>
                    <a:pt x="2938579" y="1028029"/>
                    <a:pt x="2894614" y="735589"/>
                    <a:pt x="2710959" y="536208"/>
                  </a:cubicBezTo>
                  <a:cubicBezTo>
                    <a:pt x="2558440" y="370570"/>
                    <a:pt x="2355308" y="318365"/>
                    <a:pt x="2164412" y="327477"/>
                  </a:cubicBezTo>
                  <a:close/>
                  <a:moveTo>
                    <a:pt x="2191221" y="319929"/>
                  </a:moveTo>
                  <a:cubicBezTo>
                    <a:pt x="2229766" y="319417"/>
                    <a:pt x="2267855" y="321494"/>
                    <a:pt x="2305017" y="326229"/>
                  </a:cubicBezTo>
                  <a:cubicBezTo>
                    <a:pt x="2469254" y="347083"/>
                    <a:pt x="2611268" y="418125"/>
                    <a:pt x="2715745" y="531627"/>
                  </a:cubicBezTo>
                  <a:cubicBezTo>
                    <a:pt x="2901109" y="732923"/>
                    <a:pt x="2945621" y="1027824"/>
                    <a:pt x="2837863" y="1340639"/>
                  </a:cubicBezTo>
                  <a:cubicBezTo>
                    <a:pt x="2748223" y="1600806"/>
                    <a:pt x="2590756" y="1834100"/>
                    <a:pt x="2438417" y="2059737"/>
                  </a:cubicBezTo>
                  <a:cubicBezTo>
                    <a:pt x="2310487" y="2249341"/>
                    <a:pt x="2178182" y="2445304"/>
                    <a:pt x="2086286" y="2656786"/>
                  </a:cubicBezTo>
                  <a:cubicBezTo>
                    <a:pt x="1874324" y="3144505"/>
                    <a:pt x="1869948" y="3683708"/>
                    <a:pt x="2074047" y="4175050"/>
                  </a:cubicBezTo>
                  <a:cubicBezTo>
                    <a:pt x="2174695" y="4417439"/>
                    <a:pt x="2313222" y="4643623"/>
                    <a:pt x="2447237" y="4862423"/>
                  </a:cubicBezTo>
                  <a:lnTo>
                    <a:pt x="2475613" y="4908712"/>
                  </a:lnTo>
                  <a:cubicBezTo>
                    <a:pt x="2619063" y="5142828"/>
                    <a:pt x="2767437" y="5384943"/>
                    <a:pt x="2804769" y="5660152"/>
                  </a:cubicBezTo>
                  <a:cubicBezTo>
                    <a:pt x="2824461" y="5805586"/>
                    <a:pt x="2804017" y="5956626"/>
                    <a:pt x="2747129" y="6085307"/>
                  </a:cubicBezTo>
                  <a:cubicBezTo>
                    <a:pt x="2686276" y="6223083"/>
                    <a:pt x="2586995" y="6331867"/>
                    <a:pt x="2460023" y="6400037"/>
                  </a:cubicBezTo>
                  <a:cubicBezTo>
                    <a:pt x="2360264" y="6453642"/>
                    <a:pt x="2243685" y="6480309"/>
                    <a:pt x="2122251" y="6480309"/>
                  </a:cubicBezTo>
                  <a:cubicBezTo>
                    <a:pt x="1987416" y="6480309"/>
                    <a:pt x="1846632" y="6447421"/>
                    <a:pt x="1716104" y="6382054"/>
                  </a:cubicBezTo>
                  <a:lnTo>
                    <a:pt x="1715968" y="6381986"/>
                  </a:lnTo>
                  <a:cubicBezTo>
                    <a:pt x="1708310" y="6377747"/>
                    <a:pt x="1700652" y="6373576"/>
                    <a:pt x="1692994" y="6369405"/>
                  </a:cubicBezTo>
                  <a:cubicBezTo>
                    <a:pt x="1644311" y="6342807"/>
                    <a:pt x="1593987" y="6315252"/>
                    <a:pt x="1548039" y="6281064"/>
                  </a:cubicBezTo>
                  <a:lnTo>
                    <a:pt x="1551868" y="6275458"/>
                  </a:lnTo>
                  <a:cubicBezTo>
                    <a:pt x="1612858" y="6313816"/>
                    <a:pt x="1676584" y="6345542"/>
                    <a:pt x="1741403" y="6369883"/>
                  </a:cubicBezTo>
                  <a:cubicBezTo>
                    <a:pt x="2002869" y="6468001"/>
                    <a:pt x="2273223" y="6434703"/>
                    <a:pt x="2464604" y="6280723"/>
                  </a:cubicBezTo>
                  <a:cubicBezTo>
                    <a:pt x="2716771" y="6077786"/>
                    <a:pt x="2730309" y="5729963"/>
                    <a:pt x="2658926" y="5472190"/>
                  </a:cubicBezTo>
                  <a:cubicBezTo>
                    <a:pt x="2585012" y="5205391"/>
                    <a:pt x="2447716" y="4959173"/>
                    <a:pt x="2314932" y="4720955"/>
                  </a:cubicBezTo>
                  <a:cubicBezTo>
                    <a:pt x="2186592" y="4490805"/>
                    <a:pt x="2053945" y="4252860"/>
                    <a:pt x="1977091" y="3994882"/>
                  </a:cubicBezTo>
                  <a:cubicBezTo>
                    <a:pt x="1906939" y="3759262"/>
                    <a:pt x="1882666" y="3512634"/>
                    <a:pt x="1905093" y="3261835"/>
                  </a:cubicBezTo>
                  <a:cubicBezTo>
                    <a:pt x="1926631" y="3020951"/>
                    <a:pt x="1990561" y="2781161"/>
                    <a:pt x="2095106" y="2549096"/>
                  </a:cubicBezTo>
                  <a:cubicBezTo>
                    <a:pt x="2171481" y="2379663"/>
                    <a:pt x="2274180" y="2214811"/>
                    <a:pt x="2373461" y="2055430"/>
                  </a:cubicBezTo>
                  <a:cubicBezTo>
                    <a:pt x="2532090" y="1800801"/>
                    <a:pt x="2696190" y="1537490"/>
                    <a:pt x="2760257" y="1245187"/>
                  </a:cubicBezTo>
                  <a:cubicBezTo>
                    <a:pt x="2830068" y="926903"/>
                    <a:pt x="2734890" y="641711"/>
                    <a:pt x="2505629" y="482397"/>
                  </a:cubicBezTo>
                  <a:cubicBezTo>
                    <a:pt x="2280402" y="325819"/>
                    <a:pt x="1962801" y="333545"/>
                    <a:pt x="1655935" y="503046"/>
                  </a:cubicBezTo>
                  <a:lnTo>
                    <a:pt x="1652379" y="497234"/>
                  </a:lnTo>
                  <a:cubicBezTo>
                    <a:pt x="1720549" y="452244"/>
                    <a:pt x="1783522" y="418056"/>
                    <a:pt x="1844717" y="392553"/>
                  </a:cubicBezTo>
                  <a:cubicBezTo>
                    <a:pt x="1955844" y="346297"/>
                    <a:pt x="2075585" y="321464"/>
                    <a:pt x="2191221" y="319929"/>
                  </a:cubicBezTo>
                  <a:close/>
                  <a:moveTo>
                    <a:pt x="4806617" y="307050"/>
                  </a:moveTo>
                  <a:lnTo>
                    <a:pt x="4899391" y="362173"/>
                  </a:lnTo>
                  <a:cubicBezTo>
                    <a:pt x="4955847" y="402535"/>
                    <a:pt x="5010549" y="448669"/>
                    <a:pt x="5063397" y="500503"/>
                  </a:cubicBezTo>
                  <a:lnTo>
                    <a:pt x="5088937" y="529324"/>
                  </a:lnTo>
                  <a:lnTo>
                    <a:pt x="5115087" y="553160"/>
                  </a:lnTo>
                  <a:cubicBezTo>
                    <a:pt x="5313961" y="755176"/>
                    <a:pt x="5467859" y="1019829"/>
                    <a:pt x="5574907" y="1344952"/>
                  </a:cubicBezTo>
                  <a:lnTo>
                    <a:pt x="5590241" y="1397849"/>
                  </a:lnTo>
                  <a:lnTo>
                    <a:pt x="5599797" y="1425087"/>
                  </a:lnTo>
                  <a:cubicBezTo>
                    <a:pt x="5699453" y="1741364"/>
                    <a:pt x="5737065" y="2064290"/>
                    <a:pt x="5746269" y="2370631"/>
                  </a:cubicBezTo>
                  <a:lnTo>
                    <a:pt x="5747645" y="2475662"/>
                  </a:lnTo>
                  <a:lnTo>
                    <a:pt x="5748731" y="2513766"/>
                  </a:lnTo>
                  <a:lnTo>
                    <a:pt x="5748381" y="2531762"/>
                  </a:lnTo>
                  <a:lnTo>
                    <a:pt x="5748651" y="2552259"/>
                  </a:lnTo>
                  <a:lnTo>
                    <a:pt x="5746167" y="2645551"/>
                  </a:lnTo>
                  <a:lnTo>
                    <a:pt x="5742427" y="2837779"/>
                  </a:lnTo>
                  <a:lnTo>
                    <a:pt x="5727775" y="3329119"/>
                  </a:lnTo>
                  <a:lnTo>
                    <a:pt x="5725127" y="3714408"/>
                  </a:lnTo>
                  <a:lnTo>
                    <a:pt x="5722193" y="4024157"/>
                  </a:lnTo>
                  <a:lnTo>
                    <a:pt x="5721503" y="4201032"/>
                  </a:lnTo>
                  <a:lnTo>
                    <a:pt x="5720191" y="4235597"/>
                  </a:lnTo>
                  <a:lnTo>
                    <a:pt x="5720069" y="4248484"/>
                  </a:lnTo>
                  <a:lnTo>
                    <a:pt x="5714343" y="4389649"/>
                  </a:lnTo>
                  <a:lnTo>
                    <a:pt x="5706743" y="4589881"/>
                  </a:lnTo>
                  <a:cubicBezTo>
                    <a:pt x="5679475" y="4958413"/>
                    <a:pt x="5614207" y="5268946"/>
                    <a:pt x="5506671" y="5548017"/>
                  </a:cubicBezTo>
                  <a:cubicBezTo>
                    <a:pt x="5471099" y="5640340"/>
                    <a:pt x="5427583" y="5739382"/>
                    <a:pt x="5374749" y="5839591"/>
                  </a:cubicBezTo>
                  <a:lnTo>
                    <a:pt x="5351047" y="5880869"/>
                  </a:lnTo>
                  <a:lnTo>
                    <a:pt x="5349891" y="5883146"/>
                  </a:lnTo>
                  <a:lnTo>
                    <a:pt x="5346777" y="5888305"/>
                  </a:lnTo>
                  <a:lnTo>
                    <a:pt x="5288335" y="5990089"/>
                  </a:lnTo>
                  <a:cubicBezTo>
                    <a:pt x="5163343" y="6190072"/>
                    <a:pt x="4998329" y="6383632"/>
                    <a:pt x="4782305" y="6526376"/>
                  </a:cubicBezTo>
                  <a:lnTo>
                    <a:pt x="4720621" y="6561153"/>
                  </a:lnTo>
                  <a:lnTo>
                    <a:pt x="4633523" y="6613261"/>
                  </a:lnTo>
                  <a:lnTo>
                    <a:pt x="4695949" y="6586222"/>
                  </a:lnTo>
                  <a:cubicBezTo>
                    <a:pt x="4703675" y="6582735"/>
                    <a:pt x="4711471" y="6579247"/>
                    <a:pt x="4719265" y="6575761"/>
                  </a:cubicBezTo>
                  <a:cubicBezTo>
                    <a:pt x="5553097" y="6126538"/>
                    <a:pt x="5776067" y="5063923"/>
                    <a:pt x="5816203" y="4251561"/>
                  </a:cubicBezTo>
                  <a:cubicBezTo>
                    <a:pt x="5835347" y="3864902"/>
                    <a:pt x="5838425" y="3470242"/>
                    <a:pt x="5841365" y="3088577"/>
                  </a:cubicBezTo>
                  <a:cubicBezTo>
                    <a:pt x="5841981" y="3008648"/>
                    <a:pt x="5842595" y="2928786"/>
                    <a:pt x="5843347" y="2848993"/>
                  </a:cubicBezTo>
                  <a:cubicBezTo>
                    <a:pt x="5847041" y="2460966"/>
                    <a:pt x="5831179" y="1953827"/>
                    <a:pt x="5673983" y="1472403"/>
                  </a:cubicBezTo>
                  <a:cubicBezTo>
                    <a:pt x="5569943" y="1153459"/>
                    <a:pt x="5341677" y="631399"/>
                    <a:pt x="4907743" y="358190"/>
                  </a:cubicBezTo>
                  <a:close/>
                  <a:moveTo>
                    <a:pt x="4759599" y="298570"/>
                  </a:moveTo>
                  <a:lnTo>
                    <a:pt x="4874479" y="377275"/>
                  </a:lnTo>
                  <a:lnTo>
                    <a:pt x="4851411" y="356641"/>
                  </a:lnTo>
                  <a:close/>
                  <a:moveTo>
                    <a:pt x="4714789" y="260989"/>
                  </a:moveTo>
                  <a:lnTo>
                    <a:pt x="4853487" y="340104"/>
                  </a:lnTo>
                  <a:lnTo>
                    <a:pt x="4821557" y="318432"/>
                  </a:lnTo>
                  <a:cubicBezTo>
                    <a:pt x="4787279" y="297574"/>
                    <a:pt x="4751713" y="278343"/>
                    <a:pt x="4714825" y="261003"/>
                  </a:cubicBezTo>
                  <a:close/>
                  <a:moveTo>
                    <a:pt x="2335313" y="248729"/>
                  </a:moveTo>
                  <a:cubicBezTo>
                    <a:pt x="2252667" y="250560"/>
                    <a:pt x="2168028" y="264248"/>
                    <a:pt x="2083824" y="290469"/>
                  </a:cubicBezTo>
                  <a:cubicBezTo>
                    <a:pt x="2030423" y="307084"/>
                    <a:pt x="1979620" y="327118"/>
                    <a:pt x="1932168" y="350297"/>
                  </a:cubicBezTo>
                  <a:cubicBezTo>
                    <a:pt x="2061875" y="301135"/>
                    <a:pt x="2193634" y="276999"/>
                    <a:pt x="2316914" y="280213"/>
                  </a:cubicBezTo>
                  <a:cubicBezTo>
                    <a:pt x="2481424" y="284520"/>
                    <a:pt x="2625148" y="335938"/>
                    <a:pt x="2744188" y="433030"/>
                  </a:cubicBezTo>
                  <a:cubicBezTo>
                    <a:pt x="2971877" y="618873"/>
                    <a:pt x="3058576" y="926767"/>
                    <a:pt x="2970372" y="1236435"/>
                  </a:cubicBezTo>
                  <a:cubicBezTo>
                    <a:pt x="2886134" y="1532157"/>
                    <a:pt x="2695574" y="1785692"/>
                    <a:pt x="2511235" y="2030882"/>
                  </a:cubicBezTo>
                  <a:cubicBezTo>
                    <a:pt x="2392605" y="2188624"/>
                    <a:pt x="2269940" y="2351766"/>
                    <a:pt x="2177839" y="2523729"/>
                  </a:cubicBezTo>
                  <a:cubicBezTo>
                    <a:pt x="1923553" y="2998387"/>
                    <a:pt x="1869742" y="3499369"/>
                    <a:pt x="2022286" y="3972318"/>
                  </a:cubicBezTo>
                  <a:cubicBezTo>
                    <a:pt x="2115139" y="4260245"/>
                    <a:pt x="2285324" y="4510702"/>
                    <a:pt x="2449971" y="4753023"/>
                  </a:cubicBezTo>
                  <a:cubicBezTo>
                    <a:pt x="2602516" y="4977566"/>
                    <a:pt x="2760325" y="5209698"/>
                    <a:pt x="2855229" y="5470343"/>
                  </a:cubicBezTo>
                  <a:cubicBezTo>
                    <a:pt x="2972219" y="5791432"/>
                    <a:pt x="2919775" y="6107734"/>
                    <a:pt x="2714992" y="6316414"/>
                  </a:cubicBezTo>
                  <a:cubicBezTo>
                    <a:pt x="2527987" y="6506975"/>
                    <a:pt x="2232334" y="6571453"/>
                    <a:pt x="1943382" y="6484753"/>
                  </a:cubicBezTo>
                  <a:cubicBezTo>
                    <a:pt x="1912613" y="6475523"/>
                    <a:pt x="1883690" y="6464925"/>
                    <a:pt x="1856614" y="6453848"/>
                  </a:cubicBezTo>
                  <a:cubicBezTo>
                    <a:pt x="1884443" y="6467181"/>
                    <a:pt x="1912818" y="6479830"/>
                    <a:pt x="1941946" y="6492753"/>
                  </a:cubicBezTo>
                  <a:lnTo>
                    <a:pt x="1950561" y="6496514"/>
                  </a:lnTo>
                  <a:cubicBezTo>
                    <a:pt x="2235753" y="6594837"/>
                    <a:pt x="2507064" y="6568786"/>
                    <a:pt x="2714514" y="6423011"/>
                  </a:cubicBezTo>
                  <a:cubicBezTo>
                    <a:pt x="2952458" y="6255834"/>
                    <a:pt x="3063431" y="5949652"/>
                    <a:pt x="2997244" y="5642990"/>
                  </a:cubicBezTo>
                  <a:cubicBezTo>
                    <a:pt x="2936800" y="5362721"/>
                    <a:pt x="2759162" y="5127785"/>
                    <a:pt x="2587336" y="4900507"/>
                  </a:cubicBezTo>
                  <a:cubicBezTo>
                    <a:pt x="2572841" y="4881362"/>
                    <a:pt x="2558414" y="4862217"/>
                    <a:pt x="2544123" y="4843209"/>
                  </a:cubicBezTo>
                  <a:cubicBezTo>
                    <a:pt x="2374144" y="4616888"/>
                    <a:pt x="2224539" y="4410670"/>
                    <a:pt x="2114934" y="4178263"/>
                  </a:cubicBezTo>
                  <a:cubicBezTo>
                    <a:pt x="1999586" y="3933686"/>
                    <a:pt x="1941536" y="3679332"/>
                    <a:pt x="1942288" y="3422242"/>
                  </a:cubicBezTo>
                  <a:cubicBezTo>
                    <a:pt x="1943040" y="3165564"/>
                    <a:pt x="2002526" y="2911688"/>
                    <a:pt x="2118968" y="2667658"/>
                  </a:cubicBezTo>
                  <a:cubicBezTo>
                    <a:pt x="2232197" y="2430398"/>
                    <a:pt x="2400331" y="2224794"/>
                    <a:pt x="2562926" y="2025960"/>
                  </a:cubicBezTo>
                  <a:cubicBezTo>
                    <a:pt x="2725317" y="1827399"/>
                    <a:pt x="2893246" y="1622071"/>
                    <a:pt x="3004970" y="1386313"/>
                  </a:cubicBezTo>
                  <a:cubicBezTo>
                    <a:pt x="3150882" y="1078353"/>
                    <a:pt x="3133925" y="759727"/>
                    <a:pt x="2959706" y="534089"/>
                  </a:cubicBezTo>
                  <a:cubicBezTo>
                    <a:pt x="2813247" y="344451"/>
                    <a:pt x="2583251" y="243235"/>
                    <a:pt x="2335313" y="248729"/>
                  </a:cubicBezTo>
                  <a:close/>
                  <a:moveTo>
                    <a:pt x="4616763" y="223576"/>
                  </a:moveTo>
                  <a:lnTo>
                    <a:pt x="4754665" y="295450"/>
                  </a:lnTo>
                  <a:lnTo>
                    <a:pt x="4731231" y="280628"/>
                  </a:lnTo>
                  <a:lnTo>
                    <a:pt x="4644121" y="234612"/>
                  </a:lnTo>
                  <a:lnTo>
                    <a:pt x="4644309" y="234126"/>
                  </a:lnTo>
                  <a:close/>
                  <a:moveTo>
                    <a:pt x="2499859" y="181751"/>
                  </a:moveTo>
                  <a:cubicBezTo>
                    <a:pt x="2424059" y="182290"/>
                    <a:pt x="2347634" y="192132"/>
                    <a:pt x="2272909" y="211442"/>
                  </a:cubicBezTo>
                  <a:lnTo>
                    <a:pt x="2168614" y="245496"/>
                  </a:lnTo>
                  <a:lnTo>
                    <a:pt x="2167994" y="245615"/>
                  </a:lnTo>
                  <a:lnTo>
                    <a:pt x="2162387" y="247529"/>
                  </a:lnTo>
                  <a:lnTo>
                    <a:pt x="2168614" y="245496"/>
                  </a:lnTo>
                  <a:lnTo>
                    <a:pt x="2300094" y="220222"/>
                  </a:lnTo>
                  <a:cubicBezTo>
                    <a:pt x="2346675" y="213872"/>
                    <a:pt x="2395478" y="210060"/>
                    <a:pt x="2445528" y="210060"/>
                  </a:cubicBezTo>
                  <a:cubicBezTo>
                    <a:pt x="2621935" y="210060"/>
                    <a:pt x="2813658" y="257375"/>
                    <a:pt x="2977826" y="407595"/>
                  </a:cubicBezTo>
                  <a:cubicBezTo>
                    <a:pt x="3169891" y="583387"/>
                    <a:pt x="3256864" y="857844"/>
                    <a:pt x="3204762" y="1123960"/>
                  </a:cubicBezTo>
                  <a:cubicBezTo>
                    <a:pt x="3138849" y="1460637"/>
                    <a:pt x="2894545" y="1724906"/>
                    <a:pt x="2658310" y="1980492"/>
                  </a:cubicBezTo>
                  <a:cubicBezTo>
                    <a:pt x="2581046" y="2064113"/>
                    <a:pt x="2508091" y="2143017"/>
                    <a:pt x="2441152" y="2224315"/>
                  </a:cubicBezTo>
                  <a:cubicBezTo>
                    <a:pt x="2338384" y="2349237"/>
                    <a:pt x="2250044" y="2477918"/>
                    <a:pt x="2174421" y="2613233"/>
                  </a:cubicBezTo>
                  <a:cubicBezTo>
                    <a:pt x="2337222" y="2348963"/>
                    <a:pt x="2557184" y="2124625"/>
                    <a:pt x="2771471" y="1905894"/>
                  </a:cubicBezTo>
                  <a:cubicBezTo>
                    <a:pt x="2803197" y="1873485"/>
                    <a:pt x="2834922" y="1841142"/>
                    <a:pt x="2866512" y="1808664"/>
                  </a:cubicBezTo>
                  <a:cubicBezTo>
                    <a:pt x="3041688" y="1628293"/>
                    <a:pt x="3233753" y="1413459"/>
                    <a:pt x="3296179" y="1147139"/>
                  </a:cubicBezTo>
                  <a:cubicBezTo>
                    <a:pt x="3366606" y="846631"/>
                    <a:pt x="3258368" y="533541"/>
                    <a:pt x="3020287" y="349545"/>
                  </a:cubicBezTo>
                  <a:cubicBezTo>
                    <a:pt x="2874948" y="237197"/>
                    <a:pt x="2689358" y="180403"/>
                    <a:pt x="2499859" y="181751"/>
                  </a:cubicBezTo>
                  <a:close/>
                  <a:moveTo>
                    <a:pt x="4488295" y="174372"/>
                  </a:moveTo>
                  <a:cubicBezTo>
                    <a:pt x="4773143" y="284730"/>
                    <a:pt x="5020183" y="507290"/>
                    <a:pt x="5205411" y="821337"/>
                  </a:cubicBezTo>
                  <a:cubicBezTo>
                    <a:pt x="5371355" y="1102768"/>
                    <a:pt x="5485475" y="1453667"/>
                    <a:pt x="5526635" y="1809489"/>
                  </a:cubicBezTo>
                  <a:cubicBezTo>
                    <a:pt x="5562531" y="2119569"/>
                    <a:pt x="5542499" y="2449411"/>
                    <a:pt x="5467151" y="2789848"/>
                  </a:cubicBezTo>
                  <a:cubicBezTo>
                    <a:pt x="5465167" y="2798874"/>
                    <a:pt x="5463047" y="2808856"/>
                    <a:pt x="5460723" y="2819455"/>
                  </a:cubicBezTo>
                  <a:cubicBezTo>
                    <a:pt x="5432825" y="2949365"/>
                    <a:pt x="5386193" y="3166867"/>
                    <a:pt x="5276519" y="3212062"/>
                  </a:cubicBezTo>
                  <a:cubicBezTo>
                    <a:pt x="5216623" y="3236745"/>
                    <a:pt x="5173343" y="3178762"/>
                    <a:pt x="5135053" y="3127620"/>
                  </a:cubicBezTo>
                  <a:cubicBezTo>
                    <a:pt x="5129993" y="3120851"/>
                    <a:pt x="5125001" y="3114220"/>
                    <a:pt x="5120011" y="3107790"/>
                  </a:cubicBezTo>
                  <a:cubicBezTo>
                    <a:pt x="5096215" y="3077090"/>
                    <a:pt x="5073447" y="3044338"/>
                    <a:pt x="5051431" y="3012683"/>
                  </a:cubicBezTo>
                  <a:cubicBezTo>
                    <a:pt x="5037275" y="2992307"/>
                    <a:pt x="5022575" y="2971248"/>
                    <a:pt x="5007875" y="2951075"/>
                  </a:cubicBezTo>
                  <a:cubicBezTo>
                    <a:pt x="4839673" y="2720105"/>
                    <a:pt x="4663881" y="2527084"/>
                    <a:pt x="4484191" y="2376045"/>
                  </a:cubicBezTo>
                  <a:cubicBezTo>
                    <a:pt x="4670171" y="2554365"/>
                    <a:pt x="4886099" y="2810019"/>
                    <a:pt x="4989823" y="3108474"/>
                  </a:cubicBezTo>
                  <a:lnTo>
                    <a:pt x="5009509" y="3180077"/>
                  </a:lnTo>
                  <a:lnTo>
                    <a:pt x="5014031" y="3194354"/>
                  </a:lnTo>
                  <a:lnTo>
                    <a:pt x="5015597" y="3202223"/>
                  </a:lnTo>
                  <a:lnTo>
                    <a:pt x="5025365" y="3237754"/>
                  </a:lnTo>
                  <a:lnTo>
                    <a:pt x="5030667" y="3277985"/>
                  </a:lnTo>
                  <a:lnTo>
                    <a:pt x="5038365" y="3316690"/>
                  </a:lnTo>
                  <a:lnTo>
                    <a:pt x="5041279" y="3358513"/>
                  </a:lnTo>
                  <a:lnTo>
                    <a:pt x="5042521" y="3367943"/>
                  </a:lnTo>
                  <a:lnTo>
                    <a:pt x="5042453" y="3375372"/>
                  </a:lnTo>
                  <a:lnTo>
                    <a:pt x="5046765" y="3437268"/>
                  </a:lnTo>
                  <a:cubicBezTo>
                    <a:pt x="5047055" y="3516976"/>
                    <a:pt x="5036731" y="3595231"/>
                    <a:pt x="5015807" y="3671469"/>
                  </a:cubicBezTo>
                  <a:cubicBezTo>
                    <a:pt x="4982807" y="3791646"/>
                    <a:pt x="4931617" y="3900988"/>
                    <a:pt x="4868095" y="4003401"/>
                  </a:cubicBezTo>
                  <a:lnTo>
                    <a:pt x="4863445" y="4010316"/>
                  </a:lnTo>
                  <a:lnTo>
                    <a:pt x="4853353" y="4028348"/>
                  </a:lnTo>
                  <a:cubicBezTo>
                    <a:pt x="4825507" y="4072708"/>
                    <a:pt x="4794621" y="4117103"/>
                    <a:pt x="4760699" y="4161512"/>
                  </a:cubicBezTo>
                  <a:lnTo>
                    <a:pt x="4651673" y="4287279"/>
                  </a:lnTo>
                  <a:lnTo>
                    <a:pt x="4646409" y="4293766"/>
                  </a:lnTo>
                  <a:lnTo>
                    <a:pt x="4641905" y="4298548"/>
                  </a:lnTo>
                  <a:lnTo>
                    <a:pt x="4531371" y="4426054"/>
                  </a:lnTo>
                  <a:cubicBezTo>
                    <a:pt x="4686719" y="4290398"/>
                    <a:pt x="4846579" y="4134777"/>
                    <a:pt x="4985723" y="3955908"/>
                  </a:cubicBezTo>
                  <a:cubicBezTo>
                    <a:pt x="5002405" y="3934439"/>
                    <a:pt x="5019089" y="3911807"/>
                    <a:pt x="5035225" y="3889858"/>
                  </a:cubicBezTo>
                  <a:cubicBezTo>
                    <a:pt x="5062095" y="3853278"/>
                    <a:pt x="5089925" y="3815467"/>
                    <a:pt x="5119395" y="3781142"/>
                  </a:cubicBezTo>
                  <a:cubicBezTo>
                    <a:pt x="5163291" y="3729793"/>
                    <a:pt x="5200283" y="3690546"/>
                    <a:pt x="5241511" y="3690546"/>
                  </a:cubicBezTo>
                  <a:cubicBezTo>
                    <a:pt x="5242059" y="3690546"/>
                    <a:pt x="5242539" y="3690546"/>
                    <a:pt x="5243085" y="3690546"/>
                  </a:cubicBezTo>
                  <a:cubicBezTo>
                    <a:pt x="5267699" y="3691161"/>
                    <a:pt x="5290947" y="3705998"/>
                    <a:pt x="5314263" y="3736015"/>
                  </a:cubicBezTo>
                  <a:cubicBezTo>
                    <a:pt x="5389543" y="3832834"/>
                    <a:pt x="5417919" y="3988797"/>
                    <a:pt x="5440755" y="4114060"/>
                  </a:cubicBezTo>
                  <a:cubicBezTo>
                    <a:pt x="5444517" y="4134504"/>
                    <a:pt x="5448073" y="4154332"/>
                    <a:pt x="5451765" y="4173067"/>
                  </a:cubicBezTo>
                  <a:cubicBezTo>
                    <a:pt x="5577507" y="4817842"/>
                    <a:pt x="5460311" y="5514514"/>
                    <a:pt x="5138335" y="6036624"/>
                  </a:cubicBezTo>
                  <a:cubicBezTo>
                    <a:pt x="4994491" y="6269903"/>
                    <a:pt x="4816609" y="6456143"/>
                    <a:pt x="4620699" y="6582077"/>
                  </a:cubicBezTo>
                  <a:lnTo>
                    <a:pt x="4425689" y="6684111"/>
                  </a:lnTo>
                  <a:lnTo>
                    <a:pt x="4595119" y="6609226"/>
                  </a:lnTo>
                  <a:lnTo>
                    <a:pt x="4587713" y="6613510"/>
                  </a:lnTo>
                  <a:lnTo>
                    <a:pt x="4614037" y="6600864"/>
                  </a:lnTo>
                  <a:lnTo>
                    <a:pt x="4595119" y="6609226"/>
                  </a:lnTo>
                  <a:lnTo>
                    <a:pt x="4665069" y="6568756"/>
                  </a:lnTo>
                  <a:lnTo>
                    <a:pt x="4622525" y="6596787"/>
                  </a:lnTo>
                  <a:lnTo>
                    <a:pt x="4654507" y="6581422"/>
                  </a:lnTo>
                  <a:lnTo>
                    <a:pt x="4713635" y="6540658"/>
                  </a:lnTo>
                  <a:lnTo>
                    <a:pt x="4665069" y="6568756"/>
                  </a:lnTo>
                  <a:lnTo>
                    <a:pt x="4796393" y="6482233"/>
                  </a:lnTo>
                  <a:lnTo>
                    <a:pt x="4896509" y="6395889"/>
                  </a:lnTo>
                  <a:lnTo>
                    <a:pt x="4918047" y="6376310"/>
                  </a:lnTo>
                  <a:lnTo>
                    <a:pt x="4994419" y="6296369"/>
                  </a:lnTo>
                  <a:lnTo>
                    <a:pt x="5036395" y="6248506"/>
                  </a:lnTo>
                  <a:lnTo>
                    <a:pt x="5090335" y="6181535"/>
                  </a:lnTo>
                  <a:lnTo>
                    <a:pt x="5146789" y="6103406"/>
                  </a:lnTo>
                  <a:lnTo>
                    <a:pt x="5176453" y="6060454"/>
                  </a:lnTo>
                  <a:lnTo>
                    <a:pt x="5253217" y="5934488"/>
                  </a:lnTo>
                  <a:cubicBezTo>
                    <a:pt x="5303827" y="5844449"/>
                    <a:pt x="5343631" y="5759843"/>
                    <a:pt x="5373681" y="5689007"/>
                  </a:cubicBezTo>
                  <a:cubicBezTo>
                    <a:pt x="5394305" y="5640393"/>
                    <a:pt x="5413501" y="5590918"/>
                    <a:pt x="5431281" y="5540534"/>
                  </a:cubicBezTo>
                  <a:lnTo>
                    <a:pt x="5479567" y="5389136"/>
                  </a:lnTo>
                  <a:lnTo>
                    <a:pt x="5480919" y="5384461"/>
                  </a:lnTo>
                  <a:lnTo>
                    <a:pt x="5515875" y="5247103"/>
                  </a:lnTo>
                  <a:lnTo>
                    <a:pt x="5524287" y="5210073"/>
                  </a:lnTo>
                  <a:lnTo>
                    <a:pt x="5543295" y="5112333"/>
                  </a:lnTo>
                  <a:lnTo>
                    <a:pt x="5558869" y="5020624"/>
                  </a:lnTo>
                  <a:lnTo>
                    <a:pt x="5564311" y="4981402"/>
                  </a:lnTo>
                  <a:lnTo>
                    <a:pt x="5581709" y="4833284"/>
                  </a:lnTo>
                  <a:cubicBezTo>
                    <a:pt x="5587161" y="4774733"/>
                    <a:pt x="5591363" y="4714723"/>
                    <a:pt x="5594331" y="4653130"/>
                  </a:cubicBezTo>
                  <a:lnTo>
                    <a:pt x="5597243" y="4292007"/>
                  </a:lnTo>
                  <a:lnTo>
                    <a:pt x="5590327" y="4144871"/>
                  </a:lnTo>
                  <a:cubicBezTo>
                    <a:pt x="5586327" y="4082641"/>
                    <a:pt x="5581541" y="4020728"/>
                    <a:pt x="5576823" y="3959874"/>
                  </a:cubicBezTo>
                  <a:lnTo>
                    <a:pt x="5568239" y="3828495"/>
                  </a:lnTo>
                  <a:lnTo>
                    <a:pt x="5562251" y="3750467"/>
                  </a:lnTo>
                  <a:lnTo>
                    <a:pt x="5560433" y="3709007"/>
                  </a:lnTo>
                  <a:lnTo>
                    <a:pt x="5556515" y="3649042"/>
                  </a:lnTo>
                  <a:lnTo>
                    <a:pt x="5556207" y="3612679"/>
                  </a:lnTo>
                  <a:lnTo>
                    <a:pt x="5554191" y="3566719"/>
                  </a:lnTo>
                  <a:cubicBezTo>
                    <a:pt x="5550909" y="3362487"/>
                    <a:pt x="5573747" y="3156677"/>
                    <a:pt x="5595831" y="2957640"/>
                  </a:cubicBezTo>
                  <a:lnTo>
                    <a:pt x="5601481" y="2906093"/>
                  </a:lnTo>
                  <a:lnTo>
                    <a:pt x="5627955" y="2557016"/>
                  </a:lnTo>
                  <a:lnTo>
                    <a:pt x="5631993" y="2431547"/>
                  </a:lnTo>
                  <a:lnTo>
                    <a:pt x="5632403" y="2292832"/>
                  </a:lnTo>
                  <a:cubicBezTo>
                    <a:pt x="5629701" y="2116514"/>
                    <a:pt x="5616429" y="1919777"/>
                    <a:pt x="5583929" y="1718237"/>
                  </a:cubicBezTo>
                  <a:lnTo>
                    <a:pt x="5550441" y="1545334"/>
                  </a:lnTo>
                  <a:lnTo>
                    <a:pt x="5514533" y="1404643"/>
                  </a:lnTo>
                  <a:cubicBezTo>
                    <a:pt x="5442365" y="1160715"/>
                    <a:pt x="5317991" y="887900"/>
                    <a:pt x="5145567" y="658689"/>
                  </a:cubicBezTo>
                  <a:lnTo>
                    <a:pt x="5019121" y="509989"/>
                  </a:lnTo>
                  <a:lnTo>
                    <a:pt x="4960149" y="453910"/>
                  </a:lnTo>
                  <a:lnTo>
                    <a:pt x="4924219" y="421769"/>
                  </a:lnTo>
                  <a:lnTo>
                    <a:pt x="4749379" y="299576"/>
                  </a:lnTo>
                  <a:cubicBezTo>
                    <a:pt x="4683823" y="260872"/>
                    <a:pt x="4613563" y="226261"/>
                    <a:pt x="4538277" y="196322"/>
                  </a:cubicBezTo>
                  <a:lnTo>
                    <a:pt x="4539091" y="193827"/>
                  </a:lnTo>
                  <a:close/>
                  <a:moveTo>
                    <a:pt x="2572941" y="154787"/>
                  </a:moveTo>
                  <a:cubicBezTo>
                    <a:pt x="2505223" y="154959"/>
                    <a:pt x="2437220" y="162746"/>
                    <a:pt x="2370383" y="178472"/>
                  </a:cubicBezTo>
                  <a:lnTo>
                    <a:pt x="2320813" y="193338"/>
                  </a:lnTo>
                  <a:lnTo>
                    <a:pt x="2440630" y="176741"/>
                  </a:lnTo>
                  <a:cubicBezTo>
                    <a:pt x="2482006" y="173783"/>
                    <a:pt x="2523663" y="173565"/>
                    <a:pt x="2565320" y="176146"/>
                  </a:cubicBezTo>
                  <a:cubicBezTo>
                    <a:pt x="2737215" y="186812"/>
                    <a:pt x="2895981" y="244931"/>
                    <a:pt x="3024458" y="344211"/>
                  </a:cubicBezTo>
                  <a:cubicBezTo>
                    <a:pt x="3264659" y="529849"/>
                    <a:pt x="3373922" y="845674"/>
                    <a:pt x="3302812" y="1148780"/>
                  </a:cubicBezTo>
                  <a:cubicBezTo>
                    <a:pt x="3239975" y="1416809"/>
                    <a:pt x="3047158" y="1632463"/>
                    <a:pt x="2871366" y="1813520"/>
                  </a:cubicBezTo>
                  <a:cubicBezTo>
                    <a:pt x="2839845" y="1845997"/>
                    <a:pt x="2808120" y="1878408"/>
                    <a:pt x="2776325" y="1910818"/>
                  </a:cubicBezTo>
                  <a:cubicBezTo>
                    <a:pt x="2604405" y="2086199"/>
                    <a:pt x="2428906" y="2265266"/>
                    <a:pt x="2282313" y="2465581"/>
                  </a:cubicBezTo>
                  <a:lnTo>
                    <a:pt x="2275601" y="2475372"/>
                  </a:lnTo>
                  <a:lnTo>
                    <a:pt x="2370024" y="2355983"/>
                  </a:lnTo>
                  <a:cubicBezTo>
                    <a:pt x="2474740" y="2234568"/>
                    <a:pt x="2594072" y="2124251"/>
                    <a:pt x="2710480" y="2016662"/>
                  </a:cubicBezTo>
                  <a:lnTo>
                    <a:pt x="2722035" y="2005997"/>
                  </a:lnTo>
                  <a:cubicBezTo>
                    <a:pt x="2754650" y="1975842"/>
                    <a:pt x="2788769" y="1944937"/>
                    <a:pt x="2821794" y="1915058"/>
                  </a:cubicBezTo>
                  <a:cubicBezTo>
                    <a:pt x="3115532" y="1649352"/>
                    <a:pt x="3419322" y="1374622"/>
                    <a:pt x="3425612" y="962253"/>
                  </a:cubicBezTo>
                  <a:cubicBezTo>
                    <a:pt x="3429305" y="720958"/>
                    <a:pt x="3326264" y="503526"/>
                    <a:pt x="3135498" y="350024"/>
                  </a:cubicBezTo>
                  <a:cubicBezTo>
                    <a:pt x="2976680" y="222283"/>
                    <a:pt x="2776094" y="154272"/>
                    <a:pt x="2572941" y="154787"/>
                  </a:cubicBezTo>
                  <a:close/>
                  <a:moveTo>
                    <a:pt x="2715032" y="128464"/>
                  </a:moveTo>
                  <a:cubicBezTo>
                    <a:pt x="2608008" y="122783"/>
                    <a:pt x="2498962" y="135113"/>
                    <a:pt x="2394041" y="166164"/>
                  </a:cubicBezTo>
                  <a:cubicBezTo>
                    <a:pt x="2454005" y="153994"/>
                    <a:pt x="2514722" y="147908"/>
                    <a:pt x="2575166" y="147908"/>
                  </a:cubicBezTo>
                  <a:cubicBezTo>
                    <a:pt x="2779128" y="147908"/>
                    <a:pt x="2980355" y="216420"/>
                    <a:pt x="3139737" y="344691"/>
                  </a:cubicBezTo>
                  <a:cubicBezTo>
                    <a:pt x="3332144" y="499492"/>
                    <a:pt x="3436142" y="718839"/>
                    <a:pt x="3432381" y="962321"/>
                  </a:cubicBezTo>
                  <a:cubicBezTo>
                    <a:pt x="3429578" y="1148096"/>
                    <a:pt x="3364896" y="1323888"/>
                    <a:pt x="3234710" y="1499611"/>
                  </a:cubicBezTo>
                  <a:cubicBezTo>
                    <a:pt x="3119977" y="1654480"/>
                    <a:pt x="2970714" y="1789521"/>
                    <a:pt x="2826306" y="1920117"/>
                  </a:cubicBezTo>
                  <a:cubicBezTo>
                    <a:pt x="2793281" y="1949998"/>
                    <a:pt x="2759162" y="1980834"/>
                    <a:pt x="2726616" y="2010987"/>
                  </a:cubicBezTo>
                  <a:lnTo>
                    <a:pt x="2715061" y="2021654"/>
                  </a:lnTo>
                  <a:cubicBezTo>
                    <a:pt x="2593353" y="2134131"/>
                    <a:pt x="2468432" y="2249683"/>
                    <a:pt x="2360469" y="2377613"/>
                  </a:cubicBezTo>
                  <a:cubicBezTo>
                    <a:pt x="2500022" y="2227120"/>
                    <a:pt x="2660771" y="2097276"/>
                    <a:pt x="2817213" y="1970988"/>
                  </a:cubicBezTo>
                  <a:cubicBezTo>
                    <a:pt x="2944185" y="1868494"/>
                    <a:pt x="3075533" y="1762444"/>
                    <a:pt x="3193753" y="1646754"/>
                  </a:cubicBezTo>
                  <a:cubicBezTo>
                    <a:pt x="3408450" y="1436501"/>
                    <a:pt x="3519149" y="1226864"/>
                    <a:pt x="3532209" y="1005671"/>
                  </a:cubicBezTo>
                  <a:cubicBezTo>
                    <a:pt x="3547867" y="739351"/>
                    <a:pt x="3422467" y="470364"/>
                    <a:pt x="3204830" y="303666"/>
                  </a:cubicBezTo>
                  <a:cubicBezTo>
                    <a:pt x="3066157" y="197428"/>
                    <a:pt x="2893404" y="137932"/>
                    <a:pt x="2715032" y="128464"/>
                  </a:cubicBezTo>
                  <a:close/>
                  <a:moveTo>
                    <a:pt x="4305939" y="121860"/>
                  </a:moveTo>
                  <a:lnTo>
                    <a:pt x="4314907" y="125373"/>
                  </a:lnTo>
                  <a:lnTo>
                    <a:pt x="4310269" y="123924"/>
                  </a:lnTo>
                  <a:close/>
                  <a:moveTo>
                    <a:pt x="2654804" y="120425"/>
                  </a:moveTo>
                  <a:cubicBezTo>
                    <a:pt x="2855684" y="118411"/>
                    <a:pt x="3053576" y="179232"/>
                    <a:pt x="3209001" y="298333"/>
                  </a:cubicBezTo>
                  <a:cubicBezTo>
                    <a:pt x="3428416" y="466398"/>
                    <a:pt x="3554841" y="737642"/>
                    <a:pt x="3539046" y="1006150"/>
                  </a:cubicBezTo>
                  <a:cubicBezTo>
                    <a:pt x="3525918" y="1229052"/>
                    <a:pt x="3414536" y="1440262"/>
                    <a:pt x="3198539" y="1651677"/>
                  </a:cubicBezTo>
                  <a:cubicBezTo>
                    <a:pt x="3080114" y="1767641"/>
                    <a:pt x="2948629" y="1873759"/>
                    <a:pt x="2821520" y="1976388"/>
                  </a:cubicBezTo>
                  <a:cubicBezTo>
                    <a:pt x="2726103" y="2053413"/>
                    <a:pt x="2629045" y="2131772"/>
                    <a:pt x="2536218" y="2215333"/>
                  </a:cubicBezTo>
                  <a:lnTo>
                    <a:pt x="2461753" y="2286715"/>
                  </a:lnTo>
                  <a:lnTo>
                    <a:pt x="2468600" y="2280805"/>
                  </a:lnTo>
                  <a:lnTo>
                    <a:pt x="2473067" y="2285980"/>
                  </a:lnTo>
                  <a:lnTo>
                    <a:pt x="2462405" y="2295186"/>
                  </a:lnTo>
                  <a:lnTo>
                    <a:pt x="2458110" y="2290207"/>
                  </a:lnTo>
                  <a:lnTo>
                    <a:pt x="2400884" y="2345065"/>
                  </a:lnTo>
                  <a:lnTo>
                    <a:pt x="2364554" y="2386020"/>
                  </a:lnTo>
                  <a:lnTo>
                    <a:pt x="2364887" y="2386346"/>
                  </a:lnTo>
                  <a:lnTo>
                    <a:pt x="2358248" y="2393128"/>
                  </a:lnTo>
                  <a:lnTo>
                    <a:pt x="2276299" y="2485510"/>
                  </a:lnTo>
                  <a:lnTo>
                    <a:pt x="2271249" y="2481721"/>
                  </a:lnTo>
                  <a:lnTo>
                    <a:pt x="2260099" y="2497988"/>
                  </a:lnTo>
                  <a:lnTo>
                    <a:pt x="2261599" y="2497749"/>
                  </a:lnTo>
                  <a:lnTo>
                    <a:pt x="2264334" y="2499799"/>
                  </a:lnTo>
                  <a:lnTo>
                    <a:pt x="2262146" y="2502671"/>
                  </a:lnTo>
                  <a:cubicBezTo>
                    <a:pt x="2260915" y="2504243"/>
                    <a:pt x="2259821" y="2505748"/>
                    <a:pt x="2258727" y="2507114"/>
                  </a:cubicBezTo>
                  <a:lnTo>
                    <a:pt x="2245462" y="2524620"/>
                  </a:lnTo>
                  <a:lnTo>
                    <a:pt x="2245052" y="2524346"/>
                  </a:lnTo>
                  <a:cubicBezTo>
                    <a:pt x="2243821" y="2525713"/>
                    <a:pt x="2243001" y="2526193"/>
                    <a:pt x="2242317" y="2526193"/>
                  </a:cubicBezTo>
                  <a:lnTo>
                    <a:pt x="2241162" y="2525614"/>
                  </a:lnTo>
                  <a:lnTo>
                    <a:pt x="2198085" y="2588459"/>
                  </a:lnTo>
                  <a:cubicBezTo>
                    <a:pt x="2144592" y="2672265"/>
                    <a:pt x="2096764" y="2760033"/>
                    <a:pt x="2056679" y="2852886"/>
                  </a:cubicBezTo>
                  <a:cubicBezTo>
                    <a:pt x="2053329" y="2860612"/>
                    <a:pt x="2049979" y="2868613"/>
                    <a:pt x="2046628" y="2876543"/>
                  </a:cubicBezTo>
                  <a:lnTo>
                    <a:pt x="2042750" y="2874942"/>
                  </a:lnTo>
                  <a:lnTo>
                    <a:pt x="1992998" y="3044084"/>
                  </a:lnTo>
                  <a:cubicBezTo>
                    <a:pt x="1933961" y="3295432"/>
                    <a:pt x="1933290" y="3550322"/>
                    <a:pt x="1991003" y="3801722"/>
                  </a:cubicBezTo>
                  <a:lnTo>
                    <a:pt x="2007577" y="3859113"/>
                  </a:lnTo>
                  <a:lnTo>
                    <a:pt x="2008584" y="3858786"/>
                  </a:lnTo>
                  <a:lnTo>
                    <a:pt x="2025080" y="3909575"/>
                  </a:lnTo>
                  <a:lnTo>
                    <a:pt x="2025033" y="3909590"/>
                  </a:lnTo>
                  <a:lnTo>
                    <a:pt x="2125738" y="4135323"/>
                  </a:lnTo>
                  <a:cubicBezTo>
                    <a:pt x="2144319" y="4170485"/>
                    <a:pt x="2164319" y="4205775"/>
                    <a:pt x="2185817" y="4241327"/>
                  </a:cubicBezTo>
                  <a:lnTo>
                    <a:pt x="2210080" y="4279114"/>
                  </a:lnTo>
                  <a:lnTo>
                    <a:pt x="2213771" y="4276550"/>
                  </a:lnTo>
                  <a:lnTo>
                    <a:pt x="2225474" y="4293397"/>
                  </a:lnTo>
                  <a:lnTo>
                    <a:pt x="2221170" y="4296387"/>
                  </a:lnTo>
                  <a:lnTo>
                    <a:pt x="2254890" y="4348901"/>
                  </a:lnTo>
                  <a:cubicBezTo>
                    <a:pt x="2304043" y="4421319"/>
                    <a:pt x="2359512" y="4495317"/>
                    <a:pt x="2421938" y="4571965"/>
                  </a:cubicBezTo>
                  <a:cubicBezTo>
                    <a:pt x="2494415" y="4660921"/>
                    <a:pt x="2577901" y="4748920"/>
                    <a:pt x="2666310" y="4842046"/>
                  </a:cubicBezTo>
                  <a:cubicBezTo>
                    <a:pt x="2811675" y="4995206"/>
                    <a:pt x="2962031" y="5153562"/>
                    <a:pt x="3072388" y="5327850"/>
                  </a:cubicBezTo>
                  <a:cubicBezTo>
                    <a:pt x="3197719" y="5525727"/>
                    <a:pt x="3250983" y="5715057"/>
                    <a:pt x="3235257" y="5906575"/>
                  </a:cubicBezTo>
                  <a:cubicBezTo>
                    <a:pt x="3215018" y="6153134"/>
                    <a:pt x="3081277" y="6372002"/>
                    <a:pt x="2868358" y="6506974"/>
                  </a:cubicBezTo>
                  <a:cubicBezTo>
                    <a:pt x="2732907" y="6592922"/>
                    <a:pt x="2576123" y="6637024"/>
                    <a:pt x="2419066" y="6637092"/>
                  </a:cubicBezTo>
                  <a:cubicBezTo>
                    <a:pt x="2321017" y="6637092"/>
                    <a:pt x="2222899" y="6619930"/>
                    <a:pt x="2129704" y="6584990"/>
                  </a:cubicBezTo>
                  <a:cubicBezTo>
                    <a:pt x="2071380" y="6565298"/>
                    <a:pt x="2019415" y="6543555"/>
                    <a:pt x="1970869" y="6518393"/>
                  </a:cubicBezTo>
                  <a:lnTo>
                    <a:pt x="1973672" y="6512171"/>
                  </a:lnTo>
                  <a:cubicBezTo>
                    <a:pt x="2260778" y="6625468"/>
                    <a:pt x="2537628" y="6617673"/>
                    <a:pt x="2753214" y="6490428"/>
                  </a:cubicBezTo>
                  <a:cubicBezTo>
                    <a:pt x="2984116" y="6354088"/>
                    <a:pt x="3126610" y="6104315"/>
                    <a:pt x="3125105" y="5838542"/>
                  </a:cubicBezTo>
                  <a:cubicBezTo>
                    <a:pt x="3123464" y="5546444"/>
                    <a:pt x="2959706" y="5296807"/>
                    <a:pt x="2817213" y="5111990"/>
                  </a:cubicBezTo>
                  <a:cubicBezTo>
                    <a:pt x="2759436" y="5037051"/>
                    <a:pt x="2700155" y="4962933"/>
                    <a:pt x="2642857" y="4891208"/>
                  </a:cubicBezTo>
                  <a:cubicBezTo>
                    <a:pt x="2447305" y="4646563"/>
                    <a:pt x="2260300" y="4412652"/>
                    <a:pt x="2119516" y="4138195"/>
                  </a:cubicBezTo>
                  <a:cubicBezTo>
                    <a:pt x="2099551" y="4100384"/>
                    <a:pt x="2081209" y="4062726"/>
                    <a:pt x="2064406" y="4025052"/>
                  </a:cubicBezTo>
                  <a:lnTo>
                    <a:pt x="2033392" y="3948499"/>
                  </a:lnTo>
                  <a:lnTo>
                    <a:pt x="2045235" y="3989507"/>
                  </a:lnTo>
                  <a:cubicBezTo>
                    <a:pt x="2066961" y="4051810"/>
                    <a:pt x="2092337" y="4113786"/>
                    <a:pt x="2121362" y="4175323"/>
                  </a:cubicBezTo>
                  <a:cubicBezTo>
                    <a:pt x="2230693" y="4407114"/>
                    <a:pt x="2380092" y="4613059"/>
                    <a:pt x="2549867" y="4839107"/>
                  </a:cubicBezTo>
                  <a:cubicBezTo>
                    <a:pt x="2564157" y="4858115"/>
                    <a:pt x="2578584" y="4877191"/>
                    <a:pt x="2593080" y="4896405"/>
                  </a:cubicBezTo>
                  <a:cubicBezTo>
                    <a:pt x="2765316" y="5124230"/>
                    <a:pt x="2943433" y="5359850"/>
                    <a:pt x="3004218" y="5641554"/>
                  </a:cubicBezTo>
                  <a:cubicBezTo>
                    <a:pt x="3070952" y="5950951"/>
                    <a:pt x="2958885" y="6259868"/>
                    <a:pt x="2718684" y="6428617"/>
                  </a:cubicBezTo>
                  <a:cubicBezTo>
                    <a:pt x="2592464" y="6517163"/>
                    <a:pt x="2443134" y="6561948"/>
                    <a:pt x="2281564" y="6561948"/>
                  </a:cubicBezTo>
                  <a:cubicBezTo>
                    <a:pt x="2174762" y="6561948"/>
                    <a:pt x="2062559" y="6542393"/>
                    <a:pt x="1948236" y="6502941"/>
                  </a:cubicBezTo>
                  <a:lnTo>
                    <a:pt x="1947963" y="6502804"/>
                  </a:lnTo>
                  <a:lnTo>
                    <a:pt x="1939211" y="6498907"/>
                  </a:lnTo>
                  <a:cubicBezTo>
                    <a:pt x="1876511" y="6471010"/>
                    <a:pt x="1817230" y="6444685"/>
                    <a:pt x="1759385" y="6409130"/>
                  </a:cubicBezTo>
                  <a:lnTo>
                    <a:pt x="1762667" y="6403182"/>
                  </a:lnTo>
                  <a:cubicBezTo>
                    <a:pt x="1813333" y="6428344"/>
                    <a:pt x="1874597" y="6456925"/>
                    <a:pt x="1945433" y="6478189"/>
                  </a:cubicBezTo>
                  <a:cubicBezTo>
                    <a:pt x="2231924" y="6564205"/>
                    <a:pt x="2524910" y="6500343"/>
                    <a:pt x="2710206" y="6311628"/>
                  </a:cubicBezTo>
                  <a:cubicBezTo>
                    <a:pt x="2913143" y="6104862"/>
                    <a:pt x="2964971" y="5791295"/>
                    <a:pt x="2848939" y="5472668"/>
                  </a:cubicBezTo>
                  <a:cubicBezTo>
                    <a:pt x="2754308" y="5212844"/>
                    <a:pt x="2596772" y="4980984"/>
                    <a:pt x="2444433" y="4756852"/>
                  </a:cubicBezTo>
                  <a:cubicBezTo>
                    <a:pt x="2279513" y="4514189"/>
                    <a:pt x="2109054" y="4263253"/>
                    <a:pt x="2015927" y="3974438"/>
                  </a:cubicBezTo>
                  <a:cubicBezTo>
                    <a:pt x="1938459" y="3734169"/>
                    <a:pt x="1914049" y="3484395"/>
                    <a:pt x="1943450" y="3232093"/>
                  </a:cubicBezTo>
                  <a:cubicBezTo>
                    <a:pt x="1971620" y="2990251"/>
                    <a:pt x="2048542" y="2750871"/>
                    <a:pt x="2171959" y="2520447"/>
                  </a:cubicBezTo>
                  <a:cubicBezTo>
                    <a:pt x="2264334" y="2348074"/>
                    <a:pt x="2387135" y="2184726"/>
                    <a:pt x="2505902" y="2026712"/>
                  </a:cubicBezTo>
                  <a:cubicBezTo>
                    <a:pt x="2689830" y="1782068"/>
                    <a:pt x="2880049" y="1529081"/>
                    <a:pt x="2963945" y="1234521"/>
                  </a:cubicBezTo>
                  <a:cubicBezTo>
                    <a:pt x="3051397" y="927519"/>
                    <a:pt x="2965586" y="622429"/>
                    <a:pt x="2740017" y="438295"/>
                  </a:cubicBezTo>
                  <a:cubicBezTo>
                    <a:pt x="2520397" y="259085"/>
                    <a:pt x="2195754" y="238299"/>
                    <a:pt x="1871451" y="382707"/>
                  </a:cubicBezTo>
                  <a:lnTo>
                    <a:pt x="1868375" y="376621"/>
                  </a:lnTo>
                  <a:cubicBezTo>
                    <a:pt x="1932715" y="339152"/>
                    <a:pt x="2004577" y="307904"/>
                    <a:pt x="2081909" y="283836"/>
                  </a:cubicBezTo>
                  <a:cubicBezTo>
                    <a:pt x="2421459" y="178129"/>
                    <a:pt x="2768188" y="274674"/>
                    <a:pt x="2965244" y="529849"/>
                  </a:cubicBezTo>
                  <a:cubicBezTo>
                    <a:pt x="3141104" y="757606"/>
                    <a:pt x="3158335" y="1078832"/>
                    <a:pt x="3011329" y="1389185"/>
                  </a:cubicBezTo>
                  <a:cubicBezTo>
                    <a:pt x="2899263" y="1625695"/>
                    <a:pt x="2731060" y="1831366"/>
                    <a:pt x="2568397" y="2030268"/>
                  </a:cubicBezTo>
                  <a:cubicBezTo>
                    <a:pt x="2406075" y="2228760"/>
                    <a:pt x="2238146" y="2434090"/>
                    <a:pt x="2125327" y="2670598"/>
                  </a:cubicBezTo>
                  <a:lnTo>
                    <a:pt x="2054016" y="2842384"/>
                  </a:lnTo>
                  <a:lnTo>
                    <a:pt x="2128825" y="2683604"/>
                  </a:lnTo>
                  <a:cubicBezTo>
                    <a:pt x="2212929" y="2520627"/>
                    <a:pt x="2314350" y="2367629"/>
                    <a:pt x="2435887" y="2219940"/>
                  </a:cubicBezTo>
                  <a:cubicBezTo>
                    <a:pt x="2502894" y="2138506"/>
                    <a:pt x="2575918" y="2059464"/>
                    <a:pt x="2653250" y="1975842"/>
                  </a:cubicBezTo>
                  <a:cubicBezTo>
                    <a:pt x="2888870" y="1720941"/>
                    <a:pt x="3132422" y="1457424"/>
                    <a:pt x="3197993" y="1122659"/>
                  </a:cubicBezTo>
                  <a:cubicBezTo>
                    <a:pt x="3249616" y="858870"/>
                    <a:pt x="3163532" y="586805"/>
                    <a:pt x="2973176" y="412655"/>
                  </a:cubicBezTo>
                  <a:cubicBezTo>
                    <a:pt x="2718206" y="179292"/>
                    <a:pt x="2395614" y="196590"/>
                    <a:pt x="2169772" y="252247"/>
                  </a:cubicBezTo>
                  <a:lnTo>
                    <a:pt x="2155823" y="257102"/>
                  </a:lnTo>
                  <a:cubicBezTo>
                    <a:pt x="2132918" y="265033"/>
                    <a:pt x="2109260" y="273170"/>
                    <a:pt x="2086286" y="281990"/>
                  </a:cubicBezTo>
                  <a:lnTo>
                    <a:pt x="2083483" y="275768"/>
                  </a:lnTo>
                  <a:cubicBezTo>
                    <a:pt x="2120628" y="256897"/>
                    <a:pt x="2158900" y="240590"/>
                    <a:pt x="2198019" y="226905"/>
                  </a:cubicBezTo>
                  <a:lnTo>
                    <a:pt x="2300551" y="198509"/>
                  </a:lnTo>
                  <a:lnTo>
                    <a:pt x="2298521" y="192899"/>
                  </a:lnTo>
                  <a:cubicBezTo>
                    <a:pt x="2412673" y="145464"/>
                    <a:pt x="2534277" y="121634"/>
                    <a:pt x="2654804" y="120425"/>
                  </a:cubicBezTo>
                  <a:close/>
                  <a:moveTo>
                    <a:pt x="2805842" y="83536"/>
                  </a:moveTo>
                  <a:cubicBezTo>
                    <a:pt x="2740167" y="84346"/>
                    <a:pt x="2674224" y="91824"/>
                    <a:pt x="2609148" y="106131"/>
                  </a:cubicBezTo>
                  <a:cubicBezTo>
                    <a:pt x="2647575" y="101550"/>
                    <a:pt x="2686207" y="99294"/>
                    <a:pt x="2724633" y="99294"/>
                  </a:cubicBezTo>
                  <a:cubicBezTo>
                    <a:pt x="2943843" y="99294"/>
                    <a:pt x="3158130" y="172797"/>
                    <a:pt x="3327426" y="308726"/>
                  </a:cubicBezTo>
                  <a:cubicBezTo>
                    <a:pt x="3511423" y="456416"/>
                    <a:pt x="3623900" y="665369"/>
                    <a:pt x="3644275" y="897093"/>
                  </a:cubicBezTo>
                  <a:cubicBezTo>
                    <a:pt x="3684275" y="1352674"/>
                    <a:pt x="3330298" y="1645866"/>
                    <a:pt x="2964287" y="1907195"/>
                  </a:cubicBezTo>
                  <a:cubicBezTo>
                    <a:pt x="2823025" y="2008048"/>
                    <a:pt x="2703232" y="2098097"/>
                    <a:pt x="2596225" y="2184043"/>
                  </a:cubicBezTo>
                  <a:cubicBezTo>
                    <a:pt x="2699676" y="2110541"/>
                    <a:pt x="2808051" y="2042986"/>
                    <a:pt x="2913827" y="1977004"/>
                  </a:cubicBezTo>
                  <a:cubicBezTo>
                    <a:pt x="3100969" y="1860289"/>
                    <a:pt x="3294469" y="1739608"/>
                    <a:pt x="3458159" y="1587748"/>
                  </a:cubicBezTo>
                  <a:cubicBezTo>
                    <a:pt x="3650908" y="1408879"/>
                    <a:pt x="3751419" y="1159651"/>
                    <a:pt x="3733983" y="903999"/>
                  </a:cubicBezTo>
                  <a:cubicBezTo>
                    <a:pt x="3716206" y="644242"/>
                    <a:pt x="3579593" y="406571"/>
                    <a:pt x="3359015" y="251975"/>
                  </a:cubicBezTo>
                  <a:cubicBezTo>
                    <a:pt x="3197479" y="138695"/>
                    <a:pt x="3002867" y="81107"/>
                    <a:pt x="2805842" y="83536"/>
                  </a:cubicBezTo>
                  <a:close/>
                  <a:moveTo>
                    <a:pt x="4072507" y="66614"/>
                  </a:moveTo>
                  <a:cubicBezTo>
                    <a:pt x="4314007" y="127467"/>
                    <a:pt x="4538071" y="277482"/>
                    <a:pt x="4721043" y="500863"/>
                  </a:cubicBezTo>
                  <a:cubicBezTo>
                    <a:pt x="4884801" y="700791"/>
                    <a:pt x="5010747" y="954736"/>
                    <a:pt x="5075635" y="1215790"/>
                  </a:cubicBezTo>
                  <a:cubicBezTo>
                    <a:pt x="5124455" y="1412369"/>
                    <a:pt x="5165547" y="1701800"/>
                    <a:pt x="5083567" y="1964495"/>
                  </a:cubicBezTo>
                  <a:cubicBezTo>
                    <a:pt x="5007603" y="2208184"/>
                    <a:pt x="4831195" y="2306915"/>
                    <a:pt x="4573559" y="2250166"/>
                  </a:cubicBezTo>
                  <a:cubicBezTo>
                    <a:pt x="4439339" y="2220558"/>
                    <a:pt x="4301083" y="2173722"/>
                    <a:pt x="4172267" y="2124903"/>
                  </a:cubicBezTo>
                  <a:cubicBezTo>
                    <a:pt x="4219445" y="2147192"/>
                    <a:pt x="4266145" y="2170167"/>
                    <a:pt x="4312161" y="2192799"/>
                  </a:cubicBezTo>
                  <a:cubicBezTo>
                    <a:pt x="4374109" y="2223226"/>
                    <a:pt x="4438107" y="2254746"/>
                    <a:pt x="4501559" y="2283736"/>
                  </a:cubicBezTo>
                  <a:cubicBezTo>
                    <a:pt x="4738547" y="2391976"/>
                    <a:pt x="5002747" y="2484213"/>
                    <a:pt x="5137993" y="2206474"/>
                  </a:cubicBezTo>
                  <a:cubicBezTo>
                    <a:pt x="5273033" y="1929145"/>
                    <a:pt x="5234401" y="1570862"/>
                    <a:pt x="5178267" y="1319105"/>
                  </a:cubicBezTo>
                  <a:cubicBezTo>
                    <a:pt x="5113035" y="1026803"/>
                    <a:pt x="4985379" y="757542"/>
                    <a:pt x="4809109" y="540520"/>
                  </a:cubicBezTo>
                  <a:cubicBezTo>
                    <a:pt x="4597079" y="279396"/>
                    <a:pt x="4326111" y="106135"/>
                    <a:pt x="4072507" y="66614"/>
                  </a:cubicBezTo>
                  <a:close/>
                  <a:moveTo>
                    <a:pt x="4028241" y="63836"/>
                  </a:moveTo>
                  <a:lnTo>
                    <a:pt x="4240095" y="152971"/>
                  </a:lnTo>
                  <a:cubicBezTo>
                    <a:pt x="4372195" y="225379"/>
                    <a:pt x="4497595" y="325890"/>
                    <a:pt x="4602755" y="443632"/>
                  </a:cubicBezTo>
                  <a:cubicBezTo>
                    <a:pt x="4774991" y="636517"/>
                    <a:pt x="4919125" y="911180"/>
                    <a:pt x="4988321" y="1178321"/>
                  </a:cubicBezTo>
                  <a:cubicBezTo>
                    <a:pt x="5045551" y="1399445"/>
                    <a:pt x="5079669" y="1719030"/>
                    <a:pt x="4917143" y="1985760"/>
                  </a:cubicBezTo>
                  <a:cubicBezTo>
                    <a:pt x="4842271" y="2108560"/>
                    <a:pt x="4721659" y="2168661"/>
                    <a:pt x="4549149" y="2168661"/>
                  </a:cubicBezTo>
                  <a:cubicBezTo>
                    <a:pt x="4533765" y="2168661"/>
                    <a:pt x="4518039" y="2168183"/>
                    <a:pt x="4501833" y="2167225"/>
                  </a:cubicBezTo>
                  <a:cubicBezTo>
                    <a:pt x="4374401" y="2159739"/>
                    <a:pt x="4238005" y="2124177"/>
                    <a:pt x="4108599" y="2084564"/>
                  </a:cubicBezTo>
                  <a:lnTo>
                    <a:pt x="4005965" y="2052049"/>
                  </a:lnTo>
                  <a:lnTo>
                    <a:pt x="4053977" y="2071433"/>
                  </a:lnTo>
                  <a:cubicBezTo>
                    <a:pt x="4214111" y="2135430"/>
                    <a:pt x="4398107" y="2204560"/>
                    <a:pt x="4575063" y="2243532"/>
                  </a:cubicBezTo>
                  <a:cubicBezTo>
                    <a:pt x="4828665" y="2299461"/>
                    <a:pt x="5002269" y="2202234"/>
                    <a:pt x="5077071" y="1962511"/>
                  </a:cubicBezTo>
                  <a:cubicBezTo>
                    <a:pt x="5158575" y="1701321"/>
                    <a:pt x="5117685" y="1413189"/>
                    <a:pt x="5069003" y="1217431"/>
                  </a:cubicBezTo>
                  <a:cubicBezTo>
                    <a:pt x="4958987" y="774910"/>
                    <a:pt x="4629489" y="209175"/>
                    <a:pt x="4062731" y="71263"/>
                  </a:cubicBezTo>
                  <a:close/>
                  <a:moveTo>
                    <a:pt x="2986162" y="45454"/>
                  </a:moveTo>
                  <a:cubicBezTo>
                    <a:pt x="2921318" y="44138"/>
                    <a:pt x="2857468" y="49825"/>
                    <a:pt x="2796358" y="62851"/>
                  </a:cubicBezTo>
                  <a:cubicBezTo>
                    <a:pt x="2833007" y="58270"/>
                    <a:pt x="2869725" y="56014"/>
                    <a:pt x="2906305" y="56014"/>
                  </a:cubicBezTo>
                  <a:cubicBezTo>
                    <a:pt x="3103156" y="56014"/>
                    <a:pt x="3297820" y="121517"/>
                    <a:pt x="3465065" y="245754"/>
                  </a:cubicBezTo>
                  <a:cubicBezTo>
                    <a:pt x="3664446" y="393922"/>
                    <a:pt x="3799143" y="605405"/>
                    <a:pt x="3844339" y="841299"/>
                  </a:cubicBezTo>
                  <a:cubicBezTo>
                    <a:pt x="3885843" y="1057706"/>
                    <a:pt x="3839279" y="1258112"/>
                    <a:pt x="3706018" y="1436981"/>
                  </a:cubicBezTo>
                  <a:cubicBezTo>
                    <a:pt x="3601131" y="1577765"/>
                    <a:pt x="3442364" y="1707951"/>
                    <a:pt x="3220693" y="1834990"/>
                  </a:cubicBezTo>
                  <a:cubicBezTo>
                    <a:pt x="3094404" y="1907401"/>
                    <a:pt x="2965518" y="1979947"/>
                    <a:pt x="2839776" y="2050577"/>
                  </a:cubicBezTo>
                  <a:cubicBezTo>
                    <a:pt x="2907536" y="2018235"/>
                    <a:pt x="2976594" y="1987536"/>
                    <a:pt x="3044422" y="1957381"/>
                  </a:cubicBezTo>
                  <a:cubicBezTo>
                    <a:pt x="3280589" y="1852426"/>
                    <a:pt x="3524824" y="1743848"/>
                    <a:pt x="3711351" y="1568603"/>
                  </a:cubicBezTo>
                  <a:cubicBezTo>
                    <a:pt x="3880305" y="1409836"/>
                    <a:pt x="3965363" y="1192678"/>
                    <a:pt x="3950937" y="957058"/>
                  </a:cubicBezTo>
                  <a:cubicBezTo>
                    <a:pt x="3933843" y="677882"/>
                    <a:pt x="3783759" y="408828"/>
                    <a:pt x="3549508" y="237412"/>
                  </a:cubicBezTo>
                  <a:cubicBezTo>
                    <a:pt x="3384177" y="116389"/>
                    <a:pt x="3180694" y="49403"/>
                    <a:pt x="2986162" y="45454"/>
                  </a:cubicBezTo>
                  <a:close/>
                  <a:moveTo>
                    <a:pt x="3882767" y="37281"/>
                  </a:moveTo>
                  <a:cubicBezTo>
                    <a:pt x="4118251" y="96630"/>
                    <a:pt x="4335547" y="229688"/>
                    <a:pt x="4511269" y="422230"/>
                  </a:cubicBezTo>
                  <a:cubicBezTo>
                    <a:pt x="4677487" y="604381"/>
                    <a:pt x="4800359" y="831113"/>
                    <a:pt x="4866545" y="1077878"/>
                  </a:cubicBezTo>
                  <a:cubicBezTo>
                    <a:pt x="4916323" y="1263515"/>
                    <a:pt x="4956115" y="1536538"/>
                    <a:pt x="4862785" y="1783507"/>
                  </a:cubicBezTo>
                  <a:cubicBezTo>
                    <a:pt x="4785727" y="1987263"/>
                    <a:pt x="4617045" y="2085655"/>
                    <a:pt x="4361527" y="2075878"/>
                  </a:cubicBezTo>
                  <a:cubicBezTo>
                    <a:pt x="4225257" y="2070680"/>
                    <a:pt x="4089463" y="2043330"/>
                    <a:pt x="3958117" y="2016870"/>
                  </a:cubicBezTo>
                  <a:cubicBezTo>
                    <a:pt x="3921399" y="2009485"/>
                    <a:pt x="3884067" y="2001964"/>
                    <a:pt x="3846597" y="1994921"/>
                  </a:cubicBezTo>
                  <a:cubicBezTo>
                    <a:pt x="3889673" y="2007570"/>
                    <a:pt x="3936099" y="2022543"/>
                    <a:pt x="3984167" y="2038065"/>
                  </a:cubicBezTo>
                  <a:cubicBezTo>
                    <a:pt x="4147719" y="2090783"/>
                    <a:pt x="4333153" y="2150543"/>
                    <a:pt x="4502243" y="2160455"/>
                  </a:cubicBezTo>
                  <a:cubicBezTo>
                    <a:pt x="4697455" y="2171943"/>
                    <a:pt x="4831263" y="2113619"/>
                    <a:pt x="4911331" y="1982272"/>
                  </a:cubicBezTo>
                  <a:cubicBezTo>
                    <a:pt x="5203633" y="1502554"/>
                    <a:pt x="4896971" y="783319"/>
                    <a:pt x="4597695" y="448213"/>
                  </a:cubicBezTo>
                  <a:cubicBezTo>
                    <a:pt x="4397219" y="223739"/>
                    <a:pt x="4135481" y="74477"/>
                    <a:pt x="3882767" y="37281"/>
                  </a:cubicBezTo>
                  <a:close/>
                  <a:moveTo>
                    <a:pt x="3127035" y="24630"/>
                  </a:moveTo>
                  <a:cubicBezTo>
                    <a:pt x="3095311" y="24550"/>
                    <a:pt x="3063670" y="26065"/>
                    <a:pt x="3032252" y="29210"/>
                  </a:cubicBezTo>
                  <a:cubicBezTo>
                    <a:pt x="3519013" y="30441"/>
                    <a:pt x="3946631" y="373477"/>
                    <a:pt x="4050559" y="846905"/>
                  </a:cubicBezTo>
                  <a:cubicBezTo>
                    <a:pt x="4172199" y="1401152"/>
                    <a:pt x="3735420" y="1687165"/>
                    <a:pt x="3464176" y="1808324"/>
                  </a:cubicBezTo>
                  <a:cubicBezTo>
                    <a:pt x="3380417" y="1845724"/>
                    <a:pt x="3293171" y="1878954"/>
                    <a:pt x="3208796" y="1911024"/>
                  </a:cubicBezTo>
                  <a:cubicBezTo>
                    <a:pt x="3138849" y="1937620"/>
                    <a:pt x="3067192" y="1964903"/>
                    <a:pt x="2996971" y="1994783"/>
                  </a:cubicBezTo>
                  <a:cubicBezTo>
                    <a:pt x="3068696" y="1971126"/>
                    <a:pt x="3143020" y="1949451"/>
                    <a:pt x="3215565" y="1928322"/>
                  </a:cubicBezTo>
                  <a:cubicBezTo>
                    <a:pt x="3491595" y="1847845"/>
                    <a:pt x="3776992" y="1764564"/>
                    <a:pt x="3978561" y="1564842"/>
                  </a:cubicBezTo>
                  <a:cubicBezTo>
                    <a:pt x="4116815" y="1427886"/>
                    <a:pt x="4183685" y="1244231"/>
                    <a:pt x="4171993" y="1033637"/>
                  </a:cubicBezTo>
                  <a:cubicBezTo>
                    <a:pt x="4156131" y="747625"/>
                    <a:pt x="3989843" y="432280"/>
                    <a:pt x="3758257" y="248898"/>
                  </a:cubicBezTo>
                  <a:cubicBezTo>
                    <a:pt x="3575303" y="103935"/>
                    <a:pt x="3349108" y="25194"/>
                    <a:pt x="3127035" y="24630"/>
                  </a:cubicBezTo>
                  <a:close/>
                  <a:moveTo>
                    <a:pt x="3589744" y="13322"/>
                  </a:moveTo>
                  <a:lnTo>
                    <a:pt x="3797435" y="69783"/>
                  </a:lnTo>
                  <a:cubicBezTo>
                    <a:pt x="3937877" y="123996"/>
                    <a:pt x="4071995" y="208319"/>
                    <a:pt x="4187377" y="317959"/>
                  </a:cubicBezTo>
                  <a:cubicBezTo>
                    <a:pt x="4362759" y="484657"/>
                    <a:pt x="4511407" y="741609"/>
                    <a:pt x="4575267" y="988443"/>
                  </a:cubicBezTo>
                  <a:cubicBezTo>
                    <a:pt x="4611233" y="1127381"/>
                    <a:pt x="4620327" y="1258318"/>
                    <a:pt x="4602413" y="1377701"/>
                  </a:cubicBezTo>
                  <a:cubicBezTo>
                    <a:pt x="4582447" y="1510827"/>
                    <a:pt x="4528979" y="1625971"/>
                    <a:pt x="4443579" y="1719850"/>
                  </a:cubicBezTo>
                  <a:cubicBezTo>
                    <a:pt x="4242283" y="1941109"/>
                    <a:pt x="3892545" y="1939810"/>
                    <a:pt x="3584037" y="1938717"/>
                  </a:cubicBezTo>
                  <a:lnTo>
                    <a:pt x="3549438" y="1938730"/>
                  </a:lnTo>
                  <a:lnTo>
                    <a:pt x="3566943" y="1940152"/>
                  </a:lnTo>
                  <a:cubicBezTo>
                    <a:pt x="3764752" y="1955536"/>
                    <a:pt x="3946971" y="1958338"/>
                    <a:pt x="4108951" y="1948563"/>
                  </a:cubicBezTo>
                  <a:cubicBezTo>
                    <a:pt x="4356605" y="1933588"/>
                    <a:pt x="4527679" y="1843538"/>
                    <a:pt x="4617455" y="1680876"/>
                  </a:cubicBezTo>
                  <a:cubicBezTo>
                    <a:pt x="4754751" y="1432265"/>
                    <a:pt x="4694583" y="1119928"/>
                    <a:pt x="4646515" y="955897"/>
                  </a:cubicBezTo>
                  <a:cubicBezTo>
                    <a:pt x="4526175" y="545578"/>
                    <a:pt x="4159207" y="76868"/>
                    <a:pt x="3637917" y="17519"/>
                  </a:cubicBezTo>
                  <a:cubicBezTo>
                    <a:pt x="3625609" y="16631"/>
                    <a:pt x="3613165" y="15468"/>
                    <a:pt x="3601062" y="14374"/>
                  </a:cubicBezTo>
                  <a:close/>
                  <a:moveTo>
                    <a:pt x="3650771" y="12186"/>
                  </a:moveTo>
                  <a:cubicBezTo>
                    <a:pt x="3878323" y="40972"/>
                    <a:pt x="4095823" y="151602"/>
                    <a:pt x="4280435" y="332522"/>
                  </a:cubicBezTo>
                  <a:cubicBezTo>
                    <a:pt x="4452739" y="501408"/>
                    <a:pt x="4585115" y="722122"/>
                    <a:pt x="4653079" y="954051"/>
                  </a:cubicBezTo>
                  <a:cubicBezTo>
                    <a:pt x="4701487" y="1119108"/>
                    <a:pt x="4761931" y="1433427"/>
                    <a:pt x="4623471" y="1684226"/>
                  </a:cubicBezTo>
                  <a:cubicBezTo>
                    <a:pt x="4532465" y="1849009"/>
                    <a:pt x="4359477" y="1940289"/>
                    <a:pt x="4109361" y="1955399"/>
                  </a:cubicBezTo>
                  <a:cubicBezTo>
                    <a:pt x="3980885" y="1963193"/>
                    <a:pt x="3839827" y="1962990"/>
                    <a:pt x="3688446" y="1954991"/>
                  </a:cubicBezTo>
                  <a:cubicBezTo>
                    <a:pt x="3720514" y="1959572"/>
                    <a:pt x="3753538" y="1964630"/>
                    <a:pt x="3787247" y="1969760"/>
                  </a:cubicBezTo>
                  <a:cubicBezTo>
                    <a:pt x="4106899" y="2018578"/>
                    <a:pt x="4469151" y="2073961"/>
                    <a:pt x="4670855" y="1835402"/>
                  </a:cubicBezTo>
                  <a:cubicBezTo>
                    <a:pt x="4855537" y="1617082"/>
                    <a:pt x="4812051" y="1271447"/>
                    <a:pt x="4769727" y="1084920"/>
                  </a:cubicBezTo>
                  <a:cubicBezTo>
                    <a:pt x="4707915" y="812514"/>
                    <a:pt x="4569799" y="557954"/>
                    <a:pt x="4380811" y="368077"/>
                  </a:cubicBezTo>
                  <a:cubicBezTo>
                    <a:pt x="4212061" y="198576"/>
                    <a:pt x="3937399" y="23399"/>
                    <a:pt x="3650771" y="12186"/>
                  </a:cubicBezTo>
                  <a:close/>
                  <a:moveTo>
                    <a:pt x="3321649" y="6972"/>
                  </a:moveTo>
                  <a:cubicBezTo>
                    <a:pt x="3286335" y="5666"/>
                    <a:pt x="3250847" y="6741"/>
                    <a:pt x="3215429" y="10545"/>
                  </a:cubicBezTo>
                  <a:cubicBezTo>
                    <a:pt x="3218164" y="10545"/>
                    <a:pt x="3220967" y="10545"/>
                    <a:pt x="3223702" y="10545"/>
                  </a:cubicBezTo>
                  <a:cubicBezTo>
                    <a:pt x="3445578" y="10545"/>
                    <a:pt x="3661985" y="90816"/>
                    <a:pt x="3850359" y="243223"/>
                  </a:cubicBezTo>
                  <a:cubicBezTo>
                    <a:pt x="4031687" y="389956"/>
                    <a:pt x="4168915" y="591320"/>
                    <a:pt x="4236813" y="810257"/>
                  </a:cubicBezTo>
                  <a:cubicBezTo>
                    <a:pt x="4315171" y="1062970"/>
                    <a:pt x="4292471" y="1314864"/>
                    <a:pt x="4174523" y="1501254"/>
                  </a:cubicBezTo>
                  <a:cubicBezTo>
                    <a:pt x="4055893" y="1688738"/>
                    <a:pt x="3836819" y="1776326"/>
                    <a:pt x="3682361" y="1825898"/>
                  </a:cubicBezTo>
                  <a:cubicBezTo>
                    <a:pt x="3579730" y="1858855"/>
                    <a:pt x="3473476" y="1884220"/>
                    <a:pt x="3370708" y="1908836"/>
                  </a:cubicBezTo>
                  <a:cubicBezTo>
                    <a:pt x="3317307" y="1921622"/>
                    <a:pt x="3262676" y="1934681"/>
                    <a:pt x="3208386" y="1948836"/>
                  </a:cubicBezTo>
                  <a:cubicBezTo>
                    <a:pt x="3260898" y="1940355"/>
                    <a:pt x="3315735" y="1932767"/>
                    <a:pt x="3372691" y="1924836"/>
                  </a:cubicBezTo>
                  <a:cubicBezTo>
                    <a:pt x="3675318" y="1882920"/>
                    <a:pt x="4018355" y="1835402"/>
                    <a:pt x="4217395" y="1615303"/>
                  </a:cubicBezTo>
                  <a:cubicBezTo>
                    <a:pt x="4341767" y="1477733"/>
                    <a:pt x="4400023" y="1296403"/>
                    <a:pt x="4385733" y="1090936"/>
                  </a:cubicBezTo>
                  <a:cubicBezTo>
                    <a:pt x="4365221" y="795761"/>
                    <a:pt x="4191891" y="463801"/>
                    <a:pt x="3954287" y="264830"/>
                  </a:cubicBezTo>
                  <a:cubicBezTo>
                    <a:pt x="3807529" y="141883"/>
                    <a:pt x="3568845" y="16110"/>
                    <a:pt x="3321649" y="6972"/>
                  </a:cubicBezTo>
                  <a:close/>
                  <a:moveTo>
                    <a:pt x="3459390" y="6785"/>
                  </a:moveTo>
                  <a:cubicBezTo>
                    <a:pt x="3689881" y="36186"/>
                    <a:pt x="3905809" y="137517"/>
                    <a:pt x="4084267" y="300044"/>
                  </a:cubicBezTo>
                  <a:cubicBezTo>
                    <a:pt x="4259103" y="459221"/>
                    <a:pt x="4386007" y="665166"/>
                    <a:pt x="4451235" y="895658"/>
                  </a:cubicBezTo>
                  <a:cubicBezTo>
                    <a:pt x="4523303" y="1150011"/>
                    <a:pt x="4507439" y="1394589"/>
                    <a:pt x="4407681" y="1566690"/>
                  </a:cubicBezTo>
                  <a:cubicBezTo>
                    <a:pt x="4319271" y="1719303"/>
                    <a:pt x="4154831" y="1821112"/>
                    <a:pt x="3919007" y="1869316"/>
                  </a:cubicBezTo>
                  <a:cubicBezTo>
                    <a:pt x="3807759" y="1892085"/>
                    <a:pt x="3693710" y="1903572"/>
                    <a:pt x="3583422" y="1914785"/>
                  </a:cubicBezTo>
                  <a:cubicBezTo>
                    <a:pt x="3529611" y="1920254"/>
                    <a:pt x="3474569" y="1925794"/>
                    <a:pt x="3419664" y="1932699"/>
                  </a:cubicBezTo>
                  <a:cubicBezTo>
                    <a:pt x="3471902" y="1931469"/>
                    <a:pt x="3526876" y="1931673"/>
                    <a:pt x="3584037" y="1931879"/>
                  </a:cubicBezTo>
                  <a:cubicBezTo>
                    <a:pt x="3891177" y="1933040"/>
                    <a:pt x="4239275" y="1934271"/>
                    <a:pt x="4438519" y="1715269"/>
                  </a:cubicBezTo>
                  <a:cubicBezTo>
                    <a:pt x="4598037" y="1539955"/>
                    <a:pt x="4644259" y="1282386"/>
                    <a:pt x="4568635" y="990152"/>
                  </a:cubicBezTo>
                  <a:cubicBezTo>
                    <a:pt x="4505115" y="744481"/>
                    <a:pt x="4357219" y="488827"/>
                    <a:pt x="4182659" y="322882"/>
                  </a:cubicBezTo>
                  <a:cubicBezTo>
                    <a:pt x="3977535" y="127876"/>
                    <a:pt x="3712856" y="13485"/>
                    <a:pt x="3459390" y="6785"/>
                  </a:cubicBezTo>
                  <a:close/>
                  <a:moveTo>
                    <a:pt x="3269967" y="0"/>
                  </a:moveTo>
                  <a:lnTo>
                    <a:pt x="3369585" y="4248"/>
                  </a:lnTo>
                  <a:lnTo>
                    <a:pt x="3369545" y="2272"/>
                  </a:lnTo>
                  <a:lnTo>
                    <a:pt x="3582691" y="11607"/>
                  </a:lnTo>
                  <a:lnTo>
                    <a:pt x="3582806" y="5827"/>
                  </a:lnTo>
                  <a:lnTo>
                    <a:pt x="3795965" y="24184"/>
                  </a:lnTo>
                  <a:lnTo>
                    <a:pt x="3796205" y="22033"/>
                  </a:lnTo>
                  <a:lnTo>
                    <a:pt x="4008221" y="58021"/>
                  </a:lnTo>
                  <a:lnTo>
                    <a:pt x="4008987" y="52597"/>
                  </a:lnTo>
                  <a:cubicBezTo>
                    <a:pt x="4077277" y="57127"/>
                    <a:pt x="4147313" y="71823"/>
                    <a:pt x="4217569" y="95767"/>
                  </a:cubicBezTo>
                  <a:lnTo>
                    <a:pt x="4221521" y="97625"/>
                  </a:lnTo>
                  <a:lnTo>
                    <a:pt x="4221839" y="96288"/>
                  </a:lnTo>
                  <a:lnTo>
                    <a:pt x="4310269" y="123924"/>
                  </a:lnTo>
                  <a:lnTo>
                    <a:pt x="4488443" y="208834"/>
                  </a:lnTo>
                  <a:cubicBezTo>
                    <a:pt x="4664229" y="309682"/>
                    <a:pt x="4819573" y="451923"/>
                    <a:pt x="4951877" y="633509"/>
                  </a:cubicBezTo>
                  <a:cubicBezTo>
                    <a:pt x="5110095" y="850669"/>
                    <a:pt x="5226059" y="1114323"/>
                    <a:pt x="5287323" y="1395959"/>
                  </a:cubicBezTo>
                  <a:cubicBezTo>
                    <a:pt x="5334091" y="1611203"/>
                    <a:pt x="5372999" y="1932084"/>
                    <a:pt x="5292657" y="2238474"/>
                  </a:cubicBezTo>
                  <a:cubicBezTo>
                    <a:pt x="5246435" y="2414675"/>
                    <a:pt x="5176831" y="2518811"/>
                    <a:pt x="5079875" y="2556758"/>
                  </a:cubicBezTo>
                  <a:cubicBezTo>
                    <a:pt x="4975945" y="2597372"/>
                    <a:pt x="4865793" y="2545886"/>
                    <a:pt x="4761863" y="2489613"/>
                  </a:cubicBezTo>
                  <a:cubicBezTo>
                    <a:pt x="4627915" y="2417204"/>
                    <a:pt x="4494243" y="2337275"/>
                    <a:pt x="4364195" y="2258779"/>
                  </a:cubicBezTo>
                  <a:cubicBezTo>
                    <a:pt x="4494175" y="2349856"/>
                    <a:pt x="4618343" y="2450572"/>
                    <a:pt x="4739641" y="2549032"/>
                  </a:cubicBezTo>
                  <a:lnTo>
                    <a:pt x="4756735" y="2562911"/>
                  </a:lnTo>
                  <a:cubicBezTo>
                    <a:pt x="4776223" y="2578707"/>
                    <a:pt x="4796119" y="2595595"/>
                    <a:pt x="4815401" y="2611867"/>
                  </a:cubicBezTo>
                  <a:cubicBezTo>
                    <a:pt x="4886989" y="2672447"/>
                    <a:pt x="4960971" y="2735081"/>
                    <a:pt x="5044047" y="2772345"/>
                  </a:cubicBezTo>
                  <a:cubicBezTo>
                    <a:pt x="5094097" y="2794839"/>
                    <a:pt x="5141139" y="2797097"/>
                    <a:pt x="5183735" y="2779179"/>
                  </a:cubicBezTo>
                  <a:cubicBezTo>
                    <a:pt x="5265375" y="2744857"/>
                    <a:pt x="5317477" y="2642568"/>
                    <a:pt x="5346879" y="2562843"/>
                  </a:cubicBezTo>
                  <a:cubicBezTo>
                    <a:pt x="5546875" y="2019947"/>
                    <a:pt x="5426877" y="1255448"/>
                    <a:pt x="5055191" y="703662"/>
                  </a:cubicBezTo>
                  <a:cubicBezTo>
                    <a:pt x="4904579" y="480076"/>
                    <a:pt x="4715505" y="307221"/>
                    <a:pt x="4512577" y="202806"/>
                  </a:cubicBezTo>
                  <a:lnTo>
                    <a:pt x="4314907" y="125373"/>
                  </a:lnTo>
                  <a:lnTo>
                    <a:pt x="4439403" y="164279"/>
                  </a:lnTo>
                  <a:lnTo>
                    <a:pt x="4432431" y="161518"/>
                  </a:lnTo>
                  <a:lnTo>
                    <a:pt x="4434143" y="154954"/>
                  </a:lnTo>
                  <a:cubicBezTo>
                    <a:pt x="4504459" y="168766"/>
                    <a:pt x="4571837" y="190706"/>
                    <a:pt x="4636205" y="219516"/>
                  </a:cubicBezTo>
                  <a:lnTo>
                    <a:pt x="4664617" y="235848"/>
                  </a:lnTo>
                  <a:lnTo>
                    <a:pt x="4668789" y="237605"/>
                  </a:lnTo>
                  <a:lnTo>
                    <a:pt x="4724857" y="258471"/>
                  </a:lnTo>
                  <a:lnTo>
                    <a:pt x="4740749" y="267913"/>
                  </a:lnTo>
                  <a:lnTo>
                    <a:pt x="4827559" y="304475"/>
                  </a:lnTo>
                  <a:lnTo>
                    <a:pt x="4856205" y="322703"/>
                  </a:lnTo>
                  <a:lnTo>
                    <a:pt x="4858475" y="317482"/>
                  </a:lnTo>
                  <a:cubicBezTo>
                    <a:pt x="4926415" y="342695"/>
                    <a:pt x="4990429" y="374652"/>
                    <a:pt x="5050685" y="411974"/>
                  </a:cubicBezTo>
                  <a:lnTo>
                    <a:pt x="5069421" y="425965"/>
                  </a:lnTo>
                  <a:lnTo>
                    <a:pt x="5070027" y="424830"/>
                  </a:lnTo>
                  <a:cubicBezTo>
                    <a:pt x="5129069" y="452984"/>
                    <a:pt x="5184939" y="485779"/>
                    <a:pt x="5237787" y="522394"/>
                  </a:cubicBezTo>
                  <a:lnTo>
                    <a:pt x="5278451" y="555139"/>
                  </a:lnTo>
                  <a:lnTo>
                    <a:pt x="5281307" y="550778"/>
                  </a:lnTo>
                  <a:cubicBezTo>
                    <a:pt x="5335485" y="582666"/>
                    <a:pt x="5386707" y="618209"/>
                    <a:pt x="5435117" y="656708"/>
                  </a:cubicBezTo>
                  <a:lnTo>
                    <a:pt x="5497449" y="713002"/>
                  </a:lnTo>
                  <a:lnTo>
                    <a:pt x="5487935" y="703731"/>
                  </a:lnTo>
                  <a:lnTo>
                    <a:pt x="5492175" y="698398"/>
                  </a:lnTo>
                  <a:cubicBezTo>
                    <a:pt x="5810323" y="931696"/>
                    <a:pt x="6056199" y="1299620"/>
                    <a:pt x="6223035" y="1792125"/>
                  </a:cubicBezTo>
                  <a:cubicBezTo>
                    <a:pt x="6446211" y="2450846"/>
                    <a:pt x="6513969" y="3230660"/>
                    <a:pt x="6418997" y="4047394"/>
                  </a:cubicBezTo>
                  <a:cubicBezTo>
                    <a:pt x="6370587" y="4463797"/>
                    <a:pt x="6290111" y="4818730"/>
                    <a:pt x="6172915" y="5132503"/>
                  </a:cubicBezTo>
                  <a:cubicBezTo>
                    <a:pt x="6030833" y="5512804"/>
                    <a:pt x="5833229" y="5827192"/>
                    <a:pt x="5585575" y="6066914"/>
                  </a:cubicBezTo>
                  <a:lnTo>
                    <a:pt x="5585439" y="6067051"/>
                  </a:lnTo>
                  <a:cubicBezTo>
                    <a:pt x="5528277" y="6115665"/>
                    <a:pt x="5463459" y="6170844"/>
                    <a:pt x="5392553" y="6218364"/>
                  </a:cubicBezTo>
                  <a:lnTo>
                    <a:pt x="5388519" y="6212826"/>
                  </a:lnTo>
                  <a:cubicBezTo>
                    <a:pt x="5684377" y="5981104"/>
                    <a:pt x="5914117" y="5651605"/>
                    <a:pt x="6090797" y="5205459"/>
                  </a:cubicBezTo>
                  <a:cubicBezTo>
                    <a:pt x="6345219" y="4563008"/>
                    <a:pt x="6440467" y="3776971"/>
                    <a:pt x="6373731" y="2869164"/>
                  </a:cubicBezTo>
                  <a:cubicBezTo>
                    <a:pt x="6309537" y="1995796"/>
                    <a:pt x="6073373" y="1328788"/>
                    <a:pt x="5670691" y="881792"/>
                  </a:cubicBezTo>
                  <a:lnTo>
                    <a:pt x="5605151" y="817936"/>
                  </a:lnTo>
                  <a:lnTo>
                    <a:pt x="5692975" y="917593"/>
                  </a:lnTo>
                  <a:cubicBezTo>
                    <a:pt x="5881643" y="1155245"/>
                    <a:pt x="6007175" y="1431875"/>
                    <a:pt x="6087515" y="1660161"/>
                  </a:cubicBezTo>
                  <a:cubicBezTo>
                    <a:pt x="6215855" y="2024870"/>
                    <a:pt x="6296947" y="2433001"/>
                    <a:pt x="6328537" y="2873130"/>
                  </a:cubicBezTo>
                  <a:cubicBezTo>
                    <a:pt x="6356503" y="3263547"/>
                    <a:pt x="6345835" y="3680494"/>
                    <a:pt x="6296811" y="4112350"/>
                  </a:cubicBezTo>
                  <a:cubicBezTo>
                    <a:pt x="6186111" y="5086487"/>
                    <a:pt x="5882733" y="5779261"/>
                    <a:pt x="5369307" y="6230262"/>
                  </a:cubicBezTo>
                  <a:lnTo>
                    <a:pt x="5369031" y="6230467"/>
                  </a:lnTo>
                  <a:lnTo>
                    <a:pt x="5348041" y="6245646"/>
                  </a:lnTo>
                  <a:cubicBezTo>
                    <a:pt x="5291085" y="6286740"/>
                    <a:pt x="5237343" y="6325576"/>
                    <a:pt x="5176419" y="6358396"/>
                  </a:cubicBezTo>
                  <a:lnTo>
                    <a:pt x="5172933" y="6352516"/>
                  </a:lnTo>
                  <a:lnTo>
                    <a:pt x="5198471" y="6333957"/>
                  </a:lnTo>
                  <a:lnTo>
                    <a:pt x="5246705" y="6299093"/>
                  </a:lnTo>
                  <a:lnTo>
                    <a:pt x="5248097" y="6297889"/>
                  </a:lnTo>
                  <a:lnTo>
                    <a:pt x="5291545" y="6266312"/>
                  </a:lnTo>
                  <a:cubicBezTo>
                    <a:pt x="5560969" y="6051332"/>
                    <a:pt x="5778811" y="5739792"/>
                    <a:pt x="5940167" y="5338107"/>
                  </a:cubicBezTo>
                  <a:cubicBezTo>
                    <a:pt x="6203821" y="4681844"/>
                    <a:pt x="6309051" y="3864560"/>
                    <a:pt x="6252847" y="2909094"/>
                  </a:cubicBezTo>
                  <a:cubicBezTo>
                    <a:pt x="6218795" y="2329549"/>
                    <a:pt x="6122011" y="1847405"/>
                    <a:pt x="5960219" y="1457148"/>
                  </a:cubicBezTo>
                  <a:lnTo>
                    <a:pt x="5828285" y="1184972"/>
                  </a:lnTo>
                  <a:lnTo>
                    <a:pt x="5896125" y="1302858"/>
                  </a:lnTo>
                  <a:cubicBezTo>
                    <a:pt x="5943719" y="1399636"/>
                    <a:pt x="5986715" y="1502506"/>
                    <a:pt x="6025021" y="1611342"/>
                  </a:cubicBezTo>
                  <a:cubicBezTo>
                    <a:pt x="6153019" y="1974957"/>
                    <a:pt x="6229803" y="2399360"/>
                    <a:pt x="6259751" y="2908752"/>
                  </a:cubicBezTo>
                  <a:cubicBezTo>
                    <a:pt x="6285735" y="3351205"/>
                    <a:pt x="6277529" y="3766647"/>
                    <a:pt x="6235343" y="4143529"/>
                  </a:cubicBezTo>
                  <a:cubicBezTo>
                    <a:pt x="6186111" y="4583590"/>
                    <a:pt x="6088883" y="4986318"/>
                    <a:pt x="5946527" y="5340705"/>
                  </a:cubicBezTo>
                  <a:cubicBezTo>
                    <a:pt x="5777777" y="5760732"/>
                    <a:pt x="5547423" y="6082504"/>
                    <a:pt x="5260931" y="6298842"/>
                  </a:cubicBezTo>
                  <a:cubicBezTo>
                    <a:pt x="5288691" y="6280175"/>
                    <a:pt x="5315973" y="6260415"/>
                    <a:pt x="5344007" y="6240176"/>
                  </a:cubicBezTo>
                  <a:lnTo>
                    <a:pt x="5364931" y="6225065"/>
                  </a:lnTo>
                  <a:cubicBezTo>
                    <a:pt x="5876989" y="5775227"/>
                    <a:pt x="6179547" y="5083957"/>
                    <a:pt x="6290043" y="4111598"/>
                  </a:cubicBezTo>
                  <a:cubicBezTo>
                    <a:pt x="6394313" y="3193945"/>
                    <a:pt x="6322041" y="2347053"/>
                    <a:pt x="6081157" y="1662486"/>
                  </a:cubicBezTo>
                  <a:cubicBezTo>
                    <a:pt x="5959791" y="1317877"/>
                    <a:pt x="5735453" y="862979"/>
                    <a:pt x="5346059" y="599802"/>
                  </a:cubicBezTo>
                  <a:cubicBezTo>
                    <a:pt x="5494809" y="717954"/>
                    <a:pt x="5626241" y="862004"/>
                    <a:pt x="5739641" y="1030932"/>
                  </a:cubicBezTo>
                  <a:lnTo>
                    <a:pt x="5824117" y="1177726"/>
                  </a:lnTo>
                  <a:lnTo>
                    <a:pt x="5668491" y="939987"/>
                  </a:lnTo>
                  <a:cubicBezTo>
                    <a:pt x="5611649" y="865049"/>
                    <a:pt x="5550673" y="795683"/>
                    <a:pt x="5485527" y="731801"/>
                  </a:cubicBezTo>
                  <a:lnTo>
                    <a:pt x="5418069" y="674948"/>
                  </a:lnTo>
                  <a:lnTo>
                    <a:pt x="5519789" y="781346"/>
                  </a:lnTo>
                  <a:cubicBezTo>
                    <a:pt x="5726551" y="1024372"/>
                    <a:pt x="5865203" y="1321782"/>
                    <a:pt x="5954389" y="1570795"/>
                  </a:cubicBezTo>
                  <a:cubicBezTo>
                    <a:pt x="6090591" y="1951094"/>
                    <a:pt x="6172915" y="2390539"/>
                    <a:pt x="6198967" y="2876890"/>
                  </a:cubicBezTo>
                  <a:cubicBezTo>
                    <a:pt x="6220435" y="3276605"/>
                    <a:pt x="6205599" y="3712562"/>
                    <a:pt x="6153703" y="4209784"/>
                  </a:cubicBezTo>
                  <a:cubicBezTo>
                    <a:pt x="6105771" y="4669263"/>
                    <a:pt x="6011071" y="5074863"/>
                    <a:pt x="5872271" y="5415370"/>
                  </a:cubicBezTo>
                  <a:cubicBezTo>
                    <a:pt x="5739197" y="5741877"/>
                    <a:pt x="5565853" y="6006423"/>
                    <a:pt x="5355155" y="6205202"/>
                  </a:cubicBezTo>
                  <a:lnTo>
                    <a:pt x="5248097" y="6297889"/>
                  </a:lnTo>
                  <a:lnTo>
                    <a:pt x="5198471" y="6333957"/>
                  </a:lnTo>
                  <a:lnTo>
                    <a:pt x="5132113" y="6381917"/>
                  </a:lnTo>
                  <a:lnTo>
                    <a:pt x="5131975" y="6381985"/>
                  </a:lnTo>
                  <a:cubicBezTo>
                    <a:pt x="5120215" y="6389096"/>
                    <a:pt x="5108455" y="6396344"/>
                    <a:pt x="5096695" y="6403660"/>
                  </a:cubicBezTo>
                  <a:cubicBezTo>
                    <a:pt x="5053551" y="6430463"/>
                    <a:pt x="5008833" y="6458155"/>
                    <a:pt x="4960629" y="6476958"/>
                  </a:cubicBezTo>
                  <a:lnTo>
                    <a:pt x="4957825" y="6470736"/>
                  </a:lnTo>
                  <a:lnTo>
                    <a:pt x="5021419" y="6430750"/>
                  </a:lnTo>
                  <a:lnTo>
                    <a:pt x="4907091" y="6500821"/>
                  </a:lnTo>
                  <a:cubicBezTo>
                    <a:pt x="4847879" y="6534188"/>
                    <a:pt x="4795023" y="6559008"/>
                    <a:pt x="4745451" y="6576854"/>
                  </a:cubicBezTo>
                  <a:lnTo>
                    <a:pt x="4742787" y="6570564"/>
                  </a:lnTo>
                  <a:cubicBezTo>
                    <a:pt x="5246163" y="6324961"/>
                    <a:pt x="5519319" y="5838269"/>
                    <a:pt x="5659899" y="5473284"/>
                  </a:cubicBezTo>
                  <a:cubicBezTo>
                    <a:pt x="5976131" y="4651896"/>
                    <a:pt x="5956577" y="3687332"/>
                    <a:pt x="5939347" y="2836343"/>
                  </a:cubicBezTo>
                  <a:lnTo>
                    <a:pt x="5939073" y="2821710"/>
                  </a:lnTo>
                  <a:cubicBezTo>
                    <a:pt x="5914137" y="1590773"/>
                    <a:pt x="5592273" y="775150"/>
                    <a:pt x="4981703" y="394167"/>
                  </a:cubicBezTo>
                  <a:lnTo>
                    <a:pt x="4873371" y="333625"/>
                  </a:lnTo>
                  <a:lnTo>
                    <a:pt x="4997893" y="412857"/>
                  </a:lnTo>
                  <a:cubicBezTo>
                    <a:pt x="5107771" y="495736"/>
                    <a:pt x="5210163" y="599768"/>
                    <a:pt x="5304281" y="724380"/>
                  </a:cubicBezTo>
                  <a:cubicBezTo>
                    <a:pt x="5457235" y="926908"/>
                    <a:pt x="5587353" y="1184818"/>
                    <a:pt x="5680547" y="1470352"/>
                  </a:cubicBezTo>
                  <a:cubicBezTo>
                    <a:pt x="5838015" y="1952734"/>
                    <a:pt x="5853947" y="2460556"/>
                    <a:pt x="5850255" y="2849129"/>
                  </a:cubicBezTo>
                  <a:cubicBezTo>
                    <a:pt x="5849503" y="2928922"/>
                    <a:pt x="5848887" y="3008784"/>
                    <a:pt x="5848271" y="3088647"/>
                  </a:cubicBezTo>
                  <a:cubicBezTo>
                    <a:pt x="5845263" y="3470378"/>
                    <a:pt x="5842187" y="3865107"/>
                    <a:pt x="5823109" y="4251903"/>
                  </a:cubicBezTo>
                  <a:cubicBezTo>
                    <a:pt x="5797879" y="4761433"/>
                    <a:pt x="5711179" y="5205733"/>
                    <a:pt x="5565267" y="5572427"/>
                  </a:cubicBezTo>
                  <a:cubicBezTo>
                    <a:pt x="5378603" y="6041548"/>
                    <a:pt x="5095053" y="6381097"/>
                    <a:pt x="4722479" y="6581846"/>
                  </a:cubicBezTo>
                  <a:lnTo>
                    <a:pt x="4722275" y="6581983"/>
                  </a:lnTo>
                  <a:cubicBezTo>
                    <a:pt x="4714411" y="6585470"/>
                    <a:pt x="4706615" y="6588957"/>
                    <a:pt x="4698821" y="6592444"/>
                  </a:cubicBezTo>
                  <a:lnTo>
                    <a:pt x="4587247" y="6635842"/>
                  </a:lnTo>
                  <a:lnTo>
                    <a:pt x="4572191" y="6642015"/>
                  </a:lnTo>
                  <a:lnTo>
                    <a:pt x="4565787" y="6644189"/>
                  </a:lnTo>
                  <a:lnTo>
                    <a:pt x="4530415" y="6657947"/>
                  </a:lnTo>
                  <a:lnTo>
                    <a:pt x="4529885" y="6656375"/>
                  </a:lnTo>
                  <a:lnTo>
                    <a:pt x="4459817" y="6680160"/>
                  </a:lnTo>
                  <a:lnTo>
                    <a:pt x="4446107" y="6685092"/>
                  </a:lnTo>
                  <a:lnTo>
                    <a:pt x="4439539" y="6687043"/>
                  </a:lnTo>
                  <a:lnTo>
                    <a:pt x="4422929" y="6692681"/>
                  </a:lnTo>
                  <a:lnTo>
                    <a:pt x="4422753" y="6692029"/>
                  </a:lnTo>
                  <a:lnTo>
                    <a:pt x="4315579" y="6723860"/>
                  </a:lnTo>
                  <a:lnTo>
                    <a:pt x="4314007" y="6717228"/>
                  </a:lnTo>
                  <a:cubicBezTo>
                    <a:pt x="4627027" y="6624170"/>
                    <a:pt x="4917689" y="6381165"/>
                    <a:pt x="5132455" y="6033001"/>
                  </a:cubicBezTo>
                  <a:cubicBezTo>
                    <a:pt x="5453543" y="5512326"/>
                    <a:pt x="5570395" y="4817500"/>
                    <a:pt x="5444995" y="4174366"/>
                  </a:cubicBezTo>
                  <a:cubicBezTo>
                    <a:pt x="5441371" y="4155632"/>
                    <a:pt x="5437747" y="4135803"/>
                    <a:pt x="5433987" y="4115290"/>
                  </a:cubicBezTo>
                  <a:cubicBezTo>
                    <a:pt x="5411287" y="3990711"/>
                    <a:pt x="5383047" y="3835705"/>
                    <a:pt x="5308793" y="3740186"/>
                  </a:cubicBezTo>
                  <a:cubicBezTo>
                    <a:pt x="5286845" y="3711947"/>
                    <a:pt x="5265239" y="3697930"/>
                    <a:pt x="5242811" y="3697383"/>
                  </a:cubicBezTo>
                  <a:cubicBezTo>
                    <a:pt x="5204043" y="3696426"/>
                    <a:pt x="5167803" y="3734989"/>
                    <a:pt x="5124455" y="3785381"/>
                  </a:cubicBezTo>
                  <a:cubicBezTo>
                    <a:pt x="5095123" y="3819569"/>
                    <a:pt x="5067431" y="3857244"/>
                    <a:pt x="5040627" y="3893687"/>
                  </a:cubicBezTo>
                  <a:cubicBezTo>
                    <a:pt x="5024491" y="3915636"/>
                    <a:pt x="5007807" y="3938336"/>
                    <a:pt x="4991055" y="3959874"/>
                  </a:cubicBezTo>
                  <a:cubicBezTo>
                    <a:pt x="4818955" y="4180998"/>
                    <a:pt x="4615335" y="4366773"/>
                    <a:pt x="4427783" y="4523010"/>
                  </a:cubicBezTo>
                  <a:lnTo>
                    <a:pt x="4356585" y="4581495"/>
                  </a:lnTo>
                  <a:lnTo>
                    <a:pt x="4373801" y="4570470"/>
                  </a:lnTo>
                  <a:cubicBezTo>
                    <a:pt x="4445579" y="4519847"/>
                    <a:pt x="4515303" y="4467079"/>
                    <a:pt x="4583883" y="4415182"/>
                  </a:cubicBezTo>
                  <a:cubicBezTo>
                    <a:pt x="4686651" y="4337439"/>
                    <a:pt x="4792835" y="4257030"/>
                    <a:pt x="4903263" y="4185921"/>
                  </a:cubicBezTo>
                  <a:cubicBezTo>
                    <a:pt x="4998987" y="4124246"/>
                    <a:pt x="5077003" y="4101546"/>
                    <a:pt x="5141755" y="4116384"/>
                  </a:cubicBezTo>
                  <a:cubicBezTo>
                    <a:pt x="5190435" y="4127597"/>
                    <a:pt x="5231871" y="4160759"/>
                    <a:pt x="5264897" y="4214980"/>
                  </a:cubicBezTo>
                  <a:cubicBezTo>
                    <a:pt x="5331767" y="4324859"/>
                    <a:pt x="5354263" y="4460035"/>
                    <a:pt x="5373135" y="4600478"/>
                  </a:cubicBezTo>
                  <a:cubicBezTo>
                    <a:pt x="5409509" y="4870832"/>
                    <a:pt x="5387561" y="5167852"/>
                    <a:pt x="5309477" y="5459403"/>
                  </a:cubicBezTo>
                  <a:cubicBezTo>
                    <a:pt x="5143531" y="6079289"/>
                    <a:pt x="4773007" y="6540820"/>
                    <a:pt x="4292879" y="6725637"/>
                  </a:cubicBezTo>
                  <a:lnTo>
                    <a:pt x="4292675" y="6725706"/>
                  </a:lnTo>
                  <a:lnTo>
                    <a:pt x="4275239" y="6731039"/>
                  </a:lnTo>
                  <a:cubicBezTo>
                    <a:pt x="4219035" y="6748338"/>
                    <a:pt x="4161053" y="6766047"/>
                    <a:pt x="4101293" y="6774320"/>
                  </a:cubicBezTo>
                  <a:lnTo>
                    <a:pt x="4099995" y="6767620"/>
                  </a:lnTo>
                  <a:cubicBezTo>
                    <a:pt x="4370553" y="6697398"/>
                    <a:pt x="4616635" y="6536512"/>
                    <a:pt x="4811775" y="6302328"/>
                  </a:cubicBezTo>
                  <a:cubicBezTo>
                    <a:pt x="5142915" y="5904933"/>
                    <a:pt x="5316931" y="5339884"/>
                    <a:pt x="5265855" y="4827619"/>
                  </a:cubicBezTo>
                  <a:cubicBezTo>
                    <a:pt x="5254777" y="4716647"/>
                    <a:pt x="5230983" y="4556239"/>
                    <a:pt x="5152283" y="4444241"/>
                  </a:cubicBezTo>
                  <a:cubicBezTo>
                    <a:pt x="5045551" y="4292380"/>
                    <a:pt x="4888767" y="4336619"/>
                    <a:pt x="4764187" y="4392208"/>
                  </a:cubicBezTo>
                  <a:cubicBezTo>
                    <a:pt x="4657795" y="4439591"/>
                    <a:pt x="4555235" y="4499283"/>
                    <a:pt x="4456091" y="4556991"/>
                  </a:cubicBezTo>
                  <a:cubicBezTo>
                    <a:pt x="4407545" y="4585230"/>
                    <a:pt x="4358179" y="4613965"/>
                    <a:pt x="4307931" y="4641520"/>
                  </a:cubicBezTo>
                  <a:lnTo>
                    <a:pt x="4168781" y="4711757"/>
                  </a:lnTo>
                  <a:lnTo>
                    <a:pt x="4206387" y="4695451"/>
                  </a:lnTo>
                  <a:cubicBezTo>
                    <a:pt x="4363783" y="4623383"/>
                    <a:pt x="4526517" y="4548923"/>
                    <a:pt x="4693899" y="4508514"/>
                  </a:cubicBezTo>
                  <a:cubicBezTo>
                    <a:pt x="4840357" y="4473164"/>
                    <a:pt x="4955023" y="4499283"/>
                    <a:pt x="5034747" y="4586324"/>
                  </a:cubicBezTo>
                  <a:cubicBezTo>
                    <a:pt x="5265991" y="4838696"/>
                    <a:pt x="5138131" y="5510753"/>
                    <a:pt x="5065379" y="5726954"/>
                  </a:cubicBezTo>
                  <a:cubicBezTo>
                    <a:pt x="4983055" y="5971736"/>
                    <a:pt x="4853349" y="6196484"/>
                    <a:pt x="4690275" y="6376857"/>
                  </a:cubicBezTo>
                  <a:cubicBezTo>
                    <a:pt x="4511339" y="6574803"/>
                    <a:pt x="4294863" y="6713877"/>
                    <a:pt x="4064303" y="6778970"/>
                  </a:cubicBezTo>
                  <a:lnTo>
                    <a:pt x="4064099" y="6779038"/>
                  </a:lnTo>
                  <a:cubicBezTo>
                    <a:pt x="4051243" y="6781842"/>
                    <a:pt x="4038319" y="6784850"/>
                    <a:pt x="4025329" y="6787859"/>
                  </a:cubicBezTo>
                  <a:cubicBezTo>
                    <a:pt x="3980339" y="6798252"/>
                    <a:pt x="3933775" y="6809123"/>
                    <a:pt x="3887007" y="6810628"/>
                  </a:cubicBezTo>
                  <a:lnTo>
                    <a:pt x="3886323" y="6803859"/>
                  </a:lnTo>
                  <a:lnTo>
                    <a:pt x="3947597" y="6787700"/>
                  </a:lnTo>
                  <a:lnTo>
                    <a:pt x="3823555" y="6816782"/>
                  </a:lnTo>
                  <a:cubicBezTo>
                    <a:pt x="3769812" y="6827038"/>
                    <a:pt x="3720719" y="6832440"/>
                    <a:pt x="3673198" y="6833055"/>
                  </a:cubicBezTo>
                  <a:lnTo>
                    <a:pt x="3672720" y="6826217"/>
                  </a:lnTo>
                  <a:cubicBezTo>
                    <a:pt x="3907929" y="6795585"/>
                    <a:pt x="4119823" y="6700886"/>
                    <a:pt x="4302451" y="6544718"/>
                  </a:cubicBezTo>
                  <a:cubicBezTo>
                    <a:pt x="4666003" y="6233886"/>
                    <a:pt x="4879399" y="5730852"/>
                    <a:pt x="4833383" y="5292979"/>
                  </a:cubicBezTo>
                  <a:cubicBezTo>
                    <a:pt x="4804187" y="5015104"/>
                    <a:pt x="4659233" y="4844577"/>
                    <a:pt x="4425323" y="4812714"/>
                  </a:cubicBezTo>
                  <a:cubicBezTo>
                    <a:pt x="4198727" y="4781808"/>
                    <a:pt x="3926801" y="4838218"/>
                    <a:pt x="3708275" y="4883482"/>
                  </a:cubicBezTo>
                  <a:lnTo>
                    <a:pt x="3703010" y="4884576"/>
                  </a:lnTo>
                  <a:cubicBezTo>
                    <a:pt x="3702942" y="4884576"/>
                    <a:pt x="3702942" y="4884576"/>
                    <a:pt x="3702942" y="4884576"/>
                  </a:cubicBezTo>
                  <a:lnTo>
                    <a:pt x="3702217" y="4881024"/>
                  </a:lnTo>
                  <a:lnTo>
                    <a:pt x="3702877" y="4884922"/>
                  </a:lnTo>
                  <a:lnTo>
                    <a:pt x="3693911" y="4886441"/>
                  </a:lnTo>
                  <a:lnTo>
                    <a:pt x="3692769" y="4879699"/>
                  </a:lnTo>
                  <a:lnTo>
                    <a:pt x="3701640" y="4878196"/>
                  </a:lnTo>
                  <a:lnTo>
                    <a:pt x="3701574" y="4877875"/>
                  </a:lnTo>
                  <a:cubicBezTo>
                    <a:pt x="3784239" y="4860713"/>
                    <a:pt x="3868545" y="4838902"/>
                    <a:pt x="3950117" y="4817911"/>
                  </a:cubicBezTo>
                  <a:cubicBezTo>
                    <a:pt x="4124131" y="4772988"/>
                    <a:pt x="4304093" y="4726562"/>
                    <a:pt x="4484671" y="4719861"/>
                  </a:cubicBezTo>
                  <a:cubicBezTo>
                    <a:pt x="4643575" y="4713981"/>
                    <a:pt x="4764255" y="4766561"/>
                    <a:pt x="4843367" y="4876303"/>
                  </a:cubicBezTo>
                  <a:cubicBezTo>
                    <a:pt x="4944767" y="5016950"/>
                    <a:pt x="4957005" y="5223442"/>
                    <a:pt x="4949347" y="5371952"/>
                  </a:cubicBezTo>
                  <a:cubicBezTo>
                    <a:pt x="4940799" y="5538172"/>
                    <a:pt x="4902443" y="5726271"/>
                    <a:pt x="4846715" y="5875191"/>
                  </a:cubicBezTo>
                  <a:cubicBezTo>
                    <a:pt x="4761863" y="6101922"/>
                    <a:pt x="4622925" y="6317782"/>
                    <a:pt x="4455407" y="6483044"/>
                  </a:cubicBezTo>
                  <a:cubicBezTo>
                    <a:pt x="4360571" y="6576581"/>
                    <a:pt x="4258539" y="6652204"/>
                    <a:pt x="4152249" y="6708348"/>
                  </a:cubicBezTo>
                  <a:lnTo>
                    <a:pt x="3997555" y="6774525"/>
                  </a:lnTo>
                  <a:lnTo>
                    <a:pt x="4080299" y="6752704"/>
                  </a:lnTo>
                  <a:cubicBezTo>
                    <a:pt x="4272127" y="6682058"/>
                    <a:pt x="4455305" y="6554240"/>
                    <a:pt x="4609867" y="6380960"/>
                  </a:cubicBezTo>
                  <a:cubicBezTo>
                    <a:pt x="4928287" y="6023906"/>
                    <a:pt x="5100251" y="5510889"/>
                    <a:pt x="5047875" y="5073906"/>
                  </a:cubicBezTo>
                  <a:cubicBezTo>
                    <a:pt x="5033517" y="4953771"/>
                    <a:pt x="4991055" y="4790833"/>
                    <a:pt x="4870511" y="4696545"/>
                  </a:cubicBezTo>
                  <a:cubicBezTo>
                    <a:pt x="4797007" y="4639042"/>
                    <a:pt x="4704907" y="4616683"/>
                    <a:pt x="4596739" y="4630084"/>
                  </a:cubicBezTo>
                  <a:cubicBezTo>
                    <a:pt x="4446929" y="4648682"/>
                    <a:pt x="4300607" y="4698938"/>
                    <a:pt x="4159071" y="4747621"/>
                  </a:cubicBezTo>
                  <a:cubicBezTo>
                    <a:pt x="4087071" y="4772373"/>
                    <a:pt x="4012611" y="4797945"/>
                    <a:pt x="3938767" y="4818936"/>
                  </a:cubicBezTo>
                  <a:lnTo>
                    <a:pt x="3936579" y="4812440"/>
                  </a:lnTo>
                  <a:lnTo>
                    <a:pt x="4154067" y="4718137"/>
                  </a:lnTo>
                  <a:lnTo>
                    <a:pt x="4151411" y="4712886"/>
                  </a:lnTo>
                  <a:lnTo>
                    <a:pt x="4338931" y="4592801"/>
                  </a:lnTo>
                  <a:lnTo>
                    <a:pt x="4336229" y="4589402"/>
                  </a:lnTo>
                  <a:cubicBezTo>
                    <a:pt x="4364741" y="4566291"/>
                    <a:pt x="4393869" y="4542428"/>
                    <a:pt x="4423339" y="4517882"/>
                  </a:cubicBezTo>
                  <a:lnTo>
                    <a:pt x="4444791" y="4496868"/>
                  </a:lnTo>
                  <a:lnTo>
                    <a:pt x="4444277" y="4496322"/>
                  </a:lnTo>
                  <a:lnTo>
                    <a:pt x="4460325" y="4481252"/>
                  </a:lnTo>
                  <a:lnTo>
                    <a:pt x="4460521" y="4481460"/>
                  </a:lnTo>
                  <a:lnTo>
                    <a:pt x="4460679" y="4481304"/>
                  </a:lnTo>
                  <a:lnTo>
                    <a:pt x="4460399" y="4481027"/>
                  </a:lnTo>
                  <a:cubicBezTo>
                    <a:pt x="4463611" y="4477745"/>
                    <a:pt x="4466825" y="4474464"/>
                    <a:pt x="4470039" y="4471181"/>
                  </a:cubicBezTo>
                  <a:cubicBezTo>
                    <a:pt x="4523441" y="4416379"/>
                    <a:pt x="4574533" y="4358227"/>
                    <a:pt x="4622977" y="4297125"/>
                  </a:cubicBezTo>
                  <a:lnTo>
                    <a:pt x="4665301" y="4237905"/>
                  </a:lnTo>
                  <a:lnTo>
                    <a:pt x="4661715" y="4235631"/>
                  </a:lnTo>
                  <a:lnTo>
                    <a:pt x="4690945" y="4189557"/>
                  </a:lnTo>
                  <a:lnTo>
                    <a:pt x="4696719" y="4193221"/>
                  </a:lnTo>
                  <a:lnTo>
                    <a:pt x="4692635" y="4199658"/>
                  </a:lnTo>
                  <a:lnTo>
                    <a:pt x="4760017" y="4105376"/>
                  </a:lnTo>
                  <a:cubicBezTo>
                    <a:pt x="4939911" y="3825723"/>
                    <a:pt x="5008559" y="3512771"/>
                    <a:pt x="4953381" y="3224166"/>
                  </a:cubicBezTo>
                  <a:cubicBezTo>
                    <a:pt x="4905997" y="2976170"/>
                    <a:pt x="4776291" y="2731320"/>
                    <a:pt x="4545251" y="2453717"/>
                  </a:cubicBezTo>
                  <a:lnTo>
                    <a:pt x="4503679" y="2407497"/>
                  </a:lnTo>
                  <a:lnTo>
                    <a:pt x="4503841" y="2407344"/>
                  </a:lnTo>
                  <a:lnTo>
                    <a:pt x="4407339" y="2314028"/>
                  </a:lnTo>
                  <a:lnTo>
                    <a:pt x="4411715" y="2308765"/>
                  </a:lnTo>
                  <a:cubicBezTo>
                    <a:pt x="4618549" y="2468006"/>
                    <a:pt x="4820939" y="2682704"/>
                    <a:pt x="5013345" y="2946905"/>
                  </a:cubicBezTo>
                  <a:cubicBezTo>
                    <a:pt x="5028115" y="2967143"/>
                    <a:pt x="5042815" y="2988271"/>
                    <a:pt x="5056967" y="3008648"/>
                  </a:cubicBezTo>
                  <a:cubicBezTo>
                    <a:pt x="5078985" y="3040238"/>
                    <a:pt x="5101687" y="3072852"/>
                    <a:pt x="5125411" y="3103484"/>
                  </a:cubicBezTo>
                  <a:cubicBezTo>
                    <a:pt x="5130403" y="3109912"/>
                    <a:pt x="5135395" y="3116680"/>
                    <a:pt x="5140523" y="3123449"/>
                  </a:cubicBezTo>
                  <a:cubicBezTo>
                    <a:pt x="5179087" y="3175003"/>
                    <a:pt x="5218947" y="3228335"/>
                    <a:pt x="5273923" y="3205634"/>
                  </a:cubicBezTo>
                  <a:cubicBezTo>
                    <a:pt x="5380245" y="3161807"/>
                    <a:pt x="5428243" y="2938154"/>
                    <a:pt x="5454021" y="2817950"/>
                  </a:cubicBezTo>
                  <a:cubicBezTo>
                    <a:pt x="5456279" y="2807283"/>
                    <a:pt x="5458467" y="2797370"/>
                    <a:pt x="5460447" y="2788276"/>
                  </a:cubicBezTo>
                  <a:cubicBezTo>
                    <a:pt x="5535661" y="2448587"/>
                    <a:pt x="5555627" y="2119569"/>
                    <a:pt x="5519799" y="1810240"/>
                  </a:cubicBezTo>
                  <a:cubicBezTo>
                    <a:pt x="5452749" y="1231342"/>
                    <a:pt x="5160581" y="489944"/>
                    <a:pt x="4557267" y="210964"/>
                  </a:cubicBezTo>
                  <a:lnTo>
                    <a:pt x="4475117" y="178425"/>
                  </a:lnTo>
                  <a:lnTo>
                    <a:pt x="4699983" y="314130"/>
                  </a:lnTo>
                  <a:cubicBezTo>
                    <a:pt x="4834955" y="416419"/>
                    <a:pt x="4959739" y="549819"/>
                    <a:pt x="5060867" y="699970"/>
                  </a:cubicBezTo>
                  <a:cubicBezTo>
                    <a:pt x="5234675" y="957949"/>
                    <a:pt x="5361579" y="1278080"/>
                    <a:pt x="5418193" y="1601425"/>
                  </a:cubicBezTo>
                  <a:cubicBezTo>
                    <a:pt x="5479321" y="1950821"/>
                    <a:pt x="5456963" y="2284147"/>
                    <a:pt x="5353375" y="2565372"/>
                  </a:cubicBezTo>
                  <a:cubicBezTo>
                    <a:pt x="5323563" y="2646396"/>
                    <a:pt x="5270367" y="2750394"/>
                    <a:pt x="5186471" y="2785676"/>
                  </a:cubicBezTo>
                  <a:cubicBezTo>
                    <a:pt x="5166643" y="2793882"/>
                    <a:pt x="5145993" y="2797984"/>
                    <a:pt x="5124591" y="2797984"/>
                  </a:cubicBezTo>
                  <a:cubicBezTo>
                    <a:pt x="5097927" y="2797984"/>
                    <a:pt x="5070029" y="2791489"/>
                    <a:pt x="5041243" y="2778634"/>
                  </a:cubicBezTo>
                  <a:cubicBezTo>
                    <a:pt x="4957211" y="2740959"/>
                    <a:pt x="4882887" y="2677986"/>
                    <a:pt x="4810955" y="2617133"/>
                  </a:cubicBezTo>
                  <a:cubicBezTo>
                    <a:pt x="4791675" y="2600859"/>
                    <a:pt x="4771777" y="2583970"/>
                    <a:pt x="4752359" y="2568245"/>
                  </a:cubicBezTo>
                  <a:lnTo>
                    <a:pt x="4735265" y="2554365"/>
                  </a:lnTo>
                  <a:cubicBezTo>
                    <a:pt x="4652429" y="2487153"/>
                    <a:pt x="4568259" y="2418880"/>
                    <a:pt x="4481833" y="2353351"/>
                  </a:cubicBezTo>
                  <a:lnTo>
                    <a:pt x="4388641" y="2288928"/>
                  </a:lnTo>
                  <a:lnTo>
                    <a:pt x="4404313" y="2302463"/>
                  </a:lnTo>
                  <a:lnTo>
                    <a:pt x="4399845" y="2307638"/>
                  </a:lnTo>
                  <a:lnTo>
                    <a:pt x="4377593" y="2288420"/>
                  </a:lnTo>
                  <a:lnTo>
                    <a:pt x="4381449" y="2283957"/>
                  </a:lnTo>
                  <a:lnTo>
                    <a:pt x="4214863" y="2168798"/>
                  </a:lnTo>
                  <a:cubicBezTo>
                    <a:pt x="4202009" y="2161072"/>
                    <a:pt x="4189087" y="2153344"/>
                    <a:pt x="4176231" y="2145686"/>
                  </a:cubicBezTo>
                  <a:lnTo>
                    <a:pt x="4179719" y="2139808"/>
                  </a:lnTo>
                  <a:cubicBezTo>
                    <a:pt x="4192711" y="2147397"/>
                    <a:pt x="4205565" y="2155121"/>
                    <a:pt x="4218419" y="2162987"/>
                  </a:cubicBezTo>
                  <a:cubicBezTo>
                    <a:pt x="4253701" y="2184182"/>
                    <a:pt x="4288983" y="2205447"/>
                    <a:pt x="4324263" y="2226780"/>
                  </a:cubicBezTo>
                  <a:cubicBezTo>
                    <a:pt x="4467783" y="2313481"/>
                    <a:pt x="4616225" y="2403188"/>
                    <a:pt x="4765075" y="2483735"/>
                  </a:cubicBezTo>
                  <a:cubicBezTo>
                    <a:pt x="4867571" y="2539187"/>
                    <a:pt x="4976151" y="2590054"/>
                    <a:pt x="5077345" y="2550536"/>
                  </a:cubicBezTo>
                  <a:cubicBezTo>
                    <a:pt x="5172111" y="2513478"/>
                    <a:pt x="5240419" y="2410848"/>
                    <a:pt x="5286025" y="2236898"/>
                  </a:cubicBezTo>
                  <a:cubicBezTo>
                    <a:pt x="5366023" y="1931812"/>
                    <a:pt x="5327255" y="1612092"/>
                    <a:pt x="5280623" y="1397600"/>
                  </a:cubicBezTo>
                  <a:cubicBezTo>
                    <a:pt x="5148043" y="787626"/>
                    <a:pt x="4782511" y="313105"/>
                    <a:pt x="4302931" y="128151"/>
                  </a:cubicBezTo>
                  <a:lnTo>
                    <a:pt x="4255975" y="113819"/>
                  </a:lnTo>
                  <a:lnTo>
                    <a:pt x="4427459" y="194423"/>
                  </a:lnTo>
                  <a:cubicBezTo>
                    <a:pt x="4565781" y="277465"/>
                    <a:pt x="4698855" y="393822"/>
                    <a:pt x="4814443" y="536144"/>
                  </a:cubicBezTo>
                  <a:cubicBezTo>
                    <a:pt x="4991397" y="753988"/>
                    <a:pt x="5119463" y="1024204"/>
                    <a:pt x="5184967" y="1317601"/>
                  </a:cubicBezTo>
                  <a:cubicBezTo>
                    <a:pt x="5241375" y="1570384"/>
                    <a:pt x="5280075" y="1930307"/>
                    <a:pt x="5144215" y="2209415"/>
                  </a:cubicBezTo>
                  <a:cubicBezTo>
                    <a:pt x="5083087" y="2334881"/>
                    <a:pt x="4991259" y="2396010"/>
                    <a:pt x="4863673" y="2396010"/>
                  </a:cubicBezTo>
                  <a:cubicBezTo>
                    <a:pt x="4860391" y="2396010"/>
                    <a:pt x="4857039" y="2395942"/>
                    <a:pt x="4853691" y="2395872"/>
                  </a:cubicBezTo>
                  <a:cubicBezTo>
                    <a:pt x="4739571" y="2393070"/>
                    <a:pt x="4615677" y="2343292"/>
                    <a:pt x="4498823" y="2289958"/>
                  </a:cubicBezTo>
                  <a:cubicBezTo>
                    <a:pt x="4435235" y="2260900"/>
                    <a:pt x="4371167" y="2229447"/>
                    <a:pt x="4309221" y="2198953"/>
                  </a:cubicBezTo>
                  <a:cubicBezTo>
                    <a:pt x="4225187" y="2157586"/>
                    <a:pt x="4139035" y="2115261"/>
                    <a:pt x="4051379" y="2077723"/>
                  </a:cubicBezTo>
                  <a:cubicBezTo>
                    <a:pt x="4018765" y="2064662"/>
                    <a:pt x="3987107" y="2051811"/>
                    <a:pt x="3956679" y="2039503"/>
                  </a:cubicBezTo>
                  <a:lnTo>
                    <a:pt x="3957737" y="2036768"/>
                  </a:lnTo>
                  <a:lnTo>
                    <a:pt x="3870709" y="2009194"/>
                  </a:lnTo>
                  <a:cubicBezTo>
                    <a:pt x="3835231" y="1998374"/>
                    <a:pt x="3801709" y="1988802"/>
                    <a:pt x="3771043" y="1981381"/>
                  </a:cubicBezTo>
                  <a:lnTo>
                    <a:pt x="3772410" y="1974683"/>
                  </a:lnTo>
                  <a:cubicBezTo>
                    <a:pt x="3834905" y="1985007"/>
                    <a:pt x="3898219" y="1997793"/>
                    <a:pt x="3959415" y="2010101"/>
                  </a:cubicBezTo>
                  <a:cubicBezTo>
                    <a:pt x="4090491" y="2036493"/>
                    <a:pt x="4226009" y="2063775"/>
                    <a:pt x="4361733" y="2068971"/>
                  </a:cubicBezTo>
                  <a:cubicBezTo>
                    <a:pt x="4614105" y="2078612"/>
                    <a:pt x="4780461" y="1981725"/>
                    <a:pt x="4856357" y="1781045"/>
                  </a:cubicBezTo>
                  <a:cubicBezTo>
                    <a:pt x="4949075" y="1535785"/>
                    <a:pt x="4909485" y="1264268"/>
                    <a:pt x="4859913" y="1079587"/>
                  </a:cubicBezTo>
                  <a:cubicBezTo>
                    <a:pt x="4719471" y="556313"/>
                    <a:pt x="4343339" y="159193"/>
                    <a:pt x="3878323" y="43161"/>
                  </a:cubicBezTo>
                  <a:lnTo>
                    <a:pt x="3824977" y="33917"/>
                  </a:lnTo>
                  <a:lnTo>
                    <a:pt x="4019723" y="102099"/>
                  </a:lnTo>
                  <a:cubicBezTo>
                    <a:pt x="4151755" y="165072"/>
                    <a:pt x="4278315" y="255395"/>
                    <a:pt x="4385733" y="363291"/>
                  </a:cubicBezTo>
                  <a:cubicBezTo>
                    <a:pt x="4575611" y="554057"/>
                    <a:pt x="4714411" y="809780"/>
                    <a:pt x="4776495" y="1083415"/>
                  </a:cubicBezTo>
                  <a:cubicBezTo>
                    <a:pt x="4819093" y="1271242"/>
                    <a:pt x="4862715" y="1619271"/>
                    <a:pt x="4676121" y="1839847"/>
                  </a:cubicBezTo>
                  <a:cubicBezTo>
                    <a:pt x="4558515" y="1978854"/>
                    <a:pt x="4387921" y="2019399"/>
                    <a:pt x="4202967" y="2019399"/>
                  </a:cubicBezTo>
                  <a:cubicBezTo>
                    <a:pt x="4066627" y="2019399"/>
                    <a:pt x="3922561" y="1997383"/>
                    <a:pt x="3786223" y="1976528"/>
                  </a:cubicBezTo>
                  <a:cubicBezTo>
                    <a:pt x="3708274" y="1964630"/>
                    <a:pt x="3634088" y="1953278"/>
                    <a:pt x="3566328" y="1946991"/>
                  </a:cubicBezTo>
                  <a:cubicBezTo>
                    <a:pt x="3555183" y="1946101"/>
                    <a:pt x="3544038" y="1945213"/>
                    <a:pt x="3532756" y="1944255"/>
                  </a:cubicBezTo>
                  <a:lnTo>
                    <a:pt x="3533198" y="1938733"/>
                  </a:lnTo>
                  <a:lnTo>
                    <a:pt x="3462877" y="1938760"/>
                  </a:lnTo>
                  <a:cubicBezTo>
                    <a:pt x="3423818" y="1939143"/>
                    <a:pt x="3386161" y="1940083"/>
                    <a:pt x="3350127" y="1942135"/>
                  </a:cubicBezTo>
                  <a:lnTo>
                    <a:pt x="3349443" y="1935365"/>
                  </a:lnTo>
                  <a:cubicBezTo>
                    <a:pt x="3427049" y="1923675"/>
                    <a:pt x="3506227" y="1915674"/>
                    <a:pt x="3582738" y="1907949"/>
                  </a:cubicBezTo>
                  <a:cubicBezTo>
                    <a:pt x="3692890" y="1896802"/>
                    <a:pt x="3806735" y="1885316"/>
                    <a:pt x="3917707" y="1862615"/>
                  </a:cubicBezTo>
                  <a:cubicBezTo>
                    <a:pt x="4151617" y="1814822"/>
                    <a:pt x="4314487" y="1714106"/>
                    <a:pt x="4401869" y="1563271"/>
                  </a:cubicBezTo>
                  <a:cubicBezTo>
                    <a:pt x="4500671" y="1392743"/>
                    <a:pt x="4516259" y="1150149"/>
                    <a:pt x="4444739" y="897572"/>
                  </a:cubicBezTo>
                  <a:cubicBezTo>
                    <a:pt x="4310727" y="424555"/>
                    <a:pt x="3912099" y="69074"/>
                    <a:pt x="3452758" y="12938"/>
                  </a:cubicBezTo>
                  <a:lnTo>
                    <a:pt x="3421141" y="11481"/>
                  </a:lnTo>
                  <a:lnTo>
                    <a:pt x="3495682" y="24743"/>
                  </a:lnTo>
                  <a:cubicBezTo>
                    <a:pt x="3679116" y="68974"/>
                    <a:pt x="3845913" y="165105"/>
                    <a:pt x="3958731" y="259633"/>
                  </a:cubicBezTo>
                  <a:cubicBezTo>
                    <a:pt x="4197635" y="459698"/>
                    <a:pt x="4371991" y="793574"/>
                    <a:pt x="4392571" y="1090526"/>
                  </a:cubicBezTo>
                  <a:cubicBezTo>
                    <a:pt x="4406931" y="1297907"/>
                    <a:pt x="4348127" y="1480946"/>
                    <a:pt x="4222455" y="1619952"/>
                  </a:cubicBezTo>
                  <a:cubicBezTo>
                    <a:pt x="4021775" y="1841895"/>
                    <a:pt x="3677438" y="1889623"/>
                    <a:pt x="3373648" y="1931673"/>
                  </a:cubicBezTo>
                  <a:lnTo>
                    <a:pt x="3321993" y="1939024"/>
                  </a:lnTo>
                  <a:lnTo>
                    <a:pt x="3322394" y="1943789"/>
                  </a:lnTo>
                  <a:lnTo>
                    <a:pt x="3320146" y="1943980"/>
                  </a:lnTo>
                  <a:lnTo>
                    <a:pt x="3319755" y="1939341"/>
                  </a:lnTo>
                  <a:lnTo>
                    <a:pt x="3251531" y="1949050"/>
                  </a:lnTo>
                  <a:cubicBezTo>
                    <a:pt x="3212027" y="1955006"/>
                    <a:pt x="3173754" y="1961279"/>
                    <a:pt x="3136797" y="1968320"/>
                  </a:cubicBezTo>
                  <a:lnTo>
                    <a:pt x="3135225" y="1961689"/>
                  </a:lnTo>
                  <a:cubicBezTo>
                    <a:pt x="3212694" y="1939604"/>
                    <a:pt x="3292214" y="1920597"/>
                    <a:pt x="3369135" y="1902203"/>
                  </a:cubicBezTo>
                  <a:cubicBezTo>
                    <a:pt x="3471766" y="1877657"/>
                    <a:pt x="3577952" y="1852222"/>
                    <a:pt x="3680310" y="1819402"/>
                  </a:cubicBezTo>
                  <a:cubicBezTo>
                    <a:pt x="3833743" y="1770172"/>
                    <a:pt x="4051311" y="1683199"/>
                    <a:pt x="4168779" y="1497630"/>
                  </a:cubicBezTo>
                  <a:cubicBezTo>
                    <a:pt x="4285631" y="1312949"/>
                    <a:pt x="4308059" y="1063106"/>
                    <a:pt x="4230317" y="812308"/>
                  </a:cubicBezTo>
                  <a:cubicBezTo>
                    <a:pt x="4085363" y="344897"/>
                    <a:pt x="3656105" y="10545"/>
                    <a:pt x="3209754" y="17450"/>
                  </a:cubicBezTo>
                  <a:cubicBezTo>
                    <a:pt x="3197925" y="18066"/>
                    <a:pt x="3186027" y="18476"/>
                    <a:pt x="3174130" y="18885"/>
                  </a:cubicBezTo>
                  <a:lnTo>
                    <a:pt x="3161890" y="19311"/>
                  </a:lnTo>
                  <a:lnTo>
                    <a:pt x="3368230" y="48518"/>
                  </a:lnTo>
                  <a:cubicBezTo>
                    <a:pt x="3509150" y="84149"/>
                    <a:pt x="3644721" y="150165"/>
                    <a:pt x="3762496" y="243428"/>
                  </a:cubicBezTo>
                  <a:cubicBezTo>
                    <a:pt x="3995519" y="427972"/>
                    <a:pt x="4162831" y="745368"/>
                    <a:pt x="4178831" y="1033158"/>
                  </a:cubicBezTo>
                  <a:cubicBezTo>
                    <a:pt x="4190659" y="1245736"/>
                    <a:pt x="4123037" y="1431237"/>
                    <a:pt x="3983415" y="1569628"/>
                  </a:cubicBezTo>
                  <a:cubicBezTo>
                    <a:pt x="3780547" y="1770582"/>
                    <a:pt x="3494330" y="1854068"/>
                    <a:pt x="3217480" y="1934818"/>
                  </a:cubicBezTo>
                  <a:cubicBezTo>
                    <a:pt x="3165925" y="1949894"/>
                    <a:pt x="3115789" y="1964526"/>
                    <a:pt x="3066798" y="1979672"/>
                  </a:cubicBezTo>
                  <a:lnTo>
                    <a:pt x="3025868" y="1993314"/>
                  </a:lnTo>
                  <a:lnTo>
                    <a:pt x="3024526" y="1994579"/>
                  </a:lnTo>
                  <a:lnTo>
                    <a:pt x="3024594" y="1994852"/>
                  </a:lnTo>
                  <a:lnTo>
                    <a:pt x="3017073" y="1997108"/>
                  </a:lnTo>
                  <a:cubicBezTo>
                    <a:pt x="3013312" y="1998408"/>
                    <a:pt x="3007706" y="2000048"/>
                    <a:pt x="2999706" y="2002441"/>
                  </a:cubicBezTo>
                  <a:lnTo>
                    <a:pt x="2999594" y="2002071"/>
                  </a:lnTo>
                  <a:lnTo>
                    <a:pt x="2922989" y="2027601"/>
                  </a:lnTo>
                  <a:lnTo>
                    <a:pt x="2920391" y="2021312"/>
                  </a:lnTo>
                  <a:cubicBezTo>
                    <a:pt x="3013723" y="1977963"/>
                    <a:pt x="3111704" y="1940697"/>
                    <a:pt x="3206403" y="1904663"/>
                  </a:cubicBezTo>
                  <a:cubicBezTo>
                    <a:pt x="3290709" y="1872598"/>
                    <a:pt x="3377819" y="1839434"/>
                    <a:pt x="3461373" y="1802102"/>
                  </a:cubicBezTo>
                  <a:cubicBezTo>
                    <a:pt x="3730702" y="1681763"/>
                    <a:pt x="4164471" y="1397870"/>
                    <a:pt x="4043859" y="848409"/>
                  </a:cubicBezTo>
                  <a:cubicBezTo>
                    <a:pt x="3940407" y="377170"/>
                    <a:pt x="3514159" y="36047"/>
                    <a:pt x="3029517" y="36047"/>
                  </a:cubicBezTo>
                  <a:cubicBezTo>
                    <a:pt x="3028355" y="36047"/>
                    <a:pt x="3027261" y="36047"/>
                    <a:pt x="3026099" y="36047"/>
                  </a:cubicBezTo>
                  <a:lnTo>
                    <a:pt x="2976232" y="40019"/>
                  </a:lnTo>
                  <a:lnTo>
                    <a:pt x="3038813" y="41207"/>
                  </a:lnTo>
                  <a:cubicBezTo>
                    <a:pt x="3218409" y="55082"/>
                    <a:pt x="3401921" y="120936"/>
                    <a:pt x="3553542" y="231874"/>
                  </a:cubicBezTo>
                  <a:cubicBezTo>
                    <a:pt x="3789367" y="404452"/>
                    <a:pt x="3940475" y="675421"/>
                    <a:pt x="3957775" y="956579"/>
                  </a:cubicBezTo>
                  <a:cubicBezTo>
                    <a:pt x="3972339" y="1194250"/>
                    <a:pt x="3886527" y="1413392"/>
                    <a:pt x="3716069" y="1573526"/>
                  </a:cubicBezTo>
                  <a:cubicBezTo>
                    <a:pt x="3528653" y="1749660"/>
                    <a:pt x="3283940" y="1858375"/>
                    <a:pt x="3047226" y="1963604"/>
                  </a:cubicBezTo>
                  <a:cubicBezTo>
                    <a:pt x="2924835" y="2018030"/>
                    <a:pt x="2798341" y="2074303"/>
                    <a:pt x="2683266" y="2138576"/>
                  </a:cubicBezTo>
                  <a:lnTo>
                    <a:pt x="2681009" y="2134569"/>
                  </a:lnTo>
                  <a:lnTo>
                    <a:pt x="2479646" y="2280179"/>
                  </a:lnTo>
                  <a:lnTo>
                    <a:pt x="2475270" y="2274914"/>
                  </a:lnTo>
                  <a:cubicBezTo>
                    <a:pt x="2611336" y="2159292"/>
                    <a:pt x="2765453" y="2040663"/>
                    <a:pt x="2960253" y="1901588"/>
                  </a:cubicBezTo>
                  <a:cubicBezTo>
                    <a:pt x="3324623" y="1641422"/>
                    <a:pt x="3677095" y="1349598"/>
                    <a:pt x="3637438" y="897640"/>
                  </a:cubicBezTo>
                  <a:cubicBezTo>
                    <a:pt x="3617267" y="667831"/>
                    <a:pt x="3505611" y="460587"/>
                    <a:pt x="3323118" y="314059"/>
                  </a:cubicBezTo>
                  <a:cubicBezTo>
                    <a:pt x="3122644" y="153036"/>
                    <a:pt x="2858511" y="80286"/>
                    <a:pt x="2598482" y="114336"/>
                  </a:cubicBezTo>
                  <a:lnTo>
                    <a:pt x="2515064" y="131840"/>
                  </a:lnTo>
                  <a:lnTo>
                    <a:pt x="2513286" y="125276"/>
                  </a:lnTo>
                  <a:cubicBezTo>
                    <a:pt x="2802102" y="30577"/>
                    <a:pt x="3119703" y="75910"/>
                    <a:pt x="3362913" y="246437"/>
                  </a:cubicBezTo>
                  <a:cubicBezTo>
                    <a:pt x="3585131" y="402263"/>
                    <a:pt x="3722838" y="641780"/>
                    <a:pt x="3740752" y="903589"/>
                  </a:cubicBezTo>
                  <a:cubicBezTo>
                    <a:pt x="3758393" y="1161292"/>
                    <a:pt x="3657061" y="1412503"/>
                    <a:pt x="3462740" y="1592807"/>
                  </a:cubicBezTo>
                  <a:cubicBezTo>
                    <a:pt x="3298572" y="1745147"/>
                    <a:pt x="3104798" y="1865965"/>
                    <a:pt x="2917382" y="1982815"/>
                  </a:cubicBezTo>
                  <a:lnTo>
                    <a:pt x="2699371" y="2121700"/>
                  </a:lnTo>
                  <a:lnTo>
                    <a:pt x="2790820" y="2070338"/>
                  </a:lnTo>
                  <a:cubicBezTo>
                    <a:pt x="2930920" y="1991638"/>
                    <a:pt x="3075738" y="1910272"/>
                    <a:pt x="3217342" y="1829110"/>
                  </a:cubicBezTo>
                  <a:cubicBezTo>
                    <a:pt x="3714906" y="1543988"/>
                    <a:pt x="3912031" y="1230489"/>
                    <a:pt x="3837707" y="842598"/>
                  </a:cubicBezTo>
                  <a:cubicBezTo>
                    <a:pt x="3743145" y="349547"/>
                    <a:pt x="3270948" y="3570"/>
                    <a:pt x="2784940" y="71261"/>
                  </a:cubicBezTo>
                  <a:cubicBezTo>
                    <a:pt x="2772564" y="73518"/>
                    <a:pt x="2760120" y="75501"/>
                    <a:pt x="2747675" y="77483"/>
                  </a:cubicBezTo>
                  <a:cubicBezTo>
                    <a:pt x="2741453" y="78509"/>
                    <a:pt x="2735299" y="79466"/>
                    <a:pt x="2729078" y="80492"/>
                  </a:cubicBezTo>
                  <a:lnTo>
                    <a:pt x="2727505" y="73860"/>
                  </a:lnTo>
                  <a:cubicBezTo>
                    <a:pt x="2792307" y="53467"/>
                    <a:pt x="2861174" y="42052"/>
                    <a:pt x="2931812" y="39175"/>
                  </a:cubicBezTo>
                  <a:lnTo>
                    <a:pt x="2942351" y="39375"/>
                  </a:lnTo>
                  <a:lnTo>
                    <a:pt x="2941861" y="35911"/>
                  </a:lnTo>
                  <a:cubicBezTo>
                    <a:pt x="3011450" y="21774"/>
                    <a:pt x="3082812" y="16018"/>
                    <a:pt x="3154392" y="18250"/>
                  </a:cubicBezTo>
                  <a:lnTo>
                    <a:pt x="3156302" y="18520"/>
                  </a:lnTo>
                  <a:lnTo>
                    <a:pt x="3155601" y="12733"/>
                  </a:lnTo>
                  <a:cubicBezTo>
                    <a:pt x="3193592" y="5271"/>
                    <a:pt x="3231813" y="1170"/>
                    <a:pt x="3269967" y="0"/>
                  </a:cubicBezTo>
                  <a:close/>
                </a:path>
              </a:pathLst>
            </a:custGeom>
            <a:grpFill/>
            <a:ln w="6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2" name="任意多边形: 形状 232">
              <a:extLst>
                <a:ext uri="{FF2B5EF4-FFF2-40B4-BE49-F238E27FC236}">
                  <a16:creationId xmlns:a16="http://schemas.microsoft.com/office/drawing/2014/main" xmlns="" id="{D2481EC1-DE8E-4F4D-80C0-92487136353C}"/>
                </a:ext>
              </a:extLst>
            </p:cNvPr>
            <p:cNvSpPr/>
            <p:nvPr/>
          </p:nvSpPr>
          <p:spPr>
            <a:xfrm>
              <a:off x="14920004" y="2245404"/>
              <a:ext cx="2993725" cy="2993725"/>
            </a:xfrm>
            <a:custGeom>
              <a:avLst/>
              <a:gdLst>
                <a:gd name="connsiteX0" fmla="*/ 1496863 w 2993725"/>
                <a:gd name="connsiteY0" fmla="*/ 2993726 h 2993725"/>
                <a:gd name="connsiteX1" fmla="*/ 438420 w 2993725"/>
                <a:gd name="connsiteY1" fmla="*/ 2555306 h 2993725"/>
                <a:gd name="connsiteX2" fmla="*/ 0 w 2993725"/>
                <a:gd name="connsiteY2" fmla="*/ 1496863 h 2993725"/>
                <a:gd name="connsiteX3" fmla="*/ 438420 w 2993725"/>
                <a:gd name="connsiteY3" fmla="*/ 438420 h 2993725"/>
                <a:gd name="connsiteX4" fmla="*/ 1496863 w 2993725"/>
                <a:gd name="connsiteY4" fmla="*/ 0 h 2993725"/>
                <a:gd name="connsiteX5" fmla="*/ 2555306 w 2993725"/>
                <a:gd name="connsiteY5" fmla="*/ 438420 h 2993725"/>
                <a:gd name="connsiteX6" fmla="*/ 2993726 w 2993725"/>
                <a:gd name="connsiteY6" fmla="*/ 1496863 h 2993725"/>
                <a:gd name="connsiteX7" fmla="*/ 2555306 w 2993725"/>
                <a:gd name="connsiteY7" fmla="*/ 2555306 h 2993725"/>
                <a:gd name="connsiteX8" fmla="*/ 1496863 w 2993725"/>
                <a:gd name="connsiteY8" fmla="*/ 2993726 h 2993725"/>
                <a:gd name="connsiteX9" fmla="*/ 1496863 w 2993725"/>
                <a:gd name="connsiteY9" fmla="*/ 20512 h 2993725"/>
                <a:gd name="connsiteX10" fmla="*/ 20512 w 2993725"/>
                <a:gd name="connsiteY10" fmla="*/ 1496863 h 2993725"/>
                <a:gd name="connsiteX11" fmla="*/ 1496863 w 2993725"/>
                <a:gd name="connsiteY11" fmla="*/ 2973213 h 2993725"/>
                <a:gd name="connsiteX12" fmla="*/ 2973213 w 2993725"/>
                <a:gd name="connsiteY12" fmla="*/ 1496863 h 2993725"/>
                <a:gd name="connsiteX13" fmla="*/ 1496863 w 2993725"/>
                <a:gd name="connsiteY13" fmla="*/ 20512 h 29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3725" h="2993725">
                  <a:moveTo>
                    <a:pt x="1496863" y="2993726"/>
                  </a:moveTo>
                  <a:cubicBezTo>
                    <a:pt x="1097075" y="2993726"/>
                    <a:pt x="721150" y="2838036"/>
                    <a:pt x="438420" y="2555306"/>
                  </a:cubicBezTo>
                  <a:cubicBezTo>
                    <a:pt x="155690" y="2272576"/>
                    <a:pt x="0" y="1896719"/>
                    <a:pt x="0" y="1496863"/>
                  </a:cubicBezTo>
                  <a:cubicBezTo>
                    <a:pt x="0" y="1097007"/>
                    <a:pt x="155690" y="721150"/>
                    <a:pt x="438420" y="438420"/>
                  </a:cubicBezTo>
                  <a:cubicBezTo>
                    <a:pt x="721150" y="155690"/>
                    <a:pt x="1097007" y="0"/>
                    <a:pt x="1496863" y="0"/>
                  </a:cubicBezTo>
                  <a:cubicBezTo>
                    <a:pt x="1896719" y="0"/>
                    <a:pt x="2272576" y="155690"/>
                    <a:pt x="2555306" y="438420"/>
                  </a:cubicBezTo>
                  <a:cubicBezTo>
                    <a:pt x="2838036" y="721150"/>
                    <a:pt x="2993726" y="1097007"/>
                    <a:pt x="2993726" y="1496863"/>
                  </a:cubicBezTo>
                  <a:cubicBezTo>
                    <a:pt x="2993726" y="1896719"/>
                    <a:pt x="2838036" y="2272576"/>
                    <a:pt x="2555306" y="2555306"/>
                  </a:cubicBezTo>
                  <a:cubicBezTo>
                    <a:pt x="2272576" y="2838036"/>
                    <a:pt x="1896651" y="2993726"/>
                    <a:pt x="1496863" y="2993726"/>
                  </a:cubicBezTo>
                  <a:close/>
                  <a:moveTo>
                    <a:pt x="1496863" y="20512"/>
                  </a:moveTo>
                  <a:cubicBezTo>
                    <a:pt x="682792" y="20512"/>
                    <a:pt x="20512" y="682792"/>
                    <a:pt x="20512" y="1496863"/>
                  </a:cubicBezTo>
                  <a:cubicBezTo>
                    <a:pt x="20512" y="2310934"/>
                    <a:pt x="682792" y="2973213"/>
                    <a:pt x="1496863" y="2973213"/>
                  </a:cubicBezTo>
                  <a:cubicBezTo>
                    <a:pt x="2310934" y="2973213"/>
                    <a:pt x="2973213" y="2310934"/>
                    <a:pt x="2973213" y="1496863"/>
                  </a:cubicBezTo>
                  <a:cubicBezTo>
                    <a:pt x="2973213" y="682792"/>
                    <a:pt x="2310934" y="20512"/>
                    <a:pt x="1496863" y="20512"/>
                  </a:cubicBezTo>
                  <a:close/>
                </a:path>
              </a:pathLst>
            </a:custGeom>
            <a:grpFill/>
            <a:ln w="6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233">
              <a:extLst>
                <a:ext uri="{FF2B5EF4-FFF2-40B4-BE49-F238E27FC236}">
                  <a16:creationId xmlns:a16="http://schemas.microsoft.com/office/drawing/2014/main" xmlns="" id="{33EDB7FB-3D7A-4B8C-9BE0-7E503F81E538}"/>
                </a:ext>
              </a:extLst>
            </p:cNvPr>
            <p:cNvSpPr/>
            <p:nvPr/>
          </p:nvSpPr>
          <p:spPr>
            <a:xfrm>
              <a:off x="12987867" y="313267"/>
              <a:ext cx="6858000" cy="6858000"/>
            </a:xfrm>
            <a:custGeom>
              <a:avLst/>
              <a:gdLst>
                <a:gd name="connsiteX0" fmla="*/ 3429000 w 6858000"/>
                <a:gd name="connsiteY0" fmla="*/ 6858000 h 6858000"/>
                <a:gd name="connsiteX1" fmla="*/ 2094254 w 6858000"/>
                <a:gd name="connsiteY1" fmla="*/ 6588535 h 6858000"/>
                <a:gd name="connsiteX2" fmla="*/ 1004290 w 6858000"/>
                <a:gd name="connsiteY2" fmla="*/ 5853642 h 6858000"/>
                <a:gd name="connsiteX3" fmla="*/ 269465 w 6858000"/>
                <a:gd name="connsiteY3" fmla="*/ 4763746 h 6858000"/>
                <a:gd name="connsiteX4" fmla="*/ 0 w 6858000"/>
                <a:gd name="connsiteY4" fmla="*/ 3429000 h 6858000"/>
                <a:gd name="connsiteX5" fmla="*/ 269465 w 6858000"/>
                <a:gd name="connsiteY5" fmla="*/ 2094254 h 6858000"/>
                <a:gd name="connsiteX6" fmla="*/ 1004359 w 6858000"/>
                <a:gd name="connsiteY6" fmla="*/ 1004290 h 6858000"/>
                <a:gd name="connsiteX7" fmla="*/ 2094322 w 6858000"/>
                <a:gd name="connsiteY7" fmla="*/ 269397 h 6858000"/>
                <a:gd name="connsiteX8" fmla="*/ 3429000 w 6858000"/>
                <a:gd name="connsiteY8" fmla="*/ 0 h 6858000"/>
                <a:gd name="connsiteX9" fmla="*/ 4763746 w 6858000"/>
                <a:gd name="connsiteY9" fmla="*/ 269465 h 6858000"/>
                <a:gd name="connsiteX10" fmla="*/ 5853710 w 6858000"/>
                <a:gd name="connsiteY10" fmla="*/ 1004359 h 6858000"/>
                <a:gd name="connsiteX11" fmla="*/ 6588603 w 6858000"/>
                <a:gd name="connsiteY11" fmla="*/ 2094322 h 6858000"/>
                <a:gd name="connsiteX12" fmla="*/ 6858000 w 6858000"/>
                <a:gd name="connsiteY12" fmla="*/ 3429000 h 6858000"/>
                <a:gd name="connsiteX13" fmla="*/ 6588535 w 6858000"/>
                <a:gd name="connsiteY13" fmla="*/ 4763746 h 6858000"/>
                <a:gd name="connsiteX14" fmla="*/ 5853642 w 6858000"/>
                <a:gd name="connsiteY14" fmla="*/ 5853710 h 6858000"/>
                <a:gd name="connsiteX15" fmla="*/ 4763678 w 6858000"/>
                <a:gd name="connsiteY15" fmla="*/ 6588603 h 6858000"/>
                <a:gd name="connsiteX16" fmla="*/ 3429000 w 6858000"/>
                <a:gd name="connsiteY16" fmla="*/ 6858000 h 6858000"/>
                <a:gd name="connsiteX17" fmla="*/ 3429000 w 6858000"/>
                <a:gd name="connsiteY17" fmla="*/ 20512 h 6858000"/>
                <a:gd name="connsiteX18" fmla="*/ 20512 w 6858000"/>
                <a:gd name="connsiteY18" fmla="*/ 3429000 h 6858000"/>
                <a:gd name="connsiteX19" fmla="*/ 3429000 w 6858000"/>
                <a:gd name="connsiteY19" fmla="*/ 6837488 h 6858000"/>
                <a:gd name="connsiteX20" fmla="*/ 6837488 w 6858000"/>
                <a:gd name="connsiteY20" fmla="*/ 3429000 h 6858000"/>
                <a:gd name="connsiteX21" fmla="*/ 3429000 w 6858000"/>
                <a:gd name="connsiteY21" fmla="*/ 2051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58000" h="6858000">
                  <a:moveTo>
                    <a:pt x="3429000" y="6858000"/>
                  </a:moveTo>
                  <a:cubicBezTo>
                    <a:pt x="2966102" y="6858000"/>
                    <a:pt x="2517016" y="6767335"/>
                    <a:pt x="2094254" y="6588535"/>
                  </a:cubicBezTo>
                  <a:cubicBezTo>
                    <a:pt x="1685919" y="6415820"/>
                    <a:pt x="1319225" y="6168576"/>
                    <a:pt x="1004290" y="5853642"/>
                  </a:cubicBezTo>
                  <a:cubicBezTo>
                    <a:pt x="689356" y="5538707"/>
                    <a:pt x="442180" y="5172081"/>
                    <a:pt x="269465" y="4763746"/>
                  </a:cubicBezTo>
                  <a:cubicBezTo>
                    <a:pt x="90665" y="4340984"/>
                    <a:pt x="0" y="3891898"/>
                    <a:pt x="0" y="3429000"/>
                  </a:cubicBezTo>
                  <a:cubicBezTo>
                    <a:pt x="0" y="2966102"/>
                    <a:pt x="90665" y="2517016"/>
                    <a:pt x="269465" y="2094254"/>
                  </a:cubicBezTo>
                  <a:cubicBezTo>
                    <a:pt x="442180" y="1685919"/>
                    <a:pt x="689424" y="1319225"/>
                    <a:pt x="1004359" y="1004290"/>
                  </a:cubicBezTo>
                  <a:cubicBezTo>
                    <a:pt x="1319293" y="689356"/>
                    <a:pt x="1685988" y="442112"/>
                    <a:pt x="2094322" y="269397"/>
                  </a:cubicBezTo>
                  <a:cubicBezTo>
                    <a:pt x="2517016" y="90665"/>
                    <a:pt x="2966102" y="0"/>
                    <a:pt x="3429000" y="0"/>
                  </a:cubicBezTo>
                  <a:cubicBezTo>
                    <a:pt x="3891898" y="0"/>
                    <a:pt x="4340984" y="90665"/>
                    <a:pt x="4763746" y="269465"/>
                  </a:cubicBezTo>
                  <a:cubicBezTo>
                    <a:pt x="5172081" y="442180"/>
                    <a:pt x="5538775" y="689424"/>
                    <a:pt x="5853710" y="1004359"/>
                  </a:cubicBezTo>
                  <a:cubicBezTo>
                    <a:pt x="6168645" y="1319293"/>
                    <a:pt x="6415888" y="1685988"/>
                    <a:pt x="6588603" y="2094322"/>
                  </a:cubicBezTo>
                  <a:cubicBezTo>
                    <a:pt x="6767335" y="2517016"/>
                    <a:pt x="6858000" y="2966102"/>
                    <a:pt x="6858000" y="3429000"/>
                  </a:cubicBezTo>
                  <a:cubicBezTo>
                    <a:pt x="6858000" y="3891898"/>
                    <a:pt x="6767335" y="4340984"/>
                    <a:pt x="6588535" y="4763746"/>
                  </a:cubicBezTo>
                  <a:cubicBezTo>
                    <a:pt x="6415820" y="5172081"/>
                    <a:pt x="6168576" y="5538775"/>
                    <a:pt x="5853642" y="5853710"/>
                  </a:cubicBezTo>
                  <a:cubicBezTo>
                    <a:pt x="5538707" y="6168645"/>
                    <a:pt x="5172012" y="6415888"/>
                    <a:pt x="4763678" y="6588603"/>
                  </a:cubicBezTo>
                  <a:cubicBezTo>
                    <a:pt x="4340984" y="6767335"/>
                    <a:pt x="3891898" y="6858000"/>
                    <a:pt x="3429000" y="6858000"/>
                  </a:cubicBezTo>
                  <a:close/>
                  <a:moveTo>
                    <a:pt x="3429000" y="20512"/>
                  </a:moveTo>
                  <a:cubicBezTo>
                    <a:pt x="1549580" y="20512"/>
                    <a:pt x="20512" y="1549580"/>
                    <a:pt x="20512" y="3429000"/>
                  </a:cubicBezTo>
                  <a:cubicBezTo>
                    <a:pt x="20512" y="5308420"/>
                    <a:pt x="1549580" y="6837488"/>
                    <a:pt x="3429000" y="6837488"/>
                  </a:cubicBezTo>
                  <a:cubicBezTo>
                    <a:pt x="5308420" y="6837488"/>
                    <a:pt x="6837488" y="5308420"/>
                    <a:pt x="6837488" y="3429000"/>
                  </a:cubicBezTo>
                  <a:cubicBezTo>
                    <a:pt x="6837488" y="1549580"/>
                    <a:pt x="5308420" y="20512"/>
                    <a:pt x="3429000" y="20512"/>
                  </a:cubicBezTo>
                  <a:close/>
                </a:path>
              </a:pathLst>
            </a:custGeom>
            <a:grpFill/>
            <a:ln w="6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>
            <a:off x="309112" y="-408138"/>
            <a:ext cx="1909364" cy="1909364"/>
          </a:xfrm>
          <a:prstGeom prst="ellipse">
            <a:avLst/>
          </a:prstGeom>
          <a:solidFill>
            <a:srgbClr val="088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284790" y="727267"/>
            <a:ext cx="6111434" cy="4411892"/>
            <a:chOff x="1244225" y="66359"/>
            <a:chExt cx="6111434" cy="441189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4225" y="1782532"/>
              <a:ext cx="6111434" cy="2695719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2328200" y="1510850"/>
              <a:ext cx="265498" cy="265494"/>
            </a:xfrm>
            <a:prstGeom prst="ellipse">
              <a:avLst/>
            </a:prstGeom>
            <a:gradFill>
              <a:gsLst>
                <a:gs pos="100000">
                  <a:srgbClr val="0887ED"/>
                </a:gs>
                <a:gs pos="0">
                  <a:srgbClr val="4CBFEE">
                    <a:alpha val="32000"/>
                  </a:srgb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365175" y="618990"/>
              <a:ext cx="265498" cy="265494"/>
            </a:xfrm>
            <a:prstGeom prst="ellipse">
              <a:avLst/>
            </a:prstGeom>
            <a:gradFill>
              <a:gsLst>
                <a:gs pos="100000">
                  <a:srgbClr val="0887ED"/>
                </a:gs>
                <a:gs pos="0">
                  <a:srgbClr val="4CBFEE">
                    <a:alpha val="32000"/>
                  </a:srgb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475522" y="626321"/>
              <a:ext cx="265498" cy="265494"/>
            </a:xfrm>
            <a:prstGeom prst="ellipse">
              <a:avLst/>
            </a:prstGeom>
            <a:gradFill>
              <a:gsLst>
                <a:gs pos="100000">
                  <a:srgbClr val="0887ED"/>
                </a:gs>
                <a:gs pos="0">
                  <a:srgbClr val="4CBFEE">
                    <a:alpha val="32000"/>
                  </a:srgb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524987" y="1510850"/>
              <a:ext cx="265498" cy="265494"/>
            </a:xfrm>
            <a:prstGeom prst="ellipse">
              <a:avLst/>
            </a:prstGeom>
            <a:gradFill>
              <a:gsLst>
                <a:gs pos="100000">
                  <a:srgbClr val="0887ED"/>
                </a:gs>
                <a:gs pos="0">
                  <a:srgbClr val="4CBFEE">
                    <a:alpha val="32000"/>
                  </a:srgb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509590" y="66359"/>
              <a:ext cx="265498" cy="265494"/>
            </a:xfrm>
            <a:prstGeom prst="ellipse">
              <a:avLst/>
            </a:prstGeom>
            <a:gradFill>
              <a:gsLst>
                <a:gs pos="100000">
                  <a:srgbClr val="0887ED"/>
                </a:gs>
                <a:gs pos="0">
                  <a:srgbClr val="4CBFEE">
                    <a:alpha val="32000"/>
                  </a:srgb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097285" y="1724558"/>
              <a:ext cx="392415" cy="1898349"/>
              <a:chOff x="2097285" y="1724558"/>
              <a:chExt cx="392415" cy="1898349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460949" y="1782532"/>
                <a:ext cx="0" cy="1840375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5ABCD2">
                        <a:alpha val="0"/>
                      </a:srgbClr>
                    </a:gs>
                    <a:gs pos="100000">
                      <a:srgbClr val="0887ED">
                        <a:alpha val="23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2097285" y="1724558"/>
                <a:ext cx="392415" cy="182357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136837" y="832698"/>
              <a:ext cx="392415" cy="1898349"/>
              <a:chOff x="2104905" y="1724558"/>
              <a:chExt cx="392415" cy="189834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460949" y="1782532"/>
                <a:ext cx="0" cy="1840375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5ABCD2">
                        <a:alpha val="0"/>
                      </a:srgbClr>
                    </a:gs>
                    <a:gs pos="100000">
                      <a:srgbClr val="0887ED">
                        <a:alpha val="23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/>
              <p:cNvSpPr txBox="1"/>
              <p:nvPr/>
            </p:nvSpPr>
            <p:spPr>
              <a:xfrm>
                <a:off x="2104905" y="1724558"/>
                <a:ext cx="392415" cy="182357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279296" y="299857"/>
              <a:ext cx="392415" cy="1875489"/>
              <a:chOff x="2104905" y="1747418"/>
              <a:chExt cx="392415" cy="1875489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2460949" y="1782532"/>
                <a:ext cx="0" cy="1840375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5ABCD2">
                        <a:alpha val="0"/>
                      </a:srgbClr>
                    </a:gs>
                    <a:gs pos="100000">
                      <a:srgbClr val="0887ED">
                        <a:alpha val="23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/>
              <p:cNvSpPr txBox="1"/>
              <p:nvPr/>
            </p:nvSpPr>
            <p:spPr>
              <a:xfrm>
                <a:off x="2104905" y="1747418"/>
                <a:ext cx="392415" cy="182357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251475" y="840318"/>
              <a:ext cx="392415" cy="1890729"/>
              <a:chOff x="2097285" y="1732178"/>
              <a:chExt cx="392415" cy="1890729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2460949" y="1782532"/>
                <a:ext cx="0" cy="1840375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5ABCD2">
                        <a:alpha val="0"/>
                      </a:srgbClr>
                    </a:gs>
                    <a:gs pos="100000">
                      <a:srgbClr val="0887ED">
                        <a:alpha val="23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097285" y="1732178"/>
                <a:ext cx="392415" cy="182357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298343" y="1747418"/>
              <a:ext cx="392415" cy="1875489"/>
              <a:chOff x="2097285" y="1747418"/>
              <a:chExt cx="392415" cy="187548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2460949" y="1782532"/>
                <a:ext cx="0" cy="1840375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5ABCD2">
                        <a:alpha val="0"/>
                      </a:srgbClr>
                    </a:gs>
                    <a:gs pos="100000">
                      <a:srgbClr val="0887ED">
                        <a:alpha val="23000"/>
                      </a:srgb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/>
              <p:cNvSpPr txBox="1"/>
              <p:nvPr/>
            </p:nvSpPr>
            <p:spPr>
              <a:xfrm>
                <a:off x="2097285" y="1747418"/>
                <a:ext cx="392415" cy="182357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</p:grpSp>
      <p:sp>
        <p:nvSpPr>
          <p:cNvPr id="7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454091" y="271858"/>
            <a:ext cx="1645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8" name="文本框 27">
            <a:extLst>
              <a:ext uri="{FF2B5EF4-FFF2-40B4-BE49-F238E27FC236}">
                <a16:creationId xmlns="" xmlns:a16="http://schemas.microsoft.com/office/drawing/2014/main" id="{F8E23490-3A9F-4973-BF0F-FD1A381A3A60}"/>
              </a:ext>
            </a:extLst>
          </p:cNvPr>
          <p:cNvSpPr txBox="1"/>
          <p:nvPr/>
        </p:nvSpPr>
        <p:spPr>
          <a:xfrm>
            <a:off x="622453" y="981841"/>
            <a:ext cx="13080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CONTENTS</a:t>
            </a:r>
          </a:p>
        </p:txBody>
      </p:sp>
      <p:sp>
        <p:nvSpPr>
          <p:cNvPr id="49" name="椭圆 48"/>
          <p:cNvSpPr/>
          <p:nvPr/>
        </p:nvSpPr>
        <p:spPr>
          <a:xfrm>
            <a:off x="2070455" y="1095782"/>
            <a:ext cx="434340" cy="434340"/>
          </a:xfrm>
          <a:prstGeom prst="ellipse">
            <a:avLst/>
          </a:prstGeom>
          <a:solidFill>
            <a:srgbClr val="4CB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2810621" y="994432"/>
            <a:ext cx="3246695" cy="3718358"/>
          </a:xfrm>
          <a:custGeom>
            <a:avLst/>
            <a:gdLst>
              <a:gd name="T0" fmla="*/ 1015 w 1463"/>
              <a:gd name="T1" fmla="*/ 1383 h 1676"/>
              <a:gd name="T2" fmla="*/ 980 w 1463"/>
              <a:gd name="T3" fmla="*/ 1408 h 1676"/>
              <a:gd name="T4" fmla="*/ 980 w 1463"/>
              <a:gd name="T5" fmla="*/ 1409 h 1676"/>
              <a:gd name="T6" fmla="*/ 964 w 1463"/>
              <a:gd name="T7" fmla="*/ 1621 h 1676"/>
              <a:gd name="T8" fmla="*/ 906 w 1463"/>
              <a:gd name="T9" fmla="*/ 1676 h 1676"/>
              <a:gd name="T10" fmla="*/ 279 w 1463"/>
              <a:gd name="T11" fmla="*/ 1676 h 1676"/>
              <a:gd name="T12" fmla="*/ 234 w 1463"/>
              <a:gd name="T13" fmla="*/ 1655 h 1676"/>
              <a:gd name="T14" fmla="*/ 220 w 1463"/>
              <a:gd name="T15" fmla="*/ 1607 h 1676"/>
              <a:gd name="T16" fmla="*/ 277 w 1463"/>
              <a:gd name="T17" fmla="*/ 1285 h 1676"/>
              <a:gd name="T18" fmla="*/ 247 w 1463"/>
              <a:gd name="T19" fmla="*/ 1173 h 1676"/>
              <a:gd name="T20" fmla="*/ 34 w 1463"/>
              <a:gd name="T21" fmla="*/ 762 h 1676"/>
              <a:gd name="T22" fmla="*/ 160 w 1463"/>
              <a:gd name="T23" fmla="*/ 214 h 1676"/>
              <a:gd name="T24" fmla="*/ 676 w 1463"/>
              <a:gd name="T25" fmla="*/ 0 h 1676"/>
              <a:gd name="T26" fmla="*/ 1331 w 1463"/>
              <a:gd name="T27" fmla="*/ 422 h 1676"/>
              <a:gd name="T28" fmla="*/ 1334 w 1463"/>
              <a:gd name="T29" fmla="*/ 588 h 1676"/>
              <a:gd name="T30" fmla="*/ 1329 w 1463"/>
              <a:gd name="T31" fmla="*/ 610 h 1676"/>
              <a:gd name="T32" fmla="*/ 1326 w 1463"/>
              <a:gd name="T33" fmla="*/ 623 h 1676"/>
              <a:gd name="T34" fmla="*/ 1321 w 1463"/>
              <a:gd name="T35" fmla="*/ 668 h 1676"/>
              <a:gd name="T36" fmla="*/ 1334 w 1463"/>
              <a:gd name="T37" fmla="*/ 695 h 1676"/>
              <a:gd name="T38" fmla="*/ 1402 w 1463"/>
              <a:gd name="T39" fmla="*/ 800 h 1676"/>
              <a:gd name="T40" fmla="*/ 1449 w 1463"/>
              <a:gd name="T41" fmla="*/ 868 h 1676"/>
              <a:gd name="T42" fmla="*/ 1450 w 1463"/>
              <a:gd name="T43" fmla="*/ 870 h 1676"/>
              <a:gd name="T44" fmla="*/ 1458 w 1463"/>
              <a:gd name="T45" fmla="*/ 922 h 1676"/>
              <a:gd name="T46" fmla="*/ 1423 w 1463"/>
              <a:gd name="T47" fmla="*/ 962 h 1676"/>
              <a:gd name="T48" fmla="*/ 1373 w 1463"/>
              <a:gd name="T49" fmla="*/ 984 h 1676"/>
              <a:gd name="T50" fmla="*/ 1389 w 1463"/>
              <a:gd name="T51" fmla="*/ 1021 h 1676"/>
              <a:gd name="T52" fmla="*/ 1386 w 1463"/>
              <a:gd name="T53" fmla="*/ 1065 h 1676"/>
              <a:gd name="T54" fmla="*/ 1354 w 1463"/>
              <a:gd name="T55" fmla="*/ 1093 h 1676"/>
              <a:gd name="T56" fmla="*/ 1348 w 1463"/>
              <a:gd name="T57" fmla="*/ 1094 h 1676"/>
              <a:gd name="T58" fmla="*/ 1356 w 1463"/>
              <a:gd name="T59" fmla="*/ 1107 h 1676"/>
              <a:gd name="T60" fmla="*/ 1355 w 1463"/>
              <a:gd name="T61" fmla="*/ 1168 h 1676"/>
              <a:gd name="T62" fmla="*/ 1316 w 1463"/>
              <a:gd name="T63" fmla="*/ 1219 h 1676"/>
              <a:gd name="T64" fmla="*/ 1314 w 1463"/>
              <a:gd name="T65" fmla="*/ 1273 h 1676"/>
              <a:gd name="T66" fmla="*/ 1289 w 1463"/>
              <a:gd name="T67" fmla="*/ 1393 h 1676"/>
              <a:gd name="T68" fmla="*/ 1202 w 1463"/>
              <a:gd name="T69" fmla="*/ 1423 h 1676"/>
              <a:gd name="T70" fmla="*/ 1023 w 1463"/>
              <a:gd name="T71" fmla="*/ 1386 h 1676"/>
              <a:gd name="T72" fmla="*/ 1015 w 1463"/>
              <a:gd name="T73" fmla="*/ 1383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3" h="1676">
                <a:moveTo>
                  <a:pt x="1015" y="1383"/>
                </a:moveTo>
                <a:cubicBezTo>
                  <a:pt x="996" y="1383"/>
                  <a:pt x="981" y="1399"/>
                  <a:pt x="980" y="1408"/>
                </a:cubicBezTo>
                <a:cubicBezTo>
                  <a:pt x="980" y="1409"/>
                  <a:pt x="980" y="1409"/>
                  <a:pt x="980" y="1409"/>
                </a:cubicBezTo>
                <a:cubicBezTo>
                  <a:pt x="976" y="1448"/>
                  <a:pt x="970" y="1512"/>
                  <a:pt x="964" y="1621"/>
                </a:cubicBezTo>
                <a:cubicBezTo>
                  <a:pt x="963" y="1651"/>
                  <a:pt x="937" y="1676"/>
                  <a:pt x="906" y="1676"/>
                </a:cubicBezTo>
                <a:cubicBezTo>
                  <a:pt x="279" y="1676"/>
                  <a:pt x="279" y="1676"/>
                  <a:pt x="279" y="1676"/>
                </a:cubicBezTo>
                <a:cubicBezTo>
                  <a:pt x="260" y="1676"/>
                  <a:pt x="245" y="1668"/>
                  <a:pt x="234" y="1655"/>
                </a:cubicBezTo>
                <a:cubicBezTo>
                  <a:pt x="222" y="1641"/>
                  <a:pt x="218" y="1624"/>
                  <a:pt x="220" y="1607"/>
                </a:cubicBezTo>
                <a:cubicBezTo>
                  <a:pt x="277" y="1285"/>
                  <a:pt x="277" y="1285"/>
                  <a:pt x="277" y="1285"/>
                </a:cubicBezTo>
                <a:cubicBezTo>
                  <a:pt x="285" y="1245"/>
                  <a:pt x="274" y="1204"/>
                  <a:pt x="247" y="1173"/>
                </a:cubicBezTo>
                <a:cubicBezTo>
                  <a:pt x="159" y="1067"/>
                  <a:pt x="62" y="940"/>
                  <a:pt x="34" y="762"/>
                </a:cubicBezTo>
                <a:cubicBezTo>
                  <a:pt x="0" y="538"/>
                  <a:pt x="44" y="350"/>
                  <a:pt x="160" y="214"/>
                </a:cubicBezTo>
                <a:cubicBezTo>
                  <a:pt x="277" y="78"/>
                  <a:pt x="465" y="0"/>
                  <a:pt x="676" y="0"/>
                </a:cubicBezTo>
                <a:cubicBezTo>
                  <a:pt x="940" y="0"/>
                  <a:pt x="1258" y="133"/>
                  <a:pt x="1331" y="422"/>
                </a:cubicBezTo>
                <a:cubicBezTo>
                  <a:pt x="1344" y="476"/>
                  <a:pt x="1345" y="538"/>
                  <a:pt x="1334" y="588"/>
                </a:cubicBezTo>
                <a:cubicBezTo>
                  <a:pt x="1329" y="610"/>
                  <a:pt x="1329" y="610"/>
                  <a:pt x="1329" y="610"/>
                </a:cubicBezTo>
                <a:cubicBezTo>
                  <a:pt x="1328" y="614"/>
                  <a:pt x="1327" y="618"/>
                  <a:pt x="1326" y="623"/>
                </a:cubicBezTo>
                <a:cubicBezTo>
                  <a:pt x="1321" y="639"/>
                  <a:pt x="1316" y="658"/>
                  <a:pt x="1321" y="668"/>
                </a:cubicBezTo>
                <a:cubicBezTo>
                  <a:pt x="1334" y="695"/>
                  <a:pt x="1334" y="695"/>
                  <a:pt x="1334" y="695"/>
                </a:cubicBezTo>
                <a:cubicBezTo>
                  <a:pt x="1352" y="732"/>
                  <a:pt x="1378" y="767"/>
                  <a:pt x="1402" y="800"/>
                </a:cubicBezTo>
                <a:cubicBezTo>
                  <a:pt x="1418" y="822"/>
                  <a:pt x="1435" y="845"/>
                  <a:pt x="1449" y="868"/>
                </a:cubicBezTo>
                <a:cubicBezTo>
                  <a:pt x="1450" y="870"/>
                  <a:pt x="1450" y="870"/>
                  <a:pt x="1450" y="870"/>
                </a:cubicBezTo>
                <a:cubicBezTo>
                  <a:pt x="1460" y="886"/>
                  <a:pt x="1463" y="904"/>
                  <a:pt x="1458" y="922"/>
                </a:cubicBezTo>
                <a:cubicBezTo>
                  <a:pt x="1452" y="940"/>
                  <a:pt x="1440" y="955"/>
                  <a:pt x="1423" y="962"/>
                </a:cubicBezTo>
                <a:cubicBezTo>
                  <a:pt x="1373" y="984"/>
                  <a:pt x="1373" y="984"/>
                  <a:pt x="1373" y="984"/>
                </a:cubicBezTo>
                <a:cubicBezTo>
                  <a:pt x="1389" y="1021"/>
                  <a:pt x="1389" y="1021"/>
                  <a:pt x="1389" y="1021"/>
                </a:cubicBezTo>
                <a:cubicBezTo>
                  <a:pt x="1394" y="1036"/>
                  <a:pt x="1394" y="1052"/>
                  <a:pt x="1386" y="1065"/>
                </a:cubicBezTo>
                <a:cubicBezTo>
                  <a:pt x="1380" y="1080"/>
                  <a:pt x="1368" y="1089"/>
                  <a:pt x="1354" y="1093"/>
                </a:cubicBezTo>
                <a:cubicBezTo>
                  <a:pt x="1348" y="1094"/>
                  <a:pt x="1348" y="1094"/>
                  <a:pt x="1348" y="1094"/>
                </a:cubicBezTo>
                <a:cubicBezTo>
                  <a:pt x="1356" y="1107"/>
                  <a:pt x="1356" y="1107"/>
                  <a:pt x="1356" y="1107"/>
                </a:cubicBezTo>
                <a:cubicBezTo>
                  <a:pt x="1368" y="1126"/>
                  <a:pt x="1368" y="1150"/>
                  <a:pt x="1355" y="1168"/>
                </a:cubicBezTo>
                <a:cubicBezTo>
                  <a:pt x="1316" y="1219"/>
                  <a:pt x="1316" y="1219"/>
                  <a:pt x="1316" y="1219"/>
                </a:cubicBezTo>
                <a:cubicBezTo>
                  <a:pt x="1311" y="1227"/>
                  <a:pt x="1312" y="1251"/>
                  <a:pt x="1314" y="1273"/>
                </a:cubicBezTo>
                <a:cubicBezTo>
                  <a:pt x="1316" y="1312"/>
                  <a:pt x="1318" y="1362"/>
                  <a:pt x="1289" y="1393"/>
                </a:cubicBezTo>
                <a:cubicBezTo>
                  <a:pt x="1270" y="1414"/>
                  <a:pt x="1241" y="1423"/>
                  <a:pt x="1202" y="1423"/>
                </a:cubicBezTo>
                <a:cubicBezTo>
                  <a:pt x="1157" y="1423"/>
                  <a:pt x="1098" y="1411"/>
                  <a:pt x="1023" y="1386"/>
                </a:cubicBezTo>
                <a:cubicBezTo>
                  <a:pt x="1021" y="1385"/>
                  <a:pt x="1018" y="1383"/>
                  <a:pt x="1015" y="1383"/>
                </a:cubicBezTo>
                <a:close/>
              </a:path>
            </a:pathLst>
          </a:custGeom>
          <a:noFill/>
          <a:ln w="53975">
            <a:solidFill>
              <a:schemeClr val="tx2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226645" y="1131474"/>
            <a:ext cx="1462671" cy="1118513"/>
          </a:xfrm>
          <a:custGeom>
            <a:avLst/>
            <a:gdLst>
              <a:gd name="T0" fmla="*/ 653 w 659"/>
              <a:gd name="T1" fmla="*/ 504 h 504"/>
              <a:gd name="T2" fmla="*/ 475 w 659"/>
              <a:gd name="T3" fmla="*/ 481 h 504"/>
              <a:gd name="T4" fmla="*/ 449 w 659"/>
              <a:gd name="T5" fmla="*/ 411 h 504"/>
              <a:gd name="T6" fmla="*/ 375 w 659"/>
              <a:gd name="T7" fmla="*/ 370 h 504"/>
              <a:gd name="T8" fmla="*/ 292 w 659"/>
              <a:gd name="T9" fmla="*/ 390 h 504"/>
              <a:gd name="T10" fmla="*/ 247 w 659"/>
              <a:gd name="T11" fmla="*/ 451 h 504"/>
              <a:gd name="T12" fmla="*/ 63 w 659"/>
              <a:gd name="T13" fmla="*/ 427 h 504"/>
              <a:gd name="T14" fmla="*/ 90 w 659"/>
              <a:gd name="T15" fmla="*/ 228 h 504"/>
              <a:gd name="T16" fmla="*/ 80 w 659"/>
              <a:gd name="T17" fmla="*/ 225 h 504"/>
              <a:gd name="T18" fmla="*/ 6 w 659"/>
              <a:gd name="T19" fmla="*/ 120 h 504"/>
              <a:gd name="T20" fmla="*/ 105 w 659"/>
              <a:gd name="T21" fmla="*/ 35 h 504"/>
              <a:gd name="T22" fmla="*/ 115 w 659"/>
              <a:gd name="T23" fmla="*/ 36 h 504"/>
              <a:gd name="T24" fmla="*/ 119 w 659"/>
              <a:gd name="T25" fmla="*/ 3 h 504"/>
              <a:gd name="T26" fmla="*/ 160 w 659"/>
              <a:gd name="T27" fmla="*/ 0 h 504"/>
              <a:gd name="T28" fmla="*/ 282 w 659"/>
              <a:gd name="T29" fmla="*/ 42 h 504"/>
              <a:gd name="T30" fmla="*/ 295 w 659"/>
              <a:gd name="T31" fmla="*/ 42 h 504"/>
              <a:gd name="T32" fmla="*/ 444 w 659"/>
              <a:gd name="T33" fmla="*/ 110 h 504"/>
              <a:gd name="T34" fmla="*/ 575 w 659"/>
              <a:gd name="T35" fmla="*/ 263 h 504"/>
              <a:gd name="T36" fmla="*/ 626 w 659"/>
              <a:gd name="T37" fmla="*/ 337 h 504"/>
              <a:gd name="T38" fmla="*/ 625 w 659"/>
              <a:gd name="T39" fmla="*/ 348 h 504"/>
              <a:gd name="T40" fmla="*/ 659 w 659"/>
              <a:gd name="T41" fmla="*/ 457 h 504"/>
              <a:gd name="T42" fmla="*/ 653 w 659"/>
              <a:gd name="T43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9" h="504">
                <a:moveTo>
                  <a:pt x="653" y="504"/>
                </a:moveTo>
                <a:cubicBezTo>
                  <a:pt x="475" y="481"/>
                  <a:pt x="475" y="481"/>
                  <a:pt x="475" y="481"/>
                </a:cubicBezTo>
                <a:cubicBezTo>
                  <a:pt x="475" y="456"/>
                  <a:pt x="466" y="430"/>
                  <a:pt x="449" y="411"/>
                </a:cubicBezTo>
                <a:cubicBezTo>
                  <a:pt x="429" y="388"/>
                  <a:pt x="404" y="373"/>
                  <a:pt x="375" y="370"/>
                </a:cubicBezTo>
                <a:cubicBezTo>
                  <a:pt x="346" y="366"/>
                  <a:pt x="316" y="373"/>
                  <a:pt x="292" y="390"/>
                </a:cubicBezTo>
                <a:cubicBezTo>
                  <a:pt x="270" y="405"/>
                  <a:pt x="255" y="427"/>
                  <a:pt x="247" y="451"/>
                </a:cubicBezTo>
                <a:cubicBezTo>
                  <a:pt x="63" y="427"/>
                  <a:pt x="63" y="427"/>
                  <a:pt x="63" y="427"/>
                </a:cubicBezTo>
                <a:cubicBezTo>
                  <a:pt x="90" y="228"/>
                  <a:pt x="90" y="228"/>
                  <a:pt x="90" y="228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31" y="214"/>
                  <a:pt x="0" y="169"/>
                  <a:pt x="6" y="120"/>
                </a:cubicBezTo>
                <a:cubicBezTo>
                  <a:pt x="12" y="69"/>
                  <a:pt x="56" y="34"/>
                  <a:pt x="105" y="35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19" y="3"/>
                  <a:pt x="119" y="3"/>
                  <a:pt x="119" y="3"/>
                </a:cubicBezTo>
                <a:cubicBezTo>
                  <a:pt x="132" y="1"/>
                  <a:pt x="145" y="0"/>
                  <a:pt x="160" y="0"/>
                </a:cubicBezTo>
                <a:cubicBezTo>
                  <a:pt x="206" y="0"/>
                  <a:pt x="248" y="15"/>
                  <a:pt x="282" y="42"/>
                </a:cubicBezTo>
                <a:cubicBezTo>
                  <a:pt x="287" y="42"/>
                  <a:pt x="291" y="42"/>
                  <a:pt x="295" y="42"/>
                </a:cubicBezTo>
                <a:cubicBezTo>
                  <a:pt x="354" y="42"/>
                  <a:pt x="409" y="69"/>
                  <a:pt x="444" y="110"/>
                </a:cubicBezTo>
                <a:cubicBezTo>
                  <a:pt x="518" y="123"/>
                  <a:pt x="572" y="186"/>
                  <a:pt x="575" y="263"/>
                </a:cubicBezTo>
                <a:cubicBezTo>
                  <a:pt x="604" y="275"/>
                  <a:pt x="626" y="303"/>
                  <a:pt x="626" y="337"/>
                </a:cubicBezTo>
                <a:cubicBezTo>
                  <a:pt x="626" y="340"/>
                  <a:pt x="625" y="344"/>
                  <a:pt x="625" y="348"/>
                </a:cubicBezTo>
                <a:cubicBezTo>
                  <a:pt x="646" y="379"/>
                  <a:pt x="659" y="417"/>
                  <a:pt x="659" y="457"/>
                </a:cubicBezTo>
                <a:cubicBezTo>
                  <a:pt x="659" y="473"/>
                  <a:pt x="656" y="488"/>
                  <a:pt x="653" y="504"/>
                </a:cubicBezTo>
                <a:close/>
              </a:path>
            </a:pathLst>
          </a:custGeom>
          <a:solidFill>
            <a:srgbClr val="FF7A6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242195" y="1979430"/>
            <a:ext cx="1419133" cy="1118513"/>
          </a:xfrm>
          <a:custGeom>
            <a:avLst/>
            <a:gdLst>
              <a:gd name="T0" fmla="*/ 4 w 639"/>
              <a:gd name="T1" fmla="*/ 468 h 504"/>
              <a:gd name="T2" fmla="*/ 74 w 639"/>
              <a:gd name="T3" fmla="*/ 440 h 504"/>
              <a:gd name="T4" fmla="*/ 114 w 639"/>
              <a:gd name="T5" fmla="*/ 366 h 504"/>
              <a:gd name="T6" fmla="*/ 93 w 639"/>
              <a:gd name="T7" fmla="*/ 283 h 504"/>
              <a:gd name="T8" fmla="*/ 33 w 639"/>
              <a:gd name="T9" fmla="*/ 240 h 504"/>
              <a:gd name="T10" fmla="*/ 56 w 639"/>
              <a:gd name="T11" fmla="*/ 64 h 504"/>
              <a:gd name="T12" fmla="*/ 256 w 639"/>
              <a:gd name="T13" fmla="*/ 91 h 504"/>
              <a:gd name="T14" fmla="*/ 258 w 639"/>
              <a:gd name="T15" fmla="*/ 81 h 504"/>
              <a:gd name="T16" fmla="*/ 365 w 639"/>
              <a:gd name="T17" fmla="*/ 7 h 504"/>
              <a:gd name="T18" fmla="*/ 449 w 639"/>
              <a:gd name="T19" fmla="*/ 106 h 504"/>
              <a:gd name="T20" fmla="*/ 448 w 639"/>
              <a:gd name="T21" fmla="*/ 115 h 504"/>
              <a:gd name="T22" fmla="*/ 639 w 639"/>
              <a:gd name="T23" fmla="*/ 140 h 504"/>
              <a:gd name="T24" fmla="*/ 564 w 639"/>
              <a:gd name="T25" fmla="*/ 234 h 504"/>
              <a:gd name="T26" fmla="*/ 421 w 639"/>
              <a:gd name="T27" fmla="*/ 337 h 504"/>
              <a:gd name="T28" fmla="*/ 349 w 639"/>
              <a:gd name="T29" fmla="*/ 319 h 504"/>
              <a:gd name="T30" fmla="*/ 257 w 639"/>
              <a:gd name="T31" fmla="*/ 374 h 504"/>
              <a:gd name="T32" fmla="*/ 70 w 639"/>
              <a:gd name="T33" fmla="*/ 504 h 504"/>
              <a:gd name="T34" fmla="*/ 0 w 639"/>
              <a:gd name="T35" fmla="*/ 491 h 504"/>
              <a:gd name="T36" fmla="*/ 4 w 639"/>
              <a:gd name="T37" fmla="*/ 468 h 504"/>
              <a:gd name="T38" fmla="*/ 4 w 639"/>
              <a:gd name="T39" fmla="*/ 468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39" h="504">
                <a:moveTo>
                  <a:pt x="4" y="468"/>
                </a:moveTo>
                <a:cubicBezTo>
                  <a:pt x="29" y="467"/>
                  <a:pt x="53" y="457"/>
                  <a:pt x="74" y="440"/>
                </a:cubicBezTo>
                <a:cubicBezTo>
                  <a:pt x="96" y="422"/>
                  <a:pt x="110" y="395"/>
                  <a:pt x="114" y="366"/>
                </a:cubicBezTo>
                <a:cubicBezTo>
                  <a:pt x="118" y="337"/>
                  <a:pt x="110" y="308"/>
                  <a:pt x="93" y="283"/>
                </a:cubicBezTo>
                <a:cubicBezTo>
                  <a:pt x="79" y="263"/>
                  <a:pt x="58" y="247"/>
                  <a:pt x="33" y="240"/>
                </a:cubicBezTo>
                <a:cubicBezTo>
                  <a:pt x="56" y="64"/>
                  <a:pt x="56" y="64"/>
                  <a:pt x="56" y="64"/>
                </a:cubicBezTo>
                <a:cubicBezTo>
                  <a:pt x="256" y="91"/>
                  <a:pt x="256" y="91"/>
                  <a:pt x="256" y="91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69" y="32"/>
                  <a:pt x="314" y="0"/>
                  <a:pt x="365" y="7"/>
                </a:cubicBezTo>
                <a:cubicBezTo>
                  <a:pt x="415" y="13"/>
                  <a:pt x="450" y="56"/>
                  <a:pt x="449" y="106"/>
                </a:cubicBezTo>
                <a:cubicBezTo>
                  <a:pt x="448" y="115"/>
                  <a:pt x="448" y="115"/>
                  <a:pt x="448" y="115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25" y="179"/>
                  <a:pt x="598" y="212"/>
                  <a:pt x="564" y="234"/>
                </a:cubicBezTo>
                <a:cubicBezTo>
                  <a:pt x="544" y="293"/>
                  <a:pt x="488" y="337"/>
                  <a:pt x="421" y="337"/>
                </a:cubicBezTo>
                <a:cubicBezTo>
                  <a:pt x="394" y="337"/>
                  <a:pt x="370" y="330"/>
                  <a:pt x="349" y="319"/>
                </a:cubicBezTo>
                <a:cubicBezTo>
                  <a:pt x="326" y="347"/>
                  <a:pt x="295" y="367"/>
                  <a:pt x="257" y="374"/>
                </a:cubicBezTo>
                <a:cubicBezTo>
                  <a:pt x="229" y="451"/>
                  <a:pt x="157" y="504"/>
                  <a:pt x="70" y="504"/>
                </a:cubicBezTo>
                <a:cubicBezTo>
                  <a:pt x="46" y="504"/>
                  <a:pt x="22" y="499"/>
                  <a:pt x="0" y="491"/>
                </a:cubicBezTo>
                <a:cubicBezTo>
                  <a:pt x="4" y="468"/>
                  <a:pt x="4" y="468"/>
                  <a:pt x="4" y="468"/>
                </a:cubicBezTo>
                <a:cubicBezTo>
                  <a:pt x="4" y="468"/>
                  <a:pt x="4" y="468"/>
                  <a:pt x="4" y="468"/>
                </a:cubicBezTo>
                <a:close/>
              </a:path>
            </a:pathLst>
          </a:custGeom>
          <a:solidFill>
            <a:srgbClr val="4CBFE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944346" y="1934855"/>
            <a:ext cx="1522795" cy="1406694"/>
          </a:xfrm>
          <a:custGeom>
            <a:avLst/>
            <a:gdLst>
              <a:gd name="T0" fmla="*/ 0 w 686"/>
              <a:gd name="T1" fmla="*/ 150 h 634"/>
              <a:gd name="T2" fmla="*/ 41 w 686"/>
              <a:gd name="T3" fmla="*/ 41 h 634"/>
              <a:gd name="T4" fmla="*/ 40 w 686"/>
              <a:gd name="T5" fmla="*/ 16 h 634"/>
              <a:gd name="T6" fmla="*/ 40 w 686"/>
              <a:gd name="T7" fmla="*/ 0 h 634"/>
              <a:gd name="T8" fmla="*/ 210 w 686"/>
              <a:gd name="T9" fmla="*/ 23 h 634"/>
              <a:gd name="T10" fmla="*/ 238 w 686"/>
              <a:gd name="T11" fmla="*/ 93 h 634"/>
              <a:gd name="T12" fmla="*/ 312 w 686"/>
              <a:gd name="T13" fmla="*/ 133 h 634"/>
              <a:gd name="T14" fmla="*/ 326 w 686"/>
              <a:gd name="T15" fmla="*/ 134 h 634"/>
              <a:gd name="T16" fmla="*/ 394 w 686"/>
              <a:gd name="T17" fmla="*/ 114 h 634"/>
              <a:gd name="T18" fmla="*/ 438 w 686"/>
              <a:gd name="T19" fmla="*/ 52 h 634"/>
              <a:gd name="T20" fmla="*/ 621 w 686"/>
              <a:gd name="T21" fmla="*/ 76 h 634"/>
              <a:gd name="T22" fmla="*/ 596 w 686"/>
              <a:gd name="T23" fmla="*/ 275 h 634"/>
              <a:gd name="T24" fmla="*/ 604 w 686"/>
              <a:gd name="T25" fmla="*/ 277 h 634"/>
              <a:gd name="T26" fmla="*/ 679 w 686"/>
              <a:gd name="T27" fmla="*/ 384 h 634"/>
              <a:gd name="T28" fmla="*/ 580 w 686"/>
              <a:gd name="T29" fmla="*/ 467 h 634"/>
              <a:gd name="T30" fmla="*/ 571 w 686"/>
              <a:gd name="T31" fmla="*/ 467 h 634"/>
              <a:gd name="T32" fmla="*/ 562 w 686"/>
              <a:gd name="T33" fmla="*/ 530 h 634"/>
              <a:gd name="T34" fmla="*/ 364 w 686"/>
              <a:gd name="T35" fmla="*/ 634 h 634"/>
              <a:gd name="T36" fmla="*/ 139 w 686"/>
              <a:gd name="T37" fmla="*/ 479 h 634"/>
              <a:gd name="T38" fmla="*/ 13 w 686"/>
              <a:gd name="T39" fmla="*/ 266 h 634"/>
              <a:gd name="T40" fmla="*/ 17 w 686"/>
              <a:gd name="T41" fmla="*/ 223 h 634"/>
              <a:gd name="T42" fmla="*/ 0 w 686"/>
              <a:gd name="T43" fmla="*/ 150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86" h="634">
                <a:moveTo>
                  <a:pt x="0" y="150"/>
                </a:moveTo>
                <a:cubicBezTo>
                  <a:pt x="0" y="108"/>
                  <a:pt x="15" y="70"/>
                  <a:pt x="41" y="41"/>
                </a:cubicBezTo>
                <a:cubicBezTo>
                  <a:pt x="40" y="33"/>
                  <a:pt x="40" y="24"/>
                  <a:pt x="40" y="16"/>
                </a:cubicBezTo>
                <a:cubicBezTo>
                  <a:pt x="40" y="10"/>
                  <a:pt x="40" y="5"/>
                  <a:pt x="40" y="0"/>
                </a:cubicBezTo>
                <a:cubicBezTo>
                  <a:pt x="210" y="23"/>
                  <a:pt x="210" y="23"/>
                  <a:pt x="210" y="23"/>
                </a:cubicBezTo>
                <a:cubicBezTo>
                  <a:pt x="211" y="49"/>
                  <a:pt x="221" y="73"/>
                  <a:pt x="238" y="93"/>
                </a:cubicBezTo>
                <a:cubicBezTo>
                  <a:pt x="256" y="115"/>
                  <a:pt x="283" y="130"/>
                  <a:pt x="312" y="133"/>
                </a:cubicBezTo>
                <a:cubicBezTo>
                  <a:pt x="317" y="134"/>
                  <a:pt x="321" y="134"/>
                  <a:pt x="326" y="134"/>
                </a:cubicBezTo>
                <a:cubicBezTo>
                  <a:pt x="350" y="134"/>
                  <a:pt x="373" y="127"/>
                  <a:pt x="394" y="114"/>
                </a:cubicBezTo>
                <a:cubicBezTo>
                  <a:pt x="415" y="98"/>
                  <a:pt x="430" y="78"/>
                  <a:pt x="438" y="52"/>
                </a:cubicBezTo>
                <a:cubicBezTo>
                  <a:pt x="621" y="76"/>
                  <a:pt x="621" y="76"/>
                  <a:pt x="621" y="76"/>
                </a:cubicBezTo>
                <a:cubicBezTo>
                  <a:pt x="596" y="275"/>
                  <a:pt x="596" y="275"/>
                  <a:pt x="596" y="275"/>
                </a:cubicBezTo>
                <a:cubicBezTo>
                  <a:pt x="604" y="277"/>
                  <a:pt x="604" y="277"/>
                  <a:pt x="604" y="277"/>
                </a:cubicBezTo>
                <a:cubicBezTo>
                  <a:pt x="654" y="288"/>
                  <a:pt x="686" y="334"/>
                  <a:pt x="679" y="384"/>
                </a:cubicBezTo>
                <a:cubicBezTo>
                  <a:pt x="672" y="433"/>
                  <a:pt x="630" y="470"/>
                  <a:pt x="580" y="467"/>
                </a:cubicBezTo>
                <a:cubicBezTo>
                  <a:pt x="571" y="467"/>
                  <a:pt x="571" y="467"/>
                  <a:pt x="571" y="467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19" y="593"/>
                  <a:pt x="446" y="634"/>
                  <a:pt x="364" y="634"/>
                </a:cubicBezTo>
                <a:cubicBezTo>
                  <a:pt x="261" y="634"/>
                  <a:pt x="174" y="569"/>
                  <a:pt x="139" y="479"/>
                </a:cubicBezTo>
                <a:cubicBezTo>
                  <a:pt x="64" y="438"/>
                  <a:pt x="13" y="358"/>
                  <a:pt x="13" y="266"/>
                </a:cubicBezTo>
                <a:cubicBezTo>
                  <a:pt x="13" y="252"/>
                  <a:pt x="14" y="237"/>
                  <a:pt x="17" y="223"/>
                </a:cubicBezTo>
                <a:cubicBezTo>
                  <a:pt x="6" y="201"/>
                  <a:pt x="0" y="177"/>
                  <a:pt x="0" y="150"/>
                </a:cubicBezTo>
                <a:close/>
              </a:path>
            </a:pathLst>
          </a:custGeom>
          <a:solidFill>
            <a:srgbClr val="0887ED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041789" y="1109705"/>
            <a:ext cx="1406693" cy="1091561"/>
          </a:xfrm>
          <a:custGeom>
            <a:avLst/>
            <a:gdLst>
              <a:gd name="T0" fmla="*/ 632 w 634"/>
              <a:gd name="T1" fmla="*/ 25 h 492"/>
              <a:gd name="T2" fmla="*/ 562 w 634"/>
              <a:gd name="T3" fmla="*/ 52 h 492"/>
              <a:gd name="T4" fmla="*/ 520 w 634"/>
              <a:gd name="T5" fmla="*/ 126 h 492"/>
              <a:gd name="T6" fmla="*/ 541 w 634"/>
              <a:gd name="T7" fmla="*/ 208 h 492"/>
              <a:gd name="T8" fmla="*/ 601 w 634"/>
              <a:gd name="T9" fmla="*/ 253 h 492"/>
              <a:gd name="T10" fmla="*/ 578 w 634"/>
              <a:gd name="T11" fmla="*/ 428 h 492"/>
              <a:gd name="T12" fmla="*/ 380 w 634"/>
              <a:gd name="T13" fmla="*/ 402 h 492"/>
              <a:gd name="T14" fmla="*/ 378 w 634"/>
              <a:gd name="T15" fmla="*/ 411 h 492"/>
              <a:gd name="T16" fmla="*/ 271 w 634"/>
              <a:gd name="T17" fmla="*/ 486 h 492"/>
              <a:gd name="T18" fmla="*/ 187 w 634"/>
              <a:gd name="T19" fmla="*/ 387 h 492"/>
              <a:gd name="T20" fmla="*/ 187 w 634"/>
              <a:gd name="T21" fmla="*/ 377 h 492"/>
              <a:gd name="T22" fmla="*/ 0 w 634"/>
              <a:gd name="T23" fmla="*/ 353 h 492"/>
              <a:gd name="T24" fmla="*/ 94 w 634"/>
              <a:gd name="T25" fmla="*/ 235 h 492"/>
              <a:gd name="T26" fmla="*/ 375 w 634"/>
              <a:gd name="T27" fmla="*/ 45 h 492"/>
              <a:gd name="T28" fmla="*/ 468 w 634"/>
              <a:gd name="T29" fmla="*/ 10 h 492"/>
              <a:gd name="T30" fmla="*/ 529 w 634"/>
              <a:gd name="T31" fmla="*/ 23 h 492"/>
              <a:gd name="T32" fmla="*/ 597 w 634"/>
              <a:gd name="T33" fmla="*/ 0 h 492"/>
              <a:gd name="T34" fmla="*/ 634 w 634"/>
              <a:gd name="T35" fmla="*/ 6 h 492"/>
              <a:gd name="T36" fmla="*/ 632 w 634"/>
              <a:gd name="T37" fmla="*/ 25 h 492"/>
              <a:gd name="T38" fmla="*/ 632 w 634"/>
              <a:gd name="T39" fmla="*/ 25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34" h="492">
                <a:moveTo>
                  <a:pt x="632" y="25"/>
                </a:moveTo>
                <a:cubicBezTo>
                  <a:pt x="606" y="25"/>
                  <a:pt x="581" y="35"/>
                  <a:pt x="562" y="52"/>
                </a:cubicBezTo>
                <a:cubicBezTo>
                  <a:pt x="540" y="71"/>
                  <a:pt x="525" y="97"/>
                  <a:pt x="520" y="126"/>
                </a:cubicBezTo>
                <a:cubicBezTo>
                  <a:pt x="517" y="155"/>
                  <a:pt x="524" y="184"/>
                  <a:pt x="541" y="208"/>
                </a:cubicBezTo>
                <a:cubicBezTo>
                  <a:pt x="555" y="230"/>
                  <a:pt x="577" y="246"/>
                  <a:pt x="601" y="253"/>
                </a:cubicBezTo>
                <a:cubicBezTo>
                  <a:pt x="578" y="428"/>
                  <a:pt x="578" y="428"/>
                  <a:pt x="578" y="428"/>
                </a:cubicBezTo>
                <a:cubicBezTo>
                  <a:pt x="380" y="402"/>
                  <a:pt x="380" y="402"/>
                  <a:pt x="380" y="402"/>
                </a:cubicBezTo>
                <a:cubicBezTo>
                  <a:pt x="378" y="411"/>
                  <a:pt x="378" y="411"/>
                  <a:pt x="378" y="411"/>
                </a:cubicBezTo>
                <a:cubicBezTo>
                  <a:pt x="367" y="461"/>
                  <a:pt x="321" y="492"/>
                  <a:pt x="271" y="486"/>
                </a:cubicBezTo>
                <a:cubicBezTo>
                  <a:pt x="221" y="479"/>
                  <a:pt x="185" y="436"/>
                  <a:pt x="187" y="387"/>
                </a:cubicBezTo>
                <a:cubicBezTo>
                  <a:pt x="187" y="377"/>
                  <a:pt x="187" y="377"/>
                  <a:pt x="187" y="377"/>
                </a:cubicBezTo>
                <a:cubicBezTo>
                  <a:pt x="0" y="353"/>
                  <a:pt x="0" y="353"/>
                  <a:pt x="0" y="353"/>
                </a:cubicBezTo>
                <a:cubicBezTo>
                  <a:pt x="11" y="299"/>
                  <a:pt x="47" y="257"/>
                  <a:pt x="94" y="235"/>
                </a:cubicBezTo>
                <a:cubicBezTo>
                  <a:pt x="141" y="125"/>
                  <a:pt x="248" y="47"/>
                  <a:pt x="375" y="45"/>
                </a:cubicBezTo>
                <a:cubicBezTo>
                  <a:pt x="399" y="23"/>
                  <a:pt x="432" y="10"/>
                  <a:pt x="468" y="10"/>
                </a:cubicBezTo>
                <a:cubicBezTo>
                  <a:pt x="490" y="10"/>
                  <a:pt x="511" y="14"/>
                  <a:pt x="529" y="23"/>
                </a:cubicBezTo>
                <a:cubicBezTo>
                  <a:pt x="548" y="8"/>
                  <a:pt x="571" y="0"/>
                  <a:pt x="597" y="0"/>
                </a:cubicBezTo>
                <a:cubicBezTo>
                  <a:pt x="610" y="0"/>
                  <a:pt x="622" y="2"/>
                  <a:pt x="634" y="6"/>
                </a:cubicBezTo>
                <a:cubicBezTo>
                  <a:pt x="632" y="25"/>
                  <a:pt x="632" y="25"/>
                  <a:pt x="632" y="25"/>
                </a:cubicBezTo>
                <a:cubicBezTo>
                  <a:pt x="632" y="25"/>
                  <a:pt x="632" y="25"/>
                  <a:pt x="632" y="25"/>
                </a:cubicBezTo>
                <a:close/>
              </a:path>
            </a:pathLst>
          </a:custGeom>
          <a:solidFill>
            <a:srgbClr val="8BC44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cs typeface="+mn-ea"/>
              <a:sym typeface="+mn-lt"/>
            </a:endParaRPr>
          </a:p>
        </p:txBody>
      </p:sp>
      <p:sp>
        <p:nvSpPr>
          <p:cNvPr id="8" name="Freeform 20"/>
          <p:cNvSpPr>
            <a:spLocks/>
          </p:cNvSpPr>
          <p:nvPr/>
        </p:nvSpPr>
        <p:spPr bwMode="auto">
          <a:xfrm>
            <a:off x="4679649" y="2271755"/>
            <a:ext cx="282775" cy="235425"/>
          </a:xfrm>
          <a:custGeom>
            <a:avLst/>
            <a:gdLst>
              <a:gd name="T0" fmla="*/ 83 w 88"/>
              <a:gd name="T1" fmla="*/ 64 h 73"/>
              <a:gd name="T2" fmla="*/ 79 w 88"/>
              <a:gd name="T3" fmla="*/ 64 h 73"/>
              <a:gd name="T4" fmla="*/ 79 w 88"/>
              <a:gd name="T5" fmla="*/ 22 h 73"/>
              <a:gd name="T6" fmla="*/ 66 w 88"/>
              <a:gd name="T7" fmla="*/ 22 h 73"/>
              <a:gd name="T8" fmla="*/ 66 w 88"/>
              <a:gd name="T9" fmla="*/ 64 h 73"/>
              <a:gd name="T10" fmla="*/ 60 w 88"/>
              <a:gd name="T11" fmla="*/ 64 h 73"/>
              <a:gd name="T12" fmla="*/ 60 w 88"/>
              <a:gd name="T13" fmla="*/ 40 h 73"/>
              <a:gd name="T14" fmla="*/ 47 w 88"/>
              <a:gd name="T15" fmla="*/ 40 h 73"/>
              <a:gd name="T16" fmla="*/ 47 w 88"/>
              <a:gd name="T17" fmla="*/ 64 h 73"/>
              <a:gd name="T18" fmla="*/ 41 w 88"/>
              <a:gd name="T19" fmla="*/ 64 h 73"/>
              <a:gd name="T20" fmla="*/ 41 w 88"/>
              <a:gd name="T21" fmla="*/ 0 h 73"/>
              <a:gd name="T22" fmla="*/ 28 w 88"/>
              <a:gd name="T23" fmla="*/ 0 h 73"/>
              <a:gd name="T24" fmla="*/ 28 w 88"/>
              <a:gd name="T25" fmla="*/ 64 h 73"/>
              <a:gd name="T26" fmla="*/ 22 w 88"/>
              <a:gd name="T27" fmla="*/ 64 h 73"/>
              <a:gd name="T28" fmla="*/ 22 w 88"/>
              <a:gd name="T29" fmla="*/ 24 h 73"/>
              <a:gd name="T30" fmla="*/ 9 w 88"/>
              <a:gd name="T31" fmla="*/ 24 h 73"/>
              <a:gd name="T32" fmla="*/ 9 w 88"/>
              <a:gd name="T33" fmla="*/ 64 h 73"/>
              <a:gd name="T34" fmla="*/ 5 w 88"/>
              <a:gd name="T35" fmla="*/ 64 h 73"/>
              <a:gd name="T36" fmla="*/ 0 w 88"/>
              <a:gd name="T37" fmla="*/ 68 h 73"/>
              <a:gd name="T38" fmla="*/ 5 w 88"/>
              <a:gd name="T39" fmla="*/ 73 h 73"/>
              <a:gd name="T40" fmla="*/ 83 w 88"/>
              <a:gd name="T41" fmla="*/ 73 h 73"/>
              <a:gd name="T42" fmla="*/ 88 w 88"/>
              <a:gd name="T43" fmla="*/ 68 h 73"/>
              <a:gd name="T44" fmla="*/ 83 w 88"/>
              <a:gd name="T45" fmla="*/ 6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8" h="73">
                <a:moveTo>
                  <a:pt x="83" y="64"/>
                </a:moveTo>
                <a:cubicBezTo>
                  <a:pt x="79" y="64"/>
                  <a:pt x="79" y="64"/>
                  <a:pt x="79" y="64"/>
                </a:cubicBezTo>
                <a:cubicBezTo>
                  <a:pt x="79" y="22"/>
                  <a:pt x="79" y="22"/>
                  <a:pt x="79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64"/>
                  <a:pt x="66" y="64"/>
                  <a:pt x="66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40"/>
                  <a:pt x="60" y="40"/>
                  <a:pt x="6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64"/>
                  <a:pt x="47" y="64"/>
                  <a:pt x="47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0"/>
                  <a:pt x="41" y="0"/>
                  <a:pt x="4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64"/>
                  <a:pt x="28" y="64"/>
                  <a:pt x="28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24"/>
                  <a:pt x="22" y="24"/>
                  <a:pt x="22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64"/>
                  <a:pt x="9" y="64"/>
                  <a:pt x="9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" y="64"/>
                  <a:pt x="0" y="66"/>
                  <a:pt x="0" y="68"/>
                </a:cubicBezTo>
                <a:cubicBezTo>
                  <a:pt x="0" y="71"/>
                  <a:pt x="2" y="73"/>
                  <a:pt x="5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6" y="73"/>
                  <a:pt x="88" y="71"/>
                  <a:pt x="88" y="68"/>
                </a:cubicBezTo>
                <a:cubicBezTo>
                  <a:pt x="88" y="66"/>
                  <a:pt x="86" y="64"/>
                  <a:pt x="83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3561878" y="2421871"/>
            <a:ext cx="312389" cy="31239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118 w 128"/>
              <a:gd name="T11" fmla="*/ 48 h 128"/>
              <a:gd name="T12" fmla="*/ 97 w 128"/>
              <a:gd name="T13" fmla="*/ 33 h 128"/>
              <a:gd name="T14" fmla="*/ 82 w 128"/>
              <a:gd name="T15" fmla="*/ 11 h 128"/>
              <a:gd name="T16" fmla="*/ 118 w 128"/>
              <a:gd name="T17" fmla="*/ 48 h 128"/>
              <a:gd name="T18" fmla="*/ 96 w 128"/>
              <a:gd name="T19" fmla="*/ 64 h 128"/>
              <a:gd name="T20" fmla="*/ 94 w 128"/>
              <a:gd name="T21" fmla="*/ 81 h 128"/>
              <a:gd name="T22" fmla="*/ 65 w 128"/>
              <a:gd name="T23" fmla="*/ 75 h 128"/>
              <a:gd name="T24" fmla="*/ 36 w 128"/>
              <a:gd name="T25" fmla="*/ 81 h 128"/>
              <a:gd name="T26" fmla="*/ 34 w 128"/>
              <a:gd name="T27" fmla="*/ 64 h 128"/>
              <a:gd name="T28" fmla="*/ 39 w 128"/>
              <a:gd name="T29" fmla="*/ 39 h 128"/>
              <a:gd name="T30" fmla="*/ 65 w 128"/>
              <a:gd name="T31" fmla="*/ 33 h 128"/>
              <a:gd name="T32" fmla="*/ 91 w 128"/>
              <a:gd name="T33" fmla="*/ 39 h 128"/>
              <a:gd name="T34" fmla="*/ 96 w 128"/>
              <a:gd name="T35" fmla="*/ 64 h 128"/>
              <a:gd name="T36" fmla="*/ 65 w 128"/>
              <a:gd name="T37" fmla="*/ 8 h 128"/>
              <a:gd name="T38" fmla="*/ 68 w 128"/>
              <a:gd name="T39" fmla="*/ 8 h 128"/>
              <a:gd name="T40" fmla="*/ 87 w 128"/>
              <a:gd name="T41" fmla="*/ 29 h 128"/>
              <a:gd name="T42" fmla="*/ 65 w 128"/>
              <a:gd name="T43" fmla="*/ 26 h 128"/>
              <a:gd name="T44" fmla="*/ 45 w 128"/>
              <a:gd name="T45" fmla="*/ 29 h 128"/>
              <a:gd name="T46" fmla="*/ 65 w 128"/>
              <a:gd name="T47" fmla="*/ 8 h 128"/>
              <a:gd name="T48" fmla="*/ 50 w 128"/>
              <a:gd name="T49" fmla="*/ 10 h 128"/>
              <a:gd name="T50" fmla="*/ 34 w 128"/>
              <a:gd name="T51" fmla="*/ 33 h 128"/>
              <a:gd name="T52" fmla="*/ 10 w 128"/>
              <a:gd name="T53" fmla="*/ 51 h 128"/>
              <a:gd name="T54" fmla="*/ 50 w 128"/>
              <a:gd name="T55" fmla="*/ 10 h 128"/>
              <a:gd name="T56" fmla="*/ 16 w 128"/>
              <a:gd name="T57" fmla="*/ 93 h 128"/>
              <a:gd name="T58" fmla="*/ 8 w 128"/>
              <a:gd name="T59" fmla="*/ 65 h 128"/>
              <a:gd name="T60" fmla="*/ 30 w 128"/>
              <a:gd name="T61" fmla="*/ 44 h 128"/>
              <a:gd name="T62" fmla="*/ 27 w 128"/>
              <a:gd name="T63" fmla="*/ 64 h 128"/>
              <a:gd name="T64" fmla="*/ 29 w 128"/>
              <a:gd name="T65" fmla="*/ 84 h 128"/>
              <a:gd name="T66" fmla="*/ 16 w 128"/>
              <a:gd name="T67" fmla="*/ 93 h 128"/>
              <a:gd name="T68" fmla="*/ 20 w 128"/>
              <a:gd name="T69" fmla="*/ 99 h 128"/>
              <a:gd name="T70" fmla="*/ 32 w 128"/>
              <a:gd name="T71" fmla="*/ 91 h 128"/>
              <a:gd name="T72" fmla="*/ 50 w 128"/>
              <a:gd name="T73" fmla="*/ 119 h 128"/>
              <a:gd name="T74" fmla="*/ 20 w 128"/>
              <a:gd name="T75" fmla="*/ 99 h 128"/>
              <a:gd name="T76" fmla="*/ 68 w 128"/>
              <a:gd name="T77" fmla="*/ 121 h 128"/>
              <a:gd name="T78" fmla="*/ 65 w 128"/>
              <a:gd name="T79" fmla="*/ 121 h 128"/>
              <a:gd name="T80" fmla="*/ 39 w 128"/>
              <a:gd name="T81" fmla="*/ 88 h 128"/>
              <a:gd name="T82" fmla="*/ 65 w 128"/>
              <a:gd name="T83" fmla="*/ 83 h 128"/>
              <a:gd name="T84" fmla="*/ 92 w 128"/>
              <a:gd name="T85" fmla="*/ 88 h 128"/>
              <a:gd name="T86" fmla="*/ 68 w 128"/>
              <a:gd name="T87" fmla="*/ 121 h 128"/>
              <a:gd name="T88" fmla="*/ 82 w 128"/>
              <a:gd name="T89" fmla="*/ 118 h 128"/>
              <a:gd name="T90" fmla="*/ 99 w 128"/>
              <a:gd name="T91" fmla="*/ 91 h 128"/>
              <a:gd name="T92" fmla="*/ 109 w 128"/>
              <a:gd name="T93" fmla="*/ 98 h 128"/>
              <a:gd name="T94" fmla="*/ 82 w 128"/>
              <a:gd name="T95" fmla="*/ 118 h 128"/>
              <a:gd name="T96" fmla="*/ 101 w 128"/>
              <a:gd name="T97" fmla="*/ 84 h 128"/>
              <a:gd name="T98" fmla="*/ 104 w 128"/>
              <a:gd name="T99" fmla="*/ 64 h 128"/>
              <a:gd name="T100" fmla="*/ 101 w 128"/>
              <a:gd name="T101" fmla="*/ 44 h 128"/>
              <a:gd name="T102" fmla="*/ 121 w 128"/>
              <a:gd name="T103" fmla="*/ 62 h 128"/>
              <a:gd name="T104" fmla="*/ 121 w 128"/>
              <a:gd name="T105" fmla="*/ 64 h 128"/>
              <a:gd name="T106" fmla="*/ 114 w 128"/>
              <a:gd name="T107" fmla="*/ 92 h 128"/>
              <a:gd name="T108" fmla="*/ 101 w 128"/>
              <a:gd name="T109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118" y="48"/>
                </a:moveTo>
                <a:cubicBezTo>
                  <a:pt x="112" y="42"/>
                  <a:pt x="105" y="37"/>
                  <a:pt x="97" y="33"/>
                </a:cubicBezTo>
                <a:cubicBezTo>
                  <a:pt x="93" y="25"/>
                  <a:pt x="88" y="17"/>
                  <a:pt x="82" y="11"/>
                </a:cubicBezTo>
                <a:cubicBezTo>
                  <a:pt x="99" y="17"/>
                  <a:pt x="113" y="30"/>
                  <a:pt x="118" y="48"/>
                </a:cubicBezTo>
                <a:close/>
                <a:moveTo>
                  <a:pt x="96" y="64"/>
                </a:moveTo>
                <a:cubicBezTo>
                  <a:pt x="96" y="70"/>
                  <a:pt x="96" y="76"/>
                  <a:pt x="94" y="81"/>
                </a:cubicBezTo>
                <a:cubicBezTo>
                  <a:pt x="85" y="77"/>
                  <a:pt x="76" y="75"/>
                  <a:pt x="65" y="75"/>
                </a:cubicBezTo>
                <a:cubicBezTo>
                  <a:pt x="55" y="75"/>
                  <a:pt x="45" y="77"/>
                  <a:pt x="36" y="81"/>
                </a:cubicBezTo>
                <a:cubicBezTo>
                  <a:pt x="35" y="76"/>
                  <a:pt x="34" y="70"/>
                  <a:pt x="34" y="64"/>
                </a:cubicBezTo>
                <a:cubicBezTo>
                  <a:pt x="34" y="55"/>
                  <a:pt x="36" y="47"/>
                  <a:pt x="39" y="39"/>
                </a:cubicBezTo>
                <a:cubicBezTo>
                  <a:pt x="47" y="35"/>
                  <a:pt x="56" y="33"/>
                  <a:pt x="65" y="33"/>
                </a:cubicBezTo>
                <a:cubicBezTo>
                  <a:pt x="75" y="33"/>
                  <a:pt x="83" y="35"/>
                  <a:pt x="91" y="39"/>
                </a:cubicBezTo>
                <a:cubicBezTo>
                  <a:pt x="95" y="47"/>
                  <a:pt x="96" y="55"/>
                  <a:pt x="96" y="64"/>
                </a:cubicBezTo>
                <a:close/>
                <a:moveTo>
                  <a:pt x="65" y="8"/>
                </a:moveTo>
                <a:cubicBezTo>
                  <a:pt x="66" y="8"/>
                  <a:pt x="67" y="8"/>
                  <a:pt x="68" y="8"/>
                </a:cubicBezTo>
                <a:cubicBezTo>
                  <a:pt x="75" y="14"/>
                  <a:pt x="82" y="21"/>
                  <a:pt x="87" y="29"/>
                </a:cubicBezTo>
                <a:cubicBezTo>
                  <a:pt x="80" y="27"/>
                  <a:pt x="73" y="26"/>
                  <a:pt x="65" y="26"/>
                </a:cubicBezTo>
                <a:cubicBezTo>
                  <a:pt x="58" y="26"/>
                  <a:pt x="51" y="27"/>
                  <a:pt x="45" y="29"/>
                </a:cubicBezTo>
                <a:cubicBezTo>
                  <a:pt x="50" y="20"/>
                  <a:pt x="57" y="13"/>
                  <a:pt x="65" y="8"/>
                </a:cubicBezTo>
                <a:close/>
                <a:moveTo>
                  <a:pt x="50" y="10"/>
                </a:moveTo>
                <a:cubicBezTo>
                  <a:pt x="43" y="16"/>
                  <a:pt x="38" y="24"/>
                  <a:pt x="34" y="33"/>
                </a:cubicBezTo>
                <a:cubicBezTo>
                  <a:pt x="25" y="37"/>
                  <a:pt x="16" y="43"/>
                  <a:pt x="10" y="51"/>
                </a:cubicBezTo>
                <a:cubicBezTo>
                  <a:pt x="15" y="31"/>
                  <a:pt x="30" y="15"/>
                  <a:pt x="50" y="10"/>
                </a:cubicBezTo>
                <a:close/>
                <a:moveTo>
                  <a:pt x="16" y="93"/>
                </a:moveTo>
                <a:cubicBezTo>
                  <a:pt x="11" y="85"/>
                  <a:pt x="8" y="75"/>
                  <a:pt x="8" y="65"/>
                </a:cubicBezTo>
                <a:cubicBezTo>
                  <a:pt x="13" y="57"/>
                  <a:pt x="21" y="49"/>
                  <a:pt x="30" y="44"/>
                </a:cubicBezTo>
                <a:cubicBezTo>
                  <a:pt x="28" y="50"/>
                  <a:pt x="27" y="57"/>
                  <a:pt x="27" y="64"/>
                </a:cubicBezTo>
                <a:cubicBezTo>
                  <a:pt x="27" y="71"/>
                  <a:pt x="28" y="78"/>
                  <a:pt x="29" y="84"/>
                </a:cubicBezTo>
                <a:cubicBezTo>
                  <a:pt x="25" y="87"/>
                  <a:pt x="20" y="90"/>
                  <a:pt x="16" y="93"/>
                </a:cubicBezTo>
                <a:close/>
                <a:moveTo>
                  <a:pt x="20" y="99"/>
                </a:moveTo>
                <a:cubicBezTo>
                  <a:pt x="24" y="96"/>
                  <a:pt x="28" y="94"/>
                  <a:pt x="32" y="91"/>
                </a:cubicBezTo>
                <a:cubicBezTo>
                  <a:pt x="36" y="102"/>
                  <a:pt x="42" y="111"/>
                  <a:pt x="50" y="119"/>
                </a:cubicBezTo>
                <a:cubicBezTo>
                  <a:pt x="38" y="116"/>
                  <a:pt x="28" y="109"/>
                  <a:pt x="20" y="99"/>
                </a:cubicBezTo>
                <a:close/>
                <a:moveTo>
                  <a:pt x="68" y="121"/>
                </a:moveTo>
                <a:cubicBezTo>
                  <a:pt x="67" y="121"/>
                  <a:pt x="66" y="121"/>
                  <a:pt x="65" y="121"/>
                </a:cubicBezTo>
                <a:cubicBezTo>
                  <a:pt x="53" y="113"/>
                  <a:pt x="44" y="102"/>
                  <a:pt x="39" y="88"/>
                </a:cubicBezTo>
                <a:cubicBezTo>
                  <a:pt x="47" y="85"/>
                  <a:pt x="56" y="83"/>
                  <a:pt x="65" y="83"/>
                </a:cubicBezTo>
                <a:cubicBezTo>
                  <a:pt x="75" y="83"/>
                  <a:pt x="84" y="85"/>
                  <a:pt x="92" y="88"/>
                </a:cubicBezTo>
                <a:cubicBezTo>
                  <a:pt x="87" y="101"/>
                  <a:pt x="79" y="113"/>
                  <a:pt x="68" y="121"/>
                </a:cubicBezTo>
                <a:close/>
                <a:moveTo>
                  <a:pt x="82" y="118"/>
                </a:moveTo>
                <a:cubicBezTo>
                  <a:pt x="89" y="110"/>
                  <a:pt x="95" y="101"/>
                  <a:pt x="99" y="91"/>
                </a:cubicBezTo>
                <a:cubicBezTo>
                  <a:pt x="103" y="93"/>
                  <a:pt x="106" y="96"/>
                  <a:pt x="109" y="98"/>
                </a:cubicBezTo>
                <a:cubicBezTo>
                  <a:pt x="103" y="107"/>
                  <a:pt x="93" y="114"/>
                  <a:pt x="82" y="118"/>
                </a:cubicBezTo>
                <a:close/>
                <a:moveTo>
                  <a:pt x="101" y="84"/>
                </a:moveTo>
                <a:cubicBezTo>
                  <a:pt x="103" y="78"/>
                  <a:pt x="104" y="71"/>
                  <a:pt x="104" y="64"/>
                </a:cubicBezTo>
                <a:cubicBezTo>
                  <a:pt x="104" y="57"/>
                  <a:pt x="103" y="50"/>
                  <a:pt x="101" y="44"/>
                </a:cubicBezTo>
                <a:cubicBezTo>
                  <a:pt x="109" y="48"/>
                  <a:pt x="116" y="55"/>
                  <a:pt x="121" y="62"/>
                </a:cubicBezTo>
                <a:cubicBezTo>
                  <a:pt x="121" y="63"/>
                  <a:pt x="121" y="64"/>
                  <a:pt x="121" y="64"/>
                </a:cubicBezTo>
                <a:cubicBezTo>
                  <a:pt x="121" y="75"/>
                  <a:pt x="118" y="84"/>
                  <a:pt x="114" y="92"/>
                </a:cubicBezTo>
                <a:cubicBezTo>
                  <a:pt x="110" y="89"/>
                  <a:pt x="106" y="86"/>
                  <a:pt x="101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grpSp>
        <p:nvGrpSpPr>
          <p:cNvPr id="10" name="Group 26"/>
          <p:cNvGrpSpPr/>
          <p:nvPr/>
        </p:nvGrpSpPr>
        <p:grpSpPr>
          <a:xfrm>
            <a:off x="3619078" y="1504148"/>
            <a:ext cx="369938" cy="373184"/>
            <a:chOff x="7789863" y="165100"/>
            <a:chExt cx="723900" cy="730250"/>
          </a:xfrm>
          <a:solidFill>
            <a:schemeClr val="bg1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8042275" y="420688"/>
              <a:ext cx="219075" cy="220663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7789863" y="165100"/>
              <a:ext cx="723900" cy="730250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cs typeface="+mn-ea"/>
                <a:sym typeface="+mn-lt"/>
              </a:endParaRPr>
            </a:p>
          </p:txBody>
        </p:sp>
      </p:grpSp>
      <p:grpSp>
        <p:nvGrpSpPr>
          <p:cNvPr id="13" name="Group 29"/>
          <p:cNvGrpSpPr/>
          <p:nvPr/>
        </p:nvGrpSpPr>
        <p:grpSpPr>
          <a:xfrm>
            <a:off x="4672177" y="1592871"/>
            <a:ext cx="382847" cy="228911"/>
            <a:chOff x="7037388" y="3643313"/>
            <a:chExt cx="762000" cy="455613"/>
          </a:xfrm>
          <a:solidFill>
            <a:schemeClr val="bg1"/>
          </a:solidFill>
        </p:grpSpPr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7037388" y="3643313"/>
              <a:ext cx="601663" cy="455613"/>
            </a:xfrm>
            <a:custGeom>
              <a:avLst/>
              <a:gdLst>
                <a:gd name="T0" fmla="*/ 110 w 158"/>
                <a:gd name="T1" fmla="*/ 55 h 118"/>
                <a:gd name="T2" fmla="*/ 109 w 158"/>
                <a:gd name="T3" fmla="*/ 50 h 118"/>
                <a:gd name="T4" fmla="*/ 119 w 158"/>
                <a:gd name="T5" fmla="*/ 33 h 118"/>
                <a:gd name="T6" fmla="*/ 119 w 158"/>
                <a:gd name="T7" fmla="*/ 24 h 118"/>
                <a:gd name="T8" fmla="*/ 119 w 158"/>
                <a:gd name="T9" fmla="*/ 16 h 118"/>
                <a:gd name="T10" fmla="*/ 118 w 158"/>
                <a:gd name="T11" fmla="*/ 15 h 118"/>
                <a:gd name="T12" fmla="*/ 117 w 158"/>
                <a:gd name="T13" fmla="*/ 8 h 118"/>
                <a:gd name="T14" fmla="*/ 99 w 158"/>
                <a:gd name="T15" fmla="*/ 0 h 118"/>
                <a:gd name="T16" fmla="*/ 81 w 158"/>
                <a:gd name="T17" fmla="*/ 5 h 118"/>
                <a:gd name="T18" fmla="*/ 78 w 158"/>
                <a:gd name="T19" fmla="*/ 13 h 118"/>
                <a:gd name="T20" fmla="*/ 77 w 158"/>
                <a:gd name="T21" fmla="*/ 15 h 118"/>
                <a:gd name="T22" fmla="*/ 77 w 158"/>
                <a:gd name="T23" fmla="*/ 23 h 118"/>
                <a:gd name="T24" fmla="*/ 77 w 158"/>
                <a:gd name="T25" fmla="*/ 32 h 118"/>
                <a:gd name="T26" fmla="*/ 87 w 158"/>
                <a:gd name="T27" fmla="*/ 49 h 118"/>
                <a:gd name="T28" fmla="*/ 86 w 158"/>
                <a:gd name="T29" fmla="*/ 55 h 118"/>
                <a:gd name="T30" fmla="*/ 69 w 158"/>
                <a:gd name="T31" fmla="*/ 63 h 118"/>
                <a:gd name="T32" fmla="*/ 52 w 158"/>
                <a:gd name="T33" fmla="*/ 56 h 118"/>
                <a:gd name="T34" fmla="*/ 51 w 158"/>
                <a:gd name="T35" fmla="*/ 52 h 118"/>
                <a:gd name="T36" fmla="*/ 58 w 158"/>
                <a:gd name="T37" fmla="*/ 38 h 118"/>
                <a:gd name="T38" fmla="*/ 59 w 158"/>
                <a:gd name="T39" fmla="*/ 32 h 118"/>
                <a:gd name="T40" fmla="*/ 58 w 158"/>
                <a:gd name="T41" fmla="*/ 18 h 118"/>
                <a:gd name="T42" fmla="*/ 44 w 158"/>
                <a:gd name="T43" fmla="*/ 12 h 118"/>
                <a:gd name="T44" fmla="*/ 29 w 158"/>
                <a:gd name="T45" fmla="*/ 16 h 118"/>
                <a:gd name="T46" fmla="*/ 26 w 158"/>
                <a:gd name="T47" fmla="*/ 31 h 118"/>
                <a:gd name="T48" fmla="*/ 27 w 158"/>
                <a:gd name="T49" fmla="*/ 38 h 118"/>
                <a:gd name="T50" fmla="*/ 34 w 158"/>
                <a:gd name="T51" fmla="*/ 51 h 118"/>
                <a:gd name="T52" fmla="*/ 33 w 158"/>
                <a:gd name="T53" fmla="*/ 56 h 118"/>
                <a:gd name="T54" fmla="*/ 8 w 158"/>
                <a:gd name="T55" fmla="*/ 70 h 118"/>
                <a:gd name="T56" fmla="*/ 3 w 158"/>
                <a:gd name="T57" fmla="*/ 89 h 118"/>
                <a:gd name="T58" fmla="*/ 41 w 158"/>
                <a:gd name="T59" fmla="*/ 99 h 118"/>
                <a:gd name="T60" fmla="*/ 48 w 158"/>
                <a:gd name="T61" fmla="*/ 76 h 118"/>
                <a:gd name="T62" fmla="*/ 57 w 158"/>
                <a:gd name="T63" fmla="*/ 70 h 118"/>
                <a:gd name="T64" fmla="*/ 53 w 158"/>
                <a:gd name="T65" fmla="*/ 73 h 118"/>
                <a:gd name="T66" fmla="*/ 47 w 158"/>
                <a:gd name="T67" fmla="*/ 99 h 118"/>
                <a:gd name="T68" fmla="*/ 155 w 158"/>
                <a:gd name="T69" fmla="*/ 99 h 118"/>
                <a:gd name="T70" fmla="*/ 150 w 158"/>
                <a:gd name="T71" fmla="*/ 78 h 118"/>
                <a:gd name="T72" fmla="*/ 110 w 158"/>
                <a:gd name="T73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18">
                  <a:moveTo>
                    <a:pt x="110" y="55"/>
                  </a:moveTo>
                  <a:cubicBezTo>
                    <a:pt x="109" y="50"/>
                    <a:pt x="109" y="50"/>
                    <a:pt x="109" y="50"/>
                  </a:cubicBezTo>
                  <a:cubicBezTo>
                    <a:pt x="113" y="47"/>
                    <a:pt x="117" y="42"/>
                    <a:pt x="119" y="33"/>
                  </a:cubicBezTo>
                  <a:cubicBezTo>
                    <a:pt x="122" y="27"/>
                    <a:pt x="119" y="24"/>
                    <a:pt x="119" y="24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8" y="15"/>
                    <a:pt x="118" y="15"/>
                  </a:cubicBezTo>
                  <a:cubicBezTo>
                    <a:pt x="118" y="13"/>
                    <a:pt x="118" y="10"/>
                    <a:pt x="117" y="8"/>
                  </a:cubicBezTo>
                  <a:cubicBezTo>
                    <a:pt x="114" y="5"/>
                    <a:pt x="110" y="1"/>
                    <a:pt x="99" y="0"/>
                  </a:cubicBezTo>
                  <a:cubicBezTo>
                    <a:pt x="92" y="0"/>
                    <a:pt x="84" y="3"/>
                    <a:pt x="81" y="5"/>
                  </a:cubicBezTo>
                  <a:cubicBezTo>
                    <a:pt x="80" y="7"/>
                    <a:pt x="79" y="10"/>
                    <a:pt x="78" y="13"/>
                  </a:cubicBezTo>
                  <a:cubicBezTo>
                    <a:pt x="78" y="13"/>
                    <a:pt x="78" y="14"/>
                    <a:pt x="77" y="15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4" y="27"/>
                    <a:pt x="77" y="32"/>
                  </a:cubicBezTo>
                  <a:cubicBezTo>
                    <a:pt x="79" y="41"/>
                    <a:pt x="83" y="46"/>
                    <a:pt x="87" y="49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4" y="56"/>
                    <a:pt x="76" y="60"/>
                    <a:pt x="69" y="63"/>
                  </a:cubicBezTo>
                  <a:cubicBezTo>
                    <a:pt x="61" y="59"/>
                    <a:pt x="52" y="56"/>
                    <a:pt x="52" y="5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4" y="50"/>
                    <a:pt x="57" y="46"/>
                    <a:pt x="58" y="38"/>
                  </a:cubicBezTo>
                  <a:cubicBezTo>
                    <a:pt x="59" y="37"/>
                    <a:pt x="59" y="34"/>
                    <a:pt x="59" y="32"/>
                  </a:cubicBezTo>
                  <a:cubicBezTo>
                    <a:pt x="59" y="30"/>
                    <a:pt x="60" y="23"/>
                    <a:pt x="58" y="18"/>
                  </a:cubicBezTo>
                  <a:cubicBezTo>
                    <a:pt x="56" y="16"/>
                    <a:pt x="52" y="13"/>
                    <a:pt x="44" y="12"/>
                  </a:cubicBezTo>
                  <a:cubicBezTo>
                    <a:pt x="38" y="12"/>
                    <a:pt x="32" y="14"/>
                    <a:pt x="29" y="16"/>
                  </a:cubicBezTo>
                  <a:cubicBezTo>
                    <a:pt x="26" y="20"/>
                    <a:pt x="26" y="27"/>
                    <a:pt x="26" y="31"/>
                  </a:cubicBezTo>
                  <a:cubicBezTo>
                    <a:pt x="25" y="33"/>
                    <a:pt x="25" y="36"/>
                    <a:pt x="27" y="38"/>
                  </a:cubicBezTo>
                  <a:cubicBezTo>
                    <a:pt x="28" y="45"/>
                    <a:pt x="31" y="49"/>
                    <a:pt x="34" y="51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13" y="65"/>
                    <a:pt x="8" y="70"/>
                  </a:cubicBezTo>
                  <a:cubicBezTo>
                    <a:pt x="4" y="73"/>
                    <a:pt x="0" y="85"/>
                    <a:pt x="3" y="89"/>
                  </a:cubicBezTo>
                  <a:cubicBezTo>
                    <a:pt x="14" y="94"/>
                    <a:pt x="27" y="98"/>
                    <a:pt x="41" y="99"/>
                  </a:cubicBezTo>
                  <a:cubicBezTo>
                    <a:pt x="40" y="91"/>
                    <a:pt x="44" y="80"/>
                    <a:pt x="48" y="76"/>
                  </a:cubicBezTo>
                  <a:cubicBezTo>
                    <a:pt x="50" y="75"/>
                    <a:pt x="53" y="73"/>
                    <a:pt x="57" y="70"/>
                  </a:cubicBezTo>
                  <a:cubicBezTo>
                    <a:pt x="55" y="72"/>
                    <a:pt x="54" y="73"/>
                    <a:pt x="53" y="73"/>
                  </a:cubicBezTo>
                  <a:cubicBezTo>
                    <a:pt x="47" y="78"/>
                    <a:pt x="43" y="93"/>
                    <a:pt x="47" y="99"/>
                  </a:cubicBezTo>
                  <a:cubicBezTo>
                    <a:pt x="75" y="113"/>
                    <a:pt x="119" y="118"/>
                    <a:pt x="155" y="99"/>
                  </a:cubicBezTo>
                  <a:cubicBezTo>
                    <a:pt x="158" y="94"/>
                    <a:pt x="153" y="82"/>
                    <a:pt x="150" y="78"/>
                  </a:cubicBezTo>
                  <a:cubicBezTo>
                    <a:pt x="144" y="69"/>
                    <a:pt x="121" y="57"/>
                    <a:pt x="11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cs typeface="+mn-ea"/>
                <a:sym typeface="+mn-lt"/>
              </a:endParaRPr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7532688" y="3686176"/>
              <a:ext cx="266700" cy="331788"/>
            </a:xfrm>
            <a:custGeom>
              <a:avLst/>
              <a:gdLst>
                <a:gd name="T0" fmla="*/ 62 w 70"/>
                <a:gd name="T1" fmla="*/ 57 h 86"/>
                <a:gd name="T2" fmla="*/ 37 w 70"/>
                <a:gd name="T3" fmla="*/ 44 h 86"/>
                <a:gd name="T4" fmla="*/ 36 w 70"/>
                <a:gd name="T5" fmla="*/ 39 h 86"/>
                <a:gd name="T6" fmla="*/ 43 w 70"/>
                <a:gd name="T7" fmla="*/ 26 h 86"/>
                <a:gd name="T8" fmla="*/ 44 w 70"/>
                <a:gd name="T9" fmla="*/ 19 h 86"/>
                <a:gd name="T10" fmla="*/ 41 w 70"/>
                <a:gd name="T11" fmla="*/ 4 h 86"/>
                <a:gd name="T12" fmla="*/ 26 w 70"/>
                <a:gd name="T13" fmla="*/ 0 h 86"/>
                <a:gd name="T14" fmla="*/ 12 w 70"/>
                <a:gd name="T15" fmla="*/ 6 h 86"/>
                <a:gd name="T16" fmla="*/ 11 w 70"/>
                <a:gd name="T17" fmla="*/ 20 h 86"/>
                <a:gd name="T18" fmla="*/ 12 w 70"/>
                <a:gd name="T19" fmla="*/ 26 h 86"/>
                <a:gd name="T20" fmla="*/ 19 w 70"/>
                <a:gd name="T21" fmla="*/ 40 h 86"/>
                <a:gd name="T22" fmla="*/ 18 w 70"/>
                <a:gd name="T23" fmla="*/ 44 h 86"/>
                <a:gd name="T24" fmla="*/ 0 w 70"/>
                <a:gd name="T25" fmla="*/ 52 h 86"/>
                <a:gd name="T26" fmla="*/ 22 w 70"/>
                <a:gd name="T27" fmla="*/ 64 h 86"/>
                <a:gd name="T28" fmla="*/ 29 w 70"/>
                <a:gd name="T29" fmla="*/ 86 h 86"/>
                <a:gd name="T30" fmla="*/ 67 w 70"/>
                <a:gd name="T31" fmla="*/ 77 h 86"/>
                <a:gd name="T32" fmla="*/ 62 w 70"/>
                <a:gd name="T33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86">
                  <a:moveTo>
                    <a:pt x="62" y="57"/>
                  </a:moveTo>
                  <a:cubicBezTo>
                    <a:pt x="57" y="53"/>
                    <a:pt x="37" y="44"/>
                    <a:pt x="37" y="44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9" y="37"/>
                    <a:pt x="42" y="33"/>
                    <a:pt x="43" y="26"/>
                  </a:cubicBezTo>
                  <a:cubicBezTo>
                    <a:pt x="45" y="24"/>
                    <a:pt x="45" y="21"/>
                    <a:pt x="44" y="19"/>
                  </a:cubicBezTo>
                  <a:cubicBezTo>
                    <a:pt x="44" y="15"/>
                    <a:pt x="44" y="8"/>
                    <a:pt x="41" y="4"/>
                  </a:cubicBezTo>
                  <a:cubicBezTo>
                    <a:pt x="39" y="2"/>
                    <a:pt x="32" y="0"/>
                    <a:pt x="26" y="0"/>
                  </a:cubicBezTo>
                  <a:cubicBezTo>
                    <a:pt x="18" y="0"/>
                    <a:pt x="14" y="4"/>
                    <a:pt x="12" y="6"/>
                  </a:cubicBezTo>
                  <a:cubicBezTo>
                    <a:pt x="10" y="11"/>
                    <a:pt x="11" y="18"/>
                    <a:pt x="11" y="20"/>
                  </a:cubicBezTo>
                  <a:cubicBezTo>
                    <a:pt x="11" y="22"/>
                    <a:pt x="11" y="25"/>
                    <a:pt x="12" y="26"/>
                  </a:cubicBezTo>
                  <a:cubicBezTo>
                    <a:pt x="13" y="34"/>
                    <a:pt x="16" y="37"/>
                    <a:pt x="19" y="40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9" y="47"/>
                    <a:pt x="0" y="52"/>
                  </a:cubicBezTo>
                  <a:cubicBezTo>
                    <a:pt x="8" y="56"/>
                    <a:pt x="18" y="61"/>
                    <a:pt x="22" y="64"/>
                  </a:cubicBezTo>
                  <a:cubicBezTo>
                    <a:pt x="26" y="68"/>
                    <a:pt x="30" y="79"/>
                    <a:pt x="29" y="86"/>
                  </a:cubicBezTo>
                  <a:cubicBezTo>
                    <a:pt x="43" y="86"/>
                    <a:pt x="56" y="82"/>
                    <a:pt x="67" y="77"/>
                  </a:cubicBezTo>
                  <a:cubicBezTo>
                    <a:pt x="70" y="73"/>
                    <a:pt x="66" y="61"/>
                    <a:pt x="6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cs typeface="+mn-ea"/>
                <a:sym typeface="+mn-lt"/>
              </a:endParaRPr>
            </a:p>
          </p:txBody>
        </p:sp>
      </p:grpSp>
      <p:grpSp>
        <p:nvGrpSpPr>
          <p:cNvPr id="16" name="Group 32"/>
          <p:cNvGrpSpPr/>
          <p:nvPr/>
        </p:nvGrpSpPr>
        <p:grpSpPr>
          <a:xfrm flipH="1">
            <a:off x="5030259" y="1109704"/>
            <a:ext cx="747049" cy="242344"/>
            <a:chOff x="2914606" y="1994827"/>
            <a:chExt cx="1337699" cy="433952"/>
          </a:xfrm>
        </p:grpSpPr>
        <p:cxnSp>
          <p:nvCxnSpPr>
            <p:cNvPr id="17" name="Straight Connector 33"/>
            <p:cNvCxnSpPr/>
            <p:nvPr/>
          </p:nvCxnSpPr>
          <p:spPr>
            <a:xfrm flipH="1" flipV="1">
              <a:off x="3818354" y="1994827"/>
              <a:ext cx="433951" cy="433952"/>
            </a:xfrm>
            <a:prstGeom prst="line">
              <a:avLst/>
            </a:prstGeom>
            <a:ln w="19050">
              <a:solidFill>
                <a:srgbClr val="FF7A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34"/>
            <p:cNvCxnSpPr/>
            <p:nvPr/>
          </p:nvCxnSpPr>
          <p:spPr>
            <a:xfrm flipH="1">
              <a:off x="2914606" y="2006252"/>
              <a:ext cx="913983" cy="0"/>
            </a:xfrm>
            <a:prstGeom prst="straightConnector1">
              <a:avLst/>
            </a:prstGeom>
            <a:ln w="19050">
              <a:solidFill>
                <a:srgbClr val="FF7A6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35"/>
          <p:cNvGrpSpPr/>
          <p:nvPr/>
        </p:nvGrpSpPr>
        <p:grpSpPr>
          <a:xfrm>
            <a:off x="2729180" y="1221984"/>
            <a:ext cx="746527" cy="191558"/>
            <a:chOff x="2925773" y="2095999"/>
            <a:chExt cx="1336765" cy="343013"/>
          </a:xfrm>
        </p:grpSpPr>
        <p:cxnSp>
          <p:nvCxnSpPr>
            <p:cNvPr id="20" name="Straight Connector 36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9050">
              <a:solidFill>
                <a:srgbClr val="8BC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37"/>
            <p:cNvCxnSpPr/>
            <p:nvPr/>
          </p:nvCxnSpPr>
          <p:spPr>
            <a:xfrm flipH="1">
              <a:off x="2925773" y="2095999"/>
              <a:ext cx="994615" cy="0"/>
            </a:xfrm>
            <a:prstGeom prst="straightConnector1">
              <a:avLst/>
            </a:prstGeom>
            <a:ln w="19050">
              <a:solidFill>
                <a:srgbClr val="8BC44B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38"/>
          <p:cNvGrpSpPr/>
          <p:nvPr/>
        </p:nvGrpSpPr>
        <p:grpSpPr>
          <a:xfrm rot="10800000" flipH="1">
            <a:off x="2608274" y="2972505"/>
            <a:ext cx="696969" cy="191558"/>
            <a:chOff x="3014515" y="2095999"/>
            <a:chExt cx="1248023" cy="343013"/>
          </a:xfrm>
        </p:grpSpPr>
        <p:cxnSp>
          <p:nvCxnSpPr>
            <p:cNvPr id="23" name="Straight Connector 39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9050">
              <a:solidFill>
                <a:srgbClr val="088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40"/>
            <p:cNvCxnSpPr/>
            <p:nvPr/>
          </p:nvCxnSpPr>
          <p:spPr>
            <a:xfrm rot="10800000">
              <a:off x="3014515" y="2095999"/>
              <a:ext cx="914783" cy="0"/>
            </a:xfrm>
            <a:prstGeom prst="straightConnector1">
              <a:avLst/>
            </a:prstGeom>
            <a:ln w="19050">
              <a:solidFill>
                <a:srgbClr val="0887E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41"/>
          <p:cNvGrpSpPr/>
          <p:nvPr/>
        </p:nvGrpSpPr>
        <p:grpSpPr>
          <a:xfrm rot="10800000">
            <a:off x="4927538" y="2688128"/>
            <a:ext cx="1548374" cy="288030"/>
            <a:chOff x="1489946" y="1923252"/>
            <a:chExt cx="2772592" cy="515760"/>
          </a:xfrm>
        </p:grpSpPr>
        <p:cxnSp>
          <p:nvCxnSpPr>
            <p:cNvPr id="26" name="Straight Connector 42"/>
            <p:cNvCxnSpPr/>
            <p:nvPr/>
          </p:nvCxnSpPr>
          <p:spPr>
            <a:xfrm rot="10800000">
              <a:off x="3746778" y="1923252"/>
              <a:ext cx="515760" cy="515760"/>
            </a:xfrm>
            <a:prstGeom prst="line">
              <a:avLst/>
            </a:prstGeom>
            <a:ln w="19050">
              <a:solidFill>
                <a:srgbClr val="4CB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43"/>
            <p:cNvCxnSpPr/>
            <p:nvPr/>
          </p:nvCxnSpPr>
          <p:spPr>
            <a:xfrm rot="10800000">
              <a:off x="1489946" y="1930426"/>
              <a:ext cx="2266903" cy="0"/>
            </a:xfrm>
            <a:prstGeom prst="straightConnector1">
              <a:avLst/>
            </a:prstGeom>
            <a:ln w="19050">
              <a:solidFill>
                <a:srgbClr val="4CBFE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48"/>
          <p:cNvSpPr txBox="1"/>
          <p:nvPr/>
        </p:nvSpPr>
        <p:spPr>
          <a:xfrm>
            <a:off x="1897302" y="1044271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2"/>
                </a:solidFill>
                <a:cs typeface="+mn-ea"/>
                <a:sym typeface="+mn-lt"/>
              </a:rPr>
              <a:t>思路</a:t>
            </a:r>
            <a:r>
              <a:rPr lang="en-US" altLang="zh-CN" sz="1400" b="1" dirty="0">
                <a:solidFill>
                  <a:schemeClr val="tx2"/>
                </a:solidFill>
                <a:cs typeface="+mn-ea"/>
                <a:sym typeface="+mn-lt"/>
              </a:rPr>
              <a:t>1</a:t>
            </a:r>
            <a:endParaRPr lang="id-ID" sz="1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TextBox 49"/>
          <p:cNvSpPr txBox="1"/>
          <p:nvPr/>
        </p:nvSpPr>
        <p:spPr>
          <a:xfrm>
            <a:off x="585415" y="1326657"/>
            <a:ext cx="2103253" cy="694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57"/>
          <p:cNvSpPr txBox="1"/>
          <p:nvPr/>
        </p:nvSpPr>
        <p:spPr>
          <a:xfrm>
            <a:off x="1894630" y="30121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思路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58"/>
          <p:cNvSpPr txBox="1"/>
          <p:nvPr/>
        </p:nvSpPr>
        <p:spPr>
          <a:xfrm>
            <a:off x="870269" y="3289172"/>
            <a:ext cx="1703803" cy="694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64"/>
          <p:cNvSpPr txBox="1"/>
          <p:nvPr/>
        </p:nvSpPr>
        <p:spPr>
          <a:xfrm>
            <a:off x="5860966" y="95603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思路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65"/>
          <p:cNvSpPr txBox="1"/>
          <p:nvPr/>
        </p:nvSpPr>
        <p:spPr>
          <a:xfrm>
            <a:off x="6023387" y="1251935"/>
            <a:ext cx="1999377" cy="694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67"/>
          <p:cNvSpPr txBox="1"/>
          <p:nvPr/>
        </p:nvSpPr>
        <p:spPr>
          <a:xfrm>
            <a:off x="6473469" y="2835756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思路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65"/>
          <p:cNvSpPr txBox="1"/>
          <p:nvPr/>
        </p:nvSpPr>
        <p:spPr>
          <a:xfrm>
            <a:off x="6318961" y="3155771"/>
            <a:ext cx="2110664" cy="694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842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1280" y="1168294"/>
            <a:ext cx="6522719" cy="3975206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700528" y="1487424"/>
            <a:ext cx="4791456" cy="3511296"/>
          </a:xfrm>
          <a:custGeom>
            <a:avLst/>
            <a:gdLst>
              <a:gd name="connsiteX0" fmla="*/ 0 w 4791456"/>
              <a:gd name="connsiteY0" fmla="*/ 3511296 h 3511296"/>
              <a:gd name="connsiteX1" fmla="*/ 719328 w 4791456"/>
              <a:gd name="connsiteY1" fmla="*/ 3151632 h 3511296"/>
              <a:gd name="connsiteX2" fmla="*/ 1499616 w 4791456"/>
              <a:gd name="connsiteY2" fmla="*/ 2584704 h 3511296"/>
              <a:gd name="connsiteX3" fmla="*/ 2200656 w 4791456"/>
              <a:gd name="connsiteY3" fmla="*/ 1773936 h 3511296"/>
              <a:gd name="connsiteX4" fmla="*/ 2871216 w 4791456"/>
              <a:gd name="connsiteY4" fmla="*/ 1121664 h 3511296"/>
              <a:gd name="connsiteX5" fmla="*/ 3767328 w 4791456"/>
              <a:gd name="connsiteY5" fmla="*/ 682752 h 3511296"/>
              <a:gd name="connsiteX6" fmla="*/ 4791456 w 4791456"/>
              <a:gd name="connsiteY6" fmla="*/ 0 h 3511296"/>
              <a:gd name="connsiteX7" fmla="*/ 4791456 w 4791456"/>
              <a:gd name="connsiteY7" fmla="*/ 0 h 35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1456" h="3511296">
                <a:moveTo>
                  <a:pt x="0" y="3511296"/>
                </a:moveTo>
                <a:cubicBezTo>
                  <a:pt x="234696" y="3408680"/>
                  <a:pt x="469392" y="3306064"/>
                  <a:pt x="719328" y="3151632"/>
                </a:cubicBezTo>
                <a:cubicBezTo>
                  <a:pt x="969264" y="2997200"/>
                  <a:pt x="1252728" y="2814320"/>
                  <a:pt x="1499616" y="2584704"/>
                </a:cubicBezTo>
                <a:cubicBezTo>
                  <a:pt x="1746504" y="2355088"/>
                  <a:pt x="1972056" y="2017776"/>
                  <a:pt x="2200656" y="1773936"/>
                </a:cubicBezTo>
                <a:cubicBezTo>
                  <a:pt x="2429256" y="1530096"/>
                  <a:pt x="2610104" y="1303528"/>
                  <a:pt x="2871216" y="1121664"/>
                </a:cubicBezTo>
                <a:cubicBezTo>
                  <a:pt x="3132328" y="939800"/>
                  <a:pt x="3447288" y="869696"/>
                  <a:pt x="3767328" y="682752"/>
                </a:cubicBezTo>
                <a:cubicBezTo>
                  <a:pt x="4087368" y="495808"/>
                  <a:pt x="4791456" y="0"/>
                  <a:pt x="4791456" y="0"/>
                </a:cubicBezTo>
                <a:lnTo>
                  <a:pt x="4791456" y="0"/>
                </a:lnTo>
              </a:path>
            </a:pathLst>
          </a:custGeom>
          <a:noFill/>
          <a:ln w="25400">
            <a:gradFill flip="none" rotWithShape="1">
              <a:gsLst>
                <a:gs pos="43761">
                  <a:schemeClr val="bg1"/>
                </a:gs>
                <a:gs pos="2083">
                  <a:srgbClr val="FF7A60"/>
                </a:gs>
                <a:gs pos="78000">
                  <a:srgbClr val="4CBFEE"/>
                </a:gs>
                <a:gs pos="96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328096" y="454152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19861" y="3978109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24192" y="3190601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398206" y="205737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502560" y="2526137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iconfont-11253-5330160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454200" y="862187"/>
            <a:ext cx="609685" cy="541872"/>
          </a:xfrm>
          <a:custGeom>
            <a:avLst/>
            <a:gdLst>
              <a:gd name="T0" fmla="*/ 1480 w 10000"/>
              <a:gd name="T1" fmla="*/ 740 h 8888"/>
              <a:gd name="T2" fmla="*/ 1110 w 10000"/>
              <a:gd name="T3" fmla="*/ 1376 h 8888"/>
              <a:gd name="T4" fmla="*/ 1110 w 10000"/>
              <a:gd name="T5" fmla="*/ 8703 h 8888"/>
              <a:gd name="T6" fmla="*/ 1055 w 10000"/>
              <a:gd name="T7" fmla="*/ 8833 h 8888"/>
              <a:gd name="T8" fmla="*/ 925 w 10000"/>
              <a:gd name="T9" fmla="*/ 8888 h 8888"/>
              <a:gd name="T10" fmla="*/ 555 w 10000"/>
              <a:gd name="T11" fmla="*/ 8888 h 8888"/>
              <a:gd name="T12" fmla="*/ 425 w 10000"/>
              <a:gd name="T13" fmla="*/ 8833 h 8888"/>
              <a:gd name="T14" fmla="*/ 370 w 10000"/>
              <a:gd name="T15" fmla="*/ 8703 h 8888"/>
              <a:gd name="T16" fmla="*/ 370 w 10000"/>
              <a:gd name="T17" fmla="*/ 1377 h 8888"/>
              <a:gd name="T18" fmla="*/ 0 w 10000"/>
              <a:gd name="T19" fmla="*/ 740 h 8888"/>
              <a:gd name="T20" fmla="*/ 216 w 10000"/>
              <a:gd name="T21" fmla="*/ 217 h 8888"/>
              <a:gd name="T22" fmla="*/ 740 w 10000"/>
              <a:gd name="T23" fmla="*/ 0 h 8888"/>
              <a:gd name="T24" fmla="*/ 1264 w 10000"/>
              <a:gd name="T25" fmla="*/ 217 h 8888"/>
              <a:gd name="T26" fmla="*/ 1480 w 10000"/>
              <a:gd name="T27" fmla="*/ 740 h 8888"/>
              <a:gd name="T28" fmla="*/ 10000 w 10000"/>
              <a:gd name="T29" fmla="*/ 1112 h 8888"/>
              <a:gd name="T30" fmla="*/ 10000 w 10000"/>
              <a:gd name="T31" fmla="*/ 5528 h 8888"/>
              <a:gd name="T32" fmla="*/ 9929 w 10000"/>
              <a:gd name="T33" fmla="*/ 5750 h 8888"/>
              <a:gd name="T34" fmla="*/ 9700 w 10000"/>
              <a:gd name="T35" fmla="*/ 5910 h 8888"/>
              <a:gd name="T36" fmla="*/ 7564 w 10000"/>
              <a:gd name="T37" fmla="*/ 6582 h 8888"/>
              <a:gd name="T38" fmla="*/ 6849 w 10000"/>
              <a:gd name="T39" fmla="*/ 6454 h 8888"/>
              <a:gd name="T40" fmla="*/ 6221 w 10000"/>
              <a:gd name="T41" fmla="*/ 6176 h 8888"/>
              <a:gd name="T42" fmla="*/ 5552 w 10000"/>
              <a:gd name="T43" fmla="*/ 5899 h 8888"/>
              <a:gd name="T44" fmla="*/ 4727 w 10000"/>
              <a:gd name="T45" fmla="*/ 5771 h 8888"/>
              <a:gd name="T46" fmla="*/ 2042 w 10000"/>
              <a:gd name="T47" fmla="*/ 6616 h 8888"/>
              <a:gd name="T48" fmla="*/ 1851 w 10000"/>
              <a:gd name="T49" fmla="*/ 6669 h 8888"/>
              <a:gd name="T50" fmla="*/ 1591 w 10000"/>
              <a:gd name="T51" fmla="*/ 6559 h 8888"/>
              <a:gd name="T52" fmla="*/ 1481 w 10000"/>
              <a:gd name="T53" fmla="*/ 6299 h 8888"/>
              <a:gd name="T54" fmla="*/ 1481 w 10000"/>
              <a:gd name="T55" fmla="*/ 2003 h 8888"/>
              <a:gd name="T56" fmla="*/ 1660 w 10000"/>
              <a:gd name="T57" fmla="*/ 1684 h 8888"/>
              <a:gd name="T58" fmla="*/ 2117 w 10000"/>
              <a:gd name="T59" fmla="*/ 1435 h 8888"/>
              <a:gd name="T60" fmla="*/ 4555 w 10000"/>
              <a:gd name="T61" fmla="*/ 740 h 8888"/>
              <a:gd name="T62" fmla="*/ 5712 w 10000"/>
              <a:gd name="T63" fmla="*/ 908 h 8888"/>
              <a:gd name="T64" fmla="*/ 6980 w 10000"/>
              <a:gd name="T65" fmla="*/ 1417 h 8888"/>
              <a:gd name="T66" fmla="*/ 7489 w 10000"/>
              <a:gd name="T67" fmla="*/ 1527 h 8888"/>
              <a:gd name="T68" fmla="*/ 8169 w 10000"/>
              <a:gd name="T69" fmla="*/ 1405 h 8888"/>
              <a:gd name="T70" fmla="*/ 8805 w 10000"/>
              <a:gd name="T71" fmla="*/ 1134 h 8888"/>
              <a:gd name="T72" fmla="*/ 9314 w 10000"/>
              <a:gd name="T73" fmla="*/ 863 h 8888"/>
              <a:gd name="T74" fmla="*/ 9629 w 10000"/>
              <a:gd name="T75" fmla="*/ 742 h 8888"/>
              <a:gd name="T76" fmla="*/ 9889 w 10000"/>
              <a:gd name="T77" fmla="*/ 852 h 8888"/>
              <a:gd name="T78" fmla="*/ 10000 w 10000"/>
              <a:gd name="T79" fmla="*/ 1112 h 8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00" h="8888">
                <a:moveTo>
                  <a:pt x="1480" y="740"/>
                </a:moveTo>
                <a:cubicBezTo>
                  <a:pt x="1480" y="1018"/>
                  <a:pt x="1358" y="1230"/>
                  <a:pt x="1110" y="1376"/>
                </a:cubicBezTo>
                <a:lnTo>
                  <a:pt x="1110" y="8703"/>
                </a:lnTo>
                <a:cubicBezTo>
                  <a:pt x="1110" y="8753"/>
                  <a:pt x="1091" y="8797"/>
                  <a:pt x="1055" y="8833"/>
                </a:cubicBezTo>
                <a:cubicBezTo>
                  <a:pt x="1019" y="8869"/>
                  <a:pt x="975" y="8888"/>
                  <a:pt x="925" y="8888"/>
                </a:cubicBezTo>
                <a:lnTo>
                  <a:pt x="555" y="8888"/>
                </a:lnTo>
                <a:cubicBezTo>
                  <a:pt x="505" y="8888"/>
                  <a:pt x="461" y="8869"/>
                  <a:pt x="425" y="8833"/>
                </a:cubicBezTo>
                <a:cubicBezTo>
                  <a:pt x="389" y="8797"/>
                  <a:pt x="370" y="8753"/>
                  <a:pt x="370" y="8703"/>
                </a:cubicBezTo>
                <a:lnTo>
                  <a:pt x="370" y="1377"/>
                </a:lnTo>
                <a:cubicBezTo>
                  <a:pt x="123" y="1230"/>
                  <a:pt x="0" y="1018"/>
                  <a:pt x="0" y="740"/>
                </a:cubicBezTo>
                <a:cubicBezTo>
                  <a:pt x="0" y="535"/>
                  <a:pt x="71" y="362"/>
                  <a:pt x="216" y="217"/>
                </a:cubicBezTo>
                <a:cubicBezTo>
                  <a:pt x="361" y="72"/>
                  <a:pt x="535" y="0"/>
                  <a:pt x="740" y="0"/>
                </a:cubicBezTo>
                <a:cubicBezTo>
                  <a:pt x="945" y="0"/>
                  <a:pt x="1119" y="71"/>
                  <a:pt x="1264" y="217"/>
                </a:cubicBezTo>
                <a:cubicBezTo>
                  <a:pt x="1409" y="362"/>
                  <a:pt x="1480" y="535"/>
                  <a:pt x="1480" y="740"/>
                </a:cubicBezTo>
                <a:close/>
                <a:moveTo>
                  <a:pt x="10000" y="1112"/>
                </a:moveTo>
                <a:lnTo>
                  <a:pt x="10000" y="5528"/>
                </a:lnTo>
                <a:cubicBezTo>
                  <a:pt x="10000" y="5624"/>
                  <a:pt x="9976" y="5698"/>
                  <a:pt x="9929" y="5750"/>
                </a:cubicBezTo>
                <a:cubicBezTo>
                  <a:pt x="9880" y="5803"/>
                  <a:pt x="9805" y="5855"/>
                  <a:pt x="9700" y="5910"/>
                </a:cubicBezTo>
                <a:cubicBezTo>
                  <a:pt x="8869" y="6358"/>
                  <a:pt x="8159" y="6582"/>
                  <a:pt x="7564" y="6582"/>
                </a:cubicBezTo>
                <a:cubicBezTo>
                  <a:pt x="7329" y="6582"/>
                  <a:pt x="7090" y="6539"/>
                  <a:pt x="6849" y="6454"/>
                </a:cubicBezTo>
                <a:cubicBezTo>
                  <a:pt x="6608" y="6369"/>
                  <a:pt x="6399" y="6276"/>
                  <a:pt x="6221" y="6176"/>
                </a:cubicBezTo>
                <a:cubicBezTo>
                  <a:pt x="6044" y="6076"/>
                  <a:pt x="5821" y="5984"/>
                  <a:pt x="5552" y="5899"/>
                </a:cubicBezTo>
                <a:cubicBezTo>
                  <a:pt x="5285" y="5814"/>
                  <a:pt x="5010" y="5771"/>
                  <a:pt x="4727" y="5771"/>
                </a:cubicBezTo>
                <a:cubicBezTo>
                  <a:pt x="3986" y="5771"/>
                  <a:pt x="3091" y="6053"/>
                  <a:pt x="2042" y="6616"/>
                </a:cubicBezTo>
                <a:cubicBezTo>
                  <a:pt x="1976" y="6651"/>
                  <a:pt x="1914" y="6669"/>
                  <a:pt x="1851" y="6669"/>
                </a:cubicBezTo>
                <a:cubicBezTo>
                  <a:pt x="1751" y="6669"/>
                  <a:pt x="1664" y="6633"/>
                  <a:pt x="1591" y="6559"/>
                </a:cubicBezTo>
                <a:cubicBezTo>
                  <a:pt x="1519" y="6487"/>
                  <a:pt x="1481" y="6398"/>
                  <a:pt x="1481" y="6299"/>
                </a:cubicBezTo>
                <a:lnTo>
                  <a:pt x="1481" y="2003"/>
                </a:lnTo>
                <a:cubicBezTo>
                  <a:pt x="1481" y="1880"/>
                  <a:pt x="1541" y="1773"/>
                  <a:pt x="1660" y="1684"/>
                </a:cubicBezTo>
                <a:cubicBezTo>
                  <a:pt x="1741" y="1630"/>
                  <a:pt x="1894" y="1548"/>
                  <a:pt x="2117" y="1435"/>
                </a:cubicBezTo>
                <a:cubicBezTo>
                  <a:pt x="3027" y="973"/>
                  <a:pt x="3840" y="740"/>
                  <a:pt x="4555" y="740"/>
                </a:cubicBezTo>
                <a:cubicBezTo>
                  <a:pt x="4967" y="740"/>
                  <a:pt x="5354" y="797"/>
                  <a:pt x="5712" y="908"/>
                </a:cubicBezTo>
                <a:cubicBezTo>
                  <a:pt x="6071" y="1020"/>
                  <a:pt x="6494" y="1189"/>
                  <a:pt x="6980" y="1417"/>
                </a:cubicBezTo>
                <a:cubicBezTo>
                  <a:pt x="7126" y="1489"/>
                  <a:pt x="7296" y="1527"/>
                  <a:pt x="7489" y="1527"/>
                </a:cubicBezTo>
                <a:cubicBezTo>
                  <a:pt x="7698" y="1527"/>
                  <a:pt x="7924" y="1487"/>
                  <a:pt x="8169" y="1405"/>
                </a:cubicBezTo>
                <a:cubicBezTo>
                  <a:pt x="8414" y="1324"/>
                  <a:pt x="8626" y="1234"/>
                  <a:pt x="8805" y="1134"/>
                </a:cubicBezTo>
                <a:cubicBezTo>
                  <a:pt x="8984" y="1034"/>
                  <a:pt x="9154" y="943"/>
                  <a:pt x="9314" y="863"/>
                </a:cubicBezTo>
                <a:cubicBezTo>
                  <a:pt x="9474" y="782"/>
                  <a:pt x="9579" y="742"/>
                  <a:pt x="9629" y="742"/>
                </a:cubicBezTo>
                <a:cubicBezTo>
                  <a:pt x="9729" y="742"/>
                  <a:pt x="9816" y="778"/>
                  <a:pt x="9889" y="852"/>
                </a:cubicBezTo>
                <a:cubicBezTo>
                  <a:pt x="9964" y="924"/>
                  <a:pt x="10000" y="1010"/>
                  <a:pt x="10000" y="1112"/>
                </a:cubicBezTo>
                <a:close/>
              </a:path>
            </a:pathLst>
          </a:custGeom>
          <a:solidFill>
            <a:srgbClr val="FF7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364451" y="1335025"/>
            <a:ext cx="265498" cy="265494"/>
          </a:xfrm>
          <a:prstGeom prst="ellipse">
            <a:avLst/>
          </a:prstGeom>
          <a:gradFill>
            <a:gsLst>
              <a:gs pos="0">
                <a:srgbClr val="FBCD5B"/>
              </a:gs>
              <a:gs pos="100000">
                <a:srgbClr val="FF7A60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0582" y="1241370"/>
            <a:ext cx="3298785" cy="9144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900" b="1" dirty="0" smtClean="0">
                <a:solidFill>
                  <a:srgbClr val="0887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三季度计划目标</a:t>
            </a:r>
            <a:endParaRPr lang="en-US" altLang="zh-CN" sz="1900" b="1" dirty="0" smtClean="0">
              <a:solidFill>
                <a:srgbClr val="0887E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 smtClean="0">
                <a:solidFill>
                  <a:srgbClr val="0887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888,888,888</a:t>
            </a:r>
            <a:endParaRPr lang="zh-CN" altLang="en-US" b="1" dirty="0" smtClean="0">
              <a:solidFill>
                <a:srgbClr val="0887E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04019" y="2537990"/>
            <a:ext cx="3077765" cy="102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50731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Freeform 7"/>
          <p:cNvSpPr>
            <a:spLocks noEditPoints="1"/>
          </p:cNvSpPr>
          <p:nvPr/>
        </p:nvSpPr>
        <p:spPr bwMode="auto">
          <a:xfrm>
            <a:off x="6228789" y="2353417"/>
            <a:ext cx="345052" cy="542381"/>
          </a:xfrm>
          <a:custGeom>
            <a:avLst/>
            <a:gdLst>
              <a:gd name="T0" fmla="*/ 3 w 223"/>
              <a:gd name="T1" fmla="*/ 196 h 351"/>
              <a:gd name="T2" fmla="*/ 10 w 223"/>
              <a:gd name="T3" fmla="*/ 177 h 351"/>
              <a:gd name="T4" fmla="*/ 53 w 223"/>
              <a:gd name="T5" fmla="*/ 157 h 351"/>
              <a:gd name="T6" fmla="*/ 76 w 223"/>
              <a:gd name="T7" fmla="*/ 97 h 351"/>
              <a:gd name="T8" fmla="*/ 90 w 223"/>
              <a:gd name="T9" fmla="*/ 88 h 351"/>
              <a:gd name="T10" fmla="*/ 90 w 223"/>
              <a:gd name="T11" fmla="*/ 88 h 351"/>
              <a:gd name="T12" fmla="*/ 119 w 223"/>
              <a:gd name="T13" fmla="*/ 88 h 351"/>
              <a:gd name="T14" fmla="*/ 119 w 223"/>
              <a:gd name="T15" fmla="*/ 88 h 351"/>
              <a:gd name="T16" fmla="*/ 125 w 223"/>
              <a:gd name="T17" fmla="*/ 89 h 351"/>
              <a:gd name="T18" fmla="*/ 184 w 223"/>
              <a:gd name="T19" fmla="*/ 118 h 351"/>
              <a:gd name="T20" fmla="*/ 190 w 223"/>
              <a:gd name="T21" fmla="*/ 123 h 351"/>
              <a:gd name="T22" fmla="*/ 219 w 223"/>
              <a:gd name="T23" fmla="*/ 167 h 351"/>
              <a:gd name="T24" fmla="*/ 215 w 223"/>
              <a:gd name="T25" fmla="*/ 187 h 351"/>
              <a:gd name="T26" fmla="*/ 207 w 223"/>
              <a:gd name="T27" fmla="*/ 190 h 351"/>
              <a:gd name="T28" fmla="*/ 195 w 223"/>
              <a:gd name="T29" fmla="*/ 183 h 351"/>
              <a:gd name="T30" fmla="*/ 167 w 223"/>
              <a:gd name="T31" fmla="*/ 143 h 351"/>
              <a:gd name="T32" fmla="*/ 134 w 223"/>
              <a:gd name="T33" fmla="*/ 126 h 351"/>
              <a:gd name="T34" fmla="*/ 135 w 223"/>
              <a:gd name="T35" fmla="*/ 131 h 351"/>
              <a:gd name="T36" fmla="*/ 148 w 223"/>
              <a:gd name="T37" fmla="*/ 190 h 351"/>
              <a:gd name="T38" fmla="*/ 138 w 223"/>
              <a:gd name="T39" fmla="*/ 222 h 351"/>
              <a:gd name="T40" fmla="*/ 87 w 223"/>
              <a:gd name="T41" fmla="*/ 273 h 351"/>
              <a:gd name="T42" fmla="*/ 59 w 223"/>
              <a:gd name="T43" fmla="*/ 342 h 351"/>
              <a:gd name="T44" fmla="*/ 46 w 223"/>
              <a:gd name="T45" fmla="*/ 351 h 351"/>
              <a:gd name="T46" fmla="*/ 40 w 223"/>
              <a:gd name="T47" fmla="*/ 350 h 351"/>
              <a:gd name="T48" fmla="*/ 32 w 223"/>
              <a:gd name="T49" fmla="*/ 331 h 351"/>
              <a:gd name="T50" fmla="*/ 61 w 223"/>
              <a:gd name="T51" fmla="*/ 258 h 351"/>
              <a:gd name="T52" fmla="*/ 63 w 223"/>
              <a:gd name="T53" fmla="*/ 254 h 351"/>
              <a:gd name="T54" fmla="*/ 72 w 223"/>
              <a:gd name="T55" fmla="*/ 242 h 351"/>
              <a:gd name="T56" fmla="*/ 97 w 223"/>
              <a:gd name="T57" fmla="*/ 203 h 351"/>
              <a:gd name="T58" fmla="*/ 86 w 223"/>
              <a:gd name="T59" fmla="*/ 152 h 351"/>
              <a:gd name="T60" fmla="*/ 78 w 223"/>
              <a:gd name="T61" fmla="*/ 173 h 351"/>
              <a:gd name="T62" fmla="*/ 71 w 223"/>
              <a:gd name="T63" fmla="*/ 181 h 351"/>
              <a:gd name="T64" fmla="*/ 22 w 223"/>
              <a:gd name="T65" fmla="*/ 203 h 351"/>
              <a:gd name="T66" fmla="*/ 16 w 223"/>
              <a:gd name="T67" fmla="*/ 205 h 351"/>
              <a:gd name="T68" fmla="*/ 3 w 223"/>
              <a:gd name="T69" fmla="*/ 196 h 351"/>
              <a:gd name="T70" fmla="*/ 82 w 223"/>
              <a:gd name="T71" fmla="*/ 73 h 351"/>
              <a:gd name="T72" fmla="*/ 119 w 223"/>
              <a:gd name="T73" fmla="*/ 36 h 351"/>
              <a:gd name="T74" fmla="*/ 82 w 223"/>
              <a:gd name="T75" fmla="*/ 0 h 351"/>
              <a:gd name="T76" fmla="*/ 46 w 223"/>
              <a:gd name="T77" fmla="*/ 36 h 351"/>
              <a:gd name="T78" fmla="*/ 82 w 223"/>
              <a:gd name="T79" fmla="*/ 73 h 351"/>
              <a:gd name="T80" fmla="*/ 153 w 223"/>
              <a:gd name="T81" fmla="*/ 225 h 351"/>
              <a:gd name="T82" fmla="*/ 147 w 223"/>
              <a:gd name="T83" fmla="*/ 232 h 351"/>
              <a:gd name="T84" fmla="*/ 123 w 223"/>
              <a:gd name="T85" fmla="*/ 256 h 351"/>
              <a:gd name="T86" fmla="*/ 133 w 223"/>
              <a:gd name="T87" fmla="*/ 281 h 351"/>
              <a:gd name="T88" fmla="*/ 138 w 223"/>
              <a:gd name="T89" fmla="*/ 288 h 351"/>
              <a:gd name="T90" fmla="*/ 180 w 223"/>
              <a:gd name="T91" fmla="*/ 345 h 351"/>
              <a:gd name="T92" fmla="*/ 192 w 223"/>
              <a:gd name="T93" fmla="*/ 351 h 351"/>
              <a:gd name="T94" fmla="*/ 201 w 223"/>
              <a:gd name="T95" fmla="*/ 348 h 351"/>
              <a:gd name="T96" fmla="*/ 204 w 223"/>
              <a:gd name="T97" fmla="*/ 328 h 351"/>
              <a:gd name="T98" fmla="*/ 162 w 223"/>
              <a:gd name="T99" fmla="*/ 272 h 351"/>
              <a:gd name="T100" fmla="*/ 153 w 223"/>
              <a:gd name="T101" fmla="*/ 225 h 351"/>
              <a:gd name="T102" fmla="*/ 153 w 223"/>
              <a:gd name="T103" fmla="*/ 225 h 351"/>
              <a:gd name="T104" fmla="*/ 153 w 223"/>
              <a:gd name="T105" fmla="*/ 22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" h="351">
                <a:moveTo>
                  <a:pt x="3" y="196"/>
                </a:moveTo>
                <a:cubicBezTo>
                  <a:pt x="0" y="189"/>
                  <a:pt x="3" y="180"/>
                  <a:pt x="10" y="177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1"/>
                  <a:pt x="84" y="88"/>
                  <a:pt x="90" y="88"/>
                </a:cubicBezTo>
                <a:cubicBezTo>
                  <a:pt x="90" y="88"/>
                  <a:pt x="90" y="88"/>
                  <a:pt x="9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1" y="88"/>
                  <a:pt x="123" y="88"/>
                  <a:pt x="125" y="89"/>
                </a:cubicBezTo>
                <a:cubicBezTo>
                  <a:pt x="184" y="118"/>
                  <a:pt x="184" y="118"/>
                  <a:pt x="184" y="118"/>
                </a:cubicBezTo>
                <a:cubicBezTo>
                  <a:pt x="186" y="119"/>
                  <a:pt x="188" y="121"/>
                  <a:pt x="190" y="123"/>
                </a:cubicBezTo>
                <a:cubicBezTo>
                  <a:pt x="219" y="167"/>
                  <a:pt x="219" y="167"/>
                  <a:pt x="219" y="167"/>
                </a:cubicBezTo>
                <a:cubicBezTo>
                  <a:pt x="223" y="174"/>
                  <a:pt x="222" y="183"/>
                  <a:pt x="215" y="187"/>
                </a:cubicBezTo>
                <a:cubicBezTo>
                  <a:pt x="212" y="189"/>
                  <a:pt x="209" y="190"/>
                  <a:pt x="207" y="190"/>
                </a:cubicBezTo>
                <a:cubicBezTo>
                  <a:pt x="202" y="190"/>
                  <a:pt x="197" y="188"/>
                  <a:pt x="195" y="18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9"/>
                  <a:pt x="135" y="131"/>
                  <a:pt x="135" y="131"/>
                </a:cubicBezTo>
                <a:cubicBezTo>
                  <a:pt x="139" y="153"/>
                  <a:pt x="145" y="181"/>
                  <a:pt x="148" y="190"/>
                </a:cubicBezTo>
                <a:cubicBezTo>
                  <a:pt x="153" y="210"/>
                  <a:pt x="138" y="222"/>
                  <a:pt x="138" y="222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59" y="342"/>
                  <a:pt x="59" y="342"/>
                  <a:pt x="59" y="342"/>
                </a:cubicBezTo>
                <a:cubicBezTo>
                  <a:pt x="57" y="348"/>
                  <a:pt x="52" y="351"/>
                  <a:pt x="46" y="351"/>
                </a:cubicBezTo>
                <a:cubicBezTo>
                  <a:pt x="44" y="351"/>
                  <a:pt x="42" y="351"/>
                  <a:pt x="40" y="350"/>
                </a:cubicBezTo>
                <a:cubicBezTo>
                  <a:pt x="33" y="347"/>
                  <a:pt x="29" y="338"/>
                  <a:pt x="32" y="331"/>
                </a:cubicBezTo>
                <a:cubicBezTo>
                  <a:pt x="61" y="258"/>
                  <a:pt x="61" y="258"/>
                  <a:pt x="61" y="258"/>
                </a:cubicBezTo>
                <a:cubicBezTo>
                  <a:pt x="62" y="256"/>
                  <a:pt x="62" y="255"/>
                  <a:pt x="63" y="254"/>
                </a:cubicBezTo>
                <a:cubicBezTo>
                  <a:pt x="72" y="242"/>
                  <a:pt x="72" y="242"/>
                  <a:pt x="72" y="242"/>
                </a:cubicBezTo>
                <a:cubicBezTo>
                  <a:pt x="97" y="203"/>
                  <a:pt x="97" y="203"/>
                  <a:pt x="97" y="20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7" y="177"/>
                  <a:pt x="74" y="180"/>
                  <a:pt x="71" y="181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0" y="204"/>
                  <a:pt x="18" y="205"/>
                  <a:pt x="16" y="205"/>
                </a:cubicBezTo>
                <a:cubicBezTo>
                  <a:pt x="11" y="205"/>
                  <a:pt x="6" y="201"/>
                  <a:pt x="3" y="196"/>
                </a:cubicBezTo>
                <a:close/>
                <a:moveTo>
                  <a:pt x="82" y="73"/>
                </a:moveTo>
                <a:cubicBezTo>
                  <a:pt x="102" y="73"/>
                  <a:pt x="119" y="56"/>
                  <a:pt x="119" y="36"/>
                </a:cubicBezTo>
                <a:cubicBezTo>
                  <a:pt x="119" y="16"/>
                  <a:pt x="102" y="0"/>
                  <a:pt x="82" y="0"/>
                </a:cubicBezTo>
                <a:cubicBezTo>
                  <a:pt x="62" y="0"/>
                  <a:pt x="46" y="16"/>
                  <a:pt x="46" y="36"/>
                </a:cubicBezTo>
                <a:cubicBezTo>
                  <a:pt x="46" y="56"/>
                  <a:pt x="62" y="73"/>
                  <a:pt x="82" y="73"/>
                </a:cubicBezTo>
                <a:close/>
                <a:moveTo>
                  <a:pt x="153" y="225"/>
                </a:moveTo>
                <a:cubicBezTo>
                  <a:pt x="151" y="228"/>
                  <a:pt x="148" y="231"/>
                  <a:pt x="147" y="232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4" y="284"/>
                  <a:pt x="136" y="286"/>
                  <a:pt x="138" y="288"/>
                </a:cubicBezTo>
                <a:cubicBezTo>
                  <a:pt x="180" y="345"/>
                  <a:pt x="180" y="345"/>
                  <a:pt x="180" y="345"/>
                </a:cubicBezTo>
                <a:cubicBezTo>
                  <a:pt x="183" y="349"/>
                  <a:pt x="188" y="351"/>
                  <a:pt x="192" y="351"/>
                </a:cubicBezTo>
                <a:cubicBezTo>
                  <a:pt x="195" y="351"/>
                  <a:pt x="198" y="350"/>
                  <a:pt x="201" y="348"/>
                </a:cubicBezTo>
                <a:cubicBezTo>
                  <a:pt x="207" y="343"/>
                  <a:pt x="209" y="334"/>
                  <a:pt x="204" y="328"/>
                </a:cubicBezTo>
                <a:cubicBezTo>
                  <a:pt x="162" y="272"/>
                  <a:pt x="162" y="272"/>
                  <a:pt x="162" y="272"/>
                </a:cubicBezTo>
                <a:cubicBezTo>
                  <a:pt x="153" y="225"/>
                  <a:pt x="153" y="225"/>
                  <a:pt x="153" y="225"/>
                </a:cubicBezTo>
                <a:close/>
                <a:moveTo>
                  <a:pt x="153" y="225"/>
                </a:moveTo>
                <a:cubicBezTo>
                  <a:pt x="153" y="225"/>
                  <a:pt x="153" y="225"/>
                  <a:pt x="153" y="225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04159" y="1461158"/>
            <a:ext cx="463008" cy="500490"/>
            <a:chOff x="6902450" y="3638551"/>
            <a:chExt cx="666750" cy="7207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Oval 8"/>
            <p:cNvSpPr>
              <a:spLocks noChangeArrowheads="1"/>
            </p:cNvSpPr>
            <p:nvPr/>
          </p:nvSpPr>
          <p:spPr bwMode="auto">
            <a:xfrm>
              <a:off x="6996112" y="363855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7286625" y="4048126"/>
              <a:ext cx="282575" cy="134938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902450" y="3729038"/>
              <a:ext cx="549275" cy="630238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28157" y="2286435"/>
            <a:ext cx="510412" cy="456394"/>
            <a:chOff x="5514975" y="2330451"/>
            <a:chExt cx="735013" cy="6572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962650" y="2709863"/>
              <a:ext cx="287338" cy="174625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5594350" y="2330451"/>
              <a:ext cx="160338" cy="161925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514975" y="2379663"/>
              <a:ext cx="541338" cy="608013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44737" y="1024015"/>
            <a:ext cx="357178" cy="513719"/>
            <a:chOff x="4256087" y="1109663"/>
            <a:chExt cx="514350" cy="7397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4427537" y="1130301"/>
              <a:ext cx="171450" cy="16827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256087" y="1109663"/>
              <a:ext cx="514350" cy="739775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3354365" y="2821272"/>
            <a:ext cx="1751069" cy="1741348"/>
          </a:xfrm>
          <a:custGeom>
            <a:avLst/>
            <a:gdLst>
              <a:gd name="T0" fmla="*/ 880 w 899"/>
              <a:gd name="T1" fmla="*/ 316 h 894"/>
              <a:gd name="T2" fmla="*/ 809 w 899"/>
              <a:gd name="T3" fmla="*/ 177 h 894"/>
              <a:gd name="T4" fmla="*/ 695 w 899"/>
              <a:gd name="T5" fmla="*/ 70 h 894"/>
              <a:gd name="T6" fmla="*/ 551 w 899"/>
              <a:gd name="T7" fmla="*/ 9 h 894"/>
              <a:gd name="T8" fmla="*/ 395 w 899"/>
              <a:gd name="T9" fmla="*/ 0 h 894"/>
              <a:gd name="T10" fmla="*/ 245 w 899"/>
              <a:gd name="T11" fmla="*/ 46 h 894"/>
              <a:gd name="T12" fmla="*/ 120 w 899"/>
              <a:gd name="T13" fmla="*/ 140 h 894"/>
              <a:gd name="T14" fmla="*/ 35 w 899"/>
              <a:gd name="T15" fmla="*/ 271 h 894"/>
              <a:gd name="T16" fmla="*/ 0 w 899"/>
              <a:gd name="T17" fmla="*/ 423 h 894"/>
              <a:gd name="T18" fmla="*/ 0 w 899"/>
              <a:gd name="T19" fmla="*/ 471 h 894"/>
              <a:gd name="T20" fmla="*/ 35 w 899"/>
              <a:gd name="T21" fmla="*/ 623 h 894"/>
              <a:gd name="T22" fmla="*/ 120 w 899"/>
              <a:gd name="T23" fmla="*/ 754 h 894"/>
              <a:gd name="T24" fmla="*/ 245 w 899"/>
              <a:gd name="T25" fmla="*/ 849 h 894"/>
              <a:gd name="T26" fmla="*/ 395 w 899"/>
              <a:gd name="T27" fmla="*/ 894 h 894"/>
              <a:gd name="T28" fmla="*/ 551 w 899"/>
              <a:gd name="T29" fmla="*/ 886 h 894"/>
              <a:gd name="T30" fmla="*/ 695 w 899"/>
              <a:gd name="T31" fmla="*/ 825 h 894"/>
              <a:gd name="T32" fmla="*/ 809 w 899"/>
              <a:gd name="T33" fmla="*/ 718 h 894"/>
              <a:gd name="T34" fmla="*/ 880 w 899"/>
              <a:gd name="T35" fmla="*/ 579 h 894"/>
              <a:gd name="T36" fmla="*/ 499 w 899"/>
              <a:gd name="T37" fmla="*/ 149 h 894"/>
              <a:gd name="T38" fmla="*/ 499 w 899"/>
              <a:gd name="T39" fmla="*/ 149 h 894"/>
              <a:gd name="T40" fmla="*/ 577 w 899"/>
              <a:gd name="T41" fmla="*/ 348 h 894"/>
              <a:gd name="T42" fmla="*/ 544 w 899"/>
              <a:gd name="T43" fmla="*/ 560 h 894"/>
              <a:gd name="T44" fmla="*/ 576 w 899"/>
              <a:gd name="T45" fmla="*/ 372 h 894"/>
              <a:gd name="T46" fmla="*/ 605 w 899"/>
              <a:gd name="T47" fmla="*/ 402 h 894"/>
              <a:gd name="T48" fmla="*/ 605 w 899"/>
              <a:gd name="T49" fmla="*/ 402 h 894"/>
              <a:gd name="T50" fmla="*/ 569 w 899"/>
              <a:gd name="T51" fmla="*/ 533 h 894"/>
              <a:gd name="T52" fmla="*/ 606 w 899"/>
              <a:gd name="T53" fmla="*/ 487 h 894"/>
              <a:gd name="T54" fmla="*/ 597 w 899"/>
              <a:gd name="T55" fmla="*/ 447 h 894"/>
              <a:gd name="T56" fmla="*/ 610 w 899"/>
              <a:gd name="T57" fmla="*/ 467 h 894"/>
              <a:gd name="T58" fmla="*/ 525 w 899"/>
              <a:gd name="T59" fmla="*/ 321 h 894"/>
              <a:gd name="T60" fmla="*/ 514 w 899"/>
              <a:gd name="T61" fmla="*/ 299 h 894"/>
              <a:gd name="T62" fmla="*/ 455 w 899"/>
              <a:gd name="T63" fmla="*/ 286 h 894"/>
              <a:gd name="T64" fmla="*/ 455 w 899"/>
              <a:gd name="T65" fmla="*/ 286 h 894"/>
              <a:gd name="T66" fmla="*/ 449 w 899"/>
              <a:gd name="T67" fmla="*/ 342 h 894"/>
              <a:gd name="T68" fmla="*/ 513 w 899"/>
              <a:gd name="T69" fmla="*/ 580 h 894"/>
              <a:gd name="T70" fmla="*/ 382 w 899"/>
              <a:gd name="T71" fmla="*/ 594 h 894"/>
              <a:gd name="T72" fmla="*/ 306 w 899"/>
              <a:gd name="T73" fmla="*/ 413 h 894"/>
              <a:gd name="T74" fmla="*/ 306 w 899"/>
              <a:gd name="T75" fmla="*/ 413 h 894"/>
              <a:gd name="T76" fmla="*/ 311 w 899"/>
              <a:gd name="T77" fmla="*/ 396 h 894"/>
              <a:gd name="T78" fmla="*/ 289 w 899"/>
              <a:gd name="T79" fmla="*/ 470 h 894"/>
              <a:gd name="T80" fmla="*/ 313 w 899"/>
              <a:gd name="T81" fmla="*/ 504 h 894"/>
              <a:gd name="T82" fmla="*/ 321 w 899"/>
              <a:gd name="T83" fmla="*/ 520 h 894"/>
              <a:gd name="T84" fmla="*/ 321 w 899"/>
              <a:gd name="T85" fmla="*/ 520 h 894"/>
              <a:gd name="T86" fmla="*/ 340 w 899"/>
              <a:gd name="T87" fmla="*/ 349 h 894"/>
              <a:gd name="T88" fmla="*/ 348 w 899"/>
              <a:gd name="T89" fmla="*/ 573 h 894"/>
              <a:gd name="T90" fmla="*/ 359 w 899"/>
              <a:gd name="T91" fmla="*/ 313 h 894"/>
              <a:gd name="T92" fmla="*/ 435 w 899"/>
              <a:gd name="T93" fmla="*/ 286 h 894"/>
              <a:gd name="T94" fmla="*/ 435 w 899"/>
              <a:gd name="T95" fmla="*/ 286 h 894"/>
              <a:gd name="T96" fmla="*/ 400 w 899"/>
              <a:gd name="T97" fmla="*/ 308 h 894"/>
              <a:gd name="T98" fmla="*/ 312 w 899"/>
              <a:gd name="T99" fmla="*/ 311 h 894"/>
              <a:gd name="T100" fmla="*/ 147 w 899"/>
              <a:gd name="T101" fmla="*/ 447 h 894"/>
              <a:gd name="T102" fmla="*/ 263 w 899"/>
              <a:gd name="T103" fmla="*/ 498 h 894"/>
              <a:gd name="T104" fmla="*/ 312 w 899"/>
              <a:gd name="T105" fmla="*/ 583 h 894"/>
              <a:gd name="T106" fmla="*/ 401 w 899"/>
              <a:gd name="T107" fmla="*/ 602 h 894"/>
              <a:gd name="T108" fmla="*/ 449 w 899"/>
              <a:gd name="T109" fmla="*/ 609 h 894"/>
              <a:gd name="T110" fmla="*/ 461 w 899"/>
              <a:gd name="T111" fmla="*/ 609 h 894"/>
              <a:gd name="T112" fmla="*/ 500 w 899"/>
              <a:gd name="T113" fmla="*/ 601 h 894"/>
              <a:gd name="T114" fmla="*/ 499 w 899"/>
              <a:gd name="T115" fmla="*/ 634 h 894"/>
              <a:gd name="T116" fmla="*/ 732 w 899"/>
              <a:gd name="T117" fmla="*/ 554 h 894"/>
              <a:gd name="T118" fmla="*/ 732 w 899"/>
              <a:gd name="T119" fmla="*/ 341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9" h="894">
                <a:moveTo>
                  <a:pt x="828" y="447"/>
                </a:moveTo>
                <a:cubicBezTo>
                  <a:pt x="828" y="443"/>
                  <a:pt x="828" y="440"/>
                  <a:pt x="828" y="436"/>
                </a:cubicBezTo>
                <a:cubicBezTo>
                  <a:pt x="899" y="423"/>
                  <a:pt x="899" y="423"/>
                  <a:pt x="899" y="423"/>
                </a:cubicBezTo>
                <a:cubicBezTo>
                  <a:pt x="880" y="316"/>
                  <a:pt x="880" y="316"/>
                  <a:pt x="880" y="316"/>
                </a:cubicBezTo>
                <a:cubicBezTo>
                  <a:pt x="809" y="328"/>
                  <a:pt x="809" y="328"/>
                  <a:pt x="809" y="328"/>
                </a:cubicBezTo>
                <a:cubicBezTo>
                  <a:pt x="806" y="321"/>
                  <a:pt x="804" y="314"/>
                  <a:pt x="801" y="307"/>
                </a:cubicBezTo>
                <a:cubicBezTo>
                  <a:pt x="864" y="271"/>
                  <a:pt x="864" y="271"/>
                  <a:pt x="864" y="271"/>
                </a:cubicBezTo>
                <a:cubicBezTo>
                  <a:pt x="809" y="177"/>
                  <a:pt x="809" y="177"/>
                  <a:pt x="809" y="177"/>
                </a:cubicBezTo>
                <a:cubicBezTo>
                  <a:pt x="746" y="213"/>
                  <a:pt x="746" y="213"/>
                  <a:pt x="746" y="213"/>
                </a:cubicBezTo>
                <a:cubicBezTo>
                  <a:pt x="742" y="207"/>
                  <a:pt x="737" y="201"/>
                  <a:pt x="732" y="195"/>
                </a:cubicBezTo>
                <a:cubicBezTo>
                  <a:pt x="778" y="140"/>
                  <a:pt x="778" y="140"/>
                  <a:pt x="778" y="140"/>
                </a:cubicBezTo>
                <a:cubicBezTo>
                  <a:pt x="695" y="70"/>
                  <a:pt x="695" y="70"/>
                  <a:pt x="695" y="70"/>
                </a:cubicBezTo>
                <a:cubicBezTo>
                  <a:pt x="648" y="125"/>
                  <a:pt x="648" y="125"/>
                  <a:pt x="648" y="125"/>
                </a:cubicBezTo>
                <a:cubicBezTo>
                  <a:pt x="642" y="121"/>
                  <a:pt x="635" y="117"/>
                  <a:pt x="629" y="114"/>
                </a:cubicBezTo>
                <a:cubicBezTo>
                  <a:pt x="653" y="46"/>
                  <a:pt x="653" y="46"/>
                  <a:pt x="653" y="46"/>
                </a:cubicBezTo>
                <a:cubicBezTo>
                  <a:pt x="551" y="9"/>
                  <a:pt x="551" y="9"/>
                  <a:pt x="551" y="9"/>
                </a:cubicBezTo>
                <a:cubicBezTo>
                  <a:pt x="526" y="76"/>
                  <a:pt x="526" y="76"/>
                  <a:pt x="526" y="76"/>
                </a:cubicBezTo>
                <a:cubicBezTo>
                  <a:pt x="519" y="75"/>
                  <a:pt x="511" y="74"/>
                  <a:pt x="504" y="73"/>
                </a:cubicBezTo>
                <a:cubicBezTo>
                  <a:pt x="504" y="0"/>
                  <a:pt x="504" y="0"/>
                  <a:pt x="504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73"/>
                  <a:pt x="395" y="73"/>
                  <a:pt x="395" y="73"/>
                </a:cubicBezTo>
                <a:cubicBezTo>
                  <a:pt x="387" y="74"/>
                  <a:pt x="380" y="75"/>
                  <a:pt x="372" y="76"/>
                </a:cubicBezTo>
                <a:cubicBezTo>
                  <a:pt x="348" y="9"/>
                  <a:pt x="348" y="9"/>
                  <a:pt x="348" y="9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70" y="114"/>
                  <a:pt x="270" y="114"/>
                  <a:pt x="270" y="114"/>
                </a:cubicBezTo>
                <a:cubicBezTo>
                  <a:pt x="263" y="117"/>
                  <a:pt x="257" y="121"/>
                  <a:pt x="250" y="125"/>
                </a:cubicBezTo>
                <a:cubicBezTo>
                  <a:pt x="204" y="70"/>
                  <a:pt x="204" y="70"/>
                  <a:pt x="204" y="7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62" y="201"/>
                  <a:pt x="157" y="207"/>
                  <a:pt x="152" y="213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35" y="271"/>
                  <a:pt x="35" y="271"/>
                  <a:pt x="35" y="271"/>
                </a:cubicBezTo>
                <a:cubicBezTo>
                  <a:pt x="97" y="307"/>
                  <a:pt x="97" y="307"/>
                  <a:pt x="97" y="307"/>
                </a:cubicBezTo>
                <a:cubicBezTo>
                  <a:pt x="95" y="314"/>
                  <a:pt x="92" y="321"/>
                  <a:pt x="90" y="328"/>
                </a:cubicBezTo>
                <a:cubicBezTo>
                  <a:pt x="19" y="316"/>
                  <a:pt x="19" y="316"/>
                  <a:pt x="19" y="316"/>
                </a:cubicBezTo>
                <a:cubicBezTo>
                  <a:pt x="0" y="423"/>
                  <a:pt x="0" y="423"/>
                  <a:pt x="0" y="423"/>
                </a:cubicBezTo>
                <a:cubicBezTo>
                  <a:pt x="71" y="436"/>
                  <a:pt x="71" y="436"/>
                  <a:pt x="71" y="436"/>
                </a:cubicBezTo>
                <a:cubicBezTo>
                  <a:pt x="71" y="440"/>
                  <a:pt x="71" y="443"/>
                  <a:pt x="71" y="447"/>
                </a:cubicBezTo>
                <a:cubicBezTo>
                  <a:pt x="71" y="451"/>
                  <a:pt x="71" y="455"/>
                  <a:pt x="71" y="459"/>
                </a:cubicBezTo>
                <a:cubicBezTo>
                  <a:pt x="0" y="471"/>
                  <a:pt x="0" y="471"/>
                  <a:pt x="0" y="471"/>
                </a:cubicBezTo>
                <a:cubicBezTo>
                  <a:pt x="19" y="579"/>
                  <a:pt x="19" y="579"/>
                  <a:pt x="19" y="579"/>
                </a:cubicBezTo>
                <a:cubicBezTo>
                  <a:pt x="90" y="566"/>
                  <a:pt x="90" y="566"/>
                  <a:pt x="90" y="566"/>
                </a:cubicBezTo>
                <a:cubicBezTo>
                  <a:pt x="92" y="573"/>
                  <a:pt x="95" y="580"/>
                  <a:pt x="97" y="587"/>
                </a:cubicBezTo>
                <a:cubicBezTo>
                  <a:pt x="35" y="623"/>
                  <a:pt x="35" y="623"/>
                  <a:pt x="35" y="623"/>
                </a:cubicBezTo>
                <a:cubicBezTo>
                  <a:pt x="90" y="718"/>
                  <a:pt x="90" y="718"/>
                  <a:pt x="90" y="718"/>
                </a:cubicBezTo>
                <a:cubicBezTo>
                  <a:pt x="152" y="682"/>
                  <a:pt x="152" y="682"/>
                  <a:pt x="152" y="682"/>
                </a:cubicBezTo>
                <a:cubicBezTo>
                  <a:pt x="157" y="688"/>
                  <a:pt x="162" y="694"/>
                  <a:pt x="167" y="699"/>
                </a:cubicBezTo>
                <a:cubicBezTo>
                  <a:pt x="120" y="754"/>
                  <a:pt x="120" y="754"/>
                  <a:pt x="120" y="754"/>
                </a:cubicBezTo>
                <a:cubicBezTo>
                  <a:pt x="204" y="825"/>
                  <a:pt x="204" y="825"/>
                  <a:pt x="204" y="825"/>
                </a:cubicBezTo>
                <a:cubicBezTo>
                  <a:pt x="250" y="769"/>
                  <a:pt x="250" y="769"/>
                  <a:pt x="250" y="769"/>
                </a:cubicBezTo>
                <a:cubicBezTo>
                  <a:pt x="257" y="773"/>
                  <a:pt x="263" y="777"/>
                  <a:pt x="270" y="781"/>
                </a:cubicBezTo>
                <a:cubicBezTo>
                  <a:pt x="245" y="849"/>
                  <a:pt x="245" y="849"/>
                  <a:pt x="245" y="849"/>
                </a:cubicBezTo>
                <a:cubicBezTo>
                  <a:pt x="348" y="886"/>
                  <a:pt x="348" y="886"/>
                  <a:pt x="348" y="886"/>
                </a:cubicBezTo>
                <a:cubicBezTo>
                  <a:pt x="372" y="818"/>
                  <a:pt x="372" y="818"/>
                  <a:pt x="372" y="818"/>
                </a:cubicBezTo>
                <a:cubicBezTo>
                  <a:pt x="380" y="820"/>
                  <a:pt x="387" y="821"/>
                  <a:pt x="395" y="822"/>
                </a:cubicBezTo>
                <a:cubicBezTo>
                  <a:pt x="395" y="894"/>
                  <a:pt x="395" y="894"/>
                  <a:pt x="395" y="894"/>
                </a:cubicBezTo>
                <a:cubicBezTo>
                  <a:pt x="504" y="894"/>
                  <a:pt x="504" y="894"/>
                  <a:pt x="504" y="894"/>
                </a:cubicBezTo>
                <a:cubicBezTo>
                  <a:pt x="504" y="822"/>
                  <a:pt x="504" y="822"/>
                  <a:pt x="504" y="822"/>
                </a:cubicBezTo>
                <a:cubicBezTo>
                  <a:pt x="511" y="821"/>
                  <a:pt x="519" y="820"/>
                  <a:pt x="526" y="818"/>
                </a:cubicBezTo>
                <a:cubicBezTo>
                  <a:pt x="551" y="886"/>
                  <a:pt x="551" y="886"/>
                  <a:pt x="551" y="886"/>
                </a:cubicBezTo>
                <a:cubicBezTo>
                  <a:pt x="653" y="848"/>
                  <a:pt x="653" y="848"/>
                  <a:pt x="653" y="848"/>
                </a:cubicBezTo>
                <a:cubicBezTo>
                  <a:pt x="629" y="781"/>
                  <a:pt x="629" y="781"/>
                  <a:pt x="629" y="781"/>
                </a:cubicBezTo>
                <a:cubicBezTo>
                  <a:pt x="635" y="777"/>
                  <a:pt x="642" y="773"/>
                  <a:pt x="648" y="769"/>
                </a:cubicBezTo>
                <a:cubicBezTo>
                  <a:pt x="695" y="825"/>
                  <a:pt x="695" y="825"/>
                  <a:pt x="695" y="825"/>
                </a:cubicBezTo>
                <a:cubicBezTo>
                  <a:pt x="778" y="754"/>
                  <a:pt x="778" y="754"/>
                  <a:pt x="778" y="754"/>
                </a:cubicBezTo>
                <a:cubicBezTo>
                  <a:pt x="732" y="699"/>
                  <a:pt x="732" y="699"/>
                  <a:pt x="732" y="699"/>
                </a:cubicBezTo>
                <a:cubicBezTo>
                  <a:pt x="737" y="694"/>
                  <a:pt x="742" y="688"/>
                  <a:pt x="746" y="682"/>
                </a:cubicBezTo>
                <a:cubicBezTo>
                  <a:pt x="809" y="718"/>
                  <a:pt x="809" y="718"/>
                  <a:pt x="809" y="718"/>
                </a:cubicBezTo>
                <a:cubicBezTo>
                  <a:pt x="864" y="623"/>
                  <a:pt x="864" y="623"/>
                  <a:pt x="864" y="623"/>
                </a:cubicBezTo>
                <a:cubicBezTo>
                  <a:pt x="801" y="587"/>
                  <a:pt x="801" y="587"/>
                  <a:pt x="801" y="587"/>
                </a:cubicBezTo>
                <a:cubicBezTo>
                  <a:pt x="804" y="580"/>
                  <a:pt x="806" y="573"/>
                  <a:pt x="809" y="566"/>
                </a:cubicBezTo>
                <a:cubicBezTo>
                  <a:pt x="880" y="579"/>
                  <a:pt x="880" y="579"/>
                  <a:pt x="880" y="579"/>
                </a:cubicBezTo>
                <a:cubicBezTo>
                  <a:pt x="899" y="471"/>
                  <a:pt x="899" y="471"/>
                  <a:pt x="899" y="471"/>
                </a:cubicBezTo>
                <a:cubicBezTo>
                  <a:pt x="828" y="459"/>
                  <a:pt x="828" y="459"/>
                  <a:pt x="828" y="459"/>
                </a:cubicBezTo>
                <a:cubicBezTo>
                  <a:pt x="828" y="455"/>
                  <a:pt x="828" y="451"/>
                  <a:pt x="828" y="447"/>
                </a:cubicBezTo>
                <a:close/>
                <a:moveTo>
                  <a:pt x="499" y="149"/>
                </a:moveTo>
                <a:cubicBezTo>
                  <a:pt x="572" y="161"/>
                  <a:pt x="637" y="200"/>
                  <a:pt x="683" y="255"/>
                </a:cubicBezTo>
                <a:cubicBezTo>
                  <a:pt x="586" y="311"/>
                  <a:pt x="586" y="311"/>
                  <a:pt x="586" y="311"/>
                </a:cubicBezTo>
                <a:cubicBezTo>
                  <a:pt x="562" y="287"/>
                  <a:pt x="532" y="270"/>
                  <a:pt x="499" y="261"/>
                </a:cubicBezTo>
                <a:lnTo>
                  <a:pt x="499" y="149"/>
                </a:lnTo>
                <a:close/>
                <a:moveTo>
                  <a:pt x="566" y="357"/>
                </a:moveTo>
                <a:cubicBezTo>
                  <a:pt x="562" y="352"/>
                  <a:pt x="558" y="348"/>
                  <a:pt x="554" y="343"/>
                </a:cubicBezTo>
                <a:cubicBezTo>
                  <a:pt x="564" y="333"/>
                  <a:pt x="564" y="333"/>
                  <a:pt x="564" y="333"/>
                </a:cubicBezTo>
                <a:cubicBezTo>
                  <a:pt x="568" y="338"/>
                  <a:pt x="573" y="343"/>
                  <a:pt x="577" y="348"/>
                </a:cubicBezTo>
                <a:lnTo>
                  <a:pt x="566" y="357"/>
                </a:lnTo>
                <a:close/>
                <a:moveTo>
                  <a:pt x="568" y="558"/>
                </a:moveTo>
                <a:cubicBezTo>
                  <a:pt x="563" y="562"/>
                  <a:pt x="558" y="567"/>
                  <a:pt x="553" y="571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48" y="556"/>
                  <a:pt x="553" y="552"/>
                  <a:pt x="557" y="548"/>
                </a:cubicBezTo>
                <a:lnTo>
                  <a:pt x="568" y="558"/>
                </a:lnTo>
                <a:close/>
                <a:moveTo>
                  <a:pt x="584" y="389"/>
                </a:moveTo>
                <a:cubicBezTo>
                  <a:pt x="582" y="383"/>
                  <a:pt x="579" y="377"/>
                  <a:pt x="576" y="372"/>
                </a:cubicBezTo>
                <a:cubicBezTo>
                  <a:pt x="588" y="365"/>
                  <a:pt x="588" y="365"/>
                  <a:pt x="588" y="365"/>
                </a:cubicBezTo>
                <a:cubicBezTo>
                  <a:pt x="592" y="371"/>
                  <a:pt x="595" y="377"/>
                  <a:pt x="598" y="383"/>
                </a:cubicBezTo>
                <a:lnTo>
                  <a:pt x="584" y="389"/>
                </a:lnTo>
                <a:close/>
                <a:moveTo>
                  <a:pt x="605" y="402"/>
                </a:moveTo>
                <a:cubicBezTo>
                  <a:pt x="606" y="408"/>
                  <a:pt x="608" y="415"/>
                  <a:pt x="609" y="422"/>
                </a:cubicBezTo>
                <a:cubicBezTo>
                  <a:pt x="595" y="424"/>
                  <a:pt x="595" y="424"/>
                  <a:pt x="595" y="424"/>
                </a:cubicBezTo>
                <a:cubicBezTo>
                  <a:pt x="594" y="418"/>
                  <a:pt x="592" y="412"/>
                  <a:pt x="591" y="406"/>
                </a:cubicBezTo>
                <a:lnTo>
                  <a:pt x="605" y="402"/>
                </a:lnTo>
                <a:close/>
                <a:moveTo>
                  <a:pt x="579" y="518"/>
                </a:moveTo>
                <a:cubicBezTo>
                  <a:pt x="591" y="525"/>
                  <a:pt x="591" y="525"/>
                  <a:pt x="591" y="525"/>
                </a:cubicBezTo>
                <a:cubicBezTo>
                  <a:pt x="588" y="531"/>
                  <a:pt x="584" y="536"/>
                  <a:pt x="580" y="542"/>
                </a:cubicBezTo>
                <a:cubicBezTo>
                  <a:pt x="569" y="533"/>
                  <a:pt x="569" y="533"/>
                  <a:pt x="569" y="533"/>
                </a:cubicBezTo>
                <a:cubicBezTo>
                  <a:pt x="572" y="528"/>
                  <a:pt x="576" y="523"/>
                  <a:pt x="579" y="518"/>
                </a:cubicBezTo>
                <a:close/>
                <a:moveTo>
                  <a:pt x="586" y="501"/>
                </a:moveTo>
                <a:cubicBezTo>
                  <a:pt x="589" y="495"/>
                  <a:pt x="590" y="490"/>
                  <a:pt x="592" y="484"/>
                </a:cubicBezTo>
                <a:cubicBezTo>
                  <a:pt x="606" y="487"/>
                  <a:pt x="606" y="487"/>
                  <a:pt x="606" y="487"/>
                </a:cubicBezTo>
                <a:cubicBezTo>
                  <a:pt x="604" y="494"/>
                  <a:pt x="602" y="500"/>
                  <a:pt x="600" y="507"/>
                </a:cubicBezTo>
                <a:lnTo>
                  <a:pt x="586" y="501"/>
                </a:lnTo>
                <a:close/>
                <a:moveTo>
                  <a:pt x="595" y="466"/>
                </a:moveTo>
                <a:cubicBezTo>
                  <a:pt x="596" y="460"/>
                  <a:pt x="597" y="453"/>
                  <a:pt x="597" y="447"/>
                </a:cubicBezTo>
                <a:cubicBezTo>
                  <a:pt x="597" y="446"/>
                  <a:pt x="596" y="444"/>
                  <a:pt x="596" y="442"/>
                </a:cubicBezTo>
                <a:cubicBezTo>
                  <a:pt x="611" y="442"/>
                  <a:pt x="611" y="442"/>
                  <a:pt x="611" y="442"/>
                </a:cubicBezTo>
                <a:cubicBezTo>
                  <a:pt x="611" y="444"/>
                  <a:pt x="611" y="445"/>
                  <a:pt x="611" y="447"/>
                </a:cubicBezTo>
                <a:cubicBezTo>
                  <a:pt x="611" y="454"/>
                  <a:pt x="611" y="461"/>
                  <a:pt x="610" y="467"/>
                </a:cubicBezTo>
                <a:lnTo>
                  <a:pt x="595" y="466"/>
                </a:lnTo>
                <a:close/>
                <a:moveTo>
                  <a:pt x="549" y="320"/>
                </a:moveTo>
                <a:cubicBezTo>
                  <a:pt x="540" y="331"/>
                  <a:pt x="540" y="331"/>
                  <a:pt x="540" y="331"/>
                </a:cubicBezTo>
                <a:cubicBezTo>
                  <a:pt x="535" y="327"/>
                  <a:pt x="530" y="324"/>
                  <a:pt x="525" y="321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8" y="312"/>
                  <a:pt x="543" y="315"/>
                  <a:pt x="549" y="320"/>
                </a:cubicBezTo>
                <a:close/>
                <a:moveTo>
                  <a:pt x="495" y="292"/>
                </a:moveTo>
                <a:cubicBezTo>
                  <a:pt x="501" y="294"/>
                  <a:pt x="508" y="296"/>
                  <a:pt x="514" y="299"/>
                </a:cubicBezTo>
                <a:cubicBezTo>
                  <a:pt x="508" y="312"/>
                  <a:pt x="508" y="312"/>
                  <a:pt x="508" y="312"/>
                </a:cubicBezTo>
                <a:cubicBezTo>
                  <a:pt x="503" y="310"/>
                  <a:pt x="497" y="308"/>
                  <a:pt x="491" y="306"/>
                </a:cubicBezTo>
                <a:lnTo>
                  <a:pt x="495" y="292"/>
                </a:lnTo>
                <a:close/>
                <a:moveTo>
                  <a:pt x="455" y="286"/>
                </a:moveTo>
                <a:cubicBezTo>
                  <a:pt x="462" y="286"/>
                  <a:pt x="469" y="286"/>
                  <a:pt x="475" y="288"/>
                </a:cubicBezTo>
                <a:cubicBezTo>
                  <a:pt x="473" y="302"/>
                  <a:pt x="473" y="302"/>
                  <a:pt x="473" y="302"/>
                </a:cubicBezTo>
                <a:cubicBezTo>
                  <a:pt x="467" y="301"/>
                  <a:pt x="461" y="300"/>
                  <a:pt x="455" y="300"/>
                </a:cubicBezTo>
                <a:lnTo>
                  <a:pt x="455" y="286"/>
                </a:lnTo>
                <a:close/>
                <a:moveTo>
                  <a:pt x="554" y="447"/>
                </a:moveTo>
                <a:cubicBezTo>
                  <a:pt x="554" y="505"/>
                  <a:pt x="507" y="552"/>
                  <a:pt x="449" y="552"/>
                </a:cubicBezTo>
                <a:cubicBezTo>
                  <a:pt x="391" y="552"/>
                  <a:pt x="344" y="505"/>
                  <a:pt x="344" y="447"/>
                </a:cubicBezTo>
                <a:cubicBezTo>
                  <a:pt x="344" y="389"/>
                  <a:pt x="391" y="342"/>
                  <a:pt x="449" y="342"/>
                </a:cubicBezTo>
                <a:cubicBezTo>
                  <a:pt x="507" y="342"/>
                  <a:pt x="554" y="389"/>
                  <a:pt x="554" y="447"/>
                </a:cubicBezTo>
                <a:close/>
                <a:moveTo>
                  <a:pt x="537" y="583"/>
                </a:moveTo>
                <a:cubicBezTo>
                  <a:pt x="531" y="587"/>
                  <a:pt x="525" y="590"/>
                  <a:pt x="519" y="593"/>
                </a:cubicBezTo>
                <a:cubicBezTo>
                  <a:pt x="513" y="580"/>
                  <a:pt x="513" y="580"/>
                  <a:pt x="513" y="580"/>
                </a:cubicBezTo>
                <a:cubicBezTo>
                  <a:pt x="518" y="578"/>
                  <a:pt x="524" y="575"/>
                  <a:pt x="529" y="571"/>
                </a:cubicBezTo>
                <a:lnTo>
                  <a:pt x="537" y="583"/>
                </a:lnTo>
                <a:close/>
                <a:moveTo>
                  <a:pt x="388" y="581"/>
                </a:moveTo>
                <a:cubicBezTo>
                  <a:pt x="382" y="594"/>
                  <a:pt x="382" y="594"/>
                  <a:pt x="382" y="594"/>
                </a:cubicBezTo>
                <a:cubicBezTo>
                  <a:pt x="376" y="592"/>
                  <a:pt x="370" y="588"/>
                  <a:pt x="364" y="585"/>
                </a:cubicBezTo>
                <a:cubicBezTo>
                  <a:pt x="372" y="573"/>
                  <a:pt x="372" y="573"/>
                  <a:pt x="372" y="573"/>
                </a:cubicBezTo>
                <a:cubicBezTo>
                  <a:pt x="377" y="576"/>
                  <a:pt x="382" y="579"/>
                  <a:pt x="388" y="581"/>
                </a:cubicBezTo>
                <a:close/>
                <a:moveTo>
                  <a:pt x="306" y="413"/>
                </a:moveTo>
                <a:cubicBezTo>
                  <a:pt x="305" y="419"/>
                  <a:pt x="303" y="425"/>
                  <a:pt x="303" y="431"/>
                </a:cubicBezTo>
                <a:cubicBezTo>
                  <a:pt x="288" y="430"/>
                  <a:pt x="288" y="430"/>
                  <a:pt x="288" y="430"/>
                </a:cubicBezTo>
                <a:cubicBezTo>
                  <a:pt x="289" y="423"/>
                  <a:pt x="290" y="416"/>
                  <a:pt x="292" y="410"/>
                </a:cubicBezTo>
                <a:lnTo>
                  <a:pt x="306" y="413"/>
                </a:lnTo>
                <a:close/>
                <a:moveTo>
                  <a:pt x="298" y="391"/>
                </a:moveTo>
                <a:cubicBezTo>
                  <a:pt x="300" y="384"/>
                  <a:pt x="303" y="378"/>
                  <a:pt x="306" y="372"/>
                </a:cubicBezTo>
                <a:cubicBezTo>
                  <a:pt x="319" y="379"/>
                  <a:pt x="319" y="379"/>
                  <a:pt x="319" y="379"/>
                </a:cubicBezTo>
                <a:cubicBezTo>
                  <a:pt x="316" y="384"/>
                  <a:pt x="313" y="390"/>
                  <a:pt x="311" y="396"/>
                </a:cubicBezTo>
                <a:lnTo>
                  <a:pt x="298" y="391"/>
                </a:lnTo>
                <a:close/>
                <a:moveTo>
                  <a:pt x="302" y="450"/>
                </a:moveTo>
                <a:cubicBezTo>
                  <a:pt x="302" y="456"/>
                  <a:pt x="303" y="462"/>
                  <a:pt x="303" y="468"/>
                </a:cubicBezTo>
                <a:cubicBezTo>
                  <a:pt x="289" y="470"/>
                  <a:pt x="289" y="470"/>
                  <a:pt x="289" y="470"/>
                </a:cubicBezTo>
                <a:cubicBezTo>
                  <a:pt x="288" y="464"/>
                  <a:pt x="288" y="457"/>
                  <a:pt x="288" y="450"/>
                </a:cubicBezTo>
                <a:lnTo>
                  <a:pt x="302" y="450"/>
                </a:lnTo>
                <a:close/>
                <a:moveTo>
                  <a:pt x="307" y="486"/>
                </a:moveTo>
                <a:cubicBezTo>
                  <a:pt x="309" y="492"/>
                  <a:pt x="311" y="498"/>
                  <a:pt x="313" y="504"/>
                </a:cubicBezTo>
                <a:cubicBezTo>
                  <a:pt x="300" y="509"/>
                  <a:pt x="300" y="509"/>
                  <a:pt x="300" y="509"/>
                </a:cubicBezTo>
                <a:cubicBezTo>
                  <a:pt x="297" y="503"/>
                  <a:pt x="295" y="496"/>
                  <a:pt x="293" y="490"/>
                </a:cubicBezTo>
                <a:lnTo>
                  <a:pt x="307" y="486"/>
                </a:lnTo>
                <a:close/>
                <a:moveTo>
                  <a:pt x="321" y="520"/>
                </a:moveTo>
                <a:cubicBezTo>
                  <a:pt x="324" y="525"/>
                  <a:pt x="328" y="531"/>
                  <a:pt x="331" y="535"/>
                </a:cubicBezTo>
                <a:cubicBezTo>
                  <a:pt x="320" y="544"/>
                  <a:pt x="320" y="544"/>
                  <a:pt x="320" y="544"/>
                </a:cubicBezTo>
                <a:cubicBezTo>
                  <a:pt x="316" y="539"/>
                  <a:pt x="312" y="533"/>
                  <a:pt x="309" y="527"/>
                </a:cubicBezTo>
                <a:lnTo>
                  <a:pt x="321" y="520"/>
                </a:lnTo>
                <a:close/>
                <a:moveTo>
                  <a:pt x="328" y="363"/>
                </a:moveTo>
                <a:cubicBezTo>
                  <a:pt x="316" y="355"/>
                  <a:pt x="316" y="355"/>
                  <a:pt x="316" y="355"/>
                </a:cubicBezTo>
                <a:cubicBezTo>
                  <a:pt x="320" y="349"/>
                  <a:pt x="325" y="344"/>
                  <a:pt x="329" y="339"/>
                </a:cubicBezTo>
                <a:cubicBezTo>
                  <a:pt x="340" y="349"/>
                  <a:pt x="340" y="349"/>
                  <a:pt x="340" y="349"/>
                </a:cubicBezTo>
                <a:cubicBezTo>
                  <a:pt x="336" y="353"/>
                  <a:pt x="332" y="358"/>
                  <a:pt x="328" y="363"/>
                </a:cubicBezTo>
                <a:close/>
                <a:moveTo>
                  <a:pt x="343" y="549"/>
                </a:moveTo>
                <a:cubicBezTo>
                  <a:pt x="347" y="554"/>
                  <a:pt x="352" y="558"/>
                  <a:pt x="357" y="562"/>
                </a:cubicBezTo>
                <a:cubicBezTo>
                  <a:pt x="348" y="573"/>
                  <a:pt x="348" y="573"/>
                  <a:pt x="348" y="573"/>
                </a:cubicBezTo>
                <a:cubicBezTo>
                  <a:pt x="342" y="569"/>
                  <a:pt x="337" y="564"/>
                  <a:pt x="333" y="559"/>
                </a:cubicBezTo>
                <a:lnTo>
                  <a:pt x="343" y="549"/>
                </a:lnTo>
                <a:close/>
                <a:moveTo>
                  <a:pt x="343" y="325"/>
                </a:moveTo>
                <a:cubicBezTo>
                  <a:pt x="349" y="320"/>
                  <a:pt x="354" y="316"/>
                  <a:pt x="359" y="313"/>
                </a:cubicBezTo>
                <a:cubicBezTo>
                  <a:pt x="368" y="325"/>
                  <a:pt x="368" y="325"/>
                  <a:pt x="368" y="325"/>
                </a:cubicBezTo>
                <a:cubicBezTo>
                  <a:pt x="362" y="328"/>
                  <a:pt x="358" y="332"/>
                  <a:pt x="353" y="336"/>
                </a:cubicBezTo>
                <a:lnTo>
                  <a:pt x="343" y="325"/>
                </a:lnTo>
                <a:close/>
                <a:moveTo>
                  <a:pt x="435" y="286"/>
                </a:moveTo>
                <a:cubicBezTo>
                  <a:pt x="436" y="301"/>
                  <a:pt x="436" y="301"/>
                  <a:pt x="436" y="301"/>
                </a:cubicBezTo>
                <a:cubicBezTo>
                  <a:pt x="430" y="301"/>
                  <a:pt x="424" y="302"/>
                  <a:pt x="418" y="303"/>
                </a:cubicBezTo>
                <a:cubicBezTo>
                  <a:pt x="415" y="289"/>
                  <a:pt x="415" y="289"/>
                  <a:pt x="415" y="289"/>
                </a:cubicBezTo>
                <a:cubicBezTo>
                  <a:pt x="422" y="288"/>
                  <a:pt x="428" y="287"/>
                  <a:pt x="435" y="286"/>
                </a:cubicBezTo>
                <a:close/>
                <a:moveTo>
                  <a:pt x="383" y="315"/>
                </a:moveTo>
                <a:cubicBezTo>
                  <a:pt x="377" y="302"/>
                  <a:pt x="377" y="302"/>
                  <a:pt x="377" y="302"/>
                </a:cubicBezTo>
                <a:cubicBezTo>
                  <a:pt x="383" y="299"/>
                  <a:pt x="389" y="297"/>
                  <a:pt x="396" y="295"/>
                </a:cubicBezTo>
                <a:cubicBezTo>
                  <a:pt x="400" y="308"/>
                  <a:pt x="400" y="308"/>
                  <a:pt x="400" y="308"/>
                </a:cubicBezTo>
                <a:cubicBezTo>
                  <a:pt x="395" y="310"/>
                  <a:pt x="389" y="313"/>
                  <a:pt x="383" y="315"/>
                </a:cubicBezTo>
                <a:close/>
                <a:moveTo>
                  <a:pt x="400" y="149"/>
                </a:moveTo>
                <a:cubicBezTo>
                  <a:pt x="400" y="261"/>
                  <a:pt x="400" y="261"/>
                  <a:pt x="400" y="261"/>
                </a:cubicBezTo>
                <a:cubicBezTo>
                  <a:pt x="366" y="270"/>
                  <a:pt x="336" y="287"/>
                  <a:pt x="312" y="311"/>
                </a:cubicBezTo>
                <a:cubicBezTo>
                  <a:pt x="216" y="255"/>
                  <a:pt x="216" y="255"/>
                  <a:pt x="216" y="255"/>
                </a:cubicBezTo>
                <a:cubicBezTo>
                  <a:pt x="261" y="200"/>
                  <a:pt x="326" y="161"/>
                  <a:pt x="400" y="149"/>
                </a:cubicBezTo>
                <a:close/>
                <a:moveTo>
                  <a:pt x="166" y="554"/>
                </a:moveTo>
                <a:cubicBezTo>
                  <a:pt x="154" y="520"/>
                  <a:pt x="147" y="485"/>
                  <a:pt x="147" y="447"/>
                </a:cubicBezTo>
                <a:cubicBezTo>
                  <a:pt x="147" y="410"/>
                  <a:pt x="154" y="374"/>
                  <a:pt x="166" y="341"/>
                </a:cubicBezTo>
                <a:cubicBezTo>
                  <a:pt x="263" y="397"/>
                  <a:pt x="263" y="397"/>
                  <a:pt x="263" y="397"/>
                </a:cubicBezTo>
                <a:cubicBezTo>
                  <a:pt x="259" y="413"/>
                  <a:pt x="256" y="430"/>
                  <a:pt x="256" y="447"/>
                </a:cubicBezTo>
                <a:cubicBezTo>
                  <a:pt x="256" y="465"/>
                  <a:pt x="259" y="482"/>
                  <a:pt x="263" y="498"/>
                </a:cubicBezTo>
                <a:lnTo>
                  <a:pt x="166" y="554"/>
                </a:lnTo>
                <a:close/>
                <a:moveTo>
                  <a:pt x="400" y="745"/>
                </a:moveTo>
                <a:cubicBezTo>
                  <a:pt x="326" y="733"/>
                  <a:pt x="261" y="695"/>
                  <a:pt x="216" y="639"/>
                </a:cubicBezTo>
                <a:cubicBezTo>
                  <a:pt x="312" y="583"/>
                  <a:pt x="312" y="583"/>
                  <a:pt x="312" y="583"/>
                </a:cubicBezTo>
                <a:cubicBezTo>
                  <a:pt x="336" y="607"/>
                  <a:pt x="366" y="625"/>
                  <a:pt x="400" y="634"/>
                </a:cubicBezTo>
                <a:lnTo>
                  <a:pt x="400" y="745"/>
                </a:lnTo>
                <a:close/>
                <a:moveTo>
                  <a:pt x="420" y="606"/>
                </a:moveTo>
                <a:cubicBezTo>
                  <a:pt x="414" y="605"/>
                  <a:pt x="407" y="604"/>
                  <a:pt x="401" y="602"/>
                </a:cubicBezTo>
                <a:cubicBezTo>
                  <a:pt x="405" y="588"/>
                  <a:pt x="405" y="588"/>
                  <a:pt x="405" y="588"/>
                </a:cubicBezTo>
                <a:cubicBezTo>
                  <a:pt x="411" y="590"/>
                  <a:pt x="417" y="591"/>
                  <a:pt x="423" y="592"/>
                </a:cubicBezTo>
                <a:lnTo>
                  <a:pt x="420" y="606"/>
                </a:lnTo>
                <a:close/>
                <a:moveTo>
                  <a:pt x="449" y="609"/>
                </a:moveTo>
                <a:cubicBezTo>
                  <a:pt x="446" y="609"/>
                  <a:pt x="443" y="609"/>
                  <a:pt x="441" y="609"/>
                </a:cubicBezTo>
                <a:cubicBezTo>
                  <a:pt x="441" y="594"/>
                  <a:pt x="441" y="594"/>
                  <a:pt x="441" y="594"/>
                </a:cubicBezTo>
                <a:cubicBezTo>
                  <a:pt x="447" y="595"/>
                  <a:pt x="454" y="595"/>
                  <a:pt x="460" y="594"/>
                </a:cubicBezTo>
                <a:cubicBezTo>
                  <a:pt x="461" y="609"/>
                  <a:pt x="461" y="609"/>
                  <a:pt x="461" y="609"/>
                </a:cubicBezTo>
                <a:cubicBezTo>
                  <a:pt x="457" y="609"/>
                  <a:pt x="453" y="609"/>
                  <a:pt x="449" y="609"/>
                </a:cubicBezTo>
                <a:close/>
                <a:moveTo>
                  <a:pt x="478" y="592"/>
                </a:moveTo>
                <a:cubicBezTo>
                  <a:pt x="484" y="591"/>
                  <a:pt x="490" y="589"/>
                  <a:pt x="496" y="587"/>
                </a:cubicBezTo>
                <a:cubicBezTo>
                  <a:pt x="500" y="601"/>
                  <a:pt x="500" y="601"/>
                  <a:pt x="500" y="601"/>
                </a:cubicBezTo>
                <a:cubicBezTo>
                  <a:pt x="494" y="603"/>
                  <a:pt x="487" y="605"/>
                  <a:pt x="481" y="606"/>
                </a:cubicBezTo>
                <a:lnTo>
                  <a:pt x="478" y="592"/>
                </a:lnTo>
                <a:close/>
                <a:moveTo>
                  <a:pt x="499" y="745"/>
                </a:moveTo>
                <a:cubicBezTo>
                  <a:pt x="499" y="634"/>
                  <a:pt x="499" y="634"/>
                  <a:pt x="499" y="634"/>
                </a:cubicBezTo>
                <a:cubicBezTo>
                  <a:pt x="532" y="625"/>
                  <a:pt x="562" y="607"/>
                  <a:pt x="586" y="583"/>
                </a:cubicBezTo>
                <a:cubicBezTo>
                  <a:pt x="683" y="639"/>
                  <a:pt x="683" y="639"/>
                  <a:pt x="683" y="639"/>
                </a:cubicBezTo>
                <a:cubicBezTo>
                  <a:pt x="637" y="695"/>
                  <a:pt x="572" y="733"/>
                  <a:pt x="499" y="745"/>
                </a:cubicBezTo>
                <a:close/>
                <a:moveTo>
                  <a:pt x="732" y="554"/>
                </a:moveTo>
                <a:cubicBezTo>
                  <a:pt x="636" y="498"/>
                  <a:pt x="636" y="498"/>
                  <a:pt x="636" y="498"/>
                </a:cubicBezTo>
                <a:cubicBezTo>
                  <a:pt x="640" y="482"/>
                  <a:pt x="642" y="465"/>
                  <a:pt x="642" y="447"/>
                </a:cubicBezTo>
                <a:cubicBezTo>
                  <a:pt x="642" y="430"/>
                  <a:pt x="640" y="413"/>
                  <a:pt x="636" y="397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45" y="374"/>
                  <a:pt x="752" y="410"/>
                  <a:pt x="752" y="447"/>
                </a:cubicBezTo>
                <a:cubicBezTo>
                  <a:pt x="752" y="485"/>
                  <a:pt x="745" y="520"/>
                  <a:pt x="732" y="554"/>
                </a:cubicBezTo>
                <a:close/>
              </a:path>
            </a:pathLst>
          </a:custGeom>
          <a:solidFill>
            <a:srgbClr val="8BC44B"/>
          </a:solidFill>
          <a:ln w="285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4734668" y="2021417"/>
            <a:ext cx="1294208" cy="1284488"/>
          </a:xfrm>
          <a:custGeom>
            <a:avLst/>
            <a:gdLst>
              <a:gd name="T0" fmla="*/ 664 w 664"/>
              <a:gd name="T1" fmla="*/ 312 h 659"/>
              <a:gd name="T2" fmla="*/ 592 w 664"/>
              <a:gd name="T3" fmla="*/ 226 h 659"/>
              <a:gd name="T4" fmla="*/ 551 w 664"/>
              <a:gd name="T5" fmla="*/ 156 h 659"/>
              <a:gd name="T6" fmla="*/ 513 w 664"/>
              <a:gd name="T7" fmla="*/ 51 h 659"/>
              <a:gd name="T8" fmla="*/ 483 w 664"/>
              <a:gd name="T9" fmla="*/ 33 h 659"/>
              <a:gd name="T10" fmla="*/ 372 w 664"/>
              <a:gd name="T11" fmla="*/ 53 h 659"/>
              <a:gd name="T12" fmla="*/ 292 w 664"/>
              <a:gd name="T13" fmla="*/ 53 h 659"/>
              <a:gd name="T14" fmla="*/ 181 w 664"/>
              <a:gd name="T15" fmla="*/ 33 h 659"/>
              <a:gd name="T16" fmla="*/ 151 w 664"/>
              <a:gd name="T17" fmla="*/ 51 h 659"/>
              <a:gd name="T18" fmla="*/ 113 w 664"/>
              <a:gd name="T19" fmla="*/ 156 h 659"/>
              <a:gd name="T20" fmla="*/ 73 w 664"/>
              <a:gd name="T21" fmla="*/ 226 h 659"/>
              <a:gd name="T22" fmla="*/ 0 w 664"/>
              <a:gd name="T23" fmla="*/ 312 h 659"/>
              <a:gd name="T24" fmla="*/ 53 w 664"/>
              <a:gd name="T25" fmla="*/ 337 h 659"/>
              <a:gd name="T26" fmla="*/ 67 w 664"/>
              <a:gd name="T27" fmla="*/ 417 h 659"/>
              <a:gd name="T28" fmla="*/ 67 w 664"/>
              <a:gd name="T29" fmla="*/ 529 h 659"/>
              <a:gd name="T30" fmla="*/ 89 w 664"/>
              <a:gd name="T31" fmla="*/ 556 h 659"/>
              <a:gd name="T32" fmla="*/ 200 w 664"/>
              <a:gd name="T33" fmla="*/ 575 h 659"/>
              <a:gd name="T34" fmla="*/ 275 w 664"/>
              <a:gd name="T35" fmla="*/ 603 h 659"/>
              <a:gd name="T36" fmla="*/ 372 w 664"/>
              <a:gd name="T37" fmla="*/ 659 h 659"/>
              <a:gd name="T38" fmla="*/ 407 w 664"/>
              <a:gd name="T39" fmla="*/ 653 h 659"/>
              <a:gd name="T40" fmla="*/ 479 w 664"/>
              <a:gd name="T41" fmla="*/ 567 h 659"/>
              <a:gd name="T42" fmla="*/ 540 w 664"/>
              <a:gd name="T43" fmla="*/ 515 h 659"/>
              <a:gd name="T44" fmla="*/ 638 w 664"/>
              <a:gd name="T45" fmla="*/ 459 h 659"/>
              <a:gd name="T46" fmla="*/ 650 w 664"/>
              <a:gd name="T47" fmla="*/ 426 h 659"/>
              <a:gd name="T48" fmla="*/ 611 w 664"/>
              <a:gd name="T49" fmla="*/ 329 h 659"/>
              <a:gd name="T50" fmla="*/ 511 w 664"/>
              <a:gd name="T51" fmla="*/ 201 h 659"/>
              <a:gd name="T52" fmla="*/ 439 w 664"/>
              <a:gd name="T53" fmla="*/ 232 h 659"/>
              <a:gd name="T54" fmla="*/ 439 w 664"/>
              <a:gd name="T55" fmla="*/ 232 h 659"/>
              <a:gd name="T56" fmla="*/ 429 w 664"/>
              <a:gd name="T57" fmla="*/ 222 h 659"/>
              <a:gd name="T58" fmla="*/ 314 w 664"/>
              <a:gd name="T59" fmla="*/ 322 h 659"/>
              <a:gd name="T60" fmla="*/ 235 w 664"/>
              <a:gd name="T61" fmla="*/ 222 h 659"/>
              <a:gd name="T62" fmla="*/ 235 w 664"/>
              <a:gd name="T63" fmla="*/ 222 h 659"/>
              <a:gd name="T64" fmla="*/ 188 w 664"/>
              <a:gd name="T65" fmla="*/ 337 h 659"/>
              <a:gd name="T66" fmla="*/ 325 w 664"/>
              <a:gd name="T67" fmla="*/ 473 h 659"/>
              <a:gd name="T68" fmla="*/ 340 w 664"/>
              <a:gd name="T69" fmla="*/ 347 h 659"/>
              <a:gd name="T70" fmla="*/ 340 w 664"/>
              <a:gd name="T71" fmla="*/ 347 h 659"/>
              <a:gd name="T72" fmla="*/ 476 w 664"/>
              <a:gd name="T73" fmla="*/ 337 h 659"/>
              <a:gd name="T74" fmla="*/ 311 w 664"/>
              <a:gd name="T75" fmla="*/ 110 h 659"/>
              <a:gd name="T76" fmla="*/ 311 w 664"/>
              <a:gd name="T77" fmla="*/ 83 h 659"/>
              <a:gd name="T78" fmla="*/ 108 w 664"/>
              <a:gd name="T79" fmla="*/ 224 h 659"/>
              <a:gd name="T80" fmla="*/ 132 w 664"/>
              <a:gd name="T81" fmla="*/ 420 h 659"/>
              <a:gd name="T82" fmla="*/ 129 w 664"/>
              <a:gd name="T83" fmla="*/ 471 h 659"/>
              <a:gd name="T84" fmla="*/ 311 w 664"/>
              <a:gd name="T85" fmla="*/ 575 h 659"/>
              <a:gd name="T86" fmla="*/ 511 w 664"/>
              <a:gd name="T87" fmla="*/ 457 h 659"/>
              <a:gd name="T88" fmla="*/ 556 w 664"/>
              <a:gd name="T89" fmla="*/ 434 h 659"/>
              <a:gd name="T90" fmla="*/ 532 w 664"/>
              <a:gd name="T91" fmla="*/ 238 h 659"/>
              <a:gd name="T92" fmla="*/ 556 w 664"/>
              <a:gd name="T93" fmla="*/ 43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4" h="659">
                <a:moveTo>
                  <a:pt x="611" y="329"/>
                </a:moveTo>
                <a:cubicBezTo>
                  <a:pt x="611" y="326"/>
                  <a:pt x="611" y="324"/>
                  <a:pt x="611" y="321"/>
                </a:cubicBezTo>
                <a:cubicBezTo>
                  <a:pt x="664" y="312"/>
                  <a:pt x="664" y="312"/>
                  <a:pt x="664" y="312"/>
                </a:cubicBezTo>
                <a:cubicBezTo>
                  <a:pt x="650" y="232"/>
                  <a:pt x="650" y="232"/>
                  <a:pt x="650" y="232"/>
                </a:cubicBezTo>
                <a:cubicBezTo>
                  <a:pt x="597" y="242"/>
                  <a:pt x="597" y="242"/>
                  <a:pt x="597" y="242"/>
                </a:cubicBezTo>
                <a:cubicBezTo>
                  <a:pt x="595" y="236"/>
                  <a:pt x="594" y="231"/>
                  <a:pt x="592" y="226"/>
                </a:cubicBezTo>
                <a:cubicBezTo>
                  <a:pt x="638" y="199"/>
                  <a:pt x="638" y="199"/>
                  <a:pt x="638" y="199"/>
                </a:cubicBezTo>
                <a:cubicBezTo>
                  <a:pt x="597" y="129"/>
                  <a:pt x="597" y="129"/>
                  <a:pt x="597" y="129"/>
                </a:cubicBezTo>
                <a:cubicBezTo>
                  <a:pt x="551" y="156"/>
                  <a:pt x="551" y="156"/>
                  <a:pt x="551" y="156"/>
                </a:cubicBezTo>
                <a:cubicBezTo>
                  <a:pt x="548" y="152"/>
                  <a:pt x="544" y="148"/>
                  <a:pt x="540" y="143"/>
                </a:cubicBezTo>
                <a:cubicBezTo>
                  <a:pt x="575" y="103"/>
                  <a:pt x="575" y="103"/>
                  <a:pt x="575" y="103"/>
                </a:cubicBezTo>
                <a:cubicBezTo>
                  <a:pt x="513" y="51"/>
                  <a:pt x="513" y="51"/>
                  <a:pt x="513" y="51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4" y="89"/>
                  <a:pt x="469" y="86"/>
                  <a:pt x="464" y="83"/>
                </a:cubicBezTo>
                <a:cubicBezTo>
                  <a:pt x="483" y="33"/>
                  <a:pt x="483" y="33"/>
                  <a:pt x="483" y="33"/>
                </a:cubicBezTo>
                <a:cubicBezTo>
                  <a:pt x="407" y="6"/>
                  <a:pt x="407" y="6"/>
                  <a:pt x="407" y="6"/>
                </a:cubicBezTo>
                <a:cubicBezTo>
                  <a:pt x="389" y="56"/>
                  <a:pt x="389" y="56"/>
                  <a:pt x="389" y="56"/>
                </a:cubicBezTo>
                <a:cubicBezTo>
                  <a:pt x="383" y="55"/>
                  <a:pt x="378" y="54"/>
                  <a:pt x="372" y="53"/>
                </a:cubicBezTo>
                <a:cubicBezTo>
                  <a:pt x="372" y="0"/>
                  <a:pt x="372" y="0"/>
                  <a:pt x="37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86" y="54"/>
                  <a:pt x="281" y="55"/>
                  <a:pt x="275" y="56"/>
                </a:cubicBezTo>
                <a:cubicBezTo>
                  <a:pt x="257" y="6"/>
                  <a:pt x="257" y="6"/>
                  <a:pt x="257" y="6"/>
                </a:cubicBezTo>
                <a:cubicBezTo>
                  <a:pt x="181" y="33"/>
                  <a:pt x="181" y="33"/>
                  <a:pt x="181" y="33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195" y="86"/>
                  <a:pt x="190" y="89"/>
                  <a:pt x="185" y="9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0" y="147"/>
                  <a:pt x="116" y="152"/>
                  <a:pt x="113" y="156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26" y="199"/>
                  <a:pt x="26" y="199"/>
                  <a:pt x="26" y="19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0" y="231"/>
                  <a:pt x="69" y="236"/>
                  <a:pt x="67" y="242"/>
                </a:cubicBezTo>
                <a:cubicBezTo>
                  <a:pt x="14" y="232"/>
                  <a:pt x="14" y="232"/>
                  <a:pt x="14" y="232"/>
                </a:cubicBezTo>
                <a:cubicBezTo>
                  <a:pt x="0" y="312"/>
                  <a:pt x="0" y="312"/>
                  <a:pt x="0" y="312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3" y="324"/>
                  <a:pt x="53" y="326"/>
                  <a:pt x="53" y="329"/>
                </a:cubicBezTo>
                <a:cubicBezTo>
                  <a:pt x="53" y="332"/>
                  <a:pt x="53" y="335"/>
                  <a:pt x="53" y="337"/>
                </a:cubicBezTo>
                <a:cubicBezTo>
                  <a:pt x="0" y="347"/>
                  <a:pt x="0" y="347"/>
                  <a:pt x="0" y="347"/>
                </a:cubicBezTo>
                <a:cubicBezTo>
                  <a:pt x="14" y="426"/>
                  <a:pt x="14" y="426"/>
                  <a:pt x="14" y="426"/>
                </a:cubicBezTo>
                <a:cubicBezTo>
                  <a:pt x="67" y="417"/>
                  <a:pt x="67" y="417"/>
                  <a:pt x="67" y="417"/>
                </a:cubicBezTo>
                <a:cubicBezTo>
                  <a:pt x="69" y="422"/>
                  <a:pt x="70" y="427"/>
                  <a:pt x="73" y="432"/>
                </a:cubicBezTo>
                <a:cubicBezTo>
                  <a:pt x="26" y="459"/>
                  <a:pt x="26" y="459"/>
                  <a:pt x="26" y="459"/>
                </a:cubicBezTo>
                <a:cubicBezTo>
                  <a:pt x="67" y="529"/>
                  <a:pt x="67" y="529"/>
                  <a:pt x="67" y="529"/>
                </a:cubicBezTo>
                <a:cubicBezTo>
                  <a:pt x="113" y="502"/>
                  <a:pt x="113" y="502"/>
                  <a:pt x="113" y="502"/>
                </a:cubicBezTo>
                <a:cubicBezTo>
                  <a:pt x="116" y="507"/>
                  <a:pt x="120" y="511"/>
                  <a:pt x="124" y="515"/>
                </a:cubicBezTo>
                <a:cubicBezTo>
                  <a:pt x="89" y="556"/>
                  <a:pt x="89" y="556"/>
                  <a:pt x="89" y="556"/>
                </a:cubicBezTo>
                <a:cubicBezTo>
                  <a:pt x="151" y="608"/>
                  <a:pt x="151" y="608"/>
                  <a:pt x="151" y="608"/>
                </a:cubicBezTo>
                <a:cubicBezTo>
                  <a:pt x="185" y="567"/>
                  <a:pt x="185" y="567"/>
                  <a:pt x="185" y="567"/>
                </a:cubicBezTo>
                <a:cubicBezTo>
                  <a:pt x="190" y="570"/>
                  <a:pt x="195" y="572"/>
                  <a:pt x="200" y="575"/>
                </a:cubicBezTo>
                <a:cubicBezTo>
                  <a:pt x="181" y="625"/>
                  <a:pt x="181" y="625"/>
                  <a:pt x="181" y="625"/>
                </a:cubicBezTo>
                <a:cubicBezTo>
                  <a:pt x="257" y="653"/>
                  <a:pt x="257" y="653"/>
                  <a:pt x="257" y="653"/>
                </a:cubicBezTo>
                <a:cubicBezTo>
                  <a:pt x="275" y="603"/>
                  <a:pt x="275" y="603"/>
                  <a:pt x="275" y="603"/>
                </a:cubicBezTo>
                <a:cubicBezTo>
                  <a:pt x="281" y="604"/>
                  <a:pt x="286" y="605"/>
                  <a:pt x="292" y="606"/>
                </a:cubicBezTo>
                <a:cubicBezTo>
                  <a:pt x="292" y="659"/>
                  <a:pt x="292" y="659"/>
                  <a:pt x="292" y="659"/>
                </a:cubicBezTo>
                <a:cubicBezTo>
                  <a:pt x="372" y="659"/>
                  <a:pt x="372" y="659"/>
                  <a:pt x="372" y="659"/>
                </a:cubicBezTo>
                <a:cubicBezTo>
                  <a:pt x="372" y="606"/>
                  <a:pt x="372" y="606"/>
                  <a:pt x="372" y="606"/>
                </a:cubicBezTo>
                <a:cubicBezTo>
                  <a:pt x="378" y="605"/>
                  <a:pt x="383" y="604"/>
                  <a:pt x="389" y="603"/>
                </a:cubicBezTo>
                <a:cubicBezTo>
                  <a:pt x="407" y="653"/>
                  <a:pt x="407" y="653"/>
                  <a:pt x="407" y="653"/>
                </a:cubicBezTo>
                <a:cubicBezTo>
                  <a:pt x="483" y="625"/>
                  <a:pt x="483" y="625"/>
                  <a:pt x="483" y="625"/>
                </a:cubicBezTo>
                <a:cubicBezTo>
                  <a:pt x="464" y="575"/>
                  <a:pt x="464" y="575"/>
                  <a:pt x="464" y="575"/>
                </a:cubicBezTo>
                <a:cubicBezTo>
                  <a:pt x="469" y="572"/>
                  <a:pt x="474" y="570"/>
                  <a:pt x="479" y="567"/>
                </a:cubicBezTo>
                <a:cubicBezTo>
                  <a:pt x="513" y="608"/>
                  <a:pt x="513" y="608"/>
                  <a:pt x="513" y="608"/>
                </a:cubicBezTo>
                <a:cubicBezTo>
                  <a:pt x="575" y="556"/>
                  <a:pt x="575" y="556"/>
                  <a:pt x="575" y="556"/>
                </a:cubicBezTo>
                <a:cubicBezTo>
                  <a:pt x="540" y="515"/>
                  <a:pt x="540" y="515"/>
                  <a:pt x="540" y="515"/>
                </a:cubicBezTo>
                <a:cubicBezTo>
                  <a:pt x="544" y="511"/>
                  <a:pt x="548" y="507"/>
                  <a:pt x="551" y="502"/>
                </a:cubicBezTo>
                <a:cubicBezTo>
                  <a:pt x="597" y="529"/>
                  <a:pt x="597" y="529"/>
                  <a:pt x="597" y="529"/>
                </a:cubicBezTo>
                <a:cubicBezTo>
                  <a:pt x="638" y="459"/>
                  <a:pt x="638" y="459"/>
                  <a:pt x="638" y="459"/>
                </a:cubicBezTo>
                <a:cubicBezTo>
                  <a:pt x="592" y="432"/>
                  <a:pt x="592" y="432"/>
                  <a:pt x="592" y="432"/>
                </a:cubicBezTo>
                <a:cubicBezTo>
                  <a:pt x="594" y="427"/>
                  <a:pt x="595" y="422"/>
                  <a:pt x="597" y="417"/>
                </a:cubicBezTo>
                <a:cubicBezTo>
                  <a:pt x="650" y="426"/>
                  <a:pt x="650" y="426"/>
                  <a:pt x="650" y="426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11" y="337"/>
                  <a:pt x="611" y="337"/>
                  <a:pt x="611" y="337"/>
                </a:cubicBezTo>
                <a:cubicBezTo>
                  <a:pt x="611" y="335"/>
                  <a:pt x="611" y="332"/>
                  <a:pt x="611" y="329"/>
                </a:cubicBezTo>
                <a:close/>
                <a:moveTo>
                  <a:pt x="353" y="83"/>
                </a:moveTo>
                <a:cubicBezTo>
                  <a:pt x="428" y="89"/>
                  <a:pt x="494" y="129"/>
                  <a:pt x="535" y="188"/>
                </a:cubicBezTo>
                <a:cubicBezTo>
                  <a:pt x="511" y="201"/>
                  <a:pt x="511" y="201"/>
                  <a:pt x="511" y="201"/>
                </a:cubicBezTo>
                <a:cubicBezTo>
                  <a:pt x="475" y="151"/>
                  <a:pt x="418" y="116"/>
                  <a:pt x="353" y="110"/>
                </a:cubicBezTo>
                <a:lnTo>
                  <a:pt x="353" y="83"/>
                </a:lnTo>
                <a:close/>
                <a:moveTo>
                  <a:pt x="439" y="232"/>
                </a:moveTo>
                <a:cubicBezTo>
                  <a:pt x="461" y="256"/>
                  <a:pt x="475" y="287"/>
                  <a:pt x="476" y="322"/>
                </a:cubicBezTo>
                <a:cubicBezTo>
                  <a:pt x="350" y="322"/>
                  <a:pt x="350" y="322"/>
                  <a:pt x="350" y="322"/>
                </a:cubicBezTo>
                <a:lnTo>
                  <a:pt x="439" y="232"/>
                </a:lnTo>
                <a:close/>
                <a:moveTo>
                  <a:pt x="340" y="311"/>
                </a:moveTo>
                <a:cubicBezTo>
                  <a:pt x="340" y="185"/>
                  <a:pt x="340" y="185"/>
                  <a:pt x="340" y="185"/>
                </a:cubicBezTo>
                <a:cubicBezTo>
                  <a:pt x="374" y="187"/>
                  <a:pt x="405" y="200"/>
                  <a:pt x="429" y="222"/>
                </a:cubicBezTo>
                <a:lnTo>
                  <a:pt x="340" y="311"/>
                </a:lnTo>
                <a:close/>
                <a:moveTo>
                  <a:pt x="225" y="232"/>
                </a:moveTo>
                <a:cubicBezTo>
                  <a:pt x="314" y="322"/>
                  <a:pt x="314" y="322"/>
                  <a:pt x="314" y="322"/>
                </a:cubicBezTo>
                <a:cubicBezTo>
                  <a:pt x="188" y="322"/>
                  <a:pt x="188" y="322"/>
                  <a:pt x="188" y="322"/>
                </a:cubicBezTo>
                <a:cubicBezTo>
                  <a:pt x="190" y="287"/>
                  <a:pt x="203" y="256"/>
                  <a:pt x="225" y="232"/>
                </a:cubicBezTo>
                <a:close/>
                <a:moveTo>
                  <a:pt x="235" y="222"/>
                </a:moveTo>
                <a:cubicBezTo>
                  <a:pt x="259" y="200"/>
                  <a:pt x="290" y="187"/>
                  <a:pt x="325" y="185"/>
                </a:cubicBezTo>
                <a:cubicBezTo>
                  <a:pt x="325" y="311"/>
                  <a:pt x="325" y="311"/>
                  <a:pt x="325" y="311"/>
                </a:cubicBezTo>
                <a:lnTo>
                  <a:pt x="235" y="222"/>
                </a:lnTo>
                <a:close/>
                <a:moveTo>
                  <a:pt x="314" y="337"/>
                </a:moveTo>
                <a:cubicBezTo>
                  <a:pt x="225" y="426"/>
                  <a:pt x="225" y="426"/>
                  <a:pt x="225" y="426"/>
                </a:cubicBezTo>
                <a:cubicBezTo>
                  <a:pt x="203" y="402"/>
                  <a:pt x="189" y="371"/>
                  <a:pt x="188" y="337"/>
                </a:cubicBezTo>
                <a:lnTo>
                  <a:pt x="314" y="337"/>
                </a:lnTo>
                <a:close/>
                <a:moveTo>
                  <a:pt x="325" y="347"/>
                </a:moveTo>
                <a:cubicBezTo>
                  <a:pt x="325" y="473"/>
                  <a:pt x="325" y="473"/>
                  <a:pt x="325" y="473"/>
                </a:cubicBezTo>
                <a:cubicBezTo>
                  <a:pt x="290" y="472"/>
                  <a:pt x="259" y="458"/>
                  <a:pt x="235" y="436"/>
                </a:cubicBezTo>
                <a:lnTo>
                  <a:pt x="325" y="347"/>
                </a:lnTo>
                <a:close/>
                <a:moveTo>
                  <a:pt x="340" y="347"/>
                </a:moveTo>
                <a:cubicBezTo>
                  <a:pt x="429" y="436"/>
                  <a:pt x="429" y="436"/>
                  <a:pt x="429" y="436"/>
                </a:cubicBezTo>
                <a:cubicBezTo>
                  <a:pt x="405" y="458"/>
                  <a:pt x="374" y="472"/>
                  <a:pt x="340" y="473"/>
                </a:cubicBezTo>
                <a:lnTo>
                  <a:pt x="340" y="347"/>
                </a:lnTo>
                <a:close/>
                <a:moveTo>
                  <a:pt x="439" y="426"/>
                </a:moveTo>
                <a:cubicBezTo>
                  <a:pt x="350" y="337"/>
                  <a:pt x="350" y="337"/>
                  <a:pt x="350" y="337"/>
                </a:cubicBezTo>
                <a:cubicBezTo>
                  <a:pt x="476" y="337"/>
                  <a:pt x="476" y="337"/>
                  <a:pt x="476" y="337"/>
                </a:cubicBezTo>
                <a:cubicBezTo>
                  <a:pt x="475" y="371"/>
                  <a:pt x="461" y="402"/>
                  <a:pt x="439" y="426"/>
                </a:cubicBezTo>
                <a:close/>
                <a:moveTo>
                  <a:pt x="311" y="83"/>
                </a:moveTo>
                <a:cubicBezTo>
                  <a:pt x="311" y="110"/>
                  <a:pt x="311" y="110"/>
                  <a:pt x="311" y="110"/>
                </a:cubicBezTo>
                <a:cubicBezTo>
                  <a:pt x="246" y="116"/>
                  <a:pt x="189" y="151"/>
                  <a:pt x="153" y="201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70" y="129"/>
                  <a:pt x="236" y="89"/>
                  <a:pt x="311" y="83"/>
                </a:cubicBezTo>
                <a:close/>
                <a:moveTo>
                  <a:pt x="108" y="434"/>
                </a:moveTo>
                <a:cubicBezTo>
                  <a:pt x="93" y="402"/>
                  <a:pt x="85" y="367"/>
                  <a:pt x="85" y="329"/>
                </a:cubicBezTo>
                <a:cubicBezTo>
                  <a:pt x="85" y="292"/>
                  <a:pt x="93" y="256"/>
                  <a:pt x="108" y="224"/>
                </a:cubicBezTo>
                <a:cubicBezTo>
                  <a:pt x="132" y="238"/>
                  <a:pt x="132" y="238"/>
                  <a:pt x="132" y="238"/>
                </a:cubicBezTo>
                <a:cubicBezTo>
                  <a:pt x="119" y="266"/>
                  <a:pt x="112" y="297"/>
                  <a:pt x="112" y="329"/>
                </a:cubicBezTo>
                <a:cubicBezTo>
                  <a:pt x="112" y="362"/>
                  <a:pt x="119" y="393"/>
                  <a:pt x="132" y="420"/>
                </a:cubicBezTo>
                <a:lnTo>
                  <a:pt x="108" y="434"/>
                </a:lnTo>
                <a:close/>
                <a:moveTo>
                  <a:pt x="311" y="575"/>
                </a:moveTo>
                <a:cubicBezTo>
                  <a:pt x="236" y="569"/>
                  <a:pt x="170" y="529"/>
                  <a:pt x="129" y="471"/>
                </a:cubicBezTo>
                <a:cubicBezTo>
                  <a:pt x="153" y="457"/>
                  <a:pt x="153" y="457"/>
                  <a:pt x="153" y="457"/>
                </a:cubicBezTo>
                <a:cubicBezTo>
                  <a:pt x="189" y="507"/>
                  <a:pt x="246" y="542"/>
                  <a:pt x="311" y="548"/>
                </a:cubicBezTo>
                <a:lnTo>
                  <a:pt x="311" y="575"/>
                </a:lnTo>
                <a:close/>
                <a:moveTo>
                  <a:pt x="353" y="575"/>
                </a:moveTo>
                <a:cubicBezTo>
                  <a:pt x="353" y="548"/>
                  <a:pt x="353" y="548"/>
                  <a:pt x="353" y="548"/>
                </a:cubicBezTo>
                <a:cubicBezTo>
                  <a:pt x="418" y="542"/>
                  <a:pt x="475" y="507"/>
                  <a:pt x="511" y="457"/>
                </a:cubicBezTo>
                <a:cubicBezTo>
                  <a:pt x="535" y="471"/>
                  <a:pt x="535" y="471"/>
                  <a:pt x="535" y="471"/>
                </a:cubicBezTo>
                <a:cubicBezTo>
                  <a:pt x="494" y="529"/>
                  <a:pt x="428" y="569"/>
                  <a:pt x="353" y="575"/>
                </a:cubicBezTo>
                <a:close/>
                <a:moveTo>
                  <a:pt x="556" y="434"/>
                </a:moveTo>
                <a:cubicBezTo>
                  <a:pt x="532" y="420"/>
                  <a:pt x="532" y="420"/>
                  <a:pt x="532" y="420"/>
                </a:cubicBezTo>
                <a:cubicBezTo>
                  <a:pt x="545" y="393"/>
                  <a:pt x="552" y="362"/>
                  <a:pt x="552" y="329"/>
                </a:cubicBezTo>
                <a:cubicBezTo>
                  <a:pt x="552" y="297"/>
                  <a:pt x="545" y="266"/>
                  <a:pt x="532" y="238"/>
                </a:cubicBezTo>
                <a:cubicBezTo>
                  <a:pt x="556" y="224"/>
                  <a:pt x="556" y="224"/>
                  <a:pt x="556" y="224"/>
                </a:cubicBezTo>
                <a:cubicBezTo>
                  <a:pt x="571" y="256"/>
                  <a:pt x="579" y="292"/>
                  <a:pt x="579" y="329"/>
                </a:cubicBezTo>
                <a:cubicBezTo>
                  <a:pt x="579" y="367"/>
                  <a:pt x="571" y="402"/>
                  <a:pt x="556" y="434"/>
                </a:cubicBezTo>
                <a:close/>
              </a:path>
            </a:pathLst>
          </a:custGeom>
          <a:solidFill>
            <a:srgbClr val="FF7A60"/>
          </a:solidFill>
          <a:ln w="285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5769201" y="2943471"/>
            <a:ext cx="941495" cy="937329"/>
          </a:xfrm>
          <a:custGeom>
            <a:avLst/>
            <a:gdLst>
              <a:gd name="T0" fmla="*/ 431 w 483"/>
              <a:gd name="T1" fmla="*/ 165 h 481"/>
              <a:gd name="T2" fmla="*/ 435 w 483"/>
              <a:gd name="T3" fmla="*/ 95 h 481"/>
              <a:gd name="T4" fmla="*/ 394 w 483"/>
              <a:gd name="T5" fmla="*/ 105 h 481"/>
              <a:gd name="T6" fmla="*/ 374 w 483"/>
              <a:gd name="T7" fmla="*/ 38 h 481"/>
              <a:gd name="T8" fmla="*/ 338 w 483"/>
              <a:gd name="T9" fmla="*/ 61 h 481"/>
              <a:gd name="T10" fmla="*/ 296 w 483"/>
              <a:gd name="T11" fmla="*/ 5 h 481"/>
              <a:gd name="T12" fmla="*/ 271 w 483"/>
              <a:gd name="T13" fmla="*/ 39 h 481"/>
              <a:gd name="T14" fmla="*/ 212 w 483"/>
              <a:gd name="T15" fmla="*/ 0 h 481"/>
              <a:gd name="T16" fmla="*/ 200 w 483"/>
              <a:gd name="T17" fmla="*/ 41 h 481"/>
              <a:gd name="T18" fmla="*/ 132 w 483"/>
              <a:gd name="T19" fmla="*/ 25 h 481"/>
              <a:gd name="T20" fmla="*/ 135 w 483"/>
              <a:gd name="T21" fmla="*/ 68 h 481"/>
              <a:gd name="T22" fmla="*/ 65 w 483"/>
              <a:gd name="T23" fmla="*/ 76 h 481"/>
              <a:gd name="T24" fmla="*/ 82 w 483"/>
              <a:gd name="T25" fmla="*/ 115 h 481"/>
              <a:gd name="T26" fmla="*/ 19 w 483"/>
              <a:gd name="T27" fmla="*/ 146 h 481"/>
              <a:gd name="T28" fmla="*/ 48 w 483"/>
              <a:gd name="T29" fmla="*/ 177 h 481"/>
              <a:gd name="T30" fmla="*/ 0 w 483"/>
              <a:gd name="T31" fmla="*/ 228 h 481"/>
              <a:gd name="T32" fmla="*/ 38 w 483"/>
              <a:gd name="T33" fmla="*/ 241 h 481"/>
              <a:gd name="T34" fmla="*/ 0 w 483"/>
              <a:gd name="T35" fmla="*/ 254 h 481"/>
              <a:gd name="T36" fmla="*/ 48 w 483"/>
              <a:gd name="T37" fmla="*/ 305 h 481"/>
              <a:gd name="T38" fmla="*/ 19 w 483"/>
              <a:gd name="T39" fmla="*/ 335 h 481"/>
              <a:gd name="T40" fmla="*/ 82 w 483"/>
              <a:gd name="T41" fmla="*/ 367 h 481"/>
              <a:gd name="T42" fmla="*/ 65 w 483"/>
              <a:gd name="T43" fmla="*/ 406 h 481"/>
              <a:gd name="T44" fmla="*/ 135 w 483"/>
              <a:gd name="T45" fmla="*/ 414 h 481"/>
              <a:gd name="T46" fmla="*/ 132 w 483"/>
              <a:gd name="T47" fmla="*/ 456 h 481"/>
              <a:gd name="T48" fmla="*/ 200 w 483"/>
              <a:gd name="T49" fmla="*/ 440 h 481"/>
              <a:gd name="T50" fmla="*/ 212 w 483"/>
              <a:gd name="T51" fmla="*/ 481 h 481"/>
              <a:gd name="T52" fmla="*/ 271 w 483"/>
              <a:gd name="T53" fmla="*/ 442 h 481"/>
              <a:gd name="T54" fmla="*/ 296 w 483"/>
              <a:gd name="T55" fmla="*/ 476 h 481"/>
              <a:gd name="T56" fmla="*/ 338 w 483"/>
              <a:gd name="T57" fmla="*/ 420 h 481"/>
              <a:gd name="T58" fmla="*/ 374 w 483"/>
              <a:gd name="T59" fmla="*/ 444 h 481"/>
              <a:gd name="T60" fmla="*/ 394 w 483"/>
              <a:gd name="T61" fmla="*/ 376 h 481"/>
              <a:gd name="T62" fmla="*/ 435 w 483"/>
              <a:gd name="T63" fmla="*/ 386 h 481"/>
              <a:gd name="T64" fmla="*/ 431 w 483"/>
              <a:gd name="T65" fmla="*/ 316 h 481"/>
              <a:gd name="T66" fmla="*/ 473 w 483"/>
              <a:gd name="T67" fmla="*/ 311 h 481"/>
              <a:gd name="T68" fmla="*/ 445 w 483"/>
              <a:gd name="T69" fmla="*/ 247 h 481"/>
              <a:gd name="T70" fmla="*/ 445 w 483"/>
              <a:gd name="T71" fmla="*/ 235 h 481"/>
              <a:gd name="T72" fmla="*/ 473 w 483"/>
              <a:gd name="T73" fmla="*/ 170 h 481"/>
              <a:gd name="T74" fmla="*/ 271 w 483"/>
              <a:gd name="T75" fmla="*/ 405 h 481"/>
              <a:gd name="T76" fmla="*/ 328 w 483"/>
              <a:gd name="T77" fmla="*/ 270 h 481"/>
              <a:gd name="T78" fmla="*/ 271 w 483"/>
              <a:gd name="T79" fmla="*/ 405 h 481"/>
              <a:gd name="T80" fmla="*/ 287 w 483"/>
              <a:gd name="T81" fmla="*/ 241 h 481"/>
              <a:gd name="T82" fmla="*/ 196 w 483"/>
              <a:gd name="T83" fmla="*/ 241 h 481"/>
              <a:gd name="T84" fmla="*/ 77 w 483"/>
              <a:gd name="T85" fmla="*/ 270 h 481"/>
              <a:gd name="T86" fmla="*/ 212 w 483"/>
              <a:gd name="T87" fmla="*/ 327 h 481"/>
              <a:gd name="T88" fmla="*/ 77 w 483"/>
              <a:gd name="T89" fmla="*/ 270 h 481"/>
              <a:gd name="T90" fmla="*/ 212 w 483"/>
              <a:gd name="T91" fmla="*/ 155 h 481"/>
              <a:gd name="T92" fmla="*/ 77 w 483"/>
              <a:gd name="T93" fmla="*/ 211 h 481"/>
              <a:gd name="T94" fmla="*/ 406 w 483"/>
              <a:gd name="T95" fmla="*/ 211 h 481"/>
              <a:gd name="T96" fmla="*/ 271 w 483"/>
              <a:gd name="T97" fmla="*/ 155 h 481"/>
              <a:gd name="T98" fmla="*/ 406 w 483"/>
              <a:gd name="T99" fmla="*/ 21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3" h="481">
                <a:moveTo>
                  <a:pt x="435" y="177"/>
                </a:moveTo>
                <a:cubicBezTo>
                  <a:pt x="434" y="173"/>
                  <a:pt x="432" y="169"/>
                  <a:pt x="431" y="165"/>
                </a:cubicBezTo>
                <a:cubicBezTo>
                  <a:pt x="464" y="146"/>
                  <a:pt x="464" y="146"/>
                  <a:pt x="464" y="146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01" y="115"/>
                  <a:pt x="401" y="115"/>
                  <a:pt x="401" y="115"/>
                </a:cubicBezTo>
                <a:cubicBezTo>
                  <a:pt x="399" y="111"/>
                  <a:pt x="396" y="108"/>
                  <a:pt x="394" y="105"/>
                </a:cubicBezTo>
                <a:cubicBezTo>
                  <a:pt x="419" y="76"/>
                  <a:pt x="419" y="76"/>
                  <a:pt x="419" y="76"/>
                </a:cubicBezTo>
                <a:cubicBezTo>
                  <a:pt x="374" y="38"/>
                  <a:pt x="374" y="38"/>
                  <a:pt x="374" y="38"/>
                </a:cubicBezTo>
                <a:cubicBezTo>
                  <a:pt x="349" y="68"/>
                  <a:pt x="349" y="68"/>
                  <a:pt x="349" y="68"/>
                </a:cubicBezTo>
                <a:cubicBezTo>
                  <a:pt x="345" y="65"/>
                  <a:pt x="342" y="63"/>
                  <a:pt x="338" y="61"/>
                </a:cubicBezTo>
                <a:cubicBezTo>
                  <a:pt x="351" y="25"/>
                  <a:pt x="351" y="25"/>
                  <a:pt x="351" y="25"/>
                </a:cubicBezTo>
                <a:cubicBezTo>
                  <a:pt x="296" y="5"/>
                  <a:pt x="296" y="5"/>
                  <a:pt x="296" y="5"/>
                </a:cubicBezTo>
                <a:cubicBezTo>
                  <a:pt x="283" y="41"/>
                  <a:pt x="283" y="41"/>
                  <a:pt x="283" y="41"/>
                </a:cubicBezTo>
                <a:cubicBezTo>
                  <a:pt x="279" y="41"/>
                  <a:pt x="275" y="40"/>
                  <a:pt x="271" y="39"/>
                </a:cubicBezTo>
                <a:cubicBezTo>
                  <a:pt x="271" y="0"/>
                  <a:pt x="271" y="0"/>
                  <a:pt x="271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08" y="40"/>
                  <a:pt x="204" y="41"/>
                  <a:pt x="200" y="41"/>
                </a:cubicBezTo>
                <a:cubicBezTo>
                  <a:pt x="187" y="5"/>
                  <a:pt x="187" y="5"/>
                  <a:pt x="187" y="5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2" y="63"/>
                  <a:pt x="138" y="65"/>
                  <a:pt x="135" y="6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65" y="76"/>
                  <a:pt x="65" y="76"/>
                  <a:pt x="65" y="76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7" y="108"/>
                  <a:pt x="84" y="111"/>
                  <a:pt x="82" y="115"/>
                </a:cubicBezTo>
                <a:cubicBezTo>
                  <a:pt x="48" y="95"/>
                  <a:pt x="48" y="95"/>
                  <a:pt x="48" y="95"/>
                </a:cubicBezTo>
                <a:cubicBezTo>
                  <a:pt x="19" y="146"/>
                  <a:pt x="19" y="146"/>
                  <a:pt x="19" y="146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1" y="169"/>
                  <a:pt x="50" y="173"/>
                  <a:pt x="48" y="177"/>
                </a:cubicBezTo>
                <a:cubicBezTo>
                  <a:pt x="10" y="170"/>
                  <a:pt x="10" y="170"/>
                  <a:pt x="10" y="170"/>
                </a:cubicBezTo>
                <a:cubicBezTo>
                  <a:pt x="0" y="228"/>
                  <a:pt x="0" y="228"/>
                  <a:pt x="0" y="228"/>
                </a:cubicBezTo>
                <a:cubicBezTo>
                  <a:pt x="38" y="235"/>
                  <a:pt x="38" y="235"/>
                  <a:pt x="38" y="235"/>
                </a:cubicBezTo>
                <a:cubicBezTo>
                  <a:pt x="38" y="237"/>
                  <a:pt x="38" y="239"/>
                  <a:pt x="38" y="241"/>
                </a:cubicBezTo>
                <a:cubicBezTo>
                  <a:pt x="38" y="243"/>
                  <a:pt x="38" y="245"/>
                  <a:pt x="38" y="247"/>
                </a:cubicBezTo>
                <a:cubicBezTo>
                  <a:pt x="0" y="254"/>
                  <a:pt x="0" y="254"/>
                  <a:pt x="0" y="254"/>
                </a:cubicBezTo>
                <a:cubicBezTo>
                  <a:pt x="10" y="311"/>
                  <a:pt x="10" y="311"/>
                  <a:pt x="10" y="311"/>
                </a:cubicBezTo>
                <a:cubicBezTo>
                  <a:pt x="48" y="305"/>
                  <a:pt x="48" y="305"/>
                  <a:pt x="48" y="305"/>
                </a:cubicBezTo>
                <a:cubicBezTo>
                  <a:pt x="50" y="308"/>
                  <a:pt x="51" y="312"/>
                  <a:pt x="52" y="316"/>
                </a:cubicBezTo>
                <a:cubicBezTo>
                  <a:pt x="19" y="335"/>
                  <a:pt x="19" y="335"/>
                  <a:pt x="19" y="335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82" y="367"/>
                  <a:pt x="82" y="367"/>
                  <a:pt x="82" y="367"/>
                </a:cubicBezTo>
                <a:cubicBezTo>
                  <a:pt x="84" y="370"/>
                  <a:pt x="87" y="373"/>
                  <a:pt x="90" y="376"/>
                </a:cubicBezTo>
                <a:cubicBezTo>
                  <a:pt x="65" y="406"/>
                  <a:pt x="65" y="406"/>
                  <a:pt x="65" y="406"/>
                </a:cubicBezTo>
                <a:cubicBezTo>
                  <a:pt x="110" y="444"/>
                  <a:pt x="110" y="444"/>
                  <a:pt x="110" y="444"/>
                </a:cubicBezTo>
                <a:cubicBezTo>
                  <a:pt x="135" y="414"/>
                  <a:pt x="135" y="414"/>
                  <a:pt x="135" y="414"/>
                </a:cubicBezTo>
                <a:cubicBezTo>
                  <a:pt x="138" y="416"/>
                  <a:pt x="142" y="418"/>
                  <a:pt x="145" y="420"/>
                </a:cubicBezTo>
                <a:cubicBezTo>
                  <a:pt x="132" y="456"/>
                  <a:pt x="132" y="456"/>
                  <a:pt x="132" y="456"/>
                </a:cubicBezTo>
                <a:cubicBezTo>
                  <a:pt x="187" y="476"/>
                  <a:pt x="187" y="476"/>
                  <a:pt x="187" y="476"/>
                </a:cubicBezTo>
                <a:cubicBezTo>
                  <a:pt x="200" y="440"/>
                  <a:pt x="200" y="440"/>
                  <a:pt x="200" y="440"/>
                </a:cubicBezTo>
                <a:cubicBezTo>
                  <a:pt x="204" y="441"/>
                  <a:pt x="208" y="442"/>
                  <a:pt x="212" y="442"/>
                </a:cubicBezTo>
                <a:cubicBezTo>
                  <a:pt x="212" y="481"/>
                  <a:pt x="212" y="481"/>
                  <a:pt x="212" y="481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42"/>
                  <a:pt x="271" y="442"/>
                  <a:pt x="271" y="442"/>
                </a:cubicBezTo>
                <a:cubicBezTo>
                  <a:pt x="275" y="442"/>
                  <a:pt x="279" y="441"/>
                  <a:pt x="283" y="440"/>
                </a:cubicBezTo>
                <a:cubicBezTo>
                  <a:pt x="296" y="476"/>
                  <a:pt x="296" y="476"/>
                  <a:pt x="296" y="476"/>
                </a:cubicBezTo>
                <a:cubicBezTo>
                  <a:pt x="351" y="456"/>
                  <a:pt x="351" y="456"/>
                  <a:pt x="351" y="456"/>
                </a:cubicBezTo>
                <a:cubicBezTo>
                  <a:pt x="338" y="420"/>
                  <a:pt x="338" y="420"/>
                  <a:pt x="338" y="420"/>
                </a:cubicBezTo>
                <a:cubicBezTo>
                  <a:pt x="342" y="418"/>
                  <a:pt x="345" y="416"/>
                  <a:pt x="349" y="414"/>
                </a:cubicBezTo>
                <a:cubicBezTo>
                  <a:pt x="374" y="444"/>
                  <a:pt x="374" y="444"/>
                  <a:pt x="374" y="444"/>
                </a:cubicBezTo>
                <a:cubicBezTo>
                  <a:pt x="419" y="406"/>
                  <a:pt x="419" y="406"/>
                  <a:pt x="419" y="406"/>
                </a:cubicBezTo>
                <a:cubicBezTo>
                  <a:pt x="394" y="376"/>
                  <a:pt x="394" y="376"/>
                  <a:pt x="394" y="376"/>
                </a:cubicBezTo>
                <a:cubicBezTo>
                  <a:pt x="396" y="373"/>
                  <a:pt x="399" y="370"/>
                  <a:pt x="401" y="367"/>
                </a:cubicBezTo>
                <a:cubicBezTo>
                  <a:pt x="435" y="386"/>
                  <a:pt x="435" y="386"/>
                  <a:pt x="435" y="386"/>
                </a:cubicBezTo>
                <a:cubicBezTo>
                  <a:pt x="464" y="335"/>
                  <a:pt x="464" y="335"/>
                  <a:pt x="464" y="335"/>
                </a:cubicBezTo>
                <a:cubicBezTo>
                  <a:pt x="431" y="316"/>
                  <a:pt x="431" y="316"/>
                  <a:pt x="431" y="316"/>
                </a:cubicBezTo>
                <a:cubicBezTo>
                  <a:pt x="432" y="312"/>
                  <a:pt x="434" y="308"/>
                  <a:pt x="435" y="305"/>
                </a:cubicBezTo>
                <a:cubicBezTo>
                  <a:pt x="473" y="311"/>
                  <a:pt x="473" y="311"/>
                  <a:pt x="473" y="311"/>
                </a:cubicBezTo>
                <a:cubicBezTo>
                  <a:pt x="483" y="254"/>
                  <a:pt x="483" y="254"/>
                  <a:pt x="483" y="254"/>
                </a:cubicBezTo>
                <a:cubicBezTo>
                  <a:pt x="445" y="247"/>
                  <a:pt x="445" y="247"/>
                  <a:pt x="445" y="247"/>
                </a:cubicBezTo>
                <a:cubicBezTo>
                  <a:pt x="445" y="245"/>
                  <a:pt x="445" y="243"/>
                  <a:pt x="445" y="241"/>
                </a:cubicBezTo>
                <a:cubicBezTo>
                  <a:pt x="445" y="239"/>
                  <a:pt x="445" y="237"/>
                  <a:pt x="445" y="235"/>
                </a:cubicBezTo>
                <a:cubicBezTo>
                  <a:pt x="483" y="228"/>
                  <a:pt x="483" y="228"/>
                  <a:pt x="483" y="228"/>
                </a:cubicBezTo>
                <a:cubicBezTo>
                  <a:pt x="473" y="170"/>
                  <a:pt x="473" y="170"/>
                  <a:pt x="473" y="170"/>
                </a:cubicBezTo>
                <a:lnTo>
                  <a:pt x="435" y="177"/>
                </a:lnTo>
                <a:close/>
                <a:moveTo>
                  <a:pt x="271" y="405"/>
                </a:moveTo>
                <a:cubicBezTo>
                  <a:pt x="271" y="327"/>
                  <a:pt x="271" y="327"/>
                  <a:pt x="271" y="327"/>
                </a:cubicBezTo>
                <a:cubicBezTo>
                  <a:pt x="297" y="318"/>
                  <a:pt x="318" y="297"/>
                  <a:pt x="328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394" y="339"/>
                  <a:pt x="340" y="393"/>
                  <a:pt x="271" y="405"/>
                </a:cubicBezTo>
                <a:close/>
                <a:moveTo>
                  <a:pt x="242" y="195"/>
                </a:moveTo>
                <a:cubicBezTo>
                  <a:pt x="267" y="195"/>
                  <a:pt x="287" y="215"/>
                  <a:pt x="287" y="241"/>
                </a:cubicBezTo>
                <a:cubicBezTo>
                  <a:pt x="287" y="266"/>
                  <a:pt x="267" y="287"/>
                  <a:pt x="242" y="287"/>
                </a:cubicBezTo>
                <a:cubicBezTo>
                  <a:pt x="216" y="287"/>
                  <a:pt x="196" y="266"/>
                  <a:pt x="196" y="241"/>
                </a:cubicBezTo>
                <a:cubicBezTo>
                  <a:pt x="196" y="215"/>
                  <a:pt x="216" y="195"/>
                  <a:pt x="242" y="195"/>
                </a:cubicBezTo>
                <a:close/>
                <a:moveTo>
                  <a:pt x="77" y="270"/>
                </a:moveTo>
                <a:cubicBezTo>
                  <a:pt x="156" y="270"/>
                  <a:pt x="156" y="270"/>
                  <a:pt x="156" y="270"/>
                </a:cubicBezTo>
                <a:cubicBezTo>
                  <a:pt x="165" y="297"/>
                  <a:pt x="186" y="318"/>
                  <a:pt x="212" y="327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144" y="393"/>
                  <a:pt x="90" y="339"/>
                  <a:pt x="77" y="270"/>
                </a:cubicBezTo>
                <a:close/>
                <a:moveTo>
                  <a:pt x="212" y="76"/>
                </a:moveTo>
                <a:cubicBezTo>
                  <a:pt x="212" y="155"/>
                  <a:pt x="212" y="155"/>
                  <a:pt x="212" y="155"/>
                </a:cubicBezTo>
                <a:cubicBezTo>
                  <a:pt x="186" y="164"/>
                  <a:pt x="165" y="185"/>
                  <a:pt x="156" y="211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90" y="143"/>
                  <a:pt x="144" y="89"/>
                  <a:pt x="212" y="76"/>
                </a:cubicBezTo>
                <a:close/>
                <a:moveTo>
                  <a:pt x="406" y="211"/>
                </a:moveTo>
                <a:cubicBezTo>
                  <a:pt x="328" y="211"/>
                  <a:pt x="328" y="211"/>
                  <a:pt x="328" y="211"/>
                </a:cubicBezTo>
                <a:cubicBezTo>
                  <a:pt x="318" y="185"/>
                  <a:pt x="297" y="164"/>
                  <a:pt x="271" y="155"/>
                </a:cubicBezTo>
                <a:cubicBezTo>
                  <a:pt x="271" y="76"/>
                  <a:pt x="271" y="76"/>
                  <a:pt x="271" y="76"/>
                </a:cubicBezTo>
                <a:cubicBezTo>
                  <a:pt x="340" y="89"/>
                  <a:pt x="394" y="143"/>
                  <a:pt x="406" y="211"/>
                </a:cubicBezTo>
                <a:close/>
              </a:path>
            </a:pathLst>
          </a:custGeom>
          <a:solidFill>
            <a:srgbClr val="4CBFEE"/>
          </a:solidFill>
          <a:ln w="285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>
            <a:off x="2339274" y="1614547"/>
            <a:ext cx="1558048" cy="1551105"/>
          </a:xfrm>
          <a:custGeom>
            <a:avLst/>
            <a:gdLst>
              <a:gd name="T0" fmla="*/ 713 w 800"/>
              <a:gd name="T1" fmla="*/ 273 h 796"/>
              <a:gd name="T2" fmla="*/ 720 w 800"/>
              <a:gd name="T3" fmla="*/ 157 h 796"/>
              <a:gd name="T4" fmla="*/ 651 w 800"/>
              <a:gd name="T5" fmla="*/ 174 h 796"/>
              <a:gd name="T6" fmla="*/ 618 w 800"/>
              <a:gd name="T7" fmla="*/ 62 h 796"/>
              <a:gd name="T8" fmla="*/ 560 w 800"/>
              <a:gd name="T9" fmla="*/ 101 h 796"/>
              <a:gd name="T10" fmla="*/ 490 w 800"/>
              <a:gd name="T11" fmla="*/ 8 h 796"/>
              <a:gd name="T12" fmla="*/ 448 w 800"/>
              <a:gd name="T13" fmla="*/ 65 h 796"/>
              <a:gd name="T14" fmla="*/ 351 w 800"/>
              <a:gd name="T15" fmla="*/ 0 h 796"/>
              <a:gd name="T16" fmla="*/ 331 w 800"/>
              <a:gd name="T17" fmla="*/ 68 h 796"/>
              <a:gd name="T18" fmla="*/ 218 w 800"/>
              <a:gd name="T19" fmla="*/ 41 h 796"/>
              <a:gd name="T20" fmla="*/ 223 w 800"/>
              <a:gd name="T21" fmla="*/ 111 h 796"/>
              <a:gd name="T22" fmla="*/ 107 w 800"/>
              <a:gd name="T23" fmla="*/ 125 h 796"/>
              <a:gd name="T24" fmla="*/ 135 w 800"/>
              <a:gd name="T25" fmla="*/ 189 h 796"/>
              <a:gd name="T26" fmla="*/ 31 w 800"/>
              <a:gd name="T27" fmla="*/ 241 h 796"/>
              <a:gd name="T28" fmla="*/ 80 w 800"/>
              <a:gd name="T29" fmla="*/ 292 h 796"/>
              <a:gd name="T30" fmla="*/ 0 w 800"/>
              <a:gd name="T31" fmla="*/ 377 h 796"/>
              <a:gd name="T32" fmla="*/ 63 w 800"/>
              <a:gd name="T33" fmla="*/ 398 h 796"/>
              <a:gd name="T34" fmla="*/ 0 w 800"/>
              <a:gd name="T35" fmla="*/ 419 h 796"/>
              <a:gd name="T36" fmla="*/ 80 w 800"/>
              <a:gd name="T37" fmla="*/ 504 h 796"/>
              <a:gd name="T38" fmla="*/ 31 w 800"/>
              <a:gd name="T39" fmla="*/ 555 h 796"/>
              <a:gd name="T40" fmla="*/ 135 w 800"/>
              <a:gd name="T41" fmla="*/ 607 h 796"/>
              <a:gd name="T42" fmla="*/ 107 w 800"/>
              <a:gd name="T43" fmla="*/ 671 h 796"/>
              <a:gd name="T44" fmla="*/ 223 w 800"/>
              <a:gd name="T45" fmla="*/ 685 h 796"/>
              <a:gd name="T46" fmla="*/ 218 w 800"/>
              <a:gd name="T47" fmla="*/ 755 h 796"/>
              <a:gd name="T48" fmla="*/ 331 w 800"/>
              <a:gd name="T49" fmla="*/ 728 h 796"/>
              <a:gd name="T50" fmla="*/ 351 w 800"/>
              <a:gd name="T51" fmla="*/ 796 h 796"/>
              <a:gd name="T52" fmla="*/ 448 w 800"/>
              <a:gd name="T53" fmla="*/ 731 h 796"/>
              <a:gd name="T54" fmla="*/ 490 w 800"/>
              <a:gd name="T55" fmla="*/ 788 h 796"/>
              <a:gd name="T56" fmla="*/ 560 w 800"/>
              <a:gd name="T57" fmla="*/ 695 h 796"/>
              <a:gd name="T58" fmla="*/ 618 w 800"/>
              <a:gd name="T59" fmla="*/ 734 h 796"/>
              <a:gd name="T60" fmla="*/ 651 w 800"/>
              <a:gd name="T61" fmla="*/ 622 h 796"/>
              <a:gd name="T62" fmla="*/ 720 w 800"/>
              <a:gd name="T63" fmla="*/ 639 h 796"/>
              <a:gd name="T64" fmla="*/ 713 w 800"/>
              <a:gd name="T65" fmla="*/ 523 h 796"/>
              <a:gd name="T66" fmla="*/ 783 w 800"/>
              <a:gd name="T67" fmla="*/ 515 h 796"/>
              <a:gd name="T68" fmla="*/ 737 w 800"/>
              <a:gd name="T69" fmla="*/ 408 h 796"/>
              <a:gd name="T70" fmla="*/ 737 w 800"/>
              <a:gd name="T71" fmla="*/ 388 h 796"/>
              <a:gd name="T72" fmla="*/ 783 w 800"/>
              <a:gd name="T73" fmla="*/ 281 h 796"/>
              <a:gd name="T74" fmla="*/ 674 w 800"/>
              <a:gd name="T75" fmla="*/ 398 h 796"/>
              <a:gd name="T76" fmla="*/ 126 w 800"/>
              <a:gd name="T77" fmla="*/ 398 h 796"/>
              <a:gd name="T78" fmla="*/ 674 w 800"/>
              <a:gd name="T79" fmla="*/ 398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0" h="796">
                <a:moveTo>
                  <a:pt x="720" y="292"/>
                </a:moveTo>
                <a:cubicBezTo>
                  <a:pt x="718" y="286"/>
                  <a:pt x="715" y="280"/>
                  <a:pt x="713" y="273"/>
                </a:cubicBezTo>
                <a:cubicBezTo>
                  <a:pt x="769" y="241"/>
                  <a:pt x="769" y="241"/>
                  <a:pt x="769" y="241"/>
                </a:cubicBezTo>
                <a:cubicBezTo>
                  <a:pt x="720" y="157"/>
                  <a:pt x="720" y="157"/>
                  <a:pt x="720" y="157"/>
                </a:cubicBezTo>
                <a:cubicBezTo>
                  <a:pt x="664" y="189"/>
                  <a:pt x="664" y="189"/>
                  <a:pt x="664" y="189"/>
                </a:cubicBezTo>
                <a:cubicBezTo>
                  <a:pt x="660" y="184"/>
                  <a:pt x="656" y="179"/>
                  <a:pt x="651" y="174"/>
                </a:cubicBezTo>
                <a:cubicBezTo>
                  <a:pt x="693" y="125"/>
                  <a:pt x="693" y="125"/>
                  <a:pt x="693" y="125"/>
                </a:cubicBezTo>
                <a:cubicBezTo>
                  <a:pt x="618" y="62"/>
                  <a:pt x="618" y="62"/>
                  <a:pt x="618" y="62"/>
                </a:cubicBezTo>
                <a:cubicBezTo>
                  <a:pt x="577" y="111"/>
                  <a:pt x="577" y="111"/>
                  <a:pt x="577" y="111"/>
                </a:cubicBezTo>
                <a:cubicBezTo>
                  <a:pt x="571" y="108"/>
                  <a:pt x="566" y="104"/>
                  <a:pt x="560" y="101"/>
                </a:cubicBezTo>
                <a:cubicBezTo>
                  <a:pt x="582" y="41"/>
                  <a:pt x="582" y="41"/>
                  <a:pt x="582" y="41"/>
                </a:cubicBezTo>
                <a:cubicBezTo>
                  <a:pt x="490" y="8"/>
                  <a:pt x="490" y="8"/>
                  <a:pt x="490" y="8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2" y="67"/>
                  <a:pt x="455" y="66"/>
                  <a:pt x="448" y="65"/>
                </a:cubicBezTo>
                <a:cubicBezTo>
                  <a:pt x="448" y="0"/>
                  <a:pt x="448" y="0"/>
                  <a:pt x="448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5" y="66"/>
                  <a:pt x="338" y="67"/>
                  <a:pt x="331" y="68"/>
                </a:cubicBezTo>
                <a:cubicBezTo>
                  <a:pt x="309" y="8"/>
                  <a:pt x="309" y="8"/>
                  <a:pt x="309" y="8"/>
                </a:cubicBezTo>
                <a:cubicBezTo>
                  <a:pt x="218" y="41"/>
                  <a:pt x="218" y="41"/>
                  <a:pt x="218" y="41"/>
                </a:cubicBezTo>
                <a:cubicBezTo>
                  <a:pt x="240" y="101"/>
                  <a:pt x="240" y="101"/>
                  <a:pt x="240" y="101"/>
                </a:cubicBezTo>
                <a:cubicBezTo>
                  <a:pt x="234" y="104"/>
                  <a:pt x="228" y="108"/>
                  <a:pt x="223" y="111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4" y="179"/>
                  <a:pt x="140" y="184"/>
                  <a:pt x="135" y="189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31" y="241"/>
                  <a:pt x="31" y="241"/>
                  <a:pt x="31" y="241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84" y="280"/>
                  <a:pt x="82" y="286"/>
                  <a:pt x="80" y="292"/>
                </a:cubicBezTo>
                <a:cubicBezTo>
                  <a:pt x="17" y="281"/>
                  <a:pt x="17" y="281"/>
                  <a:pt x="17" y="281"/>
                </a:cubicBezTo>
                <a:cubicBezTo>
                  <a:pt x="0" y="377"/>
                  <a:pt x="0" y="377"/>
                  <a:pt x="0" y="377"/>
                </a:cubicBezTo>
                <a:cubicBezTo>
                  <a:pt x="63" y="388"/>
                  <a:pt x="63" y="388"/>
                  <a:pt x="63" y="388"/>
                </a:cubicBezTo>
                <a:cubicBezTo>
                  <a:pt x="63" y="391"/>
                  <a:pt x="63" y="395"/>
                  <a:pt x="63" y="398"/>
                </a:cubicBezTo>
                <a:cubicBezTo>
                  <a:pt x="63" y="401"/>
                  <a:pt x="63" y="405"/>
                  <a:pt x="63" y="408"/>
                </a:cubicBezTo>
                <a:cubicBezTo>
                  <a:pt x="0" y="419"/>
                  <a:pt x="0" y="419"/>
                  <a:pt x="0" y="419"/>
                </a:cubicBezTo>
                <a:cubicBezTo>
                  <a:pt x="17" y="515"/>
                  <a:pt x="17" y="515"/>
                  <a:pt x="17" y="515"/>
                </a:cubicBezTo>
                <a:cubicBezTo>
                  <a:pt x="80" y="504"/>
                  <a:pt x="80" y="504"/>
                  <a:pt x="80" y="504"/>
                </a:cubicBezTo>
                <a:cubicBezTo>
                  <a:pt x="82" y="510"/>
                  <a:pt x="84" y="516"/>
                  <a:pt x="87" y="523"/>
                </a:cubicBezTo>
                <a:cubicBezTo>
                  <a:pt x="31" y="555"/>
                  <a:pt x="31" y="555"/>
                  <a:pt x="31" y="555"/>
                </a:cubicBezTo>
                <a:cubicBezTo>
                  <a:pt x="80" y="639"/>
                  <a:pt x="80" y="639"/>
                  <a:pt x="80" y="639"/>
                </a:cubicBezTo>
                <a:cubicBezTo>
                  <a:pt x="135" y="607"/>
                  <a:pt x="135" y="607"/>
                  <a:pt x="135" y="607"/>
                </a:cubicBezTo>
                <a:cubicBezTo>
                  <a:pt x="140" y="612"/>
                  <a:pt x="144" y="617"/>
                  <a:pt x="148" y="622"/>
                </a:cubicBezTo>
                <a:cubicBezTo>
                  <a:pt x="107" y="671"/>
                  <a:pt x="107" y="671"/>
                  <a:pt x="107" y="671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223" y="685"/>
                  <a:pt x="223" y="685"/>
                  <a:pt x="223" y="685"/>
                </a:cubicBezTo>
                <a:cubicBezTo>
                  <a:pt x="228" y="688"/>
                  <a:pt x="234" y="692"/>
                  <a:pt x="240" y="695"/>
                </a:cubicBezTo>
                <a:cubicBezTo>
                  <a:pt x="218" y="755"/>
                  <a:pt x="218" y="755"/>
                  <a:pt x="218" y="755"/>
                </a:cubicBezTo>
                <a:cubicBezTo>
                  <a:pt x="310" y="788"/>
                  <a:pt x="310" y="788"/>
                  <a:pt x="310" y="788"/>
                </a:cubicBezTo>
                <a:cubicBezTo>
                  <a:pt x="331" y="728"/>
                  <a:pt x="331" y="728"/>
                  <a:pt x="331" y="728"/>
                </a:cubicBezTo>
                <a:cubicBezTo>
                  <a:pt x="338" y="729"/>
                  <a:pt x="345" y="731"/>
                  <a:pt x="351" y="731"/>
                </a:cubicBezTo>
                <a:cubicBezTo>
                  <a:pt x="351" y="796"/>
                  <a:pt x="351" y="796"/>
                  <a:pt x="351" y="796"/>
                </a:cubicBezTo>
                <a:cubicBezTo>
                  <a:pt x="448" y="796"/>
                  <a:pt x="448" y="796"/>
                  <a:pt x="448" y="796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55" y="731"/>
                  <a:pt x="462" y="729"/>
                  <a:pt x="468" y="728"/>
                </a:cubicBezTo>
                <a:cubicBezTo>
                  <a:pt x="490" y="788"/>
                  <a:pt x="490" y="788"/>
                  <a:pt x="490" y="788"/>
                </a:cubicBezTo>
                <a:cubicBezTo>
                  <a:pt x="582" y="755"/>
                  <a:pt x="582" y="755"/>
                  <a:pt x="582" y="755"/>
                </a:cubicBezTo>
                <a:cubicBezTo>
                  <a:pt x="560" y="695"/>
                  <a:pt x="560" y="695"/>
                  <a:pt x="560" y="695"/>
                </a:cubicBezTo>
                <a:cubicBezTo>
                  <a:pt x="566" y="692"/>
                  <a:pt x="571" y="688"/>
                  <a:pt x="577" y="685"/>
                </a:cubicBezTo>
                <a:cubicBezTo>
                  <a:pt x="618" y="734"/>
                  <a:pt x="618" y="734"/>
                  <a:pt x="618" y="734"/>
                </a:cubicBezTo>
                <a:cubicBezTo>
                  <a:pt x="693" y="671"/>
                  <a:pt x="693" y="671"/>
                  <a:pt x="693" y="671"/>
                </a:cubicBezTo>
                <a:cubicBezTo>
                  <a:pt x="651" y="622"/>
                  <a:pt x="651" y="622"/>
                  <a:pt x="651" y="622"/>
                </a:cubicBezTo>
                <a:cubicBezTo>
                  <a:pt x="656" y="617"/>
                  <a:pt x="660" y="612"/>
                  <a:pt x="664" y="607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69" y="555"/>
                  <a:pt x="769" y="555"/>
                  <a:pt x="769" y="555"/>
                </a:cubicBezTo>
                <a:cubicBezTo>
                  <a:pt x="713" y="523"/>
                  <a:pt x="713" y="523"/>
                  <a:pt x="713" y="523"/>
                </a:cubicBezTo>
                <a:cubicBezTo>
                  <a:pt x="715" y="516"/>
                  <a:pt x="718" y="510"/>
                  <a:pt x="720" y="504"/>
                </a:cubicBezTo>
                <a:cubicBezTo>
                  <a:pt x="783" y="515"/>
                  <a:pt x="783" y="515"/>
                  <a:pt x="783" y="515"/>
                </a:cubicBezTo>
                <a:cubicBezTo>
                  <a:pt x="800" y="419"/>
                  <a:pt x="800" y="419"/>
                  <a:pt x="800" y="419"/>
                </a:cubicBezTo>
                <a:cubicBezTo>
                  <a:pt x="737" y="408"/>
                  <a:pt x="737" y="408"/>
                  <a:pt x="737" y="408"/>
                </a:cubicBezTo>
                <a:cubicBezTo>
                  <a:pt x="737" y="405"/>
                  <a:pt x="737" y="401"/>
                  <a:pt x="737" y="398"/>
                </a:cubicBezTo>
                <a:cubicBezTo>
                  <a:pt x="737" y="395"/>
                  <a:pt x="737" y="391"/>
                  <a:pt x="737" y="388"/>
                </a:cubicBezTo>
                <a:cubicBezTo>
                  <a:pt x="800" y="377"/>
                  <a:pt x="800" y="377"/>
                  <a:pt x="800" y="377"/>
                </a:cubicBezTo>
                <a:cubicBezTo>
                  <a:pt x="783" y="281"/>
                  <a:pt x="783" y="281"/>
                  <a:pt x="783" y="281"/>
                </a:cubicBezTo>
                <a:lnTo>
                  <a:pt x="720" y="292"/>
                </a:lnTo>
                <a:close/>
                <a:moveTo>
                  <a:pt x="674" y="398"/>
                </a:moveTo>
                <a:cubicBezTo>
                  <a:pt x="674" y="549"/>
                  <a:pt x="551" y="672"/>
                  <a:pt x="400" y="672"/>
                </a:cubicBezTo>
                <a:cubicBezTo>
                  <a:pt x="248" y="672"/>
                  <a:pt x="126" y="549"/>
                  <a:pt x="126" y="398"/>
                </a:cubicBezTo>
                <a:cubicBezTo>
                  <a:pt x="126" y="247"/>
                  <a:pt x="248" y="124"/>
                  <a:pt x="400" y="124"/>
                </a:cubicBezTo>
                <a:cubicBezTo>
                  <a:pt x="551" y="124"/>
                  <a:pt x="674" y="247"/>
                  <a:pt x="674" y="398"/>
                </a:cubicBezTo>
                <a:close/>
              </a:path>
            </a:pathLst>
          </a:custGeom>
          <a:solidFill>
            <a:srgbClr val="0887ED"/>
          </a:solidFill>
          <a:ln w="285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75398" y="2053733"/>
            <a:ext cx="685800" cy="685800"/>
          </a:xfrm>
          <a:prstGeom prst="ellipse">
            <a:avLst/>
          </a:prstGeom>
          <a:noFill/>
          <a:ln w="28575" cap="flat" cmpd="sng" algn="ctr">
            <a:solidFill>
              <a:srgbClr val="0887ED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5769201" y="1264389"/>
            <a:ext cx="2358296" cy="89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阶段一</a:t>
            </a:r>
          </a:p>
          <a:p>
            <a:pPr lvl="0" defTabSz="685663">
              <a:spcBef>
                <a:spcPct val="20000"/>
              </a:spcBef>
              <a:defRPr/>
            </a:pPr>
            <a:r>
              <a:rPr lang="zh-CN" altLang="en-US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6534184" y="3760319"/>
            <a:ext cx="1926248" cy="89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阶段二</a:t>
            </a:r>
          </a:p>
          <a:p>
            <a:pPr lvl="0" defTabSz="685663">
              <a:spcBef>
                <a:spcPct val="20000"/>
              </a:spcBef>
              <a:defRPr/>
            </a:pPr>
            <a:r>
              <a:rPr lang="zh-CN" altLang="en-US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467544" y="1742371"/>
            <a:ext cx="1854240" cy="89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阶段三</a:t>
            </a:r>
          </a:p>
          <a:p>
            <a:pPr lvl="0" algn="r" defTabSz="685663">
              <a:spcBef>
                <a:spcPct val="20000"/>
              </a:spcBef>
              <a:defRPr/>
            </a:pPr>
            <a:r>
              <a:rPr lang="zh-CN" altLang="en-US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967943" y="3474190"/>
            <a:ext cx="2358296" cy="89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阶段四</a:t>
            </a:r>
          </a:p>
          <a:p>
            <a:pPr lvl="0" algn="r" defTabSz="685663">
              <a:spcBef>
                <a:spcPct val="20000"/>
              </a:spcBef>
              <a:defRPr/>
            </a:pPr>
            <a:r>
              <a:rPr lang="zh-CN" altLang="en-US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267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ľíḍè-Frame 2"/>
          <p:cNvSpPr/>
          <p:nvPr/>
        </p:nvSpPr>
        <p:spPr>
          <a:xfrm rot="18900000">
            <a:off x="4739549" y="2092663"/>
            <a:ext cx="808997" cy="808997"/>
          </a:xfrm>
          <a:prstGeom prst="frame">
            <a:avLst>
              <a:gd name="adj1" fmla="val 7164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9585" y="1456717"/>
            <a:ext cx="2069273" cy="2069273"/>
          </a:xfrm>
          <a:custGeom>
            <a:avLst/>
            <a:gdLst>
              <a:gd name="connsiteX0" fmla="*/ 1034637 w 2069273"/>
              <a:gd name="connsiteY0" fmla="*/ 0 h 2069273"/>
              <a:gd name="connsiteX1" fmla="*/ 2069273 w 2069273"/>
              <a:gd name="connsiteY1" fmla="*/ 1034637 h 2069273"/>
              <a:gd name="connsiteX2" fmla="*/ 1034637 w 2069273"/>
              <a:gd name="connsiteY2" fmla="*/ 2069273 h 2069273"/>
              <a:gd name="connsiteX3" fmla="*/ 0 w 2069273"/>
              <a:gd name="connsiteY3" fmla="*/ 1034637 h 206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9273" h="2069273">
                <a:moveTo>
                  <a:pt x="1034637" y="0"/>
                </a:moveTo>
                <a:lnTo>
                  <a:pt x="2069273" y="1034637"/>
                </a:lnTo>
                <a:lnTo>
                  <a:pt x="1034637" y="2069273"/>
                </a:lnTo>
                <a:lnTo>
                  <a:pt x="0" y="1034637"/>
                </a:lnTo>
                <a:close/>
              </a:path>
            </a:pathLst>
          </a:custGeom>
        </p:spPr>
      </p:pic>
      <p:sp>
        <p:nvSpPr>
          <p:cNvPr id="4" name="íṩľíḍè-Frame 3"/>
          <p:cNvSpPr/>
          <p:nvPr/>
        </p:nvSpPr>
        <p:spPr>
          <a:xfrm rot="18900000">
            <a:off x="3595455" y="2092663"/>
            <a:ext cx="808997" cy="808997"/>
          </a:xfrm>
          <a:prstGeom prst="frame">
            <a:avLst>
              <a:gd name="adj1" fmla="val 7164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7356" y="1451161"/>
            <a:ext cx="2091998" cy="2092000"/>
          </a:xfrm>
          <a:custGeom>
            <a:avLst/>
            <a:gdLst>
              <a:gd name="connsiteX0" fmla="*/ 1188950 w 2377901"/>
              <a:gd name="connsiteY0" fmla="*/ 0 h 2377902"/>
              <a:gd name="connsiteX1" fmla="*/ 2377901 w 2377901"/>
              <a:gd name="connsiteY1" fmla="*/ 1188951 h 2377902"/>
              <a:gd name="connsiteX2" fmla="*/ 1188950 w 2377901"/>
              <a:gd name="connsiteY2" fmla="*/ 2377902 h 2377902"/>
              <a:gd name="connsiteX3" fmla="*/ 0 w 2377901"/>
              <a:gd name="connsiteY3" fmla="*/ 1188951 h 2377902"/>
              <a:gd name="connsiteX4" fmla="*/ 1188950 w 2377901"/>
              <a:gd name="connsiteY4" fmla="*/ 0 h 237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7901" h="2377902">
                <a:moveTo>
                  <a:pt x="1188950" y="0"/>
                </a:moveTo>
                <a:lnTo>
                  <a:pt x="2377901" y="1188951"/>
                </a:lnTo>
                <a:lnTo>
                  <a:pt x="1188950" y="2377902"/>
                </a:lnTo>
                <a:lnTo>
                  <a:pt x="0" y="1188951"/>
                </a:lnTo>
                <a:lnTo>
                  <a:pt x="1188950" y="0"/>
                </a:lnTo>
                <a:close/>
              </a:path>
            </a:pathLst>
          </a:custGeom>
        </p:spPr>
      </p:pic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íṩľíḍè-Oval 21"/>
          <p:cNvSpPr/>
          <p:nvPr/>
        </p:nvSpPr>
        <p:spPr>
          <a:xfrm>
            <a:off x="2655941" y="1751911"/>
            <a:ext cx="499346" cy="499343"/>
          </a:xfrm>
          <a:prstGeom prst="ellipse">
            <a:avLst/>
          </a:prstGeom>
          <a:solidFill>
            <a:srgbClr val="0887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8" name="íṩľíḍè-Freeform 70"/>
          <p:cNvSpPr>
            <a:spLocks noEditPoints="1"/>
          </p:cNvSpPr>
          <p:nvPr/>
        </p:nvSpPr>
        <p:spPr bwMode="auto">
          <a:xfrm>
            <a:off x="2790821" y="1891016"/>
            <a:ext cx="229586" cy="22113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16000" tIns="68562" rIns="137124" bIns="68562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1257">
              <a:lnSpc>
                <a:spcPct val="150000"/>
              </a:lnSpc>
            </a:pPr>
            <a:endParaRPr lang="en-GB" sz="26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íṩľíḍè-Oval 19"/>
          <p:cNvSpPr/>
          <p:nvPr/>
        </p:nvSpPr>
        <p:spPr>
          <a:xfrm>
            <a:off x="5988714" y="1751911"/>
            <a:ext cx="499346" cy="499343"/>
          </a:xfrm>
          <a:prstGeom prst="ellipse">
            <a:avLst/>
          </a:prstGeom>
          <a:solidFill>
            <a:srgbClr val="8BC44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0" name="íṩľíḍè-university7"/>
          <p:cNvSpPr>
            <a:spLocks/>
          </p:cNvSpPr>
          <p:nvPr/>
        </p:nvSpPr>
        <p:spPr bwMode="auto">
          <a:xfrm>
            <a:off x="6123594" y="1891016"/>
            <a:ext cx="229586" cy="22113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1" name="íṩľíḍè-Oval 17"/>
          <p:cNvSpPr/>
          <p:nvPr/>
        </p:nvSpPr>
        <p:spPr>
          <a:xfrm>
            <a:off x="3189111" y="3133725"/>
            <a:ext cx="499346" cy="499343"/>
          </a:xfrm>
          <a:prstGeom prst="ellipse">
            <a:avLst/>
          </a:prstGeom>
          <a:solidFill>
            <a:srgbClr val="8BC44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2" name="íṩľíḍè-Freeform 428"/>
          <p:cNvSpPr>
            <a:spLocks/>
          </p:cNvSpPr>
          <p:nvPr/>
        </p:nvSpPr>
        <p:spPr bwMode="auto">
          <a:xfrm>
            <a:off x="3323991" y="3272830"/>
            <a:ext cx="229586" cy="22113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24" tIns="68562" rIns="137124" bIns="68562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399">
              <a:cs typeface="+mn-ea"/>
              <a:sym typeface="+mn-lt"/>
            </a:endParaRPr>
          </a:p>
        </p:txBody>
      </p:sp>
      <p:sp>
        <p:nvSpPr>
          <p:cNvPr id="13" name="íṩľíḍè-Oval 15"/>
          <p:cNvSpPr/>
          <p:nvPr/>
        </p:nvSpPr>
        <p:spPr>
          <a:xfrm>
            <a:off x="5455545" y="3133725"/>
            <a:ext cx="499346" cy="499343"/>
          </a:xfrm>
          <a:prstGeom prst="ellipse">
            <a:avLst/>
          </a:prstGeom>
          <a:solidFill>
            <a:srgbClr val="FF7A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4" name="íṩľíḍè-AutoShape 75"/>
          <p:cNvSpPr>
            <a:spLocks/>
          </p:cNvSpPr>
          <p:nvPr/>
        </p:nvSpPr>
        <p:spPr bwMode="auto">
          <a:xfrm>
            <a:off x="5590425" y="3272830"/>
            <a:ext cx="229586" cy="22113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1416" tIns="91416" rIns="91416" bIns="91416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4799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1149" y="1398672"/>
            <a:ext cx="1938791" cy="944170"/>
            <a:chOff x="5406503" y="1795041"/>
            <a:chExt cx="2585055" cy="1258893"/>
          </a:xfrm>
        </p:grpSpPr>
        <p:sp>
          <p:nvSpPr>
            <p:cNvPr id="16" name="矩形 15"/>
            <p:cNvSpPr/>
            <p:nvPr/>
          </p:nvSpPr>
          <p:spPr>
            <a:xfrm>
              <a:off x="5406503" y="2266026"/>
              <a:ext cx="2585055" cy="7879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794675" y="1795041"/>
              <a:ext cx="2084387" cy="5384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3190" y="3290510"/>
            <a:ext cx="1938791" cy="948352"/>
            <a:chOff x="5152006" y="1864872"/>
            <a:chExt cx="2585055" cy="1264469"/>
          </a:xfrm>
        </p:grpSpPr>
        <p:sp>
          <p:nvSpPr>
            <p:cNvPr id="19" name="矩形 18"/>
            <p:cNvSpPr/>
            <p:nvPr/>
          </p:nvSpPr>
          <p:spPr>
            <a:xfrm>
              <a:off x="5152006" y="2341433"/>
              <a:ext cx="2585055" cy="7879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02341" y="1864872"/>
              <a:ext cx="2084387" cy="5663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</a:t>
              </a:r>
              <a:r>
                <a:rPr lang="zh-CN" altLang="en-US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题</a:t>
              </a:r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60061" y="1407996"/>
            <a:ext cx="1938791" cy="984556"/>
            <a:chOff x="5354322" y="1807473"/>
            <a:chExt cx="2585055" cy="1312741"/>
          </a:xfrm>
        </p:grpSpPr>
        <p:sp>
          <p:nvSpPr>
            <p:cNvPr id="22" name="矩形 21"/>
            <p:cNvSpPr/>
            <p:nvPr/>
          </p:nvSpPr>
          <p:spPr>
            <a:xfrm>
              <a:off x="5354322" y="2332306"/>
              <a:ext cx="2585055" cy="7879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447291" y="1807473"/>
              <a:ext cx="2084387" cy="5384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</a:t>
              </a:r>
              <a:r>
                <a:rPr lang="zh-CN" altLang="en-US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题</a:t>
              </a:r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54891" y="3245351"/>
            <a:ext cx="1938791" cy="987697"/>
            <a:chOff x="5480770" y="1804660"/>
            <a:chExt cx="2585055" cy="1316929"/>
          </a:xfrm>
        </p:grpSpPr>
        <p:sp>
          <p:nvSpPr>
            <p:cNvPr id="25" name="矩形 24"/>
            <p:cNvSpPr/>
            <p:nvPr/>
          </p:nvSpPr>
          <p:spPr>
            <a:xfrm>
              <a:off x="5480770" y="2333681"/>
              <a:ext cx="2585055" cy="7879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542287" y="1804660"/>
              <a:ext cx="2084387" cy="5384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</a:t>
              </a:r>
              <a:r>
                <a:rPr lang="zh-CN" altLang="en-US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题</a:t>
              </a:r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9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rot="16200000">
            <a:off x="2000249" y="-2000250"/>
            <a:ext cx="5143501" cy="9143999"/>
          </a:xfrm>
          <a:prstGeom prst="rect">
            <a:avLst/>
          </a:prstGeom>
          <a:gradFill flip="none" rotWithShape="1">
            <a:gsLst>
              <a:gs pos="49000">
                <a:srgbClr val="4CBFEE">
                  <a:alpha val="0"/>
                </a:srgbClr>
              </a:gs>
              <a:gs pos="0">
                <a:srgbClr val="0887ED"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0">
            <a:extLst>
              <a:ext uri="{FF2B5EF4-FFF2-40B4-BE49-F238E27FC236}">
                <a16:creationId xmlns="" xmlns:a16="http://schemas.microsoft.com/office/drawing/2014/main" id="{3A6B93A7-A4CE-4ED4-AFDF-A146C9B5EF86}"/>
              </a:ext>
            </a:extLst>
          </p:cNvPr>
          <p:cNvSpPr txBox="1"/>
          <p:nvPr/>
        </p:nvSpPr>
        <p:spPr>
          <a:xfrm>
            <a:off x="778151" y="-14805"/>
            <a:ext cx="4657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75000">
                      <a:srgbClr val="4CBFEE">
                        <a:alpha val="0"/>
                      </a:srgbClr>
                    </a:gs>
                    <a:gs pos="0">
                      <a:srgbClr val="0887ED">
                        <a:alpha val="2900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2021</a:t>
            </a:r>
            <a:endParaRPr lang="zh-CN" altLang="en-US" sz="13800" b="1" dirty="0">
              <a:gradFill flip="none" rotWithShape="1">
                <a:gsLst>
                  <a:gs pos="75000">
                    <a:srgbClr val="4CBFEE">
                      <a:alpha val="0"/>
                    </a:srgbClr>
                  </a:gs>
                  <a:gs pos="0">
                    <a:srgbClr val="0887ED">
                      <a:alpha val="2900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1744997"/>
            <a:ext cx="7491984" cy="1374424"/>
          </a:xfrm>
          <a:prstGeom prst="rect">
            <a:avLst/>
          </a:prstGeom>
          <a:gradFill flip="none" rotWithShape="1">
            <a:gsLst>
              <a:gs pos="100000">
                <a:srgbClr val="4CBFEE">
                  <a:alpha val="0"/>
                </a:srgbClr>
              </a:gs>
              <a:gs pos="0">
                <a:srgbClr val="0887E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1280" y="1168294"/>
            <a:ext cx="6522719" cy="3975206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2700528" y="1487424"/>
            <a:ext cx="4791456" cy="3511296"/>
          </a:xfrm>
          <a:custGeom>
            <a:avLst/>
            <a:gdLst>
              <a:gd name="connsiteX0" fmla="*/ 0 w 4791456"/>
              <a:gd name="connsiteY0" fmla="*/ 3511296 h 3511296"/>
              <a:gd name="connsiteX1" fmla="*/ 719328 w 4791456"/>
              <a:gd name="connsiteY1" fmla="*/ 3151632 h 3511296"/>
              <a:gd name="connsiteX2" fmla="*/ 1499616 w 4791456"/>
              <a:gd name="connsiteY2" fmla="*/ 2584704 h 3511296"/>
              <a:gd name="connsiteX3" fmla="*/ 2200656 w 4791456"/>
              <a:gd name="connsiteY3" fmla="*/ 1773936 h 3511296"/>
              <a:gd name="connsiteX4" fmla="*/ 2871216 w 4791456"/>
              <a:gd name="connsiteY4" fmla="*/ 1121664 h 3511296"/>
              <a:gd name="connsiteX5" fmla="*/ 3767328 w 4791456"/>
              <a:gd name="connsiteY5" fmla="*/ 682752 h 3511296"/>
              <a:gd name="connsiteX6" fmla="*/ 4791456 w 4791456"/>
              <a:gd name="connsiteY6" fmla="*/ 0 h 3511296"/>
              <a:gd name="connsiteX7" fmla="*/ 4791456 w 4791456"/>
              <a:gd name="connsiteY7" fmla="*/ 0 h 35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1456" h="3511296">
                <a:moveTo>
                  <a:pt x="0" y="3511296"/>
                </a:moveTo>
                <a:cubicBezTo>
                  <a:pt x="234696" y="3408680"/>
                  <a:pt x="469392" y="3306064"/>
                  <a:pt x="719328" y="3151632"/>
                </a:cubicBezTo>
                <a:cubicBezTo>
                  <a:pt x="969264" y="2997200"/>
                  <a:pt x="1252728" y="2814320"/>
                  <a:pt x="1499616" y="2584704"/>
                </a:cubicBezTo>
                <a:cubicBezTo>
                  <a:pt x="1746504" y="2355088"/>
                  <a:pt x="1972056" y="2017776"/>
                  <a:pt x="2200656" y="1773936"/>
                </a:cubicBezTo>
                <a:cubicBezTo>
                  <a:pt x="2429256" y="1530096"/>
                  <a:pt x="2610104" y="1303528"/>
                  <a:pt x="2871216" y="1121664"/>
                </a:cubicBezTo>
                <a:cubicBezTo>
                  <a:pt x="3132328" y="939800"/>
                  <a:pt x="3447288" y="869696"/>
                  <a:pt x="3767328" y="682752"/>
                </a:cubicBezTo>
                <a:cubicBezTo>
                  <a:pt x="4087368" y="495808"/>
                  <a:pt x="4791456" y="0"/>
                  <a:pt x="4791456" y="0"/>
                </a:cubicBezTo>
                <a:lnTo>
                  <a:pt x="4791456" y="0"/>
                </a:lnTo>
              </a:path>
            </a:pathLst>
          </a:custGeom>
          <a:noFill/>
          <a:ln w="25400">
            <a:gradFill flip="none" rotWithShape="1">
              <a:gsLst>
                <a:gs pos="43761">
                  <a:schemeClr val="bg1"/>
                </a:gs>
                <a:gs pos="2083">
                  <a:srgbClr val="FF7A60"/>
                </a:gs>
                <a:gs pos="78000">
                  <a:srgbClr val="4CBFEE"/>
                </a:gs>
                <a:gs pos="96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770127" y="1857900"/>
            <a:ext cx="5051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谢谢观看！</a:t>
            </a:r>
            <a:r>
              <a:rPr lang="en-US" altLang="zh-CN" sz="4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THX</a:t>
            </a:r>
            <a:endParaRPr lang="zh-CN" altLang="en-US" sz="4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9" name="文本框 27">
            <a:extLst>
              <a:ext uri="{FF2B5EF4-FFF2-40B4-BE49-F238E27FC236}">
                <a16:creationId xmlns="" xmlns:a16="http://schemas.microsoft.com/office/drawing/2014/main" id="{F8E23490-3A9F-4973-BF0F-FD1A381A3A60}"/>
              </a:ext>
            </a:extLst>
          </p:cNvPr>
          <p:cNvSpPr txBox="1"/>
          <p:nvPr/>
        </p:nvSpPr>
        <p:spPr>
          <a:xfrm>
            <a:off x="840811" y="2665002"/>
            <a:ext cx="3658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QUARTERLY WORK REPORT</a:t>
            </a:r>
            <a:endParaRPr lang="en-US" altLang="zh-CN" sz="11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="" xmlns:a16="http://schemas.microsoft.com/office/drawing/2014/main" id="{D2B7F1F5-3498-4E6D-AE48-8019F497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586" y="3439949"/>
            <a:ext cx="338215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@51PPT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模板网     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：营销中心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28096" y="454152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19861" y="3978109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4192" y="3190601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98206" y="2057370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02560" y="2526137"/>
            <a:ext cx="161923" cy="16192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iconfont-11253-5330160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454200" y="862187"/>
            <a:ext cx="609685" cy="541872"/>
          </a:xfrm>
          <a:custGeom>
            <a:avLst/>
            <a:gdLst>
              <a:gd name="T0" fmla="*/ 1480 w 10000"/>
              <a:gd name="T1" fmla="*/ 740 h 8888"/>
              <a:gd name="T2" fmla="*/ 1110 w 10000"/>
              <a:gd name="T3" fmla="*/ 1376 h 8888"/>
              <a:gd name="T4" fmla="*/ 1110 w 10000"/>
              <a:gd name="T5" fmla="*/ 8703 h 8888"/>
              <a:gd name="T6" fmla="*/ 1055 w 10000"/>
              <a:gd name="T7" fmla="*/ 8833 h 8888"/>
              <a:gd name="T8" fmla="*/ 925 w 10000"/>
              <a:gd name="T9" fmla="*/ 8888 h 8888"/>
              <a:gd name="T10" fmla="*/ 555 w 10000"/>
              <a:gd name="T11" fmla="*/ 8888 h 8888"/>
              <a:gd name="T12" fmla="*/ 425 w 10000"/>
              <a:gd name="T13" fmla="*/ 8833 h 8888"/>
              <a:gd name="T14" fmla="*/ 370 w 10000"/>
              <a:gd name="T15" fmla="*/ 8703 h 8888"/>
              <a:gd name="T16" fmla="*/ 370 w 10000"/>
              <a:gd name="T17" fmla="*/ 1377 h 8888"/>
              <a:gd name="T18" fmla="*/ 0 w 10000"/>
              <a:gd name="T19" fmla="*/ 740 h 8888"/>
              <a:gd name="T20" fmla="*/ 216 w 10000"/>
              <a:gd name="T21" fmla="*/ 217 h 8888"/>
              <a:gd name="T22" fmla="*/ 740 w 10000"/>
              <a:gd name="T23" fmla="*/ 0 h 8888"/>
              <a:gd name="T24" fmla="*/ 1264 w 10000"/>
              <a:gd name="T25" fmla="*/ 217 h 8888"/>
              <a:gd name="T26" fmla="*/ 1480 w 10000"/>
              <a:gd name="T27" fmla="*/ 740 h 8888"/>
              <a:gd name="T28" fmla="*/ 10000 w 10000"/>
              <a:gd name="T29" fmla="*/ 1112 h 8888"/>
              <a:gd name="T30" fmla="*/ 10000 w 10000"/>
              <a:gd name="T31" fmla="*/ 5528 h 8888"/>
              <a:gd name="T32" fmla="*/ 9929 w 10000"/>
              <a:gd name="T33" fmla="*/ 5750 h 8888"/>
              <a:gd name="T34" fmla="*/ 9700 w 10000"/>
              <a:gd name="T35" fmla="*/ 5910 h 8888"/>
              <a:gd name="T36" fmla="*/ 7564 w 10000"/>
              <a:gd name="T37" fmla="*/ 6582 h 8888"/>
              <a:gd name="T38" fmla="*/ 6849 w 10000"/>
              <a:gd name="T39" fmla="*/ 6454 h 8888"/>
              <a:gd name="T40" fmla="*/ 6221 w 10000"/>
              <a:gd name="T41" fmla="*/ 6176 h 8888"/>
              <a:gd name="T42" fmla="*/ 5552 w 10000"/>
              <a:gd name="T43" fmla="*/ 5899 h 8888"/>
              <a:gd name="T44" fmla="*/ 4727 w 10000"/>
              <a:gd name="T45" fmla="*/ 5771 h 8888"/>
              <a:gd name="T46" fmla="*/ 2042 w 10000"/>
              <a:gd name="T47" fmla="*/ 6616 h 8888"/>
              <a:gd name="T48" fmla="*/ 1851 w 10000"/>
              <a:gd name="T49" fmla="*/ 6669 h 8888"/>
              <a:gd name="T50" fmla="*/ 1591 w 10000"/>
              <a:gd name="T51" fmla="*/ 6559 h 8888"/>
              <a:gd name="T52" fmla="*/ 1481 w 10000"/>
              <a:gd name="T53" fmla="*/ 6299 h 8888"/>
              <a:gd name="T54" fmla="*/ 1481 w 10000"/>
              <a:gd name="T55" fmla="*/ 2003 h 8888"/>
              <a:gd name="T56" fmla="*/ 1660 w 10000"/>
              <a:gd name="T57" fmla="*/ 1684 h 8888"/>
              <a:gd name="T58" fmla="*/ 2117 w 10000"/>
              <a:gd name="T59" fmla="*/ 1435 h 8888"/>
              <a:gd name="T60" fmla="*/ 4555 w 10000"/>
              <a:gd name="T61" fmla="*/ 740 h 8888"/>
              <a:gd name="T62" fmla="*/ 5712 w 10000"/>
              <a:gd name="T63" fmla="*/ 908 h 8888"/>
              <a:gd name="T64" fmla="*/ 6980 w 10000"/>
              <a:gd name="T65" fmla="*/ 1417 h 8888"/>
              <a:gd name="T66" fmla="*/ 7489 w 10000"/>
              <a:gd name="T67" fmla="*/ 1527 h 8888"/>
              <a:gd name="T68" fmla="*/ 8169 w 10000"/>
              <a:gd name="T69" fmla="*/ 1405 h 8888"/>
              <a:gd name="T70" fmla="*/ 8805 w 10000"/>
              <a:gd name="T71" fmla="*/ 1134 h 8888"/>
              <a:gd name="T72" fmla="*/ 9314 w 10000"/>
              <a:gd name="T73" fmla="*/ 863 h 8888"/>
              <a:gd name="T74" fmla="*/ 9629 w 10000"/>
              <a:gd name="T75" fmla="*/ 742 h 8888"/>
              <a:gd name="T76" fmla="*/ 9889 w 10000"/>
              <a:gd name="T77" fmla="*/ 852 h 8888"/>
              <a:gd name="T78" fmla="*/ 10000 w 10000"/>
              <a:gd name="T79" fmla="*/ 1112 h 8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00" h="8888">
                <a:moveTo>
                  <a:pt x="1480" y="740"/>
                </a:moveTo>
                <a:cubicBezTo>
                  <a:pt x="1480" y="1018"/>
                  <a:pt x="1358" y="1230"/>
                  <a:pt x="1110" y="1376"/>
                </a:cubicBezTo>
                <a:lnTo>
                  <a:pt x="1110" y="8703"/>
                </a:lnTo>
                <a:cubicBezTo>
                  <a:pt x="1110" y="8753"/>
                  <a:pt x="1091" y="8797"/>
                  <a:pt x="1055" y="8833"/>
                </a:cubicBezTo>
                <a:cubicBezTo>
                  <a:pt x="1019" y="8869"/>
                  <a:pt x="975" y="8888"/>
                  <a:pt x="925" y="8888"/>
                </a:cubicBezTo>
                <a:lnTo>
                  <a:pt x="555" y="8888"/>
                </a:lnTo>
                <a:cubicBezTo>
                  <a:pt x="505" y="8888"/>
                  <a:pt x="461" y="8869"/>
                  <a:pt x="425" y="8833"/>
                </a:cubicBezTo>
                <a:cubicBezTo>
                  <a:pt x="389" y="8797"/>
                  <a:pt x="370" y="8753"/>
                  <a:pt x="370" y="8703"/>
                </a:cubicBezTo>
                <a:lnTo>
                  <a:pt x="370" y="1377"/>
                </a:lnTo>
                <a:cubicBezTo>
                  <a:pt x="123" y="1230"/>
                  <a:pt x="0" y="1018"/>
                  <a:pt x="0" y="740"/>
                </a:cubicBezTo>
                <a:cubicBezTo>
                  <a:pt x="0" y="535"/>
                  <a:pt x="71" y="362"/>
                  <a:pt x="216" y="217"/>
                </a:cubicBezTo>
                <a:cubicBezTo>
                  <a:pt x="361" y="72"/>
                  <a:pt x="535" y="0"/>
                  <a:pt x="740" y="0"/>
                </a:cubicBezTo>
                <a:cubicBezTo>
                  <a:pt x="945" y="0"/>
                  <a:pt x="1119" y="71"/>
                  <a:pt x="1264" y="217"/>
                </a:cubicBezTo>
                <a:cubicBezTo>
                  <a:pt x="1409" y="362"/>
                  <a:pt x="1480" y="535"/>
                  <a:pt x="1480" y="740"/>
                </a:cubicBezTo>
                <a:close/>
                <a:moveTo>
                  <a:pt x="10000" y="1112"/>
                </a:moveTo>
                <a:lnTo>
                  <a:pt x="10000" y="5528"/>
                </a:lnTo>
                <a:cubicBezTo>
                  <a:pt x="10000" y="5624"/>
                  <a:pt x="9976" y="5698"/>
                  <a:pt x="9929" y="5750"/>
                </a:cubicBezTo>
                <a:cubicBezTo>
                  <a:pt x="9880" y="5803"/>
                  <a:pt x="9805" y="5855"/>
                  <a:pt x="9700" y="5910"/>
                </a:cubicBezTo>
                <a:cubicBezTo>
                  <a:pt x="8869" y="6358"/>
                  <a:pt x="8159" y="6582"/>
                  <a:pt x="7564" y="6582"/>
                </a:cubicBezTo>
                <a:cubicBezTo>
                  <a:pt x="7329" y="6582"/>
                  <a:pt x="7090" y="6539"/>
                  <a:pt x="6849" y="6454"/>
                </a:cubicBezTo>
                <a:cubicBezTo>
                  <a:pt x="6608" y="6369"/>
                  <a:pt x="6399" y="6276"/>
                  <a:pt x="6221" y="6176"/>
                </a:cubicBezTo>
                <a:cubicBezTo>
                  <a:pt x="6044" y="6076"/>
                  <a:pt x="5821" y="5984"/>
                  <a:pt x="5552" y="5899"/>
                </a:cubicBezTo>
                <a:cubicBezTo>
                  <a:pt x="5285" y="5814"/>
                  <a:pt x="5010" y="5771"/>
                  <a:pt x="4727" y="5771"/>
                </a:cubicBezTo>
                <a:cubicBezTo>
                  <a:pt x="3986" y="5771"/>
                  <a:pt x="3091" y="6053"/>
                  <a:pt x="2042" y="6616"/>
                </a:cubicBezTo>
                <a:cubicBezTo>
                  <a:pt x="1976" y="6651"/>
                  <a:pt x="1914" y="6669"/>
                  <a:pt x="1851" y="6669"/>
                </a:cubicBezTo>
                <a:cubicBezTo>
                  <a:pt x="1751" y="6669"/>
                  <a:pt x="1664" y="6633"/>
                  <a:pt x="1591" y="6559"/>
                </a:cubicBezTo>
                <a:cubicBezTo>
                  <a:pt x="1519" y="6487"/>
                  <a:pt x="1481" y="6398"/>
                  <a:pt x="1481" y="6299"/>
                </a:cubicBezTo>
                <a:lnTo>
                  <a:pt x="1481" y="2003"/>
                </a:lnTo>
                <a:cubicBezTo>
                  <a:pt x="1481" y="1880"/>
                  <a:pt x="1541" y="1773"/>
                  <a:pt x="1660" y="1684"/>
                </a:cubicBezTo>
                <a:cubicBezTo>
                  <a:pt x="1741" y="1630"/>
                  <a:pt x="1894" y="1548"/>
                  <a:pt x="2117" y="1435"/>
                </a:cubicBezTo>
                <a:cubicBezTo>
                  <a:pt x="3027" y="973"/>
                  <a:pt x="3840" y="740"/>
                  <a:pt x="4555" y="740"/>
                </a:cubicBezTo>
                <a:cubicBezTo>
                  <a:pt x="4967" y="740"/>
                  <a:pt x="5354" y="797"/>
                  <a:pt x="5712" y="908"/>
                </a:cubicBezTo>
                <a:cubicBezTo>
                  <a:pt x="6071" y="1020"/>
                  <a:pt x="6494" y="1189"/>
                  <a:pt x="6980" y="1417"/>
                </a:cubicBezTo>
                <a:cubicBezTo>
                  <a:pt x="7126" y="1489"/>
                  <a:pt x="7296" y="1527"/>
                  <a:pt x="7489" y="1527"/>
                </a:cubicBezTo>
                <a:cubicBezTo>
                  <a:pt x="7698" y="1527"/>
                  <a:pt x="7924" y="1487"/>
                  <a:pt x="8169" y="1405"/>
                </a:cubicBezTo>
                <a:cubicBezTo>
                  <a:pt x="8414" y="1324"/>
                  <a:pt x="8626" y="1234"/>
                  <a:pt x="8805" y="1134"/>
                </a:cubicBezTo>
                <a:cubicBezTo>
                  <a:pt x="8984" y="1034"/>
                  <a:pt x="9154" y="943"/>
                  <a:pt x="9314" y="863"/>
                </a:cubicBezTo>
                <a:cubicBezTo>
                  <a:pt x="9474" y="782"/>
                  <a:pt x="9579" y="742"/>
                  <a:pt x="9629" y="742"/>
                </a:cubicBezTo>
                <a:cubicBezTo>
                  <a:pt x="9729" y="742"/>
                  <a:pt x="9816" y="778"/>
                  <a:pt x="9889" y="852"/>
                </a:cubicBezTo>
                <a:cubicBezTo>
                  <a:pt x="9964" y="924"/>
                  <a:pt x="10000" y="1010"/>
                  <a:pt x="10000" y="1112"/>
                </a:cubicBezTo>
                <a:close/>
              </a:path>
            </a:pathLst>
          </a:custGeom>
          <a:solidFill>
            <a:srgbClr val="FF7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364451" y="1335025"/>
            <a:ext cx="265498" cy="265494"/>
          </a:xfrm>
          <a:prstGeom prst="ellipse">
            <a:avLst/>
          </a:prstGeom>
          <a:gradFill>
            <a:gsLst>
              <a:gs pos="0">
                <a:srgbClr val="FBCD5B"/>
              </a:gs>
              <a:gs pos="100000">
                <a:srgbClr val="FF7A60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" y="3119421"/>
            <a:ext cx="7491984" cy="107338"/>
          </a:xfrm>
          <a:prstGeom prst="rect">
            <a:avLst/>
          </a:prstGeom>
          <a:gradFill flip="none" rotWithShape="1">
            <a:gsLst>
              <a:gs pos="100000">
                <a:srgbClr val="4CBFEE">
                  <a:alpha val="0"/>
                </a:srgbClr>
              </a:gs>
              <a:gs pos="0">
                <a:srgbClr val="0887ED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035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8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8" grpId="0"/>
      <p:bldP spid="29" grpId="0"/>
      <p:bldP spid="35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0931" y="1986197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 fontScale="925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51PPT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模板网   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作品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85119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16200000">
            <a:off x="2000249" y="-2000250"/>
            <a:ext cx="5143501" cy="9143999"/>
          </a:xfrm>
          <a:prstGeom prst="rect">
            <a:avLst/>
          </a:prstGeom>
          <a:gradFill flip="none" rotWithShape="1">
            <a:gsLst>
              <a:gs pos="49000">
                <a:srgbClr val="4CBFEE">
                  <a:alpha val="0"/>
                </a:srgbClr>
              </a:gs>
              <a:gs pos="0">
                <a:srgbClr val="0887ED"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790" y="2443440"/>
            <a:ext cx="6111434" cy="2695719"/>
          </a:xfrm>
          <a:prstGeom prst="rect">
            <a:avLst/>
          </a:prstGeom>
        </p:spPr>
      </p:pic>
      <p:sp>
        <p:nvSpPr>
          <p:cNvPr id="35" name="文本框 20">
            <a:extLst>
              <a:ext uri="{FF2B5EF4-FFF2-40B4-BE49-F238E27FC236}">
                <a16:creationId xmlns="" xmlns:a16="http://schemas.microsoft.com/office/drawing/2014/main" id="{3A6B93A7-A4CE-4ED4-AFDF-A146C9B5EF86}"/>
              </a:ext>
            </a:extLst>
          </p:cNvPr>
          <p:cNvSpPr txBox="1"/>
          <p:nvPr/>
        </p:nvSpPr>
        <p:spPr>
          <a:xfrm>
            <a:off x="2243139" y="-364523"/>
            <a:ext cx="465772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gradFill flip="none" rotWithShape="1">
                  <a:gsLst>
                    <a:gs pos="92000">
                      <a:srgbClr val="4CBFEE">
                        <a:alpha val="0"/>
                      </a:srgbClr>
                    </a:gs>
                    <a:gs pos="0">
                      <a:srgbClr val="0887ED">
                        <a:alpha val="2900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28700" b="1" dirty="0">
              <a:gradFill flip="none" rotWithShape="1">
                <a:gsLst>
                  <a:gs pos="92000">
                    <a:srgbClr val="4CBFEE">
                      <a:alpha val="0"/>
                    </a:srgbClr>
                  </a:gs>
                  <a:gs pos="0">
                    <a:srgbClr val="0887ED">
                      <a:alpha val="2900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7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662050" y="1595878"/>
            <a:ext cx="7356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文本框 27">
            <a:extLst>
              <a:ext uri="{FF2B5EF4-FFF2-40B4-BE49-F238E27FC236}">
                <a16:creationId xmlns="" xmlns:a16="http://schemas.microsoft.com/office/drawing/2014/main" id="{F8E23490-3A9F-4973-BF0F-FD1A381A3A60}"/>
              </a:ext>
            </a:extLst>
          </p:cNvPr>
          <p:cNvSpPr txBox="1"/>
          <p:nvPr/>
        </p:nvSpPr>
        <p:spPr>
          <a:xfrm>
            <a:off x="1707154" y="2464757"/>
            <a:ext cx="5729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00243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16200000">
            <a:off x="2000249" y="-2000250"/>
            <a:ext cx="5143501" cy="9143999"/>
          </a:xfrm>
          <a:prstGeom prst="rect">
            <a:avLst/>
          </a:prstGeom>
          <a:gradFill flip="none" rotWithShape="1">
            <a:gsLst>
              <a:gs pos="49000">
                <a:srgbClr val="4CBFEE">
                  <a:alpha val="0"/>
                </a:srgbClr>
              </a:gs>
              <a:gs pos="0">
                <a:srgbClr val="0887ED"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790" y="2443440"/>
            <a:ext cx="6111434" cy="2695719"/>
          </a:xfrm>
          <a:prstGeom prst="rect">
            <a:avLst/>
          </a:prstGeom>
        </p:spPr>
      </p:pic>
      <p:sp>
        <p:nvSpPr>
          <p:cNvPr id="35" name="文本框 20">
            <a:extLst>
              <a:ext uri="{FF2B5EF4-FFF2-40B4-BE49-F238E27FC236}">
                <a16:creationId xmlns="" xmlns:a16="http://schemas.microsoft.com/office/drawing/2014/main" id="{3A6B93A7-A4CE-4ED4-AFDF-A146C9B5EF86}"/>
              </a:ext>
            </a:extLst>
          </p:cNvPr>
          <p:cNvSpPr txBox="1"/>
          <p:nvPr/>
        </p:nvSpPr>
        <p:spPr>
          <a:xfrm>
            <a:off x="2243139" y="-364523"/>
            <a:ext cx="465772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gradFill flip="none" rotWithShape="1">
                  <a:gsLst>
                    <a:gs pos="86000">
                      <a:srgbClr val="4CBFEE">
                        <a:alpha val="0"/>
                      </a:srgbClr>
                    </a:gs>
                    <a:gs pos="0">
                      <a:srgbClr val="0887ED">
                        <a:alpha val="2900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02</a:t>
            </a:r>
            <a:endParaRPr lang="zh-CN" altLang="en-US" sz="28700" b="1" dirty="0">
              <a:gradFill flip="none" rotWithShape="1">
                <a:gsLst>
                  <a:gs pos="86000">
                    <a:srgbClr val="4CBFEE">
                      <a:alpha val="0"/>
                    </a:srgbClr>
                  </a:gs>
                  <a:gs pos="0">
                    <a:srgbClr val="0887ED">
                      <a:alpha val="2900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662050" y="1595878"/>
            <a:ext cx="7356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文本框 27">
            <a:extLst>
              <a:ext uri="{FF2B5EF4-FFF2-40B4-BE49-F238E27FC236}">
                <a16:creationId xmlns="" xmlns:a16="http://schemas.microsoft.com/office/drawing/2014/main" id="{F8E23490-3A9F-4973-BF0F-FD1A381A3A60}"/>
              </a:ext>
            </a:extLst>
          </p:cNvPr>
          <p:cNvSpPr txBox="1"/>
          <p:nvPr/>
        </p:nvSpPr>
        <p:spPr>
          <a:xfrm>
            <a:off x="1707154" y="2464757"/>
            <a:ext cx="5729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965576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B28A455-7F24-483C-8E4D-0CF28E76E35E}"/>
              </a:ext>
            </a:extLst>
          </p:cNvPr>
          <p:cNvGrpSpPr/>
          <p:nvPr/>
        </p:nvGrpSpPr>
        <p:grpSpPr>
          <a:xfrm>
            <a:off x="863175" y="1305283"/>
            <a:ext cx="3084891" cy="2880773"/>
            <a:chOff x="383460" y="501445"/>
            <a:chExt cx="4263099" cy="5899356"/>
          </a:xfrm>
          <a:blipFill>
            <a:blip r:embed="rId4"/>
            <a:stretch>
              <a:fillRect/>
            </a:stretch>
          </a:blipFill>
        </p:grpSpPr>
        <p:sp>
          <p:nvSpPr>
            <p:cNvPr id="3" name="平行四边形 2">
              <a:extLst>
                <a:ext uri="{FF2B5EF4-FFF2-40B4-BE49-F238E27FC236}">
                  <a16:creationId xmlns="" xmlns:a16="http://schemas.microsoft.com/office/drawing/2014/main" id="{3FB8C20C-100C-427A-85CE-4D4B946CDBC8}"/>
                </a:ext>
              </a:extLst>
            </p:cNvPr>
            <p:cNvSpPr/>
            <p:nvPr/>
          </p:nvSpPr>
          <p:spPr>
            <a:xfrm>
              <a:off x="383460" y="1047135"/>
              <a:ext cx="2079522" cy="5176684"/>
            </a:xfrm>
            <a:prstGeom prst="parallelogram">
              <a:avLst>
                <a:gd name="adj" fmla="val 488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="" xmlns:a16="http://schemas.microsoft.com/office/drawing/2014/main" id="{F8D787D7-C39C-420D-8730-0768CAA4A8AA}"/>
                </a:ext>
              </a:extLst>
            </p:cNvPr>
            <p:cNvSpPr/>
            <p:nvPr/>
          </p:nvSpPr>
          <p:spPr>
            <a:xfrm>
              <a:off x="1600763" y="501445"/>
              <a:ext cx="2079522" cy="5176684"/>
            </a:xfrm>
            <a:prstGeom prst="parallelogram">
              <a:avLst>
                <a:gd name="adj" fmla="val 488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EFA2A952-914D-48DC-8AAC-B1EE191E742E}"/>
                </a:ext>
              </a:extLst>
            </p:cNvPr>
            <p:cNvSpPr/>
            <p:nvPr/>
          </p:nvSpPr>
          <p:spPr>
            <a:xfrm>
              <a:off x="2567037" y="1224117"/>
              <a:ext cx="2079522" cy="5176684"/>
            </a:xfrm>
            <a:prstGeom prst="parallelogram">
              <a:avLst>
                <a:gd name="adj" fmla="val 488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sp>
        <p:nvSpPr>
          <p:cNvPr id="17" name="ïšḻïďê-Rectangle: Rounded Corners 119"/>
          <p:cNvSpPr/>
          <p:nvPr/>
        </p:nvSpPr>
        <p:spPr bwMode="auto">
          <a:xfrm>
            <a:off x="4386920" y="1505389"/>
            <a:ext cx="702001" cy="700994"/>
          </a:xfrm>
          <a:prstGeom prst="ellipse">
            <a:avLst/>
          </a:prstGeom>
          <a:solidFill>
            <a:srgbClr val="4CBFEE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013">
              <a:cs typeface="+mn-ea"/>
              <a:sym typeface="+mn-lt"/>
            </a:endParaRPr>
          </a:p>
        </p:txBody>
      </p:sp>
      <p:sp>
        <p:nvSpPr>
          <p:cNvPr id="19" name="ïšḻïďê-Rectangle: Rounded Corners 121"/>
          <p:cNvSpPr/>
          <p:nvPr/>
        </p:nvSpPr>
        <p:spPr bwMode="auto">
          <a:xfrm>
            <a:off x="4386921" y="2434157"/>
            <a:ext cx="702001" cy="700994"/>
          </a:xfrm>
          <a:prstGeom prst="ellipse">
            <a:avLst/>
          </a:prstGeom>
          <a:solidFill>
            <a:srgbClr val="0887E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013">
              <a:cs typeface="+mn-ea"/>
              <a:sym typeface="+mn-lt"/>
            </a:endParaRPr>
          </a:p>
        </p:txBody>
      </p:sp>
      <p:sp>
        <p:nvSpPr>
          <p:cNvPr id="21" name="ïšḻïďê-Rectangle: Rounded Corners 123"/>
          <p:cNvSpPr/>
          <p:nvPr/>
        </p:nvSpPr>
        <p:spPr bwMode="auto">
          <a:xfrm>
            <a:off x="4386920" y="3362924"/>
            <a:ext cx="702001" cy="700994"/>
          </a:xfrm>
          <a:prstGeom prst="ellipse">
            <a:avLst/>
          </a:prstGeom>
          <a:solidFill>
            <a:srgbClr val="AAAAAA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013">
              <a:cs typeface="+mn-ea"/>
              <a:sym typeface="+mn-lt"/>
            </a:endParaRPr>
          </a:p>
        </p:txBody>
      </p:sp>
      <p:grpSp>
        <p:nvGrpSpPr>
          <p:cNvPr id="22" name="Group 124"/>
          <p:cNvGrpSpPr/>
          <p:nvPr/>
        </p:nvGrpSpPr>
        <p:grpSpPr>
          <a:xfrm>
            <a:off x="4517937" y="1680234"/>
            <a:ext cx="432241" cy="351321"/>
            <a:chOff x="4325938" y="1771651"/>
            <a:chExt cx="347663" cy="282576"/>
          </a:xfrm>
          <a:solidFill>
            <a:schemeClr val="bg1"/>
          </a:solidFill>
        </p:grpSpPr>
        <p:sp>
          <p:nvSpPr>
            <p:cNvPr id="60" name="ïšḻïďê-Freeform: Shape 125"/>
            <p:cNvSpPr>
              <a:spLocks/>
            </p:cNvSpPr>
            <p:nvPr/>
          </p:nvSpPr>
          <p:spPr bwMode="auto">
            <a:xfrm>
              <a:off x="4325938" y="1985964"/>
              <a:ext cx="223838" cy="68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2"/>
                </a:cxn>
                <a:cxn ang="0">
                  <a:pos x="33" y="32"/>
                </a:cxn>
                <a:cxn ang="0">
                  <a:pos x="42" y="22"/>
                </a:cxn>
                <a:cxn ang="0">
                  <a:pos x="42" y="13"/>
                </a:cxn>
                <a:cxn ang="0">
                  <a:pos x="62" y="13"/>
                </a:cxn>
                <a:cxn ang="0">
                  <a:pos x="62" y="22"/>
                </a:cxn>
                <a:cxn ang="0">
                  <a:pos x="71" y="32"/>
                </a:cxn>
                <a:cxn ang="0">
                  <a:pos x="105" y="32"/>
                </a:cxn>
                <a:cxn ang="0">
                  <a:pos x="105" y="0"/>
                </a:cxn>
                <a:cxn ang="0">
                  <a:pos x="67" y="0"/>
                </a:cxn>
                <a:cxn ang="0">
                  <a:pos x="62" y="4"/>
                </a:cxn>
                <a:cxn ang="0">
                  <a:pos x="42" y="4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67" y="5"/>
                </a:cxn>
                <a:cxn ang="0">
                  <a:pos x="100" y="5"/>
                </a:cxn>
                <a:cxn ang="0">
                  <a:pos x="100" y="27"/>
                </a:cxn>
                <a:cxn ang="0">
                  <a:pos x="74" y="27"/>
                </a:cxn>
                <a:cxn ang="0">
                  <a:pos x="67" y="20"/>
                </a:cxn>
                <a:cxn ang="0">
                  <a:pos x="67" y="5"/>
                </a:cxn>
                <a:cxn ang="0">
                  <a:pos x="5" y="5"/>
                </a:cxn>
                <a:cxn ang="0">
                  <a:pos x="37" y="5"/>
                </a:cxn>
                <a:cxn ang="0">
                  <a:pos x="37" y="20"/>
                </a:cxn>
                <a:cxn ang="0">
                  <a:pos x="31" y="27"/>
                </a:cxn>
                <a:cxn ang="0">
                  <a:pos x="5" y="27"/>
                </a:cxn>
                <a:cxn ang="0">
                  <a:pos x="5" y="5"/>
                </a:cxn>
              </a:cxnLst>
              <a:rect l="0" t="0" r="r" b="b"/>
              <a:pathLst>
                <a:path w="105" h="3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4" y="0"/>
                    <a:pt x="62" y="2"/>
                    <a:pt x="6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0" y="0"/>
                    <a:pt x="38" y="0"/>
                  </a:cubicBezTo>
                  <a:lnTo>
                    <a:pt x="0" y="0"/>
                  </a:lnTo>
                  <a:close/>
                  <a:moveTo>
                    <a:pt x="67" y="5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7" y="20"/>
                    <a:pt x="67" y="20"/>
                    <a:pt x="67" y="20"/>
                  </a:cubicBezTo>
                  <a:lnTo>
                    <a:pt x="67" y="5"/>
                  </a:lnTo>
                  <a:close/>
                  <a:moveTo>
                    <a:pt x="5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5" y="27"/>
                    <a:pt x="5" y="27"/>
                    <a:pt x="5" y="27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1" name="ïšḻïďê-Freeform: Shape 126"/>
            <p:cNvSpPr>
              <a:spLocks/>
            </p:cNvSpPr>
            <p:nvPr/>
          </p:nvSpPr>
          <p:spPr bwMode="auto">
            <a:xfrm>
              <a:off x="4329113" y="1933576"/>
              <a:ext cx="44450" cy="4921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20" y="0"/>
                </a:cxn>
                <a:cxn ang="0">
                  <a:pos x="28" y="0"/>
                </a:cxn>
                <a:cxn ang="0">
                  <a:pos x="17" y="31"/>
                </a:cxn>
                <a:cxn ang="0">
                  <a:pos x="0" y="31"/>
                </a:cxn>
              </a:cxnLst>
              <a:rect l="0" t="0" r="r" b="b"/>
              <a:pathLst>
                <a:path w="28" h="31">
                  <a:moveTo>
                    <a:pt x="0" y="31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17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2" name="ïšḻïďê-Freeform: Shape 127"/>
            <p:cNvSpPr>
              <a:spLocks/>
            </p:cNvSpPr>
            <p:nvPr/>
          </p:nvSpPr>
          <p:spPr bwMode="auto">
            <a:xfrm>
              <a:off x="4518026" y="1771651"/>
              <a:ext cx="106363" cy="492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0" y="23"/>
                </a:cxn>
                <a:cxn ang="0">
                  <a:pos x="50" y="15"/>
                </a:cxn>
                <a:cxn ang="0">
                  <a:pos x="42" y="7"/>
                </a:cxn>
                <a:cxn ang="0">
                  <a:pos x="40" y="7"/>
                </a:cxn>
                <a:cxn ang="0">
                  <a:pos x="40" y="5"/>
                </a:cxn>
                <a:cxn ang="0">
                  <a:pos x="35" y="0"/>
                </a:cxn>
                <a:cxn ang="0">
                  <a:pos x="15" y="0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8" y="7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21" y="8"/>
                </a:cxn>
                <a:cxn ang="0">
                  <a:pos x="25" y="4"/>
                </a:cxn>
                <a:cxn ang="0">
                  <a:pos x="29" y="8"/>
                </a:cxn>
                <a:cxn ang="0">
                  <a:pos x="25" y="11"/>
                </a:cxn>
                <a:cxn ang="0">
                  <a:pos x="21" y="8"/>
                </a:cxn>
              </a:cxnLst>
              <a:rect l="0" t="0" r="r" b="b"/>
              <a:pathLst>
                <a:path w="50" h="23">
                  <a:moveTo>
                    <a:pt x="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1"/>
                    <a:pt x="47" y="7"/>
                    <a:pt x="4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7"/>
                    <a:pt x="0" y="11"/>
                    <a:pt x="0" y="15"/>
                  </a:cubicBezTo>
                  <a:lnTo>
                    <a:pt x="0" y="23"/>
                  </a:lnTo>
                  <a:close/>
                  <a:moveTo>
                    <a:pt x="21" y="8"/>
                  </a:moveTo>
                  <a:cubicBezTo>
                    <a:pt x="21" y="6"/>
                    <a:pt x="23" y="4"/>
                    <a:pt x="25" y="4"/>
                  </a:cubicBezTo>
                  <a:cubicBezTo>
                    <a:pt x="27" y="4"/>
                    <a:pt x="29" y="6"/>
                    <a:pt x="29" y="8"/>
                  </a:cubicBezTo>
                  <a:cubicBezTo>
                    <a:pt x="29" y="10"/>
                    <a:pt x="27" y="11"/>
                    <a:pt x="25" y="11"/>
                  </a:cubicBezTo>
                  <a:cubicBezTo>
                    <a:pt x="23" y="11"/>
                    <a:pt x="21" y="10"/>
                    <a:pt x="2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3" name="ïšḻïďê-Freeform: Shape 128"/>
            <p:cNvSpPr>
              <a:spLocks/>
            </p:cNvSpPr>
            <p:nvPr/>
          </p:nvSpPr>
          <p:spPr bwMode="auto">
            <a:xfrm>
              <a:off x="4502151" y="1933576"/>
              <a:ext cx="109538" cy="49213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69" y="8"/>
                </a:cxn>
                <a:cxn ang="0">
                  <a:pos x="69" y="15"/>
                </a:cxn>
                <a:cxn ang="0">
                  <a:pos x="18" y="15"/>
                </a:cxn>
                <a:cxn ang="0">
                  <a:pos x="29" y="31"/>
                </a:cxn>
                <a:cxn ang="0">
                  <a:pos x="10" y="31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18" y="15"/>
                </a:cxn>
                <a:cxn ang="0">
                  <a:pos x="18" y="8"/>
                </a:cxn>
              </a:cxnLst>
              <a:rect l="0" t="0" r="r" b="b"/>
              <a:pathLst>
                <a:path w="69" h="31">
                  <a:moveTo>
                    <a:pt x="18" y="8"/>
                  </a:moveTo>
                  <a:lnTo>
                    <a:pt x="69" y="8"/>
                  </a:lnTo>
                  <a:lnTo>
                    <a:pt x="69" y="15"/>
                  </a:lnTo>
                  <a:lnTo>
                    <a:pt x="18" y="15"/>
                  </a:lnTo>
                  <a:lnTo>
                    <a:pt x="29" y="31"/>
                  </a:lnTo>
                  <a:lnTo>
                    <a:pt x="10" y="31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15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4" name="ïšḻïďê-Rectangle 129"/>
            <p:cNvSpPr>
              <a:spLocks/>
            </p:cNvSpPr>
            <p:nvPr/>
          </p:nvSpPr>
          <p:spPr bwMode="auto">
            <a:xfrm>
              <a:off x="4532313" y="1858964"/>
              <a:ext cx="80963" cy="79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5" name="ïšḻïďê-Rectangle 130"/>
            <p:cNvSpPr>
              <a:spLocks/>
            </p:cNvSpPr>
            <p:nvPr/>
          </p:nvSpPr>
          <p:spPr bwMode="auto">
            <a:xfrm>
              <a:off x="4530726" y="1916114"/>
              <a:ext cx="80963" cy="111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6" name="ïšḻïďê-Rectangle 131"/>
            <p:cNvSpPr>
              <a:spLocks/>
            </p:cNvSpPr>
            <p:nvPr/>
          </p:nvSpPr>
          <p:spPr bwMode="auto">
            <a:xfrm>
              <a:off x="4532313" y="1885951"/>
              <a:ext cx="80963" cy="111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7" name="ïšḻïďê-Freeform: Shape 132"/>
            <p:cNvSpPr>
              <a:spLocks/>
            </p:cNvSpPr>
            <p:nvPr/>
          </p:nvSpPr>
          <p:spPr bwMode="auto">
            <a:xfrm>
              <a:off x="4468813" y="1801814"/>
              <a:ext cx="39688" cy="1746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3" y="13"/>
                </a:cxn>
                <a:cxn ang="0">
                  <a:pos x="13" y="82"/>
                </a:cxn>
                <a:cxn ang="0">
                  <a:pos x="0" y="82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19" y="0"/>
                </a:cxn>
                <a:cxn ang="0">
                  <a:pos x="19" y="1"/>
                </a:cxn>
                <a:cxn ang="0">
                  <a:pos x="19" y="13"/>
                </a:cxn>
              </a:cxnLst>
              <a:rect l="0" t="0" r="r" b="b"/>
              <a:pathLst>
                <a:path w="19" h="82">
                  <a:moveTo>
                    <a:pt x="19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lnTo>
                    <a:pt x="19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68" name="ïšḻïďê-Freeform: Shape 133"/>
            <p:cNvSpPr>
              <a:spLocks/>
            </p:cNvSpPr>
            <p:nvPr/>
          </p:nvSpPr>
          <p:spPr bwMode="auto">
            <a:xfrm>
              <a:off x="4557713" y="1801814"/>
              <a:ext cx="115888" cy="244475"/>
            </a:xfrm>
            <a:custGeom>
              <a:avLst/>
              <a:gdLst/>
              <a:ahLst/>
              <a:cxnLst>
                <a:cxn ang="0">
                  <a:pos x="41" y="13"/>
                </a:cxn>
                <a:cxn ang="0">
                  <a:pos x="35" y="13"/>
                </a:cxn>
                <a:cxn ang="0">
                  <a:pos x="35" y="1"/>
                </a:cxn>
                <a:cxn ang="0">
                  <a:pos x="35" y="0"/>
                </a:cxn>
                <a:cxn ang="0">
                  <a:pos x="47" y="0"/>
                </a:cxn>
                <a:cxn ang="0">
                  <a:pos x="54" y="8"/>
                </a:cxn>
                <a:cxn ang="0">
                  <a:pos x="54" y="108"/>
                </a:cxn>
                <a:cxn ang="0">
                  <a:pos x="47" y="115"/>
                </a:cxn>
                <a:cxn ang="0">
                  <a:pos x="0" y="115"/>
                </a:cxn>
                <a:cxn ang="0">
                  <a:pos x="0" y="103"/>
                </a:cxn>
                <a:cxn ang="0">
                  <a:pos x="41" y="103"/>
                </a:cxn>
                <a:cxn ang="0">
                  <a:pos x="41" y="13"/>
                </a:cxn>
              </a:cxnLst>
              <a:rect l="0" t="0" r="r" b="b"/>
              <a:pathLst>
                <a:path w="54" h="115">
                  <a:moveTo>
                    <a:pt x="41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4" y="4"/>
                    <a:pt x="54" y="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12"/>
                    <a:pt x="51" y="115"/>
                    <a:pt x="4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41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</p:grpSp>
      <p:grpSp>
        <p:nvGrpSpPr>
          <p:cNvPr id="24" name="Group 138"/>
          <p:cNvGrpSpPr/>
          <p:nvPr/>
        </p:nvGrpSpPr>
        <p:grpSpPr>
          <a:xfrm>
            <a:off x="4552476" y="2608995"/>
            <a:ext cx="363162" cy="351318"/>
            <a:chOff x="5761038" y="1744664"/>
            <a:chExt cx="292101" cy="282575"/>
          </a:xfrm>
          <a:solidFill>
            <a:schemeClr val="bg1"/>
          </a:solidFill>
        </p:grpSpPr>
        <p:sp>
          <p:nvSpPr>
            <p:cNvPr id="52" name="ïšḻïďê-Freeform: Shape 139"/>
            <p:cNvSpPr>
              <a:spLocks/>
            </p:cNvSpPr>
            <p:nvPr/>
          </p:nvSpPr>
          <p:spPr bwMode="auto">
            <a:xfrm>
              <a:off x="5975351" y="1946276"/>
              <a:ext cx="77788" cy="809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0"/>
                </a:cxn>
                <a:cxn ang="0">
                  <a:pos x="0" y="51"/>
                </a:cxn>
                <a:cxn ang="0">
                  <a:pos x="49" y="51"/>
                </a:cxn>
                <a:cxn ang="0">
                  <a:pos x="49" y="0"/>
                </a:cxn>
                <a:cxn ang="0">
                  <a:pos x="12" y="39"/>
                </a:cxn>
                <a:cxn ang="0">
                  <a:pos x="12" y="12"/>
                </a:cxn>
                <a:cxn ang="0">
                  <a:pos x="37" y="12"/>
                </a:cxn>
                <a:cxn ang="0">
                  <a:pos x="37" y="39"/>
                </a:cxn>
                <a:cxn ang="0">
                  <a:pos x="12" y="39"/>
                </a:cxn>
              </a:cxnLst>
              <a:rect l="0" t="0" r="r" b="b"/>
              <a:pathLst>
                <a:path w="49" h="51">
                  <a:moveTo>
                    <a:pt x="49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49" y="51"/>
                  </a:lnTo>
                  <a:lnTo>
                    <a:pt x="49" y="0"/>
                  </a:lnTo>
                  <a:close/>
                  <a:moveTo>
                    <a:pt x="12" y="39"/>
                  </a:moveTo>
                  <a:lnTo>
                    <a:pt x="12" y="12"/>
                  </a:lnTo>
                  <a:lnTo>
                    <a:pt x="37" y="12"/>
                  </a:lnTo>
                  <a:lnTo>
                    <a:pt x="37" y="39"/>
                  </a:lnTo>
                  <a:lnTo>
                    <a:pt x="1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3" name="ïšḻïďê-Freeform: Shape 140"/>
            <p:cNvSpPr>
              <a:spLocks/>
            </p:cNvSpPr>
            <p:nvPr/>
          </p:nvSpPr>
          <p:spPr bwMode="auto">
            <a:xfrm>
              <a:off x="5783263" y="1833564"/>
              <a:ext cx="244475" cy="104775"/>
            </a:xfrm>
            <a:custGeom>
              <a:avLst/>
              <a:gdLst/>
              <a:ahLst/>
              <a:cxnLst>
                <a:cxn ang="0">
                  <a:pos x="87" y="21"/>
                </a:cxn>
                <a:cxn ang="0">
                  <a:pos x="87" y="0"/>
                </a:cxn>
                <a:cxn ang="0">
                  <a:pos x="70" y="0"/>
                </a:cxn>
                <a:cxn ang="0">
                  <a:pos x="70" y="21"/>
                </a:cxn>
                <a:cxn ang="0">
                  <a:pos x="67" y="21"/>
                </a:cxn>
                <a:cxn ang="0">
                  <a:pos x="0" y="21"/>
                </a:cxn>
                <a:cxn ang="0">
                  <a:pos x="0" y="66"/>
                </a:cxn>
                <a:cxn ang="0">
                  <a:pos x="20" y="66"/>
                </a:cxn>
                <a:cxn ang="0">
                  <a:pos x="20" y="41"/>
                </a:cxn>
                <a:cxn ang="0">
                  <a:pos x="67" y="41"/>
                </a:cxn>
                <a:cxn ang="0">
                  <a:pos x="69" y="66"/>
                </a:cxn>
                <a:cxn ang="0">
                  <a:pos x="70" y="66"/>
                </a:cxn>
                <a:cxn ang="0">
                  <a:pos x="87" y="66"/>
                </a:cxn>
                <a:cxn ang="0">
                  <a:pos x="87" y="41"/>
                </a:cxn>
                <a:cxn ang="0">
                  <a:pos x="135" y="41"/>
                </a:cxn>
                <a:cxn ang="0">
                  <a:pos x="135" y="66"/>
                </a:cxn>
                <a:cxn ang="0">
                  <a:pos x="154" y="66"/>
                </a:cxn>
                <a:cxn ang="0">
                  <a:pos x="154" y="21"/>
                </a:cxn>
                <a:cxn ang="0">
                  <a:pos x="87" y="21"/>
                </a:cxn>
              </a:cxnLst>
              <a:rect l="0" t="0" r="r" b="b"/>
              <a:pathLst>
                <a:path w="154" h="66">
                  <a:moveTo>
                    <a:pt x="87" y="21"/>
                  </a:moveTo>
                  <a:lnTo>
                    <a:pt x="87" y="0"/>
                  </a:lnTo>
                  <a:lnTo>
                    <a:pt x="70" y="0"/>
                  </a:lnTo>
                  <a:lnTo>
                    <a:pt x="70" y="21"/>
                  </a:lnTo>
                  <a:lnTo>
                    <a:pt x="67" y="21"/>
                  </a:lnTo>
                  <a:lnTo>
                    <a:pt x="0" y="21"/>
                  </a:lnTo>
                  <a:lnTo>
                    <a:pt x="0" y="66"/>
                  </a:lnTo>
                  <a:lnTo>
                    <a:pt x="20" y="66"/>
                  </a:lnTo>
                  <a:lnTo>
                    <a:pt x="20" y="41"/>
                  </a:lnTo>
                  <a:lnTo>
                    <a:pt x="67" y="41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87" y="66"/>
                  </a:lnTo>
                  <a:lnTo>
                    <a:pt x="87" y="41"/>
                  </a:lnTo>
                  <a:lnTo>
                    <a:pt x="135" y="41"/>
                  </a:lnTo>
                  <a:lnTo>
                    <a:pt x="135" y="66"/>
                  </a:lnTo>
                  <a:lnTo>
                    <a:pt x="154" y="66"/>
                  </a:lnTo>
                  <a:lnTo>
                    <a:pt x="154" y="21"/>
                  </a:lnTo>
                  <a:lnTo>
                    <a:pt x="87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4" name="ïšḻïďê-Freeform: Shape 141"/>
            <p:cNvSpPr>
              <a:spLocks/>
            </p:cNvSpPr>
            <p:nvPr/>
          </p:nvSpPr>
          <p:spPr bwMode="auto">
            <a:xfrm>
              <a:off x="5864226" y="1946276"/>
              <a:ext cx="79375" cy="809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  <a:cxn ang="0">
                  <a:pos x="50" y="51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38" y="12"/>
                </a:cxn>
                <a:cxn ang="0">
                  <a:pos x="38" y="39"/>
                </a:cxn>
                <a:cxn ang="0">
                  <a:pos x="12" y="39"/>
                </a:cxn>
                <a:cxn ang="0">
                  <a:pos x="12" y="12"/>
                </a:cxn>
                <a:cxn ang="0">
                  <a:pos x="38" y="12"/>
                </a:cxn>
              </a:cxnLst>
              <a:rect l="0" t="0" r="r" b="b"/>
              <a:pathLst>
                <a:path w="50" h="51">
                  <a:moveTo>
                    <a:pt x="0" y="0"/>
                  </a:moveTo>
                  <a:lnTo>
                    <a:pt x="0" y="51"/>
                  </a:lnTo>
                  <a:lnTo>
                    <a:pt x="50" y="51"/>
                  </a:lnTo>
                  <a:lnTo>
                    <a:pt x="50" y="0"/>
                  </a:lnTo>
                  <a:lnTo>
                    <a:pt x="0" y="0"/>
                  </a:lnTo>
                  <a:close/>
                  <a:moveTo>
                    <a:pt x="38" y="12"/>
                  </a:moveTo>
                  <a:lnTo>
                    <a:pt x="38" y="39"/>
                  </a:lnTo>
                  <a:lnTo>
                    <a:pt x="12" y="39"/>
                  </a:lnTo>
                  <a:lnTo>
                    <a:pt x="12" y="12"/>
                  </a:lnTo>
                  <a:lnTo>
                    <a:pt x="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5" name="ïšḻïďê-Freeform: Shape 142"/>
            <p:cNvSpPr>
              <a:spLocks/>
            </p:cNvSpPr>
            <p:nvPr/>
          </p:nvSpPr>
          <p:spPr bwMode="auto">
            <a:xfrm>
              <a:off x="5761038" y="1946276"/>
              <a:ext cx="77788" cy="809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  <a:cxn ang="0">
                  <a:pos x="49" y="5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37" y="12"/>
                </a:cxn>
                <a:cxn ang="0">
                  <a:pos x="37" y="39"/>
                </a:cxn>
                <a:cxn ang="0">
                  <a:pos x="12" y="39"/>
                </a:cxn>
                <a:cxn ang="0">
                  <a:pos x="12" y="12"/>
                </a:cxn>
                <a:cxn ang="0">
                  <a:pos x="37" y="12"/>
                </a:cxn>
              </a:cxnLst>
              <a:rect l="0" t="0" r="r" b="b"/>
              <a:pathLst>
                <a:path w="49" h="51">
                  <a:moveTo>
                    <a:pt x="0" y="0"/>
                  </a:moveTo>
                  <a:lnTo>
                    <a:pt x="0" y="51"/>
                  </a:lnTo>
                  <a:lnTo>
                    <a:pt x="49" y="51"/>
                  </a:lnTo>
                  <a:lnTo>
                    <a:pt x="49" y="0"/>
                  </a:lnTo>
                  <a:lnTo>
                    <a:pt x="0" y="0"/>
                  </a:lnTo>
                  <a:close/>
                  <a:moveTo>
                    <a:pt x="37" y="12"/>
                  </a:moveTo>
                  <a:lnTo>
                    <a:pt x="37" y="39"/>
                  </a:lnTo>
                  <a:lnTo>
                    <a:pt x="12" y="39"/>
                  </a:lnTo>
                  <a:lnTo>
                    <a:pt x="12" y="12"/>
                  </a:lnTo>
                  <a:lnTo>
                    <a:pt x="37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6" name="ïšḻïďê-Freeform: Shape 143"/>
            <p:cNvSpPr>
              <a:spLocks/>
            </p:cNvSpPr>
            <p:nvPr/>
          </p:nvSpPr>
          <p:spPr bwMode="auto">
            <a:xfrm>
              <a:off x="5868988" y="1744664"/>
              <a:ext cx="76200" cy="809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  <a:cxn ang="0">
                  <a:pos x="48" y="51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36" y="12"/>
                </a:cxn>
                <a:cxn ang="0">
                  <a:pos x="36" y="39"/>
                </a:cxn>
                <a:cxn ang="0">
                  <a:pos x="12" y="39"/>
                </a:cxn>
                <a:cxn ang="0">
                  <a:pos x="12" y="12"/>
                </a:cxn>
                <a:cxn ang="0">
                  <a:pos x="36" y="12"/>
                </a:cxn>
              </a:cxnLst>
              <a:rect l="0" t="0" r="r" b="b"/>
              <a:pathLst>
                <a:path w="48" h="51">
                  <a:moveTo>
                    <a:pt x="0" y="0"/>
                  </a:moveTo>
                  <a:lnTo>
                    <a:pt x="0" y="51"/>
                  </a:lnTo>
                  <a:lnTo>
                    <a:pt x="48" y="51"/>
                  </a:lnTo>
                  <a:lnTo>
                    <a:pt x="48" y="0"/>
                  </a:lnTo>
                  <a:lnTo>
                    <a:pt x="0" y="0"/>
                  </a:lnTo>
                  <a:close/>
                  <a:moveTo>
                    <a:pt x="36" y="12"/>
                  </a:moveTo>
                  <a:lnTo>
                    <a:pt x="36" y="39"/>
                  </a:lnTo>
                  <a:lnTo>
                    <a:pt x="12" y="39"/>
                  </a:lnTo>
                  <a:lnTo>
                    <a:pt x="12" y="12"/>
                  </a:lnTo>
                  <a:lnTo>
                    <a:pt x="3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</p:grpSp>
      <p:grpSp>
        <p:nvGrpSpPr>
          <p:cNvPr id="25" name="Group 144"/>
          <p:cNvGrpSpPr/>
          <p:nvPr/>
        </p:nvGrpSpPr>
        <p:grpSpPr>
          <a:xfrm>
            <a:off x="4541439" y="3520803"/>
            <a:ext cx="385237" cy="385236"/>
            <a:chOff x="6448426" y="450851"/>
            <a:chExt cx="269875" cy="269875"/>
          </a:xfrm>
          <a:solidFill>
            <a:schemeClr val="bg1"/>
          </a:solidFill>
        </p:grpSpPr>
        <p:sp>
          <p:nvSpPr>
            <p:cNvPr id="49" name="ïšḻïďê-Freeform: Shape 145"/>
            <p:cNvSpPr>
              <a:spLocks/>
            </p:cNvSpPr>
            <p:nvPr/>
          </p:nvSpPr>
          <p:spPr bwMode="auto">
            <a:xfrm>
              <a:off x="6448426" y="450851"/>
              <a:ext cx="269875" cy="269875"/>
            </a:xfrm>
            <a:custGeom>
              <a:avLst/>
              <a:gdLst/>
              <a:ahLst/>
              <a:cxnLst>
                <a:cxn ang="0">
                  <a:pos x="64" y="127"/>
                </a:cxn>
                <a:cxn ang="0">
                  <a:pos x="127" y="64"/>
                </a:cxn>
                <a:cxn ang="0">
                  <a:pos x="64" y="0"/>
                </a:cxn>
                <a:cxn ang="0">
                  <a:pos x="0" y="64"/>
                </a:cxn>
                <a:cxn ang="0">
                  <a:pos x="64" y="127"/>
                </a:cxn>
                <a:cxn ang="0">
                  <a:pos x="64" y="13"/>
                </a:cxn>
                <a:cxn ang="0">
                  <a:pos x="115" y="64"/>
                </a:cxn>
                <a:cxn ang="0">
                  <a:pos x="64" y="115"/>
                </a:cxn>
                <a:cxn ang="0">
                  <a:pos x="13" y="64"/>
                </a:cxn>
                <a:cxn ang="0">
                  <a:pos x="64" y="13"/>
                </a:cxn>
              </a:cxnLst>
              <a:rect l="0" t="0" r="r" b="b"/>
              <a:pathLst>
                <a:path w="127" h="127">
                  <a:moveTo>
                    <a:pt x="64" y="127"/>
                  </a:moveTo>
                  <a:cubicBezTo>
                    <a:pt x="99" y="127"/>
                    <a:pt x="127" y="99"/>
                    <a:pt x="127" y="64"/>
                  </a:cubicBezTo>
                  <a:cubicBezTo>
                    <a:pt x="127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13"/>
                  </a:move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5"/>
                    <a:pt x="64" y="115"/>
                  </a:cubicBezTo>
                  <a:cubicBezTo>
                    <a:pt x="36" y="115"/>
                    <a:pt x="13" y="92"/>
                    <a:pt x="13" y="64"/>
                  </a:cubicBezTo>
                  <a:cubicBezTo>
                    <a:pt x="13" y="36"/>
                    <a:pt x="36" y="13"/>
                    <a:pt x="64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0" name="ïšḻïďê-Freeform: Shape 146"/>
            <p:cNvSpPr>
              <a:spLocks/>
            </p:cNvSpPr>
            <p:nvPr/>
          </p:nvSpPr>
          <p:spPr bwMode="auto">
            <a:xfrm>
              <a:off x="6502401" y="503239"/>
              <a:ext cx="165100" cy="166688"/>
            </a:xfrm>
            <a:custGeom>
              <a:avLst/>
              <a:gdLst/>
              <a:ahLst/>
              <a:cxnLst>
                <a:cxn ang="0">
                  <a:pos x="39" y="78"/>
                </a:cxn>
                <a:cxn ang="0">
                  <a:pos x="78" y="39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39" y="78"/>
                </a:cxn>
                <a:cxn ang="0">
                  <a:pos x="39" y="12"/>
                </a:cxn>
                <a:cxn ang="0">
                  <a:pos x="65" y="39"/>
                </a:cxn>
                <a:cxn ang="0">
                  <a:pos x="39" y="65"/>
                </a:cxn>
                <a:cxn ang="0">
                  <a:pos x="12" y="39"/>
                </a:cxn>
                <a:cxn ang="0">
                  <a:pos x="39" y="12"/>
                </a:cxn>
              </a:cxnLst>
              <a:rect l="0" t="0" r="r" b="b"/>
              <a:pathLst>
                <a:path w="78" h="78">
                  <a:moveTo>
                    <a:pt x="39" y="78"/>
                  </a:moveTo>
                  <a:cubicBezTo>
                    <a:pt x="60" y="78"/>
                    <a:pt x="78" y="60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8"/>
                    <a:pt x="39" y="78"/>
                  </a:cubicBezTo>
                  <a:close/>
                  <a:moveTo>
                    <a:pt x="39" y="12"/>
                  </a:moveTo>
                  <a:cubicBezTo>
                    <a:pt x="54" y="12"/>
                    <a:pt x="65" y="24"/>
                    <a:pt x="65" y="39"/>
                  </a:cubicBezTo>
                  <a:cubicBezTo>
                    <a:pt x="65" y="53"/>
                    <a:pt x="54" y="65"/>
                    <a:pt x="39" y="65"/>
                  </a:cubicBezTo>
                  <a:cubicBezTo>
                    <a:pt x="24" y="65"/>
                    <a:pt x="12" y="53"/>
                    <a:pt x="12" y="39"/>
                  </a:cubicBezTo>
                  <a:cubicBezTo>
                    <a:pt x="12" y="24"/>
                    <a:pt x="24" y="12"/>
                    <a:pt x="39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  <p:sp>
          <p:nvSpPr>
            <p:cNvPr id="51" name="ïšḻïďê-Oval 147"/>
            <p:cNvSpPr>
              <a:spLocks/>
            </p:cNvSpPr>
            <p:nvPr/>
          </p:nvSpPr>
          <p:spPr bwMode="auto">
            <a:xfrm>
              <a:off x="6554788" y="554039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013"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15407" y="1567068"/>
            <a:ext cx="3168253" cy="752228"/>
            <a:chOff x="5354322" y="1967781"/>
            <a:chExt cx="4224337" cy="1002972"/>
          </a:xfrm>
        </p:grpSpPr>
        <p:sp>
          <p:nvSpPr>
            <p:cNvPr id="87" name="矩形 86"/>
            <p:cNvSpPr/>
            <p:nvPr/>
          </p:nvSpPr>
          <p:spPr>
            <a:xfrm>
              <a:off x="5354322" y="2346820"/>
              <a:ext cx="4224337" cy="62393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354323" y="1967781"/>
              <a:ext cx="2084387" cy="4692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215407" y="2487665"/>
            <a:ext cx="3168253" cy="752228"/>
            <a:chOff x="5354322" y="1967782"/>
            <a:chExt cx="4224337" cy="1002972"/>
          </a:xfrm>
        </p:grpSpPr>
        <p:sp>
          <p:nvSpPr>
            <p:cNvPr id="90" name="矩形 89"/>
            <p:cNvSpPr/>
            <p:nvPr/>
          </p:nvSpPr>
          <p:spPr>
            <a:xfrm>
              <a:off x="5354322" y="2346821"/>
              <a:ext cx="4224337" cy="62393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354322" y="1967782"/>
              <a:ext cx="2819057" cy="4692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215407" y="3433827"/>
            <a:ext cx="3168253" cy="752229"/>
            <a:chOff x="5354322" y="1967781"/>
            <a:chExt cx="4224337" cy="1002974"/>
          </a:xfrm>
        </p:grpSpPr>
        <p:sp>
          <p:nvSpPr>
            <p:cNvPr id="93" name="矩形 92"/>
            <p:cNvSpPr/>
            <p:nvPr/>
          </p:nvSpPr>
          <p:spPr>
            <a:xfrm>
              <a:off x="5354322" y="2346822"/>
              <a:ext cx="4224337" cy="62393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5354323" y="1967781"/>
              <a:ext cx="2084387" cy="4692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0645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9" grpId="0" animBg="1"/>
          <p:bldP spid="21" grpId="0" animBg="1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9" grpId="0" animBg="1"/>
          <p:bldP spid="21" grpId="0" animBg="1"/>
          <p:bldP spid="7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6054457" y="1113336"/>
            <a:ext cx="2421733" cy="2632151"/>
            <a:chOff x="6054457" y="1113336"/>
            <a:chExt cx="2421733" cy="2632151"/>
          </a:xfrm>
        </p:grpSpPr>
        <p:grpSp>
          <p:nvGrpSpPr>
            <p:cNvPr id="3" name="Group 2"/>
            <p:cNvGrpSpPr/>
            <p:nvPr/>
          </p:nvGrpSpPr>
          <p:grpSpPr>
            <a:xfrm>
              <a:off x="6054457" y="1113336"/>
              <a:ext cx="2421733" cy="2099370"/>
              <a:chOff x="2460030" y="2036961"/>
              <a:chExt cx="3228976" cy="2799160"/>
            </a:xfrm>
          </p:grpSpPr>
          <p:sp>
            <p:nvSpPr>
              <p:cNvPr id="33" name="Freeform: Shape 33"/>
              <p:cNvSpPr/>
              <p:nvPr/>
            </p:nvSpPr>
            <p:spPr>
              <a:xfrm>
                <a:off x="2460030" y="2036961"/>
                <a:ext cx="3228976" cy="279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rgbClr val="0887ED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34"/>
              <p:cNvSpPr/>
              <p:nvPr/>
            </p:nvSpPr>
            <p:spPr>
              <a:xfrm>
                <a:off x="3959689" y="2531127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7873808" y="3090030"/>
              <a:ext cx="476251" cy="655457"/>
              <a:chOff x="4885830" y="4672552"/>
              <a:chExt cx="635001" cy="873943"/>
            </a:xfrm>
          </p:grpSpPr>
          <p:sp>
            <p:nvSpPr>
              <p:cNvPr id="15" name="Rectangle: Rounded Corners 15"/>
              <p:cNvSpPr/>
              <p:nvPr/>
            </p:nvSpPr>
            <p:spPr>
              <a:xfrm>
                <a:off x="4885830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rgbClr val="0887ED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16"/>
              <p:cNvSpPr/>
              <p:nvPr/>
            </p:nvSpPr>
            <p:spPr>
              <a:xfrm>
                <a:off x="5059954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Straight Connector 17"/>
              <p:cNvSpPr/>
              <p:nvPr/>
            </p:nvSpPr>
            <p:spPr>
              <a:xfrm>
                <a:off x="499199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Rectangle 11"/>
            <p:cNvSpPr/>
            <p:nvPr/>
          </p:nvSpPr>
          <p:spPr>
            <a:xfrm>
              <a:off x="7906003" y="3407526"/>
              <a:ext cx="419531" cy="3108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651537" y="1328358"/>
            <a:ext cx="2197746" cy="2437782"/>
            <a:chOff x="5660212" y="1307705"/>
            <a:chExt cx="2197746" cy="2437782"/>
          </a:xfrm>
        </p:grpSpPr>
        <p:grpSp>
          <p:nvGrpSpPr>
            <p:cNvPr id="4" name="Group 3"/>
            <p:cNvGrpSpPr/>
            <p:nvPr/>
          </p:nvGrpSpPr>
          <p:grpSpPr>
            <a:xfrm>
              <a:off x="5660212" y="1307705"/>
              <a:ext cx="2197746" cy="1905001"/>
              <a:chOff x="1934369" y="2296120"/>
              <a:chExt cx="2930327" cy="2540001"/>
            </a:xfrm>
          </p:grpSpPr>
          <p:sp>
            <p:nvSpPr>
              <p:cNvPr id="31" name="Freeform: Shape 31"/>
              <p:cNvSpPr/>
              <p:nvPr/>
            </p:nvSpPr>
            <p:spPr>
              <a:xfrm>
                <a:off x="1934369" y="2296120"/>
                <a:ext cx="2930327" cy="2540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rgbClr val="8BC44B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32"/>
              <p:cNvSpPr/>
              <p:nvPr/>
            </p:nvSpPr>
            <p:spPr>
              <a:xfrm>
                <a:off x="3299685" y="2806012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7162745" y="3090030"/>
              <a:ext cx="476251" cy="655457"/>
              <a:chOff x="3937746" y="4672552"/>
              <a:chExt cx="635001" cy="873943"/>
            </a:xfrm>
          </p:grpSpPr>
          <p:sp>
            <p:nvSpPr>
              <p:cNvPr id="18" name="Rectangle: Rounded Corners 18"/>
              <p:cNvSpPr/>
              <p:nvPr/>
            </p:nvSpPr>
            <p:spPr>
              <a:xfrm>
                <a:off x="3937746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rgbClr val="8BC44B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9"/>
              <p:cNvSpPr/>
              <p:nvPr/>
            </p:nvSpPr>
            <p:spPr>
              <a:xfrm>
                <a:off x="4101641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Straight Connector 20"/>
              <p:cNvSpPr/>
              <p:nvPr/>
            </p:nvSpPr>
            <p:spPr>
              <a:xfrm>
                <a:off x="404390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Rectangle 12"/>
            <p:cNvSpPr/>
            <p:nvPr/>
          </p:nvSpPr>
          <p:spPr>
            <a:xfrm>
              <a:off x="7187269" y="3407526"/>
              <a:ext cx="419531" cy="3108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90431" y="1662329"/>
            <a:ext cx="1813472" cy="2103811"/>
            <a:chOff x="5366276" y="1641676"/>
            <a:chExt cx="1813472" cy="2103811"/>
          </a:xfrm>
        </p:grpSpPr>
        <p:grpSp>
          <p:nvGrpSpPr>
            <p:cNvPr id="5" name="Group 4"/>
            <p:cNvGrpSpPr/>
            <p:nvPr/>
          </p:nvGrpSpPr>
          <p:grpSpPr>
            <a:xfrm>
              <a:off x="5366276" y="1641676"/>
              <a:ext cx="1813472" cy="1571031"/>
              <a:chOff x="1542455" y="2741414"/>
              <a:chExt cx="2417962" cy="2094707"/>
            </a:xfrm>
          </p:grpSpPr>
          <p:sp>
            <p:nvSpPr>
              <p:cNvPr id="29" name="Freeform: Shape 29"/>
              <p:cNvSpPr/>
              <p:nvPr/>
            </p:nvSpPr>
            <p:spPr>
              <a:xfrm>
                <a:off x="1542455" y="2741414"/>
                <a:ext cx="2417962" cy="2094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rgbClr val="FF7A60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0"/>
              <p:cNvSpPr/>
              <p:nvPr/>
            </p:nvSpPr>
            <p:spPr>
              <a:xfrm>
                <a:off x="2663755" y="3205638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442093" y="3090030"/>
              <a:ext cx="476251" cy="655457"/>
              <a:chOff x="2976877" y="4672552"/>
              <a:chExt cx="635001" cy="873942"/>
            </a:xfrm>
          </p:grpSpPr>
          <p:sp>
            <p:nvSpPr>
              <p:cNvPr id="21" name="Rectangle: Rounded Corners 21"/>
              <p:cNvSpPr/>
              <p:nvPr/>
            </p:nvSpPr>
            <p:spPr>
              <a:xfrm>
                <a:off x="2976877" y="4768835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rgbClr val="FF7A6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22"/>
              <p:cNvSpPr/>
              <p:nvPr/>
            </p:nvSpPr>
            <p:spPr>
              <a:xfrm>
                <a:off x="3143329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Straight Connector 23"/>
              <p:cNvSpPr/>
              <p:nvPr/>
            </p:nvSpPr>
            <p:spPr>
              <a:xfrm>
                <a:off x="308048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Rectangle 13"/>
            <p:cNvSpPr/>
            <p:nvPr/>
          </p:nvSpPr>
          <p:spPr>
            <a:xfrm>
              <a:off x="6465503" y="3407526"/>
              <a:ext cx="419531" cy="3108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07330" y="2049619"/>
            <a:ext cx="1363564" cy="1717305"/>
            <a:chOff x="5058053" y="2028182"/>
            <a:chExt cx="1363564" cy="1717305"/>
          </a:xfrm>
        </p:grpSpPr>
        <p:grpSp>
          <p:nvGrpSpPr>
            <p:cNvPr id="6" name="Group 5"/>
            <p:cNvGrpSpPr/>
            <p:nvPr/>
          </p:nvGrpSpPr>
          <p:grpSpPr>
            <a:xfrm>
              <a:off x="5058053" y="2028182"/>
              <a:ext cx="1363564" cy="1184524"/>
              <a:chOff x="1131491" y="3256756"/>
              <a:chExt cx="1818085" cy="1579365"/>
            </a:xfrm>
          </p:grpSpPr>
          <p:sp>
            <p:nvSpPr>
              <p:cNvPr id="27" name="Freeform: Shape 27"/>
              <p:cNvSpPr/>
              <p:nvPr/>
            </p:nvSpPr>
            <p:spPr>
              <a:xfrm>
                <a:off x="1131491" y="3256756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rgbClr val="4CBFEE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8"/>
              <p:cNvSpPr/>
              <p:nvPr/>
            </p:nvSpPr>
            <p:spPr>
              <a:xfrm>
                <a:off x="1940686" y="3635528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721440" y="3090030"/>
              <a:ext cx="476251" cy="655457"/>
              <a:chOff x="2016007" y="4672552"/>
              <a:chExt cx="635001" cy="873943"/>
            </a:xfrm>
          </p:grpSpPr>
          <p:sp>
            <p:nvSpPr>
              <p:cNvPr id="24" name="Rectangle: Rounded Corners 24"/>
              <p:cNvSpPr/>
              <p:nvPr/>
            </p:nvSpPr>
            <p:spPr>
              <a:xfrm>
                <a:off x="2016007" y="4750871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rgbClr val="4CBFEE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5"/>
              <p:cNvSpPr/>
              <p:nvPr/>
            </p:nvSpPr>
            <p:spPr>
              <a:xfrm>
                <a:off x="2185016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Straight Connector 26"/>
              <p:cNvSpPr/>
              <p:nvPr/>
            </p:nvSpPr>
            <p:spPr>
              <a:xfrm>
                <a:off x="212216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Rectangle 14"/>
            <p:cNvSpPr/>
            <p:nvPr/>
          </p:nvSpPr>
          <p:spPr>
            <a:xfrm>
              <a:off x="5759478" y="3414696"/>
              <a:ext cx="400175" cy="2964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02158" y="1786466"/>
            <a:ext cx="2081564" cy="757625"/>
            <a:chOff x="702158" y="1786466"/>
            <a:chExt cx="2081564" cy="757625"/>
          </a:xfrm>
        </p:grpSpPr>
        <p:sp>
          <p:nvSpPr>
            <p:cNvPr id="36" name="TextBox 36"/>
            <p:cNvSpPr txBox="1"/>
            <p:nvPr/>
          </p:nvSpPr>
          <p:spPr>
            <a:xfrm>
              <a:off x="702158" y="1786466"/>
              <a:ext cx="330620" cy="50783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 dirty="0">
                  <a:solidFill>
                    <a:srgbClr val="0887E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0" name="Group 42"/>
            <p:cNvGrpSpPr/>
            <p:nvPr/>
          </p:nvGrpSpPr>
          <p:grpSpPr>
            <a:xfrm>
              <a:off x="1176858" y="1794231"/>
              <a:ext cx="1606864" cy="749860"/>
              <a:chOff x="313717" y="1675964"/>
              <a:chExt cx="2514631" cy="1076522"/>
            </a:xfrm>
          </p:grpSpPr>
          <p:sp>
            <p:nvSpPr>
              <p:cNvPr id="50" name="TextBox 58"/>
              <p:cNvSpPr txBox="1">
                <a:spLocks/>
              </p:cNvSpPr>
              <p:nvPr/>
            </p:nvSpPr>
            <p:spPr>
              <a:xfrm>
                <a:off x="326726" y="1675964"/>
                <a:ext cx="2501622" cy="362032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</a:t>
                </a:r>
                <a:r>
                  <a:rPr lang="en-US" altLang="zh-CN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1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59"/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lvl="0" defTabSz="914377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76309" y="2990218"/>
            <a:ext cx="2132352" cy="757626"/>
            <a:chOff x="676309" y="2990218"/>
            <a:chExt cx="2132352" cy="757626"/>
          </a:xfrm>
        </p:grpSpPr>
        <p:sp>
          <p:nvSpPr>
            <p:cNvPr id="37" name="TextBox 38"/>
            <p:cNvSpPr txBox="1"/>
            <p:nvPr/>
          </p:nvSpPr>
          <p:spPr>
            <a:xfrm>
              <a:off x="676309" y="2990218"/>
              <a:ext cx="382316" cy="50783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 dirty="0">
                  <a:solidFill>
                    <a:srgbClr val="8BC44B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41" name="Group 44"/>
            <p:cNvGrpSpPr/>
            <p:nvPr/>
          </p:nvGrpSpPr>
          <p:grpSpPr>
            <a:xfrm>
              <a:off x="1176858" y="2997984"/>
              <a:ext cx="1631803" cy="749860"/>
              <a:chOff x="313717" y="1675964"/>
              <a:chExt cx="2553659" cy="1076522"/>
            </a:xfrm>
          </p:grpSpPr>
          <p:sp>
            <p:nvSpPr>
              <p:cNvPr id="48" name="TextBox 54"/>
              <p:cNvSpPr txBox="1">
                <a:spLocks/>
              </p:cNvSpPr>
              <p:nvPr/>
            </p:nvSpPr>
            <p:spPr>
              <a:xfrm>
                <a:off x="365754" y="1675964"/>
                <a:ext cx="2501622" cy="362032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题</a:t>
                </a:r>
                <a:r>
                  <a:rPr lang="en-US" altLang="zh-CN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3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55"/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lvl="0" defTabSz="914377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067868" y="1786466"/>
            <a:ext cx="2115137" cy="795963"/>
            <a:chOff x="3067868" y="1786466"/>
            <a:chExt cx="2115137" cy="795963"/>
          </a:xfrm>
        </p:grpSpPr>
        <p:sp>
          <p:nvSpPr>
            <p:cNvPr id="38" name="TextBox 39"/>
            <p:cNvSpPr txBox="1"/>
            <p:nvPr/>
          </p:nvSpPr>
          <p:spPr>
            <a:xfrm>
              <a:off x="3067868" y="1786466"/>
              <a:ext cx="394339" cy="50783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 dirty="0">
                  <a:solidFill>
                    <a:srgbClr val="FF7A60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42" name="Group 45"/>
            <p:cNvGrpSpPr/>
            <p:nvPr/>
          </p:nvGrpSpPr>
          <p:grpSpPr>
            <a:xfrm>
              <a:off x="3536762" y="1794231"/>
              <a:ext cx="1646243" cy="788198"/>
              <a:chOff x="710080" y="1675964"/>
              <a:chExt cx="2576256" cy="1131561"/>
            </a:xfrm>
          </p:grpSpPr>
          <p:sp>
            <p:nvSpPr>
              <p:cNvPr id="46" name="TextBox 52"/>
              <p:cNvSpPr txBox="1">
                <a:spLocks/>
              </p:cNvSpPr>
              <p:nvPr/>
            </p:nvSpPr>
            <p:spPr>
              <a:xfrm>
                <a:off x="784714" y="1675964"/>
                <a:ext cx="2501622" cy="362032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题</a:t>
                </a:r>
                <a:r>
                  <a:rPr lang="en-US" altLang="zh-CN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2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TextBox 53"/>
              <p:cNvSpPr txBox="1">
                <a:spLocks/>
              </p:cNvSpPr>
              <p:nvPr/>
            </p:nvSpPr>
            <p:spPr>
              <a:xfrm>
                <a:off x="710080" y="2093035"/>
                <a:ext cx="2501622" cy="71449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lvl="0" defTabSz="914377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3074482" y="2990218"/>
            <a:ext cx="2100210" cy="766706"/>
            <a:chOff x="3074482" y="2990218"/>
            <a:chExt cx="2100210" cy="766706"/>
          </a:xfrm>
        </p:grpSpPr>
        <p:sp>
          <p:nvSpPr>
            <p:cNvPr id="39" name="TextBox 41"/>
            <p:cNvSpPr txBox="1"/>
            <p:nvPr/>
          </p:nvSpPr>
          <p:spPr>
            <a:xfrm>
              <a:off x="3074482" y="2990218"/>
              <a:ext cx="381113" cy="50783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 dirty="0">
                  <a:solidFill>
                    <a:srgbClr val="4CBFEE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43" name="Group 47"/>
            <p:cNvGrpSpPr/>
            <p:nvPr/>
          </p:nvGrpSpPr>
          <p:grpSpPr>
            <a:xfrm>
              <a:off x="3542889" y="2997984"/>
              <a:ext cx="1631803" cy="758940"/>
              <a:chOff x="719668" y="1675964"/>
              <a:chExt cx="2553659" cy="1089558"/>
            </a:xfrm>
          </p:grpSpPr>
          <p:sp>
            <p:nvSpPr>
              <p:cNvPr id="44" name="TextBox 48"/>
              <p:cNvSpPr txBox="1">
                <a:spLocks/>
              </p:cNvSpPr>
              <p:nvPr/>
            </p:nvSpPr>
            <p:spPr>
              <a:xfrm>
                <a:off x="771705" y="1675964"/>
                <a:ext cx="2501622" cy="362032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题</a:t>
                </a:r>
                <a:r>
                  <a:rPr lang="en-US" altLang="zh-CN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4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TextBox 49"/>
              <p:cNvSpPr txBox="1">
                <a:spLocks/>
              </p:cNvSpPr>
              <p:nvPr/>
            </p:nvSpPr>
            <p:spPr>
              <a:xfrm>
                <a:off x="719668" y="2039265"/>
                <a:ext cx="2501622" cy="72625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lvl="0" defTabSz="914377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8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3006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4724238" y="2747077"/>
            <a:ext cx="2277597" cy="15799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0173" y="1104014"/>
            <a:ext cx="2327420" cy="157996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104034" y="1132589"/>
            <a:ext cx="3653752" cy="1579960"/>
            <a:chOff x="5831780" y="1788244"/>
            <a:chExt cx="3895118" cy="1684286"/>
          </a:xfrm>
          <a:solidFill>
            <a:schemeClr val="accent2"/>
          </a:solidFill>
        </p:grpSpPr>
        <p:sp>
          <p:nvSpPr>
            <p:cNvPr id="6" name="Rectangle 1"/>
            <p:cNvSpPr/>
            <p:nvPr/>
          </p:nvSpPr>
          <p:spPr bwMode="auto">
            <a:xfrm>
              <a:off x="6075438" y="1788244"/>
              <a:ext cx="3651460" cy="1684286"/>
            </a:xfrm>
            <a:prstGeom prst="rect">
              <a:avLst/>
            </a:prstGeom>
            <a:solidFill>
              <a:srgbClr val="0887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799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812088" y="3002295"/>
              <a:ext cx="286849" cy="247465"/>
            </a:xfrm>
            <a:prstGeom prst="triangle">
              <a:avLst/>
            </a:prstGeom>
            <a:solidFill>
              <a:srgbClr val="0887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8" name="组合 25"/>
          <p:cNvGrpSpPr>
            <a:grpSpLocks/>
          </p:cNvGrpSpPr>
          <p:nvPr/>
        </p:nvGrpSpPr>
        <p:grpSpPr bwMode="auto">
          <a:xfrm>
            <a:off x="1278220" y="2718503"/>
            <a:ext cx="3663864" cy="1637110"/>
            <a:chOff x="5907365" y="1787673"/>
            <a:chExt cx="3905900" cy="1745210"/>
          </a:xfrm>
          <a:solidFill>
            <a:srgbClr val="05B32E"/>
          </a:solidFill>
        </p:grpSpPr>
        <p:sp>
          <p:nvSpPr>
            <p:cNvPr id="9" name="Rectangle 1"/>
            <p:cNvSpPr/>
            <p:nvPr/>
          </p:nvSpPr>
          <p:spPr bwMode="auto">
            <a:xfrm flipH="1">
              <a:off x="5907365" y="1787673"/>
              <a:ext cx="3663510" cy="1745210"/>
            </a:xfrm>
            <a:prstGeom prst="rect">
              <a:avLst/>
            </a:prstGeom>
            <a:solidFill>
              <a:srgbClr val="4CB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799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 flipH="1">
              <a:off x="9545474" y="3002357"/>
              <a:ext cx="288118" cy="247465"/>
            </a:xfrm>
            <a:prstGeom prst="triangle">
              <a:avLst/>
            </a:prstGeom>
            <a:solidFill>
              <a:srgbClr val="4CB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95988" y="1804410"/>
            <a:ext cx="2613214" cy="73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8" tIns="34284" rIns="68568" bIns="34284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</a:t>
            </a:r>
            <a:r>
              <a:rPr lang="en-US" altLang="zh-CN" sz="900" dirty="0" smtClean="0">
                <a:solidFill>
                  <a:schemeClr val="bg1"/>
                </a:solidFill>
                <a:cs typeface="+mn-ea"/>
                <a:sym typeface="+mn-lt"/>
              </a:rPr>
              <a:t>...</a:t>
            </a: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74615" y="1298147"/>
            <a:ext cx="2594656" cy="35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421" tIns="25711" rIns="51421" bIns="25711">
            <a:spAutoFit/>
          </a:bodyPr>
          <a:lstStyle/>
          <a:p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89990" y="3304089"/>
            <a:ext cx="2613214" cy="73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8" tIns="34284" rIns="68568" bIns="34284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</a:t>
            </a:r>
            <a:r>
              <a:rPr lang="en-US" altLang="zh-CN" sz="900" dirty="0" smtClean="0">
                <a:solidFill>
                  <a:schemeClr val="bg1"/>
                </a:solidFill>
                <a:cs typeface="+mn-ea"/>
                <a:sym typeface="+mn-lt"/>
              </a:rPr>
              <a:t>...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89990" y="2840940"/>
            <a:ext cx="3134248" cy="35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421" tIns="25711" rIns="51421" bIns="25711">
            <a:spAutoFit/>
          </a:bodyPr>
          <a:lstStyle/>
          <a:p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698594" y="1711473"/>
            <a:ext cx="245387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18820" y="3228731"/>
            <a:ext cx="2813773" cy="38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72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/>
          <p:nvPr/>
        </p:nvSpPr>
        <p:spPr>
          <a:xfrm>
            <a:off x="6549528" y="3271104"/>
            <a:ext cx="84510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31">
              <a:defRPr/>
            </a:pPr>
            <a:r>
              <a:rPr lang="en-US" sz="45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" name="TextBox 18"/>
          <p:cNvSpPr txBox="1"/>
          <p:nvPr/>
        </p:nvSpPr>
        <p:spPr>
          <a:xfrm>
            <a:off x="7270050" y="3457838"/>
            <a:ext cx="1427018" cy="47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685631">
              <a:lnSpc>
                <a:spcPct val="120000"/>
              </a:lnSpc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" name="TextBox 19"/>
          <p:cNvSpPr txBox="1"/>
          <p:nvPr/>
        </p:nvSpPr>
        <p:spPr>
          <a:xfrm>
            <a:off x="7270051" y="3243151"/>
            <a:ext cx="741206" cy="276797"/>
          </a:xfrm>
          <a:prstGeom prst="rect">
            <a:avLst/>
          </a:prstGeom>
          <a:noFill/>
        </p:spPr>
        <p:txBody>
          <a:bodyPr wrap="none" lIns="68569" tIns="34285" rIns="68569" bIns="34285" rtlCol="0">
            <a:spAutoFit/>
          </a:bodyPr>
          <a:lstStyle/>
          <a:p>
            <a:pPr defTabSz="685631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1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Group 20"/>
          <p:cNvGrpSpPr/>
          <p:nvPr/>
        </p:nvGrpSpPr>
        <p:grpSpPr>
          <a:xfrm>
            <a:off x="3205507" y="1346131"/>
            <a:ext cx="2779296" cy="2779290"/>
            <a:chOff x="4409576" y="1315709"/>
            <a:chExt cx="4695826" cy="469582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279526" y="5141584"/>
              <a:ext cx="942975" cy="596900"/>
            </a:xfrm>
            <a:custGeom>
              <a:avLst/>
              <a:gdLst>
                <a:gd name="T0" fmla="*/ 213 w 564"/>
                <a:gd name="T1" fmla="*/ 41 h 357"/>
                <a:gd name="T2" fmla="*/ 0 w 564"/>
                <a:gd name="T3" fmla="*/ 0 h 357"/>
                <a:gd name="T4" fmla="*/ 71 w 564"/>
                <a:gd name="T5" fmla="*/ 205 h 357"/>
                <a:gd name="T6" fmla="*/ 118 w 564"/>
                <a:gd name="T7" fmla="*/ 150 h 357"/>
                <a:gd name="T8" fmla="*/ 545 w 564"/>
                <a:gd name="T9" fmla="*/ 357 h 357"/>
                <a:gd name="T10" fmla="*/ 564 w 564"/>
                <a:gd name="T11" fmla="*/ 287 h 357"/>
                <a:gd name="T12" fmla="*/ 166 w 564"/>
                <a:gd name="T13" fmla="*/ 95 h 357"/>
                <a:gd name="T14" fmla="*/ 213 w 564"/>
                <a:gd name="T15" fmla="*/ 4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4" h="357">
                  <a:moveTo>
                    <a:pt x="213" y="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247" y="245"/>
                    <a:pt x="390" y="315"/>
                    <a:pt x="545" y="357"/>
                  </a:cubicBezTo>
                  <a:cubicBezTo>
                    <a:pt x="564" y="287"/>
                    <a:pt x="564" y="287"/>
                    <a:pt x="564" y="287"/>
                  </a:cubicBezTo>
                  <a:cubicBezTo>
                    <a:pt x="420" y="248"/>
                    <a:pt x="286" y="183"/>
                    <a:pt x="166" y="95"/>
                  </a:cubicBezTo>
                  <a:lnTo>
                    <a:pt x="213" y="41"/>
                  </a:lnTo>
                  <a:close/>
                </a:path>
              </a:pathLst>
            </a:custGeom>
            <a:solidFill>
              <a:srgbClr val="F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237039" y="3576309"/>
              <a:ext cx="690563" cy="1565275"/>
            </a:xfrm>
            <a:custGeom>
              <a:avLst/>
              <a:gdLst>
                <a:gd name="T0" fmla="*/ 402 w 413"/>
                <a:gd name="T1" fmla="*/ 0 h 936"/>
                <a:gd name="T2" fmla="*/ 329 w 413"/>
                <a:gd name="T3" fmla="*/ 3 h 936"/>
                <a:gd name="T4" fmla="*/ 95 w 413"/>
                <a:gd name="T5" fmla="*/ 770 h 936"/>
                <a:gd name="T6" fmla="*/ 41 w 413"/>
                <a:gd name="T7" fmla="*/ 723 h 936"/>
                <a:gd name="T8" fmla="*/ 0 w 413"/>
                <a:gd name="T9" fmla="*/ 936 h 936"/>
                <a:gd name="T10" fmla="*/ 205 w 413"/>
                <a:gd name="T11" fmla="*/ 865 h 936"/>
                <a:gd name="T12" fmla="*/ 150 w 413"/>
                <a:gd name="T13" fmla="*/ 818 h 936"/>
                <a:gd name="T14" fmla="*/ 402 w 413"/>
                <a:gd name="T15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936">
                  <a:moveTo>
                    <a:pt x="402" y="0"/>
                  </a:moveTo>
                  <a:cubicBezTo>
                    <a:pt x="329" y="3"/>
                    <a:pt x="329" y="3"/>
                    <a:pt x="329" y="3"/>
                  </a:cubicBezTo>
                  <a:cubicBezTo>
                    <a:pt x="340" y="279"/>
                    <a:pt x="257" y="550"/>
                    <a:pt x="95" y="770"/>
                  </a:cubicBezTo>
                  <a:cubicBezTo>
                    <a:pt x="41" y="723"/>
                    <a:pt x="41" y="723"/>
                    <a:pt x="41" y="723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05" y="865"/>
                    <a:pt x="205" y="865"/>
                    <a:pt x="205" y="865"/>
                  </a:cubicBezTo>
                  <a:cubicBezTo>
                    <a:pt x="150" y="818"/>
                    <a:pt x="150" y="818"/>
                    <a:pt x="150" y="818"/>
                  </a:cubicBezTo>
                  <a:cubicBezTo>
                    <a:pt x="324" y="583"/>
                    <a:pt x="413" y="294"/>
                    <a:pt x="402" y="0"/>
                  </a:cubicBezTo>
                  <a:close/>
                </a:path>
              </a:pathLst>
            </a:custGeom>
            <a:solidFill>
              <a:srgbClr val="8BC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251201" y="1576059"/>
              <a:ext cx="985838" cy="608013"/>
            </a:xfrm>
            <a:custGeom>
              <a:avLst/>
              <a:gdLst>
                <a:gd name="T0" fmla="*/ 589 w 589"/>
                <a:gd name="T1" fmla="*/ 364 h 364"/>
                <a:gd name="T2" fmla="*/ 518 w 589"/>
                <a:gd name="T3" fmla="*/ 159 h 364"/>
                <a:gd name="T4" fmla="*/ 471 w 589"/>
                <a:gd name="T5" fmla="*/ 214 h 364"/>
                <a:gd name="T6" fmla="*/ 18 w 589"/>
                <a:gd name="T7" fmla="*/ 0 h 364"/>
                <a:gd name="T8" fmla="*/ 0 w 589"/>
                <a:gd name="T9" fmla="*/ 70 h 364"/>
                <a:gd name="T10" fmla="*/ 423 w 589"/>
                <a:gd name="T11" fmla="*/ 269 h 364"/>
                <a:gd name="T12" fmla="*/ 376 w 589"/>
                <a:gd name="T13" fmla="*/ 323 h 364"/>
                <a:gd name="T14" fmla="*/ 589 w 589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9" h="364">
                  <a:moveTo>
                    <a:pt x="589" y="364"/>
                  </a:moveTo>
                  <a:cubicBezTo>
                    <a:pt x="518" y="159"/>
                    <a:pt x="518" y="159"/>
                    <a:pt x="518" y="159"/>
                  </a:cubicBezTo>
                  <a:cubicBezTo>
                    <a:pt x="471" y="214"/>
                    <a:pt x="471" y="214"/>
                    <a:pt x="471" y="214"/>
                  </a:cubicBezTo>
                  <a:cubicBezTo>
                    <a:pt x="335" y="113"/>
                    <a:pt x="183" y="41"/>
                    <a:pt x="18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54" y="108"/>
                    <a:pt x="296" y="175"/>
                    <a:pt x="423" y="269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589" y="364"/>
                    <a:pt x="589" y="364"/>
                    <a:pt x="589" y="364"/>
                  </a:cubicBezTo>
                </a:path>
              </a:pathLst>
            </a:custGeom>
            <a:solidFill>
              <a:srgbClr val="088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585789" y="2184072"/>
              <a:ext cx="693738" cy="1577975"/>
            </a:xfrm>
            <a:custGeom>
              <a:avLst/>
              <a:gdLst>
                <a:gd name="T0" fmla="*/ 374 w 415"/>
                <a:gd name="T1" fmla="*/ 213 h 943"/>
                <a:gd name="T2" fmla="*/ 415 w 415"/>
                <a:gd name="T3" fmla="*/ 0 h 943"/>
                <a:gd name="T4" fmla="*/ 210 w 415"/>
                <a:gd name="T5" fmla="*/ 71 h 943"/>
                <a:gd name="T6" fmla="*/ 265 w 415"/>
                <a:gd name="T7" fmla="*/ 118 h 943"/>
                <a:gd name="T8" fmla="*/ 14 w 415"/>
                <a:gd name="T9" fmla="*/ 943 h 943"/>
                <a:gd name="T10" fmla="*/ 86 w 415"/>
                <a:gd name="T11" fmla="*/ 940 h 943"/>
                <a:gd name="T12" fmla="*/ 320 w 415"/>
                <a:gd name="T13" fmla="*/ 166 h 943"/>
                <a:gd name="T14" fmla="*/ 374 w 415"/>
                <a:gd name="T15" fmla="*/ 21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" h="943">
                  <a:moveTo>
                    <a:pt x="374" y="213"/>
                  </a:moveTo>
                  <a:cubicBezTo>
                    <a:pt x="415" y="0"/>
                    <a:pt x="415" y="0"/>
                    <a:pt x="415" y="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89" y="355"/>
                    <a:pt x="0" y="647"/>
                    <a:pt x="14" y="943"/>
                  </a:cubicBezTo>
                  <a:cubicBezTo>
                    <a:pt x="86" y="940"/>
                    <a:pt x="86" y="940"/>
                    <a:pt x="86" y="940"/>
                  </a:cubicBezTo>
                  <a:cubicBezTo>
                    <a:pt x="73" y="662"/>
                    <a:pt x="156" y="389"/>
                    <a:pt x="320" y="166"/>
                  </a:cubicBezTo>
                  <a:lnTo>
                    <a:pt x="374" y="213"/>
                  </a:lnTo>
                  <a:close/>
                </a:path>
              </a:pathLst>
            </a:custGeom>
            <a:solidFill>
              <a:srgbClr val="4CB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470026" y="2363459"/>
              <a:ext cx="2576513" cy="2576513"/>
            </a:xfrm>
            <a:custGeom>
              <a:avLst/>
              <a:gdLst>
                <a:gd name="T0" fmla="*/ 770 w 1540"/>
                <a:gd name="T1" fmla="*/ 0 h 1541"/>
                <a:gd name="T2" fmla="*/ 0 w 1540"/>
                <a:gd name="T3" fmla="*/ 770 h 1541"/>
                <a:gd name="T4" fmla="*/ 770 w 1540"/>
                <a:gd name="T5" fmla="*/ 1541 h 1541"/>
                <a:gd name="T6" fmla="*/ 1540 w 1540"/>
                <a:gd name="T7" fmla="*/ 770 h 1541"/>
                <a:gd name="T8" fmla="*/ 770 w 1540"/>
                <a:gd name="T9" fmla="*/ 0 h 1541"/>
                <a:gd name="T10" fmla="*/ 770 w 1540"/>
                <a:gd name="T11" fmla="*/ 1377 h 1541"/>
                <a:gd name="T12" fmla="*/ 164 w 1540"/>
                <a:gd name="T13" fmla="*/ 770 h 1541"/>
                <a:gd name="T14" fmla="*/ 770 w 1540"/>
                <a:gd name="T15" fmla="*/ 164 h 1541"/>
                <a:gd name="T16" fmla="*/ 1376 w 1540"/>
                <a:gd name="T17" fmla="*/ 770 h 1541"/>
                <a:gd name="T18" fmla="*/ 770 w 1540"/>
                <a:gd name="T19" fmla="*/ 1377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0" h="1541">
                  <a:moveTo>
                    <a:pt x="770" y="0"/>
                  </a:moveTo>
                  <a:cubicBezTo>
                    <a:pt x="345" y="0"/>
                    <a:pt x="0" y="346"/>
                    <a:pt x="0" y="770"/>
                  </a:cubicBezTo>
                  <a:cubicBezTo>
                    <a:pt x="0" y="1195"/>
                    <a:pt x="345" y="1541"/>
                    <a:pt x="770" y="1541"/>
                  </a:cubicBezTo>
                  <a:cubicBezTo>
                    <a:pt x="1195" y="1541"/>
                    <a:pt x="1540" y="1195"/>
                    <a:pt x="1540" y="770"/>
                  </a:cubicBezTo>
                  <a:cubicBezTo>
                    <a:pt x="1540" y="346"/>
                    <a:pt x="1195" y="0"/>
                    <a:pt x="770" y="0"/>
                  </a:cubicBezTo>
                  <a:moveTo>
                    <a:pt x="770" y="1377"/>
                  </a:moveTo>
                  <a:cubicBezTo>
                    <a:pt x="436" y="1377"/>
                    <a:pt x="164" y="1105"/>
                    <a:pt x="164" y="770"/>
                  </a:cubicBezTo>
                  <a:cubicBezTo>
                    <a:pt x="164" y="436"/>
                    <a:pt x="436" y="164"/>
                    <a:pt x="770" y="164"/>
                  </a:cubicBezTo>
                  <a:cubicBezTo>
                    <a:pt x="1104" y="164"/>
                    <a:pt x="1376" y="436"/>
                    <a:pt x="1376" y="770"/>
                  </a:cubicBezTo>
                  <a:cubicBezTo>
                    <a:pt x="1376" y="1105"/>
                    <a:pt x="1104" y="1377"/>
                    <a:pt x="770" y="13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744664" y="2638097"/>
              <a:ext cx="2027238" cy="2028825"/>
            </a:xfrm>
            <a:custGeom>
              <a:avLst/>
              <a:gdLst>
                <a:gd name="T0" fmla="*/ 606 w 1212"/>
                <a:gd name="T1" fmla="*/ 0 h 1213"/>
                <a:gd name="T2" fmla="*/ 0 w 1212"/>
                <a:gd name="T3" fmla="*/ 606 h 1213"/>
                <a:gd name="T4" fmla="*/ 606 w 1212"/>
                <a:gd name="T5" fmla="*/ 1213 h 1213"/>
                <a:gd name="T6" fmla="*/ 1212 w 1212"/>
                <a:gd name="T7" fmla="*/ 606 h 1213"/>
                <a:gd name="T8" fmla="*/ 606 w 1212"/>
                <a:gd name="T9" fmla="*/ 0 h 1213"/>
                <a:gd name="T10" fmla="*/ 606 w 1212"/>
                <a:gd name="T11" fmla="*/ 1049 h 1213"/>
                <a:gd name="T12" fmla="*/ 163 w 1212"/>
                <a:gd name="T13" fmla="*/ 606 h 1213"/>
                <a:gd name="T14" fmla="*/ 606 w 1212"/>
                <a:gd name="T15" fmla="*/ 164 h 1213"/>
                <a:gd name="T16" fmla="*/ 1049 w 1212"/>
                <a:gd name="T17" fmla="*/ 606 h 1213"/>
                <a:gd name="T18" fmla="*/ 606 w 1212"/>
                <a:gd name="T19" fmla="*/ 1049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2" h="1213">
                  <a:moveTo>
                    <a:pt x="606" y="0"/>
                  </a:moveTo>
                  <a:cubicBezTo>
                    <a:pt x="272" y="0"/>
                    <a:pt x="0" y="272"/>
                    <a:pt x="0" y="606"/>
                  </a:cubicBezTo>
                  <a:cubicBezTo>
                    <a:pt x="0" y="941"/>
                    <a:pt x="272" y="1213"/>
                    <a:pt x="606" y="1213"/>
                  </a:cubicBezTo>
                  <a:cubicBezTo>
                    <a:pt x="940" y="1213"/>
                    <a:pt x="1212" y="941"/>
                    <a:pt x="1212" y="606"/>
                  </a:cubicBezTo>
                  <a:cubicBezTo>
                    <a:pt x="1212" y="272"/>
                    <a:pt x="940" y="0"/>
                    <a:pt x="606" y="0"/>
                  </a:cubicBezTo>
                  <a:moveTo>
                    <a:pt x="606" y="1049"/>
                  </a:moveTo>
                  <a:cubicBezTo>
                    <a:pt x="362" y="1049"/>
                    <a:pt x="163" y="850"/>
                    <a:pt x="163" y="606"/>
                  </a:cubicBezTo>
                  <a:cubicBezTo>
                    <a:pt x="163" y="362"/>
                    <a:pt x="362" y="164"/>
                    <a:pt x="606" y="164"/>
                  </a:cubicBezTo>
                  <a:cubicBezTo>
                    <a:pt x="850" y="164"/>
                    <a:pt x="1049" y="362"/>
                    <a:pt x="1049" y="606"/>
                  </a:cubicBezTo>
                  <a:cubicBezTo>
                    <a:pt x="1049" y="850"/>
                    <a:pt x="850" y="1049"/>
                    <a:pt x="606" y="1049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6017714" y="2912734"/>
              <a:ext cx="1481138" cy="14795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17714" y="2912734"/>
              <a:ext cx="1481138" cy="1479550"/>
            </a:xfrm>
            <a:custGeom>
              <a:avLst/>
              <a:gdLst>
                <a:gd name="T0" fmla="*/ 0 w 886"/>
                <a:gd name="T1" fmla="*/ 442 h 885"/>
                <a:gd name="T2" fmla="*/ 443 w 886"/>
                <a:gd name="T3" fmla="*/ 885 h 885"/>
                <a:gd name="T4" fmla="*/ 886 w 886"/>
                <a:gd name="T5" fmla="*/ 442 h 885"/>
                <a:gd name="T6" fmla="*/ 443 w 886"/>
                <a:gd name="T7" fmla="*/ 0 h 885"/>
                <a:gd name="T8" fmla="*/ 0 w 886"/>
                <a:gd name="T9" fmla="*/ 442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885">
                  <a:moveTo>
                    <a:pt x="0" y="442"/>
                  </a:moveTo>
                  <a:cubicBezTo>
                    <a:pt x="0" y="686"/>
                    <a:pt x="199" y="885"/>
                    <a:pt x="443" y="885"/>
                  </a:cubicBezTo>
                  <a:cubicBezTo>
                    <a:pt x="687" y="885"/>
                    <a:pt x="886" y="686"/>
                    <a:pt x="886" y="442"/>
                  </a:cubicBezTo>
                  <a:cubicBezTo>
                    <a:pt x="886" y="198"/>
                    <a:pt x="687" y="0"/>
                    <a:pt x="443" y="0"/>
                  </a:cubicBezTo>
                  <a:cubicBezTo>
                    <a:pt x="0" y="442"/>
                    <a:pt x="0" y="442"/>
                    <a:pt x="0" y="44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017714" y="3650922"/>
              <a:ext cx="1481138" cy="763588"/>
            </a:xfrm>
            <a:custGeom>
              <a:avLst/>
              <a:gdLst>
                <a:gd name="T0" fmla="*/ 0 w 886"/>
                <a:gd name="T1" fmla="*/ 0 h 456"/>
                <a:gd name="T2" fmla="*/ 2 w 886"/>
                <a:gd name="T3" fmla="*/ 16 h 456"/>
                <a:gd name="T4" fmla="*/ 3 w 886"/>
                <a:gd name="T5" fmla="*/ 35 h 456"/>
                <a:gd name="T6" fmla="*/ 5 w 886"/>
                <a:gd name="T7" fmla="*/ 46 h 456"/>
                <a:gd name="T8" fmla="*/ 7 w 886"/>
                <a:gd name="T9" fmla="*/ 60 h 456"/>
                <a:gd name="T10" fmla="*/ 24 w 886"/>
                <a:gd name="T11" fmla="*/ 126 h 456"/>
                <a:gd name="T12" fmla="*/ 59 w 886"/>
                <a:gd name="T13" fmla="*/ 205 h 456"/>
                <a:gd name="T14" fmla="*/ 120 w 886"/>
                <a:gd name="T15" fmla="*/ 288 h 456"/>
                <a:gd name="T16" fmla="*/ 161 w 886"/>
                <a:gd name="T17" fmla="*/ 327 h 456"/>
                <a:gd name="T18" fmla="*/ 184 w 886"/>
                <a:gd name="T19" fmla="*/ 345 h 456"/>
                <a:gd name="T20" fmla="*/ 196 w 886"/>
                <a:gd name="T21" fmla="*/ 353 h 456"/>
                <a:gd name="T22" fmla="*/ 208 w 886"/>
                <a:gd name="T23" fmla="*/ 362 h 456"/>
                <a:gd name="T24" fmla="*/ 319 w 886"/>
                <a:gd name="T25" fmla="*/ 412 h 456"/>
                <a:gd name="T26" fmla="*/ 380 w 886"/>
                <a:gd name="T27" fmla="*/ 425 h 456"/>
                <a:gd name="T28" fmla="*/ 443 w 886"/>
                <a:gd name="T29" fmla="*/ 430 h 456"/>
                <a:gd name="T30" fmla="*/ 475 w 886"/>
                <a:gd name="T31" fmla="*/ 429 h 456"/>
                <a:gd name="T32" fmla="*/ 506 w 886"/>
                <a:gd name="T33" fmla="*/ 425 h 456"/>
                <a:gd name="T34" fmla="*/ 567 w 886"/>
                <a:gd name="T35" fmla="*/ 412 h 456"/>
                <a:gd name="T36" fmla="*/ 678 w 886"/>
                <a:gd name="T37" fmla="*/ 362 h 456"/>
                <a:gd name="T38" fmla="*/ 690 w 886"/>
                <a:gd name="T39" fmla="*/ 353 h 456"/>
                <a:gd name="T40" fmla="*/ 702 w 886"/>
                <a:gd name="T41" fmla="*/ 345 h 456"/>
                <a:gd name="T42" fmla="*/ 725 w 886"/>
                <a:gd name="T43" fmla="*/ 327 h 456"/>
                <a:gd name="T44" fmla="*/ 766 w 886"/>
                <a:gd name="T45" fmla="*/ 288 h 456"/>
                <a:gd name="T46" fmla="*/ 827 w 886"/>
                <a:gd name="T47" fmla="*/ 205 h 456"/>
                <a:gd name="T48" fmla="*/ 862 w 886"/>
                <a:gd name="T49" fmla="*/ 126 h 456"/>
                <a:gd name="T50" fmla="*/ 879 w 886"/>
                <a:gd name="T51" fmla="*/ 60 h 456"/>
                <a:gd name="T52" fmla="*/ 881 w 886"/>
                <a:gd name="T53" fmla="*/ 46 h 456"/>
                <a:gd name="T54" fmla="*/ 883 w 886"/>
                <a:gd name="T55" fmla="*/ 35 h 456"/>
                <a:gd name="T56" fmla="*/ 884 w 886"/>
                <a:gd name="T57" fmla="*/ 16 h 456"/>
                <a:gd name="T58" fmla="*/ 886 w 886"/>
                <a:gd name="T59" fmla="*/ 0 h 456"/>
                <a:gd name="T60" fmla="*/ 886 w 886"/>
                <a:gd name="T61" fmla="*/ 16 h 456"/>
                <a:gd name="T62" fmla="*/ 886 w 886"/>
                <a:gd name="T63" fmla="*/ 35 h 456"/>
                <a:gd name="T64" fmla="*/ 885 w 886"/>
                <a:gd name="T65" fmla="*/ 47 h 456"/>
                <a:gd name="T66" fmla="*/ 884 w 886"/>
                <a:gd name="T67" fmla="*/ 60 h 456"/>
                <a:gd name="T68" fmla="*/ 872 w 886"/>
                <a:gd name="T69" fmla="*/ 128 h 456"/>
                <a:gd name="T70" fmla="*/ 840 w 886"/>
                <a:gd name="T71" fmla="*/ 213 h 456"/>
                <a:gd name="T72" fmla="*/ 780 w 886"/>
                <a:gd name="T73" fmla="*/ 301 h 456"/>
                <a:gd name="T74" fmla="*/ 739 w 886"/>
                <a:gd name="T75" fmla="*/ 343 h 456"/>
                <a:gd name="T76" fmla="*/ 690 w 886"/>
                <a:gd name="T77" fmla="*/ 381 h 456"/>
                <a:gd name="T78" fmla="*/ 574 w 886"/>
                <a:gd name="T79" fmla="*/ 436 h 456"/>
                <a:gd name="T80" fmla="*/ 510 w 886"/>
                <a:gd name="T81" fmla="*/ 451 h 456"/>
                <a:gd name="T82" fmla="*/ 476 w 886"/>
                <a:gd name="T83" fmla="*/ 455 h 456"/>
                <a:gd name="T84" fmla="*/ 443 w 886"/>
                <a:gd name="T85" fmla="*/ 456 h 456"/>
                <a:gd name="T86" fmla="*/ 376 w 886"/>
                <a:gd name="T87" fmla="*/ 451 h 456"/>
                <a:gd name="T88" fmla="*/ 312 w 886"/>
                <a:gd name="T89" fmla="*/ 436 h 456"/>
                <a:gd name="T90" fmla="*/ 196 w 886"/>
                <a:gd name="T91" fmla="*/ 381 h 456"/>
                <a:gd name="T92" fmla="*/ 147 w 886"/>
                <a:gd name="T93" fmla="*/ 343 h 456"/>
                <a:gd name="T94" fmla="*/ 106 w 886"/>
                <a:gd name="T95" fmla="*/ 301 h 456"/>
                <a:gd name="T96" fmla="*/ 46 w 886"/>
                <a:gd name="T97" fmla="*/ 213 h 456"/>
                <a:gd name="T98" fmla="*/ 14 w 886"/>
                <a:gd name="T99" fmla="*/ 128 h 456"/>
                <a:gd name="T100" fmla="*/ 2 w 886"/>
                <a:gd name="T101" fmla="*/ 60 h 456"/>
                <a:gd name="T102" fmla="*/ 1 w 886"/>
                <a:gd name="T103" fmla="*/ 47 h 456"/>
                <a:gd name="T104" fmla="*/ 0 w 886"/>
                <a:gd name="T105" fmla="*/ 35 h 456"/>
                <a:gd name="T106" fmla="*/ 0 w 886"/>
                <a:gd name="T107" fmla="*/ 16 h 456"/>
                <a:gd name="T108" fmla="*/ 0 w 886"/>
                <a:gd name="T10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6" h="456">
                  <a:moveTo>
                    <a:pt x="0" y="0"/>
                  </a:moveTo>
                  <a:cubicBezTo>
                    <a:pt x="0" y="0"/>
                    <a:pt x="1" y="6"/>
                    <a:pt x="2" y="16"/>
                  </a:cubicBezTo>
                  <a:cubicBezTo>
                    <a:pt x="2" y="21"/>
                    <a:pt x="3" y="27"/>
                    <a:pt x="3" y="35"/>
                  </a:cubicBezTo>
                  <a:cubicBezTo>
                    <a:pt x="4" y="38"/>
                    <a:pt x="4" y="42"/>
                    <a:pt x="5" y="46"/>
                  </a:cubicBezTo>
                  <a:cubicBezTo>
                    <a:pt x="6" y="51"/>
                    <a:pt x="6" y="55"/>
                    <a:pt x="7" y="60"/>
                  </a:cubicBezTo>
                  <a:cubicBezTo>
                    <a:pt x="10" y="78"/>
                    <a:pt x="15" y="101"/>
                    <a:pt x="24" y="126"/>
                  </a:cubicBezTo>
                  <a:cubicBezTo>
                    <a:pt x="32" y="150"/>
                    <a:pt x="44" y="178"/>
                    <a:pt x="59" y="205"/>
                  </a:cubicBezTo>
                  <a:cubicBezTo>
                    <a:pt x="75" y="233"/>
                    <a:pt x="96" y="261"/>
                    <a:pt x="120" y="288"/>
                  </a:cubicBezTo>
                  <a:cubicBezTo>
                    <a:pt x="133" y="302"/>
                    <a:pt x="146" y="315"/>
                    <a:pt x="161" y="327"/>
                  </a:cubicBezTo>
                  <a:cubicBezTo>
                    <a:pt x="168" y="333"/>
                    <a:pt x="176" y="339"/>
                    <a:pt x="184" y="345"/>
                  </a:cubicBezTo>
                  <a:cubicBezTo>
                    <a:pt x="188" y="348"/>
                    <a:pt x="192" y="351"/>
                    <a:pt x="196" y="353"/>
                  </a:cubicBezTo>
                  <a:cubicBezTo>
                    <a:pt x="200" y="356"/>
                    <a:pt x="204" y="359"/>
                    <a:pt x="208" y="362"/>
                  </a:cubicBezTo>
                  <a:cubicBezTo>
                    <a:pt x="241" y="383"/>
                    <a:pt x="279" y="400"/>
                    <a:pt x="319" y="412"/>
                  </a:cubicBezTo>
                  <a:cubicBezTo>
                    <a:pt x="339" y="418"/>
                    <a:pt x="359" y="422"/>
                    <a:pt x="380" y="425"/>
                  </a:cubicBezTo>
                  <a:cubicBezTo>
                    <a:pt x="401" y="428"/>
                    <a:pt x="422" y="430"/>
                    <a:pt x="443" y="430"/>
                  </a:cubicBezTo>
                  <a:cubicBezTo>
                    <a:pt x="453" y="430"/>
                    <a:pt x="465" y="430"/>
                    <a:pt x="475" y="429"/>
                  </a:cubicBezTo>
                  <a:cubicBezTo>
                    <a:pt x="485" y="428"/>
                    <a:pt x="496" y="427"/>
                    <a:pt x="506" y="425"/>
                  </a:cubicBezTo>
                  <a:cubicBezTo>
                    <a:pt x="527" y="422"/>
                    <a:pt x="547" y="418"/>
                    <a:pt x="567" y="412"/>
                  </a:cubicBezTo>
                  <a:cubicBezTo>
                    <a:pt x="607" y="400"/>
                    <a:pt x="645" y="383"/>
                    <a:pt x="678" y="362"/>
                  </a:cubicBezTo>
                  <a:cubicBezTo>
                    <a:pt x="682" y="359"/>
                    <a:pt x="686" y="356"/>
                    <a:pt x="690" y="353"/>
                  </a:cubicBezTo>
                  <a:cubicBezTo>
                    <a:pt x="694" y="351"/>
                    <a:pt x="698" y="348"/>
                    <a:pt x="702" y="345"/>
                  </a:cubicBezTo>
                  <a:cubicBezTo>
                    <a:pt x="710" y="339"/>
                    <a:pt x="718" y="333"/>
                    <a:pt x="725" y="327"/>
                  </a:cubicBezTo>
                  <a:cubicBezTo>
                    <a:pt x="740" y="315"/>
                    <a:pt x="753" y="302"/>
                    <a:pt x="766" y="288"/>
                  </a:cubicBezTo>
                  <a:cubicBezTo>
                    <a:pt x="790" y="261"/>
                    <a:pt x="811" y="233"/>
                    <a:pt x="827" y="205"/>
                  </a:cubicBezTo>
                  <a:cubicBezTo>
                    <a:pt x="842" y="178"/>
                    <a:pt x="854" y="150"/>
                    <a:pt x="862" y="126"/>
                  </a:cubicBezTo>
                  <a:cubicBezTo>
                    <a:pt x="871" y="101"/>
                    <a:pt x="876" y="78"/>
                    <a:pt x="879" y="60"/>
                  </a:cubicBezTo>
                  <a:cubicBezTo>
                    <a:pt x="880" y="55"/>
                    <a:pt x="880" y="51"/>
                    <a:pt x="881" y="46"/>
                  </a:cubicBezTo>
                  <a:cubicBezTo>
                    <a:pt x="882" y="42"/>
                    <a:pt x="882" y="38"/>
                    <a:pt x="883" y="35"/>
                  </a:cubicBezTo>
                  <a:cubicBezTo>
                    <a:pt x="883" y="27"/>
                    <a:pt x="884" y="21"/>
                    <a:pt x="884" y="16"/>
                  </a:cubicBezTo>
                  <a:cubicBezTo>
                    <a:pt x="885" y="6"/>
                    <a:pt x="886" y="0"/>
                    <a:pt x="886" y="0"/>
                  </a:cubicBezTo>
                  <a:cubicBezTo>
                    <a:pt x="886" y="0"/>
                    <a:pt x="886" y="6"/>
                    <a:pt x="886" y="16"/>
                  </a:cubicBezTo>
                  <a:cubicBezTo>
                    <a:pt x="886" y="21"/>
                    <a:pt x="886" y="27"/>
                    <a:pt x="886" y="35"/>
                  </a:cubicBezTo>
                  <a:cubicBezTo>
                    <a:pt x="886" y="39"/>
                    <a:pt x="885" y="43"/>
                    <a:pt x="885" y="47"/>
                  </a:cubicBezTo>
                  <a:cubicBezTo>
                    <a:pt x="885" y="51"/>
                    <a:pt x="884" y="56"/>
                    <a:pt x="884" y="60"/>
                  </a:cubicBezTo>
                  <a:cubicBezTo>
                    <a:pt x="882" y="79"/>
                    <a:pt x="879" y="103"/>
                    <a:pt x="872" y="128"/>
                  </a:cubicBezTo>
                  <a:cubicBezTo>
                    <a:pt x="865" y="154"/>
                    <a:pt x="855" y="183"/>
                    <a:pt x="840" y="213"/>
                  </a:cubicBezTo>
                  <a:cubicBezTo>
                    <a:pt x="825" y="242"/>
                    <a:pt x="805" y="273"/>
                    <a:pt x="780" y="301"/>
                  </a:cubicBezTo>
                  <a:cubicBezTo>
                    <a:pt x="768" y="316"/>
                    <a:pt x="754" y="330"/>
                    <a:pt x="739" y="343"/>
                  </a:cubicBezTo>
                  <a:cubicBezTo>
                    <a:pt x="724" y="357"/>
                    <a:pt x="708" y="369"/>
                    <a:pt x="690" y="381"/>
                  </a:cubicBezTo>
                  <a:cubicBezTo>
                    <a:pt x="656" y="404"/>
                    <a:pt x="617" y="423"/>
                    <a:pt x="574" y="436"/>
                  </a:cubicBezTo>
                  <a:cubicBezTo>
                    <a:pt x="553" y="443"/>
                    <a:pt x="532" y="447"/>
                    <a:pt x="510" y="451"/>
                  </a:cubicBezTo>
                  <a:cubicBezTo>
                    <a:pt x="499" y="452"/>
                    <a:pt x="488" y="454"/>
                    <a:pt x="476" y="455"/>
                  </a:cubicBezTo>
                  <a:cubicBezTo>
                    <a:pt x="465" y="456"/>
                    <a:pt x="455" y="456"/>
                    <a:pt x="443" y="456"/>
                  </a:cubicBezTo>
                  <a:cubicBezTo>
                    <a:pt x="421" y="456"/>
                    <a:pt x="398" y="454"/>
                    <a:pt x="376" y="451"/>
                  </a:cubicBezTo>
                  <a:cubicBezTo>
                    <a:pt x="354" y="447"/>
                    <a:pt x="333" y="443"/>
                    <a:pt x="312" y="436"/>
                  </a:cubicBezTo>
                  <a:cubicBezTo>
                    <a:pt x="269" y="423"/>
                    <a:pt x="230" y="404"/>
                    <a:pt x="196" y="381"/>
                  </a:cubicBezTo>
                  <a:cubicBezTo>
                    <a:pt x="178" y="369"/>
                    <a:pt x="162" y="357"/>
                    <a:pt x="147" y="343"/>
                  </a:cubicBezTo>
                  <a:cubicBezTo>
                    <a:pt x="132" y="330"/>
                    <a:pt x="118" y="316"/>
                    <a:pt x="106" y="301"/>
                  </a:cubicBezTo>
                  <a:cubicBezTo>
                    <a:pt x="81" y="273"/>
                    <a:pt x="61" y="242"/>
                    <a:pt x="46" y="213"/>
                  </a:cubicBezTo>
                  <a:cubicBezTo>
                    <a:pt x="31" y="183"/>
                    <a:pt x="21" y="154"/>
                    <a:pt x="14" y="128"/>
                  </a:cubicBezTo>
                  <a:cubicBezTo>
                    <a:pt x="7" y="103"/>
                    <a:pt x="4" y="79"/>
                    <a:pt x="2" y="60"/>
                  </a:cubicBezTo>
                  <a:cubicBezTo>
                    <a:pt x="2" y="56"/>
                    <a:pt x="1" y="51"/>
                    <a:pt x="1" y="47"/>
                  </a:cubicBezTo>
                  <a:cubicBezTo>
                    <a:pt x="1" y="43"/>
                    <a:pt x="0" y="39"/>
                    <a:pt x="0" y="35"/>
                  </a:cubicBezTo>
                  <a:cubicBezTo>
                    <a:pt x="0" y="27"/>
                    <a:pt x="0" y="21"/>
                    <a:pt x="0" y="16"/>
                  </a:cubicBezTo>
                  <a:cubicBezTo>
                    <a:pt x="0" y="6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292351" y="3185784"/>
              <a:ext cx="931863" cy="931863"/>
            </a:xfrm>
            <a:prstGeom prst="ellipse">
              <a:avLst/>
            </a:pr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292351" y="3185784"/>
              <a:ext cx="931863" cy="931863"/>
            </a:xfrm>
            <a:custGeom>
              <a:avLst/>
              <a:gdLst>
                <a:gd name="T0" fmla="*/ 279 w 558"/>
                <a:gd name="T1" fmla="*/ 0 h 557"/>
                <a:gd name="T2" fmla="*/ 0 w 558"/>
                <a:gd name="T3" fmla="*/ 278 h 557"/>
                <a:gd name="T4" fmla="*/ 279 w 558"/>
                <a:gd name="T5" fmla="*/ 557 h 557"/>
                <a:gd name="T6" fmla="*/ 558 w 558"/>
                <a:gd name="T7" fmla="*/ 278 h 557"/>
                <a:gd name="T8" fmla="*/ 279 w 558"/>
                <a:gd name="T9" fmla="*/ 0 h 557"/>
                <a:gd name="T10" fmla="*/ 279 w 558"/>
                <a:gd name="T11" fmla="*/ 435 h 557"/>
                <a:gd name="T12" fmla="*/ 122 w 558"/>
                <a:gd name="T13" fmla="*/ 278 h 557"/>
                <a:gd name="T14" fmla="*/ 279 w 558"/>
                <a:gd name="T15" fmla="*/ 122 h 557"/>
                <a:gd name="T16" fmla="*/ 436 w 558"/>
                <a:gd name="T17" fmla="*/ 278 h 557"/>
                <a:gd name="T18" fmla="*/ 279 w 558"/>
                <a:gd name="T19" fmla="*/ 435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8" h="557">
                  <a:moveTo>
                    <a:pt x="279" y="0"/>
                  </a:moveTo>
                  <a:cubicBezTo>
                    <a:pt x="125" y="0"/>
                    <a:pt x="0" y="124"/>
                    <a:pt x="0" y="278"/>
                  </a:cubicBezTo>
                  <a:cubicBezTo>
                    <a:pt x="0" y="432"/>
                    <a:pt x="125" y="557"/>
                    <a:pt x="279" y="557"/>
                  </a:cubicBezTo>
                  <a:cubicBezTo>
                    <a:pt x="433" y="557"/>
                    <a:pt x="558" y="432"/>
                    <a:pt x="558" y="278"/>
                  </a:cubicBezTo>
                  <a:cubicBezTo>
                    <a:pt x="558" y="124"/>
                    <a:pt x="433" y="0"/>
                    <a:pt x="279" y="0"/>
                  </a:cubicBezTo>
                  <a:moveTo>
                    <a:pt x="279" y="435"/>
                  </a:moveTo>
                  <a:cubicBezTo>
                    <a:pt x="192" y="435"/>
                    <a:pt x="122" y="365"/>
                    <a:pt x="122" y="278"/>
                  </a:cubicBezTo>
                  <a:cubicBezTo>
                    <a:pt x="122" y="192"/>
                    <a:pt x="192" y="122"/>
                    <a:pt x="279" y="122"/>
                  </a:cubicBezTo>
                  <a:cubicBezTo>
                    <a:pt x="366" y="122"/>
                    <a:pt x="436" y="192"/>
                    <a:pt x="436" y="278"/>
                  </a:cubicBezTo>
                  <a:cubicBezTo>
                    <a:pt x="436" y="365"/>
                    <a:pt x="366" y="435"/>
                    <a:pt x="279" y="43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6495551" y="3390572"/>
              <a:ext cx="525463" cy="5238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493964" y="3650922"/>
              <a:ext cx="528638" cy="284163"/>
            </a:xfrm>
            <a:custGeom>
              <a:avLst/>
              <a:gdLst>
                <a:gd name="T0" fmla="*/ 315 w 316"/>
                <a:gd name="T1" fmla="*/ 0 h 170"/>
                <a:gd name="T2" fmla="*/ 315 w 316"/>
                <a:gd name="T3" fmla="*/ 6 h 170"/>
                <a:gd name="T4" fmla="*/ 316 w 316"/>
                <a:gd name="T5" fmla="*/ 13 h 170"/>
                <a:gd name="T6" fmla="*/ 316 w 316"/>
                <a:gd name="T7" fmla="*/ 17 h 170"/>
                <a:gd name="T8" fmla="*/ 316 w 316"/>
                <a:gd name="T9" fmla="*/ 22 h 170"/>
                <a:gd name="T10" fmla="*/ 315 w 316"/>
                <a:gd name="T11" fmla="*/ 33 h 170"/>
                <a:gd name="T12" fmla="*/ 313 w 316"/>
                <a:gd name="T13" fmla="*/ 47 h 170"/>
                <a:gd name="T14" fmla="*/ 309 w 316"/>
                <a:gd name="T15" fmla="*/ 62 h 170"/>
                <a:gd name="T16" fmla="*/ 303 w 316"/>
                <a:gd name="T17" fmla="*/ 78 h 170"/>
                <a:gd name="T18" fmla="*/ 294 w 316"/>
                <a:gd name="T19" fmla="*/ 95 h 170"/>
                <a:gd name="T20" fmla="*/ 282 w 316"/>
                <a:gd name="T21" fmla="*/ 111 h 170"/>
                <a:gd name="T22" fmla="*/ 250 w 316"/>
                <a:gd name="T23" fmla="*/ 142 h 170"/>
                <a:gd name="T24" fmla="*/ 207 w 316"/>
                <a:gd name="T25" fmla="*/ 163 h 170"/>
                <a:gd name="T26" fmla="*/ 158 w 316"/>
                <a:gd name="T27" fmla="*/ 170 h 170"/>
                <a:gd name="T28" fmla="*/ 146 w 316"/>
                <a:gd name="T29" fmla="*/ 170 h 170"/>
                <a:gd name="T30" fmla="*/ 133 w 316"/>
                <a:gd name="T31" fmla="*/ 168 h 170"/>
                <a:gd name="T32" fmla="*/ 109 w 316"/>
                <a:gd name="T33" fmla="*/ 163 h 170"/>
                <a:gd name="T34" fmla="*/ 66 w 316"/>
                <a:gd name="T35" fmla="*/ 142 h 170"/>
                <a:gd name="T36" fmla="*/ 34 w 316"/>
                <a:gd name="T37" fmla="*/ 111 h 170"/>
                <a:gd name="T38" fmla="*/ 22 w 316"/>
                <a:gd name="T39" fmla="*/ 95 h 170"/>
                <a:gd name="T40" fmla="*/ 13 w 316"/>
                <a:gd name="T41" fmla="*/ 78 h 170"/>
                <a:gd name="T42" fmla="*/ 7 w 316"/>
                <a:gd name="T43" fmla="*/ 62 h 170"/>
                <a:gd name="T44" fmla="*/ 3 w 316"/>
                <a:gd name="T45" fmla="*/ 47 h 170"/>
                <a:gd name="T46" fmla="*/ 1 w 316"/>
                <a:gd name="T47" fmla="*/ 33 h 170"/>
                <a:gd name="T48" fmla="*/ 0 w 316"/>
                <a:gd name="T49" fmla="*/ 22 h 170"/>
                <a:gd name="T50" fmla="*/ 0 w 316"/>
                <a:gd name="T51" fmla="*/ 17 h 170"/>
                <a:gd name="T52" fmla="*/ 0 w 316"/>
                <a:gd name="T53" fmla="*/ 13 h 170"/>
                <a:gd name="T54" fmla="*/ 1 w 316"/>
                <a:gd name="T55" fmla="*/ 6 h 170"/>
                <a:gd name="T56" fmla="*/ 1 w 316"/>
                <a:gd name="T57" fmla="*/ 0 h 170"/>
                <a:gd name="T58" fmla="*/ 2 w 316"/>
                <a:gd name="T59" fmla="*/ 6 h 170"/>
                <a:gd name="T60" fmla="*/ 5 w 316"/>
                <a:gd name="T61" fmla="*/ 21 h 170"/>
                <a:gd name="T62" fmla="*/ 8 w 316"/>
                <a:gd name="T63" fmla="*/ 32 h 170"/>
                <a:gd name="T64" fmla="*/ 12 w 316"/>
                <a:gd name="T65" fmla="*/ 44 h 170"/>
                <a:gd name="T66" fmla="*/ 18 w 316"/>
                <a:gd name="T67" fmla="*/ 57 h 170"/>
                <a:gd name="T68" fmla="*/ 26 w 316"/>
                <a:gd name="T69" fmla="*/ 71 h 170"/>
                <a:gd name="T70" fmla="*/ 48 w 316"/>
                <a:gd name="T71" fmla="*/ 98 h 170"/>
                <a:gd name="T72" fmla="*/ 79 w 316"/>
                <a:gd name="T73" fmla="*/ 122 h 170"/>
                <a:gd name="T74" fmla="*/ 116 w 316"/>
                <a:gd name="T75" fmla="*/ 139 h 170"/>
                <a:gd name="T76" fmla="*/ 137 w 316"/>
                <a:gd name="T77" fmla="*/ 143 h 170"/>
                <a:gd name="T78" fmla="*/ 147 w 316"/>
                <a:gd name="T79" fmla="*/ 144 h 170"/>
                <a:gd name="T80" fmla="*/ 158 w 316"/>
                <a:gd name="T81" fmla="*/ 144 h 170"/>
                <a:gd name="T82" fmla="*/ 200 w 316"/>
                <a:gd name="T83" fmla="*/ 139 h 170"/>
                <a:gd name="T84" fmla="*/ 237 w 316"/>
                <a:gd name="T85" fmla="*/ 122 h 170"/>
                <a:gd name="T86" fmla="*/ 268 w 316"/>
                <a:gd name="T87" fmla="*/ 98 h 170"/>
                <a:gd name="T88" fmla="*/ 290 w 316"/>
                <a:gd name="T89" fmla="*/ 71 h 170"/>
                <a:gd name="T90" fmla="*/ 298 w 316"/>
                <a:gd name="T91" fmla="*/ 57 h 170"/>
                <a:gd name="T92" fmla="*/ 304 w 316"/>
                <a:gd name="T93" fmla="*/ 44 h 170"/>
                <a:gd name="T94" fmla="*/ 308 w 316"/>
                <a:gd name="T95" fmla="*/ 32 h 170"/>
                <a:gd name="T96" fmla="*/ 311 w 316"/>
                <a:gd name="T97" fmla="*/ 21 h 170"/>
                <a:gd name="T98" fmla="*/ 314 w 316"/>
                <a:gd name="T99" fmla="*/ 6 h 170"/>
                <a:gd name="T100" fmla="*/ 315 w 316"/>
                <a:gd name="T10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6" h="170">
                  <a:moveTo>
                    <a:pt x="315" y="0"/>
                  </a:moveTo>
                  <a:cubicBezTo>
                    <a:pt x="315" y="0"/>
                    <a:pt x="315" y="2"/>
                    <a:pt x="315" y="6"/>
                  </a:cubicBezTo>
                  <a:cubicBezTo>
                    <a:pt x="316" y="8"/>
                    <a:pt x="316" y="10"/>
                    <a:pt x="316" y="13"/>
                  </a:cubicBezTo>
                  <a:cubicBezTo>
                    <a:pt x="316" y="14"/>
                    <a:pt x="316" y="15"/>
                    <a:pt x="316" y="17"/>
                  </a:cubicBezTo>
                  <a:cubicBezTo>
                    <a:pt x="316" y="18"/>
                    <a:pt x="316" y="20"/>
                    <a:pt x="316" y="22"/>
                  </a:cubicBezTo>
                  <a:cubicBezTo>
                    <a:pt x="316" y="25"/>
                    <a:pt x="316" y="29"/>
                    <a:pt x="315" y="33"/>
                  </a:cubicBezTo>
                  <a:cubicBezTo>
                    <a:pt x="315" y="37"/>
                    <a:pt x="314" y="42"/>
                    <a:pt x="313" y="47"/>
                  </a:cubicBezTo>
                  <a:cubicBezTo>
                    <a:pt x="312" y="52"/>
                    <a:pt x="311" y="56"/>
                    <a:pt x="309" y="62"/>
                  </a:cubicBezTo>
                  <a:cubicBezTo>
                    <a:pt x="308" y="67"/>
                    <a:pt x="305" y="72"/>
                    <a:pt x="303" y="78"/>
                  </a:cubicBezTo>
                  <a:cubicBezTo>
                    <a:pt x="300" y="83"/>
                    <a:pt x="297" y="89"/>
                    <a:pt x="294" y="95"/>
                  </a:cubicBezTo>
                  <a:cubicBezTo>
                    <a:pt x="290" y="100"/>
                    <a:pt x="287" y="106"/>
                    <a:pt x="282" y="111"/>
                  </a:cubicBezTo>
                  <a:cubicBezTo>
                    <a:pt x="274" y="122"/>
                    <a:pt x="262" y="133"/>
                    <a:pt x="250" y="142"/>
                  </a:cubicBezTo>
                  <a:cubicBezTo>
                    <a:pt x="237" y="150"/>
                    <a:pt x="223" y="158"/>
                    <a:pt x="207" y="163"/>
                  </a:cubicBezTo>
                  <a:cubicBezTo>
                    <a:pt x="191" y="168"/>
                    <a:pt x="175" y="170"/>
                    <a:pt x="158" y="170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42" y="170"/>
                    <a:pt x="138" y="169"/>
                    <a:pt x="133" y="168"/>
                  </a:cubicBezTo>
                  <a:cubicBezTo>
                    <a:pt x="125" y="167"/>
                    <a:pt x="117" y="165"/>
                    <a:pt x="109" y="163"/>
                  </a:cubicBezTo>
                  <a:cubicBezTo>
                    <a:pt x="93" y="158"/>
                    <a:pt x="79" y="150"/>
                    <a:pt x="66" y="142"/>
                  </a:cubicBezTo>
                  <a:cubicBezTo>
                    <a:pt x="54" y="133"/>
                    <a:pt x="42" y="123"/>
                    <a:pt x="34" y="111"/>
                  </a:cubicBezTo>
                  <a:cubicBezTo>
                    <a:pt x="29" y="106"/>
                    <a:pt x="25" y="100"/>
                    <a:pt x="22" y="95"/>
                  </a:cubicBezTo>
                  <a:cubicBezTo>
                    <a:pt x="18" y="89"/>
                    <a:pt x="16" y="83"/>
                    <a:pt x="13" y="78"/>
                  </a:cubicBezTo>
                  <a:cubicBezTo>
                    <a:pt x="11" y="72"/>
                    <a:pt x="8" y="67"/>
                    <a:pt x="7" y="62"/>
                  </a:cubicBezTo>
                  <a:cubicBezTo>
                    <a:pt x="5" y="56"/>
                    <a:pt x="4" y="52"/>
                    <a:pt x="3" y="47"/>
                  </a:cubicBezTo>
                  <a:cubicBezTo>
                    <a:pt x="2" y="42"/>
                    <a:pt x="1" y="37"/>
                    <a:pt x="1" y="33"/>
                  </a:cubicBezTo>
                  <a:cubicBezTo>
                    <a:pt x="0" y="29"/>
                    <a:pt x="0" y="25"/>
                    <a:pt x="0" y="22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1" y="2"/>
                    <a:pt x="2" y="6"/>
                  </a:cubicBezTo>
                  <a:cubicBezTo>
                    <a:pt x="3" y="10"/>
                    <a:pt x="3" y="15"/>
                    <a:pt x="5" y="21"/>
                  </a:cubicBezTo>
                  <a:cubicBezTo>
                    <a:pt x="6" y="24"/>
                    <a:pt x="7" y="28"/>
                    <a:pt x="8" y="32"/>
                  </a:cubicBezTo>
                  <a:cubicBezTo>
                    <a:pt x="10" y="36"/>
                    <a:pt x="11" y="40"/>
                    <a:pt x="12" y="44"/>
                  </a:cubicBezTo>
                  <a:cubicBezTo>
                    <a:pt x="14" y="48"/>
                    <a:pt x="16" y="52"/>
                    <a:pt x="18" y="57"/>
                  </a:cubicBezTo>
                  <a:cubicBezTo>
                    <a:pt x="21" y="62"/>
                    <a:pt x="24" y="66"/>
                    <a:pt x="26" y="71"/>
                  </a:cubicBezTo>
                  <a:cubicBezTo>
                    <a:pt x="32" y="80"/>
                    <a:pt x="39" y="90"/>
                    <a:pt x="48" y="98"/>
                  </a:cubicBezTo>
                  <a:cubicBezTo>
                    <a:pt x="57" y="107"/>
                    <a:pt x="68" y="115"/>
                    <a:pt x="79" y="122"/>
                  </a:cubicBezTo>
                  <a:cubicBezTo>
                    <a:pt x="90" y="129"/>
                    <a:pt x="103" y="134"/>
                    <a:pt x="116" y="139"/>
                  </a:cubicBezTo>
                  <a:cubicBezTo>
                    <a:pt x="123" y="140"/>
                    <a:pt x="130" y="142"/>
                    <a:pt x="137" y="143"/>
                  </a:cubicBezTo>
                  <a:cubicBezTo>
                    <a:pt x="140" y="143"/>
                    <a:pt x="143" y="144"/>
                    <a:pt x="147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72" y="144"/>
                    <a:pt x="186" y="142"/>
                    <a:pt x="200" y="139"/>
                  </a:cubicBezTo>
                  <a:cubicBezTo>
                    <a:pt x="213" y="134"/>
                    <a:pt x="226" y="129"/>
                    <a:pt x="237" y="122"/>
                  </a:cubicBezTo>
                  <a:cubicBezTo>
                    <a:pt x="248" y="115"/>
                    <a:pt x="259" y="107"/>
                    <a:pt x="268" y="98"/>
                  </a:cubicBezTo>
                  <a:cubicBezTo>
                    <a:pt x="277" y="90"/>
                    <a:pt x="284" y="80"/>
                    <a:pt x="290" y="71"/>
                  </a:cubicBezTo>
                  <a:cubicBezTo>
                    <a:pt x="292" y="66"/>
                    <a:pt x="295" y="62"/>
                    <a:pt x="298" y="57"/>
                  </a:cubicBezTo>
                  <a:cubicBezTo>
                    <a:pt x="300" y="52"/>
                    <a:pt x="302" y="48"/>
                    <a:pt x="304" y="44"/>
                  </a:cubicBezTo>
                  <a:cubicBezTo>
                    <a:pt x="305" y="40"/>
                    <a:pt x="306" y="36"/>
                    <a:pt x="308" y="32"/>
                  </a:cubicBezTo>
                  <a:cubicBezTo>
                    <a:pt x="309" y="28"/>
                    <a:pt x="310" y="24"/>
                    <a:pt x="311" y="21"/>
                  </a:cubicBezTo>
                  <a:cubicBezTo>
                    <a:pt x="313" y="15"/>
                    <a:pt x="313" y="9"/>
                    <a:pt x="314" y="6"/>
                  </a:cubicBezTo>
                  <a:cubicBezTo>
                    <a:pt x="315" y="2"/>
                    <a:pt x="315" y="0"/>
                    <a:pt x="315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70026" y="3650922"/>
              <a:ext cx="2576513" cy="1311275"/>
            </a:xfrm>
            <a:custGeom>
              <a:avLst/>
              <a:gdLst>
                <a:gd name="T0" fmla="*/ 1 w 1540"/>
                <a:gd name="T1" fmla="*/ 28 h 784"/>
                <a:gd name="T2" fmla="*/ 4 w 1540"/>
                <a:gd name="T3" fmla="*/ 60 h 784"/>
                <a:gd name="T4" fmla="*/ 10 w 1540"/>
                <a:gd name="T5" fmla="*/ 104 h 784"/>
                <a:gd name="T6" fmla="*/ 14 w 1540"/>
                <a:gd name="T7" fmla="*/ 129 h 784"/>
                <a:gd name="T8" fmla="*/ 27 w 1540"/>
                <a:gd name="T9" fmla="*/ 187 h 784"/>
                <a:gd name="T10" fmla="*/ 98 w 1540"/>
                <a:gd name="T11" fmla="*/ 360 h 784"/>
                <a:gd name="T12" fmla="*/ 274 w 1540"/>
                <a:gd name="T13" fmla="*/ 575 h 784"/>
                <a:gd name="T14" fmla="*/ 335 w 1540"/>
                <a:gd name="T15" fmla="*/ 622 h 784"/>
                <a:gd name="T16" fmla="*/ 357 w 1540"/>
                <a:gd name="T17" fmla="*/ 636 h 784"/>
                <a:gd name="T18" fmla="*/ 659 w 1540"/>
                <a:gd name="T19" fmla="*/ 750 h 784"/>
                <a:gd name="T20" fmla="*/ 881 w 1540"/>
                <a:gd name="T21" fmla="*/ 750 h 784"/>
                <a:gd name="T22" fmla="*/ 1183 w 1540"/>
                <a:gd name="T23" fmla="*/ 636 h 784"/>
                <a:gd name="T24" fmla="*/ 1205 w 1540"/>
                <a:gd name="T25" fmla="*/ 622 h 784"/>
                <a:gd name="T26" fmla="*/ 1266 w 1540"/>
                <a:gd name="T27" fmla="*/ 575 h 784"/>
                <a:gd name="T28" fmla="*/ 1442 w 1540"/>
                <a:gd name="T29" fmla="*/ 360 h 784"/>
                <a:gd name="T30" fmla="*/ 1513 w 1540"/>
                <a:gd name="T31" fmla="*/ 187 h 784"/>
                <a:gd name="T32" fmla="*/ 1526 w 1540"/>
                <a:gd name="T33" fmla="*/ 129 h 784"/>
                <a:gd name="T34" fmla="*/ 1530 w 1540"/>
                <a:gd name="T35" fmla="*/ 104 h 784"/>
                <a:gd name="T36" fmla="*/ 1536 w 1540"/>
                <a:gd name="T37" fmla="*/ 60 h 784"/>
                <a:gd name="T38" fmla="*/ 1539 w 1540"/>
                <a:gd name="T39" fmla="*/ 28 h 784"/>
                <a:gd name="T40" fmla="*/ 1540 w 1540"/>
                <a:gd name="T41" fmla="*/ 28 h 784"/>
                <a:gd name="T42" fmla="*/ 1539 w 1540"/>
                <a:gd name="T43" fmla="*/ 60 h 784"/>
                <a:gd name="T44" fmla="*/ 1536 w 1540"/>
                <a:gd name="T45" fmla="*/ 104 h 784"/>
                <a:gd name="T46" fmla="*/ 1532 w 1540"/>
                <a:gd name="T47" fmla="*/ 130 h 784"/>
                <a:gd name="T48" fmla="*/ 1521 w 1540"/>
                <a:gd name="T49" fmla="*/ 189 h 784"/>
                <a:gd name="T50" fmla="*/ 1456 w 1540"/>
                <a:gd name="T51" fmla="*/ 367 h 784"/>
                <a:gd name="T52" fmla="*/ 1280 w 1540"/>
                <a:gd name="T53" fmla="*/ 591 h 784"/>
                <a:gd name="T54" fmla="*/ 1218 w 1540"/>
                <a:gd name="T55" fmla="*/ 640 h 784"/>
                <a:gd name="T56" fmla="*/ 1196 w 1540"/>
                <a:gd name="T57" fmla="*/ 655 h 784"/>
                <a:gd name="T58" fmla="*/ 885 w 1540"/>
                <a:gd name="T59" fmla="*/ 775 h 784"/>
                <a:gd name="T60" fmla="*/ 741 w 1540"/>
                <a:gd name="T61" fmla="*/ 783 h 784"/>
                <a:gd name="T62" fmla="*/ 684 w 1540"/>
                <a:gd name="T63" fmla="*/ 779 h 784"/>
                <a:gd name="T64" fmla="*/ 544 w 1540"/>
                <a:gd name="T65" fmla="*/ 750 h 784"/>
                <a:gd name="T66" fmla="*/ 333 w 1540"/>
                <a:gd name="T67" fmla="*/ 648 h 784"/>
                <a:gd name="T68" fmla="*/ 300 w 1540"/>
                <a:gd name="T69" fmla="*/ 624 h 784"/>
                <a:gd name="T70" fmla="*/ 188 w 1540"/>
                <a:gd name="T71" fmla="*/ 519 h 784"/>
                <a:gd name="T72" fmla="*/ 27 w 1540"/>
                <a:gd name="T73" fmla="*/ 222 h 784"/>
                <a:gd name="T74" fmla="*/ 13 w 1540"/>
                <a:gd name="T75" fmla="*/ 159 h 784"/>
                <a:gd name="T76" fmla="*/ 6 w 1540"/>
                <a:gd name="T77" fmla="*/ 117 h 784"/>
                <a:gd name="T78" fmla="*/ 2 w 1540"/>
                <a:gd name="T79" fmla="*/ 81 h 784"/>
                <a:gd name="T80" fmla="*/ 0 w 1540"/>
                <a:gd name="T81" fmla="*/ 42 h 784"/>
                <a:gd name="T82" fmla="*/ 0 w 1540"/>
                <a:gd name="T83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40" h="784">
                  <a:moveTo>
                    <a:pt x="0" y="0"/>
                  </a:moveTo>
                  <a:cubicBezTo>
                    <a:pt x="0" y="0"/>
                    <a:pt x="0" y="10"/>
                    <a:pt x="1" y="28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" y="48"/>
                    <a:pt x="3" y="54"/>
                    <a:pt x="4" y="60"/>
                  </a:cubicBezTo>
                  <a:cubicBezTo>
                    <a:pt x="5" y="66"/>
                    <a:pt x="5" y="73"/>
                    <a:pt x="6" y="81"/>
                  </a:cubicBezTo>
                  <a:cubicBezTo>
                    <a:pt x="7" y="88"/>
                    <a:pt x="8" y="96"/>
                    <a:pt x="10" y="104"/>
                  </a:cubicBezTo>
                  <a:cubicBezTo>
                    <a:pt x="10" y="108"/>
                    <a:pt x="11" y="112"/>
                    <a:pt x="11" y="116"/>
                  </a:cubicBezTo>
                  <a:cubicBezTo>
                    <a:pt x="12" y="121"/>
                    <a:pt x="13" y="125"/>
                    <a:pt x="14" y="129"/>
                  </a:cubicBezTo>
                  <a:cubicBezTo>
                    <a:pt x="16" y="138"/>
                    <a:pt x="17" y="148"/>
                    <a:pt x="20" y="157"/>
                  </a:cubicBezTo>
                  <a:cubicBezTo>
                    <a:pt x="22" y="167"/>
                    <a:pt x="25" y="177"/>
                    <a:pt x="27" y="187"/>
                  </a:cubicBezTo>
                  <a:cubicBezTo>
                    <a:pt x="30" y="198"/>
                    <a:pt x="33" y="208"/>
                    <a:pt x="37" y="219"/>
                  </a:cubicBezTo>
                  <a:cubicBezTo>
                    <a:pt x="51" y="263"/>
                    <a:pt x="70" y="311"/>
                    <a:pt x="98" y="360"/>
                  </a:cubicBezTo>
                  <a:cubicBezTo>
                    <a:pt x="125" y="409"/>
                    <a:pt x="160" y="459"/>
                    <a:pt x="203" y="506"/>
                  </a:cubicBezTo>
                  <a:cubicBezTo>
                    <a:pt x="225" y="530"/>
                    <a:pt x="248" y="553"/>
                    <a:pt x="274" y="575"/>
                  </a:cubicBezTo>
                  <a:cubicBezTo>
                    <a:pt x="287" y="586"/>
                    <a:pt x="300" y="596"/>
                    <a:pt x="314" y="607"/>
                  </a:cubicBezTo>
                  <a:cubicBezTo>
                    <a:pt x="321" y="612"/>
                    <a:pt x="328" y="617"/>
                    <a:pt x="335" y="622"/>
                  </a:cubicBezTo>
                  <a:cubicBezTo>
                    <a:pt x="346" y="629"/>
                    <a:pt x="346" y="629"/>
                    <a:pt x="346" y="629"/>
                  </a:cubicBezTo>
                  <a:cubicBezTo>
                    <a:pt x="357" y="636"/>
                    <a:pt x="357" y="636"/>
                    <a:pt x="357" y="636"/>
                  </a:cubicBezTo>
                  <a:cubicBezTo>
                    <a:pt x="415" y="674"/>
                    <a:pt x="481" y="704"/>
                    <a:pt x="551" y="726"/>
                  </a:cubicBezTo>
                  <a:cubicBezTo>
                    <a:pt x="586" y="736"/>
                    <a:pt x="622" y="744"/>
                    <a:pt x="659" y="750"/>
                  </a:cubicBezTo>
                  <a:cubicBezTo>
                    <a:pt x="696" y="755"/>
                    <a:pt x="733" y="757"/>
                    <a:pt x="770" y="758"/>
                  </a:cubicBezTo>
                  <a:cubicBezTo>
                    <a:pt x="808" y="757"/>
                    <a:pt x="844" y="755"/>
                    <a:pt x="881" y="750"/>
                  </a:cubicBezTo>
                  <a:cubicBezTo>
                    <a:pt x="918" y="744"/>
                    <a:pt x="954" y="736"/>
                    <a:pt x="989" y="726"/>
                  </a:cubicBezTo>
                  <a:cubicBezTo>
                    <a:pt x="1059" y="704"/>
                    <a:pt x="1125" y="674"/>
                    <a:pt x="1183" y="636"/>
                  </a:cubicBezTo>
                  <a:cubicBezTo>
                    <a:pt x="1194" y="629"/>
                    <a:pt x="1194" y="629"/>
                    <a:pt x="1194" y="629"/>
                  </a:cubicBezTo>
                  <a:cubicBezTo>
                    <a:pt x="1205" y="622"/>
                    <a:pt x="1205" y="622"/>
                    <a:pt x="1205" y="622"/>
                  </a:cubicBezTo>
                  <a:cubicBezTo>
                    <a:pt x="1212" y="617"/>
                    <a:pt x="1219" y="612"/>
                    <a:pt x="1226" y="607"/>
                  </a:cubicBezTo>
                  <a:cubicBezTo>
                    <a:pt x="1240" y="596"/>
                    <a:pt x="1253" y="586"/>
                    <a:pt x="1266" y="575"/>
                  </a:cubicBezTo>
                  <a:cubicBezTo>
                    <a:pt x="1292" y="553"/>
                    <a:pt x="1315" y="530"/>
                    <a:pt x="1337" y="506"/>
                  </a:cubicBezTo>
                  <a:cubicBezTo>
                    <a:pt x="1380" y="459"/>
                    <a:pt x="1415" y="409"/>
                    <a:pt x="1442" y="360"/>
                  </a:cubicBezTo>
                  <a:cubicBezTo>
                    <a:pt x="1470" y="311"/>
                    <a:pt x="1489" y="263"/>
                    <a:pt x="1503" y="219"/>
                  </a:cubicBezTo>
                  <a:cubicBezTo>
                    <a:pt x="1507" y="208"/>
                    <a:pt x="1510" y="198"/>
                    <a:pt x="1513" y="187"/>
                  </a:cubicBezTo>
                  <a:cubicBezTo>
                    <a:pt x="1515" y="177"/>
                    <a:pt x="1518" y="167"/>
                    <a:pt x="1520" y="157"/>
                  </a:cubicBezTo>
                  <a:cubicBezTo>
                    <a:pt x="1523" y="148"/>
                    <a:pt x="1524" y="138"/>
                    <a:pt x="1526" y="129"/>
                  </a:cubicBezTo>
                  <a:cubicBezTo>
                    <a:pt x="1527" y="125"/>
                    <a:pt x="1528" y="121"/>
                    <a:pt x="1529" y="116"/>
                  </a:cubicBezTo>
                  <a:cubicBezTo>
                    <a:pt x="1529" y="112"/>
                    <a:pt x="1530" y="108"/>
                    <a:pt x="1530" y="104"/>
                  </a:cubicBezTo>
                  <a:cubicBezTo>
                    <a:pt x="1532" y="96"/>
                    <a:pt x="1533" y="88"/>
                    <a:pt x="1534" y="81"/>
                  </a:cubicBezTo>
                  <a:cubicBezTo>
                    <a:pt x="1535" y="73"/>
                    <a:pt x="1535" y="66"/>
                    <a:pt x="1536" y="60"/>
                  </a:cubicBezTo>
                  <a:cubicBezTo>
                    <a:pt x="1537" y="54"/>
                    <a:pt x="1537" y="48"/>
                    <a:pt x="1538" y="42"/>
                  </a:cubicBezTo>
                  <a:cubicBezTo>
                    <a:pt x="1538" y="37"/>
                    <a:pt x="1538" y="32"/>
                    <a:pt x="1539" y="28"/>
                  </a:cubicBezTo>
                  <a:cubicBezTo>
                    <a:pt x="1540" y="10"/>
                    <a:pt x="1540" y="0"/>
                    <a:pt x="1540" y="0"/>
                  </a:cubicBezTo>
                  <a:cubicBezTo>
                    <a:pt x="1540" y="0"/>
                    <a:pt x="1540" y="10"/>
                    <a:pt x="1540" y="28"/>
                  </a:cubicBezTo>
                  <a:cubicBezTo>
                    <a:pt x="1540" y="32"/>
                    <a:pt x="1540" y="37"/>
                    <a:pt x="1540" y="42"/>
                  </a:cubicBezTo>
                  <a:cubicBezTo>
                    <a:pt x="1540" y="48"/>
                    <a:pt x="1540" y="54"/>
                    <a:pt x="1539" y="60"/>
                  </a:cubicBezTo>
                  <a:cubicBezTo>
                    <a:pt x="1539" y="67"/>
                    <a:pt x="1539" y="74"/>
                    <a:pt x="1538" y="81"/>
                  </a:cubicBezTo>
                  <a:cubicBezTo>
                    <a:pt x="1537" y="88"/>
                    <a:pt x="1536" y="96"/>
                    <a:pt x="1536" y="104"/>
                  </a:cubicBezTo>
                  <a:cubicBezTo>
                    <a:pt x="1535" y="109"/>
                    <a:pt x="1535" y="113"/>
                    <a:pt x="1534" y="117"/>
                  </a:cubicBezTo>
                  <a:cubicBezTo>
                    <a:pt x="1533" y="121"/>
                    <a:pt x="1533" y="126"/>
                    <a:pt x="1532" y="130"/>
                  </a:cubicBezTo>
                  <a:cubicBezTo>
                    <a:pt x="1531" y="139"/>
                    <a:pt x="1529" y="149"/>
                    <a:pt x="1527" y="159"/>
                  </a:cubicBezTo>
                  <a:cubicBezTo>
                    <a:pt x="1525" y="169"/>
                    <a:pt x="1523" y="179"/>
                    <a:pt x="1521" y="189"/>
                  </a:cubicBezTo>
                  <a:cubicBezTo>
                    <a:pt x="1519" y="200"/>
                    <a:pt x="1515" y="211"/>
                    <a:pt x="1513" y="222"/>
                  </a:cubicBezTo>
                  <a:cubicBezTo>
                    <a:pt x="1500" y="267"/>
                    <a:pt x="1482" y="316"/>
                    <a:pt x="1456" y="367"/>
                  </a:cubicBezTo>
                  <a:cubicBezTo>
                    <a:pt x="1430" y="418"/>
                    <a:pt x="1395" y="470"/>
                    <a:pt x="1352" y="519"/>
                  </a:cubicBezTo>
                  <a:cubicBezTo>
                    <a:pt x="1330" y="544"/>
                    <a:pt x="1306" y="568"/>
                    <a:pt x="1280" y="591"/>
                  </a:cubicBezTo>
                  <a:cubicBezTo>
                    <a:pt x="1267" y="603"/>
                    <a:pt x="1253" y="613"/>
                    <a:pt x="1240" y="624"/>
                  </a:cubicBezTo>
                  <a:cubicBezTo>
                    <a:pt x="1233" y="630"/>
                    <a:pt x="1225" y="635"/>
                    <a:pt x="1218" y="640"/>
                  </a:cubicBezTo>
                  <a:cubicBezTo>
                    <a:pt x="1207" y="648"/>
                    <a:pt x="1207" y="648"/>
                    <a:pt x="1207" y="648"/>
                  </a:cubicBezTo>
                  <a:cubicBezTo>
                    <a:pt x="1196" y="655"/>
                    <a:pt x="1196" y="655"/>
                    <a:pt x="1196" y="655"/>
                  </a:cubicBezTo>
                  <a:cubicBezTo>
                    <a:pt x="1136" y="695"/>
                    <a:pt x="1068" y="728"/>
                    <a:pt x="996" y="750"/>
                  </a:cubicBezTo>
                  <a:cubicBezTo>
                    <a:pt x="960" y="761"/>
                    <a:pt x="923" y="769"/>
                    <a:pt x="885" y="775"/>
                  </a:cubicBezTo>
                  <a:cubicBezTo>
                    <a:pt x="847" y="781"/>
                    <a:pt x="808" y="783"/>
                    <a:pt x="770" y="784"/>
                  </a:cubicBezTo>
                  <a:cubicBezTo>
                    <a:pt x="741" y="783"/>
                    <a:pt x="741" y="783"/>
                    <a:pt x="741" y="783"/>
                  </a:cubicBezTo>
                  <a:cubicBezTo>
                    <a:pt x="732" y="783"/>
                    <a:pt x="722" y="782"/>
                    <a:pt x="712" y="781"/>
                  </a:cubicBezTo>
                  <a:cubicBezTo>
                    <a:pt x="703" y="780"/>
                    <a:pt x="693" y="780"/>
                    <a:pt x="684" y="779"/>
                  </a:cubicBezTo>
                  <a:cubicBezTo>
                    <a:pt x="655" y="775"/>
                    <a:pt x="655" y="775"/>
                    <a:pt x="655" y="775"/>
                  </a:cubicBezTo>
                  <a:cubicBezTo>
                    <a:pt x="617" y="769"/>
                    <a:pt x="580" y="761"/>
                    <a:pt x="544" y="750"/>
                  </a:cubicBezTo>
                  <a:cubicBezTo>
                    <a:pt x="472" y="728"/>
                    <a:pt x="404" y="695"/>
                    <a:pt x="344" y="655"/>
                  </a:cubicBezTo>
                  <a:cubicBezTo>
                    <a:pt x="333" y="648"/>
                    <a:pt x="333" y="648"/>
                    <a:pt x="333" y="648"/>
                  </a:cubicBezTo>
                  <a:cubicBezTo>
                    <a:pt x="322" y="640"/>
                    <a:pt x="322" y="640"/>
                    <a:pt x="322" y="640"/>
                  </a:cubicBezTo>
                  <a:cubicBezTo>
                    <a:pt x="315" y="635"/>
                    <a:pt x="307" y="630"/>
                    <a:pt x="300" y="624"/>
                  </a:cubicBezTo>
                  <a:cubicBezTo>
                    <a:pt x="287" y="613"/>
                    <a:pt x="273" y="603"/>
                    <a:pt x="260" y="591"/>
                  </a:cubicBezTo>
                  <a:cubicBezTo>
                    <a:pt x="234" y="568"/>
                    <a:pt x="210" y="544"/>
                    <a:pt x="188" y="519"/>
                  </a:cubicBezTo>
                  <a:cubicBezTo>
                    <a:pt x="145" y="470"/>
                    <a:pt x="110" y="418"/>
                    <a:pt x="84" y="367"/>
                  </a:cubicBezTo>
                  <a:cubicBezTo>
                    <a:pt x="58" y="316"/>
                    <a:pt x="40" y="267"/>
                    <a:pt x="27" y="222"/>
                  </a:cubicBezTo>
                  <a:cubicBezTo>
                    <a:pt x="25" y="211"/>
                    <a:pt x="21" y="200"/>
                    <a:pt x="19" y="189"/>
                  </a:cubicBezTo>
                  <a:cubicBezTo>
                    <a:pt x="17" y="179"/>
                    <a:pt x="15" y="169"/>
                    <a:pt x="13" y="159"/>
                  </a:cubicBezTo>
                  <a:cubicBezTo>
                    <a:pt x="11" y="149"/>
                    <a:pt x="9" y="139"/>
                    <a:pt x="8" y="130"/>
                  </a:cubicBezTo>
                  <a:cubicBezTo>
                    <a:pt x="7" y="126"/>
                    <a:pt x="7" y="121"/>
                    <a:pt x="6" y="117"/>
                  </a:cubicBezTo>
                  <a:cubicBezTo>
                    <a:pt x="5" y="113"/>
                    <a:pt x="5" y="109"/>
                    <a:pt x="4" y="104"/>
                  </a:cubicBezTo>
                  <a:cubicBezTo>
                    <a:pt x="4" y="96"/>
                    <a:pt x="3" y="88"/>
                    <a:pt x="2" y="81"/>
                  </a:cubicBezTo>
                  <a:cubicBezTo>
                    <a:pt x="1" y="74"/>
                    <a:pt x="1" y="67"/>
                    <a:pt x="1" y="60"/>
                  </a:cubicBezTo>
                  <a:cubicBezTo>
                    <a:pt x="0" y="54"/>
                    <a:pt x="0" y="48"/>
                    <a:pt x="0" y="42"/>
                  </a:cubicBezTo>
                  <a:cubicBezTo>
                    <a:pt x="0" y="37"/>
                    <a:pt x="0" y="32"/>
                    <a:pt x="0" y="28"/>
                  </a:cubicBezTo>
                  <a:cubicBezTo>
                    <a:pt x="0" y="1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43076" y="2615872"/>
              <a:ext cx="2030413" cy="1035050"/>
            </a:xfrm>
            <a:custGeom>
              <a:avLst/>
              <a:gdLst>
                <a:gd name="T0" fmla="*/ 1213 w 1214"/>
                <a:gd name="T1" fmla="*/ 619 h 619"/>
                <a:gd name="T2" fmla="*/ 1212 w 1214"/>
                <a:gd name="T3" fmla="*/ 598 h 619"/>
                <a:gd name="T4" fmla="*/ 1210 w 1214"/>
                <a:gd name="T5" fmla="*/ 573 h 619"/>
                <a:gd name="T6" fmla="*/ 1208 w 1214"/>
                <a:gd name="T7" fmla="*/ 556 h 619"/>
                <a:gd name="T8" fmla="*/ 1205 w 1214"/>
                <a:gd name="T9" fmla="*/ 538 h 619"/>
                <a:gd name="T10" fmla="*/ 1183 w 1214"/>
                <a:gd name="T11" fmla="*/ 448 h 619"/>
                <a:gd name="T12" fmla="*/ 1135 w 1214"/>
                <a:gd name="T13" fmla="*/ 337 h 619"/>
                <a:gd name="T14" fmla="*/ 1052 w 1214"/>
                <a:gd name="T15" fmla="*/ 222 h 619"/>
                <a:gd name="T16" fmla="*/ 996 w 1214"/>
                <a:gd name="T17" fmla="*/ 169 h 619"/>
                <a:gd name="T18" fmla="*/ 965 w 1214"/>
                <a:gd name="T19" fmla="*/ 144 h 619"/>
                <a:gd name="T20" fmla="*/ 948 w 1214"/>
                <a:gd name="T21" fmla="*/ 132 h 619"/>
                <a:gd name="T22" fmla="*/ 940 w 1214"/>
                <a:gd name="T23" fmla="*/ 127 h 619"/>
                <a:gd name="T24" fmla="*/ 931 w 1214"/>
                <a:gd name="T25" fmla="*/ 121 h 619"/>
                <a:gd name="T26" fmla="*/ 778 w 1214"/>
                <a:gd name="T27" fmla="*/ 51 h 619"/>
                <a:gd name="T28" fmla="*/ 694 w 1214"/>
                <a:gd name="T29" fmla="*/ 32 h 619"/>
                <a:gd name="T30" fmla="*/ 607 w 1214"/>
                <a:gd name="T31" fmla="*/ 26 h 619"/>
                <a:gd name="T32" fmla="*/ 520 w 1214"/>
                <a:gd name="T33" fmla="*/ 32 h 619"/>
                <a:gd name="T34" fmla="*/ 436 w 1214"/>
                <a:gd name="T35" fmla="*/ 51 h 619"/>
                <a:gd name="T36" fmla="*/ 283 w 1214"/>
                <a:gd name="T37" fmla="*/ 121 h 619"/>
                <a:gd name="T38" fmla="*/ 274 w 1214"/>
                <a:gd name="T39" fmla="*/ 127 h 619"/>
                <a:gd name="T40" fmla="*/ 266 w 1214"/>
                <a:gd name="T41" fmla="*/ 132 h 619"/>
                <a:gd name="T42" fmla="*/ 249 w 1214"/>
                <a:gd name="T43" fmla="*/ 144 h 619"/>
                <a:gd name="T44" fmla="*/ 218 w 1214"/>
                <a:gd name="T45" fmla="*/ 169 h 619"/>
                <a:gd name="T46" fmla="*/ 162 w 1214"/>
                <a:gd name="T47" fmla="*/ 222 h 619"/>
                <a:gd name="T48" fmla="*/ 79 w 1214"/>
                <a:gd name="T49" fmla="*/ 337 h 619"/>
                <a:gd name="T50" fmla="*/ 31 w 1214"/>
                <a:gd name="T51" fmla="*/ 448 h 619"/>
                <a:gd name="T52" fmla="*/ 9 w 1214"/>
                <a:gd name="T53" fmla="*/ 538 h 619"/>
                <a:gd name="T54" fmla="*/ 6 w 1214"/>
                <a:gd name="T55" fmla="*/ 556 h 619"/>
                <a:gd name="T56" fmla="*/ 4 w 1214"/>
                <a:gd name="T57" fmla="*/ 573 h 619"/>
                <a:gd name="T58" fmla="*/ 2 w 1214"/>
                <a:gd name="T59" fmla="*/ 598 h 619"/>
                <a:gd name="T60" fmla="*/ 1 w 1214"/>
                <a:gd name="T61" fmla="*/ 619 h 619"/>
                <a:gd name="T62" fmla="*/ 0 w 1214"/>
                <a:gd name="T63" fmla="*/ 598 h 619"/>
                <a:gd name="T64" fmla="*/ 1 w 1214"/>
                <a:gd name="T65" fmla="*/ 572 h 619"/>
                <a:gd name="T66" fmla="*/ 2 w 1214"/>
                <a:gd name="T67" fmla="*/ 556 h 619"/>
                <a:gd name="T68" fmla="*/ 4 w 1214"/>
                <a:gd name="T69" fmla="*/ 538 h 619"/>
                <a:gd name="T70" fmla="*/ 21 w 1214"/>
                <a:gd name="T71" fmla="*/ 445 h 619"/>
                <a:gd name="T72" fmla="*/ 66 w 1214"/>
                <a:gd name="T73" fmla="*/ 330 h 619"/>
                <a:gd name="T74" fmla="*/ 148 w 1214"/>
                <a:gd name="T75" fmla="*/ 209 h 619"/>
                <a:gd name="T76" fmla="*/ 204 w 1214"/>
                <a:gd name="T77" fmla="*/ 153 h 619"/>
                <a:gd name="T78" fmla="*/ 270 w 1214"/>
                <a:gd name="T79" fmla="*/ 102 h 619"/>
                <a:gd name="T80" fmla="*/ 428 w 1214"/>
                <a:gd name="T81" fmla="*/ 27 h 619"/>
                <a:gd name="T82" fmla="*/ 516 w 1214"/>
                <a:gd name="T83" fmla="*/ 7 h 619"/>
                <a:gd name="T84" fmla="*/ 607 w 1214"/>
                <a:gd name="T85" fmla="*/ 0 h 619"/>
                <a:gd name="T86" fmla="*/ 698 w 1214"/>
                <a:gd name="T87" fmla="*/ 7 h 619"/>
                <a:gd name="T88" fmla="*/ 786 w 1214"/>
                <a:gd name="T89" fmla="*/ 27 h 619"/>
                <a:gd name="T90" fmla="*/ 944 w 1214"/>
                <a:gd name="T91" fmla="*/ 102 h 619"/>
                <a:gd name="T92" fmla="*/ 953 w 1214"/>
                <a:gd name="T93" fmla="*/ 108 h 619"/>
                <a:gd name="T94" fmla="*/ 961 w 1214"/>
                <a:gd name="T95" fmla="*/ 114 h 619"/>
                <a:gd name="T96" fmla="*/ 978 w 1214"/>
                <a:gd name="T97" fmla="*/ 126 h 619"/>
                <a:gd name="T98" fmla="*/ 1010 w 1214"/>
                <a:gd name="T99" fmla="*/ 153 h 619"/>
                <a:gd name="T100" fmla="*/ 1066 w 1214"/>
                <a:gd name="T101" fmla="*/ 209 h 619"/>
                <a:gd name="T102" fmla="*/ 1148 w 1214"/>
                <a:gd name="T103" fmla="*/ 330 h 619"/>
                <a:gd name="T104" fmla="*/ 1193 w 1214"/>
                <a:gd name="T105" fmla="*/ 445 h 619"/>
                <a:gd name="T106" fmla="*/ 1210 w 1214"/>
                <a:gd name="T107" fmla="*/ 538 h 619"/>
                <a:gd name="T108" fmla="*/ 1212 w 1214"/>
                <a:gd name="T109" fmla="*/ 556 h 619"/>
                <a:gd name="T110" fmla="*/ 1213 w 1214"/>
                <a:gd name="T111" fmla="*/ 572 h 619"/>
                <a:gd name="T112" fmla="*/ 1214 w 1214"/>
                <a:gd name="T113" fmla="*/ 598 h 619"/>
                <a:gd name="T114" fmla="*/ 1213 w 1214"/>
                <a:gd name="T115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4" h="619">
                  <a:moveTo>
                    <a:pt x="1213" y="619"/>
                  </a:moveTo>
                  <a:cubicBezTo>
                    <a:pt x="1213" y="619"/>
                    <a:pt x="1213" y="612"/>
                    <a:pt x="1212" y="598"/>
                  </a:cubicBezTo>
                  <a:cubicBezTo>
                    <a:pt x="1212" y="591"/>
                    <a:pt x="1211" y="583"/>
                    <a:pt x="1210" y="573"/>
                  </a:cubicBezTo>
                  <a:cubicBezTo>
                    <a:pt x="1209" y="568"/>
                    <a:pt x="1209" y="562"/>
                    <a:pt x="1208" y="556"/>
                  </a:cubicBezTo>
                  <a:cubicBezTo>
                    <a:pt x="1207" y="551"/>
                    <a:pt x="1206" y="545"/>
                    <a:pt x="1205" y="538"/>
                  </a:cubicBezTo>
                  <a:cubicBezTo>
                    <a:pt x="1201" y="513"/>
                    <a:pt x="1195" y="482"/>
                    <a:pt x="1183" y="448"/>
                  </a:cubicBezTo>
                  <a:cubicBezTo>
                    <a:pt x="1172" y="413"/>
                    <a:pt x="1156" y="376"/>
                    <a:pt x="1135" y="337"/>
                  </a:cubicBezTo>
                  <a:cubicBezTo>
                    <a:pt x="1114" y="299"/>
                    <a:pt x="1086" y="260"/>
                    <a:pt x="1052" y="222"/>
                  </a:cubicBezTo>
                  <a:cubicBezTo>
                    <a:pt x="1035" y="204"/>
                    <a:pt x="1016" y="186"/>
                    <a:pt x="996" y="169"/>
                  </a:cubicBezTo>
                  <a:cubicBezTo>
                    <a:pt x="986" y="160"/>
                    <a:pt x="975" y="152"/>
                    <a:pt x="965" y="144"/>
                  </a:cubicBezTo>
                  <a:cubicBezTo>
                    <a:pt x="959" y="140"/>
                    <a:pt x="954" y="136"/>
                    <a:pt x="948" y="132"/>
                  </a:cubicBezTo>
                  <a:cubicBezTo>
                    <a:pt x="940" y="127"/>
                    <a:pt x="940" y="127"/>
                    <a:pt x="940" y="127"/>
                  </a:cubicBezTo>
                  <a:cubicBezTo>
                    <a:pt x="931" y="121"/>
                    <a:pt x="931" y="121"/>
                    <a:pt x="931" y="121"/>
                  </a:cubicBezTo>
                  <a:cubicBezTo>
                    <a:pt x="885" y="91"/>
                    <a:pt x="833" y="68"/>
                    <a:pt x="778" y="51"/>
                  </a:cubicBezTo>
                  <a:cubicBezTo>
                    <a:pt x="751" y="43"/>
                    <a:pt x="723" y="37"/>
                    <a:pt x="694" y="32"/>
                  </a:cubicBezTo>
                  <a:cubicBezTo>
                    <a:pt x="665" y="28"/>
                    <a:pt x="636" y="26"/>
                    <a:pt x="607" y="26"/>
                  </a:cubicBezTo>
                  <a:cubicBezTo>
                    <a:pt x="577" y="27"/>
                    <a:pt x="549" y="28"/>
                    <a:pt x="520" y="32"/>
                  </a:cubicBezTo>
                  <a:cubicBezTo>
                    <a:pt x="491" y="37"/>
                    <a:pt x="463" y="43"/>
                    <a:pt x="436" y="51"/>
                  </a:cubicBezTo>
                  <a:cubicBezTo>
                    <a:pt x="381" y="68"/>
                    <a:pt x="329" y="91"/>
                    <a:pt x="283" y="121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66" y="132"/>
                    <a:pt x="266" y="132"/>
                    <a:pt x="266" y="132"/>
                  </a:cubicBezTo>
                  <a:cubicBezTo>
                    <a:pt x="260" y="136"/>
                    <a:pt x="255" y="140"/>
                    <a:pt x="249" y="144"/>
                  </a:cubicBezTo>
                  <a:cubicBezTo>
                    <a:pt x="239" y="152"/>
                    <a:pt x="228" y="160"/>
                    <a:pt x="218" y="169"/>
                  </a:cubicBezTo>
                  <a:cubicBezTo>
                    <a:pt x="198" y="186"/>
                    <a:pt x="179" y="204"/>
                    <a:pt x="162" y="222"/>
                  </a:cubicBezTo>
                  <a:cubicBezTo>
                    <a:pt x="128" y="260"/>
                    <a:pt x="100" y="299"/>
                    <a:pt x="79" y="337"/>
                  </a:cubicBezTo>
                  <a:cubicBezTo>
                    <a:pt x="58" y="376"/>
                    <a:pt x="42" y="413"/>
                    <a:pt x="31" y="448"/>
                  </a:cubicBezTo>
                  <a:cubicBezTo>
                    <a:pt x="19" y="482"/>
                    <a:pt x="13" y="513"/>
                    <a:pt x="9" y="538"/>
                  </a:cubicBezTo>
                  <a:cubicBezTo>
                    <a:pt x="8" y="545"/>
                    <a:pt x="7" y="551"/>
                    <a:pt x="6" y="556"/>
                  </a:cubicBezTo>
                  <a:cubicBezTo>
                    <a:pt x="5" y="562"/>
                    <a:pt x="5" y="568"/>
                    <a:pt x="4" y="573"/>
                  </a:cubicBezTo>
                  <a:cubicBezTo>
                    <a:pt x="3" y="583"/>
                    <a:pt x="2" y="591"/>
                    <a:pt x="2" y="598"/>
                  </a:cubicBezTo>
                  <a:cubicBezTo>
                    <a:pt x="1" y="612"/>
                    <a:pt x="1" y="619"/>
                    <a:pt x="1" y="619"/>
                  </a:cubicBezTo>
                  <a:cubicBezTo>
                    <a:pt x="1" y="619"/>
                    <a:pt x="1" y="612"/>
                    <a:pt x="0" y="598"/>
                  </a:cubicBezTo>
                  <a:cubicBezTo>
                    <a:pt x="0" y="591"/>
                    <a:pt x="1" y="582"/>
                    <a:pt x="1" y="572"/>
                  </a:cubicBezTo>
                  <a:cubicBezTo>
                    <a:pt x="1" y="567"/>
                    <a:pt x="1" y="562"/>
                    <a:pt x="2" y="556"/>
                  </a:cubicBezTo>
                  <a:cubicBezTo>
                    <a:pt x="2" y="550"/>
                    <a:pt x="3" y="544"/>
                    <a:pt x="4" y="538"/>
                  </a:cubicBezTo>
                  <a:cubicBezTo>
                    <a:pt x="7" y="512"/>
                    <a:pt x="12" y="480"/>
                    <a:pt x="21" y="445"/>
                  </a:cubicBezTo>
                  <a:cubicBezTo>
                    <a:pt x="31" y="409"/>
                    <a:pt x="45" y="370"/>
                    <a:pt x="66" y="330"/>
                  </a:cubicBezTo>
                  <a:cubicBezTo>
                    <a:pt x="86" y="290"/>
                    <a:pt x="114" y="249"/>
                    <a:pt x="148" y="209"/>
                  </a:cubicBezTo>
                  <a:cubicBezTo>
                    <a:pt x="165" y="190"/>
                    <a:pt x="183" y="171"/>
                    <a:pt x="204" y="153"/>
                  </a:cubicBezTo>
                  <a:cubicBezTo>
                    <a:pt x="224" y="134"/>
                    <a:pt x="247" y="118"/>
                    <a:pt x="270" y="102"/>
                  </a:cubicBezTo>
                  <a:cubicBezTo>
                    <a:pt x="318" y="70"/>
                    <a:pt x="371" y="44"/>
                    <a:pt x="428" y="27"/>
                  </a:cubicBezTo>
                  <a:cubicBezTo>
                    <a:pt x="457" y="18"/>
                    <a:pt x="486" y="12"/>
                    <a:pt x="516" y="7"/>
                  </a:cubicBezTo>
                  <a:cubicBezTo>
                    <a:pt x="546" y="2"/>
                    <a:pt x="577" y="0"/>
                    <a:pt x="607" y="0"/>
                  </a:cubicBezTo>
                  <a:cubicBezTo>
                    <a:pt x="638" y="0"/>
                    <a:pt x="668" y="2"/>
                    <a:pt x="698" y="7"/>
                  </a:cubicBezTo>
                  <a:cubicBezTo>
                    <a:pt x="728" y="12"/>
                    <a:pt x="757" y="18"/>
                    <a:pt x="786" y="27"/>
                  </a:cubicBezTo>
                  <a:cubicBezTo>
                    <a:pt x="843" y="44"/>
                    <a:pt x="896" y="70"/>
                    <a:pt x="944" y="102"/>
                  </a:cubicBezTo>
                  <a:cubicBezTo>
                    <a:pt x="953" y="108"/>
                    <a:pt x="953" y="108"/>
                    <a:pt x="953" y="108"/>
                  </a:cubicBezTo>
                  <a:cubicBezTo>
                    <a:pt x="961" y="114"/>
                    <a:pt x="961" y="114"/>
                    <a:pt x="961" y="114"/>
                  </a:cubicBezTo>
                  <a:cubicBezTo>
                    <a:pt x="967" y="118"/>
                    <a:pt x="973" y="122"/>
                    <a:pt x="978" y="126"/>
                  </a:cubicBezTo>
                  <a:cubicBezTo>
                    <a:pt x="989" y="135"/>
                    <a:pt x="1000" y="143"/>
                    <a:pt x="1010" y="153"/>
                  </a:cubicBezTo>
                  <a:cubicBezTo>
                    <a:pt x="1031" y="171"/>
                    <a:pt x="1049" y="190"/>
                    <a:pt x="1066" y="209"/>
                  </a:cubicBezTo>
                  <a:cubicBezTo>
                    <a:pt x="1100" y="249"/>
                    <a:pt x="1128" y="290"/>
                    <a:pt x="1148" y="330"/>
                  </a:cubicBezTo>
                  <a:cubicBezTo>
                    <a:pt x="1169" y="370"/>
                    <a:pt x="1183" y="410"/>
                    <a:pt x="1193" y="445"/>
                  </a:cubicBezTo>
                  <a:cubicBezTo>
                    <a:pt x="1202" y="480"/>
                    <a:pt x="1207" y="512"/>
                    <a:pt x="1210" y="538"/>
                  </a:cubicBezTo>
                  <a:cubicBezTo>
                    <a:pt x="1211" y="544"/>
                    <a:pt x="1212" y="550"/>
                    <a:pt x="1212" y="556"/>
                  </a:cubicBezTo>
                  <a:cubicBezTo>
                    <a:pt x="1213" y="562"/>
                    <a:pt x="1213" y="567"/>
                    <a:pt x="1213" y="572"/>
                  </a:cubicBezTo>
                  <a:cubicBezTo>
                    <a:pt x="1213" y="582"/>
                    <a:pt x="1214" y="591"/>
                    <a:pt x="1214" y="598"/>
                  </a:cubicBezTo>
                  <a:cubicBezTo>
                    <a:pt x="1213" y="612"/>
                    <a:pt x="1213" y="619"/>
                    <a:pt x="1213" y="619"/>
                  </a:cubicBezTo>
                </a:path>
              </a:pathLst>
            </a:custGeom>
            <a:solidFill>
              <a:srgbClr val="A5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743076" y="2615872"/>
              <a:ext cx="2030413" cy="1035050"/>
            </a:xfrm>
            <a:custGeom>
              <a:avLst/>
              <a:gdLst>
                <a:gd name="T0" fmla="*/ 1213 w 1214"/>
                <a:gd name="T1" fmla="*/ 619 h 619"/>
                <a:gd name="T2" fmla="*/ 1212 w 1214"/>
                <a:gd name="T3" fmla="*/ 598 h 619"/>
                <a:gd name="T4" fmla="*/ 1210 w 1214"/>
                <a:gd name="T5" fmla="*/ 573 h 619"/>
                <a:gd name="T6" fmla="*/ 1208 w 1214"/>
                <a:gd name="T7" fmla="*/ 556 h 619"/>
                <a:gd name="T8" fmla="*/ 1205 w 1214"/>
                <a:gd name="T9" fmla="*/ 538 h 619"/>
                <a:gd name="T10" fmla="*/ 1183 w 1214"/>
                <a:gd name="T11" fmla="*/ 448 h 619"/>
                <a:gd name="T12" fmla="*/ 1135 w 1214"/>
                <a:gd name="T13" fmla="*/ 337 h 619"/>
                <a:gd name="T14" fmla="*/ 1052 w 1214"/>
                <a:gd name="T15" fmla="*/ 222 h 619"/>
                <a:gd name="T16" fmla="*/ 996 w 1214"/>
                <a:gd name="T17" fmla="*/ 169 h 619"/>
                <a:gd name="T18" fmla="*/ 965 w 1214"/>
                <a:gd name="T19" fmla="*/ 144 h 619"/>
                <a:gd name="T20" fmla="*/ 948 w 1214"/>
                <a:gd name="T21" fmla="*/ 132 h 619"/>
                <a:gd name="T22" fmla="*/ 940 w 1214"/>
                <a:gd name="T23" fmla="*/ 127 h 619"/>
                <a:gd name="T24" fmla="*/ 931 w 1214"/>
                <a:gd name="T25" fmla="*/ 121 h 619"/>
                <a:gd name="T26" fmla="*/ 778 w 1214"/>
                <a:gd name="T27" fmla="*/ 51 h 619"/>
                <a:gd name="T28" fmla="*/ 694 w 1214"/>
                <a:gd name="T29" fmla="*/ 32 h 619"/>
                <a:gd name="T30" fmla="*/ 607 w 1214"/>
                <a:gd name="T31" fmla="*/ 26 h 619"/>
                <a:gd name="T32" fmla="*/ 520 w 1214"/>
                <a:gd name="T33" fmla="*/ 32 h 619"/>
                <a:gd name="T34" fmla="*/ 436 w 1214"/>
                <a:gd name="T35" fmla="*/ 51 h 619"/>
                <a:gd name="T36" fmla="*/ 283 w 1214"/>
                <a:gd name="T37" fmla="*/ 121 h 619"/>
                <a:gd name="T38" fmla="*/ 274 w 1214"/>
                <a:gd name="T39" fmla="*/ 127 h 619"/>
                <a:gd name="T40" fmla="*/ 266 w 1214"/>
                <a:gd name="T41" fmla="*/ 132 h 619"/>
                <a:gd name="T42" fmla="*/ 249 w 1214"/>
                <a:gd name="T43" fmla="*/ 144 h 619"/>
                <a:gd name="T44" fmla="*/ 218 w 1214"/>
                <a:gd name="T45" fmla="*/ 169 h 619"/>
                <a:gd name="T46" fmla="*/ 162 w 1214"/>
                <a:gd name="T47" fmla="*/ 222 h 619"/>
                <a:gd name="T48" fmla="*/ 79 w 1214"/>
                <a:gd name="T49" fmla="*/ 337 h 619"/>
                <a:gd name="T50" fmla="*/ 31 w 1214"/>
                <a:gd name="T51" fmla="*/ 448 h 619"/>
                <a:gd name="T52" fmla="*/ 9 w 1214"/>
                <a:gd name="T53" fmla="*/ 538 h 619"/>
                <a:gd name="T54" fmla="*/ 6 w 1214"/>
                <a:gd name="T55" fmla="*/ 556 h 619"/>
                <a:gd name="T56" fmla="*/ 4 w 1214"/>
                <a:gd name="T57" fmla="*/ 573 h 619"/>
                <a:gd name="T58" fmla="*/ 2 w 1214"/>
                <a:gd name="T59" fmla="*/ 598 h 619"/>
                <a:gd name="T60" fmla="*/ 1 w 1214"/>
                <a:gd name="T61" fmla="*/ 619 h 619"/>
                <a:gd name="T62" fmla="*/ 0 w 1214"/>
                <a:gd name="T63" fmla="*/ 598 h 619"/>
                <a:gd name="T64" fmla="*/ 1 w 1214"/>
                <a:gd name="T65" fmla="*/ 572 h 619"/>
                <a:gd name="T66" fmla="*/ 2 w 1214"/>
                <a:gd name="T67" fmla="*/ 556 h 619"/>
                <a:gd name="T68" fmla="*/ 4 w 1214"/>
                <a:gd name="T69" fmla="*/ 538 h 619"/>
                <a:gd name="T70" fmla="*/ 21 w 1214"/>
                <a:gd name="T71" fmla="*/ 445 h 619"/>
                <a:gd name="T72" fmla="*/ 66 w 1214"/>
                <a:gd name="T73" fmla="*/ 330 h 619"/>
                <a:gd name="T74" fmla="*/ 148 w 1214"/>
                <a:gd name="T75" fmla="*/ 209 h 619"/>
                <a:gd name="T76" fmla="*/ 204 w 1214"/>
                <a:gd name="T77" fmla="*/ 153 h 619"/>
                <a:gd name="T78" fmla="*/ 270 w 1214"/>
                <a:gd name="T79" fmla="*/ 102 h 619"/>
                <a:gd name="T80" fmla="*/ 428 w 1214"/>
                <a:gd name="T81" fmla="*/ 27 h 619"/>
                <a:gd name="T82" fmla="*/ 516 w 1214"/>
                <a:gd name="T83" fmla="*/ 7 h 619"/>
                <a:gd name="T84" fmla="*/ 607 w 1214"/>
                <a:gd name="T85" fmla="*/ 0 h 619"/>
                <a:gd name="T86" fmla="*/ 698 w 1214"/>
                <a:gd name="T87" fmla="*/ 7 h 619"/>
                <a:gd name="T88" fmla="*/ 786 w 1214"/>
                <a:gd name="T89" fmla="*/ 27 h 619"/>
                <a:gd name="T90" fmla="*/ 944 w 1214"/>
                <a:gd name="T91" fmla="*/ 102 h 619"/>
                <a:gd name="T92" fmla="*/ 953 w 1214"/>
                <a:gd name="T93" fmla="*/ 108 h 619"/>
                <a:gd name="T94" fmla="*/ 961 w 1214"/>
                <a:gd name="T95" fmla="*/ 114 h 619"/>
                <a:gd name="T96" fmla="*/ 978 w 1214"/>
                <a:gd name="T97" fmla="*/ 126 h 619"/>
                <a:gd name="T98" fmla="*/ 1010 w 1214"/>
                <a:gd name="T99" fmla="*/ 153 h 619"/>
                <a:gd name="T100" fmla="*/ 1066 w 1214"/>
                <a:gd name="T101" fmla="*/ 209 h 619"/>
                <a:gd name="T102" fmla="*/ 1148 w 1214"/>
                <a:gd name="T103" fmla="*/ 330 h 619"/>
                <a:gd name="T104" fmla="*/ 1193 w 1214"/>
                <a:gd name="T105" fmla="*/ 445 h 619"/>
                <a:gd name="T106" fmla="*/ 1210 w 1214"/>
                <a:gd name="T107" fmla="*/ 538 h 619"/>
                <a:gd name="T108" fmla="*/ 1212 w 1214"/>
                <a:gd name="T109" fmla="*/ 556 h 619"/>
                <a:gd name="T110" fmla="*/ 1213 w 1214"/>
                <a:gd name="T111" fmla="*/ 572 h 619"/>
                <a:gd name="T112" fmla="*/ 1214 w 1214"/>
                <a:gd name="T113" fmla="*/ 598 h 619"/>
                <a:gd name="T114" fmla="*/ 1213 w 1214"/>
                <a:gd name="T115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4" h="619">
                  <a:moveTo>
                    <a:pt x="1213" y="619"/>
                  </a:moveTo>
                  <a:cubicBezTo>
                    <a:pt x="1213" y="619"/>
                    <a:pt x="1213" y="612"/>
                    <a:pt x="1212" y="598"/>
                  </a:cubicBezTo>
                  <a:cubicBezTo>
                    <a:pt x="1212" y="591"/>
                    <a:pt x="1211" y="583"/>
                    <a:pt x="1210" y="573"/>
                  </a:cubicBezTo>
                  <a:cubicBezTo>
                    <a:pt x="1209" y="568"/>
                    <a:pt x="1209" y="562"/>
                    <a:pt x="1208" y="556"/>
                  </a:cubicBezTo>
                  <a:cubicBezTo>
                    <a:pt x="1207" y="551"/>
                    <a:pt x="1206" y="545"/>
                    <a:pt x="1205" y="538"/>
                  </a:cubicBezTo>
                  <a:cubicBezTo>
                    <a:pt x="1201" y="513"/>
                    <a:pt x="1195" y="482"/>
                    <a:pt x="1183" y="448"/>
                  </a:cubicBezTo>
                  <a:cubicBezTo>
                    <a:pt x="1172" y="413"/>
                    <a:pt x="1156" y="376"/>
                    <a:pt x="1135" y="337"/>
                  </a:cubicBezTo>
                  <a:cubicBezTo>
                    <a:pt x="1114" y="299"/>
                    <a:pt x="1086" y="260"/>
                    <a:pt x="1052" y="222"/>
                  </a:cubicBezTo>
                  <a:cubicBezTo>
                    <a:pt x="1035" y="204"/>
                    <a:pt x="1016" y="186"/>
                    <a:pt x="996" y="169"/>
                  </a:cubicBezTo>
                  <a:cubicBezTo>
                    <a:pt x="986" y="160"/>
                    <a:pt x="975" y="152"/>
                    <a:pt x="965" y="144"/>
                  </a:cubicBezTo>
                  <a:cubicBezTo>
                    <a:pt x="959" y="140"/>
                    <a:pt x="954" y="136"/>
                    <a:pt x="948" y="132"/>
                  </a:cubicBezTo>
                  <a:cubicBezTo>
                    <a:pt x="940" y="127"/>
                    <a:pt x="940" y="127"/>
                    <a:pt x="940" y="127"/>
                  </a:cubicBezTo>
                  <a:cubicBezTo>
                    <a:pt x="931" y="121"/>
                    <a:pt x="931" y="121"/>
                    <a:pt x="931" y="121"/>
                  </a:cubicBezTo>
                  <a:cubicBezTo>
                    <a:pt x="885" y="91"/>
                    <a:pt x="833" y="68"/>
                    <a:pt x="778" y="51"/>
                  </a:cubicBezTo>
                  <a:cubicBezTo>
                    <a:pt x="751" y="43"/>
                    <a:pt x="723" y="37"/>
                    <a:pt x="694" y="32"/>
                  </a:cubicBezTo>
                  <a:cubicBezTo>
                    <a:pt x="665" y="28"/>
                    <a:pt x="636" y="26"/>
                    <a:pt x="607" y="26"/>
                  </a:cubicBezTo>
                  <a:cubicBezTo>
                    <a:pt x="577" y="27"/>
                    <a:pt x="549" y="28"/>
                    <a:pt x="520" y="32"/>
                  </a:cubicBezTo>
                  <a:cubicBezTo>
                    <a:pt x="491" y="37"/>
                    <a:pt x="463" y="43"/>
                    <a:pt x="436" y="51"/>
                  </a:cubicBezTo>
                  <a:cubicBezTo>
                    <a:pt x="381" y="68"/>
                    <a:pt x="329" y="91"/>
                    <a:pt x="283" y="121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66" y="132"/>
                    <a:pt x="266" y="132"/>
                    <a:pt x="266" y="132"/>
                  </a:cubicBezTo>
                  <a:cubicBezTo>
                    <a:pt x="260" y="136"/>
                    <a:pt x="255" y="140"/>
                    <a:pt x="249" y="144"/>
                  </a:cubicBezTo>
                  <a:cubicBezTo>
                    <a:pt x="239" y="152"/>
                    <a:pt x="228" y="160"/>
                    <a:pt x="218" y="169"/>
                  </a:cubicBezTo>
                  <a:cubicBezTo>
                    <a:pt x="198" y="186"/>
                    <a:pt x="179" y="204"/>
                    <a:pt x="162" y="222"/>
                  </a:cubicBezTo>
                  <a:cubicBezTo>
                    <a:pt x="128" y="260"/>
                    <a:pt x="100" y="299"/>
                    <a:pt x="79" y="337"/>
                  </a:cubicBezTo>
                  <a:cubicBezTo>
                    <a:pt x="58" y="376"/>
                    <a:pt x="42" y="413"/>
                    <a:pt x="31" y="448"/>
                  </a:cubicBezTo>
                  <a:cubicBezTo>
                    <a:pt x="19" y="482"/>
                    <a:pt x="13" y="513"/>
                    <a:pt x="9" y="538"/>
                  </a:cubicBezTo>
                  <a:cubicBezTo>
                    <a:pt x="8" y="545"/>
                    <a:pt x="7" y="551"/>
                    <a:pt x="6" y="556"/>
                  </a:cubicBezTo>
                  <a:cubicBezTo>
                    <a:pt x="5" y="562"/>
                    <a:pt x="5" y="568"/>
                    <a:pt x="4" y="573"/>
                  </a:cubicBezTo>
                  <a:cubicBezTo>
                    <a:pt x="3" y="583"/>
                    <a:pt x="2" y="591"/>
                    <a:pt x="2" y="598"/>
                  </a:cubicBezTo>
                  <a:cubicBezTo>
                    <a:pt x="1" y="612"/>
                    <a:pt x="1" y="619"/>
                    <a:pt x="1" y="619"/>
                  </a:cubicBezTo>
                  <a:cubicBezTo>
                    <a:pt x="1" y="619"/>
                    <a:pt x="1" y="612"/>
                    <a:pt x="0" y="598"/>
                  </a:cubicBezTo>
                  <a:cubicBezTo>
                    <a:pt x="0" y="591"/>
                    <a:pt x="1" y="582"/>
                    <a:pt x="1" y="572"/>
                  </a:cubicBezTo>
                  <a:cubicBezTo>
                    <a:pt x="1" y="567"/>
                    <a:pt x="1" y="562"/>
                    <a:pt x="2" y="556"/>
                  </a:cubicBezTo>
                  <a:cubicBezTo>
                    <a:pt x="2" y="550"/>
                    <a:pt x="3" y="544"/>
                    <a:pt x="4" y="538"/>
                  </a:cubicBezTo>
                  <a:cubicBezTo>
                    <a:pt x="7" y="512"/>
                    <a:pt x="12" y="480"/>
                    <a:pt x="21" y="445"/>
                  </a:cubicBezTo>
                  <a:cubicBezTo>
                    <a:pt x="31" y="409"/>
                    <a:pt x="45" y="370"/>
                    <a:pt x="66" y="330"/>
                  </a:cubicBezTo>
                  <a:cubicBezTo>
                    <a:pt x="86" y="290"/>
                    <a:pt x="114" y="249"/>
                    <a:pt x="148" y="209"/>
                  </a:cubicBezTo>
                  <a:cubicBezTo>
                    <a:pt x="165" y="190"/>
                    <a:pt x="183" y="171"/>
                    <a:pt x="204" y="153"/>
                  </a:cubicBezTo>
                  <a:cubicBezTo>
                    <a:pt x="224" y="134"/>
                    <a:pt x="247" y="118"/>
                    <a:pt x="270" y="102"/>
                  </a:cubicBezTo>
                  <a:cubicBezTo>
                    <a:pt x="318" y="70"/>
                    <a:pt x="371" y="44"/>
                    <a:pt x="428" y="27"/>
                  </a:cubicBezTo>
                  <a:cubicBezTo>
                    <a:pt x="457" y="18"/>
                    <a:pt x="486" y="12"/>
                    <a:pt x="516" y="7"/>
                  </a:cubicBezTo>
                  <a:cubicBezTo>
                    <a:pt x="546" y="2"/>
                    <a:pt x="577" y="0"/>
                    <a:pt x="607" y="0"/>
                  </a:cubicBezTo>
                  <a:cubicBezTo>
                    <a:pt x="638" y="0"/>
                    <a:pt x="668" y="2"/>
                    <a:pt x="698" y="7"/>
                  </a:cubicBezTo>
                  <a:cubicBezTo>
                    <a:pt x="728" y="12"/>
                    <a:pt x="757" y="18"/>
                    <a:pt x="786" y="27"/>
                  </a:cubicBezTo>
                  <a:cubicBezTo>
                    <a:pt x="843" y="44"/>
                    <a:pt x="896" y="70"/>
                    <a:pt x="944" y="102"/>
                  </a:cubicBezTo>
                  <a:cubicBezTo>
                    <a:pt x="953" y="108"/>
                    <a:pt x="953" y="108"/>
                    <a:pt x="953" y="108"/>
                  </a:cubicBezTo>
                  <a:cubicBezTo>
                    <a:pt x="961" y="114"/>
                    <a:pt x="961" y="114"/>
                    <a:pt x="961" y="114"/>
                  </a:cubicBezTo>
                  <a:cubicBezTo>
                    <a:pt x="967" y="118"/>
                    <a:pt x="973" y="122"/>
                    <a:pt x="978" y="126"/>
                  </a:cubicBezTo>
                  <a:cubicBezTo>
                    <a:pt x="989" y="135"/>
                    <a:pt x="1000" y="143"/>
                    <a:pt x="1010" y="153"/>
                  </a:cubicBezTo>
                  <a:cubicBezTo>
                    <a:pt x="1031" y="171"/>
                    <a:pt x="1049" y="190"/>
                    <a:pt x="1066" y="209"/>
                  </a:cubicBezTo>
                  <a:cubicBezTo>
                    <a:pt x="1100" y="249"/>
                    <a:pt x="1128" y="290"/>
                    <a:pt x="1148" y="330"/>
                  </a:cubicBezTo>
                  <a:cubicBezTo>
                    <a:pt x="1169" y="370"/>
                    <a:pt x="1183" y="410"/>
                    <a:pt x="1193" y="445"/>
                  </a:cubicBezTo>
                  <a:cubicBezTo>
                    <a:pt x="1202" y="480"/>
                    <a:pt x="1207" y="512"/>
                    <a:pt x="1210" y="538"/>
                  </a:cubicBezTo>
                  <a:cubicBezTo>
                    <a:pt x="1211" y="544"/>
                    <a:pt x="1212" y="550"/>
                    <a:pt x="1212" y="556"/>
                  </a:cubicBezTo>
                  <a:cubicBezTo>
                    <a:pt x="1213" y="562"/>
                    <a:pt x="1213" y="567"/>
                    <a:pt x="1213" y="572"/>
                  </a:cubicBezTo>
                  <a:cubicBezTo>
                    <a:pt x="1213" y="582"/>
                    <a:pt x="1214" y="591"/>
                    <a:pt x="1214" y="598"/>
                  </a:cubicBezTo>
                  <a:cubicBezTo>
                    <a:pt x="1213" y="612"/>
                    <a:pt x="1213" y="619"/>
                    <a:pt x="1213" y="61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290764" y="3165147"/>
              <a:ext cx="935038" cy="487363"/>
            </a:xfrm>
            <a:custGeom>
              <a:avLst/>
              <a:gdLst>
                <a:gd name="T0" fmla="*/ 558 w 560"/>
                <a:gd name="T1" fmla="*/ 282 h 292"/>
                <a:gd name="T2" fmla="*/ 555 w 560"/>
                <a:gd name="T3" fmla="*/ 263 h 292"/>
                <a:gd name="T4" fmla="*/ 549 w 560"/>
                <a:gd name="T5" fmla="*/ 235 h 292"/>
                <a:gd name="T6" fmla="*/ 532 w 560"/>
                <a:gd name="T7" fmla="*/ 189 h 292"/>
                <a:gd name="T8" fmla="*/ 511 w 560"/>
                <a:gd name="T9" fmla="*/ 151 h 292"/>
                <a:gd name="T10" fmla="*/ 480 w 560"/>
                <a:gd name="T11" fmla="*/ 113 h 292"/>
                <a:gd name="T12" fmla="*/ 357 w 560"/>
                <a:gd name="T13" fmla="*/ 37 h 292"/>
                <a:gd name="T14" fmla="*/ 333 w 560"/>
                <a:gd name="T15" fmla="*/ 31 h 292"/>
                <a:gd name="T16" fmla="*/ 319 w 560"/>
                <a:gd name="T17" fmla="*/ 29 h 292"/>
                <a:gd name="T18" fmla="*/ 281 w 560"/>
                <a:gd name="T19" fmla="*/ 26 h 292"/>
                <a:gd name="T20" fmla="*/ 250 w 560"/>
                <a:gd name="T21" fmla="*/ 27 h 292"/>
                <a:gd name="T22" fmla="*/ 231 w 560"/>
                <a:gd name="T23" fmla="*/ 30 h 292"/>
                <a:gd name="T24" fmla="*/ 222 w 560"/>
                <a:gd name="T25" fmla="*/ 32 h 292"/>
                <a:gd name="T26" fmla="*/ 134 w 560"/>
                <a:gd name="T27" fmla="*/ 68 h 292"/>
                <a:gd name="T28" fmla="*/ 58 w 560"/>
                <a:gd name="T29" fmla="*/ 138 h 292"/>
                <a:gd name="T30" fmla="*/ 41 w 560"/>
                <a:gd name="T31" fmla="*/ 164 h 292"/>
                <a:gd name="T32" fmla="*/ 18 w 560"/>
                <a:gd name="T33" fmla="*/ 213 h 292"/>
                <a:gd name="T34" fmla="*/ 7 w 560"/>
                <a:gd name="T35" fmla="*/ 254 h 292"/>
                <a:gd name="T36" fmla="*/ 4 w 560"/>
                <a:gd name="T37" fmla="*/ 270 h 292"/>
                <a:gd name="T38" fmla="*/ 1 w 560"/>
                <a:gd name="T39" fmla="*/ 292 h 292"/>
                <a:gd name="T40" fmla="*/ 1 w 560"/>
                <a:gd name="T41" fmla="*/ 270 h 292"/>
                <a:gd name="T42" fmla="*/ 1 w 560"/>
                <a:gd name="T43" fmla="*/ 254 h 292"/>
                <a:gd name="T44" fmla="*/ 8 w 560"/>
                <a:gd name="T45" fmla="*/ 210 h 292"/>
                <a:gd name="T46" fmla="*/ 21 w 560"/>
                <a:gd name="T47" fmla="*/ 171 h 292"/>
                <a:gd name="T48" fmla="*/ 35 w 560"/>
                <a:gd name="T49" fmla="*/ 142 h 292"/>
                <a:gd name="T50" fmla="*/ 65 w 560"/>
                <a:gd name="T51" fmla="*/ 100 h 292"/>
                <a:gd name="T52" fmla="*/ 139 w 560"/>
                <a:gd name="T53" fmla="*/ 38 h 292"/>
                <a:gd name="T54" fmla="*/ 166 w 560"/>
                <a:gd name="T55" fmla="*/ 23 h 292"/>
                <a:gd name="T56" fmla="*/ 196 w 560"/>
                <a:gd name="T57" fmla="*/ 13 h 292"/>
                <a:gd name="T58" fmla="*/ 221 w 560"/>
                <a:gd name="T59" fmla="*/ 6 h 292"/>
                <a:gd name="T60" fmla="*/ 238 w 560"/>
                <a:gd name="T61" fmla="*/ 3 h 292"/>
                <a:gd name="T62" fmla="*/ 259 w 560"/>
                <a:gd name="T63" fmla="*/ 1 h 292"/>
                <a:gd name="T64" fmla="*/ 301 w 560"/>
                <a:gd name="T65" fmla="*/ 1 h 292"/>
                <a:gd name="T66" fmla="*/ 333 w 560"/>
                <a:gd name="T67" fmla="*/ 5 h 292"/>
                <a:gd name="T68" fmla="*/ 344 w 560"/>
                <a:gd name="T69" fmla="*/ 7 h 292"/>
                <a:gd name="T70" fmla="*/ 384 w 560"/>
                <a:gd name="T71" fmla="*/ 20 h 292"/>
                <a:gd name="T72" fmla="*/ 403 w 560"/>
                <a:gd name="T73" fmla="*/ 28 h 292"/>
                <a:gd name="T74" fmla="*/ 438 w 560"/>
                <a:gd name="T75" fmla="*/ 48 h 292"/>
                <a:gd name="T76" fmla="*/ 516 w 560"/>
                <a:gd name="T77" fmla="*/ 128 h 292"/>
                <a:gd name="T78" fmla="*/ 532 w 560"/>
                <a:gd name="T79" fmla="*/ 157 h 292"/>
                <a:gd name="T80" fmla="*/ 544 w 560"/>
                <a:gd name="T81" fmla="*/ 184 h 292"/>
                <a:gd name="T82" fmla="*/ 557 w 560"/>
                <a:gd name="T83" fmla="*/ 234 h 292"/>
                <a:gd name="T84" fmla="*/ 559 w 560"/>
                <a:gd name="T85" fmla="*/ 262 h 292"/>
                <a:gd name="T86" fmla="*/ 559 w 560"/>
                <a:gd name="T87" fmla="*/ 28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0" h="292">
                  <a:moveTo>
                    <a:pt x="559" y="292"/>
                  </a:moveTo>
                  <a:cubicBezTo>
                    <a:pt x="559" y="292"/>
                    <a:pt x="558" y="288"/>
                    <a:pt x="558" y="282"/>
                  </a:cubicBezTo>
                  <a:cubicBezTo>
                    <a:pt x="557" y="279"/>
                    <a:pt x="557" y="275"/>
                    <a:pt x="556" y="270"/>
                  </a:cubicBezTo>
                  <a:cubicBezTo>
                    <a:pt x="556" y="268"/>
                    <a:pt x="556" y="265"/>
                    <a:pt x="555" y="263"/>
                  </a:cubicBezTo>
                  <a:cubicBezTo>
                    <a:pt x="555" y="260"/>
                    <a:pt x="554" y="257"/>
                    <a:pt x="554" y="254"/>
                  </a:cubicBezTo>
                  <a:cubicBezTo>
                    <a:pt x="552" y="249"/>
                    <a:pt x="551" y="242"/>
                    <a:pt x="549" y="235"/>
                  </a:cubicBezTo>
                  <a:cubicBezTo>
                    <a:pt x="547" y="229"/>
                    <a:pt x="545" y="221"/>
                    <a:pt x="542" y="213"/>
                  </a:cubicBezTo>
                  <a:cubicBezTo>
                    <a:pt x="540" y="206"/>
                    <a:pt x="536" y="198"/>
                    <a:pt x="532" y="189"/>
                  </a:cubicBezTo>
                  <a:cubicBezTo>
                    <a:pt x="529" y="181"/>
                    <a:pt x="524" y="173"/>
                    <a:pt x="519" y="164"/>
                  </a:cubicBezTo>
                  <a:cubicBezTo>
                    <a:pt x="517" y="159"/>
                    <a:pt x="514" y="155"/>
                    <a:pt x="511" y="151"/>
                  </a:cubicBezTo>
                  <a:cubicBezTo>
                    <a:pt x="508" y="147"/>
                    <a:pt x="505" y="142"/>
                    <a:pt x="502" y="138"/>
                  </a:cubicBezTo>
                  <a:cubicBezTo>
                    <a:pt x="495" y="130"/>
                    <a:pt x="489" y="121"/>
                    <a:pt x="480" y="113"/>
                  </a:cubicBezTo>
                  <a:cubicBezTo>
                    <a:pt x="465" y="96"/>
                    <a:pt x="446" y="81"/>
                    <a:pt x="426" y="68"/>
                  </a:cubicBezTo>
                  <a:cubicBezTo>
                    <a:pt x="405" y="54"/>
                    <a:pt x="381" y="45"/>
                    <a:pt x="357" y="37"/>
                  </a:cubicBezTo>
                  <a:cubicBezTo>
                    <a:pt x="351" y="35"/>
                    <a:pt x="344" y="34"/>
                    <a:pt x="338" y="32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3" y="28"/>
                    <a:pt x="306" y="27"/>
                    <a:pt x="300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0" y="27"/>
                    <a:pt x="260" y="27"/>
                    <a:pt x="260" y="27"/>
                  </a:cubicBezTo>
                  <a:cubicBezTo>
                    <a:pt x="257" y="27"/>
                    <a:pt x="253" y="27"/>
                    <a:pt x="250" y="27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1" y="30"/>
                    <a:pt x="231" y="30"/>
                    <a:pt x="231" y="30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16" y="34"/>
                    <a:pt x="209" y="35"/>
                    <a:pt x="203" y="37"/>
                  </a:cubicBezTo>
                  <a:cubicBezTo>
                    <a:pt x="179" y="45"/>
                    <a:pt x="155" y="54"/>
                    <a:pt x="134" y="68"/>
                  </a:cubicBezTo>
                  <a:cubicBezTo>
                    <a:pt x="114" y="81"/>
                    <a:pt x="95" y="96"/>
                    <a:pt x="80" y="113"/>
                  </a:cubicBezTo>
                  <a:cubicBezTo>
                    <a:pt x="71" y="121"/>
                    <a:pt x="65" y="130"/>
                    <a:pt x="58" y="138"/>
                  </a:cubicBezTo>
                  <a:cubicBezTo>
                    <a:pt x="55" y="142"/>
                    <a:pt x="52" y="147"/>
                    <a:pt x="49" y="151"/>
                  </a:cubicBezTo>
                  <a:cubicBezTo>
                    <a:pt x="46" y="155"/>
                    <a:pt x="43" y="159"/>
                    <a:pt x="41" y="164"/>
                  </a:cubicBezTo>
                  <a:cubicBezTo>
                    <a:pt x="36" y="173"/>
                    <a:pt x="31" y="181"/>
                    <a:pt x="28" y="189"/>
                  </a:cubicBezTo>
                  <a:cubicBezTo>
                    <a:pt x="24" y="198"/>
                    <a:pt x="20" y="206"/>
                    <a:pt x="18" y="213"/>
                  </a:cubicBezTo>
                  <a:cubicBezTo>
                    <a:pt x="15" y="221"/>
                    <a:pt x="13" y="229"/>
                    <a:pt x="11" y="235"/>
                  </a:cubicBezTo>
                  <a:cubicBezTo>
                    <a:pt x="9" y="242"/>
                    <a:pt x="8" y="249"/>
                    <a:pt x="7" y="254"/>
                  </a:cubicBezTo>
                  <a:cubicBezTo>
                    <a:pt x="6" y="257"/>
                    <a:pt x="5" y="260"/>
                    <a:pt x="5" y="263"/>
                  </a:cubicBezTo>
                  <a:cubicBezTo>
                    <a:pt x="4" y="265"/>
                    <a:pt x="4" y="268"/>
                    <a:pt x="4" y="270"/>
                  </a:cubicBezTo>
                  <a:cubicBezTo>
                    <a:pt x="3" y="275"/>
                    <a:pt x="3" y="279"/>
                    <a:pt x="2" y="282"/>
                  </a:cubicBezTo>
                  <a:cubicBezTo>
                    <a:pt x="2" y="288"/>
                    <a:pt x="1" y="292"/>
                    <a:pt x="1" y="292"/>
                  </a:cubicBezTo>
                  <a:cubicBezTo>
                    <a:pt x="1" y="292"/>
                    <a:pt x="1" y="288"/>
                    <a:pt x="1" y="282"/>
                  </a:cubicBezTo>
                  <a:cubicBezTo>
                    <a:pt x="1" y="279"/>
                    <a:pt x="1" y="275"/>
                    <a:pt x="1" y="270"/>
                  </a:cubicBezTo>
                  <a:cubicBezTo>
                    <a:pt x="1" y="268"/>
                    <a:pt x="0" y="265"/>
                    <a:pt x="1" y="262"/>
                  </a:cubicBezTo>
                  <a:cubicBezTo>
                    <a:pt x="1" y="260"/>
                    <a:pt x="1" y="257"/>
                    <a:pt x="1" y="254"/>
                  </a:cubicBezTo>
                  <a:cubicBezTo>
                    <a:pt x="2" y="248"/>
                    <a:pt x="2" y="241"/>
                    <a:pt x="3" y="234"/>
                  </a:cubicBezTo>
                  <a:cubicBezTo>
                    <a:pt x="5" y="227"/>
                    <a:pt x="6" y="219"/>
                    <a:pt x="8" y="210"/>
                  </a:cubicBezTo>
                  <a:cubicBezTo>
                    <a:pt x="10" y="202"/>
                    <a:pt x="13" y="194"/>
                    <a:pt x="16" y="184"/>
                  </a:cubicBezTo>
                  <a:cubicBezTo>
                    <a:pt x="17" y="180"/>
                    <a:pt x="19" y="175"/>
                    <a:pt x="21" y="171"/>
                  </a:cubicBezTo>
                  <a:cubicBezTo>
                    <a:pt x="23" y="166"/>
                    <a:pt x="25" y="161"/>
                    <a:pt x="27" y="157"/>
                  </a:cubicBezTo>
                  <a:cubicBezTo>
                    <a:pt x="30" y="152"/>
                    <a:pt x="33" y="147"/>
                    <a:pt x="35" y="142"/>
                  </a:cubicBezTo>
                  <a:cubicBezTo>
                    <a:pt x="38" y="138"/>
                    <a:pt x="40" y="133"/>
                    <a:pt x="44" y="128"/>
                  </a:cubicBezTo>
                  <a:cubicBezTo>
                    <a:pt x="50" y="119"/>
                    <a:pt x="57" y="109"/>
                    <a:pt x="65" y="100"/>
                  </a:cubicBezTo>
                  <a:cubicBezTo>
                    <a:pt x="80" y="81"/>
                    <a:pt x="100" y="64"/>
                    <a:pt x="122" y="48"/>
                  </a:cubicBezTo>
                  <a:cubicBezTo>
                    <a:pt x="127" y="45"/>
                    <a:pt x="133" y="41"/>
                    <a:pt x="139" y="38"/>
                  </a:cubicBezTo>
                  <a:cubicBezTo>
                    <a:pt x="145" y="34"/>
                    <a:pt x="151" y="31"/>
                    <a:pt x="157" y="28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183" y="17"/>
                    <a:pt x="189" y="15"/>
                    <a:pt x="196" y="13"/>
                  </a:cubicBezTo>
                  <a:cubicBezTo>
                    <a:pt x="203" y="11"/>
                    <a:pt x="209" y="9"/>
                    <a:pt x="216" y="7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2" y="1"/>
                    <a:pt x="255" y="1"/>
                    <a:pt x="259" y="1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9" y="1"/>
                    <a:pt x="316" y="2"/>
                    <a:pt x="32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9" y="6"/>
                    <a:pt x="339" y="6"/>
                    <a:pt x="339" y="6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51" y="9"/>
                    <a:pt x="357" y="11"/>
                    <a:pt x="364" y="13"/>
                  </a:cubicBezTo>
                  <a:cubicBezTo>
                    <a:pt x="371" y="15"/>
                    <a:pt x="377" y="17"/>
                    <a:pt x="384" y="20"/>
                  </a:cubicBezTo>
                  <a:cubicBezTo>
                    <a:pt x="394" y="23"/>
                    <a:pt x="394" y="23"/>
                    <a:pt x="394" y="23"/>
                  </a:cubicBezTo>
                  <a:cubicBezTo>
                    <a:pt x="403" y="28"/>
                    <a:pt x="403" y="28"/>
                    <a:pt x="403" y="28"/>
                  </a:cubicBezTo>
                  <a:cubicBezTo>
                    <a:pt x="409" y="31"/>
                    <a:pt x="415" y="34"/>
                    <a:pt x="421" y="38"/>
                  </a:cubicBezTo>
                  <a:cubicBezTo>
                    <a:pt x="427" y="41"/>
                    <a:pt x="433" y="45"/>
                    <a:pt x="438" y="48"/>
                  </a:cubicBezTo>
                  <a:cubicBezTo>
                    <a:pt x="460" y="64"/>
                    <a:pt x="480" y="81"/>
                    <a:pt x="495" y="100"/>
                  </a:cubicBezTo>
                  <a:cubicBezTo>
                    <a:pt x="503" y="109"/>
                    <a:pt x="510" y="119"/>
                    <a:pt x="516" y="128"/>
                  </a:cubicBezTo>
                  <a:cubicBezTo>
                    <a:pt x="520" y="133"/>
                    <a:pt x="522" y="138"/>
                    <a:pt x="525" y="142"/>
                  </a:cubicBezTo>
                  <a:cubicBezTo>
                    <a:pt x="527" y="147"/>
                    <a:pt x="530" y="152"/>
                    <a:pt x="532" y="157"/>
                  </a:cubicBezTo>
                  <a:cubicBezTo>
                    <a:pt x="535" y="161"/>
                    <a:pt x="537" y="166"/>
                    <a:pt x="539" y="171"/>
                  </a:cubicBezTo>
                  <a:cubicBezTo>
                    <a:pt x="541" y="175"/>
                    <a:pt x="543" y="180"/>
                    <a:pt x="544" y="184"/>
                  </a:cubicBezTo>
                  <a:cubicBezTo>
                    <a:pt x="547" y="194"/>
                    <a:pt x="550" y="202"/>
                    <a:pt x="552" y="210"/>
                  </a:cubicBezTo>
                  <a:cubicBezTo>
                    <a:pt x="554" y="219"/>
                    <a:pt x="555" y="227"/>
                    <a:pt x="557" y="234"/>
                  </a:cubicBezTo>
                  <a:cubicBezTo>
                    <a:pt x="558" y="241"/>
                    <a:pt x="558" y="248"/>
                    <a:pt x="559" y="254"/>
                  </a:cubicBezTo>
                  <a:cubicBezTo>
                    <a:pt x="559" y="257"/>
                    <a:pt x="559" y="260"/>
                    <a:pt x="559" y="262"/>
                  </a:cubicBezTo>
                  <a:cubicBezTo>
                    <a:pt x="560" y="265"/>
                    <a:pt x="559" y="268"/>
                    <a:pt x="559" y="270"/>
                  </a:cubicBezTo>
                  <a:cubicBezTo>
                    <a:pt x="559" y="275"/>
                    <a:pt x="559" y="279"/>
                    <a:pt x="559" y="282"/>
                  </a:cubicBezTo>
                  <a:cubicBezTo>
                    <a:pt x="559" y="288"/>
                    <a:pt x="559" y="292"/>
                    <a:pt x="559" y="29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95576" y="3611234"/>
              <a:ext cx="9525" cy="55563"/>
            </a:xfrm>
            <a:custGeom>
              <a:avLst/>
              <a:gdLst>
                <a:gd name="T0" fmla="*/ 5 w 5"/>
                <a:gd name="T1" fmla="*/ 0 h 33"/>
                <a:gd name="T2" fmla="*/ 5 w 5"/>
                <a:gd name="T3" fmla="*/ 33 h 33"/>
                <a:gd name="T4" fmla="*/ 2 w 5"/>
                <a:gd name="T5" fmla="*/ 16 h 33"/>
                <a:gd name="T6" fmla="*/ 5 w 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3">
                  <a:moveTo>
                    <a:pt x="5" y="0"/>
                  </a:moveTo>
                  <a:cubicBezTo>
                    <a:pt x="0" y="10"/>
                    <a:pt x="0" y="22"/>
                    <a:pt x="5" y="33"/>
                  </a:cubicBezTo>
                  <a:cubicBezTo>
                    <a:pt x="3" y="28"/>
                    <a:pt x="2" y="22"/>
                    <a:pt x="2" y="16"/>
                  </a:cubicBezTo>
                  <a:cubicBezTo>
                    <a:pt x="2" y="11"/>
                    <a:pt x="3" y="5"/>
                    <a:pt x="5" y="0"/>
                  </a:cubicBezTo>
                </a:path>
              </a:pathLst>
            </a:custGeom>
            <a:solidFill>
              <a:srgbClr val="C518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713164" y="4520872"/>
              <a:ext cx="15875" cy="19050"/>
            </a:xfrm>
            <a:custGeom>
              <a:avLst/>
              <a:gdLst>
                <a:gd name="T0" fmla="*/ 10 w 10"/>
                <a:gd name="T1" fmla="*/ 0 h 11"/>
                <a:gd name="T2" fmla="*/ 0 w 10"/>
                <a:gd name="T3" fmla="*/ 11 h 11"/>
                <a:gd name="T4" fmla="*/ 10 w 10"/>
                <a:gd name="T5" fmla="*/ 1 h 11"/>
                <a:gd name="T6" fmla="*/ 10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cubicBezTo>
                    <a:pt x="7" y="4"/>
                    <a:pt x="4" y="7"/>
                    <a:pt x="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438526" y="4314497"/>
              <a:ext cx="268288" cy="269875"/>
            </a:xfrm>
            <a:custGeom>
              <a:avLst/>
              <a:gdLst>
                <a:gd name="T0" fmla="*/ 51 w 160"/>
                <a:gd name="T1" fmla="*/ 0 h 161"/>
                <a:gd name="T2" fmla="*/ 0 w 160"/>
                <a:gd name="T3" fmla="*/ 53 h 161"/>
                <a:gd name="T4" fmla="*/ 108 w 160"/>
                <a:gd name="T5" fmla="*/ 161 h 161"/>
                <a:gd name="T6" fmla="*/ 160 w 160"/>
                <a:gd name="T7" fmla="*/ 109 h 161"/>
                <a:gd name="T8" fmla="*/ 160 w 160"/>
                <a:gd name="T9" fmla="*/ 109 h 161"/>
                <a:gd name="T10" fmla="*/ 51 w 160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1">
                  <a:moveTo>
                    <a:pt x="51" y="0"/>
                  </a:moveTo>
                  <a:cubicBezTo>
                    <a:pt x="35" y="19"/>
                    <a:pt x="18" y="36"/>
                    <a:pt x="0" y="53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26" y="145"/>
                    <a:pt x="144" y="127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255964" y="4133522"/>
              <a:ext cx="268288" cy="269875"/>
            </a:xfrm>
            <a:custGeom>
              <a:avLst/>
              <a:gdLst>
                <a:gd name="T0" fmla="*/ 51 w 160"/>
                <a:gd name="T1" fmla="*/ 0 h 162"/>
                <a:gd name="T2" fmla="*/ 39 w 160"/>
                <a:gd name="T3" fmla="*/ 13 h 162"/>
                <a:gd name="T4" fmla="*/ 0 w 160"/>
                <a:gd name="T5" fmla="*/ 53 h 162"/>
                <a:gd name="T6" fmla="*/ 109 w 160"/>
                <a:gd name="T7" fmla="*/ 162 h 162"/>
                <a:gd name="T8" fmla="*/ 160 w 160"/>
                <a:gd name="T9" fmla="*/ 109 h 162"/>
                <a:gd name="T10" fmla="*/ 51 w 160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51" y="0"/>
                  </a:moveTo>
                  <a:cubicBezTo>
                    <a:pt x="47" y="4"/>
                    <a:pt x="43" y="9"/>
                    <a:pt x="39" y="13"/>
                  </a:cubicBezTo>
                  <a:cubicBezTo>
                    <a:pt x="27" y="27"/>
                    <a:pt x="14" y="41"/>
                    <a:pt x="0" y="53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27" y="145"/>
                    <a:pt x="144" y="128"/>
                    <a:pt x="160" y="109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051176" y="3927147"/>
              <a:ext cx="266700" cy="269875"/>
            </a:xfrm>
            <a:custGeom>
              <a:avLst/>
              <a:gdLst>
                <a:gd name="T0" fmla="*/ 50 w 160"/>
                <a:gd name="T1" fmla="*/ 0 h 161"/>
                <a:gd name="T2" fmla="*/ 0 w 160"/>
                <a:gd name="T3" fmla="*/ 53 h 161"/>
                <a:gd name="T4" fmla="*/ 108 w 160"/>
                <a:gd name="T5" fmla="*/ 161 h 161"/>
                <a:gd name="T6" fmla="*/ 148 w 160"/>
                <a:gd name="T7" fmla="*/ 123 h 161"/>
                <a:gd name="T8" fmla="*/ 160 w 160"/>
                <a:gd name="T9" fmla="*/ 109 h 161"/>
                <a:gd name="T10" fmla="*/ 50 w 160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1">
                  <a:moveTo>
                    <a:pt x="50" y="0"/>
                  </a:moveTo>
                  <a:cubicBezTo>
                    <a:pt x="36" y="19"/>
                    <a:pt x="19" y="37"/>
                    <a:pt x="0" y="53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22" y="149"/>
                    <a:pt x="135" y="136"/>
                    <a:pt x="148" y="123"/>
                  </a:cubicBezTo>
                  <a:cubicBezTo>
                    <a:pt x="152" y="119"/>
                    <a:pt x="156" y="114"/>
                    <a:pt x="160" y="10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7232151" y="4109709"/>
              <a:ext cx="109538" cy="111125"/>
            </a:xfrm>
            <a:custGeom>
              <a:avLst/>
              <a:gdLst>
                <a:gd name="T0" fmla="*/ 52 w 66"/>
                <a:gd name="T1" fmla="*/ 0 h 67"/>
                <a:gd name="T2" fmla="*/ 40 w 66"/>
                <a:gd name="T3" fmla="*/ 14 h 67"/>
                <a:gd name="T4" fmla="*/ 0 w 66"/>
                <a:gd name="T5" fmla="*/ 52 h 67"/>
                <a:gd name="T6" fmla="*/ 15 w 66"/>
                <a:gd name="T7" fmla="*/ 67 h 67"/>
                <a:gd name="T8" fmla="*/ 54 w 66"/>
                <a:gd name="T9" fmla="*/ 27 h 67"/>
                <a:gd name="T10" fmla="*/ 66 w 66"/>
                <a:gd name="T11" fmla="*/ 14 h 67"/>
                <a:gd name="T12" fmla="*/ 52 w 6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7">
                  <a:moveTo>
                    <a:pt x="52" y="0"/>
                  </a:moveTo>
                  <a:cubicBezTo>
                    <a:pt x="48" y="5"/>
                    <a:pt x="44" y="10"/>
                    <a:pt x="40" y="14"/>
                  </a:cubicBezTo>
                  <a:cubicBezTo>
                    <a:pt x="27" y="27"/>
                    <a:pt x="14" y="40"/>
                    <a:pt x="0" y="5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29" y="55"/>
                    <a:pt x="42" y="41"/>
                    <a:pt x="54" y="27"/>
                  </a:cubicBezTo>
                  <a:cubicBezTo>
                    <a:pt x="58" y="23"/>
                    <a:pt x="62" y="18"/>
                    <a:pt x="66" y="1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919414" y="3789034"/>
              <a:ext cx="214313" cy="227013"/>
            </a:xfrm>
            <a:custGeom>
              <a:avLst/>
              <a:gdLst>
                <a:gd name="T0" fmla="*/ 47 w 129"/>
                <a:gd name="T1" fmla="*/ 0 h 136"/>
                <a:gd name="T2" fmla="*/ 40 w 129"/>
                <a:gd name="T3" fmla="*/ 13 h 136"/>
                <a:gd name="T4" fmla="*/ 28 w 129"/>
                <a:gd name="T5" fmla="*/ 29 h 136"/>
                <a:gd name="T6" fmla="*/ 0 w 129"/>
                <a:gd name="T7" fmla="*/ 57 h 136"/>
                <a:gd name="T8" fmla="*/ 79 w 129"/>
                <a:gd name="T9" fmla="*/ 136 h 136"/>
                <a:gd name="T10" fmla="*/ 129 w 129"/>
                <a:gd name="T11" fmla="*/ 83 h 136"/>
                <a:gd name="T12" fmla="*/ 47 w 129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6">
                  <a:moveTo>
                    <a:pt x="47" y="0"/>
                  </a:moveTo>
                  <a:cubicBezTo>
                    <a:pt x="45" y="4"/>
                    <a:pt x="43" y="9"/>
                    <a:pt x="40" y="13"/>
                  </a:cubicBezTo>
                  <a:cubicBezTo>
                    <a:pt x="36" y="18"/>
                    <a:pt x="33" y="24"/>
                    <a:pt x="28" y="29"/>
                  </a:cubicBezTo>
                  <a:cubicBezTo>
                    <a:pt x="20" y="39"/>
                    <a:pt x="11" y="49"/>
                    <a:pt x="0" y="5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98" y="120"/>
                    <a:pt x="115" y="102"/>
                    <a:pt x="129" y="8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725739" y="3644572"/>
              <a:ext cx="254000" cy="211138"/>
            </a:xfrm>
            <a:custGeom>
              <a:avLst/>
              <a:gdLst>
                <a:gd name="T0" fmla="*/ 75 w 151"/>
                <a:gd name="T1" fmla="*/ 0 h 126"/>
                <a:gd name="T2" fmla="*/ 51 w 151"/>
                <a:gd name="T3" fmla="*/ 24 h 126"/>
                <a:gd name="T4" fmla="*/ 23 w 151"/>
                <a:gd name="T5" fmla="*/ 36 h 126"/>
                <a:gd name="T6" fmla="*/ 23 w 151"/>
                <a:gd name="T7" fmla="*/ 36 h 126"/>
                <a:gd name="T8" fmla="*/ 0 w 151"/>
                <a:gd name="T9" fmla="*/ 29 h 126"/>
                <a:gd name="T10" fmla="*/ 98 w 151"/>
                <a:gd name="T11" fmla="*/ 126 h 126"/>
                <a:gd name="T12" fmla="*/ 98 w 151"/>
                <a:gd name="T13" fmla="*/ 126 h 126"/>
                <a:gd name="T14" fmla="*/ 129 w 151"/>
                <a:gd name="T15" fmla="*/ 102 h 126"/>
                <a:gd name="T16" fmla="*/ 151 w 151"/>
                <a:gd name="T17" fmla="*/ 75 h 126"/>
                <a:gd name="T18" fmla="*/ 75 w 151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26">
                  <a:moveTo>
                    <a:pt x="75" y="0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43" y="32"/>
                    <a:pt x="3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5" y="36"/>
                    <a:pt x="7" y="33"/>
                    <a:pt x="0" y="29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109" y="119"/>
                    <a:pt x="120" y="111"/>
                    <a:pt x="129" y="102"/>
                  </a:cubicBezTo>
                  <a:cubicBezTo>
                    <a:pt x="138" y="94"/>
                    <a:pt x="145" y="84"/>
                    <a:pt x="151" y="75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890839" y="3769984"/>
              <a:ext cx="106363" cy="114300"/>
            </a:xfrm>
            <a:custGeom>
              <a:avLst/>
              <a:gdLst>
                <a:gd name="T0" fmla="*/ 53 w 64"/>
                <a:gd name="T1" fmla="*/ 0 h 68"/>
                <a:gd name="T2" fmla="*/ 31 w 64"/>
                <a:gd name="T3" fmla="*/ 27 h 68"/>
                <a:gd name="T4" fmla="*/ 0 w 64"/>
                <a:gd name="T5" fmla="*/ 51 h 68"/>
                <a:gd name="T6" fmla="*/ 0 w 64"/>
                <a:gd name="T7" fmla="*/ 51 h 68"/>
                <a:gd name="T8" fmla="*/ 17 w 64"/>
                <a:gd name="T9" fmla="*/ 68 h 68"/>
                <a:gd name="T10" fmla="*/ 45 w 64"/>
                <a:gd name="T11" fmla="*/ 40 h 68"/>
                <a:gd name="T12" fmla="*/ 57 w 64"/>
                <a:gd name="T13" fmla="*/ 24 h 68"/>
                <a:gd name="T14" fmla="*/ 64 w 64"/>
                <a:gd name="T15" fmla="*/ 11 h 68"/>
                <a:gd name="T16" fmla="*/ 53 w 64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8">
                  <a:moveTo>
                    <a:pt x="53" y="0"/>
                  </a:moveTo>
                  <a:cubicBezTo>
                    <a:pt x="47" y="9"/>
                    <a:pt x="40" y="19"/>
                    <a:pt x="31" y="27"/>
                  </a:cubicBezTo>
                  <a:cubicBezTo>
                    <a:pt x="22" y="36"/>
                    <a:pt x="11" y="44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8" y="60"/>
                    <a:pt x="37" y="50"/>
                    <a:pt x="45" y="40"/>
                  </a:cubicBezTo>
                  <a:cubicBezTo>
                    <a:pt x="50" y="35"/>
                    <a:pt x="53" y="29"/>
                    <a:pt x="57" y="24"/>
                  </a:cubicBezTo>
                  <a:cubicBezTo>
                    <a:pt x="60" y="20"/>
                    <a:pt x="62" y="15"/>
                    <a:pt x="64" y="11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619501" y="4497059"/>
              <a:ext cx="109538" cy="112713"/>
            </a:xfrm>
            <a:custGeom>
              <a:avLst/>
              <a:gdLst>
                <a:gd name="T0" fmla="*/ 52 w 66"/>
                <a:gd name="T1" fmla="*/ 0 h 67"/>
                <a:gd name="T2" fmla="*/ 52 w 66"/>
                <a:gd name="T3" fmla="*/ 0 h 67"/>
                <a:gd name="T4" fmla="*/ 0 w 66"/>
                <a:gd name="T5" fmla="*/ 52 h 67"/>
                <a:gd name="T6" fmla="*/ 15 w 66"/>
                <a:gd name="T7" fmla="*/ 67 h 67"/>
                <a:gd name="T8" fmla="*/ 56 w 66"/>
                <a:gd name="T9" fmla="*/ 25 h 67"/>
                <a:gd name="T10" fmla="*/ 66 w 66"/>
                <a:gd name="T11" fmla="*/ 14 h 67"/>
                <a:gd name="T12" fmla="*/ 52 w 6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7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6" y="18"/>
                    <a:pt x="18" y="36"/>
                    <a:pt x="0" y="5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0" y="21"/>
                    <a:pt x="63" y="18"/>
                    <a:pt x="66" y="1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692401" y="1974522"/>
              <a:ext cx="1738313" cy="1730375"/>
            </a:xfrm>
            <a:custGeom>
              <a:avLst/>
              <a:gdLst>
                <a:gd name="T0" fmla="*/ 43 w 1039"/>
                <a:gd name="T1" fmla="*/ 1035 h 1035"/>
                <a:gd name="T2" fmla="*/ 71 w 1039"/>
                <a:gd name="T3" fmla="*/ 1023 h 1035"/>
                <a:gd name="T4" fmla="*/ 1024 w 1039"/>
                <a:gd name="T5" fmla="*/ 71 h 1035"/>
                <a:gd name="T6" fmla="*/ 1024 w 1039"/>
                <a:gd name="T7" fmla="*/ 15 h 1035"/>
                <a:gd name="T8" fmla="*/ 968 w 1039"/>
                <a:gd name="T9" fmla="*/ 15 h 1035"/>
                <a:gd name="T10" fmla="*/ 15 w 1039"/>
                <a:gd name="T11" fmla="*/ 968 h 1035"/>
                <a:gd name="T12" fmla="*/ 15 w 1039"/>
                <a:gd name="T13" fmla="*/ 1023 h 1035"/>
                <a:gd name="T14" fmla="*/ 43 w 1039"/>
                <a:gd name="T15" fmla="*/ 1035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9" h="1035">
                  <a:moveTo>
                    <a:pt x="43" y="1035"/>
                  </a:moveTo>
                  <a:cubicBezTo>
                    <a:pt x="53" y="1035"/>
                    <a:pt x="63" y="1031"/>
                    <a:pt x="71" y="1023"/>
                  </a:cubicBezTo>
                  <a:cubicBezTo>
                    <a:pt x="1024" y="71"/>
                    <a:pt x="1024" y="71"/>
                    <a:pt x="1024" y="71"/>
                  </a:cubicBezTo>
                  <a:cubicBezTo>
                    <a:pt x="1039" y="55"/>
                    <a:pt x="1039" y="30"/>
                    <a:pt x="1024" y="15"/>
                  </a:cubicBezTo>
                  <a:cubicBezTo>
                    <a:pt x="1009" y="0"/>
                    <a:pt x="984" y="0"/>
                    <a:pt x="968" y="15"/>
                  </a:cubicBezTo>
                  <a:cubicBezTo>
                    <a:pt x="15" y="968"/>
                    <a:pt x="15" y="968"/>
                    <a:pt x="15" y="968"/>
                  </a:cubicBezTo>
                  <a:cubicBezTo>
                    <a:pt x="0" y="983"/>
                    <a:pt x="0" y="1008"/>
                    <a:pt x="15" y="1023"/>
                  </a:cubicBezTo>
                  <a:cubicBezTo>
                    <a:pt x="23" y="1031"/>
                    <a:pt x="33" y="1035"/>
                    <a:pt x="43" y="1035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7609976" y="1642734"/>
              <a:ext cx="701675" cy="928688"/>
            </a:xfrm>
            <a:custGeom>
              <a:avLst/>
              <a:gdLst>
                <a:gd name="T0" fmla="*/ 419 w 420"/>
                <a:gd name="T1" fmla="*/ 226 h 555"/>
                <a:gd name="T2" fmla="*/ 420 w 420"/>
                <a:gd name="T3" fmla="*/ 0 h 555"/>
                <a:gd name="T4" fmla="*/ 87 w 420"/>
                <a:gd name="T5" fmla="*/ 333 h 555"/>
                <a:gd name="T6" fmla="*/ 90 w 420"/>
                <a:gd name="T7" fmla="*/ 555 h 555"/>
                <a:gd name="T8" fmla="*/ 419 w 420"/>
                <a:gd name="T9" fmla="*/ 226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555">
                  <a:moveTo>
                    <a:pt x="419" y="226"/>
                  </a:moveTo>
                  <a:cubicBezTo>
                    <a:pt x="419" y="226"/>
                    <a:pt x="311" y="155"/>
                    <a:pt x="420" y="0"/>
                  </a:cubicBezTo>
                  <a:cubicBezTo>
                    <a:pt x="87" y="333"/>
                    <a:pt x="87" y="333"/>
                    <a:pt x="87" y="333"/>
                  </a:cubicBezTo>
                  <a:cubicBezTo>
                    <a:pt x="87" y="333"/>
                    <a:pt x="0" y="465"/>
                    <a:pt x="90" y="555"/>
                  </a:cubicBezTo>
                  <a:lnTo>
                    <a:pt x="419" y="2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7703638" y="1671309"/>
              <a:ext cx="579438" cy="869783"/>
            </a:xfrm>
            <a:custGeom>
              <a:avLst/>
              <a:gdLst>
                <a:gd name="connsiteX0" fmla="*/ 135446 w 579438"/>
                <a:gd name="connsiteY0" fmla="*/ 809684 h 869783"/>
                <a:gd name="connsiteX1" fmla="*/ 137838 w 579438"/>
                <a:gd name="connsiteY1" fmla="*/ 811045 h 869783"/>
                <a:gd name="connsiteX2" fmla="*/ 141196 w 579438"/>
                <a:gd name="connsiteY2" fmla="*/ 814388 h 869783"/>
                <a:gd name="connsiteX3" fmla="*/ 137628 w 579438"/>
                <a:gd name="connsiteY3" fmla="*/ 811672 h 869783"/>
                <a:gd name="connsiteX4" fmla="*/ 222759 w 579438"/>
                <a:gd name="connsiteY4" fmla="*/ 722371 h 869783"/>
                <a:gd name="connsiteX5" fmla="*/ 225151 w 579438"/>
                <a:gd name="connsiteY5" fmla="*/ 723732 h 869783"/>
                <a:gd name="connsiteX6" fmla="*/ 228509 w 579438"/>
                <a:gd name="connsiteY6" fmla="*/ 727075 h 869783"/>
                <a:gd name="connsiteX7" fmla="*/ 224941 w 579438"/>
                <a:gd name="connsiteY7" fmla="*/ 724358 h 869783"/>
                <a:gd name="connsiteX8" fmla="*/ 311075 w 579438"/>
                <a:gd name="connsiteY8" fmla="*/ 635493 h 869783"/>
                <a:gd name="connsiteX9" fmla="*/ 312378 w 579438"/>
                <a:gd name="connsiteY9" fmla="*/ 636420 h 869783"/>
                <a:gd name="connsiteX10" fmla="*/ 315733 w 579438"/>
                <a:gd name="connsiteY10" fmla="*/ 639763 h 869783"/>
                <a:gd name="connsiteX11" fmla="*/ 312168 w 579438"/>
                <a:gd name="connsiteY11" fmla="*/ 636420 h 869783"/>
                <a:gd name="connsiteX12" fmla="*/ 85725 w 579438"/>
                <a:gd name="connsiteY12" fmla="*/ 493713 h 869783"/>
                <a:gd name="connsiteX13" fmla="*/ 75834 w 579438"/>
                <a:gd name="connsiteY13" fmla="*/ 510427 h 869783"/>
                <a:gd name="connsiteX14" fmla="*/ 65943 w 579438"/>
                <a:gd name="connsiteY14" fmla="*/ 527142 h 869783"/>
                <a:gd name="connsiteX15" fmla="*/ 52754 w 579438"/>
                <a:gd name="connsiteY15" fmla="*/ 552213 h 869783"/>
                <a:gd name="connsiteX16" fmla="*/ 46160 w 579438"/>
                <a:gd name="connsiteY16" fmla="*/ 565584 h 869783"/>
                <a:gd name="connsiteX17" fmla="*/ 39566 w 579438"/>
                <a:gd name="connsiteY17" fmla="*/ 580627 h 869783"/>
                <a:gd name="connsiteX18" fmla="*/ 32971 w 579438"/>
                <a:gd name="connsiteY18" fmla="*/ 595670 h 869783"/>
                <a:gd name="connsiteX19" fmla="*/ 28026 w 579438"/>
                <a:gd name="connsiteY19" fmla="*/ 612384 h 869783"/>
                <a:gd name="connsiteX20" fmla="*/ 16486 w 579438"/>
                <a:gd name="connsiteY20" fmla="*/ 649155 h 869783"/>
                <a:gd name="connsiteX21" fmla="*/ 11540 w 579438"/>
                <a:gd name="connsiteY21" fmla="*/ 687598 h 869783"/>
                <a:gd name="connsiteX22" fmla="*/ 9892 w 579438"/>
                <a:gd name="connsiteY22" fmla="*/ 697627 h 869783"/>
                <a:gd name="connsiteX23" fmla="*/ 9892 w 579438"/>
                <a:gd name="connsiteY23" fmla="*/ 705984 h 869783"/>
                <a:gd name="connsiteX24" fmla="*/ 9892 w 579438"/>
                <a:gd name="connsiteY24" fmla="*/ 726041 h 869783"/>
                <a:gd name="connsiteX25" fmla="*/ 16486 w 579438"/>
                <a:gd name="connsiteY25" fmla="*/ 762812 h 869783"/>
                <a:gd name="connsiteX26" fmla="*/ 26377 w 579438"/>
                <a:gd name="connsiteY26" fmla="*/ 794569 h 869783"/>
                <a:gd name="connsiteX27" fmla="*/ 41214 w 579438"/>
                <a:gd name="connsiteY27" fmla="*/ 822983 h 869783"/>
                <a:gd name="connsiteX28" fmla="*/ 69240 w 579438"/>
                <a:gd name="connsiteY28" fmla="*/ 859755 h 869783"/>
                <a:gd name="connsiteX29" fmla="*/ 79131 w 579438"/>
                <a:gd name="connsiteY29" fmla="*/ 869783 h 869783"/>
                <a:gd name="connsiteX30" fmla="*/ 67591 w 579438"/>
                <a:gd name="connsiteY30" fmla="*/ 861426 h 869783"/>
                <a:gd name="connsiteX31" fmla="*/ 36269 w 579438"/>
                <a:gd name="connsiteY31" fmla="*/ 826326 h 869783"/>
                <a:gd name="connsiteX32" fmla="*/ 19783 w 579438"/>
                <a:gd name="connsiteY32" fmla="*/ 799584 h 869783"/>
                <a:gd name="connsiteX33" fmla="*/ 13189 w 579438"/>
                <a:gd name="connsiteY33" fmla="*/ 782869 h 869783"/>
                <a:gd name="connsiteX34" fmla="*/ 6594 w 579438"/>
                <a:gd name="connsiteY34" fmla="*/ 764484 h 869783"/>
                <a:gd name="connsiteX35" fmla="*/ 0 w 579438"/>
                <a:gd name="connsiteY35" fmla="*/ 726041 h 869783"/>
                <a:gd name="connsiteX36" fmla="*/ 0 w 579438"/>
                <a:gd name="connsiteY36" fmla="*/ 705984 h 869783"/>
                <a:gd name="connsiteX37" fmla="*/ 0 w 579438"/>
                <a:gd name="connsiteY37" fmla="*/ 695955 h 869783"/>
                <a:gd name="connsiteX38" fmla="*/ 0 w 579438"/>
                <a:gd name="connsiteY38" fmla="*/ 685927 h 869783"/>
                <a:gd name="connsiteX39" fmla="*/ 6594 w 579438"/>
                <a:gd name="connsiteY39" fmla="*/ 647484 h 869783"/>
                <a:gd name="connsiteX40" fmla="*/ 18134 w 579438"/>
                <a:gd name="connsiteY40" fmla="*/ 610713 h 869783"/>
                <a:gd name="connsiteX41" fmla="*/ 24729 w 579438"/>
                <a:gd name="connsiteY41" fmla="*/ 592327 h 869783"/>
                <a:gd name="connsiteX42" fmla="*/ 32971 w 579438"/>
                <a:gd name="connsiteY42" fmla="*/ 577284 h 869783"/>
                <a:gd name="connsiteX43" fmla="*/ 39566 w 579438"/>
                <a:gd name="connsiteY43" fmla="*/ 562241 h 869783"/>
                <a:gd name="connsiteX44" fmla="*/ 47808 w 579438"/>
                <a:gd name="connsiteY44" fmla="*/ 548870 h 869783"/>
                <a:gd name="connsiteX45" fmla="*/ 62645 w 579438"/>
                <a:gd name="connsiteY45" fmla="*/ 525470 h 869783"/>
                <a:gd name="connsiteX46" fmla="*/ 74185 w 579438"/>
                <a:gd name="connsiteY46" fmla="*/ 508756 h 869783"/>
                <a:gd name="connsiteX47" fmla="*/ 85725 w 579438"/>
                <a:gd name="connsiteY47" fmla="*/ 493713 h 869783"/>
                <a:gd name="connsiteX48" fmla="*/ 455659 w 579438"/>
                <a:gd name="connsiteY48" fmla="*/ 491170 h 869783"/>
                <a:gd name="connsiteX49" fmla="*/ 457017 w 579438"/>
                <a:gd name="connsiteY49" fmla="*/ 491956 h 869783"/>
                <a:gd name="connsiteX50" fmla="*/ 460314 w 579438"/>
                <a:gd name="connsiteY50" fmla="*/ 495300 h 869783"/>
                <a:gd name="connsiteX51" fmla="*/ 114300 w 579438"/>
                <a:gd name="connsiteY51" fmla="*/ 465138 h 869783"/>
                <a:gd name="connsiteX52" fmla="*/ 104409 w 579438"/>
                <a:gd name="connsiteY52" fmla="*/ 480184 h 869783"/>
                <a:gd name="connsiteX53" fmla="*/ 94518 w 579438"/>
                <a:gd name="connsiteY53" fmla="*/ 498574 h 869783"/>
                <a:gd name="connsiteX54" fmla="*/ 82978 w 579438"/>
                <a:gd name="connsiteY54" fmla="*/ 521979 h 869783"/>
                <a:gd name="connsiteX55" fmla="*/ 76383 w 579438"/>
                <a:gd name="connsiteY55" fmla="*/ 537025 h 869783"/>
                <a:gd name="connsiteX56" fmla="*/ 69789 w 579438"/>
                <a:gd name="connsiteY56" fmla="*/ 550400 h 869783"/>
                <a:gd name="connsiteX57" fmla="*/ 63195 w 579438"/>
                <a:gd name="connsiteY57" fmla="*/ 567117 h 869783"/>
                <a:gd name="connsiteX58" fmla="*/ 56601 w 579438"/>
                <a:gd name="connsiteY58" fmla="*/ 583835 h 869783"/>
                <a:gd name="connsiteX59" fmla="*/ 46709 w 579438"/>
                <a:gd name="connsiteY59" fmla="*/ 620615 h 869783"/>
                <a:gd name="connsiteX60" fmla="*/ 40115 w 579438"/>
                <a:gd name="connsiteY60" fmla="*/ 657394 h 869783"/>
                <a:gd name="connsiteX61" fmla="*/ 40115 w 579438"/>
                <a:gd name="connsiteY61" fmla="*/ 667425 h 869783"/>
                <a:gd name="connsiteX62" fmla="*/ 40115 w 579438"/>
                <a:gd name="connsiteY62" fmla="*/ 677456 h 869783"/>
                <a:gd name="connsiteX63" fmla="*/ 40115 w 579438"/>
                <a:gd name="connsiteY63" fmla="*/ 695845 h 869783"/>
                <a:gd name="connsiteX64" fmla="*/ 45061 w 579438"/>
                <a:gd name="connsiteY64" fmla="*/ 732625 h 869783"/>
                <a:gd name="connsiteX65" fmla="*/ 56601 w 579438"/>
                <a:gd name="connsiteY65" fmla="*/ 766061 h 869783"/>
                <a:gd name="connsiteX66" fmla="*/ 69789 w 579438"/>
                <a:gd name="connsiteY66" fmla="*/ 794481 h 869783"/>
                <a:gd name="connsiteX67" fmla="*/ 99463 w 579438"/>
                <a:gd name="connsiteY67" fmla="*/ 831261 h 869783"/>
                <a:gd name="connsiteX68" fmla="*/ 112652 w 579438"/>
                <a:gd name="connsiteY68" fmla="*/ 842963 h 869783"/>
                <a:gd name="connsiteX69" fmla="*/ 107706 w 579438"/>
                <a:gd name="connsiteY69" fmla="*/ 841291 h 869783"/>
                <a:gd name="connsiteX70" fmla="*/ 97815 w 579438"/>
                <a:gd name="connsiteY70" fmla="*/ 832932 h 869783"/>
                <a:gd name="connsiteX71" fmla="*/ 64844 w 579438"/>
                <a:gd name="connsiteY71" fmla="*/ 797825 h 869783"/>
                <a:gd name="connsiteX72" fmla="*/ 48358 w 579438"/>
                <a:gd name="connsiteY72" fmla="*/ 769404 h 869783"/>
                <a:gd name="connsiteX73" fmla="*/ 41764 w 579438"/>
                <a:gd name="connsiteY73" fmla="*/ 752686 h 869783"/>
                <a:gd name="connsiteX74" fmla="*/ 36818 w 579438"/>
                <a:gd name="connsiteY74" fmla="*/ 735968 h 869783"/>
                <a:gd name="connsiteX75" fmla="*/ 28575 w 579438"/>
                <a:gd name="connsiteY75" fmla="*/ 697517 h 869783"/>
                <a:gd name="connsiteX76" fmla="*/ 28575 w 579438"/>
                <a:gd name="connsiteY76" fmla="*/ 677456 h 869783"/>
                <a:gd name="connsiteX77" fmla="*/ 28575 w 579438"/>
                <a:gd name="connsiteY77" fmla="*/ 667425 h 869783"/>
                <a:gd name="connsiteX78" fmla="*/ 30224 w 579438"/>
                <a:gd name="connsiteY78" fmla="*/ 657394 h 869783"/>
                <a:gd name="connsiteX79" fmla="*/ 36818 w 579438"/>
                <a:gd name="connsiteY79" fmla="*/ 617271 h 869783"/>
                <a:gd name="connsiteX80" fmla="*/ 48358 w 579438"/>
                <a:gd name="connsiteY80" fmla="*/ 580492 h 869783"/>
                <a:gd name="connsiteX81" fmla="*/ 54952 w 579438"/>
                <a:gd name="connsiteY81" fmla="*/ 563774 h 869783"/>
                <a:gd name="connsiteX82" fmla="*/ 61546 w 579438"/>
                <a:gd name="connsiteY82" fmla="*/ 547056 h 869783"/>
                <a:gd name="connsiteX83" fmla="*/ 69789 w 579438"/>
                <a:gd name="connsiteY83" fmla="*/ 533682 h 869783"/>
                <a:gd name="connsiteX84" fmla="*/ 76383 w 579438"/>
                <a:gd name="connsiteY84" fmla="*/ 520307 h 869783"/>
                <a:gd name="connsiteX85" fmla="*/ 91220 w 579438"/>
                <a:gd name="connsiteY85" fmla="*/ 496902 h 869783"/>
                <a:gd name="connsiteX86" fmla="*/ 102760 w 579438"/>
                <a:gd name="connsiteY86" fmla="*/ 480184 h 869783"/>
                <a:gd name="connsiteX87" fmla="*/ 114300 w 579438"/>
                <a:gd name="connsiteY87" fmla="*/ 465138 h 869783"/>
                <a:gd name="connsiteX88" fmla="*/ 142875 w 579438"/>
                <a:gd name="connsiteY88" fmla="*/ 436563 h 869783"/>
                <a:gd name="connsiteX89" fmla="*/ 134480 w 579438"/>
                <a:gd name="connsiteY89" fmla="*/ 451609 h 869783"/>
                <a:gd name="connsiteX90" fmla="*/ 124405 w 579438"/>
                <a:gd name="connsiteY90" fmla="*/ 469999 h 869783"/>
                <a:gd name="connsiteX91" fmla="*/ 110972 w 579438"/>
                <a:gd name="connsiteY91" fmla="*/ 493404 h 869783"/>
                <a:gd name="connsiteX92" fmla="*/ 104256 w 579438"/>
                <a:gd name="connsiteY92" fmla="*/ 506778 h 869783"/>
                <a:gd name="connsiteX93" fmla="*/ 97540 w 579438"/>
                <a:gd name="connsiteY93" fmla="*/ 521825 h 869783"/>
                <a:gd name="connsiteX94" fmla="*/ 90823 w 579438"/>
                <a:gd name="connsiteY94" fmla="*/ 538542 h 869783"/>
                <a:gd name="connsiteX95" fmla="*/ 84107 w 579438"/>
                <a:gd name="connsiteY95" fmla="*/ 555260 h 869783"/>
                <a:gd name="connsiteX96" fmla="*/ 74032 w 579438"/>
                <a:gd name="connsiteY96" fmla="*/ 590368 h 869783"/>
                <a:gd name="connsiteX97" fmla="*/ 68995 w 579438"/>
                <a:gd name="connsiteY97" fmla="*/ 628819 h 869783"/>
                <a:gd name="connsiteX98" fmla="*/ 67316 w 579438"/>
                <a:gd name="connsiteY98" fmla="*/ 638850 h 869783"/>
                <a:gd name="connsiteX99" fmla="*/ 67316 w 579438"/>
                <a:gd name="connsiteY99" fmla="*/ 648881 h 869783"/>
                <a:gd name="connsiteX100" fmla="*/ 67316 w 579438"/>
                <a:gd name="connsiteY100" fmla="*/ 667270 h 869783"/>
                <a:gd name="connsiteX101" fmla="*/ 74032 w 579438"/>
                <a:gd name="connsiteY101" fmla="*/ 704050 h 869783"/>
                <a:gd name="connsiteX102" fmla="*/ 84107 w 579438"/>
                <a:gd name="connsiteY102" fmla="*/ 737486 h 869783"/>
                <a:gd name="connsiteX103" fmla="*/ 99219 w 579438"/>
                <a:gd name="connsiteY103" fmla="*/ 764234 h 869783"/>
                <a:gd name="connsiteX104" fmla="*/ 127763 w 579438"/>
                <a:gd name="connsiteY104" fmla="*/ 802686 h 869783"/>
                <a:gd name="connsiteX105" fmla="*/ 135446 w 579438"/>
                <a:gd name="connsiteY105" fmla="*/ 809684 h 869783"/>
                <a:gd name="connsiteX106" fmla="*/ 126084 w 579438"/>
                <a:gd name="connsiteY106" fmla="*/ 804357 h 869783"/>
                <a:gd name="connsiteX107" fmla="*/ 94181 w 579438"/>
                <a:gd name="connsiteY107" fmla="*/ 767578 h 869783"/>
                <a:gd name="connsiteX108" fmla="*/ 77390 w 579438"/>
                <a:gd name="connsiteY108" fmla="*/ 740829 h 869783"/>
                <a:gd name="connsiteX109" fmla="*/ 68995 w 579438"/>
                <a:gd name="connsiteY109" fmla="*/ 724111 h 869783"/>
                <a:gd name="connsiteX110" fmla="*/ 63958 w 579438"/>
                <a:gd name="connsiteY110" fmla="*/ 705722 h 869783"/>
                <a:gd name="connsiteX111" fmla="*/ 57241 w 579438"/>
                <a:gd name="connsiteY111" fmla="*/ 667270 h 869783"/>
                <a:gd name="connsiteX112" fmla="*/ 55562 w 579438"/>
                <a:gd name="connsiteY112" fmla="*/ 648881 h 869783"/>
                <a:gd name="connsiteX113" fmla="*/ 57241 w 579438"/>
                <a:gd name="connsiteY113" fmla="*/ 637178 h 869783"/>
                <a:gd name="connsiteX114" fmla="*/ 57241 w 579438"/>
                <a:gd name="connsiteY114" fmla="*/ 627147 h 869783"/>
                <a:gd name="connsiteX115" fmla="*/ 63958 w 579438"/>
                <a:gd name="connsiteY115" fmla="*/ 588696 h 869783"/>
                <a:gd name="connsiteX116" fmla="*/ 75711 w 579438"/>
                <a:gd name="connsiteY116" fmla="*/ 551917 h 869783"/>
                <a:gd name="connsiteX117" fmla="*/ 82428 w 579438"/>
                <a:gd name="connsiteY117" fmla="*/ 535199 h 869783"/>
                <a:gd name="connsiteX118" fmla="*/ 90823 w 579438"/>
                <a:gd name="connsiteY118" fmla="*/ 518481 h 869783"/>
                <a:gd name="connsiteX119" fmla="*/ 97540 w 579438"/>
                <a:gd name="connsiteY119" fmla="*/ 503435 h 869783"/>
                <a:gd name="connsiteX120" fmla="*/ 105935 w 579438"/>
                <a:gd name="connsiteY120" fmla="*/ 490060 h 869783"/>
                <a:gd name="connsiteX121" fmla="*/ 121047 w 579438"/>
                <a:gd name="connsiteY121" fmla="*/ 466655 h 869783"/>
                <a:gd name="connsiteX122" fmla="*/ 132801 w 579438"/>
                <a:gd name="connsiteY122" fmla="*/ 449937 h 869783"/>
                <a:gd name="connsiteX123" fmla="*/ 142875 w 579438"/>
                <a:gd name="connsiteY123" fmla="*/ 436563 h 869783"/>
                <a:gd name="connsiteX124" fmla="*/ 173038 w 579438"/>
                <a:gd name="connsiteY124" fmla="*/ 406400 h 869783"/>
                <a:gd name="connsiteX125" fmla="*/ 162964 w 579438"/>
                <a:gd name="connsiteY125" fmla="*/ 423114 h 869783"/>
                <a:gd name="connsiteX126" fmla="*/ 152889 w 579438"/>
                <a:gd name="connsiteY126" fmla="*/ 439828 h 869783"/>
                <a:gd name="connsiteX127" fmla="*/ 141135 w 579438"/>
                <a:gd name="connsiteY127" fmla="*/ 464900 h 869783"/>
                <a:gd name="connsiteX128" fmla="*/ 132740 w 579438"/>
                <a:gd name="connsiteY128" fmla="*/ 478271 h 869783"/>
                <a:gd name="connsiteX129" fmla="*/ 126024 w 579438"/>
                <a:gd name="connsiteY129" fmla="*/ 493314 h 869783"/>
                <a:gd name="connsiteX130" fmla="*/ 120986 w 579438"/>
                <a:gd name="connsiteY130" fmla="*/ 508357 h 869783"/>
                <a:gd name="connsiteX131" fmla="*/ 114270 w 579438"/>
                <a:gd name="connsiteY131" fmla="*/ 525071 h 869783"/>
                <a:gd name="connsiteX132" fmla="*/ 104195 w 579438"/>
                <a:gd name="connsiteY132" fmla="*/ 561842 h 869783"/>
                <a:gd name="connsiteX133" fmla="*/ 97479 w 579438"/>
                <a:gd name="connsiteY133" fmla="*/ 600285 h 869783"/>
                <a:gd name="connsiteX134" fmla="*/ 95800 w 579438"/>
                <a:gd name="connsiteY134" fmla="*/ 608642 h 869783"/>
                <a:gd name="connsiteX135" fmla="*/ 95800 w 579438"/>
                <a:gd name="connsiteY135" fmla="*/ 618671 h 869783"/>
                <a:gd name="connsiteX136" fmla="*/ 97479 w 579438"/>
                <a:gd name="connsiteY136" fmla="*/ 638728 h 869783"/>
                <a:gd name="connsiteX137" fmla="*/ 102516 w 579438"/>
                <a:gd name="connsiteY137" fmla="*/ 675499 h 869783"/>
                <a:gd name="connsiteX138" fmla="*/ 112591 w 579438"/>
                <a:gd name="connsiteY138" fmla="*/ 707256 h 869783"/>
                <a:gd name="connsiteX139" fmla="*/ 127703 w 579438"/>
                <a:gd name="connsiteY139" fmla="*/ 735670 h 869783"/>
                <a:gd name="connsiteX140" fmla="*/ 156247 w 579438"/>
                <a:gd name="connsiteY140" fmla="*/ 772442 h 869783"/>
                <a:gd name="connsiteX141" fmla="*/ 169680 w 579438"/>
                <a:gd name="connsiteY141" fmla="*/ 785813 h 869783"/>
                <a:gd name="connsiteX142" fmla="*/ 166322 w 579438"/>
                <a:gd name="connsiteY142" fmla="*/ 782470 h 869783"/>
                <a:gd name="connsiteX143" fmla="*/ 156247 w 579438"/>
                <a:gd name="connsiteY143" fmla="*/ 774113 h 869783"/>
                <a:gd name="connsiteX144" fmla="*/ 122665 w 579438"/>
                <a:gd name="connsiteY144" fmla="*/ 739013 h 869783"/>
                <a:gd name="connsiteX145" fmla="*/ 105874 w 579438"/>
                <a:gd name="connsiteY145" fmla="*/ 710599 h 869783"/>
                <a:gd name="connsiteX146" fmla="*/ 99158 w 579438"/>
                <a:gd name="connsiteY146" fmla="*/ 695556 h 869783"/>
                <a:gd name="connsiteX147" fmla="*/ 92442 w 579438"/>
                <a:gd name="connsiteY147" fmla="*/ 677171 h 869783"/>
                <a:gd name="connsiteX148" fmla="*/ 85725 w 579438"/>
                <a:gd name="connsiteY148" fmla="*/ 638728 h 869783"/>
                <a:gd name="connsiteX149" fmla="*/ 85725 w 579438"/>
                <a:gd name="connsiteY149" fmla="*/ 618671 h 869783"/>
                <a:gd name="connsiteX150" fmla="*/ 85725 w 579438"/>
                <a:gd name="connsiteY150" fmla="*/ 608642 h 869783"/>
                <a:gd name="connsiteX151" fmla="*/ 85725 w 579438"/>
                <a:gd name="connsiteY151" fmla="*/ 598614 h 869783"/>
                <a:gd name="connsiteX152" fmla="*/ 92442 w 579438"/>
                <a:gd name="connsiteY152" fmla="*/ 558500 h 869783"/>
                <a:gd name="connsiteX153" fmla="*/ 104195 w 579438"/>
                <a:gd name="connsiteY153" fmla="*/ 521728 h 869783"/>
                <a:gd name="connsiteX154" fmla="*/ 112591 w 579438"/>
                <a:gd name="connsiteY154" fmla="*/ 505014 h 869783"/>
                <a:gd name="connsiteX155" fmla="*/ 119307 w 579438"/>
                <a:gd name="connsiteY155" fmla="*/ 489971 h 869783"/>
                <a:gd name="connsiteX156" fmla="*/ 127703 w 579438"/>
                <a:gd name="connsiteY156" fmla="*/ 474928 h 869783"/>
                <a:gd name="connsiteX157" fmla="*/ 134419 w 579438"/>
                <a:gd name="connsiteY157" fmla="*/ 461557 h 869783"/>
                <a:gd name="connsiteX158" fmla="*/ 149531 w 579438"/>
                <a:gd name="connsiteY158" fmla="*/ 438157 h 869783"/>
                <a:gd name="connsiteX159" fmla="*/ 161285 w 579438"/>
                <a:gd name="connsiteY159" fmla="*/ 421443 h 869783"/>
                <a:gd name="connsiteX160" fmla="*/ 173038 w 579438"/>
                <a:gd name="connsiteY160" fmla="*/ 406400 h 869783"/>
                <a:gd name="connsiteX161" fmla="*/ 541846 w 579438"/>
                <a:gd name="connsiteY161" fmla="*/ 403283 h 869783"/>
                <a:gd name="connsiteX162" fmla="*/ 544238 w 579438"/>
                <a:gd name="connsiteY162" fmla="*/ 404644 h 869783"/>
                <a:gd name="connsiteX163" fmla="*/ 547596 w 579438"/>
                <a:gd name="connsiteY163" fmla="*/ 407988 h 869783"/>
                <a:gd name="connsiteX164" fmla="*/ 544028 w 579438"/>
                <a:gd name="connsiteY164" fmla="*/ 405271 h 869783"/>
                <a:gd name="connsiteX165" fmla="*/ 201613 w 579438"/>
                <a:gd name="connsiteY165" fmla="*/ 377825 h 869783"/>
                <a:gd name="connsiteX166" fmla="*/ 193218 w 579438"/>
                <a:gd name="connsiteY166" fmla="*/ 392871 h 869783"/>
                <a:gd name="connsiteX167" fmla="*/ 181464 w 579438"/>
                <a:gd name="connsiteY167" fmla="*/ 411261 h 869783"/>
                <a:gd name="connsiteX168" fmla="*/ 169710 w 579438"/>
                <a:gd name="connsiteY168" fmla="*/ 434666 h 869783"/>
                <a:gd name="connsiteX169" fmla="*/ 162994 w 579438"/>
                <a:gd name="connsiteY169" fmla="*/ 448040 h 869783"/>
                <a:gd name="connsiteX170" fmla="*/ 156278 w 579438"/>
                <a:gd name="connsiteY170" fmla="*/ 463086 h 869783"/>
                <a:gd name="connsiteX171" fmla="*/ 149561 w 579438"/>
                <a:gd name="connsiteY171" fmla="*/ 479804 h 869783"/>
                <a:gd name="connsiteX172" fmla="*/ 142845 w 579438"/>
                <a:gd name="connsiteY172" fmla="*/ 496522 h 869783"/>
                <a:gd name="connsiteX173" fmla="*/ 132770 w 579438"/>
                <a:gd name="connsiteY173" fmla="*/ 533302 h 869783"/>
                <a:gd name="connsiteX174" fmla="*/ 126054 w 579438"/>
                <a:gd name="connsiteY174" fmla="*/ 570081 h 869783"/>
                <a:gd name="connsiteX175" fmla="*/ 126054 w 579438"/>
                <a:gd name="connsiteY175" fmla="*/ 580112 h 869783"/>
                <a:gd name="connsiteX176" fmla="*/ 126054 w 579438"/>
                <a:gd name="connsiteY176" fmla="*/ 590143 h 869783"/>
                <a:gd name="connsiteX177" fmla="*/ 126054 w 579438"/>
                <a:gd name="connsiteY177" fmla="*/ 608532 h 869783"/>
                <a:gd name="connsiteX178" fmla="*/ 131091 w 579438"/>
                <a:gd name="connsiteY178" fmla="*/ 645312 h 869783"/>
                <a:gd name="connsiteX179" fmla="*/ 142845 w 579438"/>
                <a:gd name="connsiteY179" fmla="*/ 678748 h 869783"/>
                <a:gd name="connsiteX180" fmla="*/ 156278 w 579438"/>
                <a:gd name="connsiteY180" fmla="*/ 707168 h 869783"/>
                <a:gd name="connsiteX181" fmla="*/ 186501 w 579438"/>
                <a:gd name="connsiteY181" fmla="*/ 743948 h 869783"/>
                <a:gd name="connsiteX182" fmla="*/ 199934 w 579438"/>
                <a:gd name="connsiteY182" fmla="*/ 755650 h 869783"/>
                <a:gd name="connsiteX183" fmla="*/ 194897 w 579438"/>
                <a:gd name="connsiteY183" fmla="*/ 753978 h 869783"/>
                <a:gd name="connsiteX184" fmla="*/ 184822 w 579438"/>
                <a:gd name="connsiteY184" fmla="*/ 745619 h 869783"/>
                <a:gd name="connsiteX185" fmla="*/ 151240 w 579438"/>
                <a:gd name="connsiteY185" fmla="*/ 710512 h 869783"/>
                <a:gd name="connsiteX186" fmla="*/ 134449 w 579438"/>
                <a:gd name="connsiteY186" fmla="*/ 682091 h 869783"/>
                <a:gd name="connsiteX187" fmla="*/ 127733 w 579438"/>
                <a:gd name="connsiteY187" fmla="*/ 665373 h 869783"/>
                <a:gd name="connsiteX188" fmla="*/ 122696 w 579438"/>
                <a:gd name="connsiteY188" fmla="*/ 648655 h 869783"/>
                <a:gd name="connsiteX189" fmla="*/ 115979 w 579438"/>
                <a:gd name="connsiteY189" fmla="*/ 610204 h 869783"/>
                <a:gd name="connsiteX190" fmla="*/ 114300 w 579438"/>
                <a:gd name="connsiteY190" fmla="*/ 590143 h 869783"/>
                <a:gd name="connsiteX191" fmla="*/ 114300 w 579438"/>
                <a:gd name="connsiteY191" fmla="*/ 580112 h 869783"/>
                <a:gd name="connsiteX192" fmla="*/ 115979 w 579438"/>
                <a:gd name="connsiteY192" fmla="*/ 570081 h 869783"/>
                <a:gd name="connsiteX193" fmla="*/ 122696 w 579438"/>
                <a:gd name="connsiteY193" fmla="*/ 529958 h 869783"/>
                <a:gd name="connsiteX194" fmla="*/ 134449 w 579438"/>
                <a:gd name="connsiteY194" fmla="*/ 493179 h 869783"/>
                <a:gd name="connsiteX195" fmla="*/ 141166 w 579438"/>
                <a:gd name="connsiteY195" fmla="*/ 476461 h 869783"/>
                <a:gd name="connsiteX196" fmla="*/ 147882 w 579438"/>
                <a:gd name="connsiteY196" fmla="*/ 459743 h 869783"/>
                <a:gd name="connsiteX197" fmla="*/ 156278 w 579438"/>
                <a:gd name="connsiteY197" fmla="*/ 444697 h 869783"/>
                <a:gd name="connsiteX198" fmla="*/ 164673 w 579438"/>
                <a:gd name="connsiteY198" fmla="*/ 431322 h 869783"/>
                <a:gd name="connsiteX199" fmla="*/ 178106 w 579438"/>
                <a:gd name="connsiteY199" fmla="*/ 409589 h 869783"/>
                <a:gd name="connsiteX200" fmla="*/ 191539 w 579438"/>
                <a:gd name="connsiteY200" fmla="*/ 392871 h 869783"/>
                <a:gd name="connsiteX201" fmla="*/ 201613 w 579438"/>
                <a:gd name="connsiteY201" fmla="*/ 377825 h 869783"/>
                <a:gd name="connsiteX202" fmla="*/ 230188 w 579438"/>
                <a:gd name="connsiteY202" fmla="*/ 349250 h 869783"/>
                <a:gd name="connsiteX203" fmla="*/ 221793 w 579438"/>
                <a:gd name="connsiteY203" fmla="*/ 364296 h 869783"/>
                <a:gd name="connsiteX204" fmla="*/ 211718 w 579438"/>
                <a:gd name="connsiteY204" fmla="*/ 382686 h 869783"/>
                <a:gd name="connsiteX205" fmla="*/ 198285 w 579438"/>
                <a:gd name="connsiteY205" fmla="*/ 406091 h 869783"/>
                <a:gd name="connsiteX206" fmla="*/ 191569 w 579438"/>
                <a:gd name="connsiteY206" fmla="*/ 419465 h 869783"/>
                <a:gd name="connsiteX207" fmla="*/ 184853 w 579438"/>
                <a:gd name="connsiteY207" fmla="*/ 434511 h 869783"/>
                <a:gd name="connsiteX208" fmla="*/ 178136 w 579438"/>
                <a:gd name="connsiteY208" fmla="*/ 451229 h 869783"/>
                <a:gd name="connsiteX209" fmla="*/ 173099 w 579438"/>
                <a:gd name="connsiteY209" fmla="*/ 467947 h 869783"/>
                <a:gd name="connsiteX210" fmla="*/ 161345 w 579438"/>
                <a:gd name="connsiteY210" fmla="*/ 503055 h 869783"/>
                <a:gd name="connsiteX211" fmla="*/ 156308 w 579438"/>
                <a:gd name="connsiteY211" fmla="*/ 541506 h 869783"/>
                <a:gd name="connsiteX212" fmla="*/ 154629 w 579438"/>
                <a:gd name="connsiteY212" fmla="*/ 551537 h 869783"/>
                <a:gd name="connsiteX213" fmla="*/ 154629 w 579438"/>
                <a:gd name="connsiteY213" fmla="*/ 559896 h 869783"/>
                <a:gd name="connsiteX214" fmla="*/ 154629 w 579438"/>
                <a:gd name="connsiteY214" fmla="*/ 579957 h 869783"/>
                <a:gd name="connsiteX215" fmla="*/ 161345 w 579438"/>
                <a:gd name="connsiteY215" fmla="*/ 616737 h 869783"/>
                <a:gd name="connsiteX216" fmla="*/ 171420 w 579438"/>
                <a:gd name="connsiteY216" fmla="*/ 650173 h 869783"/>
                <a:gd name="connsiteX217" fmla="*/ 186532 w 579438"/>
                <a:gd name="connsiteY217" fmla="*/ 676921 h 869783"/>
                <a:gd name="connsiteX218" fmla="*/ 215076 w 579438"/>
                <a:gd name="connsiteY218" fmla="*/ 715373 h 869783"/>
                <a:gd name="connsiteX219" fmla="*/ 222759 w 579438"/>
                <a:gd name="connsiteY219" fmla="*/ 722371 h 869783"/>
                <a:gd name="connsiteX220" fmla="*/ 213397 w 579438"/>
                <a:gd name="connsiteY220" fmla="*/ 717044 h 869783"/>
                <a:gd name="connsiteX221" fmla="*/ 181494 w 579438"/>
                <a:gd name="connsiteY221" fmla="*/ 680265 h 869783"/>
                <a:gd name="connsiteX222" fmla="*/ 164703 w 579438"/>
                <a:gd name="connsiteY222" fmla="*/ 653516 h 869783"/>
                <a:gd name="connsiteX223" fmla="*/ 156308 w 579438"/>
                <a:gd name="connsiteY223" fmla="*/ 636798 h 869783"/>
                <a:gd name="connsiteX224" fmla="*/ 151271 w 579438"/>
                <a:gd name="connsiteY224" fmla="*/ 618409 h 869783"/>
                <a:gd name="connsiteX225" fmla="*/ 144554 w 579438"/>
                <a:gd name="connsiteY225" fmla="*/ 579957 h 869783"/>
                <a:gd name="connsiteX226" fmla="*/ 144554 w 579438"/>
                <a:gd name="connsiteY226" fmla="*/ 559896 h 869783"/>
                <a:gd name="connsiteX227" fmla="*/ 144554 w 579438"/>
                <a:gd name="connsiteY227" fmla="*/ 549865 h 869783"/>
                <a:gd name="connsiteX228" fmla="*/ 144554 w 579438"/>
                <a:gd name="connsiteY228" fmla="*/ 539834 h 869783"/>
                <a:gd name="connsiteX229" fmla="*/ 151271 w 579438"/>
                <a:gd name="connsiteY229" fmla="*/ 501383 h 869783"/>
                <a:gd name="connsiteX230" fmla="*/ 163024 w 579438"/>
                <a:gd name="connsiteY230" fmla="*/ 464604 h 869783"/>
                <a:gd name="connsiteX231" fmla="*/ 169741 w 579438"/>
                <a:gd name="connsiteY231" fmla="*/ 446214 h 869783"/>
                <a:gd name="connsiteX232" fmla="*/ 178136 w 579438"/>
                <a:gd name="connsiteY232" fmla="*/ 431168 h 869783"/>
                <a:gd name="connsiteX233" fmla="*/ 184853 w 579438"/>
                <a:gd name="connsiteY233" fmla="*/ 416122 h 869783"/>
                <a:gd name="connsiteX234" fmla="*/ 193248 w 579438"/>
                <a:gd name="connsiteY234" fmla="*/ 402747 h 869783"/>
                <a:gd name="connsiteX235" fmla="*/ 208360 w 579438"/>
                <a:gd name="connsiteY235" fmla="*/ 379342 h 869783"/>
                <a:gd name="connsiteX236" fmla="*/ 220114 w 579438"/>
                <a:gd name="connsiteY236" fmla="*/ 362624 h 869783"/>
                <a:gd name="connsiteX237" fmla="*/ 230188 w 579438"/>
                <a:gd name="connsiteY237" fmla="*/ 349250 h 869783"/>
                <a:gd name="connsiteX238" fmla="*/ 260350 w 579438"/>
                <a:gd name="connsiteY238" fmla="*/ 319088 h 869783"/>
                <a:gd name="connsiteX239" fmla="*/ 250276 w 579438"/>
                <a:gd name="connsiteY239" fmla="*/ 335802 h 869783"/>
                <a:gd name="connsiteX240" fmla="*/ 240201 w 579438"/>
                <a:gd name="connsiteY240" fmla="*/ 352516 h 869783"/>
                <a:gd name="connsiteX241" fmla="*/ 228447 w 579438"/>
                <a:gd name="connsiteY241" fmla="*/ 377588 h 869783"/>
                <a:gd name="connsiteX242" fmla="*/ 221731 w 579438"/>
                <a:gd name="connsiteY242" fmla="*/ 390959 h 869783"/>
                <a:gd name="connsiteX243" fmla="*/ 215015 w 579438"/>
                <a:gd name="connsiteY243" fmla="*/ 406002 h 869783"/>
                <a:gd name="connsiteX244" fmla="*/ 208298 w 579438"/>
                <a:gd name="connsiteY244" fmla="*/ 421045 h 869783"/>
                <a:gd name="connsiteX245" fmla="*/ 201582 w 579438"/>
                <a:gd name="connsiteY245" fmla="*/ 437759 h 869783"/>
                <a:gd name="connsiteX246" fmla="*/ 191507 w 579438"/>
                <a:gd name="connsiteY246" fmla="*/ 474530 h 869783"/>
                <a:gd name="connsiteX247" fmla="*/ 184791 w 579438"/>
                <a:gd name="connsiteY247" fmla="*/ 512973 h 869783"/>
                <a:gd name="connsiteX248" fmla="*/ 184791 w 579438"/>
                <a:gd name="connsiteY248" fmla="*/ 521330 h 869783"/>
                <a:gd name="connsiteX249" fmla="*/ 183112 w 579438"/>
                <a:gd name="connsiteY249" fmla="*/ 531359 h 869783"/>
                <a:gd name="connsiteX250" fmla="*/ 184791 w 579438"/>
                <a:gd name="connsiteY250" fmla="*/ 551416 h 869783"/>
                <a:gd name="connsiteX251" fmla="*/ 189828 w 579438"/>
                <a:gd name="connsiteY251" fmla="*/ 588187 h 869783"/>
                <a:gd name="connsiteX252" fmla="*/ 201582 w 579438"/>
                <a:gd name="connsiteY252" fmla="*/ 619944 h 869783"/>
                <a:gd name="connsiteX253" fmla="*/ 215015 w 579438"/>
                <a:gd name="connsiteY253" fmla="*/ 648358 h 869783"/>
                <a:gd name="connsiteX254" fmla="*/ 243559 w 579438"/>
                <a:gd name="connsiteY254" fmla="*/ 685130 h 869783"/>
                <a:gd name="connsiteX255" fmla="*/ 256992 w 579438"/>
                <a:gd name="connsiteY255" fmla="*/ 698501 h 869783"/>
                <a:gd name="connsiteX256" fmla="*/ 253634 w 579438"/>
                <a:gd name="connsiteY256" fmla="*/ 695158 h 869783"/>
                <a:gd name="connsiteX257" fmla="*/ 243559 w 579438"/>
                <a:gd name="connsiteY257" fmla="*/ 686801 h 869783"/>
                <a:gd name="connsiteX258" fmla="*/ 209977 w 579438"/>
                <a:gd name="connsiteY258" fmla="*/ 651701 h 869783"/>
                <a:gd name="connsiteX259" fmla="*/ 193186 w 579438"/>
                <a:gd name="connsiteY259" fmla="*/ 623287 h 869783"/>
                <a:gd name="connsiteX260" fmla="*/ 186470 w 579438"/>
                <a:gd name="connsiteY260" fmla="*/ 608244 h 869783"/>
                <a:gd name="connsiteX261" fmla="*/ 179754 w 579438"/>
                <a:gd name="connsiteY261" fmla="*/ 589859 h 869783"/>
                <a:gd name="connsiteX262" fmla="*/ 173037 w 579438"/>
                <a:gd name="connsiteY262" fmla="*/ 551416 h 869783"/>
                <a:gd name="connsiteX263" fmla="*/ 173037 w 579438"/>
                <a:gd name="connsiteY263" fmla="*/ 531359 h 869783"/>
                <a:gd name="connsiteX264" fmla="*/ 173037 w 579438"/>
                <a:gd name="connsiteY264" fmla="*/ 521330 h 869783"/>
                <a:gd name="connsiteX265" fmla="*/ 173037 w 579438"/>
                <a:gd name="connsiteY265" fmla="*/ 511302 h 869783"/>
                <a:gd name="connsiteX266" fmla="*/ 181433 w 579438"/>
                <a:gd name="connsiteY266" fmla="*/ 471187 h 869783"/>
                <a:gd name="connsiteX267" fmla="*/ 191507 w 579438"/>
                <a:gd name="connsiteY267" fmla="*/ 434416 h 869783"/>
                <a:gd name="connsiteX268" fmla="*/ 199903 w 579438"/>
                <a:gd name="connsiteY268" fmla="*/ 417702 h 869783"/>
                <a:gd name="connsiteX269" fmla="*/ 206619 w 579438"/>
                <a:gd name="connsiteY269" fmla="*/ 402659 h 869783"/>
                <a:gd name="connsiteX270" fmla="*/ 215015 w 579438"/>
                <a:gd name="connsiteY270" fmla="*/ 387616 h 869783"/>
                <a:gd name="connsiteX271" fmla="*/ 221731 w 579438"/>
                <a:gd name="connsiteY271" fmla="*/ 374245 h 869783"/>
                <a:gd name="connsiteX272" fmla="*/ 236843 w 579438"/>
                <a:gd name="connsiteY272" fmla="*/ 350845 h 869783"/>
                <a:gd name="connsiteX273" fmla="*/ 248597 w 579438"/>
                <a:gd name="connsiteY273" fmla="*/ 334131 h 869783"/>
                <a:gd name="connsiteX274" fmla="*/ 260350 w 579438"/>
                <a:gd name="connsiteY274" fmla="*/ 319088 h 869783"/>
                <a:gd name="connsiteX275" fmla="*/ 288925 w 579438"/>
                <a:gd name="connsiteY275" fmla="*/ 290513 h 869783"/>
                <a:gd name="connsiteX276" fmla="*/ 280530 w 579438"/>
                <a:gd name="connsiteY276" fmla="*/ 305559 h 869783"/>
                <a:gd name="connsiteX277" fmla="*/ 268776 w 579438"/>
                <a:gd name="connsiteY277" fmla="*/ 323949 h 869783"/>
                <a:gd name="connsiteX278" fmla="*/ 257022 w 579438"/>
                <a:gd name="connsiteY278" fmla="*/ 347354 h 869783"/>
                <a:gd name="connsiteX279" fmla="*/ 250306 w 579438"/>
                <a:gd name="connsiteY279" fmla="*/ 360728 h 869783"/>
                <a:gd name="connsiteX280" fmla="*/ 243590 w 579438"/>
                <a:gd name="connsiteY280" fmla="*/ 375774 h 869783"/>
                <a:gd name="connsiteX281" fmla="*/ 236873 w 579438"/>
                <a:gd name="connsiteY281" fmla="*/ 392492 h 869783"/>
                <a:gd name="connsiteX282" fmla="*/ 230157 w 579438"/>
                <a:gd name="connsiteY282" fmla="*/ 409210 h 869783"/>
                <a:gd name="connsiteX283" fmla="*/ 220082 w 579438"/>
                <a:gd name="connsiteY283" fmla="*/ 444318 h 869783"/>
                <a:gd name="connsiteX284" fmla="*/ 213366 w 579438"/>
                <a:gd name="connsiteY284" fmla="*/ 482769 h 869783"/>
                <a:gd name="connsiteX285" fmla="*/ 213366 w 579438"/>
                <a:gd name="connsiteY285" fmla="*/ 492800 h 869783"/>
                <a:gd name="connsiteX286" fmla="*/ 213366 w 579438"/>
                <a:gd name="connsiteY286" fmla="*/ 502831 h 869783"/>
                <a:gd name="connsiteX287" fmla="*/ 213366 w 579438"/>
                <a:gd name="connsiteY287" fmla="*/ 521220 h 869783"/>
                <a:gd name="connsiteX288" fmla="*/ 218403 w 579438"/>
                <a:gd name="connsiteY288" fmla="*/ 558000 h 869783"/>
                <a:gd name="connsiteX289" fmla="*/ 230157 w 579438"/>
                <a:gd name="connsiteY289" fmla="*/ 591436 h 869783"/>
                <a:gd name="connsiteX290" fmla="*/ 243590 w 579438"/>
                <a:gd name="connsiteY290" fmla="*/ 619856 h 869783"/>
                <a:gd name="connsiteX291" fmla="*/ 273813 w 579438"/>
                <a:gd name="connsiteY291" fmla="*/ 656636 h 869783"/>
                <a:gd name="connsiteX292" fmla="*/ 287246 w 579438"/>
                <a:gd name="connsiteY292" fmla="*/ 668338 h 869783"/>
                <a:gd name="connsiteX293" fmla="*/ 282209 w 579438"/>
                <a:gd name="connsiteY293" fmla="*/ 666666 h 869783"/>
                <a:gd name="connsiteX294" fmla="*/ 272134 w 579438"/>
                <a:gd name="connsiteY294" fmla="*/ 658307 h 869783"/>
                <a:gd name="connsiteX295" fmla="*/ 238552 w 579438"/>
                <a:gd name="connsiteY295" fmla="*/ 623200 h 869783"/>
                <a:gd name="connsiteX296" fmla="*/ 221761 w 579438"/>
                <a:gd name="connsiteY296" fmla="*/ 594779 h 869783"/>
                <a:gd name="connsiteX297" fmla="*/ 215045 w 579438"/>
                <a:gd name="connsiteY297" fmla="*/ 578061 h 869783"/>
                <a:gd name="connsiteX298" fmla="*/ 210008 w 579438"/>
                <a:gd name="connsiteY298" fmla="*/ 561343 h 869783"/>
                <a:gd name="connsiteX299" fmla="*/ 203291 w 579438"/>
                <a:gd name="connsiteY299" fmla="*/ 522892 h 869783"/>
                <a:gd name="connsiteX300" fmla="*/ 201612 w 579438"/>
                <a:gd name="connsiteY300" fmla="*/ 502831 h 869783"/>
                <a:gd name="connsiteX301" fmla="*/ 201612 w 579438"/>
                <a:gd name="connsiteY301" fmla="*/ 492800 h 869783"/>
                <a:gd name="connsiteX302" fmla="*/ 203291 w 579438"/>
                <a:gd name="connsiteY302" fmla="*/ 482769 h 869783"/>
                <a:gd name="connsiteX303" fmla="*/ 210008 w 579438"/>
                <a:gd name="connsiteY303" fmla="*/ 442646 h 869783"/>
                <a:gd name="connsiteX304" fmla="*/ 221761 w 579438"/>
                <a:gd name="connsiteY304" fmla="*/ 405867 h 869783"/>
                <a:gd name="connsiteX305" fmla="*/ 228478 w 579438"/>
                <a:gd name="connsiteY305" fmla="*/ 389149 h 869783"/>
                <a:gd name="connsiteX306" fmla="*/ 235194 w 579438"/>
                <a:gd name="connsiteY306" fmla="*/ 372431 h 869783"/>
                <a:gd name="connsiteX307" fmla="*/ 243590 w 579438"/>
                <a:gd name="connsiteY307" fmla="*/ 357385 h 869783"/>
                <a:gd name="connsiteX308" fmla="*/ 251985 w 579438"/>
                <a:gd name="connsiteY308" fmla="*/ 344010 h 869783"/>
                <a:gd name="connsiteX309" fmla="*/ 265418 w 579438"/>
                <a:gd name="connsiteY309" fmla="*/ 322277 h 869783"/>
                <a:gd name="connsiteX310" fmla="*/ 278851 w 579438"/>
                <a:gd name="connsiteY310" fmla="*/ 303887 h 869783"/>
                <a:gd name="connsiteX311" fmla="*/ 288925 w 579438"/>
                <a:gd name="connsiteY311" fmla="*/ 290513 h 869783"/>
                <a:gd name="connsiteX312" fmla="*/ 319087 w 579438"/>
                <a:gd name="connsiteY312" fmla="*/ 260350 h 869783"/>
                <a:gd name="connsiteX313" fmla="*/ 309023 w 579438"/>
                <a:gd name="connsiteY313" fmla="*/ 277064 h 869783"/>
                <a:gd name="connsiteX314" fmla="*/ 298959 w 579438"/>
                <a:gd name="connsiteY314" fmla="*/ 295450 h 869783"/>
                <a:gd name="connsiteX315" fmla="*/ 285540 w 579438"/>
                <a:gd name="connsiteY315" fmla="*/ 318850 h 869783"/>
                <a:gd name="connsiteX316" fmla="*/ 278831 w 579438"/>
                <a:gd name="connsiteY316" fmla="*/ 332221 h 869783"/>
                <a:gd name="connsiteX317" fmla="*/ 272121 w 579438"/>
                <a:gd name="connsiteY317" fmla="*/ 347264 h 869783"/>
                <a:gd name="connsiteX318" fmla="*/ 265412 w 579438"/>
                <a:gd name="connsiteY318" fmla="*/ 362307 h 869783"/>
                <a:gd name="connsiteX319" fmla="*/ 260380 w 579438"/>
                <a:gd name="connsiteY319" fmla="*/ 380692 h 869783"/>
                <a:gd name="connsiteX320" fmla="*/ 248638 w 579438"/>
                <a:gd name="connsiteY320" fmla="*/ 415792 h 869783"/>
                <a:gd name="connsiteX321" fmla="*/ 243606 w 579438"/>
                <a:gd name="connsiteY321" fmla="*/ 454235 h 869783"/>
                <a:gd name="connsiteX322" fmla="*/ 241929 w 579438"/>
                <a:gd name="connsiteY322" fmla="*/ 464263 h 869783"/>
                <a:gd name="connsiteX323" fmla="*/ 241929 w 579438"/>
                <a:gd name="connsiteY323" fmla="*/ 472621 h 869783"/>
                <a:gd name="connsiteX324" fmla="*/ 241929 w 579438"/>
                <a:gd name="connsiteY324" fmla="*/ 492678 h 869783"/>
                <a:gd name="connsiteX325" fmla="*/ 248638 w 579438"/>
                <a:gd name="connsiteY325" fmla="*/ 529449 h 869783"/>
                <a:gd name="connsiteX326" fmla="*/ 258702 w 579438"/>
                <a:gd name="connsiteY326" fmla="*/ 562878 h 869783"/>
                <a:gd name="connsiteX327" fmla="*/ 273799 w 579438"/>
                <a:gd name="connsiteY327" fmla="*/ 589620 h 869783"/>
                <a:gd name="connsiteX328" fmla="*/ 302314 w 579438"/>
                <a:gd name="connsiteY328" fmla="*/ 628063 h 869783"/>
                <a:gd name="connsiteX329" fmla="*/ 311075 w 579438"/>
                <a:gd name="connsiteY329" fmla="*/ 635493 h 869783"/>
                <a:gd name="connsiteX330" fmla="*/ 300636 w 579438"/>
                <a:gd name="connsiteY330" fmla="*/ 628063 h 869783"/>
                <a:gd name="connsiteX331" fmla="*/ 268766 w 579438"/>
                <a:gd name="connsiteY331" fmla="*/ 592963 h 869783"/>
                <a:gd name="connsiteX332" fmla="*/ 251993 w 579438"/>
                <a:gd name="connsiteY332" fmla="*/ 566221 h 869783"/>
                <a:gd name="connsiteX333" fmla="*/ 245283 w 579438"/>
                <a:gd name="connsiteY333" fmla="*/ 549506 h 869783"/>
                <a:gd name="connsiteX334" fmla="*/ 238574 w 579438"/>
                <a:gd name="connsiteY334" fmla="*/ 531121 h 869783"/>
                <a:gd name="connsiteX335" fmla="*/ 231865 w 579438"/>
                <a:gd name="connsiteY335" fmla="*/ 492678 h 869783"/>
                <a:gd name="connsiteX336" fmla="*/ 231865 w 579438"/>
                <a:gd name="connsiteY336" fmla="*/ 472621 h 869783"/>
                <a:gd name="connsiteX337" fmla="*/ 231865 w 579438"/>
                <a:gd name="connsiteY337" fmla="*/ 462592 h 869783"/>
                <a:gd name="connsiteX338" fmla="*/ 231865 w 579438"/>
                <a:gd name="connsiteY338" fmla="*/ 452564 h 869783"/>
                <a:gd name="connsiteX339" fmla="*/ 238574 w 579438"/>
                <a:gd name="connsiteY339" fmla="*/ 414121 h 869783"/>
                <a:gd name="connsiteX340" fmla="*/ 250316 w 579438"/>
                <a:gd name="connsiteY340" fmla="*/ 377350 h 869783"/>
                <a:gd name="connsiteX341" fmla="*/ 257025 w 579438"/>
                <a:gd name="connsiteY341" fmla="*/ 358964 h 869783"/>
                <a:gd name="connsiteX342" fmla="*/ 265412 w 579438"/>
                <a:gd name="connsiteY342" fmla="*/ 343921 h 869783"/>
                <a:gd name="connsiteX343" fmla="*/ 272121 w 579438"/>
                <a:gd name="connsiteY343" fmla="*/ 328878 h 869783"/>
                <a:gd name="connsiteX344" fmla="*/ 280508 w 579438"/>
                <a:gd name="connsiteY344" fmla="*/ 315507 h 869783"/>
                <a:gd name="connsiteX345" fmla="*/ 295604 w 579438"/>
                <a:gd name="connsiteY345" fmla="*/ 292107 h 869783"/>
                <a:gd name="connsiteX346" fmla="*/ 307346 w 579438"/>
                <a:gd name="connsiteY346" fmla="*/ 275393 h 869783"/>
                <a:gd name="connsiteX347" fmla="*/ 319087 w 579438"/>
                <a:gd name="connsiteY347" fmla="*/ 260350 h 869783"/>
                <a:gd name="connsiteX348" fmla="*/ 347663 w 579438"/>
                <a:gd name="connsiteY348" fmla="*/ 231775 h 869783"/>
                <a:gd name="connsiteX349" fmla="*/ 337589 w 579438"/>
                <a:gd name="connsiteY349" fmla="*/ 246821 h 869783"/>
                <a:gd name="connsiteX350" fmla="*/ 327514 w 579438"/>
                <a:gd name="connsiteY350" fmla="*/ 265211 h 869783"/>
                <a:gd name="connsiteX351" fmla="*/ 315760 w 579438"/>
                <a:gd name="connsiteY351" fmla="*/ 288616 h 869783"/>
                <a:gd name="connsiteX352" fmla="*/ 309044 w 579438"/>
                <a:gd name="connsiteY352" fmla="*/ 303662 h 869783"/>
                <a:gd name="connsiteX353" fmla="*/ 302328 w 579438"/>
                <a:gd name="connsiteY353" fmla="*/ 318708 h 869783"/>
                <a:gd name="connsiteX354" fmla="*/ 295611 w 579438"/>
                <a:gd name="connsiteY354" fmla="*/ 333754 h 869783"/>
                <a:gd name="connsiteX355" fmla="*/ 288895 w 579438"/>
                <a:gd name="connsiteY355" fmla="*/ 350472 h 869783"/>
                <a:gd name="connsiteX356" fmla="*/ 278820 w 579438"/>
                <a:gd name="connsiteY356" fmla="*/ 387252 h 869783"/>
                <a:gd name="connsiteX357" fmla="*/ 272104 w 579438"/>
                <a:gd name="connsiteY357" fmla="*/ 425703 h 869783"/>
                <a:gd name="connsiteX358" fmla="*/ 272104 w 579438"/>
                <a:gd name="connsiteY358" fmla="*/ 434062 h 869783"/>
                <a:gd name="connsiteX359" fmla="*/ 270425 w 579438"/>
                <a:gd name="connsiteY359" fmla="*/ 444092 h 869783"/>
                <a:gd name="connsiteX360" fmla="*/ 272104 w 579438"/>
                <a:gd name="connsiteY360" fmla="*/ 462482 h 869783"/>
                <a:gd name="connsiteX361" fmla="*/ 277141 w 579438"/>
                <a:gd name="connsiteY361" fmla="*/ 499262 h 869783"/>
                <a:gd name="connsiteX362" fmla="*/ 288895 w 579438"/>
                <a:gd name="connsiteY362" fmla="*/ 532698 h 869783"/>
                <a:gd name="connsiteX363" fmla="*/ 302328 w 579438"/>
                <a:gd name="connsiteY363" fmla="*/ 561118 h 869783"/>
                <a:gd name="connsiteX364" fmla="*/ 332551 w 579438"/>
                <a:gd name="connsiteY364" fmla="*/ 597898 h 869783"/>
                <a:gd name="connsiteX365" fmla="*/ 345984 w 579438"/>
                <a:gd name="connsiteY365" fmla="*/ 609600 h 869783"/>
                <a:gd name="connsiteX366" fmla="*/ 340947 w 579438"/>
                <a:gd name="connsiteY366" fmla="*/ 607928 h 869783"/>
                <a:gd name="connsiteX367" fmla="*/ 330872 w 579438"/>
                <a:gd name="connsiteY367" fmla="*/ 599569 h 869783"/>
                <a:gd name="connsiteX368" fmla="*/ 297290 w 579438"/>
                <a:gd name="connsiteY368" fmla="*/ 564462 h 869783"/>
                <a:gd name="connsiteX369" fmla="*/ 280499 w 579438"/>
                <a:gd name="connsiteY369" fmla="*/ 536041 h 869783"/>
                <a:gd name="connsiteX370" fmla="*/ 273783 w 579438"/>
                <a:gd name="connsiteY370" fmla="*/ 519323 h 869783"/>
                <a:gd name="connsiteX371" fmla="*/ 267067 w 579438"/>
                <a:gd name="connsiteY371" fmla="*/ 502605 h 869783"/>
                <a:gd name="connsiteX372" fmla="*/ 260350 w 579438"/>
                <a:gd name="connsiteY372" fmla="*/ 464154 h 869783"/>
                <a:gd name="connsiteX373" fmla="*/ 260350 w 579438"/>
                <a:gd name="connsiteY373" fmla="*/ 444092 h 869783"/>
                <a:gd name="connsiteX374" fmla="*/ 260350 w 579438"/>
                <a:gd name="connsiteY374" fmla="*/ 434062 h 869783"/>
                <a:gd name="connsiteX375" fmla="*/ 262029 w 579438"/>
                <a:gd name="connsiteY375" fmla="*/ 424031 h 869783"/>
                <a:gd name="connsiteX376" fmla="*/ 268746 w 579438"/>
                <a:gd name="connsiteY376" fmla="*/ 383908 h 869783"/>
                <a:gd name="connsiteX377" fmla="*/ 280499 w 579438"/>
                <a:gd name="connsiteY377" fmla="*/ 347129 h 869783"/>
                <a:gd name="connsiteX378" fmla="*/ 287216 w 579438"/>
                <a:gd name="connsiteY378" fmla="*/ 330411 h 869783"/>
                <a:gd name="connsiteX379" fmla="*/ 293932 w 579438"/>
                <a:gd name="connsiteY379" fmla="*/ 315365 h 869783"/>
                <a:gd name="connsiteX380" fmla="*/ 302328 w 579438"/>
                <a:gd name="connsiteY380" fmla="*/ 300318 h 869783"/>
                <a:gd name="connsiteX381" fmla="*/ 309044 w 579438"/>
                <a:gd name="connsiteY381" fmla="*/ 286944 h 869783"/>
                <a:gd name="connsiteX382" fmla="*/ 324156 w 579438"/>
                <a:gd name="connsiteY382" fmla="*/ 263539 h 869783"/>
                <a:gd name="connsiteX383" fmla="*/ 335910 w 579438"/>
                <a:gd name="connsiteY383" fmla="*/ 246821 h 869783"/>
                <a:gd name="connsiteX384" fmla="*/ 347663 w 579438"/>
                <a:gd name="connsiteY384" fmla="*/ 231775 h 869783"/>
                <a:gd name="connsiteX385" fmla="*/ 376238 w 579438"/>
                <a:gd name="connsiteY385" fmla="*/ 203200 h 869783"/>
                <a:gd name="connsiteX386" fmla="*/ 367843 w 579438"/>
                <a:gd name="connsiteY386" fmla="*/ 218246 h 869783"/>
                <a:gd name="connsiteX387" fmla="*/ 357768 w 579438"/>
                <a:gd name="connsiteY387" fmla="*/ 236636 h 869783"/>
                <a:gd name="connsiteX388" fmla="*/ 344335 w 579438"/>
                <a:gd name="connsiteY388" fmla="*/ 260041 h 869783"/>
                <a:gd name="connsiteX389" fmla="*/ 337619 w 579438"/>
                <a:gd name="connsiteY389" fmla="*/ 273415 h 869783"/>
                <a:gd name="connsiteX390" fmla="*/ 330903 w 579438"/>
                <a:gd name="connsiteY390" fmla="*/ 288461 h 869783"/>
                <a:gd name="connsiteX391" fmla="*/ 324186 w 579438"/>
                <a:gd name="connsiteY391" fmla="*/ 305179 h 869783"/>
                <a:gd name="connsiteX392" fmla="*/ 317470 w 579438"/>
                <a:gd name="connsiteY392" fmla="*/ 321897 h 869783"/>
                <a:gd name="connsiteX393" fmla="*/ 307395 w 579438"/>
                <a:gd name="connsiteY393" fmla="*/ 357005 h 869783"/>
                <a:gd name="connsiteX394" fmla="*/ 300679 w 579438"/>
                <a:gd name="connsiteY394" fmla="*/ 395456 h 869783"/>
                <a:gd name="connsiteX395" fmla="*/ 300679 w 579438"/>
                <a:gd name="connsiteY395" fmla="*/ 405487 h 869783"/>
                <a:gd name="connsiteX396" fmla="*/ 300679 w 579438"/>
                <a:gd name="connsiteY396" fmla="*/ 415518 h 869783"/>
                <a:gd name="connsiteX397" fmla="*/ 300679 w 579438"/>
                <a:gd name="connsiteY397" fmla="*/ 433907 h 869783"/>
                <a:gd name="connsiteX398" fmla="*/ 305716 w 579438"/>
                <a:gd name="connsiteY398" fmla="*/ 470687 h 869783"/>
                <a:gd name="connsiteX399" fmla="*/ 317470 w 579438"/>
                <a:gd name="connsiteY399" fmla="*/ 504123 h 869783"/>
                <a:gd name="connsiteX400" fmla="*/ 332582 w 579438"/>
                <a:gd name="connsiteY400" fmla="*/ 530871 h 869783"/>
                <a:gd name="connsiteX401" fmla="*/ 361126 w 579438"/>
                <a:gd name="connsiteY401" fmla="*/ 569323 h 869783"/>
                <a:gd name="connsiteX402" fmla="*/ 374559 w 579438"/>
                <a:gd name="connsiteY402" fmla="*/ 581025 h 869783"/>
                <a:gd name="connsiteX403" fmla="*/ 369522 w 579438"/>
                <a:gd name="connsiteY403" fmla="*/ 579353 h 869783"/>
                <a:gd name="connsiteX404" fmla="*/ 359447 w 579438"/>
                <a:gd name="connsiteY404" fmla="*/ 570994 h 869783"/>
                <a:gd name="connsiteX405" fmla="*/ 325865 w 579438"/>
                <a:gd name="connsiteY405" fmla="*/ 535887 h 869783"/>
                <a:gd name="connsiteX406" fmla="*/ 310753 w 579438"/>
                <a:gd name="connsiteY406" fmla="*/ 507466 h 869783"/>
                <a:gd name="connsiteX407" fmla="*/ 302358 w 579438"/>
                <a:gd name="connsiteY407" fmla="*/ 490748 h 869783"/>
                <a:gd name="connsiteX408" fmla="*/ 297321 w 579438"/>
                <a:gd name="connsiteY408" fmla="*/ 474030 h 869783"/>
                <a:gd name="connsiteX409" fmla="*/ 290604 w 579438"/>
                <a:gd name="connsiteY409" fmla="*/ 435579 h 869783"/>
                <a:gd name="connsiteX410" fmla="*/ 288925 w 579438"/>
                <a:gd name="connsiteY410" fmla="*/ 415518 h 869783"/>
                <a:gd name="connsiteX411" fmla="*/ 288925 w 579438"/>
                <a:gd name="connsiteY411" fmla="*/ 405487 h 869783"/>
                <a:gd name="connsiteX412" fmla="*/ 290604 w 579438"/>
                <a:gd name="connsiteY412" fmla="*/ 395456 h 869783"/>
                <a:gd name="connsiteX413" fmla="*/ 297321 w 579438"/>
                <a:gd name="connsiteY413" fmla="*/ 355333 h 869783"/>
                <a:gd name="connsiteX414" fmla="*/ 309074 w 579438"/>
                <a:gd name="connsiteY414" fmla="*/ 318554 h 869783"/>
                <a:gd name="connsiteX415" fmla="*/ 315791 w 579438"/>
                <a:gd name="connsiteY415" fmla="*/ 301836 h 869783"/>
                <a:gd name="connsiteX416" fmla="*/ 324186 w 579438"/>
                <a:gd name="connsiteY416" fmla="*/ 285118 h 869783"/>
                <a:gd name="connsiteX417" fmla="*/ 330903 w 579438"/>
                <a:gd name="connsiteY417" fmla="*/ 270072 h 869783"/>
                <a:gd name="connsiteX418" fmla="*/ 339298 w 579438"/>
                <a:gd name="connsiteY418" fmla="*/ 256697 h 869783"/>
                <a:gd name="connsiteX419" fmla="*/ 352731 w 579438"/>
                <a:gd name="connsiteY419" fmla="*/ 234964 h 869783"/>
                <a:gd name="connsiteX420" fmla="*/ 366164 w 579438"/>
                <a:gd name="connsiteY420" fmla="*/ 216574 h 869783"/>
                <a:gd name="connsiteX421" fmla="*/ 376238 w 579438"/>
                <a:gd name="connsiteY421" fmla="*/ 203200 h 869783"/>
                <a:gd name="connsiteX422" fmla="*/ 406400 w 579438"/>
                <a:gd name="connsiteY422" fmla="*/ 173038 h 869783"/>
                <a:gd name="connsiteX423" fmla="*/ 396326 w 579438"/>
                <a:gd name="connsiteY423" fmla="*/ 189822 h 869783"/>
                <a:gd name="connsiteX424" fmla="*/ 386251 w 579438"/>
                <a:gd name="connsiteY424" fmla="*/ 206606 h 869783"/>
                <a:gd name="connsiteX425" fmla="*/ 372818 w 579438"/>
                <a:gd name="connsiteY425" fmla="*/ 231782 h 869783"/>
                <a:gd name="connsiteX426" fmla="*/ 366102 w 579438"/>
                <a:gd name="connsiteY426" fmla="*/ 245210 h 869783"/>
                <a:gd name="connsiteX427" fmla="*/ 359386 w 579438"/>
                <a:gd name="connsiteY427" fmla="*/ 260315 h 869783"/>
                <a:gd name="connsiteX428" fmla="*/ 352669 w 579438"/>
                <a:gd name="connsiteY428" fmla="*/ 275421 h 869783"/>
                <a:gd name="connsiteX429" fmla="*/ 347632 w 579438"/>
                <a:gd name="connsiteY429" fmla="*/ 292205 h 869783"/>
                <a:gd name="connsiteX430" fmla="*/ 335878 w 579438"/>
                <a:gd name="connsiteY430" fmla="*/ 329130 h 869783"/>
                <a:gd name="connsiteX431" fmla="*/ 330841 w 579438"/>
                <a:gd name="connsiteY431" fmla="*/ 367734 h 869783"/>
                <a:gd name="connsiteX432" fmla="*/ 329162 w 579438"/>
                <a:gd name="connsiteY432" fmla="*/ 377804 h 869783"/>
                <a:gd name="connsiteX433" fmla="*/ 329162 w 579438"/>
                <a:gd name="connsiteY433" fmla="*/ 386197 h 869783"/>
                <a:gd name="connsiteX434" fmla="*/ 329162 w 579438"/>
                <a:gd name="connsiteY434" fmla="*/ 406337 h 869783"/>
                <a:gd name="connsiteX435" fmla="*/ 335878 w 579438"/>
                <a:gd name="connsiteY435" fmla="*/ 443263 h 869783"/>
                <a:gd name="connsiteX436" fmla="*/ 345953 w 579438"/>
                <a:gd name="connsiteY436" fmla="*/ 475152 h 869783"/>
                <a:gd name="connsiteX437" fmla="*/ 361065 w 579438"/>
                <a:gd name="connsiteY437" fmla="*/ 503686 h 869783"/>
                <a:gd name="connsiteX438" fmla="*/ 389609 w 579438"/>
                <a:gd name="connsiteY438" fmla="*/ 540611 h 869783"/>
                <a:gd name="connsiteX439" fmla="*/ 403042 w 579438"/>
                <a:gd name="connsiteY439" fmla="*/ 554038 h 869783"/>
                <a:gd name="connsiteX440" fmla="*/ 399684 w 579438"/>
                <a:gd name="connsiteY440" fmla="*/ 550681 h 869783"/>
                <a:gd name="connsiteX441" fmla="*/ 387930 w 579438"/>
                <a:gd name="connsiteY441" fmla="*/ 542289 h 869783"/>
                <a:gd name="connsiteX442" fmla="*/ 356027 w 579438"/>
                <a:gd name="connsiteY442" fmla="*/ 507043 h 869783"/>
                <a:gd name="connsiteX443" fmla="*/ 339236 w 579438"/>
                <a:gd name="connsiteY443" fmla="*/ 480188 h 869783"/>
                <a:gd name="connsiteX444" fmla="*/ 332520 w 579438"/>
                <a:gd name="connsiteY444" fmla="*/ 463403 h 869783"/>
                <a:gd name="connsiteX445" fmla="*/ 325804 w 579438"/>
                <a:gd name="connsiteY445" fmla="*/ 444941 h 869783"/>
                <a:gd name="connsiteX446" fmla="*/ 319087 w 579438"/>
                <a:gd name="connsiteY446" fmla="*/ 406337 h 869783"/>
                <a:gd name="connsiteX447" fmla="*/ 319087 w 579438"/>
                <a:gd name="connsiteY447" fmla="*/ 386197 h 869783"/>
                <a:gd name="connsiteX448" fmla="*/ 319087 w 579438"/>
                <a:gd name="connsiteY448" fmla="*/ 376126 h 869783"/>
                <a:gd name="connsiteX449" fmla="*/ 319087 w 579438"/>
                <a:gd name="connsiteY449" fmla="*/ 366056 h 869783"/>
                <a:gd name="connsiteX450" fmla="*/ 325804 w 579438"/>
                <a:gd name="connsiteY450" fmla="*/ 327452 h 869783"/>
                <a:gd name="connsiteX451" fmla="*/ 337557 w 579438"/>
                <a:gd name="connsiteY451" fmla="*/ 290527 h 869783"/>
                <a:gd name="connsiteX452" fmla="*/ 344274 w 579438"/>
                <a:gd name="connsiteY452" fmla="*/ 272064 h 869783"/>
                <a:gd name="connsiteX453" fmla="*/ 352669 w 579438"/>
                <a:gd name="connsiteY453" fmla="*/ 256959 h 869783"/>
                <a:gd name="connsiteX454" fmla="*/ 359386 w 579438"/>
                <a:gd name="connsiteY454" fmla="*/ 241853 h 869783"/>
                <a:gd name="connsiteX455" fmla="*/ 367781 w 579438"/>
                <a:gd name="connsiteY455" fmla="*/ 228426 h 869783"/>
                <a:gd name="connsiteX456" fmla="*/ 382893 w 579438"/>
                <a:gd name="connsiteY456" fmla="*/ 204928 h 869783"/>
                <a:gd name="connsiteX457" fmla="*/ 394647 w 579438"/>
                <a:gd name="connsiteY457" fmla="*/ 188144 h 869783"/>
                <a:gd name="connsiteX458" fmla="*/ 406400 w 579438"/>
                <a:gd name="connsiteY458" fmla="*/ 173038 h 869783"/>
                <a:gd name="connsiteX459" fmla="*/ 434975 w 579438"/>
                <a:gd name="connsiteY459" fmla="*/ 146050 h 869783"/>
                <a:gd name="connsiteX460" fmla="*/ 424901 w 579438"/>
                <a:gd name="connsiteY460" fmla="*/ 161096 h 869783"/>
                <a:gd name="connsiteX461" fmla="*/ 414826 w 579438"/>
                <a:gd name="connsiteY461" fmla="*/ 179486 h 869783"/>
                <a:gd name="connsiteX462" fmla="*/ 403072 w 579438"/>
                <a:gd name="connsiteY462" fmla="*/ 202891 h 869783"/>
                <a:gd name="connsiteX463" fmla="*/ 396356 w 579438"/>
                <a:gd name="connsiteY463" fmla="*/ 217937 h 869783"/>
                <a:gd name="connsiteX464" fmla="*/ 389640 w 579438"/>
                <a:gd name="connsiteY464" fmla="*/ 231311 h 869783"/>
                <a:gd name="connsiteX465" fmla="*/ 382923 w 579438"/>
                <a:gd name="connsiteY465" fmla="*/ 248029 h 869783"/>
                <a:gd name="connsiteX466" fmla="*/ 376207 w 579438"/>
                <a:gd name="connsiteY466" fmla="*/ 264747 h 869783"/>
                <a:gd name="connsiteX467" fmla="*/ 366132 w 579438"/>
                <a:gd name="connsiteY467" fmla="*/ 301527 h 869783"/>
                <a:gd name="connsiteX468" fmla="*/ 359416 w 579438"/>
                <a:gd name="connsiteY468" fmla="*/ 338306 h 869783"/>
                <a:gd name="connsiteX469" fmla="*/ 359416 w 579438"/>
                <a:gd name="connsiteY469" fmla="*/ 348337 h 869783"/>
                <a:gd name="connsiteX470" fmla="*/ 359416 w 579438"/>
                <a:gd name="connsiteY470" fmla="*/ 358368 h 869783"/>
                <a:gd name="connsiteX471" fmla="*/ 359416 w 579438"/>
                <a:gd name="connsiteY471" fmla="*/ 376757 h 869783"/>
                <a:gd name="connsiteX472" fmla="*/ 364453 w 579438"/>
                <a:gd name="connsiteY472" fmla="*/ 413537 h 869783"/>
                <a:gd name="connsiteX473" fmla="*/ 376207 w 579438"/>
                <a:gd name="connsiteY473" fmla="*/ 446972 h 869783"/>
                <a:gd name="connsiteX474" fmla="*/ 389640 w 579438"/>
                <a:gd name="connsiteY474" fmla="*/ 475393 h 869783"/>
                <a:gd name="connsiteX475" fmla="*/ 419863 w 579438"/>
                <a:gd name="connsiteY475" fmla="*/ 512173 h 869783"/>
                <a:gd name="connsiteX476" fmla="*/ 433296 w 579438"/>
                <a:gd name="connsiteY476" fmla="*/ 523875 h 869783"/>
                <a:gd name="connsiteX477" fmla="*/ 428259 w 579438"/>
                <a:gd name="connsiteY477" fmla="*/ 522203 h 869783"/>
                <a:gd name="connsiteX478" fmla="*/ 418184 w 579438"/>
                <a:gd name="connsiteY478" fmla="*/ 513844 h 869783"/>
                <a:gd name="connsiteX479" fmla="*/ 384602 w 579438"/>
                <a:gd name="connsiteY479" fmla="*/ 478736 h 869783"/>
                <a:gd name="connsiteX480" fmla="*/ 367811 w 579438"/>
                <a:gd name="connsiteY480" fmla="*/ 450316 h 869783"/>
                <a:gd name="connsiteX481" fmla="*/ 361095 w 579438"/>
                <a:gd name="connsiteY481" fmla="*/ 433598 h 869783"/>
                <a:gd name="connsiteX482" fmla="*/ 356058 w 579438"/>
                <a:gd name="connsiteY482" fmla="*/ 416880 h 869783"/>
                <a:gd name="connsiteX483" fmla="*/ 347662 w 579438"/>
                <a:gd name="connsiteY483" fmla="*/ 378429 h 869783"/>
                <a:gd name="connsiteX484" fmla="*/ 347662 w 579438"/>
                <a:gd name="connsiteY484" fmla="*/ 358368 h 869783"/>
                <a:gd name="connsiteX485" fmla="*/ 347662 w 579438"/>
                <a:gd name="connsiteY485" fmla="*/ 348337 h 869783"/>
                <a:gd name="connsiteX486" fmla="*/ 349341 w 579438"/>
                <a:gd name="connsiteY486" fmla="*/ 338306 h 869783"/>
                <a:gd name="connsiteX487" fmla="*/ 356058 w 579438"/>
                <a:gd name="connsiteY487" fmla="*/ 298183 h 869783"/>
                <a:gd name="connsiteX488" fmla="*/ 367811 w 579438"/>
                <a:gd name="connsiteY488" fmla="*/ 261404 h 869783"/>
                <a:gd name="connsiteX489" fmla="*/ 374528 w 579438"/>
                <a:gd name="connsiteY489" fmla="*/ 244686 h 869783"/>
                <a:gd name="connsiteX490" fmla="*/ 381244 w 579438"/>
                <a:gd name="connsiteY490" fmla="*/ 227968 h 869783"/>
                <a:gd name="connsiteX491" fmla="*/ 389640 w 579438"/>
                <a:gd name="connsiteY491" fmla="*/ 214593 h 869783"/>
                <a:gd name="connsiteX492" fmla="*/ 396356 w 579438"/>
                <a:gd name="connsiteY492" fmla="*/ 201219 h 869783"/>
                <a:gd name="connsiteX493" fmla="*/ 411468 w 579438"/>
                <a:gd name="connsiteY493" fmla="*/ 177814 h 869783"/>
                <a:gd name="connsiteX494" fmla="*/ 423222 w 579438"/>
                <a:gd name="connsiteY494" fmla="*/ 161096 h 869783"/>
                <a:gd name="connsiteX495" fmla="*/ 434975 w 579438"/>
                <a:gd name="connsiteY495" fmla="*/ 146050 h 869783"/>
                <a:gd name="connsiteX496" fmla="*/ 461962 w 579438"/>
                <a:gd name="connsiteY496" fmla="*/ 117475 h 869783"/>
                <a:gd name="connsiteX497" fmla="*/ 453719 w 579438"/>
                <a:gd name="connsiteY497" fmla="*/ 132521 h 869783"/>
                <a:gd name="connsiteX498" fmla="*/ 443828 w 579438"/>
                <a:gd name="connsiteY498" fmla="*/ 150911 h 869783"/>
                <a:gd name="connsiteX499" fmla="*/ 430640 w 579438"/>
                <a:gd name="connsiteY499" fmla="*/ 174316 h 869783"/>
                <a:gd name="connsiteX500" fmla="*/ 424045 w 579438"/>
                <a:gd name="connsiteY500" fmla="*/ 187690 h 869783"/>
                <a:gd name="connsiteX501" fmla="*/ 417451 w 579438"/>
                <a:gd name="connsiteY501" fmla="*/ 202736 h 869783"/>
                <a:gd name="connsiteX502" fmla="*/ 410857 w 579438"/>
                <a:gd name="connsiteY502" fmla="*/ 219454 h 869783"/>
                <a:gd name="connsiteX503" fmla="*/ 404263 w 579438"/>
                <a:gd name="connsiteY503" fmla="*/ 236172 h 869783"/>
                <a:gd name="connsiteX504" fmla="*/ 394371 w 579438"/>
                <a:gd name="connsiteY504" fmla="*/ 271280 h 869783"/>
                <a:gd name="connsiteX505" fmla="*/ 389426 w 579438"/>
                <a:gd name="connsiteY505" fmla="*/ 309731 h 869783"/>
                <a:gd name="connsiteX506" fmla="*/ 387777 w 579438"/>
                <a:gd name="connsiteY506" fmla="*/ 319762 h 869783"/>
                <a:gd name="connsiteX507" fmla="*/ 387777 w 579438"/>
                <a:gd name="connsiteY507" fmla="*/ 329793 h 869783"/>
                <a:gd name="connsiteX508" fmla="*/ 387777 w 579438"/>
                <a:gd name="connsiteY508" fmla="*/ 348182 h 869783"/>
                <a:gd name="connsiteX509" fmla="*/ 392723 w 579438"/>
                <a:gd name="connsiteY509" fmla="*/ 384962 h 869783"/>
                <a:gd name="connsiteX510" fmla="*/ 404263 w 579438"/>
                <a:gd name="connsiteY510" fmla="*/ 418397 h 869783"/>
                <a:gd name="connsiteX511" fmla="*/ 419100 w 579438"/>
                <a:gd name="connsiteY511" fmla="*/ 445146 h 869783"/>
                <a:gd name="connsiteX512" fmla="*/ 447125 w 579438"/>
                <a:gd name="connsiteY512" fmla="*/ 483597 h 869783"/>
                <a:gd name="connsiteX513" fmla="*/ 455659 w 579438"/>
                <a:gd name="connsiteY513" fmla="*/ 491170 h 869783"/>
                <a:gd name="connsiteX514" fmla="*/ 445477 w 579438"/>
                <a:gd name="connsiteY514" fmla="*/ 485269 h 869783"/>
                <a:gd name="connsiteX515" fmla="*/ 414154 w 579438"/>
                <a:gd name="connsiteY515" fmla="*/ 448490 h 869783"/>
                <a:gd name="connsiteX516" fmla="*/ 397668 w 579438"/>
                <a:gd name="connsiteY516" fmla="*/ 421741 h 869783"/>
                <a:gd name="connsiteX517" fmla="*/ 389426 w 579438"/>
                <a:gd name="connsiteY517" fmla="*/ 405023 h 869783"/>
                <a:gd name="connsiteX518" fmla="*/ 384480 w 579438"/>
                <a:gd name="connsiteY518" fmla="*/ 386633 h 869783"/>
                <a:gd name="connsiteX519" fmla="*/ 377886 w 579438"/>
                <a:gd name="connsiteY519" fmla="*/ 349854 h 869783"/>
                <a:gd name="connsiteX520" fmla="*/ 376237 w 579438"/>
                <a:gd name="connsiteY520" fmla="*/ 329793 h 869783"/>
                <a:gd name="connsiteX521" fmla="*/ 377886 w 579438"/>
                <a:gd name="connsiteY521" fmla="*/ 318090 h 869783"/>
                <a:gd name="connsiteX522" fmla="*/ 377886 w 579438"/>
                <a:gd name="connsiteY522" fmla="*/ 308059 h 869783"/>
                <a:gd name="connsiteX523" fmla="*/ 384480 w 579438"/>
                <a:gd name="connsiteY523" fmla="*/ 269608 h 869783"/>
                <a:gd name="connsiteX524" fmla="*/ 396020 w 579438"/>
                <a:gd name="connsiteY524" fmla="*/ 232829 h 869783"/>
                <a:gd name="connsiteX525" fmla="*/ 402614 w 579438"/>
                <a:gd name="connsiteY525" fmla="*/ 216111 h 869783"/>
                <a:gd name="connsiteX526" fmla="*/ 410857 w 579438"/>
                <a:gd name="connsiteY526" fmla="*/ 199393 h 869783"/>
                <a:gd name="connsiteX527" fmla="*/ 417451 w 579438"/>
                <a:gd name="connsiteY527" fmla="*/ 184347 h 869783"/>
                <a:gd name="connsiteX528" fmla="*/ 425694 w 579438"/>
                <a:gd name="connsiteY528" fmla="*/ 170972 h 869783"/>
                <a:gd name="connsiteX529" fmla="*/ 440531 w 579438"/>
                <a:gd name="connsiteY529" fmla="*/ 147567 h 869783"/>
                <a:gd name="connsiteX530" fmla="*/ 452071 w 579438"/>
                <a:gd name="connsiteY530" fmla="*/ 130849 h 869783"/>
                <a:gd name="connsiteX531" fmla="*/ 461962 w 579438"/>
                <a:gd name="connsiteY531" fmla="*/ 117475 h 869783"/>
                <a:gd name="connsiteX532" fmla="*/ 492125 w 579438"/>
                <a:gd name="connsiteY532" fmla="*/ 87313 h 869783"/>
                <a:gd name="connsiteX533" fmla="*/ 482234 w 579438"/>
                <a:gd name="connsiteY533" fmla="*/ 104027 h 869783"/>
                <a:gd name="connsiteX534" fmla="*/ 472343 w 579438"/>
                <a:gd name="connsiteY534" fmla="*/ 120741 h 869783"/>
                <a:gd name="connsiteX535" fmla="*/ 460803 w 579438"/>
                <a:gd name="connsiteY535" fmla="*/ 145813 h 869783"/>
                <a:gd name="connsiteX536" fmla="*/ 452560 w 579438"/>
                <a:gd name="connsiteY536" fmla="*/ 159184 h 869783"/>
                <a:gd name="connsiteX537" fmla="*/ 445966 w 579438"/>
                <a:gd name="connsiteY537" fmla="*/ 174227 h 869783"/>
                <a:gd name="connsiteX538" fmla="*/ 441020 w 579438"/>
                <a:gd name="connsiteY538" fmla="*/ 189270 h 869783"/>
                <a:gd name="connsiteX539" fmla="*/ 434426 w 579438"/>
                <a:gd name="connsiteY539" fmla="*/ 205984 h 869783"/>
                <a:gd name="connsiteX540" fmla="*/ 424534 w 579438"/>
                <a:gd name="connsiteY540" fmla="*/ 242755 h 869783"/>
                <a:gd name="connsiteX541" fmla="*/ 417940 w 579438"/>
                <a:gd name="connsiteY541" fmla="*/ 281198 h 869783"/>
                <a:gd name="connsiteX542" fmla="*/ 416292 w 579438"/>
                <a:gd name="connsiteY542" fmla="*/ 289555 h 869783"/>
                <a:gd name="connsiteX543" fmla="*/ 416292 w 579438"/>
                <a:gd name="connsiteY543" fmla="*/ 299584 h 869783"/>
                <a:gd name="connsiteX544" fmla="*/ 417940 w 579438"/>
                <a:gd name="connsiteY544" fmla="*/ 319641 h 869783"/>
                <a:gd name="connsiteX545" fmla="*/ 422886 w 579438"/>
                <a:gd name="connsiteY545" fmla="*/ 356412 h 869783"/>
                <a:gd name="connsiteX546" fmla="*/ 432777 w 579438"/>
                <a:gd name="connsiteY546" fmla="*/ 388169 h 869783"/>
                <a:gd name="connsiteX547" fmla="*/ 447614 w 579438"/>
                <a:gd name="connsiteY547" fmla="*/ 416583 h 869783"/>
                <a:gd name="connsiteX548" fmla="*/ 475640 w 579438"/>
                <a:gd name="connsiteY548" fmla="*/ 453354 h 869783"/>
                <a:gd name="connsiteX549" fmla="*/ 488828 w 579438"/>
                <a:gd name="connsiteY549" fmla="*/ 466726 h 869783"/>
                <a:gd name="connsiteX550" fmla="*/ 485531 w 579438"/>
                <a:gd name="connsiteY550" fmla="*/ 463383 h 869783"/>
                <a:gd name="connsiteX551" fmla="*/ 473991 w 579438"/>
                <a:gd name="connsiteY551" fmla="*/ 455026 h 869783"/>
                <a:gd name="connsiteX552" fmla="*/ 442669 w 579438"/>
                <a:gd name="connsiteY552" fmla="*/ 419926 h 869783"/>
                <a:gd name="connsiteX553" fmla="*/ 426183 w 579438"/>
                <a:gd name="connsiteY553" fmla="*/ 391512 h 869783"/>
                <a:gd name="connsiteX554" fmla="*/ 419589 w 579438"/>
                <a:gd name="connsiteY554" fmla="*/ 376469 h 869783"/>
                <a:gd name="connsiteX555" fmla="*/ 412994 w 579438"/>
                <a:gd name="connsiteY555" fmla="*/ 358083 h 869783"/>
                <a:gd name="connsiteX556" fmla="*/ 406400 w 579438"/>
                <a:gd name="connsiteY556" fmla="*/ 319641 h 869783"/>
                <a:gd name="connsiteX557" fmla="*/ 406400 w 579438"/>
                <a:gd name="connsiteY557" fmla="*/ 299584 h 869783"/>
                <a:gd name="connsiteX558" fmla="*/ 406400 w 579438"/>
                <a:gd name="connsiteY558" fmla="*/ 289555 h 869783"/>
                <a:gd name="connsiteX559" fmla="*/ 406400 w 579438"/>
                <a:gd name="connsiteY559" fmla="*/ 279527 h 869783"/>
                <a:gd name="connsiteX560" fmla="*/ 412994 w 579438"/>
                <a:gd name="connsiteY560" fmla="*/ 239412 h 869783"/>
                <a:gd name="connsiteX561" fmla="*/ 424534 w 579438"/>
                <a:gd name="connsiteY561" fmla="*/ 202641 h 869783"/>
                <a:gd name="connsiteX562" fmla="*/ 432777 w 579438"/>
                <a:gd name="connsiteY562" fmla="*/ 185927 h 869783"/>
                <a:gd name="connsiteX563" fmla="*/ 439371 w 579438"/>
                <a:gd name="connsiteY563" fmla="*/ 170884 h 869783"/>
                <a:gd name="connsiteX564" fmla="*/ 447614 w 579438"/>
                <a:gd name="connsiteY564" fmla="*/ 155841 h 869783"/>
                <a:gd name="connsiteX565" fmla="*/ 454208 w 579438"/>
                <a:gd name="connsiteY565" fmla="*/ 142470 h 869783"/>
                <a:gd name="connsiteX566" fmla="*/ 469045 w 579438"/>
                <a:gd name="connsiteY566" fmla="*/ 119070 h 869783"/>
                <a:gd name="connsiteX567" fmla="*/ 480585 w 579438"/>
                <a:gd name="connsiteY567" fmla="*/ 102356 h 869783"/>
                <a:gd name="connsiteX568" fmla="*/ 492125 w 579438"/>
                <a:gd name="connsiteY568" fmla="*/ 87313 h 869783"/>
                <a:gd name="connsiteX569" fmla="*/ 520700 w 579438"/>
                <a:gd name="connsiteY569" fmla="*/ 58738 h 869783"/>
                <a:gd name="connsiteX570" fmla="*/ 512457 w 579438"/>
                <a:gd name="connsiteY570" fmla="*/ 73784 h 869783"/>
                <a:gd name="connsiteX571" fmla="*/ 500918 w 579438"/>
                <a:gd name="connsiteY571" fmla="*/ 92174 h 869783"/>
                <a:gd name="connsiteX572" fmla="*/ 489378 w 579438"/>
                <a:gd name="connsiteY572" fmla="*/ 115579 h 869783"/>
                <a:gd name="connsiteX573" fmla="*/ 482783 w 579438"/>
                <a:gd name="connsiteY573" fmla="*/ 128953 h 869783"/>
                <a:gd name="connsiteX574" fmla="*/ 476189 w 579438"/>
                <a:gd name="connsiteY574" fmla="*/ 143999 h 869783"/>
                <a:gd name="connsiteX575" fmla="*/ 469595 w 579438"/>
                <a:gd name="connsiteY575" fmla="*/ 160717 h 869783"/>
                <a:gd name="connsiteX576" fmla="*/ 463001 w 579438"/>
                <a:gd name="connsiteY576" fmla="*/ 177435 h 869783"/>
                <a:gd name="connsiteX577" fmla="*/ 453109 w 579438"/>
                <a:gd name="connsiteY577" fmla="*/ 214215 h 869783"/>
                <a:gd name="connsiteX578" fmla="*/ 446515 w 579438"/>
                <a:gd name="connsiteY578" fmla="*/ 250994 h 869783"/>
                <a:gd name="connsiteX579" fmla="*/ 446515 w 579438"/>
                <a:gd name="connsiteY579" fmla="*/ 261025 h 869783"/>
                <a:gd name="connsiteX580" fmla="*/ 446515 w 579438"/>
                <a:gd name="connsiteY580" fmla="*/ 271056 h 869783"/>
                <a:gd name="connsiteX581" fmla="*/ 446515 w 579438"/>
                <a:gd name="connsiteY581" fmla="*/ 289445 h 869783"/>
                <a:gd name="connsiteX582" fmla="*/ 451461 w 579438"/>
                <a:gd name="connsiteY582" fmla="*/ 326225 h 869783"/>
                <a:gd name="connsiteX583" fmla="*/ 463001 w 579438"/>
                <a:gd name="connsiteY583" fmla="*/ 359660 h 869783"/>
                <a:gd name="connsiteX584" fmla="*/ 476189 w 579438"/>
                <a:gd name="connsiteY584" fmla="*/ 388081 h 869783"/>
                <a:gd name="connsiteX585" fmla="*/ 505863 w 579438"/>
                <a:gd name="connsiteY585" fmla="*/ 424860 h 869783"/>
                <a:gd name="connsiteX586" fmla="*/ 519052 w 579438"/>
                <a:gd name="connsiteY586" fmla="*/ 436563 h 869783"/>
                <a:gd name="connsiteX587" fmla="*/ 514106 w 579438"/>
                <a:gd name="connsiteY587" fmla="*/ 434891 h 869783"/>
                <a:gd name="connsiteX588" fmla="*/ 504215 w 579438"/>
                <a:gd name="connsiteY588" fmla="*/ 426532 h 869783"/>
                <a:gd name="connsiteX589" fmla="*/ 471244 w 579438"/>
                <a:gd name="connsiteY589" fmla="*/ 391425 h 869783"/>
                <a:gd name="connsiteX590" fmla="*/ 454758 w 579438"/>
                <a:gd name="connsiteY590" fmla="*/ 363004 h 869783"/>
                <a:gd name="connsiteX591" fmla="*/ 448164 w 579438"/>
                <a:gd name="connsiteY591" fmla="*/ 346286 h 869783"/>
                <a:gd name="connsiteX592" fmla="*/ 443218 w 579438"/>
                <a:gd name="connsiteY592" fmla="*/ 329568 h 869783"/>
                <a:gd name="connsiteX593" fmla="*/ 436624 w 579438"/>
                <a:gd name="connsiteY593" fmla="*/ 291117 h 869783"/>
                <a:gd name="connsiteX594" fmla="*/ 434975 w 579438"/>
                <a:gd name="connsiteY594" fmla="*/ 271056 h 869783"/>
                <a:gd name="connsiteX595" fmla="*/ 434975 w 579438"/>
                <a:gd name="connsiteY595" fmla="*/ 261025 h 869783"/>
                <a:gd name="connsiteX596" fmla="*/ 436624 w 579438"/>
                <a:gd name="connsiteY596" fmla="*/ 250994 h 869783"/>
                <a:gd name="connsiteX597" fmla="*/ 443218 w 579438"/>
                <a:gd name="connsiteY597" fmla="*/ 210871 h 869783"/>
                <a:gd name="connsiteX598" fmla="*/ 454758 w 579438"/>
                <a:gd name="connsiteY598" fmla="*/ 174092 h 869783"/>
                <a:gd name="connsiteX599" fmla="*/ 461352 w 579438"/>
                <a:gd name="connsiteY599" fmla="*/ 157374 h 869783"/>
                <a:gd name="connsiteX600" fmla="*/ 467946 w 579438"/>
                <a:gd name="connsiteY600" fmla="*/ 140656 h 869783"/>
                <a:gd name="connsiteX601" fmla="*/ 476189 w 579438"/>
                <a:gd name="connsiteY601" fmla="*/ 125610 h 869783"/>
                <a:gd name="connsiteX602" fmla="*/ 484432 w 579438"/>
                <a:gd name="connsiteY602" fmla="*/ 112235 h 869783"/>
                <a:gd name="connsiteX603" fmla="*/ 497620 w 579438"/>
                <a:gd name="connsiteY603" fmla="*/ 90502 h 869783"/>
                <a:gd name="connsiteX604" fmla="*/ 510809 w 579438"/>
                <a:gd name="connsiteY604" fmla="*/ 73784 h 869783"/>
                <a:gd name="connsiteX605" fmla="*/ 520700 w 579438"/>
                <a:gd name="connsiteY605" fmla="*/ 58738 h 869783"/>
                <a:gd name="connsiteX606" fmla="*/ 549275 w 579438"/>
                <a:gd name="connsiteY606" fmla="*/ 30163 h 869783"/>
                <a:gd name="connsiteX607" fmla="*/ 540880 w 579438"/>
                <a:gd name="connsiteY607" fmla="*/ 45209 h 869783"/>
                <a:gd name="connsiteX608" fmla="*/ 530805 w 579438"/>
                <a:gd name="connsiteY608" fmla="*/ 63599 h 869783"/>
                <a:gd name="connsiteX609" fmla="*/ 517372 w 579438"/>
                <a:gd name="connsiteY609" fmla="*/ 87004 h 869783"/>
                <a:gd name="connsiteX610" fmla="*/ 510656 w 579438"/>
                <a:gd name="connsiteY610" fmla="*/ 100378 h 869783"/>
                <a:gd name="connsiteX611" fmla="*/ 503940 w 579438"/>
                <a:gd name="connsiteY611" fmla="*/ 115424 h 869783"/>
                <a:gd name="connsiteX612" fmla="*/ 497223 w 579438"/>
                <a:gd name="connsiteY612" fmla="*/ 132142 h 869783"/>
                <a:gd name="connsiteX613" fmla="*/ 492186 w 579438"/>
                <a:gd name="connsiteY613" fmla="*/ 148860 h 869783"/>
                <a:gd name="connsiteX614" fmla="*/ 480432 w 579438"/>
                <a:gd name="connsiteY614" fmla="*/ 183968 h 869783"/>
                <a:gd name="connsiteX615" fmla="*/ 475395 w 579438"/>
                <a:gd name="connsiteY615" fmla="*/ 222419 h 869783"/>
                <a:gd name="connsiteX616" fmla="*/ 473716 w 579438"/>
                <a:gd name="connsiteY616" fmla="*/ 232450 h 869783"/>
                <a:gd name="connsiteX617" fmla="*/ 473716 w 579438"/>
                <a:gd name="connsiteY617" fmla="*/ 242481 h 869783"/>
                <a:gd name="connsiteX618" fmla="*/ 473716 w 579438"/>
                <a:gd name="connsiteY618" fmla="*/ 260870 h 869783"/>
                <a:gd name="connsiteX619" fmla="*/ 480432 w 579438"/>
                <a:gd name="connsiteY619" fmla="*/ 297650 h 869783"/>
                <a:gd name="connsiteX620" fmla="*/ 490507 w 579438"/>
                <a:gd name="connsiteY620" fmla="*/ 331085 h 869783"/>
                <a:gd name="connsiteX621" fmla="*/ 505619 w 579438"/>
                <a:gd name="connsiteY621" fmla="*/ 357834 h 869783"/>
                <a:gd name="connsiteX622" fmla="*/ 534163 w 579438"/>
                <a:gd name="connsiteY622" fmla="*/ 396285 h 869783"/>
                <a:gd name="connsiteX623" fmla="*/ 541846 w 579438"/>
                <a:gd name="connsiteY623" fmla="*/ 403283 h 869783"/>
                <a:gd name="connsiteX624" fmla="*/ 532484 w 579438"/>
                <a:gd name="connsiteY624" fmla="*/ 397957 h 869783"/>
                <a:gd name="connsiteX625" fmla="*/ 500581 w 579438"/>
                <a:gd name="connsiteY625" fmla="*/ 361178 h 869783"/>
                <a:gd name="connsiteX626" fmla="*/ 483790 w 579438"/>
                <a:gd name="connsiteY626" fmla="*/ 334429 h 869783"/>
                <a:gd name="connsiteX627" fmla="*/ 475395 w 579438"/>
                <a:gd name="connsiteY627" fmla="*/ 317711 h 869783"/>
                <a:gd name="connsiteX628" fmla="*/ 470358 w 579438"/>
                <a:gd name="connsiteY628" fmla="*/ 299321 h 869783"/>
                <a:gd name="connsiteX629" fmla="*/ 463641 w 579438"/>
                <a:gd name="connsiteY629" fmla="*/ 260870 h 869783"/>
                <a:gd name="connsiteX630" fmla="*/ 463641 w 579438"/>
                <a:gd name="connsiteY630" fmla="*/ 240809 h 869783"/>
                <a:gd name="connsiteX631" fmla="*/ 463641 w 579438"/>
                <a:gd name="connsiteY631" fmla="*/ 230778 h 869783"/>
                <a:gd name="connsiteX632" fmla="*/ 463641 w 579438"/>
                <a:gd name="connsiteY632" fmla="*/ 220747 h 869783"/>
                <a:gd name="connsiteX633" fmla="*/ 470358 w 579438"/>
                <a:gd name="connsiteY633" fmla="*/ 182296 h 869783"/>
                <a:gd name="connsiteX634" fmla="*/ 482111 w 579438"/>
                <a:gd name="connsiteY634" fmla="*/ 145517 h 869783"/>
                <a:gd name="connsiteX635" fmla="*/ 488828 w 579438"/>
                <a:gd name="connsiteY635" fmla="*/ 128799 h 869783"/>
                <a:gd name="connsiteX636" fmla="*/ 497223 w 579438"/>
                <a:gd name="connsiteY636" fmla="*/ 112081 h 869783"/>
                <a:gd name="connsiteX637" fmla="*/ 503940 w 579438"/>
                <a:gd name="connsiteY637" fmla="*/ 97035 h 869783"/>
                <a:gd name="connsiteX638" fmla="*/ 512335 w 579438"/>
                <a:gd name="connsiteY638" fmla="*/ 83660 h 869783"/>
                <a:gd name="connsiteX639" fmla="*/ 527447 w 579438"/>
                <a:gd name="connsiteY639" fmla="*/ 60255 h 869783"/>
                <a:gd name="connsiteX640" fmla="*/ 539201 w 579438"/>
                <a:gd name="connsiteY640" fmla="*/ 43537 h 869783"/>
                <a:gd name="connsiteX641" fmla="*/ 549275 w 579438"/>
                <a:gd name="connsiteY641" fmla="*/ 30163 h 869783"/>
                <a:gd name="connsiteX642" fmla="*/ 579438 w 579438"/>
                <a:gd name="connsiteY642" fmla="*/ 0 h 869783"/>
                <a:gd name="connsiteX643" fmla="*/ 569364 w 579438"/>
                <a:gd name="connsiteY643" fmla="*/ 16714 h 869783"/>
                <a:gd name="connsiteX644" fmla="*/ 559289 w 579438"/>
                <a:gd name="connsiteY644" fmla="*/ 33428 h 869783"/>
                <a:gd name="connsiteX645" fmla="*/ 547535 w 579438"/>
                <a:gd name="connsiteY645" fmla="*/ 58500 h 869783"/>
                <a:gd name="connsiteX646" fmla="*/ 540819 w 579438"/>
                <a:gd name="connsiteY646" fmla="*/ 71871 h 869783"/>
                <a:gd name="connsiteX647" fmla="*/ 534103 w 579438"/>
                <a:gd name="connsiteY647" fmla="*/ 86914 h 869783"/>
                <a:gd name="connsiteX648" fmla="*/ 527386 w 579438"/>
                <a:gd name="connsiteY648" fmla="*/ 101957 h 869783"/>
                <a:gd name="connsiteX649" fmla="*/ 520670 w 579438"/>
                <a:gd name="connsiteY649" fmla="*/ 118671 h 869783"/>
                <a:gd name="connsiteX650" fmla="*/ 510595 w 579438"/>
                <a:gd name="connsiteY650" fmla="*/ 155442 h 869783"/>
                <a:gd name="connsiteX651" fmla="*/ 503879 w 579438"/>
                <a:gd name="connsiteY651" fmla="*/ 193885 h 869783"/>
                <a:gd name="connsiteX652" fmla="*/ 502200 w 579438"/>
                <a:gd name="connsiteY652" fmla="*/ 202242 h 869783"/>
                <a:gd name="connsiteX653" fmla="*/ 502200 w 579438"/>
                <a:gd name="connsiteY653" fmla="*/ 212271 h 869783"/>
                <a:gd name="connsiteX654" fmla="*/ 503879 w 579438"/>
                <a:gd name="connsiteY654" fmla="*/ 232328 h 869783"/>
                <a:gd name="connsiteX655" fmla="*/ 508916 w 579438"/>
                <a:gd name="connsiteY655" fmla="*/ 269099 h 869783"/>
                <a:gd name="connsiteX656" fmla="*/ 518991 w 579438"/>
                <a:gd name="connsiteY656" fmla="*/ 300856 h 869783"/>
                <a:gd name="connsiteX657" fmla="*/ 534103 w 579438"/>
                <a:gd name="connsiteY657" fmla="*/ 329270 h 869783"/>
                <a:gd name="connsiteX658" fmla="*/ 562647 w 579438"/>
                <a:gd name="connsiteY658" fmla="*/ 366042 h 869783"/>
                <a:gd name="connsiteX659" fmla="*/ 576080 w 579438"/>
                <a:gd name="connsiteY659" fmla="*/ 379413 h 869783"/>
                <a:gd name="connsiteX660" fmla="*/ 572722 w 579438"/>
                <a:gd name="connsiteY660" fmla="*/ 376070 h 869783"/>
                <a:gd name="connsiteX661" fmla="*/ 562647 w 579438"/>
                <a:gd name="connsiteY661" fmla="*/ 367713 h 869783"/>
                <a:gd name="connsiteX662" fmla="*/ 529065 w 579438"/>
                <a:gd name="connsiteY662" fmla="*/ 332613 h 869783"/>
                <a:gd name="connsiteX663" fmla="*/ 512274 w 579438"/>
                <a:gd name="connsiteY663" fmla="*/ 304199 h 869783"/>
                <a:gd name="connsiteX664" fmla="*/ 505558 w 579438"/>
                <a:gd name="connsiteY664" fmla="*/ 289156 h 869783"/>
                <a:gd name="connsiteX665" fmla="*/ 498842 w 579438"/>
                <a:gd name="connsiteY665" fmla="*/ 270770 h 869783"/>
                <a:gd name="connsiteX666" fmla="*/ 492125 w 579438"/>
                <a:gd name="connsiteY666" fmla="*/ 232328 h 869783"/>
                <a:gd name="connsiteX667" fmla="*/ 492125 w 579438"/>
                <a:gd name="connsiteY667" fmla="*/ 212271 h 869783"/>
                <a:gd name="connsiteX668" fmla="*/ 492125 w 579438"/>
                <a:gd name="connsiteY668" fmla="*/ 202242 h 869783"/>
                <a:gd name="connsiteX669" fmla="*/ 492125 w 579438"/>
                <a:gd name="connsiteY669" fmla="*/ 192214 h 869783"/>
                <a:gd name="connsiteX670" fmla="*/ 498842 w 579438"/>
                <a:gd name="connsiteY670" fmla="*/ 152099 h 869783"/>
                <a:gd name="connsiteX671" fmla="*/ 510595 w 579438"/>
                <a:gd name="connsiteY671" fmla="*/ 115328 h 869783"/>
                <a:gd name="connsiteX672" fmla="*/ 518991 w 579438"/>
                <a:gd name="connsiteY672" fmla="*/ 98614 h 869783"/>
                <a:gd name="connsiteX673" fmla="*/ 525707 w 579438"/>
                <a:gd name="connsiteY673" fmla="*/ 83571 h 869783"/>
                <a:gd name="connsiteX674" fmla="*/ 534103 w 579438"/>
                <a:gd name="connsiteY674" fmla="*/ 68528 h 869783"/>
                <a:gd name="connsiteX675" fmla="*/ 540819 w 579438"/>
                <a:gd name="connsiteY675" fmla="*/ 55157 h 869783"/>
                <a:gd name="connsiteX676" fmla="*/ 555931 w 579438"/>
                <a:gd name="connsiteY676" fmla="*/ 31757 h 869783"/>
                <a:gd name="connsiteX677" fmla="*/ 567685 w 579438"/>
                <a:gd name="connsiteY677" fmla="*/ 15043 h 869783"/>
                <a:gd name="connsiteX678" fmla="*/ 579438 w 579438"/>
                <a:gd name="connsiteY678" fmla="*/ 0 h 86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</a:cxnLst>
              <a:rect l="l" t="t" r="r" b="b"/>
              <a:pathLst>
                <a:path w="579438" h="869783">
                  <a:moveTo>
                    <a:pt x="135446" y="809684"/>
                  </a:moveTo>
                  <a:lnTo>
                    <a:pt x="137838" y="811045"/>
                  </a:lnTo>
                  <a:cubicBezTo>
                    <a:pt x="139517" y="814388"/>
                    <a:pt x="141196" y="814388"/>
                    <a:pt x="141196" y="814388"/>
                  </a:cubicBezTo>
                  <a:cubicBezTo>
                    <a:pt x="141196" y="814388"/>
                    <a:pt x="139937" y="813552"/>
                    <a:pt x="137628" y="811672"/>
                  </a:cubicBezTo>
                  <a:close/>
                  <a:moveTo>
                    <a:pt x="222759" y="722371"/>
                  </a:moveTo>
                  <a:lnTo>
                    <a:pt x="225151" y="723732"/>
                  </a:lnTo>
                  <a:cubicBezTo>
                    <a:pt x="226830" y="725403"/>
                    <a:pt x="228509" y="727075"/>
                    <a:pt x="228509" y="727075"/>
                  </a:cubicBezTo>
                  <a:cubicBezTo>
                    <a:pt x="228509" y="727075"/>
                    <a:pt x="227250" y="726239"/>
                    <a:pt x="224941" y="724358"/>
                  </a:cubicBezTo>
                  <a:close/>
                  <a:moveTo>
                    <a:pt x="311075" y="635493"/>
                  </a:moveTo>
                  <a:lnTo>
                    <a:pt x="312378" y="636420"/>
                  </a:lnTo>
                  <a:cubicBezTo>
                    <a:pt x="314055" y="638092"/>
                    <a:pt x="315733" y="639763"/>
                    <a:pt x="315733" y="639763"/>
                  </a:cubicBezTo>
                  <a:cubicBezTo>
                    <a:pt x="315733" y="639763"/>
                    <a:pt x="314475" y="638510"/>
                    <a:pt x="312168" y="636420"/>
                  </a:cubicBezTo>
                  <a:close/>
                  <a:moveTo>
                    <a:pt x="85725" y="493713"/>
                  </a:moveTo>
                  <a:cubicBezTo>
                    <a:pt x="85725" y="493713"/>
                    <a:pt x="82428" y="500399"/>
                    <a:pt x="75834" y="510427"/>
                  </a:cubicBezTo>
                  <a:cubicBezTo>
                    <a:pt x="72537" y="515442"/>
                    <a:pt x="69240" y="520456"/>
                    <a:pt x="65943" y="527142"/>
                  </a:cubicBezTo>
                  <a:cubicBezTo>
                    <a:pt x="62645" y="535499"/>
                    <a:pt x="57700" y="542184"/>
                    <a:pt x="52754" y="552213"/>
                  </a:cubicBezTo>
                  <a:cubicBezTo>
                    <a:pt x="51106" y="555556"/>
                    <a:pt x="49457" y="560570"/>
                    <a:pt x="46160" y="565584"/>
                  </a:cubicBezTo>
                  <a:cubicBezTo>
                    <a:pt x="44511" y="570599"/>
                    <a:pt x="42863" y="575613"/>
                    <a:pt x="39566" y="580627"/>
                  </a:cubicBezTo>
                  <a:cubicBezTo>
                    <a:pt x="37917" y="585641"/>
                    <a:pt x="36269" y="590656"/>
                    <a:pt x="32971" y="595670"/>
                  </a:cubicBezTo>
                  <a:cubicBezTo>
                    <a:pt x="31323" y="602356"/>
                    <a:pt x="29674" y="607370"/>
                    <a:pt x="28026" y="612384"/>
                  </a:cubicBezTo>
                  <a:cubicBezTo>
                    <a:pt x="23080" y="624084"/>
                    <a:pt x="19783" y="637456"/>
                    <a:pt x="16486" y="649155"/>
                  </a:cubicBezTo>
                  <a:cubicBezTo>
                    <a:pt x="14837" y="660855"/>
                    <a:pt x="11540" y="674227"/>
                    <a:pt x="11540" y="687598"/>
                  </a:cubicBezTo>
                  <a:cubicBezTo>
                    <a:pt x="9892" y="697627"/>
                    <a:pt x="9892" y="697627"/>
                    <a:pt x="9892" y="697627"/>
                  </a:cubicBezTo>
                  <a:cubicBezTo>
                    <a:pt x="9892" y="705984"/>
                    <a:pt x="9892" y="705984"/>
                    <a:pt x="9892" y="705984"/>
                  </a:cubicBezTo>
                  <a:cubicBezTo>
                    <a:pt x="9892" y="712670"/>
                    <a:pt x="9892" y="719355"/>
                    <a:pt x="9892" y="726041"/>
                  </a:cubicBezTo>
                  <a:cubicBezTo>
                    <a:pt x="11540" y="737741"/>
                    <a:pt x="13189" y="751112"/>
                    <a:pt x="16486" y="762812"/>
                  </a:cubicBezTo>
                  <a:cubicBezTo>
                    <a:pt x="18134" y="774512"/>
                    <a:pt x="23080" y="784541"/>
                    <a:pt x="26377" y="794569"/>
                  </a:cubicBezTo>
                  <a:cubicBezTo>
                    <a:pt x="31323" y="806269"/>
                    <a:pt x="36269" y="814626"/>
                    <a:pt x="41214" y="822983"/>
                  </a:cubicBezTo>
                  <a:cubicBezTo>
                    <a:pt x="51106" y="839698"/>
                    <a:pt x="60997" y="853069"/>
                    <a:pt x="69240" y="859755"/>
                  </a:cubicBezTo>
                  <a:lnTo>
                    <a:pt x="79131" y="869783"/>
                  </a:lnTo>
                  <a:lnTo>
                    <a:pt x="67591" y="861426"/>
                  </a:lnTo>
                  <a:cubicBezTo>
                    <a:pt x="59348" y="854740"/>
                    <a:pt x="47808" y="843041"/>
                    <a:pt x="36269" y="826326"/>
                  </a:cubicBezTo>
                  <a:cubicBezTo>
                    <a:pt x="29674" y="817969"/>
                    <a:pt x="24729" y="809612"/>
                    <a:pt x="19783" y="799584"/>
                  </a:cubicBezTo>
                  <a:cubicBezTo>
                    <a:pt x="16486" y="792898"/>
                    <a:pt x="14837" y="787884"/>
                    <a:pt x="13189" y="782869"/>
                  </a:cubicBezTo>
                  <a:cubicBezTo>
                    <a:pt x="9892" y="776184"/>
                    <a:pt x="8243" y="771169"/>
                    <a:pt x="6594" y="764484"/>
                  </a:cubicBezTo>
                  <a:cubicBezTo>
                    <a:pt x="3297" y="752784"/>
                    <a:pt x="1649" y="739412"/>
                    <a:pt x="0" y="726041"/>
                  </a:cubicBezTo>
                  <a:cubicBezTo>
                    <a:pt x="0" y="719355"/>
                    <a:pt x="0" y="712670"/>
                    <a:pt x="0" y="705984"/>
                  </a:cubicBezTo>
                  <a:cubicBezTo>
                    <a:pt x="0" y="695955"/>
                    <a:pt x="0" y="695955"/>
                    <a:pt x="0" y="695955"/>
                  </a:cubicBezTo>
                  <a:cubicBezTo>
                    <a:pt x="0" y="685927"/>
                    <a:pt x="0" y="685927"/>
                    <a:pt x="0" y="685927"/>
                  </a:cubicBezTo>
                  <a:cubicBezTo>
                    <a:pt x="1649" y="672555"/>
                    <a:pt x="4946" y="659184"/>
                    <a:pt x="6594" y="647484"/>
                  </a:cubicBezTo>
                  <a:cubicBezTo>
                    <a:pt x="9892" y="634113"/>
                    <a:pt x="14837" y="622413"/>
                    <a:pt x="18134" y="610713"/>
                  </a:cubicBezTo>
                  <a:cubicBezTo>
                    <a:pt x="19783" y="604027"/>
                    <a:pt x="23080" y="599013"/>
                    <a:pt x="24729" y="592327"/>
                  </a:cubicBezTo>
                  <a:cubicBezTo>
                    <a:pt x="28026" y="587313"/>
                    <a:pt x="29674" y="582299"/>
                    <a:pt x="32971" y="577284"/>
                  </a:cubicBezTo>
                  <a:cubicBezTo>
                    <a:pt x="34620" y="572270"/>
                    <a:pt x="37917" y="567256"/>
                    <a:pt x="39566" y="562241"/>
                  </a:cubicBezTo>
                  <a:cubicBezTo>
                    <a:pt x="42863" y="557227"/>
                    <a:pt x="46160" y="552213"/>
                    <a:pt x="47808" y="548870"/>
                  </a:cubicBezTo>
                  <a:cubicBezTo>
                    <a:pt x="52754" y="540513"/>
                    <a:pt x="57700" y="532156"/>
                    <a:pt x="62645" y="525470"/>
                  </a:cubicBezTo>
                  <a:cubicBezTo>
                    <a:pt x="65943" y="518784"/>
                    <a:pt x="70888" y="513770"/>
                    <a:pt x="74185" y="508756"/>
                  </a:cubicBezTo>
                  <a:cubicBezTo>
                    <a:pt x="80780" y="498727"/>
                    <a:pt x="85725" y="493713"/>
                    <a:pt x="85725" y="493713"/>
                  </a:cubicBezTo>
                  <a:close/>
                  <a:moveTo>
                    <a:pt x="455659" y="491170"/>
                  </a:moveTo>
                  <a:lnTo>
                    <a:pt x="457017" y="491956"/>
                  </a:lnTo>
                  <a:cubicBezTo>
                    <a:pt x="458665" y="495300"/>
                    <a:pt x="460314" y="495300"/>
                    <a:pt x="460314" y="495300"/>
                  </a:cubicBezTo>
                  <a:close/>
                  <a:moveTo>
                    <a:pt x="114300" y="465138"/>
                  </a:moveTo>
                  <a:cubicBezTo>
                    <a:pt x="114300" y="465138"/>
                    <a:pt x="111003" y="470153"/>
                    <a:pt x="104409" y="480184"/>
                  </a:cubicBezTo>
                  <a:cubicBezTo>
                    <a:pt x="102760" y="485199"/>
                    <a:pt x="99463" y="491887"/>
                    <a:pt x="94518" y="498574"/>
                  </a:cubicBezTo>
                  <a:cubicBezTo>
                    <a:pt x="91220" y="505261"/>
                    <a:pt x="86275" y="513620"/>
                    <a:pt x="82978" y="521979"/>
                  </a:cubicBezTo>
                  <a:cubicBezTo>
                    <a:pt x="79681" y="526994"/>
                    <a:pt x="78032" y="532010"/>
                    <a:pt x="76383" y="537025"/>
                  </a:cubicBezTo>
                  <a:cubicBezTo>
                    <a:pt x="73086" y="540369"/>
                    <a:pt x="71438" y="545384"/>
                    <a:pt x="69789" y="550400"/>
                  </a:cubicBezTo>
                  <a:cubicBezTo>
                    <a:pt x="66492" y="557087"/>
                    <a:pt x="64844" y="562102"/>
                    <a:pt x="63195" y="567117"/>
                  </a:cubicBezTo>
                  <a:cubicBezTo>
                    <a:pt x="61546" y="572133"/>
                    <a:pt x="58249" y="578820"/>
                    <a:pt x="56601" y="583835"/>
                  </a:cubicBezTo>
                  <a:cubicBezTo>
                    <a:pt x="53304" y="595538"/>
                    <a:pt x="50006" y="607240"/>
                    <a:pt x="46709" y="620615"/>
                  </a:cubicBezTo>
                  <a:cubicBezTo>
                    <a:pt x="43412" y="632317"/>
                    <a:pt x="41764" y="645692"/>
                    <a:pt x="40115" y="657394"/>
                  </a:cubicBezTo>
                  <a:cubicBezTo>
                    <a:pt x="40115" y="667425"/>
                    <a:pt x="40115" y="667425"/>
                    <a:pt x="40115" y="667425"/>
                  </a:cubicBezTo>
                  <a:cubicBezTo>
                    <a:pt x="40115" y="677456"/>
                    <a:pt x="40115" y="677456"/>
                    <a:pt x="40115" y="677456"/>
                  </a:cubicBezTo>
                  <a:cubicBezTo>
                    <a:pt x="38467" y="684143"/>
                    <a:pt x="40115" y="690830"/>
                    <a:pt x="40115" y="695845"/>
                  </a:cubicBezTo>
                  <a:cubicBezTo>
                    <a:pt x="40115" y="709220"/>
                    <a:pt x="41764" y="720922"/>
                    <a:pt x="45061" y="732625"/>
                  </a:cubicBezTo>
                  <a:cubicBezTo>
                    <a:pt x="48358" y="744327"/>
                    <a:pt x="51655" y="756030"/>
                    <a:pt x="56601" y="766061"/>
                  </a:cubicBezTo>
                  <a:cubicBezTo>
                    <a:pt x="59898" y="776091"/>
                    <a:pt x="64844" y="786122"/>
                    <a:pt x="69789" y="794481"/>
                  </a:cubicBezTo>
                  <a:cubicBezTo>
                    <a:pt x="79681" y="811199"/>
                    <a:pt x="91220" y="822902"/>
                    <a:pt x="99463" y="831261"/>
                  </a:cubicBezTo>
                  <a:cubicBezTo>
                    <a:pt x="106057" y="839620"/>
                    <a:pt x="112652" y="842963"/>
                    <a:pt x="112652" y="842963"/>
                  </a:cubicBezTo>
                  <a:cubicBezTo>
                    <a:pt x="112652" y="842963"/>
                    <a:pt x="111003" y="842963"/>
                    <a:pt x="107706" y="841291"/>
                  </a:cubicBezTo>
                  <a:cubicBezTo>
                    <a:pt x="106057" y="839620"/>
                    <a:pt x="101112" y="836276"/>
                    <a:pt x="97815" y="832932"/>
                  </a:cubicBezTo>
                  <a:cubicBezTo>
                    <a:pt x="89572" y="826245"/>
                    <a:pt x="76383" y="814543"/>
                    <a:pt x="64844" y="797825"/>
                  </a:cubicBezTo>
                  <a:cubicBezTo>
                    <a:pt x="59898" y="789466"/>
                    <a:pt x="53304" y="779435"/>
                    <a:pt x="48358" y="769404"/>
                  </a:cubicBezTo>
                  <a:cubicBezTo>
                    <a:pt x="46709" y="764389"/>
                    <a:pt x="43412" y="759374"/>
                    <a:pt x="41764" y="752686"/>
                  </a:cubicBezTo>
                  <a:cubicBezTo>
                    <a:pt x="40115" y="747671"/>
                    <a:pt x="36818" y="740984"/>
                    <a:pt x="36818" y="735968"/>
                  </a:cubicBezTo>
                  <a:cubicBezTo>
                    <a:pt x="31872" y="724266"/>
                    <a:pt x="30224" y="710892"/>
                    <a:pt x="28575" y="697517"/>
                  </a:cubicBezTo>
                  <a:cubicBezTo>
                    <a:pt x="28575" y="690830"/>
                    <a:pt x="28575" y="684143"/>
                    <a:pt x="28575" y="677456"/>
                  </a:cubicBezTo>
                  <a:cubicBezTo>
                    <a:pt x="28575" y="667425"/>
                    <a:pt x="28575" y="667425"/>
                    <a:pt x="28575" y="667425"/>
                  </a:cubicBezTo>
                  <a:cubicBezTo>
                    <a:pt x="30224" y="657394"/>
                    <a:pt x="30224" y="657394"/>
                    <a:pt x="30224" y="657394"/>
                  </a:cubicBezTo>
                  <a:cubicBezTo>
                    <a:pt x="30224" y="644020"/>
                    <a:pt x="33521" y="630646"/>
                    <a:pt x="36818" y="617271"/>
                  </a:cubicBezTo>
                  <a:cubicBezTo>
                    <a:pt x="40115" y="605569"/>
                    <a:pt x="43412" y="592194"/>
                    <a:pt x="48358" y="580492"/>
                  </a:cubicBezTo>
                  <a:cubicBezTo>
                    <a:pt x="50006" y="575476"/>
                    <a:pt x="51655" y="568789"/>
                    <a:pt x="54952" y="563774"/>
                  </a:cubicBezTo>
                  <a:cubicBezTo>
                    <a:pt x="56601" y="558758"/>
                    <a:pt x="59898" y="552071"/>
                    <a:pt x="61546" y="547056"/>
                  </a:cubicBezTo>
                  <a:cubicBezTo>
                    <a:pt x="64844" y="542041"/>
                    <a:pt x="66492" y="537025"/>
                    <a:pt x="69789" y="533682"/>
                  </a:cubicBezTo>
                  <a:cubicBezTo>
                    <a:pt x="71438" y="528666"/>
                    <a:pt x="74735" y="523651"/>
                    <a:pt x="76383" y="520307"/>
                  </a:cubicBezTo>
                  <a:cubicBezTo>
                    <a:pt x="81329" y="510277"/>
                    <a:pt x="87923" y="503589"/>
                    <a:pt x="91220" y="496902"/>
                  </a:cubicBezTo>
                  <a:cubicBezTo>
                    <a:pt x="96166" y="490215"/>
                    <a:pt x="99463" y="483528"/>
                    <a:pt x="102760" y="480184"/>
                  </a:cubicBezTo>
                  <a:cubicBezTo>
                    <a:pt x="111003" y="470153"/>
                    <a:pt x="114300" y="465138"/>
                    <a:pt x="114300" y="465138"/>
                  </a:cubicBezTo>
                  <a:close/>
                  <a:moveTo>
                    <a:pt x="142875" y="436563"/>
                  </a:moveTo>
                  <a:cubicBezTo>
                    <a:pt x="142875" y="436563"/>
                    <a:pt x="139517" y="441578"/>
                    <a:pt x="134480" y="451609"/>
                  </a:cubicBezTo>
                  <a:cubicBezTo>
                    <a:pt x="131122" y="456624"/>
                    <a:pt x="127763" y="461640"/>
                    <a:pt x="124405" y="469999"/>
                  </a:cubicBezTo>
                  <a:cubicBezTo>
                    <a:pt x="119368" y="476686"/>
                    <a:pt x="116010" y="485045"/>
                    <a:pt x="110972" y="493404"/>
                  </a:cubicBezTo>
                  <a:cubicBezTo>
                    <a:pt x="109293" y="498419"/>
                    <a:pt x="105935" y="501763"/>
                    <a:pt x="104256" y="506778"/>
                  </a:cubicBezTo>
                  <a:cubicBezTo>
                    <a:pt x="102577" y="511794"/>
                    <a:pt x="99219" y="516809"/>
                    <a:pt x="97540" y="521825"/>
                  </a:cubicBezTo>
                  <a:cubicBezTo>
                    <a:pt x="95861" y="526840"/>
                    <a:pt x="92502" y="531855"/>
                    <a:pt x="90823" y="538542"/>
                  </a:cubicBezTo>
                  <a:cubicBezTo>
                    <a:pt x="89144" y="543558"/>
                    <a:pt x="85786" y="548573"/>
                    <a:pt x="84107" y="555260"/>
                  </a:cubicBezTo>
                  <a:cubicBezTo>
                    <a:pt x="80749" y="566963"/>
                    <a:pt x="77390" y="578665"/>
                    <a:pt x="74032" y="590368"/>
                  </a:cubicBezTo>
                  <a:cubicBezTo>
                    <a:pt x="72353" y="603742"/>
                    <a:pt x="68995" y="615445"/>
                    <a:pt x="68995" y="628819"/>
                  </a:cubicBezTo>
                  <a:cubicBezTo>
                    <a:pt x="67316" y="638850"/>
                    <a:pt x="67316" y="638850"/>
                    <a:pt x="67316" y="638850"/>
                  </a:cubicBezTo>
                  <a:cubicBezTo>
                    <a:pt x="67316" y="648881"/>
                    <a:pt x="67316" y="648881"/>
                    <a:pt x="67316" y="648881"/>
                  </a:cubicBezTo>
                  <a:cubicBezTo>
                    <a:pt x="67316" y="653896"/>
                    <a:pt x="67316" y="660583"/>
                    <a:pt x="67316" y="667270"/>
                  </a:cubicBezTo>
                  <a:cubicBezTo>
                    <a:pt x="68995" y="680645"/>
                    <a:pt x="70674" y="692347"/>
                    <a:pt x="74032" y="704050"/>
                  </a:cubicBezTo>
                  <a:cubicBezTo>
                    <a:pt x="75711" y="715752"/>
                    <a:pt x="79070" y="727455"/>
                    <a:pt x="84107" y="737486"/>
                  </a:cubicBezTo>
                  <a:cubicBezTo>
                    <a:pt x="89144" y="747516"/>
                    <a:pt x="94181" y="755875"/>
                    <a:pt x="99219" y="764234"/>
                  </a:cubicBezTo>
                  <a:cubicBezTo>
                    <a:pt x="109293" y="780952"/>
                    <a:pt x="119368" y="794327"/>
                    <a:pt x="127763" y="802686"/>
                  </a:cubicBezTo>
                  <a:lnTo>
                    <a:pt x="135446" y="809684"/>
                  </a:lnTo>
                  <a:lnTo>
                    <a:pt x="126084" y="804357"/>
                  </a:lnTo>
                  <a:cubicBezTo>
                    <a:pt x="117689" y="795998"/>
                    <a:pt x="105935" y="784296"/>
                    <a:pt x="94181" y="767578"/>
                  </a:cubicBezTo>
                  <a:cubicBezTo>
                    <a:pt x="87465" y="760891"/>
                    <a:pt x="82428" y="750860"/>
                    <a:pt x="77390" y="740829"/>
                  </a:cubicBezTo>
                  <a:cubicBezTo>
                    <a:pt x="74032" y="735814"/>
                    <a:pt x="72353" y="729127"/>
                    <a:pt x="68995" y="724111"/>
                  </a:cubicBezTo>
                  <a:cubicBezTo>
                    <a:pt x="67316" y="719096"/>
                    <a:pt x="65637" y="712409"/>
                    <a:pt x="63958" y="705722"/>
                  </a:cubicBezTo>
                  <a:cubicBezTo>
                    <a:pt x="60600" y="694019"/>
                    <a:pt x="58920" y="680645"/>
                    <a:pt x="57241" y="667270"/>
                  </a:cubicBezTo>
                  <a:cubicBezTo>
                    <a:pt x="57241" y="662255"/>
                    <a:pt x="55562" y="655568"/>
                    <a:pt x="55562" y="648881"/>
                  </a:cubicBezTo>
                  <a:cubicBezTo>
                    <a:pt x="57241" y="637178"/>
                    <a:pt x="57241" y="637178"/>
                    <a:pt x="57241" y="637178"/>
                  </a:cubicBezTo>
                  <a:cubicBezTo>
                    <a:pt x="57241" y="627147"/>
                    <a:pt x="57241" y="627147"/>
                    <a:pt x="57241" y="627147"/>
                  </a:cubicBezTo>
                  <a:cubicBezTo>
                    <a:pt x="58920" y="613773"/>
                    <a:pt x="60600" y="602071"/>
                    <a:pt x="63958" y="588696"/>
                  </a:cubicBezTo>
                  <a:cubicBezTo>
                    <a:pt x="67316" y="575322"/>
                    <a:pt x="70674" y="563619"/>
                    <a:pt x="75711" y="551917"/>
                  </a:cubicBezTo>
                  <a:cubicBezTo>
                    <a:pt x="77390" y="545230"/>
                    <a:pt x="80749" y="540214"/>
                    <a:pt x="82428" y="535199"/>
                  </a:cubicBezTo>
                  <a:cubicBezTo>
                    <a:pt x="85786" y="528512"/>
                    <a:pt x="87465" y="523496"/>
                    <a:pt x="90823" y="518481"/>
                  </a:cubicBezTo>
                  <a:cubicBezTo>
                    <a:pt x="92502" y="513466"/>
                    <a:pt x="95861" y="508450"/>
                    <a:pt x="97540" y="503435"/>
                  </a:cubicBezTo>
                  <a:cubicBezTo>
                    <a:pt x="100898" y="498419"/>
                    <a:pt x="102577" y="495076"/>
                    <a:pt x="105935" y="490060"/>
                  </a:cubicBezTo>
                  <a:cubicBezTo>
                    <a:pt x="110972" y="481701"/>
                    <a:pt x="116010" y="473342"/>
                    <a:pt x="121047" y="466655"/>
                  </a:cubicBezTo>
                  <a:cubicBezTo>
                    <a:pt x="124405" y="459968"/>
                    <a:pt x="129442" y="454953"/>
                    <a:pt x="132801" y="449937"/>
                  </a:cubicBezTo>
                  <a:cubicBezTo>
                    <a:pt x="139517" y="441578"/>
                    <a:pt x="142875" y="436563"/>
                    <a:pt x="142875" y="436563"/>
                  </a:cubicBezTo>
                  <a:close/>
                  <a:moveTo>
                    <a:pt x="173038" y="406400"/>
                  </a:moveTo>
                  <a:cubicBezTo>
                    <a:pt x="173038" y="406400"/>
                    <a:pt x="169680" y="413086"/>
                    <a:pt x="162964" y="423114"/>
                  </a:cubicBezTo>
                  <a:cubicBezTo>
                    <a:pt x="159605" y="428128"/>
                    <a:pt x="156247" y="433143"/>
                    <a:pt x="152889" y="439828"/>
                  </a:cubicBezTo>
                  <a:cubicBezTo>
                    <a:pt x="149531" y="448185"/>
                    <a:pt x="144494" y="454871"/>
                    <a:pt x="141135" y="464900"/>
                  </a:cubicBezTo>
                  <a:cubicBezTo>
                    <a:pt x="137777" y="468243"/>
                    <a:pt x="136098" y="473257"/>
                    <a:pt x="132740" y="478271"/>
                  </a:cubicBezTo>
                  <a:cubicBezTo>
                    <a:pt x="131061" y="483285"/>
                    <a:pt x="129382" y="488300"/>
                    <a:pt x="126024" y="493314"/>
                  </a:cubicBezTo>
                  <a:cubicBezTo>
                    <a:pt x="124344" y="498328"/>
                    <a:pt x="122665" y="503343"/>
                    <a:pt x="120986" y="508357"/>
                  </a:cubicBezTo>
                  <a:cubicBezTo>
                    <a:pt x="117628" y="515043"/>
                    <a:pt x="115949" y="520057"/>
                    <a:pt x="114270" y="525071"/>
                  </a:cubicBezTo>
                  <a:cubicBezTo>
                    <a:pt x="109233" y="536771"/>
                    <a:pt x="105874" y="550143"/>
                    <a:pt x="104195" y="561842"/>
                  </a:cubicBezTo>
                  <a:cubicBezTo>
                    <a:pt x="100837" y="573542"/>
                    <a:pt x="99158" y="586914"/>
                    <a:pt x="97479" y="600285"/>
                  </a:cubicBezTo>
                  <a:cubicBezTo>
                    <a:pt x="95800" y="608642"/>
                    <a:pt x="95800" y="608642"/>
                    <a:pt x="95800" y="608642"/>
                  </a:cubicBezTo>
                  <a:cubicBezTo>
                    <a:pt x="95800" y="618671"/>
                    <a:pt x="95800" y="618671"/>
                    <a:pt x="95800" y="618671"/>
                  </a:cubicBezTo>
                  <a:cubicBezTo>
                    <a:pt x="95800" y="625357"/>
                    <a:pt x="95800" y="632042"/>
                    <a:pt x="97479" y="638728"/>
                  </a:cubicBezTo>
                  <a:cubicBezTo>
                    <a:pt x="97479" y="650428"/>
                    <a:pt x="99158" y="663799"/>
                    <a:pt x="102516" y="675499"/>
                  </a:cubicBezTo>
                  <a:cubicBezTo>
                    <a:pt x="105874" y="687199"/>
                    <a:pt x="109233" y="697228"/>
                    <a:pt x="112591" y="707256"/>
                  </a:cubicBezTo>
                  <a:cubicBezTo>
                    <a:pt x="117628" y="718956"/>
                    <a:pt x="122665" y="727313"/>
                    <a:pt x="127703" y="735670"/>
                  </a:cubicBezTo>
                  <a:cubicBezTo>
                    <a:pt x="137777" y="752385"/>
                    <a:pt x="149531" y="764085"/>
                    <a:pt x="156247" y="772442"/>
                  </a:cubicBezTo>
                  <a:cubicBezTo>
                    <a:pt x="164643" y="780799"/>
                    <a:pt x="169680" y="785813"/>
                    <a:pt x="169680" y="785813"/>
                  </a:cubicBezTo>
                  <a:cubicBezTo>
                    <a:pt x="169680" y="785813"/>
                    <a:pt x="168001" y="784142"/>
                    <a:pt x="166322" y="782470"/>
                  </a:cubicBezTo>
                  <a:cubicBezTo>
                    <a:pt x="162964" y="780799"/>
                    <a:pt x="159605" y="779127"/>
                    <a:pt x="156247" y="774113"/>
                  </a:cubicBezTo>
                  <a:cubicBezTo>
                    <a:pt x="146173" y="767427"/>
                    <a:pt x="134419" y="755728"/>
                    <a:pt x="122665" y="739013"/>
                  </a:cubicBezTo>
                  <a:cubicBezTo>
                    <a:pt x="115949" y="730656"/>
                    <a:pt x="110912" y="722299"/>
                    <a:pt x="105874" y="710599"/>
                  </a:cubicBezTo>
                  <a:cubicBezTo>
                    <a:pt x="102516" y="705585"/>
                    <a:pt x="100837" y="700571"/>
                    <a:pt x="99158" y="695556"/>
                  </a:cubicBezTo>
                  <a:cubicBezTo>
                    <a:pt x="97479" y="688871"/>
                    <a:pt x="94121" y="683856"/>
                    <a:pt x="92442" y="677171"/>
                  </a:cubicBezTo>
                  <a:cubicBezTo>
                    <a:pt x="89083" y="665471"/>
                    <a:pt x="87404" y="652099"/>
                    <a:pt x="85725" y="638728"/>
                  </a:cubicBezTo>
                  <a:cubicBezTo>
                    <a:pt x="85725" y="632042"/>
                    <a:pt x="85725" y="625357"/>
                    <a:pt x="85725" y="618671"/>
                  </a:cubicBezTo>
                  <a:cubicBezTo>
                    <a:pt x="85725" y="608642"/>
                    <a:pt x="85725" y="608642"/>
                    <a:pt x="85725" y="608642"/>
                  </a:cubicBezTo>
                  <a:cubicBezTo>
                    <a:pt x="85725" y="598614"/>
                    <a:pt x="85725" y="598614"/>
                    <a:pt x="85725" y="598614"/>
                  </a:cubicBezTo>
                  <a:cubicBezTo>
                    <a:pt x="87404" y="585242"/>
                    <a:pt x="90763" y="571871"/>
                    <a:pt x="92442" y="558500"/>
                  </a:cubicBezTo>
                  <a:cubicBezTo>
                    <a:pt x="95800" y="546800"/>
                    <a:pt x="100837" y="533428"/>
                    <a:pt x="104195" y="521728"/>
                  </a:cubicBezTo>
                  <a:cubicBezTo>
                    <a:pt x="107553" y="516714"/>
                    <a:pt x="109233" y="511700"/>
                    <a:pt x="112591" y="505014"/>
                  </a:cubicBezTo>
                  <a:cubicBezTo>
                    <a:pt x="114270" y="500000"/>
                    <a:pt x="115949" y="494986"/>
                    <a:pt x="119307" y="489971"/>
                  </a:cubicBezTo>
                  <a:cubicBezTo>
                    <a:pt x="122665" y="484957"/>
                    <a:pt x="124344" y="479942"/>
                    <a:pt x="127703" y="474928"/>
                  </a:cubicBezTo>
                  <a:cubicBezTo>
                    <a:pt x="129382" y="469914"/>
                    <a:pt x="132740" y="464900"/>
                    <a:pt x="134419" y="461557"/>
                  </a:cubicBezTo>
                  <a:cubicBezTo>
                    <a:pt x="139456" y="453200"/>
                    <a:pt x="144494" y="444843"/>
                    <a:pt x="149531" y="438157"/>
                  </a:cubicBezTo>
                  <a:cubicBezTo>
                    <a:pt x="154568" y="431471"/>
                    <a:pt x="157926" y="426457"/>
                    <a:pt x="161285" y="421443"/>
                  </a:cubicBezTo>
                  <a:cubicBezTo>
                    <a:pt x="168001" y="411414"/>
                    <a:pt x="173038" y="406400"/>
                    <a:pt x="173038" y="406400"/>
                  </a:cubicBezTo>
                  <a:close/>
                  <a:moveTo>
                    <a:pt x="541846" y="403283"/>
                  </a:moveTo>
                  <a:lnTo>
                    <a:pt x="544238" y="404644"/>
                  </a:lnTo>
                  <a:cubicBezTo>
                    <a:pt x="545917" y="406316"/>
                    <a:pt x="547596" y="407988"/>
                    <a:pt x="547596" y="407988"/>
                  </a:cubicBezTo>
                  <a:cubicBezTo>
                    <a:pt x="547596" y="407988"/>
                    <a:pt x="546337" y="407152"/>
                    <a:pt x="544028" y="405271"/>
                  </a:cubicBezTo>
                  <a:close/>
                  <a:moveTo>
                    <a:pt x="201613" y="377825"/>
                  </a:moveTo>
                  <a:cubicBezTo>
                    <a:pt x="201613" y="377825"/>
                    <a:pt x="198255" y="382840"/>
                    <a:pt x="193218" y="392871"/>
                  </a:cubicBezTo>
                  <a:cubicBezTo>
                    <a:pt x="189860" y="397886"/>
                    <a:pt x="186501" y="404574"/>
                    <a:pt x="181464" y="411261"/>
                  </a:cubicBezTo>
                  <a:cubicBezTo>
                    <a:pt x="178106" y="417948"/>
                    <a:pt x="173069" y="426307"/>
                    <a:pt x="169710" y="434666"/>
                  </a:cubicBezTo>
                  <a:cubicBezTo>
                    <a:pt x="168031" y="439681"/>
                    <a:pt x="164673" y="444697"/>
                    <a:pt x="162994" y="448040"/>
                  </a:cubicBezTo>
                  <a:cubicBezTo>
                    <a:pt x="161315" y="453056"/>
                    <a:pt x="157957" y="458071"/>
                    <a:pt x="156278" y="463086"/>
                  </a:cubicBezTo>
                  <a:cubicBezTo>
                    <a:pt x="152919" y="468102"/>
                    <a:pt x="151240" y="474789"/>
                    <a:pt x="149561" y="479804"/>
                  </a:cubicBezTo>
                  <a:cubicBezTo>
                    <a:pt x="147882" y="484820"/>
                    <a:pt x="144524" y="491507"/>
                    <a:pt x="142845" y="496522"/>
                  </a:cubicBezTo>
                  <a:cubicBezTo>
                    <a:pt x="139487" y="508225"/>
                    <a:pt x="136128" y="519927"/>
                    <a:pt x="132770" y="533302"/>
                  </a:cubicBezTo>
                  <a:cubicBezTo>
                    <a:pt x="129412" y="545004"/>
                    <a:pt x="127733" y="558379"/>
                    <a:pt x="126054" y="570081"/>
                  </a:cubicBezTo>
                  <a:cubicBezTo>
                    <a:pt x="126054" y="580112"/>
                    <a:pt x="126054" y="580112"/>
                    <a:pt x="126054" y="580112"/>
                  </a:cubicBezTo>
                  <a:cubicBezTo>
                    <a:pt x="126054" y="590143"/>
                    <a:pt x="126054" y="590143"/>
                    <a:pt x="126054" y="590143"/>
                  </a:cubicBezTo>
                  <a:cubicBezTo>
                    <a:pt x="124375" y="596830"/>
                    <a:pt x="126054" y="603517"/>
                    <a:pt x="126054" y="608532"/>
                  </a:cubicBezTo>
                  <a:cubicBezTo>
                    <a:pt x="127733" y="621907"/>
                    <a:pt x="127733" y="633609"/>
                    <a:pt x="131091" y="645312"/>
                  </a:cubicBezTo>
                  <a:cubicBezTo>
                    <a:pt x="134449" y="657014"/>
                    <a:pt x="137808" y="668717"/>
                    <a:pt x="142845" y="678748"/>
                  </a:cubicBezTo>
                  <a:cubicBezTo>
                    <a:pt x="146203" y="688778"/>
                    <a:pt x="151240" y="698809"/>
                    <a:pt x="156278" y="707168"/>
                  </a:cubicBezTo>
                  <a:cubicBezTo>
                    <a:pt x="168031" y="723886"/>
                    <a:pt x="178106" y="735589"/>
                    <a:pt x="186501" y="743948"/>
                  </a:cubicBezTo>
                  <a:cubicBezTo>
                    <a:pt x="194897" y="752307"/>
                    <a:pt x="199934" y="755650"/>
                    <a:pt x="199934" y="755650"/>
                  </a:cubicBezTo>
                  <a:cubicBezTo>
                    <a:pt x="199934" y="755650"/>
                    <a:pt x="198255" y="755650"/>
                    <a:pt x="194897" y="753978"/>
                  </a:cubicBezTo>
                  <a:cubicBezTo>
                    <a:pt x="193218" y="752307"/>
                    <a:pt x="189860" y="748963"/>
                    <a:pt x="184822" y="745619"/>
                  </a:cubicBezTo>
                  <a:cubicBezTo>
                    <a:pt x="176427" y="737260"/>
                    <a:pt x="162994" y="727230"/>
                    <a:pt x="151240" y="710512"/>
                  </a:cubicBezTo>
                  <a:cubicBezTo>
                    <a:pt x="146203" y="702153"/>
                    <a:pt x="139487" y="692122"/>
                    <a:pt x="134449" y="682091"/>
                  </a:cubicBezTo>
                  <a:cubicBezTo>
                    <a:pt x="132770" y="677076"/>
                    <a:pt x="129412" y="672061"/>
                    <a:pt x="127733" y="665373"/>
                  </a:cubicBezTo>
                  <a:cubicBezTo>
                    <a:pt x="126054" y="660358"/>
                    <a:pt x="124375" y="653671"/>
                    <a:pt x="122696" y="648655"/>
                  </a:cubicBezTo>
                  <a:cubicBezTo>
                    <a:pt x="119338" y="635281"/>
                    <a:pt x="115979" y="623579"/>
                    <a:pt x="115979" y="610204"/>
                  </a:cubicBezTo>
                  <a:cubicBezTo>
                    <a:pt x="114300" y="603517"/>
                    <a:pt x="114300" y="596830"/>
                    <a:pt x="114300" y="590143"/>
                  </a:cubicBezTo>
                  <a:cubicBezTo>
                    <a:pt x="114300" y="580112"/>
                    <a:pt x="114300" y="580112"/>
                    <a:pt x="114300" y="580112"/>
                  </a:cubicBezTo>
                  <a:cubicBezTo>
                    <a:pt x="115979" y="570081"/>
                    <a:pt x="115979" y="570081"/>
                    <a:pt x="115979" y="570081"/>
                  </a:cubicBezTo>
                  <a:cubicBezTo>
                    <a:pt x="115979" y="556707"/>
                    <a:pt x="119338" y="543333"/>
                    <a:pt x="122696" y="529958"/>
                  </a:cubicBezTo>
                  <a:cubicBezTo>
                    <a:pt x="126054" y="516584"/>
                    <a:pt x="129412" y="504881"/>
                    <a:pt x="134449" y="493179"/>
                  </a:cubicBezTo>
                  <a:cubicBezTo>
                    <a:pt x="136128" y="488163"/>
                    <a:pt x="137808" y="481476"/>
                    <a:pt x="141166" y="476461"/>
                  </a:cubicBezTo>
                  <a:cubicBezTo>
                    <a:pt x="142845" y="471445"/>
                    <a:pt x="146203" y="464758"/>
                    <a:pt x="147882" y="459743"/>
                  </a:cubicBezTo>
                  <a:cubicBezTo>
                    <a:pt x="151240" y="454727"/>
                    <a:pt x="152919" y="449712"/>
                    <a:pt x="156278" y="444697"/>
                  </a:cubicBezTo>
                  <a:cubicBezTo>
                    <a:pt x="159636" y="441353"/>
                    <a:pt x="161315" y="436338"/>
                    <a:pt x="164673" y="431322"/>
                  </a:cubicBezTo>
                  <a:cubicBezTo>
                    <a:pt x="168031" y="422963"/>
                    <a:pt x="174748" y="416276"/>
                    <a:pt x="178106" y="409589"/>
                  </a:cubicBezTo>
                  <a:cubicBezTo>
                    <a:pt x="183143" y="402902"/>
                    <a:pt x="186501" y="396215"/>
                    <a:pt x="191539" y="392871"/>
                  </a:cubicBezTo>
                  <a:cubicBezTo>
                    <a:pt x="198255" y="382840"/>
                    <a:pt x="201613" y="377825"/>
                    <a:pt x="201613" y="377825"/>
                  </a:cubicBezTo>
                  <a:close/>
                  <a:moveTo>
                    <a:pt x="230188" y="349250"/>
                  </a:moveTo>
                  <a:cubicBezTo>
                    <a:pt x="230188" y="349250"/>
                    <a:pt x="226830" y="354265"/>
                    <a:pt x="221793" y="364296"/>
                  </a:cubicBezTo>
                  <a:cubicBezTo>
                    <a:pt x="218435" y="369311"/>
                    <a:pt x="215076" y="374327"/>
                    <a:pt x="211718" y="382686"/>
                  </a:cubicBezTo>
                  <a:cubicBezTo>
                    <a:pt x="206681" y="389373"/>
                    <a:pt x="203323" y="397732"/>
                    <a:pt x="198285" y="406091"/>
                  </a:cubicBezTo>
                  <a:cubicBezTo>
                    <a:pt x="196606" y="411106"/>
                    <a:pt x="194927" y="414450"/>
                    <a:pt x="191569" y="419465"/>
                  </a:cubicBezTo>
                  <a:cubicBezTo>
                    <a:pt x="189890" y="424481"/>
                    <a:pt x="188211" y="429496"/>
                    <a:pt x="184853" y="434511"/>
                  </a:cubicBezTo>
                  <a:cubicBezTo>
                    <a:pt x="183174" y="439527"/>
                    <a:pt x="179815" y="444542"/>
                    <a:pt x="178136" y="451229"/>
                  </a:cubicBezTo>
                  <a:cubicBezTo>
                    <a:pt x="176457" y="456245"/>
                    <a:pt x="174778" y="461260"/>
                    <a:pt x="173099" y="467947"/>
                  </a:cubicBezTo>
                  <a:cubicBezTo>
                    <a:pt x="168062" y="479650"/>
                    <a:pt x="164703" y="491352"/>
                    <a:pt x="161345" y="503055"/>
                  </a:cubicBezTo>
                  <a:cubicBezTo>
                    <a:pt x="159666" y="516429"/>
                    <a:pt x="156308" y="528132"/>
                    <a:pt x="156308" y="541506"/>
                  </a:cubicBezTo>
                  <a:cubicBezTo>
                    <a:pt x="154629" y="551537"/>
                    <a:pt x="154629" y="551537"/>
                    <a:pt x="154629" y="551537"/>
                  </a:cubicBezTo>
                  <a:cubicBezTo>
                    <a:pt x="154629" y="559896"/>
                    <a:pt x="154629" y="559896"/>
                    <a:pt x="154629" y="559896"/>
                  </a:cubicBezTo>
                  <a:cubicBezTo>
                    <a:pt x="154629" y="566583"/>
                    <a:pt x="154629" y="573270"/>
                    <a:pt x="154629" y="579957"/>
                  </a:cubicBezTo>
                  <a:cubicBezTo>
                    <a:pt x="156308" y="591660"/>
                    <a:pt x="157987" y="605034"/>
                    <a:pt x="161345" y="616737"/>
                  </a:cubicBezTo>
                  <a:cubicBezTo>
                    <a:pt x="163024" y="628439"/>
                    <a:pt x="166383" y="640142"/>
                    <a:pt x="171420" y="650173"/>
                  </a:cubicBezTo>
                  <a:cubicBezTo>
                    <a:pt x="176457" y="660203"/>
                    <a:pt x="181494" y="668562"/>
                    <a:pt x="186532" y="676921"/>
                  </a:cubicBezTo>
                  <a:cubicBezTo>
                    <a:pt x="196606" y="693639"/>
                    <a:pt x="206681" y="707014"/>
                    <a:pt x="215076" y="715373"/>
                  </a:cubicBezTo>
                  <a:lnTo>
                    <a:pt x="222759" y="722371"/>
                  </a:lnTo>
                  <a:lnTo>
                    <a:pt x="213397" y="717044"/>
                  </a:lnTo>
                  <a:cubicBezTo>
                    <a:pt x="205002" y="708685"/>
                    <a:pt x="193248" y="696983"/>
                    <a:pt x="181494" y="680265"/>
                  </a:cubicBezTo>
                  <a:cubicBezTo>
                    <a:pt x="174778" y="673578"/>
                    <a:pt x="169741" y="663547"/>
                    <a:pt x="164703" y="653516"/>
                  </a:cubicBezTo>
                  <a:cubicBezTo>
                    <a:pt x="161345" y="648501"/>
                    <a:pt x="159666" y="641814"/>
                    <a:pt x="156308" y="636798"/>
                  </a:cubicBezTo>
                  <a:cubicBezTo>
                    <a:pt x="154629" y="631783"/>
                    <a:pt x="152950" y="625096"/>
                    <a:pt x="151271" y="618409"/>
                  </a:cubicBezTo>
                  <a:cubicBezTo>
                    <a:pt x="147913" y="606706"/>
                    <a:pt x="146233" y="593332"/>
                    <a:pt x="144554" y="579957"/>
                  </a:cubicBezTo>
                  <a:cubicBezTo>
                    <a:pt x="144554" y="573270"/>
                    <a:pt x="142875" y="566583"/>
                    <a:pt x="144554" y="559896"/>
                  </a:cubicBezTo>
                  <a:cubicBezTo>
                    <a:pt x="144554" y="549865"/>
                    <a:pt x="144554" y="549865"/>
                    <a:pt x="144554" y="549865"/>
                  </a:cubicBezTo>
                  <a:cubicBezTo>
                    <a:pt x="144554" y="539834"/>
                    <a:pt x="144554" y="539834"/>
                    <a:pt x="144554" y="539834"/>
                  </a:cubicBezTo>
                  <a:cubicBezTo>
                    <a:pt x="146233" y="526460"/>
                    <a:pt x="147913" y="513086"/>
                    <a:pt x="151271" y="501383"/>
                  </a:cubicBezTo>
                  <a:cubicBezTo>
                    <a:pt x="154629" y="488009"/>
                    <a:pt x="157987" y="476306"/>
                    <a:pt x="163024" y="464604"/>
                  </a:cubicBezTo>
                  <a:cubicBezTo>
                    <a:pt x="164703" y="457916"/>
                    <a:pt x="168062" y="452901"/>
                    <a:pt x="169741" y="446214"/>
                  </a:cubicBezTo>
                  <a:cubicBezTo>
                    <a:pt x="173099" y="441198"/>
                    <a:pt x="174778" y="436183"/>
                    <a:pt x="178136" y="431168"/>
                  </a:cubicBezTo>
                  <a:cubicBezTo>
                    <a:pt x="179815" y="426152"/>
                    <a:pt x="183174" y="421137"/>
                    <a:pt x="184853" y="416122"/>
                  </a:cubicBezTo>
                  <a:cubicBezTo>
                    <a:pt x="188211" y="411106"/>
                    <a:pt x="189890" y="407763"/>
                    <a:pt x="193248" y="402747"/>
                  </a:cubicBezTo>
                  <a:cubicBezTo>
                    <a:pt x="198285" y="394388"/>
                    <a:pt x="203323" y="386029"/>
                    <a:pt x="208360" y="379342"/>
                  </a:cubicBezTo>
                  <a:cubicBezTo>
                    <a:pt x="211718" y="372655"/>
                    <a:pt x="216755" y="367640"/>
                    <a:pt x="220114" y="362624"/>
                  </a:cubicBezTo>
                  <a:cubicBezTo>
                    <a:pt x="226830" y="354265"/>
                    <a:pt x="230188" y="349250"/>
                    <a:pt x="230188" y="349250"/>
                  </a:cubicBezTo>
                  <a:close/>
                  <a:moveTo>
                    <a:pt x="260350" y="319088"/>
                  </a:moveTo>
                  <a:cubicBezTo>
                    <a:pt x="260350" y="319088"/>
                    <a:pt x="256992" y="325774"/>
                    <a:pt x="250276" y="335802"/>
                  </a:cubicBezTo>
                  <a:cubicBezTo>
                    <a:pt x="246917" y="339145"/>
                    <a:pt x="243559" y="345831"/>
                    <a:pt x="240201" y="352516"/>
                  </a:cubicBezTo>
                  <a:cubicBezTo>
                    <a:pt x="236843" y="360874"/>
                    <a:pt x="231806" y="367559"/>
                    <a:pt x="228447" y="377588"/>
                  </a:cubicBezTo>
                  <a:cubicBezTo>
                    <a:pt x="225089" y="380931"/>
                    <a:pt x="223410" y="385945"/>
                    <a:pt x="221731" y="390959"/>
                  </a:cubicBezTo>
                  <a:cubicBezTo>
                    <a:pt x="218373" y="395973"/>
                    <a:pt x="216694" y="400988"/>
                    <a:pt x="215015" y="406002"/>
                  </a:cubicBezTo>
                  <a:cubicBezTo>
                    <a:pt x="211656" y="411016"/>
                    <a:pt x="209977" y="416030"/>
                    <a:pt x="208298" y="421045"/>
                  </a:cubicBezTo>
                  <a:cubicBezTo>
                    <a:pt x="204940" y="426059"/>
                    <a:pt x="203261" y="432745"/>
                    <a:pt x="201582" y="437759"/>
                  </a:cubicBezTo>
                  <a:cubicBezTo>
                    <a:pt x="196545" y="449459"/>
                    <a:pt x="193186" y="461159"/>
                    <a:pt x="191507" y="474530"/>
                  </a:cubicBezTo>
                  <a:cubicBezTo>
                    <a:pt x="188149" y="486230"/>
                    <a:pt x="186470" y="499602"/>
                    <a:pt x="184791" y="512973"/>
                  </a:cubicBezTo>
                  <a:cubicBezTo>
                    <a:pt x="184791" y="521330"/>
                    <a:pt x="184791" y="521330"/>
                    <a:pt x="184791" y="521330"/>
                  </a:cubicBezTo>
                  <a:cubicBezTo>
                    <a:pt x="183112" y="531359"/>
                    <a:pt x="183112" y="531359"/>
                    <a:pt x="183112" y="531359"/>
                  </a:cubicBezTo>
                  <a:cubicBezTo>
                    <a:pt x="183112" y="538045"/>
                    <a:pt x="183112" y="544730"/>
                    <a:pt x="184791" y="551416"/>
                  </a:cubicBezTo>
                  <a:cubicBezTo>
                    <a:pt x="184791" y="563116"/>
                    <a:pt x="186470" y="576487"/>
                    <a:pt x="189828" y="588187"/>
                  </a:cubicBezTo>
                  <a:cubicBezTo>
                    <a:pt x="193186" y="599887"/>
                    <a:pt x="196545" y="609916"/>
                    <a:pt x="201582" y="619944"/>
                  </a:cubicBezTo>
                  <a:cubicBezTo>
                    <a:pt x="204940" y="629973"/>
                    <a:pt x="209977" y="640001"/>
                    <a:pt x="215015" y="648358"/>
                  </a:cubicBezTo>
                  <a:cubicBezTo>
                    <a:pt x="225089" y="665073"/>
                    <a:pt x="236843" y="676773"/>
                    <a:pt x="243559" y="685130"/>
                  </a:cubicBezTo>
                  <a:cubicBezTo>
                    <a:pt x="251955" y="693487"/>
                    <a:pt x="256992" y="698501"/>
                    <a:pt x="256992" y="698501"/>
                  </a:cubicBezTo>
                  <a:cubicBezTo>
                    <a:pt x="256992" y="698501"/>
                    <a:pt x="256992" y="696830"/>
                    <a:pt x="253634" y="695158"/>
                  </a:cubicBezTo>
                  <a:cubicBezTo>
                    <a:pt x="251955" y="693487"/>
                    <a:pt x="246917" y="690144"/>
                    <a:pt x="243559" y="686801"/>
                  </a:cubicBezTo>
                  <a:cubicBezTo>
                    <a:pt x="233485" y="680115"/>
                    <a:pt x="221731" y="668416"/>
                    <a:pt x="209977" y="651701"/>
                  </a:cubicBezTo>
                  <a:cubicBezTo>
                    <a:pt x="204940" y="643344"/>
                    <a:pt x="198224" y="634987"/>
                    <a:pt x="193186" y="623287"/>
                  </a:cubicBezTo>
                  <a:cubicBezTo>
                    <a:pt x="189828" y="618273"/>
                    <a:pt x="188149" y="613259"/>
                    <a:pt x="186470" y="608244"/>
                  </a:cubicBezTo>
                  <a:cubicBezTo>
                    <a:pt x="184791" y="601559"/>
                    <a:pt x="181433" y="596544"/>
                    <a:pt x="179754" y="589859"/>
                  </a:cubicBezTo>
                  <a:cubicBezTo>
                    <a:pt x="176395" y="578159"/>
                    <a:pt x="174716" y="564787"/>
                    <a:pt x="173037" y="551416"/>
                  </a:cubicBezTo>
                  <a:cubicBezTo>
                    <a:pt x="173037" y="544730"/>
                    <a:pt x="173037" y="538045"/>
                    <a:pt x="173037" y="531359"/>
                  </a:cubicBezTo>
                  <a:cubicBezTo>
                    <a:pt x="173037" y="521330"/>
                    <a:pt x="173037" y="521330"/>
                    <a:pt x="173037" y="521330"/>
                  </a:cubicBezTo>
                  <a:cubicBezTo>
                    <a:pt x="173037" y="511302"/>
                    <a:pt x="173037" y="511302"/>
                    <a:pt x="173037" y="511302"/>
                  </a:cubicBezTo>
                  <a:cubicBezTo>
                    <a:pt x="174716" y="497930"/>
                    <a:pt x="178075" y="484559"/>
                    <a:pt x="181433" y="471187"/>
                  </a:cubicBezTo>
                  <a:cubicBezTo>
                    <a:pt x="183112" y="459487"/>
                    <a:pt x="188149" y="446116"/>
                    <a:pt x="191507" y="434416"/>
                  </a:cubicBezTo>
                  <a:cubicBezTo>
                    <a:pt x="194865" y="429402"/>
                    <a:pt x="196545" y="422716"/>
                    <a:pt x="199903" y="417702"/>
                  </a:cubicBezTo>
                  <a:cubicBezTo>
                    <a:pt x="201582" y="412688"/>
                    <a:pt x="203261" y="407673"/>
                    <a:pt x="206619" y="402659"/>
                  </a:cubicBezTo>
                  <a:cubicBezTo>
                    <a:pt x="209977" y="397645"/>
                    <a:pt x="211656" y="392631"/>
                    <a:pt x="215015" y="387616"/>
                  </a:cubicBezTo>
                  <a:cubicBezTo>
                    <a:pt x="216694" y="382602"/>
                    <a:pt x="220052" y="377588"/>
                    <a:pt x="221731" y="374245"/>
                  </a:cubicBezTo>
                  <a:cubicBezTo>
                    <a:pt x="226768" y="364216"/>
                    <a:pt x="231806" y="357531"/>
                    <a:pt x="236843" y="350845"/>
                  </a:cubicBezTo>
                  <a:cubicBezTo>
                    <a:pt x="241880" y="344159"/>
                    <a:pt x="245238" y="339145"/>
                    <a:pt x="248597" y="334131"/>
                  </a:cubicBezTo>
                  <a:cubicBezTo>
                    <a:pt x="255313" y="324102"/>
                    <a:pt x="260350" y="319088"/>
                    <a:pt x="260350" y="319088"/>
                  </a:cubicBezTo>
                  <a:close/>
                  <a:moveTo>
                    <a:pt x="288925" y="290513"/>
                  </a:moveTo>
                  <a:cubicBezTo>
                    <a:pt x="288925" y="290513"/>
                    <a:pt x="285567" y="295528"/>
                    <a:pt x="280530" y="305559"/>
                  </a:cubicBezTo>
                  <a:cubicBezTo>
                    <a:pt x="277172" y="310574"/>
                    <a:pt x="273813" y="317262"/>
                    <a:pt x="268776" y="323949"/>
                  </a:cubicBezTo>
                  <a:cubicBezTo>
                    <a:pt x="265418" y="330636"/>
                    <a:pt x="262060" y="338995"/>
                    <a:pt x="257022" y="347354"/>
                  </a:cubicBezTo>
                  <a:cubicBezTo>
                    <a:pt x="255343" y="352369"/>
                    <a:pt x="251985" y="357385"/>
                    <a:pt x="250306" y="360728"/>
                  </a:cubicBezTo>
                  <a:cubicBezTo>
                    <a:pt x="248627" y="365744"/>
                    <a:pt x="245269" y="370759"/>
                    <a:pt x="243590" y="375774"/>
                  </a:cubicBezTo>
                  <a:cubicBezTo>
                    <a:pt x="240231" y="380790"/>
                    <a:pt x="238552" y="387477"/>
                    <a:pt x="236873" y="392492"/>
                  </a:cubicBezTo>
                  <a:cubicBezTo>
                    <a:pt x="235194" y="397508"/>
                    <a:pt x="231836" y="402523"/>
                    <a:pt x="230157" y="409210"/>
                  </a:cubicBezTo>
                  <a:cubicBezTo>
                    <a:pt x="226799" y="420913"/>
                    <a:pt x="223440" y="432615"/>
                    <a:pt x="220082" y="444318"/>
                  </a:cubicBezTo>
                  <a:cubicBezTo>
                    <a:pt x="216724" y="457692"/>
                    <a:pt x="215045" y="471066"/>
                    <a:pt x="213366" y="482769"/>
                  </a:cubicBezTo>
                  <a:cubicBezTo>
                    <a:pt x="213366" y="492800"/>
                    <a:pt x="213366" y="492800"/>
                    <a:pt x="213366" y="492800"/>
                  </a:cubicBezTo>
                  <a:cubicBezTo>
                    <a:pt x="213366" y="502831"/>
                    <a:pt x="213366" y="502831"/>
                    <a:pt x="213366" y="502831"/>
                  </a:cubicBezTo>
                  <a:cubicBezTo>
                    <a:pt x="213366" y="509518"/>
                    <a:pt x="213366" y="514533"/>
                    <a:pt x="213366" y="521220"/>
                  </a:cubicBezTo>
                  <a:cubicBezTo>
                    <a:pt x="215045" y="534595"/>
                    <a:pt x="215045" y="546297"/>
                    <a:pt x="218403" y="558000"/>
                  </a:cubicBezTo>
                  <a:cubicBezTo>
                    <a:pt x="221761" y="569702"/>
                    <a:pt x="225120" y="581405"/>
                    <a:pt x="230157" y="591436"/>
                  </a:cubicBezTo>
                  <a:cubicBezTo>
                    <a:pt x="233515" y="601466"/>
                    <a:pt x="238552" y="611497"/>
                    <a:pt x="243590" y="619856"/>
                  </a:cubicBezTo>
                  <a:cubicBezTo>
                    <a:pt x="255343" y="636574"/>
                    <a:pt x="265418" y="648277"/>
                    <a:pt x="273813" y="656636"/>
                  </a:cubicBezTo>
                  <a:cubicBezTo>
                    <a:pt x="282209" y="664995"/>
                    <a:pt x="287246" y="668338"/>
                    <a:pt x="287246" y="668338"/>
                  </a:cubicBezTo>
                  <a:cubicBezTo>
                    <a:pt x="287246" y="668338"/>
                    <a:pt x="285567" y="668338"/>
                    <a:pt x="282209" y="666666"/>
                  </a:cubicBezTo>
                  <a:cubicBezTo>
                    <a:pt x="280530" y="664995"/>
                    <a:pt x="277172" y="661651"/>
                    <a:pt x="272134" y="658307"/>
                  </a:cubicBezTo>
                  <a:cubicBezTo>
                    <a:pt x="263739" y="649948"/>
                    <a:pt x="250306" y="638246"/>
                    <a:pt x="238552" y="623200"/>
                  </a:cubicBezTo>
                  <a:cubicBezTo>
                    <a:pt x="233515" y="614841"/>
                    <a:pt x="226799" y="604810"/>
                    <a:pt x="221761" y="594779"/>
                  </a:cubicBezTo>
                  <a:cubicBezTo>
                    <a:pt x="220082" y="589764"/>
                    <a:pt x="218403" y="584749"/>
                    <a:pt x="215045" y="578061"/>
                  </a:cubicBezTo>
                  <a:cubicBezTo>
                    <a:pt x="213366" y="573046"/>
                    <a:pt x="211687" y="566359"/>
                    <a:pt x="210008" y="561343"/>
                  </a:cubicBezTo>
                  <a:cubicBezTo>
                    <a:pt x="206650" y="547969"/>
                    <a:pt x="203291" y="536267"/>
                    <a:pt x="203291" y="522892"/>
                  </a:cubicBezTo>
                  <a:cubicBezTo>
                    <a:pt x="201612" y="516205"/>
                    <a:pt x="201612" y="509518"/>
                    <a:pt x="201612" y="502831"/>
                  </a:cubicBezTo>
                  <a:cubicBezTo>
                    <a:pt x="201612" y="492800"/>
                    <a:pt x="201612" y="492800"/>
                    <a:pt x="201612" y="492800"/>
                  </a:cubicBezTo>
                  <a:cubicBezTo>
                    <a:pt x="203291" y="482769"/>
                    <a:pt x="203291" y="482769"/>
                    <a:pt x="203291" y="482769"/>
                  </a:cubicBezTo>
                  <a:cubicBezTo>
                    <a:pt x="204970" y="469395"/>
                    <a:pt x="206650" y="456020"/>
                    <a:pt x="210008" y="442646"/>
                  </a:cubicBezTo>
                  <a:cubicBezTo>
                    <a:pt x="213366" y="429272"/>
                    <a:pt x="216724" y="417569"/>
                    <a:pt x="221761" y="405867"/>
                  </a:cubicBezTo>
                  <a:cubicBezTo>
                    <a:pt x="223440" y="399179"/>
                    <a:pt x="226799" y="394164"/>
                    <a:pt x="228478" y="389149"/>
                  </a:cubicBezTo>
                  <a:cubicBezTo>
                    <a:pt x="230157" y="382461"/>
                    <a:pt x="233515" y="377446"/>
                    <a:pt x="235194" y="372431"/>
                  </a:cubicBezTo>
                  <a:cubicBezTo>
                    <a:pt x="238552" y="367415"/>
                    <a:pt x="241911" y="362400"/>
                    <a:pt x="243590" y="357385"/>
                  </a:cubicBezTo>
                  <a:cubicBezTo>
                    <a:pt x="246948" y="354041"/>
                    <a:pt x="248627" y="349026"/>
                    <a:pt x="251985" y="344010"/>
                  </a:cubicBezTo>
                  <a:cubicBezTo>
                    <a:pt x="257022" y="335651"/>
                    <a:pt x="262060" y="328964"/>
                    <a:pt x="265418" y="322277"/>
                  </a:cubicBezTo>
                  <a:cubicBezTo>
                    <a:pt x="270455" y="315590"/>
                    <a:pt x="275492" y="308903"/>
                    <a:pt x="278851" y="303887"/>
                  </a:cubicBezTo>
                  <a:cubicBezTo>
                    <a:pt x="285567" y="295528"/>
                    <a:pt x="288925" y="290513"/>
                    <a:pt x="288925" y="290513"/>
                  </a:cubicBezTo>
                  <a:close/>
                  <a:moveTo>
                    <a:pt x="319087" y="260350"/>
                  </a:moveTo>
                  <a:cubicBezTo>
                    <a:pt x="319087" y="260350"/>
                    <a:pt x="315733" y="267036"/>
                    <a:pt x="309023" y="277064"/>
                  </a:cubicBezTo>
                  <a:cubicBezTo>
                    <a:pt x="305668" y="282078"/>
                    <a:pt x="302314" y="287093"/>
                    <a:pt x="298959" y="295450"/>
                  </a:cubicBezTo>
                  <a:cubicBezTo>
                    <a:pt x="295604" y="302136"/>
                    <a:pt x="290572" y="308821"/>
                    <a:pt x="285540" y="318850"/>
                  </a:cubicBezTo>
                  <a:cubicBezTo>
                    <a:pt x="283863" y="322193"/>
                    <a:pt x="282185" y="327207"/>
                    <a:pt x="278831" y="332221"/>
                  </a:cubicBezTo>
                  <a:cubicBezTo>
                    <a:pt x="277153" y="337235"/>
                    <a:pt x="275476" y="342250"/>
                    <a:pt x="272121" y="347264"/>
                  </a:cubicBezTo>
                  <a:cubicBezTo>
                    <a:pt x="270444" y="352278"/>
                    <a:pt x="268766" y="357292"/>
                    <a:pt x="265412" y="362307"/>
                  </a:cubicBezTo>
                  <a:cubicBezTo>
                    <a:pt x="263734" y="368992"/>
                    <a:pt x="262057" y="374007"/>
                    <a:pt x="260380" y="380692"/>
                  </a:cubicBezTo>
                  <a:cubicBezTo>
                    <a:pt x="255348" y="390721"/>
                    <a:pt x="251993" y="404092"/>
                    <a:pt x="248638" y="415792"/>
                  </a:cubicBezTo>
                  <a:cubicBezTo>
                    <a:pt x="246961" y="429164"/>
                    <a:pt x="243606" y="440864"/>
                    <a:pt x="243606" y="454235"/>
                  </a:cubicBezTo>
                  <a:cubicBezTo>
                    <a:pt x="241929" y="464263"/>
                    <a:pt x="241929" y="464263"/>
                    <a:pt x="241929" y="464263"/>
                  </a:cubicBezTo>
                  <a:cubicBezTo>
                    <a:pt x="241929" y="472621"/>
                    <a:pt x="241929" y="472621"/>
                    <a:pt x="241929" y="472621"/>
                  </a:cubicBezTo>
                  <a:cubicBezTo>
                    <a:pt x="241929" y="479306"/>
                    <a:pt x="241929" y="485992"/>
                    <a:pt x="241929" y="492678"/>
                  </a:cubicBezTo>
                  <a:cubicBezTo>
                    <a:pt x="243606" y="504378"/>
                    <a:pt x="245283" y="517749"/>
                    <a:pt x="248638" y="529449"/>
                  </a:cubicBezTo>
                  <a:cubicBezTo>
                    <a:pt x="250316" y="541149"/>
                    <a:pt x="255348" y="551178"/>
                    <a:pt x="258702" y="562878"/>
                  </a:cubicBezTo>
                  <a:cubicBezTo>
                    <a:pt x="263734" y="572906"/>
                    <a:pt x="268766" y="581263"/>
                    <a:pt x="273799" y="589620"/>
                  </a:cubicBezTo>
                  <a:cubicBezTo>
                    <a:pt x="283863" y="606335"/>
                    <a:pt x="293927" y="619706"/>
                    <a:pt x="302314" y="628063"/>
                  </a:cubicBezTo>
                  <a:lnTo>
                    <a:pt x="311075" y="635493"/>
                  </a:lnTo>
                  <a:lnTo>
                    <a:pt x="300636" y="628063"/>
                  </a:lnTo>
                  <a:cubicBezTo>
                    <a:pt x="292250" y="621377"/>
                    <a:pt x="280508" y="609678"/>
                    <a:pt x="268766" y="592963"/>
                  </a:cubicBezTo>
                  <a:cubicBezTo>
                    <a:pt x="262057" y="584606"/>
                    <a:pt x="257025" y="576249"/>
                    <a:pt x="251993" y="566221"/>
                  </a:cubicBezTo>
                  <a:cubicBezTo>
                    <a:pt x="248638" y="561206"/>
                    <a:pt x="246961" y="554521"/>
                    <a:pt x="245283" y="549506"/>
                  </a:cubicBezTo>
                  <a:cubicBezTo>
                    <a:pt x="241929" y="542821"/>
                    <a:pt x="240251" y="537806"/>
                    <a:pt x="238574" y="531121"/>
                  </a:cubicBezTo>
                  <a:cubicBezTo>
                    <a:pt x="235219" y="519421"/>
                    <a:pt x="233542" y="506049"/>
                    <a:pt x="231865" y="492678"/>
                  </a:cubicBezTo>
                  <a:cubicBezTo>
                    <a:pt x="231865" y="485992"/>
                    <a:pt x="230187" y="479306"/>
                    <a:pt x="231865" y="472621"/>
                  </a:cubicBezTo>
                  <a:cubicBezTo>
                    <a:pt x="231865" y="462592"/>
                    <a:pt x="231865" y="462592"/>
                    <a:pt x="231865" y="462592"/>
                  </a:cubicBezTo>
                  <a:cubicBezTo>
                    <a:pt x="231865" y="452564"/>
                    <a:pt x="231865" y="452564"/>
                    <a:pt x="231865" y="452564"/>
                  </a:cubicBezTo>
                  <a:cubicBezTo>
                    <a:pt x="233542" y="439192"/>
                    <a:pt x="235219" y="425821"/>
                    <a:pt x="238574" y="414121"/>
                  </a:cubicBezTo>
                  <a:cubicBezTo>
                    <a:pt x="241929" y="400749"/>
                    <a:pt x="246961" y="389049"/>
                    <a:pt x="250316" y="377350"/>
                  </a:cubicBezTo>
                  <a:cubicBezTo>
                    <a:pt x="251993" y="370664"/>
                    <a:pt x="255348" y="365650"/>
                    <a:pt x="257025" y="358964"/>
                  </a:cubicBezTo>
                  <a:cubicBezTo>
                    <a:pt x="260380" y="353950"/>
                    <a:pt x="262057" y="348935"/>
                    <a:pt x="265412" y="343921"/>
                  </a:cubicBezTo>
                  <a:cubicBezTo>
                    <a:pt x="267089" y="338907"/>
                    <a:pt x="270444" y="333893"/>
                    <a:pt x="272121" y="328878"/>
                  </a:cubicBezTo>
                  <a:cubicBezTo>
                    <a:pt x="275476" y="323864"/>
                    <a:pt x="278831" y="320521"/>
                    <a:pt x="280508" y="315507"/>
                  </a:cubicBezTo>
                  <a:cubicBezTo>
                    <a:pt x="285540" y="307150"/>
                    <a:pt x="290572" y="298793"/>
                    <a:pt x="295604" y="292107"/>
                  </a:cubicBezTo>
                  <a:cubicBezTo>
                    <a:pt x="298959" y="285421"/>
                    <a:pt x="303991" y="280407"/>
                    <a:pt x="307346" y="275393"/>
                  </a:cubicBezTo>
                  <a:cubicBezTo>
                    <a:pt x="314055" y="267036"/>
                    <a:pt x="319087" y="260350"/>
                    <a:pt x="319087" y="260350"/>
                  </a:cubicBezTo>
                  <a:close/>
                  <a:moveTo>
                    <a:pt x="347663" y="231775"/>
                  </a:moveTo>
                  <a:cubicBezTo>
                    <a:pt x="347663" y="231775"/>
                    <a:pt x="344305" y="238462"/>
                    <a:pt x="337589" y="246821"/>
                  </a:cubicBezTo>
                  <a:cubicBezTo>
                    <a:pt x="335910" y="251836"/>
                    <a:pt x="330872" y="258524"/>
                    <a:pt x="327514" y="265211"/>
                  </a:cubicBezTo>
                  <a:cubicBezTo>
                    <a:pt x="324156" y="271898"/>
                    <a:pt x="319119" y="280257"/>
                    <a:pt x="315760" y="288616"/>
                  </a:cubicBezTo>
                  <a:cubicBezTo>
                    <a:pt x="312402" y="293631"/>
                    <a:pt x="310723" y="298647"/>
                    <a:pt x="309044" y="303662"/>
                  </a:cubicBezTo>
                  <a:cubicBezTo>
                    <a:pt x="305686" y="308677"/>
                    <a:pt x="304007" y="312021"/>
                    <a:pt x="302328" y="318708"/>
                  </a:cubicBezTo>
                  <a:cubicBezTo>
                    <a:pt x="298969" y="323723"/>
                    <a:pt x="297290" y="328739"/>
                    <a:pt x="295611" y="333754"/>
                  </a:cubicBezTo>
                  <a:cubicBezTo>
                    <a:pt x="292253" y="338770"/>
                    <a:pt x="290574" y="345457"/>
                    <a:pt x="288895" y="350472"/>
                  </a:cubicBezTo>
                  <a:cubicBezTo>
                    <a:pt x="285537" y="362175"/>
                    <a:pt x="282178" y="373877"/>
                    <a:pt x="278820" y="387252"/>
                  </a:cubicBezTo>
                  <a:cubicBezTo>
                    <a:pt x="275462" y="398954"/>
                    <a:pt x="273783" y="412328"/>
                    <a:pt x="272104" y="425703"/>
                  </a:cubicBezTo>
                  <a:cubicBezTo>
                    <a:pt x="272104" y="434062"/>
                    <a:pt x="272104" y="434062"/>
                    <a:pt x="272104" y="434062"/>
                  </a:cubicBezTo>
                  <a:cubicBezTo>
                    <a:pt x="270425" y="444092"/>
                    <a:pt x="270425" y="444092"/>
                    <a:pt x="270425" y="444092"/>
                  </a:cubicBezTo>
                  <a:cubicBezTo>
                    <a:pt x="270425" y="450780"/>
                    <a:pt x="272104" y="457467"/>
                    <a:pt x="272104" y="462482"/>
                  </a:cubicBezTo>
                  <a:cubicBezTo>
                    <a:pt x="272104" y="475857"/>
                    <a:pt x="273783" y="487559"/>
                    <a:pt x="277141" y="499262"/>
                  </a:cubicBezTo>
                  <a:cubicBezTo>
                    <a:pt x="280499" y="510964"/>
                    <a:pt x="283858" y="522667"/>
                    <a:pt x="288895" y="532698"/>
                  </a:cubicBezTo>
                  <a:cubicBezTo>
                    <a:pt x="292253" y="542728"/>
                    <a:pt x="297290" y="552759"/>
                    <a:pt x="302328" y="561118"/>
                  </a:cubicBezTo>
                  <a:cubicBezTo>
                    <a:pt x="312402" y="577836"/>
                    <a:pt x="324156" y="589539"/>
                    <a:pt x="332551" y="597898"/>
                  </a:cubicBezTo>
                  <a:cubicBezTo>
                    <a:pt x="339268" y="606257"/>
                    <a:pt x="345984" y="609600"/>
                    <a:pt x="345984" y="609600"/>
                  </a:cubicBezTo>
                  <a:cubicBezTo>
                    <a:pt x="345984" y="609600"/>
                    <a:pt x="344305" y="609600"/>
                    <a:pt x="340947" y="607928"/>
                  </a:cubicBezTo>
                  <a:cubicBezTo>
                    <a:pt x="339268" y="606257"/>
                    <a:pt x="334230" y="602913"/>
                    <a:pt x="330872" y="599569"/>
                  </a:cubicBezTo>
                  <a:cubicBezTo>
                    <a:pt x="320798" y="592882"/>
                    <a:pt x="309044" y="581180"/>
                    <a:pt x="297290" y="564462"/>
                  </a:cubicBezTo>
                  <a:cubicBezTo>
                    <a:pt x="292253" y="556103"/>
                    <a:pt x="285537" y="546072"/>
                    <a:pt x="280499" y="536041"/>
                  </a:cubicBezTo>
                  <a:cubicBezTo>
                    <a:pt x="278820" y="531026"/>
                    <a:pt x="275462" y="526011"/>
                    <a:pt x="273783" y="519323"/>
                  </a:cubicBezTo>
                  <a:cubicBezTo>
                    <a:pt x="272104" y="514308"/>
                    <a:pt x="268746" y="509293"/>
                    <a:pt x="267067" y="502605"/>
                  </a:cubicBezTo>
                  <a:cubicBezTo>
                    <a:pt x="263708" y="490903"/>
                    <a:pt x="262029" y="477528"/>
                    <a:pt x="260350" y="464154"/>
                  </a:cubicBezTo>
                  <a:cubicBezTo>
                    <a:pt x="260350" y="457467"/>
                    <a:pt x="260350" y="450780"/>
                    <a:pt x="260350" y="444092"/>
                  </a:cubicBezTo>
                  <a:cubicBezTo>
                    <a:pt x="260350" y="434062"/>
                    <a:pt x="260350" y="434062"/>
                    <a:pt x="260350" y="434062"/>
                  </a:cubicBezTo>
                  <a:cubicBezTo>
                    <a:pt x="262029" y="424031"/>
                    <a:pt x="262029" y="424031"/>
                    <a:pt x="262029" y="424031"/>
                  </a:cubicBezTo>
                  <a:cubicBezTo>
                    <a:pt x="262029" y="410657"/>
                    <a:pt x="265388" y="397282"/>
                    <a:pt x="268746" y="383908"/>
                  </a:cubicBezTo>
                  <a:cubicBezTo>
                    <a:pt x="270425" y="372205"/>
                    <a:pt x="275462" y="358831"/>
                    <a:pt x="280499" y="347129"/>
                  </a:cubicBezTo>
                  <a:cubicBezTo>
                    <a:pt x="282178" y="342113"/>
                    <a:pt x="283858" y="335426"/>
                    <a:pt x="287216" y="330411"/>
                  </a:cubicBezTo>
                  <a:cubicBezTo>
                    <a:pt x="288895" y="325395"/>
                    <a:pt x="292253" y="320380"/>
                    <a:pt x="293932" y="315365"/>
                  </a:cubicBezTo>
                  <a:cubicBezTo>
                    <a:pt x="297290" y="308677"/>
                    <a:pt x="298969" y="303662"/>
                    <a:pt x="302328" y="300318"/>
                  </a:cubicBezTo>
                  <a:cubicBezTo>
                    <a:pt x="304007" y="295303"/>
                    <a:pt x="307365" y="290288"/>
                    <a:pt x="309044" y="286944"/>
                  </a:cubicBezTo>
                  <a:cubicBezTo>
                    <a:pt x="314081" y="276913"/>
                    <a:pt x="319119" y="270226"/>
                    <a:pt x="324156" y="263539"/>
                  </a:cubicBezTo>
                  <a:cubicBezTo>
                    <a:pt x="329193" y="256852"/>
                    <a:pt x="332551" y="250165"/>
                    <a:pt x="335910" y="246821"/>
                  </a:cubicBezTo>
                  <a:cubicBezTo>
                    <a:pt x="342626" y="236790"/>
                    <a:pt x="347663" y="231775"/>
                    <a:pt x="347663" y="231775"/>
                  </a:cubicBezTo>
                  <a:close/>
                  <a:moveTo>
                    <a:pt x="376238" y="203200"/>
                  </a:moveTo>
                  <a:cubicBezTo>
                    <a:pt x="376238" y="203200"/>
                    <a:pt x="372880" y="208215"/>
                    <a:pt x="367843" y="218246"/>
                  </a:cubicBezTo>
                  <a:cubicBezTo>
                    <a:pt x="364485" y="223261"/>
                    <a:pt x="361126" y="229949"/>
                    <a:pt x="357768" y="236636"/>
                  </a:cubicBezTo>
                  <a:cubicBezTo>
                    <a:pt x="352731" y="243323"/>
                    <a:pt x="349373" y="251682"/>
                    <a:pt x="344335" y="260041"/>
                  </a:cubicBezTo>
                  <a:cubicBezTo>
                    <a:pt x="342656" y="265056"/>
                    <a:pt x="339298" y="268400"/>
                    <a:pt x="337619" y="273415"/>
                  </a:cubicBezTo>
                  <a:cubicBezTo>
                    <a:pt x="335940" y="278431"/>
                    <a:pt x="332582" y="283446"/>
                    <a:pt x="330903" y="288461"/>
                  </a:cubicBezTo>
                  <a:cubicBezTo>
                    <a:pt x="329224" y="293477"/>
                    <a:pt x="325865" y="298492"/>
                    <a:pt x="324186" y="305179"/>
                  </a:cubicBezTo>
                  <a:cubicBezTo>
                    <a:pt x="322507" y="310195"/>
                    <a:pt x="319149" y="315210"/>
                    <a:pt x="317470" y="321897"/>
                  </a:cubicBezTo>
                  <a:cubicBezTo>
                    <a:pt x="314112" y="333600"/>
                    <a:pt x="310753" y="345302"/>
                    <a:pt x="307395" y="357005"/>
                  </a:cubicBezTo>
                  <a:cubicBezTo>
                    <a:pt x="304037" y="370379"/>
                    <a:pt x="302358" y="382082"/>
                    <a:pt x="300679" y="395456"/>
                  </a:cubicBezTo>
                  <a:cubicBezTo>
                    <a:pt x="300679" y="405487"/>
                    <a:pt x="300679" y="405487"/>
                    <a:pt x="300679" y="405487"/>
                  </a:cubicBezTo>
                  <a:cubicBezTo>
                    <a:pt x="300679" y="415518"/>
                    <a:pt x="300679" y="415518"/>
                    <a:pt x="300679" y="415518"/>
                  </a:cubicBezTo>
                  <a:cubicBezTo>
                    <a:pt x="300679" y="422205"/>
                    <a:pt x="300679" y="427220"/>
                    <a:pt x="300679" y="433907"/>
                  </a:cubicBezTo>
                  <a:cubicBezTo>
                    <a:pt x="302358" y="447282"/>
                    <a:pt x="304037" y="458984"/>
                    <a:pt x="305716" y="470687"/>
                  </a:cubicBezTo>
                  <a:cubicBezTo>
                    <a:pt x="309074" y="482389"/>
                    <a:pt x="312433" y="494092"/>
                    <a:pt x="317470" y="504123"/>
                  </a:cubicBezTo>
                  <a:cubicBezTo>
                    <a:pt x="322507" y="514153"/>
                    <a:pt x="327544" y="524184"/>
                    <a:pt x="332582" y="530871"/>
                  </a:cubicBezTo>
                  <a:cubicBezTo>
                    <a:pt x="342656" y="547589"/>
                    <a:pt x="352731" y="560964"/>
                    <a:pt x="361126" y="569323"/>
                  </a:cubicBezTo>
                  <a:cubicBezTo>
                    <a:pt x="369522" y="577682"/>
                    <a:pt x="374559" y="581025"/>
                    <a:pt x="374559" y="581025"/>
                  </a:cubicBezTo>
                  <a:cubicBezTo>
                    <a:pt x="374559" y="581025"/>
                    <a:pt x="372880" y="581025"/>
                    <a:pt x="369522" y="579353"/>
                  </a:cubicBezTo>
                  <a:cubicBezTo>
                    <a:pt x="367843" y="577682"/>
                    <a:pt x="364485" y="574338"/>
                    <a:pt x="359447" y="570994"/>
                  </a:cubicBezTo>
                  <a:cubicBezTo>
                    <a:pt x="351052" y="562635"/>
                    <a:pt x="337619" y="550933"/>
                    <a:pt x="325865" y="535887"/>
                  </a:cubicBezTo>
                  <a:cubicBezTo>
                    <a:pt x="320828" y="527528"/>
                    <a:pt x="314112" y="517497"/>
                    <a:pt x="310753" y="507466"/>
                  </a:cubicBezTo>
                  <a:cubicBezTo>
                    <a:pt x="307395" y="502451"/>
                    <a:pt x="305716" y="495764"/>
                    <a:pt x="302358" y="490748"/>
                  </a:cubicBezTo>
                  <a:cubicBezTo>
                    <a:pt x="300679" y="485733"/>
                    <a:pt x="299000" y="479046"/>
                    <a:pt x="297321" y="474030"/>
                  </a:cubicBezTo>
                  <a:cubicBezTo>
                    <a:pt x="293963" y="460656"/>
                    <a:pt x="290604" y="447282"/>
                    <a:pt x="290604" y="435579"/>
                  </a:cubicBezTo>
                  <a:cubicBezTo>
                    <a:pt x="290604" y="428892"/>
                    <a:pt x="288925" y="422205"/>
                    <a:pt x="288925" y="415518"/>
                  </a:cubicBezTo>
                  <a:cubicBezTo>
                    <a:pt x="288925" y="405487"/>
                    <a:pt x="288925" y="405487"/>
                    <a:pt x="288925" y="405487"/>
                  </a:cubicBezTo>
                  <a:cubicBezTo>
                    <a:pt x="290604" y="395456"/>
                    <a:pt x="290604" y="395456"/>
                    <a:pt x="290604" y="395456"/>
                  </a:cubicBezTo>
                  <a:cubicBezTo>
                    <a:pt x="292283" y="382082"/>
                    <a:pt x="293963" y="368707"/>
                    <a:pt x="297321" y="355333"/>
                  </a:cubicBezTo>
                  <a:cubicBezTo>
                    <a:pt x="300679" y="341959"/>
                    <a:pt x="304037" y="330256"/>
                    <a:pt x="309074" y="318554"/>
                  </a:cubicBezTo>
                  <a:cubicBezTo>
                    <a:pt x="310753" y="311866"/>
                    <a:pt x="314112" y="306851"/>
                    <a:pt x="315791" y="301836"/>
                  </a:cubicBezTo>
                  <a:cubicBezTo>
                    <a:pt x="319149" y="295148"/>
                    <a:pt x="320828" y="290133"/>
                    <a:pt x="324186" y="285118"/>
                  </a:cubicBezTo>
                  <a:cubicBezTo>
                    <a:pt x="325865" y="280102"/>
                    <a:pt x="329224" y="275087"/>
                    <a:pt x="330903" y="270072"/>
                  </a:cubicBezTo>
                  <a:cubicBezTo>
                    <a:pt x="334261" y="265056"/>
                    <a:pt x="335940" y="261713"/>
                    <a:pt x="339298" y="256697"/>
                  </a:cubicBezTo>
                  <a:cubicBezTo>
                    <a:pt x="344335" y="248338"/>
                    <a:pt x="349373" y="241651"/>
                    <a:pt x="352731" y="234964"/>
                  </a:cubicBezTo>
                  <a:cubicBezTo>
                    <a:pt x="357768" y="228277"/>
                    <a:pt x="362805" y="221590"/>
                    <a:pt x="366164" y="216574"/>
                  </a:cubicBezTo>
                  <a:cubicBezTo>
                    <a:pt x="372880" y="208215"/>
                    <a:pt x="376238" y="203200"/>
                    <a:pt x="376238" y="203200"/>
                  </a:cubicBezTo>
                  <a:close/>
                  <a:moveTo>
                    <a:pt x="406400" y="173038"/>
                  </a:moveTo>
                  <a:cubicBezTo>
                    <a:pt x="406400" y="173038"/>
                    <a:pt x="403042" y="179752"/>
                    <a:pt x="396326" y="189822"/>
                  </a:cubicBezTo>
                  <a:cubicBezTo>
                    <a:pt x="392967" y="194857"/>
                    <a:pt x="389609" y="199893"/>
                    <a:pt x="386251" y="206606"/>
                  </a:cubicBezTo>
                  <a:cubicBezTo>
                    <a:pt x="382893" y="214998"/>
                    <a:pt x="377856" y="221712"/>
                    <a:pt x="372818" y="231782"/>
                  </a:cubicBezTo>
                  <a:cubicBezTo>
                    <a:pt x="371139" y="235139"/>
                    <a:pt x="369460" y="240174"/>
                    <a:pt x="366102" y="245210"/>
                  </a:cubicBezTo>
                  <a:cubicBezTo>
                    <a:pt x="364423" y="250245"/>
                    <a:pt x="362744" y="255280"/>
                    <a:pt x="359386" y="260315"/>
                  </a:cubicBezTo>
                  <a:cubicBezTo>
                    <a:pt x="357706" y="265351"/>
                    <a:pt x="356027" y="270386"/>
                    <a:pt x="352669" y="275421"/>
                  </a:cubicBezTo>
                  <a:cubicBezTo>
                    <a:pt x="350990" y="282135"/>
                    <a:pt x="349311" y="287170"/>
                    <a:pt x="347632" y="292205"/>
                  </a:cubicBezTo>
                  <a:cubicBezTo>
                    <a:pt x="342595" y="303954"/>
                    <a:pt x="339236" y="317382"/>
                    <a:pt x="335878" y="329130"/>
                  </a:cubicBezTo>
                  <a:cubicBezTo>
                    <a:pt x="334199" y="340879"/>
                    <a:pt x="330841" y="354307"/>
                    <a:pt x="330841" y="367734"/>
                  </a:cubicBezTo>
                  <a:cubicBezTo>
                    <a:pt x="329162" y="377804"/>
                    <a:pt x="329162" y="377804"/>
                    <a:pt x="329162" y="377804"/>
                  </a:cubicBezTo>
                  <a:cubicBezTo>
                    <a:pt x="329162" y="386197"/>
                    <a:pt x="329162" y="386197"/>
                    <a:pt x="329162" y="386197"/>
                  </a:cubicBezTo>
                  <a:cubicBezTo>
                    <a:pt x="329162" y="392910"/>
                    <a:pt x="329162" y="399624"/>
                    <a:pt x="329162" y="406337"/>
                  </a:cubicBezTo>
                  <a:cubicBezTo>
                    <a:pt x="330841" y="418086"/>
                    <a:pt x="332520" y="431514"/>
                    <a:pt x="335878" y="443263"/>
                  </a:cubicBezTo>
                  <a:cubicBezTo>
                    <a:pt x="337557" y="455011"/>
                    <a:pt x="342595" y="465082"/>
                    <a:pt x="345953" y="475152"/>
                  </a:cubicBezTo>
                  <a:cubicBezTo>
                    <a:pt x="350990" y="486901"/>
                    <a:pt x="356027" y="495294"/>
                    <a:pt x="361065" y="503686"/>
                  </a:cubicBezTo>
                  <a:cubicBezTo>
                    <a:pt x="371139" y="520470"/>
                    <a:pt x="381214" y="533897"/>
                    <a:pt x="389609" y="540611"/>
                  </a:cubicBezTo>
                  <a:cubicBezTo>
                    <a:pt x="398005" y="549003"/>
                    <a:pt x="403042" y="554038"/>
                    <a:pt x="403042" y="554038"/>
                  </a:cubicBezTo>
                  <a:cubicBezTo>
                    <a:pt x="403042" y="554038"/>
                    <a:pt x="401363" y="552360"/>
                    <a:pt x="399684" y="550681"/>
                  </a:cubicBezTo>
                  <a:cubicBezTo>
                    <a:pt x="396326" y="549003"/>
                    <a:pt x="392967" y="547324"/>
                    <a:pt x="387930" y="542289"/>
                  </a:cubicBezTo>
                  <a:cubicBezTo>
                    <a:pt x="379535" y="535576"/>
                    <a:pt x="367781" y="523827"/>
                    <a:pt x="356027" y="507043"/>
                  </a:cubicBezTo>
                  <a:cubicBezTo>
                    <a:pt x="349311" y="498650"/>
                    <a:pt x="344274" y="490258"/>
                    <a:pt x="339236" y="480188"/>
                  </a:cubicBezTo>
                  <a:cubicBezTo>
                    <a:pt x="335878" y="473474"/>
                    <a:pt x="334199" y="468439"/>
                    <a:pt x="332520" y="463403"/>
                  </a:cubicBezTo>
                  <a:cubicBezTo>
                    <a:pt x="329162" y="456690"/>
                    <a:pt x="327483" y="451655"/>
                    <a:pt x="325804" y="444941"/>
                  </a:cubicBezTo>
                  <a:cubicBezTo>
                    <a:pt x="322445" y="433192"/>
                    <a:pt x="320766" y="419765"/>
                    <a:pt x="319087" y="406337"/>
                  </a:cubicBezTo>
                  <a:cubicBezTo>
                    <a:pt x="319087" y="399624"/>
                    <a:pt x="319087" y="392910"/>
                    <a:pt x="319087" y="386197"/>
                  </a:cubicBezTo>
                  <a:cubicBezTo>
                    <a:pt x="319087" y="376126"/>
                    <a:pt x="319087" y="376126"/>
                    <a:pt x="319087" y="376126"/>
                  </a:cubicBezTo>
                  <a:cubicBezTo>
                    <a:pt x="319087" y="366056"/>
                    <a:pt x="319087" y="366056"/>
                    <a:pt x="319087" y="366056"/>
                  </a:cubicBezTo>
                  <a:cubicBezTo>
                    <a:pt x="320766" y="352628"/>
                    <a:pt x="324125" y="339201"/>
                    <a:pt x="325804" y="327452"/>
                  </a:cubicBezTo>
                  <a:cubicBezTo>
                    <a:pt x="329162" y="314025"/>
                    <a:pt x="334199" y="302276"/>
                    <a:pt x="337557" y="290527"/>
                  </a:cubicBezTo>
                  <a:cubicBezTo>
                    <a:pt x="339236" y="283813"/>
                    <a:pt x="342595" y="278778"/>
                    <a:pt x="344274" y="272064"/>
                  </a:cubicBezTo>
                  <a:cubicBezTo>
                    <a:pt x="347632" y="267029"/>
                    <a:pt x="349311" y="261994"/>
                    <a:pt x="352669" y="256959"/>
                  </a:cubicBezTo>
                  <a:cubicBezTo>
                    <a:pt x="354348" y="251923"/>
                    <a:pt x="357706" y="246888"/>
                    <a:pt x="359386" y="241853"/>
                  </a:cubicBezTo>
                  <a:cubicBezTo>
                    <a:pt x="362744" y="236818"/>
                    <a:pt x="366102" y="231782"/>
                    <a:pt x="367781" y="228426"/>
                  </a:cubicBezTo>
                  <a:cubicBezTo>
                    <a:pt x="372818" y="220034"/>
                    <a:pt x="377856" y="211641"/>
                    <a:pt x="382893" y="204928"/>
                  </a:cubicBezTo>
                  <a:cubicBezTo>
                    <a:pt x="386251" y="198214"/>
                    <a:pt x="391288" y="193179"/>
                    <a:pt x="394647" y="188144"/>
                  </a:cubicBezTo>
                  <a:cubicBezTo>
                    <a:pt x="401363" y="178073"/>
                    <a:pt x="406400" y="173038"/>
                    <a:pt x="406400" y="173038"/>
                  </a:cubicBezTo>
                  <a:close/>
                  <a:moveTo>
                    <a:pt x="434975" y="146050"/>
                  </a:moveTo>
                  <a:cubicBezTo>
                    <a:pt x="434975" y="146050"/>
                    <a:pt x="431617" y="151065"/>
                    <a:pt x="424901" y="161096"/>
                  </a:cubicBezTo>
                  <a:cubicBezTo>
                    <a:pt x="423222" y="166111"/>
                    <a:pt x="419863" y="172799"/>
                    <a:pt x="414826" y="179486"/>
                  </a:cubicBezTo>
                  <a:cubicBezTo>
                    <a:pt x="411468" y="186173"/>
                    <a:pt x="406431" y="194532"/>
                    <a:pt x="403072" y="202891"/>
                  </a:cubicBezTo>
                  <a:cubicBezTo>
                    <a:pt x="399714" y="207906"/>
                    <a:pt x="398035" y="212922"/>
                    <a:pt x="396356" y="217937"/>
                  </a:cubicBezTo>
                  <a:cubicBezTo>
                    <a:pt x="392998" y="221281"/>
                    <a:pt x="391319" y="226296"/>
                    <a:pt x="389640" y="231311"/>
                  </a:cubicBezTo>
                  <a:cubicBezTo>
                    <a:pt x="386281" y="237998"/>
                    <a:pt x="384602" y="243014"/>
                    <a:pt x="382923" y="248029"/>
                  </a:cubicBezTo>
                  <a:cubicBezTo>
                    <a:pt x="381244" y="253045"/>
                    <a:pt x="377886" y="259732"/>
                    <a:pt x="376207" y="264747"/>
                  </a:cubicBezTo>
                  <a:cubicBezTo>
                    <a:pt x="372849" y="276450"/>
                    <a:pt x="369490" y="288152"/>
                    <a:pt x="366132" y="301527"/>
                  </a:cubicBezTo>
                  <a:cubicBezTo>
                    <a:pt x="362774" y="313229"/>
                    <a:pt x="361095" y="326603"/>
                    <a:pt x="359416" y="338306"/>
                  </a:cubicBezTo>
                  <a:cubicBezTo>
                    <a:pt x="359416" y="348337"/>
                    <a:pt x="359416" y="348337"/>
                    <a:pt x="359416" y="348337"/>
                  </a:cubicBezTo>
                  <a:cubicBezTo>
                    <a:pt x="359416" y="358368"/>
                    <a:pt x="359416" y="358368"/>
                    <a:pt x="359416" y="358368"/>
                  </a:cubicBezTo>
                  <a:cubicBezTo>
                    <a:pt x="357737" y="365055"/>
                    <a:pt x="359416" y="371742"/>
                    <a:pt x="359416" y="376757"/>
                  </a:cubicBezTo>
                  <a:cubicBezTo>
                    <a:pt x="359416" y="390132"/>
                    <a:pt x="361095" y="401834"/>
                    <a:pt x="364453" y="413537"/>
                  </a:cubicBezTo>
                  <a:cubicBezTo>
                    <a:pt x="367811" y="425239"/>
                    <a:pt x="371170" y="436942"/>
                    <a:pt x="376207" y="446972"/>
                  </a:cubicBezTo>
                  <a:cubicBezTo>
                    <a:pt x="379565" y="457003"/>
                    <a:pt x="384602" y="467034"/>
                    <a:pt x="389640" y="475393"/>
                  </a:cubicBezTo>
                  <a:cubicBezTo>
                    <a:pt x="399714" y="492111"/>
                    <a:pt x="411468" y="503814"/>
                    <a:pt x="419863" y="512173"/>
                  </a:cubicBezTo>
                  <a:cubicBezTo>
                    <a:pt x="426580" y="520532"/>
                    <a:pt x="433296" y="523875"/>
                    <a:pt x="433296" y="523875"/>
                  </a:cubicBezTo>
                  <a:cubicBezTo>
                    <a:pt x="433296" y="523875"/>
                    <a:pt x="431617" y="523875"/>
                    <a:pt x="428259" y="522203"/>
                  </a:cubicBezTo>
                  <a:cubicBezTo>
                    <a:pt x="426580" y="520532"/>
                    <a:pt x="421542" y="517188"/>
                    <a:pt x="418184" y="513844"/>
                  </a:cubicBezTo>
                  <a:cubicBezTo>
                    <a:pt x="409789" y="507157"/>
                    <a:pt x="396356" y="495455"/>
                    <a:pt x="384602" y="478736"/>
                  </a:cubicBezTo>
                  <a:cubicBezTo>
                    <a:pt x="379565" y="470378"/>
                    <a:pt x="372849" y="460347"/>
                    <a:pt x="367811" y="450316"/>
                  </a:cubicBezTo>
                  <a:cubicBezTo>
                    <a:pt x="366132" y="445301"/>
                    <a:pt x="362774" y="440285"/>
                    <a:pt x="361095" y="433598"/>
                  </a:cubicBezTo>
                  <a:cubicBezTo>
                    <a:pt x="359416" y="428583"/>
                    <a:pt x="356058" y="421896"/>
                    <a:pt x="356058" y="416880"/>
                  </a:cubicBezTo>
                  <a:cubicBezTo>
                    <a:pt x="351020" y="405178"/>
                    <a:pt x="349341" y="391803"/>
                    <a:pt x="347662" y="378429"/>
                  </a:cubicBezTo>
                  <a:cubicBezTo>
                    <a:pt x="347662" y="371742"/>
                    <a:pt x="347662" y="365055"/>
                    <a:pt x="347662" y="358368"/>
                  </a:cubicBezTo>
                  <a:cubicBezTo>
                    <a:pt x="347662" y="348337"/>
                    <a:pt x="347662" y="348337"/>
                    <a:pt x="347662" y="348337"/>
                  </a:cubicBezTo>
                  <a:cubicBezTo>
                    <a:pt x="349341" y="338306"/>
                    <a:pt x="349341" y="338306"/>
                    <a:pt x="349341" y="338306"/>
                  </a:cubicBezTo>
                  <a:cubicBezTo>
                    <a:pt x="349341" y="324932"/>
                    <a:pt x="352700" y="311557"/>
                    <a:pt x="356058" y="298183"/>
                  </a:cubicBezTo>
                  <a:cubicBezTo>
                    <a:pt x="359416" y="286480"/>
                    <a:pt x="362774" y="273106"/>
                    <a:pt x="367811" y="261404"/>
                  </a:cubicBezTo>
                  <a:cubicBezTo>
                    <a:pt x="369490" y="256388"/>
                    <a:pt x="371170" y="249701"/>
                    <a:pt x="374528" y="244686"/>
                  </a:cubicBezTo>
                  <a:cubicBezTo>
                    <a:pt x="376207" y="239670"/>
                    <a:pt x="379565" y="232983"/>
                    <a:pt x="381244" y="227968"/>
                  </a:cubicBezTo>
                  <a:cubicBezTo>
                    <a:pt x="384602" y="222952"/>
                    <a:pt x="386281" y="217937"/>
                    <a:pt x="389640" y="214593"/>
                  </a:cubicBezTo>
                  <a:cubicBezTo>
                    <a:pt x="391319" y="209578"/>
                    <a:pt x="394677" y="204563"/>
                    <a:pt x="396356" y="201219"/>
                  </a:cubicBezTo>
                  <a:cubicBezTo>
                    <a:pt x="401393" y="191188"/>
                    <a:pt x="408110" y="184501"/>
                    <a:pt x="411468" y="177814"/>
                  </a:cubicBezTo>
                  <a:cubicBezTo>
                    <a:pt x="416505" y="171127"/>
                    <a:pt x="419863" y="164440"/>
                    <a:pt x="423222" y="161096"/>
                  </a:cubicBezTo>
                  <a:cubicBezTo>
                    <a:pt x="431617" y="151065"/>
                    <a:pt x="434975" y="146050"/>
                    <a:pt x="434975" y="146050"/>
                  </a:cubicBezTo>
                  <a:close/>
                  <a:moveTo>
                    <a:pt x="461962" y="117475"/>
                  </a:moveTo>
                  <a:cubicBezTo>
                    <a:pt x="461962" y="117475"/>
                    <a:pt x="458665" y="122490"/>
                    <a:pt x="453719" y="132521"/>
                  </a:cubicBezTo>
                  <a:cubicBezTo>
                    <a:pt x="450422" y="137536"/>
                    <a:pt x="447125" y="144224"/>
                    <a:pt x="443828" y="150911"/>
                  </a:cubicBezTo>
                  <a:cubicBezTo>
                    <a:pt x="438882" y="157598"/>
                    <a:pt x="435585" y="165957"/>
                    <a:pt x="430640" y="174316"/>
                  </a:cubicBezTo>
                  <a:cubicBezTo>
                    <a:pt x="428991" y="179331"/>
                    <a:pt x="425694" y="182675"/>
                    <a:pt x="424045" y="187690"/>
                  </a:cubicBezTo>
                  <a:cubicBezTo>
                    <a:pt x="422397" y="192706"/>
                    <a:pt x="419100" y="197721"/>
                    <a:pt x="417451" y="202736"/>
                  </a:cubicBezTo>
                  <a:cubicBezTo>
                    <a:pt x="415803" y="207752"/>
                    <a:pt x="412506" y="212767"/>
                    <a:pt x="410857" y="219454"/>
                  </a:cubicBezTo>
                  <a:cubicBezTo>
                    <a:pt x="409208" y="224470"/>
                    <a:pt x="405911" y="229485"/>
                    <a:pt x="404263" y="236172"/>
                  </a:cubicBezTo>
                  <a:cubicBezTo>
                    <a:pt x="400966" y="247875"/>
                    <a:pt x="397668" y="259577"/>
                    <a:pt x="394371" y="271280"/>
                  </a:cubicBezTo>
                  <a:cubicBezTo>
                    <a:pt x="392723" y="284654"/>
                    <a:pt x="389426" y="296357"/>
                    <a:pt x="389426" y="309731"/>
                  </a:cubicBezTo>
                  <a:cubicBezTo>
                    <a:pt x="387777" y="319762"/>
                    <a:pt x="387777" y="319762"/>
                    <a:pt x="387777" y="319762"/>
                  </a:cubicBezTo>
                  <a:cubicBezTo>
                    <a:pt x="387777" y="329793"/>
                    <a:pt x="387777" y="329793"/>
                    <a:pt x="387777" y="329793"/>
                  </a:cubicBezTo>
                  <a:cubicBezTo>
                    <a:pt x="387777" y="334808"/>
                    <a:pt x="387777" y="341495"/>
                    <a:pt x="387777" y="348182"/>
                  </a:cubicBezTo>
                  <a:cubicBezTo>
                    <a:pt x="389426" y="361557"/>
                    <a:pt x="391074" y="373259"/>
                    <a:pt x="392723" y="384962"/>
                  </a:cubicBezTo>
                  <a:cubicBezTo>
                    <a:pt x="396020" y="396664"/>
                    <a:pt x="399317" y="408367"/>
                    <a:pt x="404263" y="418397"/>
                  </a:cubicBezTo>
                  <a:cubicBezTo>
                    <a:pt x="409208" y="428428"/>
                    <a:pt x="414154" y="436787"/>
                    <a:pt x="419100" y="445146"/>
                  </a:cubicBezTo>
                  <a:cubicBezTo>
                    <a:pt x="428991" y="461864"/>
                    <a:pt x="438882" y="475238"/>
                    <a:pt x="447125" y="483597"/>
                  </a:cubicBezTo>
                  <a:lnTo>
                    <a:pt x="455659" y="491170"/>
                  </a:lnTo>
                  <a:lnTo>
                    <a:pt x="445477" y="485269"/>
                  </a:lnTo>
                  <a:cubicBezTo>
                    <a:pt x="437234" y="476910"/>
                    <a:pt x="424045" y="465208"/>
                    <a:pt x="414154" y="448490"/>
                  </a:cubicBezTo>
                  <a:cubicBezTo>
                    <a:pt x="407560" y="441803"/>
                    <a:pt x="402614" y="431772"/>
                    <a:pt x="397668" y="421741"/>
                  </a:cubicBezTo>
                  <a:cubicBezTo>
                    <a:pt x="394371" y="416726"/>
                    <a:pt x="392723" y="410039"/>
                    <a:pt x="389426" y="405023"/>
                  </a:cubicBezTo>
                  <a:cubicBezTo>
                    <a:pt x="387777" y="400008"/>
                    <a:pt x="386129" y="393321"/>
                    <a:pt x="384480" y="386633"/>
                  </a:cubicBezTo>
                  <a:cubicBezTo>
                    <a:pt x="381183" y="374931"/>
                    <a:pt x="379534" y="361557"/>
                    <a:pt x="377886" y="349854"/>
                  </a:cubicBezTo>
                  <a:cubicBezTo>
                    <a:pt x="377886" y="343167"/>
                    <a:pt x="376237" y="336480"/>
                    <a:pt x="376237" y="329793"/>
                  </a:cubicBezTo>
                  <a:cubicBezTo>
                    <a:pt x="377886" y="318090"/>
                    <a:pt x="377886" y="318090"/>
                    <a:pt x="377886" y="318090"/>
                  </a:cubicBezTo>
                  <a:cubicBezTo>
                    <a:pt x="377886" y="308059"/>
                    <a:pt x="377886" y="308059"/>
                    <a:pt x="377886" y="308059"/>
                  </a:cubicBezTo>
                  <a:cubicBezTo>
                    <a:pt x="379534" y="294685"/>
                    <a:pt x="381183" y="282982"/>
                    <a:pt x="384480" y="269608"/>
                  </a:cubicBezTo>
                  <a:cubicBezTo>
                    <a:pt x="387777" y="256234"/>
                    <a:pt x="391074" y="244531"/>
                    <a:pt x="396020" y="232829"/>
                  </a:cubicBezTo>
                  <a:cubicBezTo>
                    <a:pt x="397668" y="226141"/>
                    <a:pt x="400966" y="221126"/>
                    <a:pt x="402614" y="216111"/>
                  </a:cubicBezTo>
                  <a:cubicBezTo>
                    <a:pt x="405911" y="209423"/>
                    <a:pt x="407560" y="204408"/>
                    <a:pt x="410857" y="199393"/>
                  </a:cubicBezTo>
                  <a:cubicBezTo>
                    <a:pt x="412506" y="194377"/>
                    <a:pt x="415803" y="189362"/>
                    <a:pt x="417451" y="184347"/>
                  </a:cubicBezTo>
                  <a:cubicBezTo>
                    <a:pt x="420748" y="179331"/>
                    <a:pt x="422397" y="175988"/>
                    <a:pt x="425694" y="170972"/>
                  </a:cubicBezTo>
                  <a:cubicBezTo>
                    <a:pt x="430640" y="162613"/>
                    <a:pt x="435585" y="154254"/>
                    <a:pt x="440531" y="147567"/>
                  </a:cubicBezTo>
                  <a:cubicBezTo>
                    <a:pt x="443828" y="140880"/>
                    <a:pt x="448774" y="135865"/>
                    <a:pt x="452071" y="130849"/>
                  </a:cubicBezTo>
                  <a:cubicBezTo>
                    <a:pt x="458665" y="122490"/>
                    <a:pt x="461962" y="117475"/>
                    <a:pt x="461962" y="117475"/>
                  </a:cubicBezTo>
                  <a:close/>
                  <a:moveTo>
                    <a:pt x="492125" y="87313"/>
                  </a:moveTo>
                  <a:cubicBezTo>
                    <a:pt x="492125" y="87313"/>
                    <a:pt x="488828" y="93999"/>
                    <a:pt x="482234" y="104027"/>
                  </a:cubicBezTo>
                  <a:cubicBezTo>
                    <a:pt x="478937" y="109041"/>
                    <a:pt x="475640" y="114056"/>
                    <a:pt x="472343" y="120741"/>
                  </a:cubicBezTo>
                  <a:cubicBezTo>
                    <a:pt x="469045" y="129099"/>
                    <a:pt x="464100" y="135784"/>
                    <a:pt x="460803" y="145813"/>
                  </a:cubicBezTo>
                  <a:cubicBezTo>
                    <a:pt x="457506" y="149156"/>
                    <a:pt x="455857" y="154170"/>
                    <a:pt x="452560" y="159184"/>
                  </a:cubicBezTo>
                  <a:cubicBezTo>
                    <a:pt x="450911" y="164198"/>
                    <a:pt x="449263" y="169213"/>
                    <a:pt x="445966" y="174227"/>
                  </a:cubicBezTo>
                  <a:cubicBezTo>
                    <a:pt x="444317" y="179241"/>
                    <a:pt x="442669" y="184255"/>
                    <a:pt x="441020" y="189270"/>
                  </a:cubicBezTo>
                  <a:cubicBezTo>
                    <a:pt x="437723" y="195955"/>
                    <a:pt x="436074" y="200970"/>
                    <a:pt x="434426" y="205984"/>
                  </a:cubicBezTo>
                  <a:cubicBezTo>
                    <a:pt x="429480" y="217684"/>
                    <a:pt x="426183" y="231055"/>
                    <a:pt x="424534" y="242755"/>
                  </a:cubicBezTo>
                  <a:cubicBezTo>
                    <a:pt x="421237" y="254455"/>
                    <a:pt x="419589" y="267827"/>
                    <a:pt x="417940" y="281198"/>
                  </a:cubicBezTo>
                  <a:cubicBezTo>
                    <a:pt x="416292" y="289555"/>
                    <a:pt x="416292" y="289555"/>
                    <a:pt x="416292" y="289555"/>
                  </a:cubicBezTo>
                  <a:cubicBezTo>
                    <a:pt x="416292" y="299584"/>
                    <a:pt x="416292" y="299584"/>
                    <a:pt x="416292" y="299584"/>
                  </a:cubicBezTo>
                  <a:cubicBezTo>
                    <a:pt x="416292" y="306269"/>
                    <a:pt x="416292" y="312955"/>
                    <a:pt x="417940" y="319641"/>
                  </a:cubicBezTo>
                  <a:cubicBezTo>
                    <a:pt x="417940" y="331341"/>
                    <a:pt x="419589" y="344712"/>
                    <a:pt x="422886" y="356412"/>
                  </a:cubicBezTo>
                  <a:cubicBezTo>
                    <a:pt x="426183" y="368112"/>
                    <a:pt x="429480" y="378141"/>
                    <a:pt x="432777" y="388169"/>
                  </a:cubicBezTo>
                  <a:cubicBezTo>
                    <a:pt x="437723" y="399869"/>
                    <a:pt x="442669" y="408226"/>
                    <a:pt x="447614" y="416583"/>
                  </a:cubicBezTo>
                  <a:cubicBezTo>
                    <a:pt x="457506" y="433297"/>
                    <a:pt x="469045" y="444997"/>
                    <a:pt x="475640" y="453354"/>
                  </a:cubicBezTo>
                  <a:cubicBezTo>
                    <a:pt x="483882" y="461712"/>
                    <a:pt x="488828" y="466726"/>
                    <a:pt x="488828" y="466726"/>
                  </a:cubicBezTo>
                  <a:cubicBezTo>
                    <a:pt x="488828" y="466726"/>
                    <a:pt x="487180" y="465054"/>
                    <a:pt x="485531" y="463383"/>
                  </a:cubicBezTo>
                  <a:cubicBezTo>
                    <a:pt x="482234" y="461712"/>
                    <a:pt x="478937" y="460040"/>
                    <a:pt x="473991" y="455026"/>
                  </a:cubicBezTo>
                  <a:cubicBezTo>
                    <a:pt x="465748" y="448340"/>
                    <a:pt x="454208" y="436640"/>
                    <a:pt x="442669" y="419926"/>
                  </a:cubicBezTo>
                  <a:cubicBezTo>
                    <a:pt x="436074" y="411569"/>
                    <a:pt x="431129" y="403212"/>
                    <a:pt x="426183" y="391512"/>
                  </a:cubicBezTo>
                  <a:cubicBezTo>
                    <a:pt x="422886" y="386498"/>
                    <a:pt x="421237" y="381483"/>
                    <a:pt x="419589" y="376469"/>
                  </a:cubicBezTo>
                  <a:cubicBezTo>
                    <a:pt x="417940" y="369783"/>
                    <a:pt x="414643" y="364769"/>
                    <a:pt x="412994" y="358083"/>
                  </a:cubicBezTo>
                  <a:cubicBezTo>
                    <a:pt x="409697" y="346383"/>
                    <a:pt x="408049" y="333012"/>
                    <a:pt x="406400" y="319641"/>
                  </a:cubicBezTo>
                  <a:cubicBezTo>
                    <a:pt x="406400" y="312955"/>
                    <a:pt x="406400" y="306269"/>
                    <a:pt x="406400" y="299584"/>
                  </a:cubicBezTo>
                  <a:cubicBezTo>
                    <a:pt x="406400" y="289555"/>
                    <a:pt x="406400" y="289555"/>
                    <a:pt x="406400" y="289555"/>
                  </a:cubicBezTo>
                  <a:cubicBezTo>
                    <a:pt x="406400" y="279527"/>
                    <a:pt x="406400" y="279527"/>
                    <a:pt x="406400" y="279527"/>
                  </a:cubicBezTo>
                  <a:cubicBezTo>
                    <a:pt x="408049" y="266155"/>
                    <a:pt x="411346" y="252784"/>
                    <a:pt x="412994" y="239412"/>
                  </a:cubicBezTo>
                  <a:cubicBezTo>
                    <a:pt x="416292" y="227712"/>
                    <a:pt x="421237" y="214341"/>
                    <a:pt x="424534" y="202641"/>
                  </a:cubicBezTo>
                  <a:cubicBezTo>
                    <a:pt x="427831" y="197627"/>
                    <a:pt x="429480" y="192613"/>
                    <a:pt x="432777" y="185927"/>
                  </a:cubicBezTo>
                  <a:cubicBezTo>
                    <a:pt x="434426" y="180913"/>
                    <a:pt x="436074" y="175898"/>
                    <a:pt x="439371" y="170884"/>
                  </a:cubicBezTo>
                  <a:cubicBezTo>
                    <a:pt x="442669" y="165870"/>
                    <a:pt x="444317" y="160856"/>
                    <a:pt x="447614" y="155841"/>
                  </a:cubicBezTo>
                  <a:cubicBezTo>
                    <a:pt x="449263" y="150827"/>
                    <a:pt x="452560" y="145813"/>
                    <a:pt x="454208" y="142470"/>
                  </a:cubicBezTo>
                  <a:cubicBezTo>
                    <a:pt x="459154" y="134113"/>
                    <a:pt x="464100" y="125756"/>
                    <a:pt x="469045" y="119070"/>
                  </a:cubicBezTo>
                  <a:cubicBezTo>
                    <a:pt x="473991" y="112384"/>
                    <a:pt x="477288" y="107370"/>
                    <a:pt x="480585" y="102356"/>
                  </a:cubicBezTo>
                  <a:cubicBezTo>
                    <a:pt x="487180" y="92327"/>
                    <a:pt x="492125" y="87313"/>
                    <a:pt x="492125" y="87313"/>
                  </a:cubicBezTo>
                  <a:close/>
                  <a:moveTo>
                    <a:pt x="520700" y="58738"/>
                  </a:moveTo>
                  <a:cubicBezTo>
                    <a:pt x="520700" y="58738"/>
                    <a:pt x="517403" y="63753"/>
                    <a:pt x="512457" y="73784"/>
                  </a:cubicBezTo>
                  <a:cubicBezTo>
                    <a:pt x="509160" y="78799"/>
                    <a:pt x="505863" y="85487"/>
                    <a:pt x="500918" y="92174"/>
                  </a:cubicBezTo>
                  <a:cubicBezTo>
                    <a:pt x="497620" y="98861"/>
                    <a:pt x="492675" y="107220"/>
                    <a:pt x="489378" y="115579"/>
                  </a:cubicBezTo>
                  <a:cubicBezTo>
                    <a:pt x="487729" y="120594"/>
                    <a:pt x="484432" y="125610"/>
                    <a:pt x="482783" y="128953"/>
                  </a:cubicBezTo>
                  <a:cubicBezTo>
                    <a:pt x="479486" y="133969"/>
                    <a:pt x="477838" y="138984"/>
                    <a:pt x="476189" y="143999"/>
                  </a:cubicBezTo>
                  <a:cubicBezTo>
                    <a:pt x="472892" y="149015"/>
                    <a:pt x="471244" y="155702"/>
                    <a:pt x="469595" y="160717"/>
                  </a:cubicBezTo>
                  <a:cubicBezTo>
                    <a:pt x="467946" y="165733"/>
                    <a:pt x="464649" y="172420"/>
                    <a:pt x="463001" y="177435"/>
                  </a:cubicBezTo>
                  <a:cubicBezTo>
                    <a:pt x="459704" y="189138"/>
                    <a:pt x="456406" y="200840"/>
                    <a:pt x="453109" y="214215"/>
                  </a:cubicBezTo>
                  <a:cubicBezTo>
                    <a:pt x="449812" y="225917"/>
                    <a:pt x="448164" y="239291"/>
                    <a:pt x="446515" y="250994"/>
                  </a:cubicBezTo>
                  <a:cubicBezTo>
                    <a:pt x="446515" y="261025"/>
                    <a:pt x="446515" y="261025"/>
                    <a:pt x="446515" y="261025"/>
                  </a:cubicBezTo>
                  <a:cubicBezTo>
                    <a:pt x="446515" y="271056"/>
                    <a:pt x="446515" y="271056"/>
                    <a:pt x="446515" y="271056"/>
                  </a:cubicBezTo>
                  <a:cubicBezTo>
                    <a:pt x="444867" y="277743"/>
                    <a:pt x="446515" y="284430"/>
                    <a:pt x="446515" y="289445"/>
                  </a:cubicBezTo>
                  <a:cubicBezTo>
                    <a:pt x="448164" y="302820"/>
                    <a:pt x="448164" y="314522"/>
                    <a:pt x="451461" y="326225"/>
                  </a:cubicBezTo>
                  <a:cubicBezTo>
                    <a:pt x="454758" y="337927"/>
                    <a:pt x="458055" y="349630"/>
                    <a:pt x="463001" y="359660"/>
                  </a:cubicBezTo>
                  <a:cubicBezTo>
                    <a:pt x="466298" y="369691"/>
                    <a:pt x="471244" y="379722"/>
                    <a:pt x="476189" y="388081"/>
                  </a:cubicBezTo>
                  <a:cubicBezTo>
                    <a:pt x="487729" y="404799"/>
                    <a:pt x="497620" y="416501"/>
                    <a:pt x="505863" y="424860"/>
                  </a:cubicBezTo>
                  <a:cubicBezTo>
                    <a:pt x="514106" y="433219"/>
                    <a:pt x="519052" y="436563"/>
                    <a:pt x="519052" y="436563"/>
                  </a:cubicBezTo>
                  <a:cubicBezTo>
                    <a:pt x="519052" y="436563"/>
                    <a:pt x="517403" y="436563"/>
                    <a:pt x="514106" y="434891"/>
                  </a:cubicBezTo>
                  <a:cubicBezTo>
                    <a:pt x="512457" y="433219"/>
                    <a:pt x="507512" y="429876"/>
                    <a:pt x="504215" y="426532"/>
                  </a:cubicBezTo>
                  <a:cubicBezTo>
                    <a:pt x="495972" y="418173"/>
                    <a:pt x="482783" y="408142"/>
                    <a:pt x="471244" y="391425"/>
                  </a:cubicBezTo>
                  <a:cubicBezTo>
                    <a:pt x="466298" y="383066"/>
                    <a:pt x="459704" y="373035"/>
                    <a:pt x="454758" y="363004"/>
                  </a:cubicBezTo>
                  <a:cubicBezTo>
                    <a:pt x="453109" y="357989"/>
                    <a:pt x="449812" y="352973"/>
                    <a:pt x="448164" y="346286"/>
                  </a:cubicBezTo>
                  <a:cubicBezTo>
                    <a:pt x="446515" y="341271"/>
                    <a:pt x="444867" y="334584"/>
                    <a:pt x="443218" y="329568"/>
                  </a:cubicBezTo>
                  <a:cubicBezTo>
                    <a:pt x="439921" y="316194"/>
                    <a:pt x="436624" y="304491"/>
                    <a:pt x="436624" y="291117"/>
                  </a:cubicBezTo>
                  <a:cubicBezTo>
                    <a:pt x="434975" y="284430"/>
                    <a:pt x="434975" y="277743"/>
                    <a:pt x="434975" y="271056"/>
                  </a:cubicBezTo>
                  <a:cubicBezTo>
                    <a:pt x="434975" y="261025"/>
                    <a:pt x="434975" y="261025"/>
                    <a:pt x="434975" y="261025"/>
                  </a:cubicBezTo>
                  <a:cubicBezTo>
                    <a:pt x="436624" y="250994"/>
                    <a:pt x="436624" y="250994"/>
                    <a:pt x="436624" y="250994"/>
                  </a:cubicBezTo>
                  <a:cubicBezTo>
                    <a:pt x="436624" y="237620"/>
                    <a:pt x="439921" y="224245"/>
                    <a:pt x="443218" y="210871"/>
                  </a:cubicBezTo>
                  <a:cubicBezTo>
                    <a:pt x="446515" y="197497"/>
                    <a:pt x="449812" y="185794"/>
                    <a:pt x="454758" y="174092"/>
                  </a:cubicBezTo>
                  <a:cubicBezTo>
                    <a:pt x="456406" y="169076"/>
                    <a:pt x="458055" y="162389"/>
                    <a:pt x="461352" y="157374"/>
                  </a:cubicBezTo>
                  <a:cubicBezTo>
                    <a:pt x="463001" y="152358"/>
                    <a:pt x="466298" y="145671"/>
                    <a:pt x="467946" y="140656"/>
                  </a:cubicBezTo>
                  <a:cubicBezTo>
                    <a:pt x="471244" y="135640"/>
                    <a:pt x="472892" y="130625"/>
                    <a:pt x="476189" y="125610"/>
                  </a:cubicBezTo>
                  <a:cubicBezTo>
                    <a:pt x="479486" y="122266"/>
                    <a:pt x="481135" y="117251"/>
                    <a:pt x="484432" y="112235"/>
                  </a:cubicBezTo>
                  <a:cubicBezTo>
                    <a:pt x="487729" y="103876"/>
                    <a:pt x="494323" y="97189"/>
                    <a:pt x="497620" y="90502"/>
                  </a:cubicBezTo>
                  <a:cubicBezTo>
                    <a:pt x="502566" y="83815"/>
                    <a:pt x="505863" y="77128"/>
                    <a:pt x="510809" y="73784"/>
                  </a:cubicBezTo>
                  <a:cubicBezTo>
                    <a:pt x="517403" y="63753"/>
                    <a:pt x="520700" y="58738"/>
                    <a:pt x="520700" y="58738"/>
                  </a:cubicBezTo>
                  <a:close/>
                  <a:moveTo>
                    <a:pt x="549275" y="30163"/>
                  </a:moveTo>
                  <a:cubicBezTo>
                    <a:pt x="549275" y="30163"/>
                    <a:pt x="545917" y="35178"/>
                    <a:pt x="540880" y="45209"/>
                  </a:cubicBezTo>
                  <a:cubicBezTo>
                    <a:pt x="537522" y="50224"/>
                    <a:pt x="534163" y="55240"/>
                    <a:pt x="530805" y="63599"/>
                  </a:cubicBezTo>
                  <a:cubicBezTo>
                    <a:pt x="525768" y="70286"/>
                    <a:pt x="522410" y="78645"/>
                    <a:pt x="517372" y="87004"/>
                  </a:cubicBezTo>
                  <a:cubicBezTo>
                    <a:pt x="515693" y="92019"/>
                    <a:pt x="514014" y="95363"/>
                    <a:pt x="510656" y="100378"/>
                  </a:cubicBezTo>
                  <a:cubicBezTo>
                    <a:pt x="508977" y="105394"/>
                    <a:pt x="507298" y="110409"/>
                    <a:pt x="503940" y="115424"/>
                  </a:cubicBezTo>
                  <a:cubicBezTo>
                    <a:pt x="502261" y="120440"/>
                    <a:pt x="498902" y="125455"/>
                    <a:pt x="497223" y="132142"/>
                  </a:cubicBezTo>
                  <a:cubicBezTo>
                    <a:pt x="495544" y="137158"/>
                    <a:pt x="493865" y="142173"/>
                    <a:pt x="492186" y="148860"/>
                  </a:cubicBezTo>
                  <a:cubicBezTo>
                    <a:pt x="487149" y="160563"/>
                    <a:pt x="483790" y="172265"/>
                    <a:pt x="480432" y="183968"/>
                  </a:cubicBezTo>
                  <a:cubicBezTo>
                    <a:pt x="478753" y="197342"/>
                    <a:pt x="475395" y="209045"/>
                    <a:pt x="475395" y="222419"/>
                  </a:cubicBezTo>
                  <a:cubicBezTo>
                    <a:pt x="473716" y="232450"/>
                    <a:pt x="473716" y="232450"/>
                    <a:pt x="473716" y="232450"/>
                  </a:cubicBezTo>
                  <a:cubicBezTo>
                    <a:pt x="473716" y="242481"/>
                    <a:pt x="473716" y="242481"/>
                    <a:pt x="473716" y="242481"/>
                  </a:cubicBezTo>
                  <a:cubicBezTo>
                    <a:pt x="473716" y="247496"/>
                    <a:pt x="473716" y="254183"/>
                    <a:pt x="473716" y="260870"/>
                  </a:cubicBezTo>
                  <a:cubicBezTo>
                    <a:pt x="475395" y="272573"/>
                    <a:pt x="477074" y="285947"/>
                    <a:pt x="480432" y="297650"/>
                  </a:cubicBezTo>
                  <a:cubicBezTo>
                    <a:pt x="482111" y="309352"/>
                    <a:pt x="485470" y="321055"/>
                    <a:pt x="490507" y="331085"/>
                  </a:cubicBezTo>
                  <a:cubicBezTo>
                    <a:pt x="495544" y="341116"/>
                    <a:pt x="500581" y="349475"/>
                    <a:pt x="505619" y="357834"/>
                  </a:cubicBezTo>
                  <a:cubicBezTo>
                    <a:pt x="515693" y="374552"/>
                    <a:pt x="525768" y="387926"/>
                    <a:pt x="534163" y="396285"/>
                  </a:cubicBezTo>
                  <a:lnTo>
                    <a:pt x="541846" y="403283"/>
                  </a:lnTo>
                  <a:lnTo>
                    <a:pt x="532484" y="397957"/>
                  </a:lnTo>
                  <a:cubicBezTo>
                    <a:pt x="524089" y="389598"/>
                    <a:pt x="512335" y="377896"/>
                    <a:pt x="500581" y="361178"/>
                  </a:cubicBezTo>
                  <a:cubicBezTo>
                    <a:pt x="493865" y="354491"/>
                    <a:pt x="488828" y="344460"/>
                    <a:pt x="483790" y="334429"/>
                  </a:cubicBezTo>
                  <a:cubicBezTo>
                    <a:pt x="480432" y="329414"/>
                    <a:pt x="478753" y="322727"/>
                    <a:pt x="475395" y="317711"/>
                  </a:cubicBezTo>
                  <a:cubicBezTo>
                    <a:pt x="473716" y="312696"/>
                    <a:pt x="472037" y="306009"/>
                    <a:pt x="470358" y="299321"/>
                  </a:cubicBezTo>
                  <a:cubicBezTo>
                    <a:pt x="467000" y="287619"/>
                    <a:pt x="465320" y="274245"/>
                    <a:pt x="463641" y="260870"/>
                  </a:cubicBezTo>
                  <a:cubicBezTo>
                    <a:pt x="463641" y="254183"/>
                    <a:pt x="461962" y="247496"/>
                    <a:pt x="463641" y="240809"/>
                  </a:cubicBezTo>
                  <a:cubicBezTo>
                    <a:pt x="463641" y="230778"/>
                    <a:pt x="463641" y="230778"/>
                    <a:pt x="463641" y="230778"/>
                  </a:cubicBezTo>
                  <a:cubicBezTo>
                    <a:pt x="463641" y="220747"/>
                    <a:pt x="463641" y="220747"/>
                    <a:pt x="463641" y="220747"/>
                  </a:cubicBezTo>
                  <a:cubicBezTo>
                    <a:pt x="465320" y="207373"/>
                    <a:pt x="467000" y="193999"/>
                    <a:pt x="470358" y="182296"/>
                  </a:cubicBezTo>
                  <a:cubicBezTo>
                    <a:pt x="473716" y="168922"/>
                    <a:pt x="477074" y="157219"/>
                    <a:pt x="482111" y="145517"/>
                  </a:cubicBezTo>
                  <a:cubicBezTo>
                    <a:pt x="483790" y="138829"/>
                    <a:pt x="487149" y="133814"/>
                    <a:pt x="488828" y="128799"/>
                  </a:cubicBezTo>
                  <a:cubicBezTo>
                    <a:pt x="492186" y="122111"/>
                    <a:pt x="493865" y="117096"/>
                    <a:pt x="497223" y="112081"/>
                  </a:cubicBezTo>
                  <a:cubicBezTo>
                    <a:pt x="498902" y="107065"/>
                    <a:pt x="502261" y="102050"/>
                    <a:pt x="503940" y="97035"/>
                  </a:cubicBezTo>
                  <a:cubicBezTo>
                    <a:pt x="507298" y="92019"/>
                    <a:pt x="508977" y="88676"/>
                    <a:pt x="512335" y="83660"/>
                  </a:cubicBezTo>
                  <a:cubicBezTo>
                    <a:pt x="517372" y="75301"/>
                    <a:pt x="522410" y="66942"/>
                    <a:pt x="527447" y="60255"/>
                  </a:cubicBezTo>
                  <a:cubicBezTo>
                    <a:pt x="530805" y="53568"/>
                    <a:pt x="535842" y="48553"/>
                    <a:pt x="539201" y="43537"/>
                  </a:cubicBezTo>
                  <a:cubicBezTo>
                    <a:pt x="545917" y="35178"/>
                    <a:pt x="549275" y="30163"/>
                    <a:pt x="549275" y="30163"/>
                  </a:cubicBezTo>
                  <a:close/>
                  <a:moveTo>
                    <a:pt x="579438" y="0"/>
                  </a:moveTo>
                  <a:cubicBezTo>
                    <a:pt x="579438" y="0"/>
                    <a:pt x="576080" y="6686"/>
                    <a:pt x="569364" y="16714"/>
                  </a:cubicBezTo>
                  <a:cubicBezTo>
                    <a:pt x="566005" y="20057"/>
                    <a:pt x="562647" y="26743"/>
                    <a:pt x="559289" y="33428"/>
                  </a:cubicBezTo>
                  <a:cubicBezTo>
                    <a:pt x="555931" y="41786"/>
                    <a:pt x="550894" y="48471"/>
                    <a:pt x="547535" y="58500"/>
                  </a:cubicBezTo>
                  <a:cubicBezTo>
                    <a:pt x="544177" y="61843"/>
                    <a:pt x="542498" y="66857"/>
                    <a:pt x="540819" y="71871"/>
                  </a:cubicBezTo>
                  <a:cubicBezTo>
                    <a:pt x="537461" y="76885"/>
                    <a:pt x="535782" y="81900"/>
                    <a:pt x="534103" y="86914"/>
                  </a:cubicBezTo>
                  <a:cubicBezTo>
                    <a:pt x="530744" y="91928"/>
                    <a:pt x="529065" y="96942"/>
                    <a:pt x="527386" y="101957"/>
                  </a:cubicBezTo>
                  <a:cubicBezTo>
                    <a:pt x="524028" y="108642"/>
                    <a:pt x="522349" y="113657"/>
                    <a:pt x="520670" y="118671"/>
                  </a:cubicBezTo>
                  <a:cubicBezTo>
                    <a:pt x="515633" y="130371"/>
                    <a:pt x="512274" y="142071"/>
                    <a:pt x="510595" y="155442"/>
                  </a:cubicBezTo>
                  <a:cubicBezTo>
                    <a:pt x="507237" y="167142"/>
                    <a:pt x="505558" y="180514"/>
                    <a:pt x="503879" y="193885"/>
                  </a:cubicBezTo>
                  <a:cubicBezTo>
                    <a:pt x="502200" y="202242"/>
                    <a:pt x="502200" y="202242"/>
                    <a:pt x="502200" y="202242"/>
                  </a:cubicBezTo>
                  <a:cubicBezTo>
                    <a:pt x="502200" y="212271"/>
                    <a:pt x="502200" y="212271"/>
                    <a:pt x="502200" y="212271"/>
                  </a:cubicBezTo>
                  <a:cubicBezTo>
                    <a:pt x="502200" y="218956"/>
                    <a:pt x="502200" y="225642"/>
                    <a:pt x="503879" y="232328"/>
                  </a:cubicBezTo>
                  <a:cubicBezTo>
                    <a:pt x="503879" y="244028"/>
                    <a:pt x="505558" y="257399"/>
                    <a:pt x="508916" y="269099"/>
                  </a:cubicBezTo>
                  <a:cubicBezTo>
                    <a:pt x="512274" y="280799"/>
                    <a:pt x="515633" y="290828"/>
                    <a:pt x="518991" y="300856"/>
                  </a:cubicBezTo>
                  <a:cubicBezTo>
                    <a:pt x="524028" y="310885"/>
                    <a:pt x="529065" y="320913"/>
                    <a:pt x="534103" y="329270"/>
                  </a:cubicBezTo>
                  <a:cubicBezTo>
                    <a:pt x="544177" y="345984"/>
                    <a:pt x="555931" y="357684"/>
                    <a:pt x="562647" y="366042"/>
                  </a:cubicBezTo>
                  <a:cubicBezTo>
                    <a:pt x="571043" y="374399"/>
                    <a:pt x="576080" y="379413"/>
                    <a:pt x="576080" y="379413"/>
                  </a:cubicBezTo>
                  <a:cubicBezTo>
                    <a:pt x="576080" y="379413"/>
                    <a:pt x="576080" y="377741"/>
                    <a:pt x="572722" y="376070"/>
                  </a:cubicBezTo>
                  <a:cubicBezTo>
                    <a:pt x="569364" y="374399"/>
                    <a:pt x="566005" y="371056"/>
                    <a:pt x="562647" y="367713"/>
                  </a:cubicBezTo>
                  <a:cubicBezTo>
                    <a:pt x="552573" y="361027"/>
                    <a:pt x="540819" y="349327"/>
                    <a:pt x="529065" y="332613"/>
                  </a:cubicBezTo>
                  <a:cubicBezTo>
                    <a:pt x="524028" y="324256"/>
                    <a:pt x="517312" y="315899"/>
                    <a:pt x="512274" y="304199"/>
                  </a:cubicBezTo>
                  <a:cubicBezTo>
                    <a:pt x="508916" y="299185"/>
                    <a:pt x="507237" y="294170"/>
                    <a:pt x="505558" y="289156"/>
                  </a:cubicBezTo>
                  <a:cubicBezTo>
                    <a:pt x="503879" y="282470"/>
                    <a:pt x="500521" y="277456"/>
                    <a:pt x="498842" y="270770"/>
                  </a:cubicBezTo>
                  <a:cubicBezTo>
                    <a:pt x="495483" y="259070"/>
                    <a:pt x="493804" y="245699"/>
                    <a:pt x="492125" y="232328"/>
                  </a:cubicBezTo>
                  <a:cubicBezTo>
                    <a:pt x="492125" y="225642"/>
                    <a:pt x="492125" y="218956"/>
                    <a:pt x="492125" y="212271"/>
                  </a:cubicBezTo>
                  <a:cubicBezTo>
                    <a:pt x="492125" y="202242"/>
                    <a:pt x="492125" y="202242"/>
                    <a:pt x="492125" y="202242"/>
                  </a:cubicBezTo>
                  <a:cubicBezTo>
                    <a:pt x="492125" y="192214"/>
                    <a:pt x="492125" y="192214"/>
                    <a:pt x="492125" y="192214"/>
                  </a:cubicBezTo>
                  <a:cubicBezTo>
                    <a:pt x="493804" y="178842"/>
                    <a:pt x="497163" y="165471"/>
                    <a:pt x="498842" y="152099"/>
                  </a:cubicBezTo>
                  <a:cubicBezTo>
                    <a:pt x="502200" y="140399"/>
                    <a:pt x="507237" y="127028"/>
                    <a:pt x="510595" y="115328"/>
                  </a:cubicBezTo>
                  <a:cubicBezTo>
                    <a:pt x="513953" y="110314"/>
                    <a:pt x="515633" y="103628"/>
                    <a:pt x="518991" y="98614"/>
                  </a:cubicBezTo>
                  <a:cubicBezTo>
                    <a:pt x="520670" y="93600"/>
                    <a:pt x="522349" y="88585"/>
                    <a:pt x="525707" y="83571"/>
                  </a:cubicBezTo>
                  <a:cubicBezTo>
                    <a:pt x="529065" y="78557"/>
                    <a:pt x="530744" y="73543"/>
                    <a:pt x="534103" y="68528"/>
                  </a:cubicBezTo>
                  <a:cubicBezTo>
                    <a:pt x="535782" y="63514"/>
                    <a:pt x="539140" y="58500"/>
                    <a:pt x="540819" y="55157"/>
                  </a:cubicBezTo>
                  <a:cubicBezTo>
                    <a:pt x="545856" y="46800"/>
                    <a:pt x="550894" y="38443"/>
                    <a:pt x="555931" y="31757"/>
                  </a:cubicBezTo>
                  <a:cubicBezTo>
                    <a:pt x="560968" y="25071"/>
                    <a:pt x="564326" y="20057"/>
                    <a:pt x="567685" y="15043"/>
                  </a:cubicBezTo>
                  <a:cubicBezTo>
                    <a:pt x="574401" y="5014"/>
                    <a:pt x="579438" y="0"/>
                    <a:pt x="579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59"/>
            <p:cNvSpPr>
              <a:spLocks/>
            </p:cNvSpPr>
            <p:nvPr/>
          </p:nvSpPr>
          <p:spPr bwMode="auto">
            <a:xfrm>
              <a:off x="7833814" y="2091997"/>
              <a:ext cx="927100" cy="703263"/>
            </a:xfrm>
            <a:custGeom>
              <a:avLst/>
              <a:gdLst>
                <a:gd name="T0" fmla="*/ 329 w 555"/>
                <a:gd name="T1" fmla="*/ 1 h 420"/>
                <a:gd name="T2" fmla="*/ 555 w 555"/>
                <a:gd name="T3" fmla="*/ 0 h 420"/>
                <a:gd name="T4" fmla="*/ 222 w 555"/>
                <a:gd name="T5" fmla="*/ 333 h 420"/>
                <a:gd name="T6" fmla="*/ 0 w 555"/>
                <a:gd name="T7" fmla="*/ 330 h 420"/>
                <a:gd name="T8" fmla="*/ 329 w 555"/>
                <a:gd name="T9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20">
                  <a:moveTo>
                    <a:pt x="329" y="1"/>
                  </a:moveTo>
                  <a:cubicBezTo>
                    <a:pt x="329" y="1"/>
                    <a:pt x="400" y="109"/>
                    <a:pt x="555" y="0"/>
                  </a:cubicBezTo>
                  <a:cubicBezTo>
                    <a:pt x="222" y="333"/>
                    <a:pt x="222" y="333"/>
                    <a:pt x="222" y="333"/>
                  </a:cubicBezTo>
                  <a:cubicBezTo>
                    <a:pt x="222" y="333"/>
                    <a:pt x="90" y="420"/>
                    <a:pt x="0" y="330"/>
                  </a:cubicBezTo>
                  <a:lnTo>
                    <a:pt x="329" y="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7860801" y="2120572"/>
              <a:ext cx="873125" cy="581025"/>
            </a:xfrm>
            <a:custGeom>
              <a:avLst/>
              <a:gdLst>
                <a:gd name="connsiteX0" fmla="*/ 0 w 873125"/>
                <a:gd name="connsiteY0" fmla="*/ 497070 h 581025"/>
                <a:gd name="connsiteX1" fmla="*/ 3343 w 873125"/>
                <a:gd name="connsiteY1" fmla="*/ 500429 h 581025"/>
                <a:gd name="connsiteX2" fmla="*/ 11700 w 873125"/>
                <a:gd name="connsiteY2" fmla="*/ 510503 h 581025"/>
                <a:gd name="connsiteX3" fmla="*/ 0 w 873125"/>
                <a:gd name="connsiteY3" fmla="*/ 497070 h 581025"/>
                <a:gd name="connsiteX4" fmla="*/ 379413 w 873125"/>
                <a:gd name="connsiteY4" fmla="*/ 493712 h 581025"/>
                <a:gd name="connsiteX5" fmla="*/ 364370 w 873125"/>
                <a:gd name="connsiteY5" fmla="*/ 505466 h 581025"/>
                <a:gd name="connsiteX6" fmla="*/ 347656 w 873125"/>
                <a:gd name="connsiteY6" fmla="*/ 517219 h 581025"/>
                <a:gd name="connsiteX7" fmla="*/ 324256 w 873125"/>
                <a:gd name="connsiteY7" fmla="*/ 532331 h 581025"/>
                <a:gd name="connsiteX8" fmla="*/ 310885 w 873125"/>
                <a:gd name="connsiteY8" fmla="*/ 539048 h 581025"/>
                <a:gd name="connsiteX9" fmla="*/ 295842 w 873125"/>
                <a:gd name="connsiteY9" fmla="*/ 547443 h 581025"/>
                <a:gd name="connsiteX10" fmla="*/ 280799 w 873125"/>
                <a:gd name="connsiteY10" fmla="*/ 554160 h 581025"/>
                <a:gd name="connsiteX11" fmla="*/ 262414 w 873125"/>
                <a:gd name="connsiteY11" fmla="*/ 562555 h 581025"/>
                <a:gd name="connsiteX12" fmla="*/ 225642 w 873125"/>
                <a:gd name="connsiteY12" fmla="*/ 574309 h 581025"/>
                <a:gd name="connsiteX13" fmla="*/ 187200 w 873125"/>
                <a:gd name="connsiteY13" fmla="*/ 581025 h 581025"/>
                <a:gd name="connsiteX14" fmla="*/ 177171 w 873125"/>
                <a:gd name="connsiteY14" fmla="*/ 581025 h 581025"/>
                <a:gd name="connsiteX15" fmla="*/ 167143 w 873125"/>
                <a:gd name="connsiteY15" fmla="*/ 581025 h 581025"/>
                <a:gd name="connsiteX16" fmla="*/ 147085 w 873125"/>
                <a:gd name="connsiteY16" fmla="*/ 581025 h 581025"/>
                <a:gd name="connsiteX17" fmla="*/ 108643 w 873125"/>
                <a:gd name="connsiteY17" fmla="*/ 574309 h 581025"/>
                <a:gd name="connsiteX18" fmla="*/ 90257 w 873125"/>
                <a:gd name="connsiteY18" fmla="*/ 567592 h 581025"/>
                <a:gd name="connsiteX19" fmla="*/ 73543 w 873125"/>
                <a:gd name="connsiteY19" fmla="*/ 560876 h 581025"/>
                <a:gd name="connsiteX20" fmla="*/ 46800 w 873125"/>
                <a:gd name="connsiteY20" fmla="*/ 544085 h 581025"/>
                <a:gd name="connsiteX21" fmla="*/ 11700 w 873125"/>
                <a:gd name="connsiteY21" fmla="*/ 510503 h 581025"/>
                <a:gd name="connsiteX22" fmla="*/ 50143 w 873125"/>
                <a:gd name="connsiteY22" fmla="*/ 539048 h 581025"/>
                <a:gd name="connsiteX23" fmla="*/ 76886 w 873125"/>
                <a:gd name="connsiteY23" fmla="*/ 554160 h 581025"/>
                <a:gd name="connsiteX24" fmla="*/ 110314 w 873125"/>
                <a:gd name="connsiteY24" fmla="*/ 564234 h 581025"/>
                <a:gd name="connsiteX25" fmla="*/ 147085 w 873125"/>
                <a:gd name="connsiteY25" fmla="*/ 569271 h 581025"/>
                <a:gd name="connsiteX26" fmla="*/ 167143 w 873125"/>
                <a:gd name="connsiteY26" fmla="*/ 570951 h 581025"/>
                <a:gd name="connsiteX27" fmla="*/ 175500 w 873125"/>
                <a:gd name="connsiteY27" fmla="*/ 570951 h 581025"/>
                <a:gd name="connsiteX28" fmla="*/ 185528 w 873125"/>
                <a:gd name="connsiteY28" fmla="*/ 569271 h 581025"/>
                <a:gd name="connsiteX29" fmla="*/ 223971 w 873125"/>
                <a:gd name="connsiteY29" fmla="*/ 562555 h 581025"/>
                <a:gd name="connsiteX30" fmla="*/ 259071 w 873125"/>
                <a:gd name="connsiteY30" fmla="*/ 552480 h 581025"/>
                <a:gd name="connsiteX31" fmla="*/ 277456 w 873125"/>
                <a:gd name="connsiteY31" fmla="*/ 545764 h 581025"/>
                <a:gd name="connsiteX32" fmla="*/ 292499 w 873125"/>
                <a:gd name="connsiteY32" fmla="*/ 540727 h 581025"/>
                <a:gd name="connsiteX33" fmla="*/ 307542 w 873125"/>
                <a:gd name="connsiteY33" fmla="*/ 534010 h 581025"/>
                <a:gd name="connsiteX34" fmla="*/ 320913 w 873125"/>
                <a:gd name="connsiteY34" fmla="*/ 525615 h 581025"/>
                <a:gd name="connsiteX35" fmla="*/ 344313 w 873125"/>
                <a:gd name="connsiteY35" fmla="*/ 513861 h 581025"/>
                <a:gd name="connsiteX36" fmla="*/ 362699 w 873125"/>
                <a:gd name="connsiteY36" fmla="*/ 503787 h 581025"/>
                <a:gd name="connsiteX37" fmla="*/ 379413 w 873125"/>
                <a:gd name="connsiteY37" fmla="*/ 493712 h 581025"/>
                <a:gd name="connsiteX38" fmla="*/ 407988 w 873125"/>
                <a:gd name="connsiteY38" fmla="*/ 465137 h 581025"/>
                <a:gd name="connsiteX39" fmla="*/ 392942 w 873125"/>
                <a:gd name="connsiteY39" fmla="*/ 475211 h 581025"/>
                <a:gd name="connsiteX40" fmla="*/ 376224 w 873125"/>
                <a:gd name="connsiteY40" fmla="*/ 488644 h 581025"/>
                <a:gd name="connsiteX41" fmla="*/ 352819 w 873125"/>
                <a:gd name="connsiteY41" fmla="*/ 502077 h 581025"/>
                <a:gd name="connsiteX42" fmla="*/ 339445 w 873125"/>
                <a:gd name="connsiteY42" fmla="*/ 510473 h 581025"/>
                <a:gd name="connsiteX43" fmla="*/ 324399 w 873125"/>
                <a:gd name="connsiteY43" fmla="*/ 518868 h 581025"/>
                <a:gd name="connsiteX44" fmla="*/ 309353 w 873125"/>
                <a:gd name="connsiteY44" fmla="*/ 525585 h 581025"/>
                <a:gd name="connsiteX45" fmla="*/ 292635 w 873125"/>
                <a:gd name="connsiteY45" fmla="*/ 532301 h 581025"/>
                <a:gd name="connsiteX46" fmla="*/ 255855 w 873125"/>
                <a:gd name="connsiteY46" fmla="*/ 544055 h 581025"/>
                <a:gd name="connsiteX47" fmla="*/ 215732 w 873125"/>
                <a:gd name="connsiteY47" fmla="*/ 550771 h 581025"/>
                <a:gd name="connsiteX48" fmla="*/ 205701 w 873125"/>
                <a:gd name="connsiteY48" fmla="*/ 552450 h 581025"/>
                <a:gd name="connsiteX49" fmla="*/ 195671 w 873125"/>
                <a:gd name="connsiteY49" fmla="*/ 552450 h 581025"/>
                <a:gd name="connsiteX50" fmla="*/ 175609 w 873125"/>
                <a:gd name="connsiteY50" fmla="*/ 550771 h 581025"/>
                <a:gd name="connsiteX51" fmla="*/ 137158 w 873125"/>
                <a:gd name="connsiteY51" fmla="*/ 544055 h 581025"/>
                <a:gd name="connsiteX52" fmla="*/ 118768 w 873125"/>
                <a:gd name="connsiteY52" fmla="*/ 539017 h 581025"/>
                <a:gd name="connsiteX53" fmla="*/ 103722 w 873125"/>
                <a:gd name="connsiteY53" fmla="*/ 532301 h 581025"/>
                <a:gd name="connsiteX54" fmla="*/ 75302 w 873125"/>
                <a:gd name="connsiteY54" fmla="*/ 515510 h 581025"/>
                <a:gd name="connsiteX55" fmla="*/ 40194 w 873125"/>
                <a:gd name="connsiteY55" fmla="*/ 481928 h 581025"/>
                <a:gd name="connsiteX56" fmla="*/ 31835 w 873125"/>
                <a:gd name="connsiteY56" fmla="*/ 471853 h 581025"/>
                <a:gd name="connsiteX57" fmla="*/ 30163 w 873125"/>
                <a:gd name="connsiteY57" fmla="*/ 466816 h 581025"/>
                <a:gd name="connsiteX58" fmla="*/ 41866 w 873125"/>
                <a:gd name="connsiteY58" fmla="*/ 480249 h 581025"/>
                <a:gd name="connsiteX59" fmla="*/ 78645 w 873125"/>
                <a:gd name="connsiteY59" fmla="*/ 510473 h 581025"/>
                <a:gd name="connsiteX60" fmla="*/ 107066 w 873125"/>
                <a:gd name="connsiteY60" fmla="*/ 523905 h 581025"/>
                <a:gd name="connsiteX61" fmla="*/ 140502 w 873125"/>
                <a:gd name="connsiteY61" fmla="*/ 535659 h 581025"/>
                <a:gd name="connsiteX62" fmla="*/ 177281 w 873125"/>
                <a:gd name="connsiteY62" fmla="*/ 540696 h 581025"/>
                <a:gd name="connsiteX63" fmla="*/ 195671 w 873125"/>
                <a:gd name="connsiteY63" fmla="*/ 540696 h 581025"/>
                <a:gd name="connsiteX64" fmla="*/ 205701 w 873125"/>
                <a:gd name="connsiteY64" fmla="*/ 540696 h 581025"/>
                <a:gd name="connsiteX65" fmla="*/ 214060 w 873125"/>
                <a:gd name="connsiteY65" fmla="*/ 540696 h 581025"/>
                <a:gd name="connsiteX66" fmla="*/ 252512 w 873125"/>
                <a:gd name="connsiteY66" fmla="*/ 533980 h 581025"/>
                <a:gd name="connsiteX67" fmla="*/ 289291 w 873125"/>
                <a:gd name="connsiteY67" fmla="*/ 523905 h 581025"/>
                <a:gd name="connsiteX68" fmla="*/ 306009 w 873125"/>
                <a:gd name="connsiteY68" fmla="*/ 517189 h 581025"/>
                <a:gd name="connsiteX69" fmla="*/ 321055 w 873125"/>
                <a:gd name="connsiteY69" fmla="*/ 510473 h 581025"/>
                <a:gd name="connsiteX70" fmla="*/ 336101 w 873125"/>
                <a:gd name="connsiteY70" fmla="*/ 503756 h 581025"/>
                <a:gd name="connsiteX71" fmla="*/ 351147 w 873125"/>
                <a:gd name="connsiteY71" fmla="*/ 497040 h 581025"/>
                <a:gd name="connsiteX72" fmla="*/ 374552 w 873125"/>
                <a:gd name="connsiteY72" fmla="*/ 485286 h 581025"/>
                <a:gd name="connsiteX73" fmla="*/ 392942 w 873125"/>
                <a:gd name="connsiteY73" fmla="*/ 473532 h 581025"/>
                <a:gd name="connsiteX74" fmla="*/ 407988 w 873125"/>
                <a:gd name="connsiteY74" fmla="*/ 465137 h 581025"/>
                <a:gd name="connsiteX75" fmla="*/ 436563 w 873125"/>
                <a:gd name="connsiteY75" fmla="*/ 436562 h 581025"/>
                <a:gd name="connsiteX76" fmla="*/ 423189 w 873125"/>
                <a:gd name="connsiteY76" fmla="*/ 446636 h 581025"/>
                <a:gd name="connsiteX77" fmla="*/ 404799 w 873125"/>
                <a:gd name="connsiteY77" fmla="*/ 458390 h 581025"/>
                <a:gd name="connsiteX78" fmla="*/ 383066 w 873125"/>
                <a:gd name="connsiteY78" fmla="*/ 473502 h 581025"/>
                <a:gd name="connsiteX79" fmla="*/ 369692 w 873125"/>
                <a:gd name="connsiteY79" fmla="*/ 481897 h 581025"/>
                <a:gd name="connsiteX80" fmla="*/ 354645 w 873125"/>
                <a:gd name="connsiteY80" fmla="*/ 488614 h 581025"/>
                <a:gd name="connsiteX81" fmla="*/ 337928 w 873125"/>
                <a:gd name="connsiteY81" fmla="*/ 497010 h 581025"/>
                <a:gd name="connsiteX82" fmla="*/ 321210 w 873125"/>
                <a:gd name="connsiteY82" fmla="*/ 503726 h 581025"/>
                <a:gd name="connsiteX83" fmla="*/ 284430 w 873125"/>
                <a:gd name="connsiteY83" fmla="*/ 515480 h 581025"/>
                <a:gd name="connsiteX84" fmla="*/ 244307 w 873125"/>
                <a:gd name="connsiteY84" fmla="*/ 522196 h 581025"/>
                <a:gd name="connsiteX85" fmla="*/ 234276 w 873125"/>
                <a:gd name="connsiteY85" fmla="*/ 522196 h 581025"/>
                <a:gd name="connsiteX86" fmla="*/ 224246 w 873125"/>
                <a:gd name="connsiteY86" fmla="*/ 522196 h 581025"/>
                <a:gd name="connsiteX87" fmla="*/ 204184 w 873125"/>
                <a:gd name="connsiteY87" fmla="*/ 522196 h 581025"/>
                <a:gd name="connsiteX88" fmla="*/ 165733 w 873125"/>
                <a:gd name="connsiteY88" fmla="*/ 515480 h 581025"/>
                <a:gd name="connsiteX89" fmla="*/ 149015 w 873125"/>
                <a:gd name="connsiteY89" fmla="*/ 510442 h 581025"/>
                <a:gd name="connsiteX90" fmla="*/ 132297 w 873125"/>
                <a:gd name="connsiteY90" fmla="*/ 502047 h 581025"/>
                <a:gd name="connsiteX91" fmla="*/ 103877 w 873125"/>
                <a:gd name="connsiteY91" fmla="*/ 485256 h 581025"/>
                <a:gd name="connsiteX92" fmla="*/ 68769 w 873125"/>
                <a:gd name="connsiteY92" fmla="*/ 453353 h 581025"/>
                <a:gd name="connsiteX93" fmla="*/ 60410 w 873125"/>
                <a:gd name="connsiteY93" fmla="*/ 441599 h 581025"/>
                <a:gd name="connsiteX94" fmla="*/ 58738 w 873125"/>
                <a:gd name="connsiteY94" fmla="*/ 438241 h 581025"/>
                <a:gd name="connsiteX95" fmla="*/ 70441 w 873125"/>
                <a:gd name="connsiteY95" fmla="*/ 451674 h 581025"/>
                <a:gd name="connsiteX96" fmla="*/ 107220 w 873125"/>
                <a:gd name="connsiteY96" fmla="*/ 480218 h 581025"/>
                <a:gd name="connsiteX97" fmla="*/ 135641 w 873125"/>
                <a:gd name="connsiteY97" fmla="*/ 495330 h 581025"/>
                <a:gd name="connsiteX98" fmla="*/ 169077 w 873125"/>
                <a:gd name="connsiteY98" fmla="*/ 505405 h 581025"/>
                <a:gd name="connsiteX99" fmla="*/ 205856 w 873125"/>
                <a:gd name="connsiteY99" fmla="*/ 512121 h 581025"/>
                <a:gd name="connsiteX100" fmla="*/ 224246 w 873125"/>
                <a:gd name="connsiteY100" fmla="*/ 512121 h 581025"/>
                <a:gd name="connsiteX101" fmla="*/ 234276 w 873125"/>
                <a:gd name="connsiteY101" fmla="*/ 512121 h 581025"/>
                <a:gd name="connsiteX102" fmla="*/ 244307 w 873125"/>
                <a:gd name="connsiteY102" fmla="*/ 510442 h 581025"/>
                <a:gd name="connsiteX103" fmla="*/ 282758 w 873125"/>
                <a:gd name="connsiteY103" fmla="*/ 505405 h 581025"/>
                <a:gd name="connsiteX104" fmla="*/ 317866 w 873125"/>
                <a:gd name="connsiteY104" fmla="*/ 493651 h 581025"/>
                <a:gd name="connsiteX105" fmla="*/ 334584 w 873125"/>
                <a:gd name="connsiteY105" fmla="*/ 488614 h 581025"/>
                <a:gd name="connsiteX106" fmla="*/ 351302 w 873125"/>
                <a:gd name="connsiteY106" fmla="*/ 481897 h 581025"/>
                <a:gd name="connsiteX107" fmla="*/ 366348 w 873125"/>
                <a:gd name="connsiteY107" fmla="*/ 475181 h 581025"/>
                <a:gd name="connsiteX108" fmla="*/ 379722 w 873125"/>
                <a:gd name="connsiteY108" fmla="*/ 468465 h 581025"/>
                <a:gd name="connsiteX109" fmla="*/ 403127 w 873125"/>
                <a:gd name="connsiteY109" fmla="*/ 455032 h 581025"/>
                <a:gd name="connsiteX110" fmla="*/ 421517 w 873125"/>
                <a:gd name="connsiteY110" fmla="*/ 444957 h 581025"/>
                <a:gd name="connsiteX111" fmla="*/ 436563 w 873125"/>
                <a:gd name="connsiteY111" fmla="*/ 436562 h 581025"/>
                <a:gd name="connsiteX112" fmla="*/ 85725 w 873125"/>
                <a:gd name="connsiteY112" fmla="*/ 409758 h 581025"/>
                <a:gd name="connsiteX113" fmla="*/ 89083 w 873125"/>
                <a:gd name="connsiteY113" fmla="*/ 413117 h 581025"/>
                <a:gd name="connsiteX114" fmla="*/ 89082 w 873125"/>
                <a:gd name="connsiteY114" fmla="*/ 413116 h 581025"/>
                <a:gd name="connsiteX115" fmla="*/ 85725 w 873125"/>
                <a:gd name="connsiteY115" fmla="*/ 409758 h 581025"/>
                <a:gd name="connsiteX116" fmla="*/ 466725 w 873125"/>
                <a:gd name="connsiteY116" fmla="*/ 406400 h 581025"/>
                <a:gd name="connsiteX117" fmla="*/ 451620 w 873125"/>
                <a:gd name="connsiteY117" fmla="*/ 418154 h 581025"/>
                <a:gd name="connsiteX118" fmla="*/ 434835 w 873125"/>
                <a:gd name="connsiteY118" fmla="*/ 429907 h 581025"/>
                <a:gd name="connsiteX119" fmla="*/ 411338 w 873125"/>
                <a:gd name="connsiteY119" fmla="*/ 445019 h 581025"/>
                <a:gd name="connsiteX120" fmla="*/ 397910 w 873125"/>
                <a:gd name="connsiteY120" fmla="*/ 451735 h 581025"/>
                <a:gd name="connsiteX121" fmla="*/ 382805 w 873125"/>
                <a:gd name="connsiteY121" fmla="*/ 460131 h 581025"/>
                <a:gd name="connsiteX122" fmla="*/ 367699 w 873125"/>
                <a:gd name="connsiteY122" fmla="*/ 466847 h 581025"/>
                <a:gd name="connsiteX123" fmla="*/ 349236 w 873125"/>
                <a:gd name="connsiteY123" fmla="*/ 475243 h 581025"/>
                <a:gd name="connsiteX124" fmla="*/ 312311 w 873125"/>
                <a:gd name="connsiteY124" fmla="*/ 485317 h 581025"/>
                <a:gd name="connsiteX125" fmla="*/ 273708 w 873125"/>
                <a:gd name="connsiteY125" fmla="*/ 492034 h 581025"/>
                <a:gd name="connsiteX126" fmla="*/ 263637 w 873125"/>
                <a:gd name="connsiteY126" fmla="*/ 493713 h 581025"/>
                <a:gd name="connsiteX127" fmla="*/ 253567 w 873125"/>
                <a:gd name="connsiteY127" fmla="*/ 493713 h 581025"/>
                <a:gd name="connsiteX128" fmla="*/ 233426 w 873125"/>
                <a:gd name="connsiteY128" fmla="*/ 493713 h 581025"/>
                <a:gd name="connsiteX129" fmla="*/ 194822 w 873125"/>
                <a:gd name="connsiteY129" fmla="*/ 486996 h 581025"/>
                <a:gd name="connsiteX130" fmla="*/ 176360 w 873125"/>
                <a:gd name="connsiteY130" fmla="*/ 480280 h 581025"/>
                <a:gd name="connsiteX131" fmla="*/ 159575 w 873125"/>
                <a:gd name="connsiteY131" fmla="*/ 473564 h 581025"/>
                <a:gd name="connsiteX132" fmla="*/ 132721 w 873125"/>
                <a:gd name="connsiteY132" fmla="*/ 456773 h 581025"/>
                <a:gd name="connsiteX133" fmla="*/ 97474 w 873125"/>
                <a:gd name="connsiteY133" fmla="*/ 423191 h 581025"/>
                <a:gd name="connsiteX134" fmla="*/ 89083 w 873125"/>
                <a:gd name="connsiteY134" fmla="*/ 413117 h 581025"/>
                <a:gd name="connsiteX135" fmla="*/ 89292 w 873125"/>
                <a:gd name="connsiteY135" fmla="*/ 413326 h 581025"/>
                <a:gd name="connsiteX136" fmla="*/ 99153 w 873125"/>
                <a:gd name="connsiteY136" fmla="*/ 423191 h 581025"/>
                <a:gd name="connsiteX137" fmla="*/ 136078 w 873125"/>
                <a:gd name="connsiteY137" fmla="*/ 451735 h 581025"/>
                <a:gd name="connsiteX138" fmla="*/ 164611 w 873125"/>
                <a:gd name="connsiteY138" fmla="*/ 465168 h 581025"/>
                <a:gd name="connsiteX139" fmla="*/ 196501 w 873125"/>
                <a:gd name="connsiteY139" fmla="*/ 476922 h 581025"/>
                <a:gd name="connsiteX140" fmla="*/ 233426 w 873125"/>
                <a:gd name="connsiteY140" fmla="*/ 481959 h 581025"/>
                <a:gd name="connsiteX141" fmla="*/ 253567 w 873125"/>
                <a:gd name="connsiteY141" fmla="*/ 483638 h 581025"/>
                <a:gd name="connsiteX142" fmla="*/ 261959 w 873125"/>
                <a:gd name="connsiteY142" fmla="*/ 481959 h 581025"/>
                <a:gd name="connsiteX143" fmla="*/ 272029 w 873125"/>
                <a:gd name="connsiteY143" fmla="*/ 481959 h 581025"/>
                <a:gd name="connsiteX144" fmla="*/ 310633 w 873125"/>
                <a:gd name="connsiteY144" fmla="*/ 475243 h 581025"/>
                <a:gd name="connsiteX145" fmla="*/ 347558 w 873125"/>
                <a:gd name="connsiteY145" fmla="*/ 465168 h 581025"/>
                <a:gd name="connsiteX146" fmla="*/ 364342 w 873125"/>
                <a:gd name="connsiteY146" fmla="*/ 458452 h 581025"/>
                <a:gd name="connsiteX147" fmla="*/ 379448 w 873125"/>
                <a:gd name="connsiteY147" fmla="*/ 451735 h 581025"/>
                <a:gd name="connsiteX148" fmla="*/ 394553 w 873125"/>
                <a:gd name="connsiteY148" fmla="*/ 445019 h 581025"/>
                <a:gd name="connsiteX149" fmla="*/ 407981 w 873125"/>
                <a:gd name="connsiteY149" fmla="*/ 438303 h 581025"/>
                <a:gd name="connsiteX150" fmla="*/ 433157 w 873125"/>
                <a:gd name="connsiteY150" fmla="*/ 426549 h 581025"/>
                <a:gd name="connsiteX151" fmla="*/ 449941 w 873125"/>
                <a:gd name="connsiteY151" fmla="*/ 416474 h 581025"/>
                <a:gd name="connsiteX152" fmla="*/ 466725 w 873125"/>
                <a:gd name="connsiteY152" fmla="*/ 406400 h 581025"/>
                <a:gd name="connsiteX153" fmla="*/ 493713 w 873125"/>
                <a:gd name="connsiteY153" fmla="*/ 377825 h 581025"/>
                <a:gd name="connsiteX154" fmla="*/ 478667 w 873125"/>
                <a:gd name="connsiteY154" fmla="*/ 387899 h 581025"/>
                <a:gd name="connsiteX155" fmla="*/ 461949 w 873125"/>
                <a:gd name="connsiteY155" fmla="*/ 401332 h 581025"/>
                <a:gd name="connsiteX156" fmla="*/ 438544 w 873125"/>
                <a:gd name="connsiteY156" fmla="*/ 414765 h 581025"/>
                <a:gd name="connsiteX157" fmla="*/ 425170 w 873125"/>
                <a:gd name="connsiteY157" fmla="*/ 423160 h 581025"/>
                <a:gd name="connsiteX158" fmla="*/ 411795 w 873125"/>
                <a:gd name="connsiteY158" fmla="*/ 431556 h 581025"/>
                <a:gd name="connsiteX159" fmla="*/ 395078 w 873125"/>
                <a:gd name="connsiteY159" fmla="*/ 438272 h 581025"/>
                <a:gd name="connsiteX160" fmla="*/ 378360 w 873125"/>
                <a:gd name="connsiteY160" fmla="*/ 444989 h 581025"/>
                <a:gd name="connsiteX161" fmla="*/ 341580 w 873125"/>
                <a:gd name="connsiteY161" fmla="*/ 456742 h 581025"/>
                <a:gd name="connsiteX162" fmla="*/ 301457 w 873125"/>
                <a:gd name="connsiteY162" fmla="*/ 463459 h 581025"/>
                <a:gd name="connsiteX163" fmla="*/ 291426 w 873125"/>
                <a:gd name="connsiteY163" fmla="*/ 465138 h 581025"/>
                <a:gd name="connsiteX164" fmla="*/ 281396 w 873125"/>
                <a:gd name="connsiteY164" fmla="*/ 465138 h 581025"/>
                <a:gd name="connsiteX165" fmla="*/ 261334 w 873125"/>
                <a:gd name="connsiteY165" fmla="*/ 463459 h 581025"/>
                <a:gd name="connsiteX166" fmla="*/ 222883 w 873125"/>
                <a:gd name="connsiteY166" fmla="*/ 456742 h 581025"/>
                <a:gd name="connsiteX167" fmla="*/ 206165 w 873125"/>
                <a:gd name="connsiteY167" fmla="*/ 451705 h 581025"/>
                <a:gd name="connsiteX168" fmla="*/ 189447 w 873125"/>
                <a:gd name="connsiteY168" fmla="*/ 444989 h 581025"/>
                <a:gd name="connsiteX169" fmla="*/ 161027 w 873125"/>
                <a:gd name="connsiteY169" fmla="*/ 428198 h 581025"/>
                <a:gd name="connsiteX170" fmla="*/ 125919 w 873125"/>
                <a:gd name="connsiteY170" fmla="*/ 394616 h 581025"/>
                <a:gd name="connsiteX171" fmla="*/ 117560 w 873125"/>
                <a:gd name="connsiteY171" fmla="*/ 384541 h 581025"/>
                <a:gd name="connsiteX172" fmla="*/ 115888 w 873125"/>
                <a:gd name="connsiteY172" fmla="*/ 379504 h 581025"/>
                <a:gd name="connsiteX173" fmla="*/ 127591 w 873125"/>
                <a:gd name="connsiteY173" fmla="*/ 392937 h 581025"/>
                <a:gd name="connsiteX174" fmla="*/ 164370 w 873125"/>
                <a:gd name="connsiteY174" fmla="*/ 421481 h 581025"/>
                <a:gd name="connsiteX175" fmla="*/ 192791 w 873125"/>
                <a:gd name="connsiteY175" fmla="*/ 436593 h 581025"/>
                <a:gd name="connsiteX176" fmla="*/ 226227 w 873125"/>
                <a:gd name="connsiteY176" fmla="*/ 448347 h 581025"/>
                <a:gd name="connsiteX177" fmla="*/ 263006 w 873125"/>
                <a:gd name="connsiteY177" fmla="*/ 453384 h 581025"/>
                <a:gd name="connsiteX178" fmla="*/ 281396 w 873125"/>
                <a:gd name="connsiteY178" fmla="*/ 453384 h 581025"/>
                <a:gd name="connsiteX179" fmla="*/ 291426 w 873125"/>
                <a:gd name="connsiteY179" fmla="*/ 453384 h 581025"/>
                <a:gd name="connsiteX180" fmla="*/ 301457 w 873125"/>
                <a:gd name="connsiteY180" fmla="*/ 453384 h 581025"/>
                <a:gd name="connsiteX181" fmla="*/ 338237 w 873125"/>
                <a:gd name="connsiteY181" fmla="*/ 446668 h 581025"/>
                <a:gd name="connsiteX182" fmla="*/ 375016 w 873125"/>
                <a:gd name="connsiteY182" fmla="*/ 436593 h 581025"/>
                <a:gd name="connsiteX183" fmla="*/ 391734 w 873125"/>
                <a:gd name="connsiteY183" fmla="*/ 429877 h 581025"/>
                <a:gd name="connsiteX184" fmla="*/ 408452 w 873125"/>
                <a:gd name="connsiteY184" fmla="*/ 423160 h 581025"/>
                <a:gd name="connsiteX185" fmla="*/ 421826 w 873125"/>
                <a:gd name="connsiteY185" fmla="*/ 416444 h 581025"/>
                <a:gd name="connsiteX186" fmla="*/ 436872 w 873125"/>
                <a:gd name="connsiteY186" fmla="*/ 409728 h 581025"/>
                <a:gd name="connsiteX187" fmla="*/ 460277 w 873125"/>
                <a:gd name="connsiteY187" fmla="*/ 397974 h 581025"/>
                <a:gd name="connsiteX188" fmla="*/ 478667 w 873125"/>
                <a:gd name="connsiteY188" fmla="*/ 386220 h 581025"/>
                <a:gd name="connsiteX189" fmla="*/ 493713 w 873125"/>
                <a:gd name="connsiteY189" fmla="*/ 377825 h 581025"/>
                <a:gd name="connsiteX190" fmla="*/ 522288 w 873125"/>
                <a:gd name="connsiteY190" fmla="*/ 347662 h 581025"/>
                <a:gd name="connsiteX191" fmla="*/ 508914 w 873125"/>
                <a:gd name="connsiteY191" fmla="*/ 359416 h 581025"/>
                <a:gd name="connsiteX192" fmla="*/ 492196 w 873125"/>
                <a:gd name="connsiteY192" fmla="*/ 371169 h 581025"/>
                <a:gd name="connsiteX193" fmla="*/ 468791 w 873125"/>
                <a:gd name="connsiteY193" fmla="*/ 386281 h 581025"/>
                <a:gd name="connsiteX194" fmla="*/ 455417 w 873125"/>
                <a:gd name="connsiteY194" fmla="*/ 394677 h 581025"/>
                <a:gd name="connsiteX195" fmla="*/ 440370 w 873125"/>
                <a:gd name="connsiteY195" fmla="*/ 401393 h 581025"/>
                <a:gd name="connsiteX196" fmla="*/ 423653 w 873125"/>
                <a:gd name="connsiteY196" fmla="*/ 409788 h 581025"/>
                <a:gd name="connsiteX197" fmla="*/ 406935 w 873125"/>
                <a:gd name="connsiteY197" fmla="*/ 416505 h 581025"/>
                <a:gd name="connsiteX198" fmla="*/ 370155 w 873125"/>
                <a:gd name="connsiteY198" fmla="*/ 428258 h 581025"/>
                <a:gd name="connsiteX199" fmla="*/ 331704 w 873125"/>
                <a:gd name="connsiteY199" fmla="*/ 434975 h 581025"/>
                <a:gd name="connsiteX200" fmla="*/ 320001 w 873125"/>
                <a:gd name="connsiteY200" fmla="*/ 434975 h 581025"/>
                <a:gd name="connsiteX201" fmla="*/ 309971 w 873125"/>
                <a:gd name="connsiteY201" fmla="*/ 434975 h 581025"/>
                <a:gd name="connsiteX202" fmla="*/ 289909 w 873125"/>
                <a:gd name="connsiteY202" fmla="*/ 434975 h 581025"/>
                <a:gd name="connsiteX203" fmla="*/ 253130 w 873125"/>
                <a:gd name="connsiteY203" fmla="*/ 428258 h 581025"/>
                <a:gd name="connsiteX204" fmla="*/ 234740 w 873125"/>
                <a:gd name="connsiteY204" fmla="*/ 421542 h 581025"/>
                <a:gd name="connsiteX205" fmla="*/ 218022 w 873125"/>
                <a:gd name="connsiteY205" fmla="*/ 414826 h 581025"/>
                <a:gd name="connsiteX206" fmla="*/ 191273 w 873125"/>
                <a:gd name="connsiteY206" fmla="*/ 398035 h 581025"/>
                <a:gd name="connsiteX207" fmla="*/ 154494 w 873125"/>
                <a:gd name="connsiteY207" fmla="*/ 366132 h 581025"/>
                <a:gd name="connsiteX208" fmla="*/ 146135 w 873125"/>
                <a:gd name="connsiteY208" fmla="*/ 354378 h 581025"/>
                <a:gd name="connsiteX209" fmla="*/ 144463 w 873125"/>
                <a:gd name="connsiteY209" fmla="*/ 351020 h 581025"/>
                <a:gd name="connsiteX210" fmla="*/ 156166 w 873125"/>
                <a:gd name="connsiteY210" fmla="*/ 364453 h 581025"/>
                <a:gd name="connsiteX211" fmla="*/ 194617 w 873125"/>
                <a:gd name="connsiteY211" fmla="*/ 392997 h 581025"/>
                <a:gd name="connsiteX212" fmla="*/ 221366 w 873125"/>
                <a:gd name="connsiteY212" fmla="*/ 408109 h 581025"/>
                <a:gd name="connsiteX213" fmla="*/ 254802 w 873125"/>
                <a:gd name="connsiteY213" fmla="*/ 418184 h 581025"/>
                <a:gd name="connsiteX214" fmla="*/ 291581 w 873125"/>
                <a:gd name="connsiteY214" fmla="*/ 424900 h 581025"/>
                <a:gd name="connsiteX215" fmla="*/ 309971 w 873125"/>
                <a:gd name="connsiteY215" fmla="*/ 424900 h 581025"/>
                <a:gd name="connsiteX216" fmla="*/ 320001 w 873125"/>
                <a:gd name="connsiteY216" fmla="*/ 424900 h 581025"/>
                <a:gd name="connsiteX217" fmla="*/ 330032 w 873125"/>
                <a:gd name="connsiteY217" fmla="*/ 423221 h 581025"/>
                <a:gd name="connsiteX218" fmla="*/ 368483 w 873125"/>
                <a:gd name="connsiteY218" fmla="*/ 418184 h 581025"/>
                <a:gd name="connsiteX219" fmla="*/ 403591 w 873125"/>
                <a:gd name="connsiteY219" fmla="*/ 406430 h 581025"/>
                <a:gd name="connsiteX220" fmla="*/ 420309 w 873125"/>
                <a:gd name="connsiteY220" fmla="*/ 401393 h 581025"/>
                <a:gd name="connsiteX221" fmla="*/ 437027 w 873125"/>
                <a:gd name="connsiteY221" fmla="*/ 394677 h 581025"/>
                <a:gd name="connsiteX222" fmla="*/ 452073 w 873125"/>
                <a:gd name="connsiteY222" fmla="*/ 387960 h 581025"/>
                <a:gd name="connsiteX223" fmla="*/ 465447 w 873125"/>
                <a:gd name="connsiteY223" fmla="*/ 381244 h 581025"/>
                <a:gd name="connsiteX224" fmla="*/ 488852 w 873125"/>
                <a:gd name="connsiteY224" fmla="*/ 367811 h 581025"/>
                <a:gd name="connsiteX225" fmla="*/ 507242 w 873125"/>
                <a:gd name="connsiteY225" fmla="*/ 357736 h 581025"/>
                <a:gd name="connsiteX226" fmla="*/ 522288 w 873125"/>
                <a:gd name="connsiteY226" fmla="*/ 347662 h 581025"/>
                <a:gd name="connsiteX227" fmla="*/ 552451 w 873125"/>
                <a:gd name="connsiteY227" fmla="*/ 319087 h 581025"/>
                <a:gd name="connsiteX228" fmla="*/ 537408 w 873125"/>
                <a:gd name="connsiteY228" fmla="*/ 330841 h 581025"/>
                <a:gd name="connsiteX229" fmla="*/ 520694 w 873125"/>
                <a:gd name="connsiteY229" fmla="*/ 342594 h 581025"/>
                <a:gd name="connsiteX230" fmla="*/ 497294 w 873125"/>
                <a:gd name="connsiteY230" fmla="*/ 357706 h 581025"/>
                <a:gd name="connsiteX231" fmla="*/ 483923 w 873125"/>
                <a:gd name="connsiteY231" fmla="*/ 364422 h 581025"/>
                <a:gd name="connsiteX232" fmla="*/ 468880 w 873125"/>
                <a:gd name="connsiteY232" fmla="*/ 372818 h 581025"/>
                <a:gd name="connsiteX233" fmla="*/ 453837 w 873125"/>
                <a:gd name="connsiteY233" fmla="*/ 379534 h 581025"/>
                <a:gd name="connsiteX234" fmla="*/ 437123 w 873125"/>
                <a:gd name="connsiteY234" fmla="*/ 386251 h 581025"/>
                <a:gd name="connsiteX235" fmla="*/ 400352 w 873125"/>
                <a:gd name="connsiteY235" fmla="*/ 398004 h 581025"/>
                <a:gd name="connsiteX236" fmla="*/ 360238 w 873125"/>
                <a:gd name="connsiteY236" fmla="*/ 404721 h 581025"/>
                <a:gd name="connsiteX237" fmla="*/ 350209 w 873125"/>
                <a:gd name="connsiteY237" fmla="*/ 406400 h 581025"/>
                <a:gd name="connsiteX238" fmla="*/ 340181 w 873125"/>
                <a:gd name="connsiteY238" fmla="*/ 406400 h 581025"/>
                <a:gd name="connsiteX239" fmla="*/ 320123 w 873125"/>
                <a:gd name="connsiteY239" fmla="*/ 406400 h 581025"/>
                <a:gd name="connsiteX240" fmla="*/ 281681 w 873125"/>
                <a:gd name="connsiteY240" fmla="*/ 398004 h 581025"/>
                <a:gd name="connsiteX241" fmla="*/ 263295 w 873125"/>
                <a:gd name="connsiteY241" fmla="*/ 392967 h 581025"/>
                <a:gd name="connsiteX242" fmla="*/ 248252 w 873125"/>
                <a:gd name="connsiteY242" fmla="*/ 386251 h 581025"/>
                <a:gd name="connsiteX243" fmla="*/ 219838 w 873125"/>
                <a:gd name="connsiteY243" fmla="*/ 369460 h 581025"/>
                <a:gd name="connsiteX244" fmla="*/ 184738 w 873125"/>
                <a:gd name="connsiteY244" fmla="*/ 335878 h 581025"/>
                <a:gd name="connsiteX245" fmla="*/ 176381 w 873125"/>
                <a:gd name="connsiteY245" fmla="*/ 325803 h 581025"/>
                <a:gd name="connsiteX246" fmla="*/ 173038 w 873125"/>
                <a:gd name="connsiteY246" fmla="*/ 320766 h 581025"/>
                <a:gd name="connsiteX247" fmla="*/ 186410 w 873125"/>
                <a:gd name="connsiteY247" fmla="*/ 334199 h 581025"/>
                <a:gd name="connsiteX248" fmla="*/ 223181 w 873125"/>
                <a:gd name="connsiteY248" fmla="*/ 364422 h 581025"/>
                <a:gd name="connsiteX249" fmla="*/ 251595 w 873125"/>
                <a:gd name="connsiteY249" fmla="*/ 377855 h 581025"/>
                <a:gd name="connsiteX250" fmla="*/ 283352 w 873125"/>
                <a:gd name="connsiteY250" fmla="*/ 389609 h 581025"/>
                <a:gd name="connsiteX251" fmla="*/ 320123 w 873125"/>
                <a:gd name="connsiteY251" fmla="*/ 394646 h 581025"/>
                <a:gd name="connsiteX252" fmla="*/ 340181 w 873125"/>
                <a:gd name="connsiteY252" fmla="*/ 396325 h 581025"/>
                <a:gd name="connsiteX253" fmla="*/ 350209 w 873125"/>
                <a:gd name="connsiteY253" fmla="*/ 394646 h 581025"/>
                <a:gd name="connsiteX254" fmla="*/ 358566 w 873125"/>
                <a:gd name="connsiteY254" fmla="*/ 394646 h 581025"/>
                <a:gd name="connsiteX255" fmla="*/ 397009 w 873125"/>
                <a:gd name="connsiteY255" fmla="*/ 387930 h 581025"/>
                <a:gd name="connsiteX256" fmla="*/ 433780 w 873125"/>
                <a:gd name="connsiteY256" fmla="*/ 377855 h 581025"/>
                <a:gd name="connsiteX257" fmla="*/ 450494 w 873125"/>
                <a:gd name="connsiteY257" fmla="*/ 371139 h 581025"/>
                <a:gd name="connsiteX258" fmla="*/ 465537 w 873125"/>
                <a:gd name="connsiteY258" fmla="*/ 364422 h 581025"/>
                <a:gd name="connsiteX259" fmla="*/ 480580 w 873125"/>
                <a:gd name="connsiteY259" fmla="*/ 357706 h 581025"/>
                <a:gd name="connsiteX260" fmla="*/ 493951 w 873125"/>
                <a:gd name="connsiteY260" fmla="*/ 350990 h 581025"/>
                <a:gd name="connsiteX261" fmla="*/ 519023 w 873125"/>
                <a:gd name="connsiteY261" fmla="*/ 339236 h 581025"/>
                <a:gd name="connsiteX262" fmla="*/ 535737 w 873125"/>
                <a:gd name="connsiteY262" fmla="*/ 329161 h 581025"/>
                <a:gd name="connsiteX263" fmla="*/ 552451 w 873125"/>
                <a:gd name="connsiteY263" fmla="*/ 319087 h 581025"/>
                <a:gd name="connsiteX264" fmla="*/ 581025 w 873125"/>
                <a:gd name="connsiteY264" fmla="*/ 292100 h 581025"/>
                <a:gd name="connsiteX265" fmla="*/ 565979 w 873125"/>
                <a:gd name="connsiteY265" fmla="*/ 301991 h 581025"/>
                <a:gd name="connsiteX266" fmla="*/ 549261 w 873125"/>
                <a:gd name="connsiteY266" fmla="*/ 313531 h 581025"/>
                <a:gd name="connsiteX267" fmla="*/ 527528 w 873125"/>
                <a:gd name="connsiteY267" fmla="*/ 328368 h 581025"/>
                <a:gd name="connsiteX268" fmla="*/ 514154 w 873125"/>
                <a:gd name="connsiteY268" fmla="*/ 336611 h 581025"/>
                <a:gd name="connsiteX269" fmla="*/ 499107 w 873125"/>
                <a:gd name="connsiteY269" fmla="*/ 343205 h 581025"/>
                <a:gd name="connsiteX270" fmla="*/ 482390 w 873125"/>
                <a:gd name="connsiteY270" fmla="*/ 351448 h 581025"/>
                <a:gd name="connsiteX271" fmla="*/ 465672 w 873125"/>
                <a:gd name="connsiteY271" fmla="*/ 358042 h 581025"/>
                <a:gd name="connsiteX272" fmla="*/ 428892 w 873125"/>
                <a:gd name="connsiteY272" fmla="*/ 369582 h 581025"/>
                <a:gd name="connsiteX273" fmla="*/ 388769 w 873125"/>
                <a:gd name="connsiteY273" fmla="*/ 376176 h 581025"/>
                <a:gd name="connsiteX274" fmla="*/ 378738 w 873125"/>
                <a:gd name="connsiteY274" fmla="*/ 377825 h 581025"/>
                <a:gd name="connsiteX275" fmla="*/ 368708 w 873125"/>
                <a:gd name="connsiteY275" fmla="*/ 377825 h 581025"/>
                <a:gd name="connsiteX276" fmla="*/ 348646 w 873125"/>
                <a:gd name="connsiteY276" fmla="*/ 376176 h 581025"/>
                <a:gd name="connsiteX277" fmla="*/ 310195 w 873125"/>
                <a:gd name="connsiteY277" fmla="*/ 369582 h 581025"/>
                <a:gd name="connsiteX278" fmla="*/ 293477 w 873125"/>
                <a:gd name="connsiteY278" fmla="*/ 364636 h 581025"/>
                <a:gd name="connsiteX279" fmla="*/ 276759 w 873125"/>
                <a:gd name="connsiteY279" fmla="*/ 356394 h 581025"/>
                <a:gd name="connsiteX280" fmla="*/ 248339 w 873125"/>
                <a:gd name="connsiteY280" fmla="*/ 341557 h 581025"/>
                <a:gd name="connsiteX281" fmla="*/ 213231 w 873125"/>
                <a:gd name="connsiteY281" fmla="*/ 308585 h 581025"/>
                <a:gd name="connsiteX282" fmla="*/ 204872 w 873125"/>
                <a:gd name="connsiteY282" fmla="*/ 298694 h 581025"/>
                <a:gd name="connsiteX283" fmla="*/ 203200 w 873125"/>
                <a:gd name="connsiteY283" fmla="*/ 293748 h 581025"/>
                <a:gd name="connsiteX284" fmla="*/ 214903 w 873125"/>
                <a:gd name="connsiteY284" fmla="*/ 306937 h 581025"/>
                <a:gd name="connsiteX285" fmla="*/ 251682 w 873125"/>
                <a:gd name="connsiteY285" fmla="*/ 334962 h 581025"/>
                <a:gd name="connsiteX286" fmla="*/ 280103 w 873125"/>
                <a:gd name="connsiteY286" fmla="*/ 349799 h 581025"/>
                <a:gd name="connsiteX287" fmla="*/ 313539 w 873125"/>
                <a:gd name="connsiteY287" fmla="*/ 361339 h 581025"/>
                <a:gd name="connsiteX288" fmla="*/ 350318 w 873125"/>
                <a:gd name="connsiteY288" fmla="*/ 366285 h 581025"/>
                <a:gd name="connsiteX289" fmla="*/ 368708 w 873125"/>
                <a:gd name="connsiteY289" fmla="*/ 366285 h 581025"/>
                <a:gd name="connsiteX290" fmla="*/ 378738 w 873125"/>
                <a:gd name="connsiteY290" fmla="*/ 366285 h 581025"/>
                <a:gd name="connsiteX291" fmla="*/ 388769 w 873125"/>
                <a:gd name="connsiteY291" fmla="*/ 366285 h 581025"/>
                <a:gd name="connsiteX292" fmla="*/ 425549 w 873125"/>
                <a:gd name="connsiteY292" fmla="*/ 359691 h 581025"/>
                <a:gd name="connsiteX293" fmla="*/ 462328 w 873125"/>
                <a:gd name="connsiteY293" fmla="*/ 349799 h 581025"/>
                <a:gd name="connsiteX294" fmla="*/ 479046 w 873125"/>
                <a:gd name="connsiteY294" fmla="*/ 343205 h 581025"/>
                <a:gd name="connsiteX295" fmla="*/ 495764 w 873125"/>
                <a:gd name="connsiteY295" fmla="*/ 336611 h 581025"/>
                <a:gd name="connsiteX296" fmla="*/ 510810 w 873125"/>
                <a:gd name="connsiteY296" fmla="*/ 330017 h 581025"/>
                <a:gd name="connsiteX297" fmla="*/ 524184 w 873125"/>
                <a:gd name="connsiteY297" fmla="*/ 323422 h 581025"/>
                <a:gd name="connsiteX298" fmla="*/ 547589 w 873125"/>
                <a:gd name="connsiteY298" fmla="*/ 310234 h 581025"/>
                <a:gd name="connsiteX299" fmla="*/ 565979 w 873125"/>
                <a:gd name="connsiteY299" fmla="*/ 300343 h 581025"/>
                <a:gd name="connsiteX300" fmla="*/ 581025 w 873125"/>
                <a:gd name="connsiteY300" fmla="*/ 292100 h 581025"/>
                <a:gd name="connsiteX301" fmla="*/ 231775 w 873125"/>
                <a:gd name="connsiteY301" fmla="*/ 265234 h 581025"/>
                <a:gd name="connsiteX302" fmla="*/ 235119 w 873125"/>
                <a:gd name="connsiteY302" fmla="*/ 268531 h 581025"/>
                <a:gd name="connsiteX303" fmla="*/ 235905 w 873125"/>
                <a:gd name="connsiteY303" fmla="*/ 269888 h 581025"/>
                <a:gd name="connsiteX304" fmla="*/ 609600 w 873125"/>
                <a:gd name="connsiteY304" fmla="*/ 261937 h 581025"/>
                <a:gd name="connsiteX305" fmla="*/ 596226 w 873125"/>
                <a:gd name="connsiteY305" fmla="*/ 273477 h 581025"/>
                <a:gd name="connsiteX306" fmla="*/ 579508 w 873125"/>
                <a:gd name="connsiteY306" fmla="*/ 285017 h 581025"/>
                <a:gd name="connsiteX307" fmla="*/ 556103 w 873125"/>
                <a:gd name="connsiteY307" fmla="*/ 299854 h 581025"/>
                <a:gd name="connsiteX308" fmla="*/ 542728 w 873125"/>
                <a:gd name="connsiteY308" fmla="*/ 308096 h 581025"/>
                <a:gd name="connsiteX309" fmla="*/ 527682 w 873125"/>
                <a:gd name="connsiteY309" fmla="*/ 314691 h 581025"/>
                <a:gd name="connsiteX310" fmla="*/ 510965 w 873125"/>
                <a:gd name="connsiteY310" fmla="*/ 322934 h 581025"/>
                <a:gd name="connsiteX311" fmla="*/ 494247 w 873125"/>
                <a:gd name="connsiteY311" fmla="*/ 329528 h 581025"/>
                <a:gd name="connsiteX312" fmla="*/ 457467 w 873125"/>
                <a:gd name="connsiteY312" fmla="*/ 341068 h 581025"/>
                <a:gd name="connsiteX313" fmla="*/ 419016 w 873125"/>
                <a:gd name="connsiteY313" fmla="*/ 347662 h 581025"/>
                <a:gd name="connsiteX314" fmla="*/ 408985 w 873125"/>
                <a:gd name="connsiteY314" fmla="*/ 347662 h 581025"/>
                <a:gd name="connsiteX315" fmla="*/ 398954 w 873125"/>
                <a:gd name="connsiteY315" fmla="*/ 347662 h 581025"/>
                <a:gd name="connsiteX316" fmla="*/ 378893 w 873125"/>
                <a:gd name="connsiteY316" fmla="*/ 347662 h 581025"/>
                <a:gd name="connsiteX317" fmla="*/ 340442 w 873125"/>
                <a:gd name="connsiteY317" fmla="*/ 341068 h 581025"/>
                <a:gd name="connsiteX318" fmla="*/ 322052 w 873125"/>
                <a:gd name="connsiteY318" fmla="*/ 334473 h 581025"/>
                <a:gd name="connsiteX319" fmla="*/ 305334 w 873125"/>
                <a:gd name="connsiteY319" fmla="*/ 327879 h 581025"/>
                <a:gd name="connsiteX320" fmla="*/ 278585 w 873125"/>
                <a:gd name="connsiteY320" fmla="*/ 311394 h 581025"/>
                <a:gd name="connsiteX321" fmla="*/ 241806 w 873125"/>
                <a:gd name="connsiteY321" fmla="*/ 280071 h 581025"/>
                <a:gd name="connsiteX322" fmla="*/ 235905 w 873125"/>
                <a:gd name="connsiteY322" fmla="*/ 269888 h 581025"/>
                <a:gd name="connsiteX323" fmla="*/ 243478 w 873125"/>
                <a:gd name="connsiteY323" fmla="*/ 278422 h 581025"/>
                <a:gd name="connsiteX324" fmla="*/ 281929 w 873125"/>
                <a:gd name="connsiteY324" fmla="*/ 306448 h 581025"/>
                <a:gd name="connsiteX325" fmla="*/ 308678 w 873125"/>
                <a:gd name="connsiteY325" fmla="*/ 321285 h 581025"/>
                <a:gd name="connsiteX326" fmla="*/ 342114 w 873125"/>
                <a:gd name="connsiteY326" fmla="*/ 331176 h 581025"/>
                <a:gd name="connsiteX327" fmla="*/ 378893 w 873125"/>
                <a:gd name="connsiteY327" fmla="*/ 337771 h 581025"/>
                <a:gd name="connsiteX328" fmla="*/ 397283 w 873125"/>
                <a:gd name="connsiteY328" fmla="*/ 337771 h 581025"/>
                <a:gd name="connsiteX329" fmla="*/ 407313 w 873125"/>
                <a:gd name="connsiteY329" fmla="*/ 337771 h 581025"/>
                <a:gd name="connsiteX330" fmla="*/ 417344 w 873125"/>
                <a:gd name="connsiteY330" fmla="*/ 336122 h 581025"/>
                <a:gd name="connsiteX331" fmla="*/ 455795 w 873125"/>
                <a:gd name="connsiteY331" fmla="*/ 329528 h 581025"/>
                <a:gd name="connsiteX332" fmla="*/ 490903 w 873125"/>
                <a:gd name="connsiteY332" fmla="*/ 319636 h 581025"/>
                <a:gd name="connsiteX333" fmla="*/ 507621 w 873125"/>
                <a:gd name="connsiteY333" fmla="*/ 314691 h 581025"/>
                <a:gd name="connsiteX334" fmla="*/ 524339 w 873125"/>
                <a:gd name="connsiteY334" fmla="*/ 308096 h 581025"/>
                <a:gd name="connsiteX335" fmla="*/ 539385 w 873125"/>
                <a:gd name="connsiteY335" fmla="*/ 301502 h 581025"/>
                <a:gd name="connsiteX336" fmla="*/ 552759 w 873125"/>
                <a:gd name="connsiteY336" fmla="*/ 294908 h 581025"/>
                <a:gd name="connsiteX337" fmla="*/ 576164 w 873125"/>
                <a:gd name="connsiteY337" fmla="*/ 281720 h 581025"/>
                <a:gd name="connsiteX338" fmla="*/ 594554 w 873125"/>
                <a:gd name="connsiteY338" fmla="*/ 271828 h 581025"/>
                <a:gd name="connsiteX339" fmla="*/ 609600 w 873125"/>
                <a:gd name="connsiteY339" fmla="*/ 261937 h 581025"/>
                <a:gd name="connsiteX340" fmla="*/ 639763 w 873125"/>
                <a:gd name="connsiteY340" fmla="*/ 233362 h 581025"/>
                <a:gd name="connsiteX341" fmla="*/ 624720 w 873125"/>
                <a:gd name="connsiteY341" fmla="*/ 244902 h 581025"/>
                <a:gd name="connsiteX342" fmla="*/ 608006 w 873125"/>
                <a:gd name="connsiteY342" fmla="*/ 256442 h 581025"/>
                <a:gd name="connsiteX343" fmla="*/ 584606 w 873125"/>
                <a:gd name="connsiteY343" fmla="*/ 269630 h 581025"/>
                <a:gd name="connsiteX344" fmla="*/ 571235 w 873125"/>
                <a:gd name="connsiteY344" fmla="*/ 277873 h 581025"/>
                <a:gd name="connsiteX345" fmla="*/ 556192 w 873125"/>
                <a:gd name="connsiteY345" fmla="*/ 286116 h 581025"/>
                <a:gd name="connsiteX346" fmla="*/ 541149 w 873125"/>
                <a:gd name="connsiteY346" fmla="*/ 292710 h 581025"/>
                <a:gd name="connsiteX347" fmla="*/ 524435 w 873125"/>
                <a:gd name="connsiteY347" fmla="*/ 299304 h 581025"/>
                <a:gd name="connsiteX348" fmla="*/ 487664 w 873125"/>
                <a:gd name="connsiteY348" fmla="*/ 310844 h 581025"/>
                <a:gd name="connsiteX349" fmla="*/ 447550 w 873125"/>
                <a:gd name="connsiteY349" fmla="*/ 317438 h 581025"/>
                <a:gd name="connsiteX350" fmla="*/ 437521 w 873125"/>
                <a:gd name="connsiteY350" fmla="*/ 319087 h 581025"/>
                <a:gd name="connsiteX351" fmla="*/ 427493 w 873125"/>
                <a:gd name="connsiteY351" fmla="*/ 319087 h 581025"/>
                <a:gd name="connsiteX352" fmla="*/ 407435 w 873125"/>
                <a:gd name="connsiteY352" fmla="*/ 317438 h 581025"/>
                <a:gd name="connsiteX353" fmla="*/ 368993 w 873125"/>
                <a:gd name="connsiteY353" fmla="*/ 310844 h 581025"/>
                <a:gd name="connsiteX354" fmla="*/ 350607 w 873125"/>
                <a:gd name="connsiteY354" fmla="*/ 305898 h 581025"/>
                <a:gd name="connsiteX355" fmla="*/ 335564 w 873125"/>
                <a:gd name="connsiteY355" fmla="*/ 299304 h 581025"/>
                <a:gd name="connsiteX356" fmla="*/ 307150 w 873125"/>
                <a:gd name="connsiteY356" fmla="*/ 282819 h 581025"/>
                <a:gd name="connsiteX357" fmla="*/ 272050 w 873125"/>
                <a:gd name="connsiteY357" fmla="*/ 249847 h 581025"/>
                <a:gd name="connsiteX358" fmla="*/ 263693 w 873125"/>
                <a:gd name="connsiteY358" fmla="*/ 239956 h 581025"/>
                <a:gd name="connsiteX359" fmla="*/ 260350 w 873125"/>
                <a:gd name="connsiteY359" fmla="*/ 235010 h 581025"/>
                <a:gd name="connsiteX360" fmla="*/ 273722 w 873125"/>
                <a:gd name="connsiteY360" fmla="*/ 248199 h 581025"/>
                <a:gd name="connsiteX361" fmla="*/ 310493 w 873125"/>
                <a:gd name="connsiteY361" fmla="*/ 277873 h 581025"/>
                <a:gd name="connsiteX362" fmla="*/ 338907 w 873125"/>
                <a:gd name="connsiteY362" fmla="*/ 291061 h 581025"/>
                <a:gd name="connsiteX363" fmla="*/ 370664 w 873125"/>
                <a:gd name="connsiteY363" fmla="*/ 302601 h 581025"/>
                <a:gd name="connsiteX364" fmla="*/ 407435 w 873125"/>
                <a:gd name="connsiteY364" fmla="*/ 307547 h 581025"/>
                <a:gd name="connsiteX365" fmla="*/ 427493 w 873125"/>
                <a:gd name="connsiteY365" fmla="*/ 307547 h 581025"/>
                <a:gd name="connsiteX366" fmla="*/ 437521 w 873125"/>
                <a:gd name="connsiteY366" fmla="*/ 307547 h 581025"/>
                <a:gd name="connsiteX367" fmla="*/ 445878 w 873125"/>
                <a:gd name="connsiteY367" fmla="*/ 307547 h 581025"/>
                <a:gd name="connsiteX368" fmla="*/ 484321 w 873125"/>
                <a:gd name="connsiteY368" fmla="*/ 300953 h 581025"/>
                <a:gd name="connsiteX369" fmla="*/ 521092 w 873125"/>
                <a:gd name="connsiteY369" fmla="*/ 291061 h 581025"/>
                <a:gd name="connsiteX370" fmla="*/ 537806 w 873125"/>
                <a:gd name="connsiteY370" fmla="*/ 284467 h 581025"/>
                <a:gd name="connsiteX371" fmla="*/ 552849 w 873125"/>
                <a:gd name="connsiteY371" fmla="*/ 277873 h 581025"/>
                <a:gd name="connsiteX372" fmla="*/ 567892 w 873125"/>
                <a:gd name="connsiteY372" fmla="*/ 271279 h 581025"/>
                <a:gd name="connsiteX373" fmla="*/ 581263 w 873125"/>
                <a:gd name="connsiteY373" fmla="*/ 264684 h 581025"/>
                <a:gd name="connsiteX374" fmla="*/ 606335 w 873125"/>
                <a:gd name="connsiteY374" fmla="*/ 253145 h 581025"/>
                <a:gd name="connsiteX375" fmla="*/ 623049 w 873125"/>
                <a:gd name="connsiteY375" fmla="*/ 241605 h 581025"/>
                <a:gd name="connsiteX376" fmla="*/ 639763 w 873125"/>
                <a:gd name="connsiteY376" fmla="*/ 233362 h 581025"/>
                <a:gd name="connsiteX377" fmla="*/ 668338 w 873125"/>
                <a:gd name="connsiteY377" fmla="*/ 204787 h 581025"/>
                <a:gd name="connsiteX378" fmla="*/ 654964 w 873125"/>
                <a:gd name="connsiteY378" fmla="*/ 214861 h 581025"/>
                <a:gd name="connsiteX379" fmla="*/ 636574 w 873125"/>
                <a:gd name="connsiteY379" fmla="*/ 226615 h 581025"/>
                <a:gd name="connsiteX380" fmla="*/ 614841 w 873125"/>
                <a:gd name="connsiteY380" fmla="*/ 241727 h 581025"/>
                <a:gd name="connsiteX381" fmla="*/ 601466 w 873125"/>
                <a:gd name="connsiteY381" fmla="*/ 250122 h 581025"/>
                <a:gd name="connsiteX382" fmla="*/ 586420 w 873125"/>
                <a:gd name="connsiteY382" fmla="*/ 256839 h 581025"/>
                <a:gd name="connsiteX383" fmla="*/ 569702 w 873125"/>
                <a:gd name="connsiteY383" fmla="*/ 265234 h 581025"/>
                <a:gd name="connsiteX384" fmla="*/ 552984 w 873125"/>
                <a:gd name="connsiteY384" fmla="*/ 271951 h 581025"/>
                <a:gd name="connsiteX385" fmla="*/ 516205 w 873125"/>
                <a:gd name="connsiteY385" fmla="*/ 283704 h 581025"/>
                <a:gd name="connsiteX386" fmla="*/ 476082 w 873125"/>
                <a:gd name="connsiteY386" fmla="*/ 290421 h 581025"/>
                <a:gd name="connsiteX387" fmla="*/ 466051 w 873125"/>
                <a:gd name="connsiteY387" fmla="*/ 290421 h 581025"/>
                <a:gd name="connsiteX388" fmla="*/ 456021 w 873125"/>
                <a:gd name="connsiteY388" fmla="*/ 292100 h 581025"/>
                <a:gd name="connsiteX389" fmla="*/ 435959 w 873125"/>
                <a:gd name="connsiteY389" fmla="*/ 290421 h 581025"/>
                <a:gd name="connsiteX390" fmla="*/ 397508 w 873125"/>
                <a:gd name="connsiteY390" fmla="*/ 283704 h 581025"/>
                <a:gd name="connsiteX391" fmla="*/ 380790 w 873125"/>
                <a:gd name="connsiteY391" fmla="*/ 278667 h 581025"/>
                <a:gd name="connsiteX392" fmla="*/ 364072 w 873125"/>
                <a:gd name="connsiteY392" fmla="*/ 270272 h 581025"/>
                <a:gd name="connsiteX393" fmla="*/ 335652 w 873125"/>
                <a:gd name="connsiteY393" fmla="*/ 253481 h 581025"/>
                <a:gd name="connsiteX394" fmla="*/ 300544 w 873125"/>
                <a:gd name="connsiteY394" fmla="*/ 221578 h 581025"/>
                <a:gd name="connsiteX395" fmla="*/ 292185 w 873125"/>
                <a:gd name="connsiteY395" fmla="*/ 209824 h 581025"/>
                <a:gd name="connsiteX396" fmla="*/ 290513 w 873125"/>
                <a:gd name="connsiteY396" fmla="*/ 206466 h 581025"/>
                <a:gd name="connsiteX397" fmla="*/ 302216 w 873125"/>
                <a:gd name="connsiteY397" fmla="*/ 219899 h 581025"/>
                <a:gd name="connsiteX398" fmla="*/ 338995 w 873125"/>
                <a:gd name="connsiteY398" fmla="*/ 248443 h 581025"/>
                <a:gd name="connsiteX399" fmla="*/ 367416 w 873125"/>
                <a:gd name="connsiteY399" fmla="*/ 263555 h 581025"/>
                <a:gd name="connsiteX400" fmla="*/ 400852 w 873125"/>
                <a:gd name="connsiteY400" fmla="*/ 273630 h 581025"/>
                <a:gd name="connsiteX401" fmla="*/ 437631 w 873125"/>
                <a:gd name="connsiteY401" fmla="*/ 280346 h 581025"/>
                <a:gd name="connsiteX402" fmla="*/ 456021 w 873125"/>
                <a:gd name="connsiteY402" fmla="*/ 280346 h 581025"/>
                <a:gd name="connsiteX403" fmla="*/ 466051 w 873125"/>
                <a:gd name="connsiteY403" fmla="*/ 280346 h 581025"/>
                <a:gd name="connsiteX404" fmla="*/ 476082 w 873125"/>
                <a:gd name="connsiteY404" fmla="*/ 278667 h 581025"/>
                <a:gd name="connsiteX405" fmla="*/ 512862 w 873125"/>
                <a:gd name="connsiteY405" fmla="*/ 273630 h 581025"/>
                <a:gd name="connsiteX406" fmla="*/ 549641 w 873125"/>
                <a:gd name="connsiteY406" fmla="*/ 263555 h 581025"/>
                <a:gd name="connsiteX407" fmla="*/ 566359 w 873125"/>
                <a:gd name="connsiteY407" fmla="*/ 256839 h 581025"/>
                <a:gd name="connsiteX408" fmla="*/ 583077 w 873125"/>
                <a:gd name="connsiteY408" fmla="*/ 250122 h 581025"/>
                <a:gd name="connsiteX409" fmla="*/ 598123 w 873125"/>
                <a:gd name="connsiteY409" fmla="*/ 243406 h 581025"/>
                <a:gd name="connsiteX410" fmla="*/ 611497 w 873125"/>
                <a:gd name="connsiteY410" fmla="*/ 236690 h 581025"/>
                <a:gd name="connsiteX411" fmla="*/ 634902 w 873125"/>
                <a:gd name="connsiteY411" fmla="*/ 223257 h 581025"/>
                <a:gd name="connsiteX412" fmla="*/ 653292 w 873125"/>
                <a:gd name="connsiteY412" fmla="*/ 213182 h 581025"/>
                <a:gd name="connsiteX413" fmla="*/ 668338 w 873125"/>
                <a:gd name="connsiteY413" fmla="*/ 204787 h 581025"/>
                <a:gd name="connsiteX414" fmla="*/ 319088 w 873125"/>
                <a:gd name="connsiteY414" fmla="*/ 177983 h 581025"/>
                <a:gd name="connsiteX415" fmla="*/ 322431 w 873125"/>
                <a:gd name="connsiteY415" fmla="*/ 181341 h 581025"/>
                <a:gd name="connsiteX416" fmla="*/ 330788 w 873125"/>
                <a:gd name="connsiteY416" fmla="*/ 191416 h 581025"/>
                <a:gd name="connsiteX417" fmla="*/ 319088 w 873125"/>
                <a:gd name="connsiteY417" fmla="*/ 177983 h 581025"/>
                <a:gd name="connsiteX418" fmla="*/ 698501 w 873125"/>
                <a:gd name="connsiteY418" fmla="*/ 174625 h 581025"/>
                <a:gd name="connsiteX419" fmla="*/ 683458 w 873125"/>
                <a:gd name="connsiteY419" fmla="*/ 186379 h 581025"/>
                <a:gd name="connsiteX420" fmla="*/ 666744 w 873125"/>
                <a:gd name="connsiteY420" fmla="*/ 198132 h 581025"/>
                <a:gd name="connsiteX421" fmla="*/ 643344 w 873125"/>
                <a:gd name="connsiteY421" fmla="*/ 213244 h 581025"/>
                <a:gd name="connsiteX422" fmla="*/ 629973 w 873125"/>
                <a:gd name="connsiteY422" fmla="*/ 219960 h 581025"/>
                <a:gd name="connsiteX423" fmla="*/ 614930 w 873125"/>
                <a:gd name="connsiteY423" fmla="*/ 228356 h 581025"/>
                <a:gd name="connsiteX424" fmla="*/ 599887 w 873125"/>
                <a:gd name="connsiteY424" fmla="*/ 235072 h 581025"/>
                <a:gd name="connsiteX425" fmla="*/ 581501 w 873125"/>
                <a:gd name="connsiteY425" fmla="*/ 243468 h 581025"/>
                <a:gd name="connsiteX426" fmla="*/ 544730 w 873125"/>
                <a:gd name="connsiteY426" fmla="*/ 255221 h 581025"/>
                <a:gd name="connsiteX427" fmla="*/ 506288 w 873125"/>
                <a:gd name="connsiteY427" fmla="*/ 261938 h 581025"/>
                <a:gd name="connsiteX428" fmla="*/ 496259 w 873125"/>
                <a:gd name="connsiteY428" fmla="*/ 261938 h 581025"/>
                <a:gd name="connsiteX429" fmla="*/ 486231 w 873125"/>
                <a:gd name="connsiteY429" fmla="*/ 261938 h 581025"/>
                <a:gd name="connsiteX430" fmla="*/ 466173 w 873125"/>
                <a:gd name="connsiteY430" fmla="*/ 261938 h 581025"/>
                <a:gd name="connsiteX431" fmla="*/ 427731 w 873125"/>
                <a:gd name="connsiteY431" fmla="*/ 255221 h 581025"/>
                <a:gd name="connsiteX432" fmla="*/ 409345 w 873125"/>
                <a:gd name="connsiteY432" fmla="*/ 248505 h 581025"/>
                <a:gd name="connsiteX433" fmla="*/ 392631 w 873125"/>
                <a:gd name="connsiteY433" fmla="*/ 241789 h 581025"/>
                <a:gd name="connsiteX434" fmla="*/ 365888 w 873125"/>
                <a:gd name="connsiteY434" fmla="*/ 224998 h 581025"/>
                <a:gd name="connsiteX435" fmla="*/ 330788 w 873125"/>
                <a:gd name="connsiteY435" fmla="*/ 191416 h 581025"/>
                <a:gd name="connsiteX436" fmla="*/ 369231 w 873125"/>
                <a:gd name="connsiteY436" fmla="*/ 219960 h 581025"/>
                <a:gd name="connsiteX437" fmla="*/ 395974 w 873125"/>
                <a:gd name="connsiteY437" fmla="*/ 235072 h 581025"/>
                <a:gd name="connsiteX438" fmla="*/ 429402 w 873125"/>
                <a:gd name="connsiteY438" fmla="*/ 245147 h 581025"/>
                <a:gd name="connsiteX439" fmla="*/ 466173 w 873125"/>
                <a:gd name="connsiteY439" fmla="*/ 250184 h 581025"/>
                <a:gd name="connsiteX440" fmla="*/ 486231 w 873125"/>
                <a:gd name="connsiteY440" fmla="*/ 251863 h 581025"/>
                <a:gd name="connsiteX441" fmla="*/ 494588 w 873125"/>
                <a:gd name="connsiteY441" fmla="*/ 251863 h 581025"/>
                <a:gd name="connsiteX442" fmla="*/ 504616 w 873125"/>
                <a:gd name="connsiteY442" fmla="*/ 250184 h 581025"/>
                <a:gd name="connsiteX443" fmla="*/ 543059 w 873125"/>
                <a:gd name="connsiteY443" fmla="*/ 243468 h 581025"/>
                <a:gd name="connsiteX444" fmla="*/ 578159 w 873125"/>
                <a:gd name="connsiteY444" fmla="*/ 233393 h 581025"/>
                <a:gd name="connsiteX445" fmla="*/ 594873 w 873125"/>
                <a:gd name="connsiteY445" fmla="*/ 226677 h 581025"/>
                <a:gd name="connsiteX446" fmla="*/ 611587 w 873125"/>
                <a:gd name="connsiteY446" fmla="*/ 221640 h 581025"/>
                <a:gd name="connsiteX447" fmla="*/ 626630 w 873125"/>
                <a:gd name="connsiteY447" fmla="*/ 214923 h 581025"/>
                <a:gd name="connsiteX448" fmla="*/ 640001 w 873125"/>
                <a:gd name="connsiteY448" fmla="*/ 206528 h 581025"/>
                <a:gd name="connsiteX449" fmla="*/ 663401 w 873125"/>
                <a:gd name="connsiteY449" fmla="*/ 194774 h 581025"/>
                <a:gd name="connsiteX450" fmla="*/ 681787 w 873125"/>
                <a:gd name="connsiteY450" fmla="*/ 184699 h 581025"/>
                <a:gd name="connsiteX451" fmla="*/ 698501 w 873125"/>
                <a:gd name="connsiteY451" fmla="*/ 174625 h 581025"/>
                <a:gd name="connsiteX452" fmla="*/ 727076 w 873125"/>
                <a:gd name="connsiteY452" fmla="*/ 146050 h 581025"/>
                <a:gd name="connsiteX453" fmla="*/ 712033 w 873125"/>
                <a:gd name="connsiteY453" fmla="*/ 156124 h 581025"/>
                <a:gd name="connsiteX454" fmla="*/ 695319 w 873125"/>
                <a:gd name="connsiteY454" fmla="*/ 169557 h 581025"/>
                <a:gd name="connsiteX455" fmla="*/ 671919 w 873125"/>
                <a:gd name="connsiteY455" fmla="*/ 182990 h 581025"/>
                <a:gd name="connsiteX456" fmla="*/ 658548 w 873125"/>
                <a:gd name="connsiteY456" fmla="*/ 191385 h 581025"/>
                <a:gd name="connsiteX457" fmla="*/ 643505 w 873125"/>
                <a:gd name="connsiteY457" fmla="*/ 199781 h 581025"/>
                <a:gd name="connsiteX458" fmla="*/ 628462 w 873125"/>
                <a:gd name="connsiteY458" fmla="*/ 206497 h 581025"/>
                <a:gd name="connsiteX459" fmla="*/ 611748 w 873125"/>
                <a:gd name="connsiteY459" fmla="*/ 213214 h 581025"/>
                <a:gd name="connsiteX460" fmla="*/ 574977 w 873125"/>
                <a:gd name="connsiteY460" fmla="*/ 224967 h 581025"/>
                <a:gd name="connsiteX461" fmla="*/ 534862 w 873125"/>
                <a:gd name="connsiteY461" fmla="*/ 231684 h 581025"/>
                <a:gd name="connsiteX462" fmla="*/ 524834 w 873125"/>
                <a:gd name="connsiteY462" fmla="*/ 233363 h 581025"/>
                <a:gd name="connsiteX463" fmla="*/ 514806 w 873125"/>
                <a:gd name="connsiteY463" fmla="*/ 233363 h 581025"/>
                <a:gd name="connsiteX464" fmla="*/ 494748 w 873125"/>
                <a:gd name="connsiteY464" fmla="*/ 231684 h 581025"/>
                <a:gd name="connsiteX465" fmla="*/ 456306 w 873125"/>
                <a:gd name="connsiteY465" fmla="*/ 224967 h 581025"/>
                <a:gd name="connsiteX466" fmla="*/ 437920 w 873125"/>
                <a:gd name="connsiteY466" fmla="*/ 219930 h 581025"/>
                <a:gd name="connsiteX467" fmla="*/ 422877 w 873125"/>
                <a:gd name="connsiteY467" fmla="*/ 213214 h 581025"/>
                <a:gd name="connsiteX468" fmla="*/ 394463 w 873125"/>
                <a:gd name="connsiteY468" fmla="*/ 196423 h 581025"/>
                <a:gd name="connsiteX469" fmla="*/ 359363 w 873125"/>
                <a:gd name="connsiteY469" fmla="*/ 162841 h 581025"/>
                <a:gd name="connsiteX470" fmla="*/ 351006 w 873125"/>
                <a:gd name="connsiteY470" fmla="*/ 152766 h 581025"/>
                <a:gd name="connsiteX471" fmla="*/ 347663 w 873125"/>
                <a:gd name="connsiteY471" fmla="*/ 147729 h 581025"/>
                <a:gd name="connsiteX472" fmla="*/ 361035 w 873125"/>
                <a:gd name="connsiteY472" fmla="*/ 161162 h 581025"/>
                <a:gd name="connsiteX473" fmla="*/ 397806 w 873125"/>
                <a:gd name="connsiteY473" fmla="*/ 191385 h 581025"/>
                <a:gd name="connsiteX474" fmla="*/ 426220 w 873125"/>
                <a:gd name="connsiteY474" fmla="*/ 204818 h 581025"/>
                <a:gd name="connsiteX475" fmla="*/ 459649 w 873125"/>
                <a:gd name="connsiteY475" fmla="*/ 216572 h 581025"/>
                <a:gd name="connsiteX476" fmla="*/ 494748 w 873125"/>
                <a:gd name="connsiteY476" fmla="*/ 221609 h 581025"/>
                <a:gd name="connsiteX477" fmla="*/ 514806 w 873125"/>
                <a:gd name="connsiteY477" fmla="*/ 221609 h 581025"/>
                <a:gd name="connsiteX478" fmla="*/ 524834 w 873125"/>
                <a:gd name="connsiteY478" fmla="*/ 221609 h 581025"/>
                <a:gd name="connsiteX479" fmla="*/ 533191 w 873125"/>
                <a:gd name="connsiteY479" fmla="*/ 221609 h 581025"/>
                <a:gd name="connsiteX480" fmla="*/ 571634 w 873125"/>
                <a:gd name="connsiteY480" fmla="*/ 214893 h 581025"/>
                <a:gd name="connsiteX481" fmla="*/ 608405 w 873125"/>
                <a:gd name="connsiteY481" fmla="*/ 204818 h 581025"/>
                <a:gd name="connsiteX482" fmla="*/ 625119 w 873125"/>
                <a:gd name="connsiteY482" fmla="*/ 198102 h 581025"/>
                <a:gd name="connsiteX483" fmla="*/ 640162 w 873125"/>
                <a:gd name="connsiteY483" fmla="*/ 191385 h 581025"/>
                <a:gd name="connsiteX484" fmla="*/ 655205 w 873125"/>
                <a:gd name="connsiteY484" fmla="*/ 184669 h 581025"/>
                <a:gd name="connsiteX485" fmla="*/ 670248 w 873125"/>
                <a:gd name="connsiteY485" fmla="*/ 177953 h 581025"/>
                <a:gd name="connsiteX486" fmla="*/ 693648 w 873125"/>
                <a:gd name="connsiteY486" fmla="*/ 166199 h 581025"/>
                <a:gd name="connsiteX487" fmla="*/ 712033 w 873125"/>
                <a:gd name="connsiteY487" fmla="*/ 154445 h 581025"/>
                <a:gd name="connsiteX488" fmla="*/ 727076 w 873125"/>
                <a:gd name="connsiteY488" fmla="*/ 146050 h 581025"/>
                <a:gd name="connsiteX489" fmla="*/ 755650 w 873125"/>
                <a:gd name="connsiteY489" fmla="*/ 117475 h 581025"/>
                <a:gd name="connsiteX490" fmla="*/ 742276 w 873125"/>
                <a:gd name="connsiteY490" fmla="*/ 127549 h 581025"/>
                <a:gd name="connsiteX491" fmla="*/ 723886 w 873125"/>
                <a:gd name="connsiteY491" fmla="*/ 139303 h 581025"/>
                <a:gd name="connsiteX492" fmla="*/ 702153 w 873125"/>
                <a:gd name="connsiteY492" fmla="*/ 154415 h 581025"/>
                <a:gd name="connsiteX493" fmla="*/ 688778 w 873125"/>
                <a:gd name="connsiteY493" fmla="*/ 162810 h 581025"/>
                <a:gd name="connsiteX494" fmla="*/ 673732 w 873125"/>
                <a:gd name="connsiteY494" fmla="*/ 169527 h 581025"/>
                <a:gd name="connsiteX495" fmla="*/ 657014 w 873125"/>
                <a:gd name="connsiteY495" fmla="*/ 177922 h 581025"/>
                <a:gd name="connsiteX496" fmla="*/ 640296 w 873125"/>
                <a:gd name="connsiteY496" fmla="*/ 184639 h 581025"/>
                <a:gd name="connsiteX497" fmla="*/ 603517 w 873125"/>
                <a:gd name="connsiteY497" fmla="*/ 196392 h 581025"/>
                <a:gd name="connsiteX498" fmla="*/ 563394 w 873125"/>
                <a:gd name="connsiteY498" fmla="*/ 203109 h 581025"/>
                <a:gd name="connsiteX499" fmla="*/ 553363 w 873125"/>
                <a:gd name="connsiteY499" fmla="*/ 203109 h 581025"/>
                <a:gd name="connsiteX500" fmla="*/ 543332 w 873125"/>
                <a:gd name="connsiteY500" fmla="*/ 203109 h 581025"/>
                <a:gd name="connsiteX501" fmla="*/ 523271 w 873125"/>
                <a:gd name="connsiteY501" fmla="*/ 203109 h 581025"/>
                <a:gd name="connsiteX502" fmla="*/ 484820 w 873125"/>
                <a:gd name="connsiteY502" fmla="*/ 196392 h 581025"/>
                <a:gd name="connsiteX503" fmla="*/ 468102 w 873125"/>
                <a:gd name="connsiteY503" fmla="*/ 191355 h 581025"/>
                <a:gd name="connsiteX504" fmla="*/ 451384 w 873125"/>
                <a:gd name="connsiteY504" fmla="*/ 182960 h 581025"/>
                <a:gd name="connsiteX505" fmla="*/ 422964 w 873125"/>
                <a:gd name="connsiteY505" fmla="*/ 166169 h 581025"/>
                <a:gd name="connsiteX506" fmla="*/ 387856 w 873125"/>
                <a:gd name="connsiteY506" fmla="*/ 134266 h 581025"/>
                <a:gd name="connsiteX507" fmla="*/ 379497 w 873125"/>
                <a:gd name="connsiteY507" fmla="*/ 122512 h 581025"/>
                <a:gd name="connsiteX508" fmla="*/ 377825 w 873125"/>
                <a:gd name="connsiteY508" fmla="*/ 119154 h 581025"/>
                <a:gd name="connsiteX509" fmla="*/ 389528 w 873125"/>
                <a:gd name="connsiteY509" fmla="*/ 132587 h 581025"/>
                <a:gd name="connsiteX510" fmla="*/ 426307 w 873125"/>
                <a:gd name="connsiteY510" fmla="*/ 161131 h 581025"/>
                <a:gd name="connsiteX511" fmla="*/ 454728 w 873125"/>
                <a:gd name="connsiteY511" fmla="*/ 176243 h 581025"/>
                <a:gd name="connsiteX512" fmla="*/ 488164 w 873125"/>
                <a:gd name="connsiteY512" fmla="*/ 186318 h 581025"/>
                <a:gd name="connsiteX513" fmla="*/ 524943 w 873125"/>
                <a:gd name="connsiteY513" fmla="*/ 193034 h 581025"/>
                <a:gd name="connsiteX514" fmla="*/ 543332 w 873125"/>
                <a:gd name="connsiteY514" fmla="*/ 193034 h 581025"/>
                <a:gd name="connsiteX515" fmla="*/ 553363 w 873125"/>
                <a:gd name="connsiteY515" fmla="*/ 193034 h 581025"/>
                <a:gd name="connsiteX516" fmla="*/ 563394 w 873125"/>
                <a:gd name="connsiteY516" fmla="*/ 191355 h 581025"/>
                <a:gd name="connsiteX517" fmla="*/ 601845 w 873125"/>
                <a:gd name="connsiteY517" fmla="*/ 186318 h 581025"/>
                <a:gd name="connsiteX518" fmla="*/ 636953 w 873125"/>
                <a:gd name="connsiteY518" fmla="*/ 174564 h 581025"/>
                <a:gd name="connsiteX519" fmla="*/ 653671 w 873125"/>
                <a:gd name="connsiteY519" fmla="*/ 169527 h 581025"/>
                <a:gd name="connsiteX520" fmla="*/ 670389 w 873125"/>
                <a:gd name="connsiteY520" fmla="*/ 162810 h 581025"/>
                <a:gd name="connsiteX521" fmla="*/ 685435 w 873125"/>
                <a:gd name="connsiteY521" fmla="*/ 156094 h 581025"/>
                <a:gd name="connsiteX522" fmla="*/ 698809 w 873125"/>
                <a:gd name="connsiteY522" fmla="*/ 149378 h 581025"/>
                <a:gd name="connsiteX523" fmla="*/ 722214 w 873125"/>
                <a:gd name="connsiteY523" fmla="*/ 135945 h 581025"/>
                <a:gd name="connsiteX524" fmla="*/ 740604 w 873125"/>
                <a:gd name="connsiteY524" fmla="*/ 125870 h 581025"/>
                <a:gd name="connsiteX525" fmla="*/ 755650 w 873125"/>
                <a:gd name="connsiteY525" fmla="*/ 117475 h 581025"/>
                <a:gd name="connsiteX526" fmla="*/ 785813 w 873125"/>
                <a:gd name="connsiteY526" fmla="*/ 87312 h 581025"/>
                <a:gd name="connsiteX527" fmla="*/ 770770 w 873125"/>
                <a:gd name="connsiteY527" fmla="*/ 99066 h 581025"/>
                <a:gd name="connsiteX528" fmla="*/ 754056 w 873125"/>
                <a:gd name="connsiteY528" fmla="*/ 110819 h 581025"/>
                <a:gd name="connsiteX529" fmla="*/ 730656 w 873125"/>
                <a:gd name="connsiteY529" fmla="*/ 125931 h 581025"/>
                <a:gd name="connsiteX530" fmla="*/ 717285 w 873125"/>
                <a:gd name="connsiteY530" fmla="*/ 132647 h 581025"/>
                <a:gd name="connsiteX531" fmla="*/ 702242 w 873125"/>
                <a:gd name="connsiteY531" fmla="*/ 141043 h 581025"/>
                <a:gd name="connsiteX532" fmla="*/ 687199 w 873125"/>
                <a:gd name="connsiteY532" fmla="*/ 147759 h 581025"/>
                <a:gd name="connsiteX533" fmla="*/ 668813 w 873125"/>
                <a:gd name="connsiteY533" fmla="*/ 156155 h 581025"/>
                <a:gd name="connsiteX534" fmla="*/ 632042 w 873125"/>
                <a:gd name="connsiteY534" fmla="*/ 166229 h 581025"/>
                <a:gd name="connsiteX535" fmla="*/ 593599 w 873125"/>
                <a:gd name="connsiteY535" fmla="*/ 172946 h 581025"/>
                <a:gd name="connsiteX536" fmla="*/ 583571 w 873125"/>
                <a:gd name="connsiteY536" fmla="*/ 174625 h 581025"/>
                <a:gd name="connsiteX537" fmla="*/ 573542 w 873125"/>
                <a:gd name="connsiteY537" fmla="*/ 174625 h 581025"/>
                <a:gd name="connsiteX538" fmla="*/ 553485 w 873125"/>
                <a:gd name="connsiteY538" fmla="*/ 174625 h 581025"/>
                <a:gd name="connsiteX539" fmla="*/ 515043 w 873125"/>
                <a:gd name="connsiteY539" fmla="*/ 167908 h 581025"/>
                <a:gd name="connsiteX540" fmla="*/ 496657 w 873125"/>
                <a:gd name="connsiteY540" fmla="*/ 161192 h 581025"/>
                <a:gd name="connsiteX541" fmla="*/ 479943 w 873125"/>
                <a:gd name="connsiteY541" fmla="*/ 154476 h 581025"/>
                <a:gd name="connsiteX542" fmla="*/ 453200 w 873125"/>
                <a:gd name="connsiteY542" fmla="*/ 137685 h 581025"/>
                <a:gd name="connsiteX543" fmla="*/ 418100 w 873125"/>
                <a:gd name="connsiteY543" fmla="*/ 104103 h 581025"/>
                <a:gd name="connsiteX544" fmla="*/ 409743 w 873125"/>
                <a:gd name="connsiteY544" fmla="*/ 94028 h 581025"/>
                <a:gd name="connsiteX545" fmla="*/ 406400 w 873125"/>
                <a:gd name="connsiteY545" fmla="*/ 90670 h 581025"/>
                <a:gd name="connsiteX546" fmla="*/ 419772 w 873125"/>
                <a:gd name="connsiteY546" fmla="*/ 104103 h 581025"/>
                <a:gd name="connsiteX547" fmla="*/ 456543 w 873125"/>
                <a:gd name="connsiteY547" fmla="*/ 132647 h 581025"/>
                <a:gd name="connsiteX548" fmla="*/ 483286 w 873125"/>
                <a:gd name="connsiteY548" fmla="*/ 146080 h 581025"/>
                <a:gd name="connsiteX549" fmla="*/ 516714 w 873125"/>
                <a:gd name="connsiteY549" fmla="*/ 157834 h 581025"/>
                <a:gd name="connsiteX550" fmla="*/ 553485 w 873125"/>
                <a:gd name="connsiteY550" fmla="*/ 162871 h 581025"/>
                <a:gd name="connsiteX551" fmla="*/ 573542 w 873125"/>
                <a:gd name="connsiteY551" fmla="*/ 164550 h 581025"/>
                <a:gd name="connsiteX552" fmla="*/ 581899 w 873125"/>
                <a:gd name="connsiteY552" fmla="*/ 162871 h 581025"/>
                <a:gd name="connsiteX553" fmla="*/ 591928 w 873125"/>
                <a:gd name="connsiteY553" fmla="*/ 162871 h 581025"/>
                <a:gd name="connsiteX554" fmla="*/ 630371 w 873125"/>
                <a:gd name="connsiteY554" fmla="*/ 156155 h 581025"/>
                <a:gd name="connsiteX555" fmla="*/ 667142 w 873125"/>
                <a:gd name="connsiteY555" fmla="*/ 146080 h 581025"/>
                <a:gd name="connsiteX556" fmla="*/ 683856 w 873125"/>
                <a:gd name="connsiteY556" fmla="*/ 139364 h 581025"/>
                <a:gd name="connsiteX557" fmla="*/ 698899 w 873125"/>
                <a:gd name="connsiteY557" fmla="*/ 132647 h 581025"/>
                <a:gd name="connsiteX558" fmla="*/ 713942 w 873125"/>
                <a:gd name="connsiteY558" fmla="*/ 125931 h 581025"/>
                <a:gd name="connsiteX559" fmla="*/ 727313 w 873125"/>
                <a:gd name="connsiteY559" fmla="*/ 119215 h 581025"/>
                <a:gd name="connsiteX560" fmla="*/ 750713 w 873125"/>
                <a:gd name="connsiteY560" fmla="*/ 107461 h 581025"/>
                <a:gd name="connsiteX561" fmla="*/ 769099 w 873125"/>
                <a:gd name="connsiteY561" fmla="*/ 97386 h 581025"/>
                <a:gd name="connsiteX562" fmla="*/ 785813 w 873125"/>
                <a:gd name="connsiteY562" fmla="*/ 87312 h 581025"/>
                <a:gd name="connsiteX563" fmla="*/ 814388 w 873125"/>
                <a:gd name="connsiteY563" fmla="*/ 58737 h 581025"/>
                <a:gd name="connsiteX564" fmla="*/ 799342 w 873125"/>
                <a:gd name="connsiteY564" fmla="*/ 68811 h 581025"/>
                <a:gd name="connsiteX565" fmla="*/ 782624 w 873125"/>
                <a:gd name="connsiteY565" fmla="*/ 82244 h 581025"/>
                <a:gd name="connsiteX566" fmla="*/ 759219 w 873125"/>
                <a:gd name="connsiteY566" fmla="*/ 95677 h 581025"/>
                <a:gd name="connsiteX567" fmla="*/ 745845 w 873125"/>
                <a:gd name="connsiteY567" fmla="*/ 104072 h 581025"/>
                <a:gd name="connsiteX568" fmla="*/ 732470 w 873125"/>
                <a:gd name="connsiteY568" fmla="*/ 112468 h 581025"/>
                <a:gd name="connsiteX569" fmla="*/ 715752 w 873125"/>
                <a:gd name="connsiteY569" fmla="*/ 119184 h 581025"/>
                <a:gd name="connsiteX570" fmla="*/ 699034 w 873125"/>
                <a:gd name="connsiteY570" fmla="*/ 125901 h 581025"/>
                <a:gd name="connsiteX571" fmla="*/ 662255 w 873125"/>
                <a:gd name="connsiteY571" fmla="*/ 137654 h 581025"/>
                <a:gd name="connsiteX572" fmla="*/ 622132 w 873125"/>
                <a:gd name="connsiteY572" fmla="*/ 144371 h 581025"/>
                <a:gd name="connsiteX573" fmla="*/ 612101 w 873125"/>
                <a:gd name="connsiteY573" fmla="*/ 146050 h 581025"/>
                <a:gd name="connsiteX574" fmla="*/ 602070 w 873125"/>
                <a:gd name="connsiteY574" fmla="*/ 146050 h 581025"/>
                <a:gd name="connsiteX575" fmla="*/ 582009 w 873125"/>
                <a:gd name="connsiteY575" fmla="*/ 144371 h 581025"/>
                <a:gd name="connsiteX576" fmla="*/ 543558 w 873125"/>
                <a:gd name="connsiteY576" fmla="*/ 137654 h 581025"/>
                <a:gd name="connsiteX577" fmla="*/ 526840 w 873125"/>
                <a:gd name="connsiteY577" fmla="*/ 132617 h 581025"/>
                <a:gd name="connsiteX578" fmla="*/ 510122 w 873125"/>
                <a:gd name="connsiteY578" fmla="*/ 125901 h 581025"/>
                <a:gd name="connsiteX579" fmla="*/ 481702 w 873125"/>
                <a:gd name="connsiteY579" fmla="*/ 109110 h 581025"/>
                <a:gd name="connsiteX580" fmla="*/ 446594 w 873125"/>
                <a:gd name="connsiteY580" fmla="*/ 75528 h 581025"/>
                <a:gd name="connsiteX581" fmla="*/ 438235 w 873125"/>
                <a:gd name="connsiteY581" fmla="*/ 65453 h 581025"/>
                <a:gd name="connsiteX582" fmla="*/ 436563 w 873125"/>
                <a:gd name="connsiteY582" fmla="*/ 60416 h 581025"/>
                <a:gd name="connsiteX583" fmla="*/ 448266 w 873125"/>
                <a:gd name="connsiteY583" fmla="*/ 73849 h 581025"/>
                <a:gd name="connsiteX584" fmla="*/ 485045 w 873125"/>
                <a:gd name="connsiteY584" fmla="*/ 102393 h 581025"/>
                <a:gd name="connsiteX585" fmla="*/ 513466 w 873125"/>
                <a:gd name="connsiteY585" fmla="*/ 117505 h 581025"/>
                <a:gd name="connsiteX586" fmla="*/ 546901 w 873125"/>
                <a:gd name="connsiteY586" fmla="*/ 129259 h 581025"/>
                <a:gd name="connsiteX587" fmla="*/ 583681 w 873125"/>
                <a:gd name="connsiteY587" fmla="*/ 134296 h 581025"/>
                <a:gd name="connsiteX588" fmla="*/ 602070 w 873125"/>
                <a:gd name="connsiteY588" fmla="*/ 134296 h 581025"/>
                <a:gd name="connsiteX589" fmla="*/ 612101 w 873125"/>
                <a:gd name="connsiteY589" fmla="*/ 134296 h 581025"/>
                <a:gd name="connsiteX590" fmla="*/ 622132 w 873125"/>
                <a:gd name="connsiteY590" fmla="*/ 134296 h 581025"/>
                <a:gd name="connsiteX591" fmla="*/ 658911 w 873125"/>
                <a:gd name="connsiteY591" fmla="*/ 127580 h 581025"/>
                <a:gd name="connsiteX592" fmla="*/ 695691 w 873125"/>
                <a:gd name="connsiteY592" fmla="*/ 117505 h 581025"/>
                <a:gd name="connsiteX593" fmla="*/ 712409 w 873125"/>
                <a:gd name="connsiteY593" fmla="*/ 110789 h 581025"/>
                <a:gd name="connsiteX594" fmla="*/ 727455 w 873125"/>
                <a:gd name="connsiteY594" fmla="*/ 104072 h 581025"/>
                <a:gd name="connsiteX595" fmla="*/ 742501 w 873125"/>
                <a:gd name="connsiteY595" fmla="*/ 97356 h 581025"/>
                <a:gd name="connsiteX596" fmla="*/ 757547 w 873125"/>
                <a:gd name="connsiteY596" fmla="*/ 90640 h 581025"/>
                <a:gd name="connsiteX597" fmla="*/ 780952 w 873125"/>
                <a:gd name="connsiteY597" fmla="*/ 78886 h 581025"/>
                <a:gd name="connsiteX598" fmla="*/ 799342 w 873125"/>
                <a:gd name="connsiteY598" fmla="*/ 67132 h 581025"/>
                <a:gd name="connsiteX599" fmla="*/ 814388 w 873125"/>
                <a:gd name="connsiteY599" fmla="*/ 58737 h 581025"/>
                <a:gd name="connsiteX600" fmla="*/ 842963 w 873125"/>
                <a:gd name="connsiteY600" fmla="*/ 28575 h 581025"/>
                <a:gd name="connsiteX601" fmla="*/ 829589 w 873125"/>
                <a:gd name="connsiteY601" fmla="*/ 40316 h 581025"/>
                <a:gd name="connsiteX602" fmla="*/ 811199 w 873125"/>
                <a:gd name="connsiteY602" fmla="*/ 52058 h 581025"/>
                <a:gd name="connsiteX603" fmla="*/ 789466 w 873125"/>
                <a:gd name="connsiteY603" fmla="*/ 67154 h 581025"/>
                <a:gd name="connsiteX604" fmla="*/ 776091 w 873125"/>
                <a:gd name="connsiteY604" fmla="*/ 75541 h 581025"/>
                <a:gd name="connsiteX605" fmla="*/ 761045 w 873125"/>
                <a:gd name="connsiteY605" fmla="*/ 82250 h 581025"/>
                <a:gd name="connsiteX606" fmla="*/ 744327 w 873125"/>
                <a:gd name="connsiteY606" fmla="*/ 90637 h 581025"/>
                <a:gd name="connsiteX607" fmla="*/ 727609 w 873125"/>
                <a:gd name="connsiteY607" fmla="*/ 97347 h 581025"/>
                <a:gd name="connsiteX608" fmla="*/ 690830 w 873125"/>
                <a:gd name="connsiteY608" fmla="*/ 109088 h 581025"/>
                <a:gd name="connsiteX609" fmla="*/ 652379 w 873125"/>
                <a:gd name="connsiteY609" fmla="*/ 115798 h 581025"/>
                <a:gd name="connsiteX610" fmla="*/ 640676 w 873125"/>
                <a:gd name="connsiteY610" fmla="*/ 115798 h 581025"/>
                <a:gd name="connsiteX611" fmla="*/ 630645 w 873125"/>
                <a:gd name="connsiteY611" fmla="*/ 115798 h 581025"/>
                <a:gd name="connsiteX612" fmla="*/ 610584 w 873125"/>
                <a:gd name="connsiteY612" fmla="*/ 115798 h 581025"/>
                <a:gd name="connsiteX613" fmla="*/ 573804 w 873125"/>
                <a:gd name="connsiteY613" fmla="*/ 109088 h 581025"/>
                <a:gd name="connsiteX614" fmla="*/ 555415 w 873125"/>
                <a:gd name="connsiteY614" fmla="*/ 102379 h 581025"/>
                <a:gd name="connsiteX615" fmla="*/ 538697 w 873125"/>
                <a:gd name="connsiteY615" fmla="*/ 95669 h 581025"/>
                <a:gd name="connsiteX616" fmla="*/ 510277 w 873125"/>
                <a:gd name="connsiteY616" fmla="*/ 78896 h 581025"/>
                <a:gd name="connsiteX617" fmla="*/ 475169 w 873125"/>
                <a:gd name="connsiteY617" fmla="*/ 47026 h 581025"/>
                <a:gd name="connsiteX618" fmla="*/ 466810 w 873125"/>
                <a:gd name="connsiteY618" fmla="*/ 35284 h 581025"/>
                <a:gd name="connsiteX619" fmla="*/ 465138 w 873125"/>
                <a:gd name="connsiteY619" fmla="*/ 31930 h 581025"/>
                <a:gd name="connsiteX620" fmla="*/ 476841 w 873125"/>
                <a:gd name="connsiteY620" fmla="*/ 45348 h 581025"/>
                <a:gd name="connsiteX621" fmla="*/ 515292 w 873125"/>
                <a:gd name="connsiteY621" fmla="*/ 73864 h 581025"/>
                <a:gd name="connsiteX622" fmla="*/ 542040 w 873125"/>
                <a:gd name="connsiteY622" fmla="*/ 88960 h 581025"/>
                <a:gd name="connsiteX623" fmla="*/ 575476 w 873125"/>
                <a:gd name="connsiteY623" fmla="*/ 99024 h 581025"/>
                <a:gd name="connsiteX624" fmla="*/ 612256 w 873125"/>
                <a:gd name="connsiteY624" fmla="*/ 105733 h 581025"/>
                <a:gd name="connsiteX625" fmla="*/ 630645 w 873125"/>
                <a:gd name="connsiteY625" fmla="*/ 105733 h 581025"/>
                <a:gd name="connsiteX626" fmla="*/ 640676 w 873125"/>
                <a:gd name="connsiteY626" fmla="*/ 105733 h 581025"/>
                <a:gd name="connsiteX627" fmla="*/ 650707 w 873125"/>
                <a:gd name="connsiteY627" fmla="*/ 104056 h 581025"/>
                <a:gd name="connsiteX628" fmla="*/ 689158 w 873125"/>
                <a:gd name="connsiteY628" fmla="*/ 99024 h 581025"/>
                <a:gd name="connsiteX629" fmla="*/ 724266 w 873125"/>
                <a:gd name="connsiteY629" fmla="*/ 87282 h 581025"/>
                <a:gd name="connsiteX630" fmla="*/ 740984 w 873125"/>
                <a:gd name="connsiteY630" fmla="*/ 82250 h 581025"/>
                <a:gd name="connsiteX631" fmla="*/ 757702 w 873125"/>
                <a:gd name="connsiteY631" fmla="*/ 75541 h 581025"/>
                <a:gd name="connsiteX632" fmla="*/ 772748 w 873125"/>
                <a:gd name="connsiteY632" fmla="*/ 68831 h 581025"/>
                <a:gd name="connsiteX633" fmla="*/ 786122 w 873125"/>
                <a:gd name="connsiteY633" fmla="*/ 62122 h 581025"/>
                <a:gd name="connsiteX634" fmla="*/ 809527 w 873125"/>
                <a:gd name="connsiteY634" fmla="*/ 48703 h 581025"/>
                <a:gd name="connsiteX635" fmla="*/ 827917 w 873125"/>
                <a:gd name="connsiteY635" fmla="*/ 38639 h 581025"/>
                <a:gd name="connsiteX636" fmla="*/ 842963 w 873125"/>
                <a:gd name="connsiteY636" fmla="*/ 28575 h 581025"/>
                <a:gd name="connsiteX637" fmla="*/ 873125 w 873125"/>
                <a:gd name="connsiteY637" fmla="*/ 0 h 581025"/>
                <a:gd name="connsiteX638" fmla="*/ 858019 w 873125"/>
                <a:gd name="connsiteY638" fmla="*/ 11754 h 581025"/>
                <a:gd name="connsiteX639" fmla="*/ 841235 w 873125"/>
                <a:gd name="connsiteY639" fmla="*/ 23507 h 581025"/>
                <a:gd name="connsiteX640" fmla="*/ 817737 w 873125"/>
                <a:gd name="connsiteY640" fmla="*/ 38619 h 581025"/>
                <a:gd name="connsiteX641" fmla="*/ 804310 w 873125"/>
                <a:gd name="connsiteY641" fmla="*/ 45335 h 581025"/>
                <a:gd name="connsiteX642" fmla="*/ 789204 w 873125"/>
                <a:gd name="connsiteY642" fmla="*/ 53731 h 581025"/>
                <a:gd name="connsiteX643" fmla="*/ 774099 w 873125"/>
                <a:gd name="connsiteY643" fmla="*/ 60447 h 581025"/>
                <a:gd name="connsiteX644" fmla="*/ 757314 w 873125"/>
                <a:gd name="connsiteY644" fmla="*/ 67164 h 581025"/>
                <a:gd name="connsiteX645" fmla="*/ 718711 w 873125"/>
                <a:gd name="connsiteY645" fmla="*/ 78917 h 581025"/>
                <a:gd name="connsiteX646" fmla="*/ 680107 w 873125"/>
                <a:gd name="connsiteY646" fmla="*/ 85634 h 581025"/>
                <a:gd name="connsiteX647" fmla="*/ 670037 w 873125"/>
                <a:gd name="connsiteY647" fmla="*/ 87313 h 581025"/>
                <a:gd name="connsiteX648" fmla="*/ 659966 w 873125"/>
                <a:gd name="connsiteY648" fmla="*/ 87313 h 581025"/>
                <a:gd name="connsiteX649" fmla="*/ 639825 w 873125"/>
                <a:gd name="connsiteY649" fmla="*/ 87313 h 581025"/>
                <a:gd name="connsiteX650" fmla="*/ 601222 w 873125"/>
                <a:gd name="connsiteY650" fmla="*/ 80596 h 581025"/>
                <a:gd name="connsiteX651" fmla="*/ 582759 w 873125"/>
                <a:gd name="connsiteY651" fmla="*/ 73880 h 581025"/>
                <a:gd name="connsiteX652" fmla="*/ 567654 w 873125"/>
                <a:gd name="connsiteY652" fmla="*/ 67164 h 581025"/>
                <a:gd name="connsiteX653" fmla="*/ 539121 w 873125"/>
                <a:gd name="connsiteY653" fmla="*/ 50373 h 581025"/>
                <a:gd name="connsiteX654" fmla="*/ 503874 w 873125"/>
                <a:gd name="connsiteY654" fmla="*/ 16791 h 581025"/>
                <a:gd name="connsiteX655" fmla="*/ 495482 w 873125"/>
                <a:gd name="connsiteY655" fmla="*/ 6716 h 581025"/>
                <a:gd name="connsiteX656" fmla="*/ 492125 w 873125"/>
                <a:gd name="connsiteY656" fmla="*/ 1679 h 581025"/>
                <a:gd name="connsiteX657" fmla="*/ 505553 w 873125"/>
                <a:gd name="connsiteY657" fmla="*/ 15112 h 581025"/>
                <a:gd name="connsiteX658" fmla="*/ 542477 w 873125"/>
                <a:gd name="connsiteY658" fmla="*/ 45335 h 581025"/>
                <a:gd name="connsiteX659" fmla="*/ 571010 w 873125"/>
                <a:gd name="connsiteY659" fmla="*/ 58768 h 581025"/>
                <a:gd name="connsiteX660" fmla="*/ 602900 w 873125"/>
                <a:gd name="connsiteY660" fmla="*/ 70522 h 581025"/>
                <a:gd name="connsiteX661" fmla="*/ 639825 w 873125"/>
                <a:gd name="connsiteY661" fmla="*/ 75559 h 581025"/>
                <a:gd name="connsiteX662" fmla="*/ 659966 w 873125"/>
                <a:gd name="connsiteY662" fmla="*/ 77238 h 581025"/>
                <a:gd name="connsiteX663" fmla="*/ 670037 w 873125"/>
                <a:gd name="connsiteY663" fmla="*/ 75559 h 581025"/>
                <a:gd name="connsiteX664" fmla="*/ 678429 w 873125"/>
                <a:gd name="connsiteY664" fmla="*/ 75559 h 581025"/>
                <a:gd name="connsiteX665" fmla="*/ 717032 w 873125"/>
                <a:gd name="connsiteY665" fmla="*/ 68843 h 581025"/>
                <a:gd name="connsiteX666" fmla="*/ 753958 w 873125"/>
                <a:gd name="connsiteY666" fmla="*/ 58768 h 581025"/>
                <a:gd name="connsiteX667" fmla="*/ 770742 w 873125"/>
                <a:gd name="connsiteY667" fmla="*/ 52052 h 581025"/>
                <a:gd name="connsiteX668" fmla="*/ 785847 w 873125"/>
                <a:gd name="connsiteY668" fmla="*/ 45335 h 581025"/>
                <a:gd name="connsiteX669" fmla="*/ 800953 w 873125"/>
                <a:gd name="connsiteY669" fmla="*/ 38619 h 581025"/>
                <a:gd name="connsiteX670" fmla="*/ 814381 w 873125"/>
                <a:gd name="connsiteY670" fmla="*/ 31903 h 581025"/>
                <a:gd name="connsiteX671" fmla="*/ 839557 w 873125"/>
                <a:gd name="connsiteY671" fmla="*/ 20149 h 581025"/>
                <a:gd name="connsiteX672" fmla="*/ 856341 w 873125"/>
                <a:gd name="connsiteY672" fmla="*/ 10074 h 581025"/>
                <a:gd name="connsiteX673" fmla="*/ 873125 w 873125"/>
                <a:gd name="connsiteY673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</a:cxnLst>
              <a:rect l="l" t="t" r="r" b="b"/>
              <a:pathLst>
                <a:path w="873125" h="581025">
                  <a:moveTo>
                    <a:pt x="0" y="497070"/>
                  </a:moveTo>
                  <a:cubicBezTo>
                    <a:pt x="0" y="497070"/>
                    <a:pt x="1672" y="498749"/>
                    <a:pt x="3343" y="500429"/>
                  </a:cubicBezTo>
                  <a:cubicBezTo>
                    <a:pt x="5015" y="503787"/>
                    <a:pt x="6686" y="507145"/>
                    <a:pt x="11700" y="510503"/>
                  </a:cubicBezTo>
                  <a:cubicBezTo>
                    <a:pt x="5015" y="502108"/>
                    <a:pt x="0" y="497070"/>
                    <a:pt x="0" y="497070"/>
                  </a:cubicBezTo>
                  <a:close/>
                  <a:moveTo>
                    <a:pt x="379413" y="493712"/>
                  </a:moveTo>
                  <a:cubicBezTo>
                    <a:pt x="379413" y="493712"/>
                    <a:pt x="372728" y="498749"/>
                    <a:pt x="364370" y="505466"/>
                  </a:cubicBezTo>
                  <a:cubicBezTo>
                    <a:pt x="359356" y="508824"/>
                    <a:pt x="354342" y="512182"/>
                    <a:pt x="347656" y="517219"/>
                  </a:cubicBezTo>
                  <a:cubicBezTo>
                    <a:pt x="340971" y="522257"/>
                    <a:pt x="332613" y="527294"/>
                    <a:pt x="324256" y="532331"/>
                  </a:cubicBezTo>
                  <a:cubicBezTo>
                    <a:pt x="319242" y="534010"/>
                    <a:pt x="315899" y="537369"/>
                    <a:pt x="310885" y="539048"/>
                  </a:cubicBezTo>
                  <a:cubicBezTo>
                    <a:pt x="305871" y="542406"/>
                    <a:pt x="300856" y="544085"/>
                    <a:pt x="295842" y="547443"/>
                  </a:cubicBezTo>
                  <a:cubicBezTo>
                    <a:pt x="290828" y="550801"/>
                    <a:pt x="285814" y="552480"/>
                    <a:pt x="280799" y="554160"/>
                  </a:cubicBezTo>
                  <a:cubicBezTo>
                    <a:pt x="274114" y="557518"/>
                    <a:pt x="269099" y="559197"/>
                    <a:pt x="262414" y="562555"/>
                  </a:cubicBezTo>
                  <a:cubicBezTo>
                    <a:pt x="250714" y="565913"/>
                    <a:pt x="239014" y="570951"/>
                    <a:pt x="225642" y="574309"/>
                  </a:cubicBezTo>
                  <a:cubicBezTo>
                    <a:pt x="213942" y="575988"/>
                    <a:pt x="200571" y="579346"/>
                    <a:pt x="187200" y="581025"/>
                  </a:cubicBezTo>
                  <a:cubicBezTo>
                    <a:pt x="177171" y="581025"/>
                    <a:pt x="177171" y="581025"/>
                    <a:pt x="177171" y="581025"/>
                  </a:cubicBezTo>
                  <a:cubicBezTo>
                    <a:pt x="167143" y="581025"/>
                    <a:pt x="167143" y="581025"/>
                    <a:pt x="167143" y="581025"/>
                  </a:cubicBezTo>
                  <a:cubicBezTo>
                    <a:pt x="160457" y="581025"/>
                    <a:pt x="153771" y="581025"/>
                    <a:pt x="147085" y="581025"/>
                  </a:cubicBezTo>
                  <a:cubicBezTo>
                    <a:pt x="133714" y="579346"/>
                    <a:pt x="120343" y="577667"/>
                    <a:pt x="108643" y="574309"/>
                  </a:cubicBezTo>
                  <a:cubicBezTo>
                    <a:pt x="101957" y="572630"/>
                    <a:pt x="96943" y="569271"/>
                    <a:pt x="90257" y="567592"/>
                  </a:cubicBezTo>
                  <a:cubicBezTo>
                    <a:pt x="85243" y="565913"/>
                    <a:pt x="78557" y="564234"/>
                    <a:pt x="73543" y="560876"/>
                  </a:cubicBezTo>
                  <a:cubicBezTo>
                    <a:pt x="63514" y="555839"/>
                    <a:pt x="55157" y="550801"/>
                    <a:pt x="46800" y="544085"/>
                  </a:cubicBezTo>
                  <a:cubicBezTo>
                    <a:pt x="30086" y="532331"/>
                    <a:pt x="18386" y="520578"/>
                    <a:pt x="11700" y="510503"/>
                  </a:cubicBezTo>
                  <a:cubicBezTo>
                    <a:pt x="20057" y="517219"/>
                    <a:pt x="33429" y="528973"/>
                    <a:pt x="50143" y="539048"/>
                  </a:cubicBezTo>
                  <a:cubicBezTo>
                    <a:pt x="58500" y="544085"/>
                    <a:pt x="66857" y="549122"/>
                    <a:pt x="76886" y="554160"/>
                  </a:cubicBezTo>
                  <a:cubicBezTo>
                    <a:pt x="88586" y="557518"/>
                    <a:pt x="98614" y="560876"/>
                    <a:pt x="110314" y="564234"/>
                  </a:cubicBezTo>
                  <a:cubicBezTo>
                    <a:pt x="122014" y="567592"/>
                    <a:pt x="135385" y="569271"/>
                    <a:pt x="147085" y="569271"/>
                  </a:cubicBezTo>
                  <a:cubicBezTo>
                    <a:pt x="153771" y="570951"/>
                    <a:pt x="160457" y="570951"/>
                    <a:pt x="167143" y="570951"/>
                  </a:cubicBezTo>
                  <a:cubicBezTo>
                    <a:pt x="175500" y="570951"/>
                    <a:pt x="175500" y="570951"/>
                    <a:pt x="175500" y="570951"/>
                  </a:cubicBezTo>
                  <a:cubicBezTo>
                    <a:pt x="185528" y="569271"/>
                    <a:pt x="185528" y="569271"/>
                    <a:pt x="185528" y="569271"/>
                  </a:cubicBezTo>
                  <a:cubicBezTo>
                    <a:pt x="198900" y="567592"/>
                    <a:pt x="210600" y="565913"/>
                    <a:pt x="223971" y="562555"/>
                  </a:cubicBezTo>
                  <a:cubicBezTo>
                    <a:pt x="235671" y="560876"/>
                    <a:pt x="249042" y="557518"/>
                    <a:pt x="259071" y="552480"/>
                  </a:cubicBezTo>
                  <a:cubicBezTo>
                    <a:pt x="265756" y="550801"/>
                    <a:pt x="270771" y="549122"/>
                    <a:pt x="277456" y="545764"/>
                  </a:cubicBezTo>
                  <a:cubicBezTo>
                    <a:pt x="282471" y="544085"/>
                    <a:pt x="287485" y="542406"/>
                    <a:pt x="292499" y="540727"/>
                  </a:cubicBezTo>
                  <a:cubicBezTo>
                    <a:pt x="297514" y="537369"/>
                    <a:pt x="302528" y="535690"/>
                    <a:pt x="307542" y="534010"/>
                  </a:cubicBezTo>
                  <a:cubicBezTo>
                    <a:pt x="312556" y="530652"/>
                    <a:pt x="317571" y="528973"/>
                    <a:pt x="320913" y="525615"/>
                  </a:cubicBezTo>
                  <a:cubicBezTo>
                    <a:pt x="330942" y="522257"/>
                    <a:pt x="337628" y="517219"/>
                    <a:pt x="344313" y="513861"/>
                  </a:cubicBezTo>
                  <a:cubicBezTo>
                    <a:pt x="352670" y="510503"/>
                    <a:pt x="357685" y="507145"/>
                    <a:pt x="362699" y="503787"/>
                  </a:cubicBezTo>
                  <a:cubicBezTo>
                    <a:pt x="372728" y="497070"/>
                    <a:pt x="379413" y="493712"/>
                    <a:pt x="379413" y="493712"/>
                  </a:cubicBezTo>
                  <a:close/>
                  <a:moveTo>
                    <a:pt x="407988" y="465137"/>
                  </a:moveTo>
                  <a:cubicBezTo>
                    <a:pt x="407988" y="465137"/>
                    <a:pt x="402973" y="468495"/>
                    <a:pt x="392942" y="475211"/>
                  </a:cubicBezTo>
                  <a:cubicBezTo>
                    <a:pt x="387927" y="480249"/>
                    <a:pt x="382911" y="483607"/>
                    <a:pt x="376224" y="488644"/>
                  </a:cubicBezTo>
                  <a:cubicBezTo>
                    <a:pt x="369537" y="492002"/>
                    <a:pt x="362850" y="498719"/>
                    <a:pt x="352819" y="502077"/>
                  </a:cubicBezTo>
                  <a:cubicBezTo>
                    <a:pt x="349476" y="505435"/>
                    <a:pt x="344460" y="507115"/>
                    <a:pt x="339445" y="510473"/>
                  </a:cubicBezTo>
                  <a:cubicBezTo>
                    <a:pt x="334429" y="513831"/>
                    <a:pt x="331086" y="515510"/>
                    <a:pt x="324399" y="518868"/>
                  </a:cubicBezTo>
                  <a:cubicBezTo>
                    <a:pt x="319383" y="520547"/>
                    <a:pt x="314368" y="523905"/>
                    <a:pt x="309353" y="525585"/>
                  </a:cubicBezTo>
                  <a:cubicBezTo>
                    <a:pt x="304337" y="528943"/>
                    <a:pt x="297650" y="530622"/>
                    <a:pt x="292635" y="532301"/>
                  </a:cubicBezTo>
                  <a:cubicBezTo>
                    <a:pt x="280932" y="537338"/>
                    <a:pt x="267558" y="540696"/>
                    <a:pt x="255855" y="544055"/>
                  </a:cubicBezTo>
                  <a:cubicBezTo>
                    <a:pt x="242481" y="547413"/>
                    <a:pt x="229106" y="550771"/>
                    <a:pt x="215732" y="550771"/>
                  </a:cubicBezTo>
                  <a:cubicBezTo>
                    <a:pt x="205701" y="552450"/>
                    <a:pt x="205701" y="552450"/>
                    <a:pt x="205701" y="552450"/>
                  </a:cubicBezTo>
                  <a:cubicBezTo>
                    <a:pt x="195671" y="552450"/>
                    <a:pt x="195671" y="552450"/>
                    <a:pt x="195671" y="552450"/>
                  </a:cubicBezTo>
                  <a:cubicBezTo>
                    <a:pt x="188983" y="552450"/>
                    <a:pt x="182296" y="552450"/>
                    <a:pt x="175609" y="550771"/>
                  </a:cubicBezTo>
                  <a:cubicBezTo>
                    <a:pt x="162235" y="550771"/>
                    <a:pt x="148860" y="547413"/>
                    <a:pt x="137158" y="544055"/>
                  </a:cubicBezTo>
                  <a:cubicBezTo>
                    <a:pt x="130471" y="542376"/>
                    <a:pt x="125455" y="540696"/>
                    <a:pt x="118768" y="539017"/>
                  </a:cubicBezTo>
                  <a:cubicBezTo>
                    <a:pt x="113753" y="535659"/>
                    <a:pt x="108737" y="533980"/>
                    <a:pt x="103722" y="532301"/>
                  </a:cubicBezTo>
                  <a:cubicBezTo>
                    <a:pt x="92020" y="527264"/>
                    <a:pt x="83661" y="520547"/>
                    <a:pt x="75302" y="515510"/>
                  </a:cubicBezTo>
                  <a:cubicBezTo>
                    <a:pt x="58584" y="503756"/>
                    <a:pt x="46881" y="490323"/>
                    <a:pt x="40194" y="481928"/>
                  </a:cubicBezTo>
                  <a:cubicBezTo>
                    <a:pt x="36850" y="476891"/>
                    <a:pt x="33507" y="473532"/>
                    <a:pt x="31835" y="471853"/>
                  </a:cubicBezTo>
                  <a:cubicBezTo>
                    <a:pt x="30163" y="468495"/>
                    <a:pt x="30163" y="466816"/>
                    <a:pt x="30163" y="466816"/>
                  </a:cubicBezTo>
                  <a:cubicBezTo>
                    <a:pt x="30163" y="466816"/>
                    <a:pt x="33507" y="471853"/>
                    <a:pt x="41866" y="480249"/>
                  </a:cubicBezTo>
                  <a:cubicBezTo>
                    <a:pt x="50225" y="488644"/>
                    <a:pt x="61927" y="498719"/>
                    <a:pt x="78645" y="510473"/>
                  </a:cubicBezTo>
                  <a:cubicBezTo>
                    <a:pt x="87004" y="515510"/>
                    <a:pt x="97035" y="520547"/>
                    <a:pt x="107066" y="523905"/>
                  </a:cubicBezTo>
                  <a:cubicBezTo>
                    <a:pt x="117096" y="528943"/>
                    <a:pt x="128799" y="532301"/>
                    <a:pt x="140502" y="535659"/>
                  </a:cubicBezTo>
                  <a:cubicBezTo>
                    <a:pt x="152204" y="539017"/>
                    <a:pt x="163907" y="539017"/>
                    <a:pt x="177281" y="540696"/>
                  </a:cubicBezTo>
                  <a:cubicBezTo>
                    <a:pt x="182296" y="540696"/>
                    <a:pt x="188983" y="542376"/>
                    <a:pt x="195671" y="540696"/>
                  </a:cubicBezTo>
                  <a:cubicBezTo>
                    <a:pt x="205701" y="540696"/>
                    <a:pt x="205701" y="540696"/>
                    <a:pt x="205701" y="540696"/>
                  </a:cubicBezTo>
                  <a:cubicBezTo>
                    <a:pt x="214060" y="540696"/>
                    <a:pt x="214060" y="540696"/>
                    <a:pt x="214060" y="540696"/>
                  </a:cubicBezTo>
                  <a:cubicBezTo>
                    <a:pt x="227435" y="539017"/>
                    <a:pt x="240809" y="537338"/>
                    <a:pt x="252512" y="533980"/>
                  </a:cubicBezTo>
                  <a:cubicBezTo>
                    <a:pt x="265886" y="530622"/>
                    <a:pt x="277588" y="527264"/>
                    <a:pt x="289291" y="523905"/>
                  </a:cubicBezTo>
                  <a:cubicBezTo>
                    <a:pt x="294306" y="522226"/>
                    <a:pt x="300994" y="518868"/>
                    <a:pt x="306009" y="517189"/>
                  </a:cubicBezTo>
                  <a:cubicBezTo>
                    <a:pt x="311024" y="515510"/>
                    <a:pt x="316040" y="513831"/>
                    <a:pt x="321055" y="510473"/>
                  </a:cubicBezTo>
                  <a:cubicBezTo>
                    <a:pt x="326070" y="508794"/>
                    <a:pt x="331086" y="505435"/>
                    <a:pt x="336101" y="503756"/>
                  </a:cubicBezTo>
                  <a:cubicBezTo>
                    <a:pt x="341117" y="502077"/>
                    <a:pt x="346132" y="498719"/>
                    <a:pt x="351147" y="497040"/>
                  </a:cubicBezTo>
                  <a:cubicBezTo>
                    <a:pt x="359506" y="493682"/>
                    <a:pt x="367865" y="488644"/>
                    <a:pt x="374552" y="485286"/>
                  </a:cubicBezTo>
                  <a:cubicBezTo>
                    <a:pt x="381240" y="480249"/>
                    <a:pt x="387927" y="476891"/>
                    <a:pt x="392942" y="473532"/>
                  </a:cubicBezTo>
                  <a:cubicBezTo>
                    <a:pt x="401301" y="468495"/>
                    <a:pt x="407988" y="465137"/>
                    <a:pt x="407988" y="465137"/>
                  </a:cubicBezTo>
                  <a:close/>
                  <a:moveTo>
                    <a:pt x="436563" y="436562"/>
                  </a:moveTo>
                  <a:cubicBezTo>
                    <a:pt x="436563" y="436562"/>
                    <a:pt x="431548" y="439920"/>
                    <a:pt x="423189" y="446636"/>
                  </a:cubicBezTo>
                  <a:cubicBezTo>
                    <a:pt x="418174" y="449995"/>
                    <a:pt x="411486" y="455032"/>
                    <a:pt x="404799" y="458390"/>
                  </a:cubicBezTo>
                  <a:cubicBezTo>
                    <a:pt x="398112" y="463427"/>
                    <a:pt x="391425" y="468465"/>
                    <a:pt x="383066" y="473502"/>
                  </a:cubicBezTo>
                  <a:cubicBezTo>
                    <a:pt x="378051" y="476860"/>
                    <a:pt x="373035" y="478539"/>
                    <a:pt x="369692" y="481897"/>
                  </a:cubicBezTo>
                  <a:cubicBezTo>
                    <a:pt x="364676" y="483577"/>
                    <a:pt x="359661" y="486935"/>
                    <a:pt x="354645" y="488614"/>
                  </a:cubicBezTo>
                  <a:cubicBezTo>
                    <a:pt x="349630" y="491972"/>
                    <a:pt x="344615" y="493651"/>
                    <a:pt x="337928" y="497010"/>
                  </a:cubicBezTo>
                  <a:cubicBezTo>
                    <a:pt x="332912" y="498689"/>
                    <a:pt x="327897" y="502047"/>
                    <a:pt x="321210" y="503726"/>
                  </a:cubicBezTo>
                  <a:cubicBezTo>
                    <a:pt x="309507" y="508763"/>
                    <a:pt x="297805" y="512121"/>
                    <a:pt x="284430" y="515480"/>
                  </a:cubicBezTo>
                  <a:cubicBezTo>
                    <a:pt x="271056" y="518838"/>
                    <a:pt x="257681" y="520517"/>
                    <a:pt x="244307" y="522196"/>
                  </a:cubicBezTo>
                  <a:cubicBezTo>
                    <a:pt x="234276" y="522196"/>
                    <a:pt x="234276" y="522196"/>
                    <a:pt x="234276" y="522196"/>
                  </a:cubicBezTo>
                  <a:cubicBezTo>
                    <a:pt x="224246" y="522196"/>
                    <a:pt x="224246" y="522196"/>
                    <a:pt x="224246" y="522196"/>
                  </a:cubicBezTo>
                  <a:cubicBezTo>
                    <a:pt x="217558" y="523875"/>
                    <a:pt x="210871" y="522196"/>
                    <a:pt x="204184" y="522196"/>
                  </a:cubicBezTo>
                  <a:cubicBezTo>
                    <a:pt x="190810" y="520517"/>
                    <a:pt x="179107" y="518838"/>
                    <a:pt x="165733" y="515480"/>
                  </a:cubicBezTo>
                  <a:cubicBezTo>
                    <a:pt x="160718" y="513801"/>
                    <a:pt x="154030" y="512121"/>
                    <a:pt x="149015" y="510442"/>
                  </a:cubicBezTo>
                  <a:cubicBezTo>
                    <a:pt x="144000" y="507084"/>
                    <a:pt x="137312" y="505405"/>
                    <a:pt x="132297" y="502047"/>
                  </a:cubicBezTo>
                  <a:cubicBezTo>
                    <a:pt x="122266" y="497010"/>
                    <a:pt x="112236" y="491972"/>
                    <a:pt x="103877" y="485256"/>
                  </a:cubicBezTo>
                  <a:cubicBezTo>
                    <a:pt x="88831" y="473502"/>
                    <a:pt x="77128" y="461748"/>
                    <a:pt x="68769" y="453353"/>
                  </a:cubicBezTo>
                  <a:cubicBezTo>
                    <a:pt x="65425" y="448316"/>
                    <a:pt x="62082" y="444957"/>
                    <a:pt x="60410" y="441599"/>
                  </a:cubicBezTo>
                  <a:cubicBezTo>
                    <a:pt x="58738" y="439920"/>
                    <a:pt x="58738" y="438241"/>
                    <a:pt x="58738" y="438241"/>
                  </a:cubicBezTo>
                  <a:cubicBezTo>
                    <a:pt x="58738" y="438241"/>
                    <a:pt x="62082" y="443278"/>
                    <a:pt x="70441" y="451674"/>
                  </a:cubicBezTo>
                  <a:cubicBezTo>
                    <a:pt x="78800" y="460069"/>
                    <a:pt x="92174" y="470144"/>
                    <a:pt x="107220" y="480218"/>
                  </a:cubicBezTo>
                  <a:cubicBezTo>
                    <a:pt x="115579" y="485256"/>
                    <a:pt x="125610" y="490293"/>
                    <a:pt x="135641" y="495330"/>
                  </a:cubicBezTo>
                  <a:cubicBezTo>
                    <a:pt x="145671" y="498689"/>
                    <a:pt x="157374" y="503726"/>
                    <a:pt x="169077" y="505405"/>
                  </a:cubicBezTo>
                  <a:cubicBezTo>
                    <a:pt x="180779" y="508763"/>
                    <a:pt x="192482" y="510442"/>
                    <a:pt x="205856" y="512121"/>
                  </a:cubicBezTo>
                  <a:cubicBezTo>
                    <a:pt x="212543" y="512121"/>
                    <a:pt x="217558" y="512121"/>
                    <a:pt x="224246" y="512121"/>
                  </a:cubicBezTo>
                  <a:cubicBezTo>
                    <a:pt x="234276" y="512121"/>
                    <a:pt x="234276" y="512121"/>
                    <a:pt x="234276" y="512121"/>
                  </a:cubicBezTo>
                  <a:cubicBezTo>
                    <a:pt x="244307" y="510442"/>
                    <a:pt x="244307" y="510442"/>
                    <a:pt x="244307" y="510442"/>
                  </a:cubicBezTo>
                  <a:cubicBezTo>
                    <a:pt x="257681" y="510442"/>
                    <a:pt x="269384" y="507084"/>
                    <a:pt x="282758" y="505405"/>
                  </a:cubicBezTo>
                  <a:cubicBezTo>
                    <a:pt x="294461" y="502047"/>
                    <a:pt x="306163" y="498689"/>
                    <a:pt x="317866" y="493651"/>
                  </a:cubicBezTo>
                  <a:cubicBezTo>
                    <a:pt x="324553" y="491972"/>
                    <a:pt x="329569" y="490293"/>
                    <a:pt x="334584" y="488614"/>
                  </a:cubicBezTo>
                  <a:cubicBezTo>
                    <a:pt x="341271" y="485256"/>
                    <a:pt x="346286" y="483577"/>
                    <a:pt x="351302" y="481897"/>
                  </a:cubicBezTo>
                  <a:cubicBezTo>
                    <a:pt x="356317" y="478539"/>
                    <a:pt x="361333" y="476860"/>
                    <a:pt x="366348" y="475181"/>
                  </a:cubicBezTo>
                  <a:cubicBezTo>
                    <a:pt x="371363" y="471823"/>
                    <a:pt x="374707" y="470144"/>
                    <a:pt x="379722" y="468465"/>
                  </a:cubicBezTo>
                  <a:cubicBezTo>
                    <a:pt x="388081" y="463427"/>
                    <a:pt x="396440" y="458390"/>
                    <a:pt x="403127" y="455032"/>
                  </a:cubicBezTo>
                  <a:cubicBezTo>
                    <a:pt x="409815" y="451674"/>
                    <a:pt x="416502" y="448316"/>
                    <a:pt x="421517" y="444957"/>
                  </a:cubicBezTo>
                  <a:cubicBezTo>
                    <a:pt x="431548" y="438241"/>
                    <a:pt x="436563" y="436562"/>
                    <a:pt x="436563" y="436562"/>
                  </a:cubicBezTo>
                  <a:close/>
                  <a:moveTo>
                    <a:pt x="85725" y="409758"/>
                  </a:moveTo>
                  <a:lnTo>
                    <a:pt x="89083" y="413117"/>
                  </a:lnTo>
                  <a:lnTo>
                    <a:pt x="89082" y="413116"/>
                  </a:lnTo>
                  <a:cubicBezTo>
                    <a:pt x="87404" y="409758"/>
                    <a:pt x="85725" y="409758"/>
                    <a:pt x="85725" y="409758"/>
                  </a:cubicBezTo>
                  <a:close/>
                  <a:moveTo>
                    <a:pt x="466725" y="406400"/>
                  </a:moveTo>
                  <a:cubicBezTo>
                    <a:pt x="466725" y="406400"/>
                    <a:pt x="461690" y="411437"/>
                    <a:pt x="451620" y="418154"/>
                  </a:cubicBezTo>
                  <a:cubicBezTo>
                    <a:pt x="446584" y="421512"/>
                    <a:pt x="441549" y="424870"/>
                    <a:pt x="434835" y="429907"/>
                  </a:cubicBezTo>
                  <a:cubicBezTo>
                    <a:pt x="428122" y="434945"/>
                    <a:pt x="419730" y="439982"/>
                    <a:pt x="411338" y="445019"/>
                  </a:cubicBezTo>
                  <a:cubicBezTo>
                    <a:pt x="407981" y="446698"/>
                    <a:pt x="402945" y="450056"/>
                    <a:pt x="397910" y="451735"/>
                  </a:cubicBezTo>
                  <a:cubicBezTo>
                    <a:pt x="392875" y="455094"/>
                    <a:pt x="387840" y="456773"/>
                    <a:pt x="382805" y="460131"/>
                  </a:cubicBezTo>
                  <a:cubicBezTo>
                    <a:pt x="377769" y="461810"/>
                    <a:pt x="372734" y="465168"/>
                    <a:pt x="367699" y="466847"/>
                  </a:cubicBezTo>
                  <a:cubicBezTo>
                    <a:pt x="360985" y="470206"/>
                    <a:pt x="355950" y="471885"/>
                    <a:pt x="349236" y="475243"/>
                  </a:cubicBezTo>
                  <a:cubicBezTo>
                    <a:pt x="337487" y="478601"/>
                    <a:pt x="325738" y="483638"/>
                    <a:pt x="312311" y="485317"/>
                  </a:cubicBezTo>
                  <a:cubicBezTo>
                    <a:pt x="300562" y="488676"/>
                    <a:pt x="287135" y="492034"/>
                    <a:pt x="273708" y="492034"/>
                  </a:cubicBezTo>
                  <a:cubicBezTo>
                    <a:pt x="263637" y="493713"/>
                    <a:pt x="263637" y="493713"/>
                    <a:pt x="263637" y="493713"/>
                  </a:cubicBezTo>
                  <a:cubicBezTo>
                    <a:pt x="253567" y="493713"/>
                    <a:pt x="253567" y="493713"/>
                    <a:pt x="253567" y="493713"/>
                  </a:cubicBezTo>
                  <a:cubicBezTo>
                    <a:pt x="246853" y="493713"/>
                    <a:pt x="240139" y="493713"/>
                    <a:pt x="233426" y="493713"/>
                  </a:cubicBezTo>
                  <a:cubicBezTo>
                    <a:pt x="219998" y="492034"/>
                    <a:pt x="206571" y="490355"/>
                    <a:pt x="194822" y="486996"/>
                  </a:cubicBezTo>
                  <a:cubicBezTo>
                    <a:pt x="188109" y="485317"/>
                    <a:pt x="183073" y="481959"/>
                    <a:pt x="176360" y="480280"/>
                  </a:cubicBezTo>
                  <a:cubicBezTo>
                    <a:pt x="171324" y="478601"/>
                    <a:pt x="166289" y="475243"/>
                    <a:pt x="159575" y="473564"/>
                  </a:cubicBezTo>
                  <a:cubicBezTo>
                    <a:pt x="149505" y="468526"/>
                    <a:pt x="141113" y="461810"/>
                    <a:pt x="132721" y="456773"/>
                  </a:cubicBezTo>
                  <a:cubicBezTo>
                    <a:pt x="115937" y="445019"/>
                    <a:pt x="104188" y="433265"/>
                    <a:pt x="97474" y="423191"/>
                  </a:cubicBezTo>
                  <a:lnTo>
                    <a:pt x="89083" y="413117"/>
                  </a:lnTo>
                  <a:lnTo>
                    <a:pt x="89292" y="413326"/>
                  </a:lnTo>
                  <a:cubicBezTo>
                    <a:pt x="91600" y="415635"/>
                    <a:pt x="94957" y="418993"/>
                    <a:pt x="99153" y="423191"/>
                  </a:cubicBezTo>
                  <a:cubicBezTo>
                    <a:pt x="105866" y="429907"/>
                    <a:pt x="119294" y="441661"/>
                    <a:pt x="136078" y="451735"/>
                  </a:cubicBezTo>
                  <a:cubicBezTo>
                    <a:pt x="144470" y="456773"/>
                    <a:pt x="152862" y="461810"/>
                    <a:pt x="164611" y="465168"/>
                  </a:cubicBezTo>
                  <a:cubicBezTo>
                    <a:pt x="174681" y="470206"/>
                    <a:pt x="184752" y="473564"/>
                    <a:pt x="196501" y="476922"/>
                  </a:cubicBezTo>
                  <a:cubicBezTo>
                    <a:pt x="208249" y="480280"/>
                    <a:pt x="221677" y="481959"/>
                    <a:pt x="233426" y="481959"/>
                  </a:cubicBezTo>
                  <a:cubicBezTo>
                    <a:pt x="240139" y="481959"/>
                    <a:pt x="246853" y="483638"/>
                    <a:pt x="253567" y="483638"/>
                  </a:cubicBezTo>
                  <a:cubicBezTo>
                    <a:pt x="261959" y="481959"/>
                    <a:pt x="261959" y="481959"/>
                    <a:pt x="261959" y="481959"/>
                  </a:cubicBezTo>
                  <a:cubicBezTo>
                    <a:pt x="272029" y="481959"/>
                    <a:pt x="272029" y="481959"/>
                    <a:pt x="272029" y="481959"/>
                  </a:cubicBezTo>
                  <a:cubicBezTo>
                    <a:pt x="285457" y="480280"/>
                    <a:pt x="298884" y="478601"/>
                    <a:pt x="310633" y="475243"/>
                  </a:cubicBezTo>
                  <a:cubicBezTo>
                    <a:pt x="322382" y="473564"/>
                    <a:pt x="335809" y="470206"/>
                    <a:pt x="347558" y="465168"/>
                  </a:cubicBezTo>
                  <a:cubicBezTo>
                    <a:pt x="352593" y="463489"/>
                    <a:pt x="357628" y="461810"/>
                    <a:pt x="364342" y="458452"/>
                  </a:cubicBezTo>
                  <a:cubicBezTo>
                    <a:pt x="369377" y="456773"/>
                    <a:pt x="374412" y="455094"/>
                    <a:pt x="379448" y="451735"/>
                  </a:cubicBezTo>
                  <a:cubicBezTo>
                    <a:pt x="384483" y="450056"/>
                    <a:pt x="389518" y="448377"/>
                    <a:pt x="394553" y="445019"/>
                  </a:cubicBezTo>
                  <a:cubicBezTo>
                    <a:pt x="399589" y="443340"/>
                    <a:pt x="404624" y="441661"/>
                    <a:pt x="407981" y="438303"/>
                  </a:cubicBezTo>
                  <a:cubicBezTo>
                    <a:pt x="418051" y="434945"/>
                    <a:pt x="424765" y="429907"/>
                    <a:pt x="433157" y="426549"/>
                  </a:cubicBezTo>
                  <a:cubicBezTo>
                    <a:pt x="439871" y="423191"/>
                    <a:pt x="444906" y="418154"/>
                    <a:pt x="449941" y="416474"/>
                  </a:cubicBezTo>
                  <a:cubicBezTo>
                    <a:pt x="460012" y="409758"/>
                    <a:pt x="466725" y="406400"/>
                    <a:pt x="466725" y="406400"/>
                  </a:cubicBezTo>
                  <a:close/>
                  <a:moveTo>
                    <a:pt x="493713" y="377825"/>
                  </a:moveTo>
                  <a:cubicBezTo>
                    <a:pt x="493713" y="377825"/>
                    <a:pt x="488698" y="381183"/>
                    <a:pt x="478667" y="387899"/>
                  </a:cubicBezTo>
                  <a:cubicBezTo>
                    <a:pt x="475324" y="391258"/>
                    <a:pt x="468636" y="396295"/>
                    <a:pt x="461949" y="401332"/>
                  </a:cubicBezTo>
                  <a:cubicBezTo>
                    <a:pt x="455262" y="404690"/>
                    <a:pt x="448575" y="409728"/>
                    <a:pt x="438544" y="414765"/>
                  </a:cubicBezTo>
                  <a:cubicBezTo>
                    <a:pt x="435201" y="418123"/>
                    <a:pt x="430185" y="419802"/>
                    <a:pt x="425170" y="423160"/>
                  </a:cubicBezTo>
                  <a:cubicBezTo>
                    <a:pt x="421826" y="424840"/>
                    <a:pt x="416811" y="428198"/>
                    <a:pt x="411795" y="431556"/>
                  </a:cubicBezTo>
                  <a:cubicBezTo>
                    <a:pt x="406780" y="433235"/>
                    <a:pt x="400093" y="436593"/>
                    <a:pt x="395078" y="438272"/>
                  </a:cubicBezTo>
                  <a:cubicBezTo>
                    <a:pt x="390062" y="439951"/>
                    <a:pt x="383375" y="443310"/>
                    <a:pt x="378360" y="444989"/>
                  </a:cubicBezTo>
                  <a:cubicBezTo>
                    <a:pt x="366657" y="450026"/>
                    <a:pt x="353283" y="453384"/>
                    <a:pt x="341580" y="456742"/>
                  </a:cubicBezTo>
                  <a:cubicBezTo>
                    <a:pt x="328206" y="460101"/>
                    <a:pt x="314831" y="461780"/>
                    <a:pt x="301457" y="463459"/>
                  </a:cubicBezTo>
                  <a:cubicBezTo>
                    <a:pt x="291426" y="465138"/>
                    <a:pt x="291426" y="465138"/>
                    <a:pt x="291426" y="465138"/>
                  </a:cubicBezTo>
                  <a:cubicBezTo>
                    <a:pt x="281396" y="465138"/>
                    <a:pt x="281396" y="465138"/>
                    <a:pt x="281396" y="465138"/>
                  </a:cubicBezTo>
                  <a:cubicBezTo>
                    <a:pt x="274708" y="465138"/>
                    <a:pt x="268021" y="463459"/>
                    <a:pt x="261334" y="463459"/>
                  </a:cubicBezTo>
                  <a:cubicBezTo>
                    <a:pt x="247960" y="463459"/>
                    <a:pt x="234585" y="460101"/>
                    <a:pt x="222883" y="456742"/>
                  </a:cubicBezTo>
                  <a:cubicBezTo>
                    <a:pt x="217868" y="455063"/>
                    <a:pt x="211180" y="453384"/>
                    <a:pt x="206165" y="451705"/>
                  </a:cubicBezTo>
                  <a:cubicBezTo>
                    <a:pt x="199478" y="448347"/>
                    <a:pt x="194462" y="446668"/>
                    <a:pt x="189447" y="444989"/>
                  </a:cubicBezTo>
                  <a:cubicBezTo>
                    <a:pt x="179416" y="439951"/>
                    <a:pt x="169386" y="433235"/>
                    <a:pt x="161027" y="428198"/>
                  </a:cubicBezTo>
                  <a:cubicBezTo>
                    <a:pt x="144309" y="416444"/>
                    <a:pt x="132606" y="403011"/>
                    <a:pt x="125919" y="394616"/>
                  </a:cubicBezTo>
                  <a:cubicBezTo>
                    <a:pt x="122575" y="389579"/>
                    <a:pt x="119232" y="386220"/>
                    <a:pt x="117560" y="384541"/>
                  </a:cubicBezTo>
                  <a:cubicBezTo>
                    <a:pt x="115888" y="381183"/>
                    <a:pt x="115888" y="379504"/>
                    <a:pt x="115888" y="379504"/>
                  </a:cubicBezTo>
                  <a:cubicBezTo>
                    <a:pt x="115888" y="379504"/>
                    <a:pt x="119232" y="384541"/>
                    <a:pt x="127591" y="392937"/>
                  </a:cubicBezTo>
                  <a:cubicBezTo>
                    <a:pt x="135950" y="401332"/>
                    <a:pt x="147652" y="411407"/>
                    <a:pt x="164370" y="421481"/>
                  </a:cubicBezTo>
                  <a:cubicBezTo>
                    <a:pt x="172729" y="428198"/>
                    <a:pt x="182760" y="433235"/>
                    <a:pt x="192791" y="436593"/>
                  </a:cubicBezTo>
                  <a:cubicBezTo>
                    <a:pt x="202821" y="441631"/>
                    <a:pt x="214524" y="444989"/>
                    <a:pt x="226227" y="448347"/>
                  </a:cubicBezTo>
                  <a:cubicBezTo>
                    <a:pt x="237929" y="450026"/>
                    <a:pt x="249632" y="451705"/>
                    <a:pt x="263006" y="453384"/>
                  </a:cubicBezTo>
                  <a:cubicBezTo>
                    <a:pt x="268021" y="453384"/>
                    <a:pt x="274708" y="453384"/>
                    <a:pt x="281396" y="453384"/>
                  </a:cubicBezTo>
                  <a:cubicBezTo>
                    <a:pt x="291426" y="453384"/>
                    <a:pt x="291426" y="453384"/>
                    <a:pt x="291426" y="453384"/>
                  </a:cubicBezTo>
                  <a:cubicBezTo>
                    <a:pt x="301457" y="453384"/>
                    <a:pt x="301457" y="453384"/>
                    <a:pt x="301457" y="453384"/>
                  </a:cubicBezTo>
                  <a:cubicBezTo>
                    <a:pt x="313160" y="451705"/>
                    <a:pt x="326534" y="450026"/>
                    <a:pt x="338237" y="446668"/>
                  </a:cubicBezTo>
                  <a:cubicBezTo>
                    <a:pt x="351611" y="443310"/>
                    <a:pt x="363313" y="439951"/>
                    <a:pt x="375016" y="436593"/>
                  </a:cubicBezTo>
                  <a:cubicBezTo>
                    <a:pt x="380031" y="434914"/>
                    <a:pt x="386719" y="431556"/>
                    <a:pt x="391734" y="429877"/>
                  </a:cubicBezTo>
                  <a:cubicBezTo>
                    <a:pt x="396749" y="428198"/>
                    <a:pt x="401765" y="426519"/>
                    <a:pt x="408452" y="423160"/>
                  </a:cubicBezTo>
                  <a:cubicBezTo>
                    <a:pt x="413467" y="421481"/>
                    <a:pt x="418483" y="418123"/>
                    <a:pt x="421826" y="416444"/>
                  </a:cubicBezTo>
                  <a:cubicBezTo>
                    <a:pt x="426842" y="414765"/>
                    <a:pt x="431857" y="411407"/>
                    <a:pt x="436872" y="409728"/>
                  </a:cubicBezTo>
                  <a:cubicBezTo>
                    <a:pt x="445231" y="404690"/>
                    <a:pt x="453590" y="401332"/>
                    <a:pt x="460277" y="397974"/>
                  </a:cubicBezTo>
                  <a:cubicBezTo>
                    <a:pt x="466965" y="392937"/>
                    <a:pt x="473652" y="389579"/>
                    <a:pt x="478667" y="386220"/>
                  </a:cubicBezTo>
                  <a:cubicBezTo>
                    <a:pt x="488698" y="381183"/>
                    <a:pt x="493713" y="377825"/>
                    <a:pt x="493713" y="377825"/>
                  </a:cubicBezTo>
                  <a:close/>
                  <a:moveTo>
                    <a:pt x="522288" y="347662"/>
                  </a:moveTo>
                  <a:cubicBezTo>
                    <a:pt x="522288" y="347662"/>
                    <a:pt x="517273" y="352699"/>
                    <a:pt x="508914" y="359416"/>
                  </a:cubicBezTo>
                  <a:cubicBezTo>
                    <a:pt x="503899" y="362774"/>
                    <a:pt x="498883" y="367811"/>
                    <a:pt x="492196" y="371169"/>
                  </a:cubicBezTo>
                  <a:cubicBezTo>
                    <a:pt x="483837" y="376207"/>
                    <a:pt x="477150" y="381244"/>
                    <a:pt x="468791" y="386281"/>
                  </a:cubicBezTo>
                  <a:cubicBezTo>
                    <a:pt x="463776" y="387960"/>
                    <a:pt x="460432" y="391318"/>
                    <a:pt x="455417" y="394677"/>
                  </a:cubicBezTo>
                  <a:cubicBezTo>
                    <a:pt x="450401" y="396356"/>
                    <a:pt x="445386" y="399714"/>
                    <a:pt x="440370" y="401393"/>
                  </a:cubicBezTo>
                  <a:cubicBezTo>
                    <a:pt x="435355" y="404751"/>
                    <a:pt x="430340" y="406430"/>
                    <a:pt x="423653" y="409788"/>
                  </a:cubicBezTo>
                  <a:cubicBezTo>
                    <a:pt x="418637" y="411468"/>
                    <a:pt x="413622" y="414826"/>
                    <a:pt x="406935" y="416505"/>
                  </a:cubicBezTo>
                  <a:cubicBezTo>
                    <a:pt x="395232" y="419863"/>
                    <a:pt x="383530" y="424900"/>
                    <a:pt x="370155" y="428258"/>
                  </a:cubicBezTo>
                  <a:cubicBezTo>
                    <a:pt x="356781" y="431617"/>
                    <a:pt x="345078" y="433296"/>
                    <a:pt x="331704" y="434975"/>
                  </a:cubicBezTo>
                  <a:cubicBezTo>
                    <a:pt x="320001" y="434975"/>
                    <a:pt x="320001" y="434975"/>
                    <a:pt x="320001" y="434975"/>
                  </a:cubicBezTo>
                  <a:cubicBezTo>
                    <a:pt x="309971" y="434975"/>
                    <a:pt x="309971" y="434975"/>
                    <a:pt x="309971" y="434975"/>
                  </a:cubicBezTo>
                  <a:cubicBezTo>
                    <a:pt x="303283" y="434975"/>
                    <a:pt x="296596" y="434975"/>
                    <a:pt x="289909" y="434975"/>
                  </a:cubicBezTo>
                  <a:cubicBezTo>
                    <a:pt x="278207" y="433296"/>
                    <a:pt x="264832" y="431617"/>
                    <a:pt x="253130" y="428258"/>
                  </a:cubicBezTo>
                  <a:cubicBezTo>
                    <a:pt x="246443" y="426579"/>
                    <a:pt x="239755" y="424900"/>
                    <a:pt x="234740" y="421542"/>
                  </a:cubicBezTo>
                  <a:cubicBezTo>
                    <a:pt x="229725" y="419863"/>
                    <a:pt x="223037" y="418184"/>
                    <a:pt x="218022" y="414826"/>
                  </a:cubicBezTo>
                  <a:cubicBezTo>
                    <a:pt x="207991" y="409788"/>
                    <a:pt x="197961" y="404751"/>
                    <a:pt x="191273" y="398035"/>
                  </a:cubicBezTo>
                  <a:cubicBezTo>
                    <a:pt x="174556" y="386281"/>
                    <a:pt x="162853" y="374527"/>
                    <a:pt x="154494" y="366132"/>
                  </a:cubicBezTo>
                  <a:cubicBezTo>
                    <a:pt x="151150" y="361095"/>
                    <a:pt x="149479" y="357736"/>
                    <a:pt x="146135" y="354378"/>
                  </a:cubicBezTo>
                  <a:cubicBezTo>
                    <a:pt x="144463" y="352699"/>
                    <a:pt x="144463" y="351020"/>
                    <a:pt x="144463" y="351020"/>
                  </a:cubicBezTo>
                  <a:cubicBezTo>
                    <a:pt x="144463" y="351020"/>
                    <a:pt x="147807" y="356057"/>
                    <a:pt x="156166" y="364453"/>
                  </a:cubicBezTo>
                  <a:cubicBezTo>
                    <a:pt x="164525" y="372848"/>
                    <a:pt x="177899" y="382923"/>
                    <a:pt x="194617" y="392997"/>
                  </a:cubicBezTo>
                  <a:cubicBezTo>
                    <a:pt x="202976" y="398035"/>
                    <a:pt x="211335" y="403072"/>
                    <a:pt x="221366" y="408109"/>
                  </a:cubicBezTo>
                  <a:cubicBezTo>
                    <a:pt x="231396" y="411468"/>
                    <a:pt x="243099" y="416505"/>
                    <a:pt x="254802" y="418184"/>
                  </a:cubicBezTo>
                  <a:cubicBezTo>
                    <a:pt x="266504" y="421542"/>
                    <a:pt x="278207" y="423221"/>
                    <a:pt x="291581" y="424900"/>
                  </a:cubicBezTo>
                  <a:cubicBezTo>
                    <a:pt x="298268" y="424900"/>
                    <a:pt x="304955" y="424900"/>
                    <a:pt x="309971" y="424900"/>
                  </a:cubicBezTo>
                  <a:cubicBezTo>
                    <a:pt x="320001" y="424900"/>
                    <a:pt x="320001" y="424900"/>
                    <a:pt x="320001" y="424900"/>
                  </a:cubicBezTo>
                  <a:cubicBezTo>
                    <a:pt x="330032" y="423221"/>
                    <a:pt x="330032" y="423221"/>
                    <a:pt x="330032" y="423221"/>
                  </a:cubicBezTo>
                  <a:cubicBezTo>
                    <a:pt x="343406" y="423221"/>
                    <a:pt x="355109" y="419863"/>
                    <a:pt x="368483" y="418184"/>
                  </a:cubicBezTo>
                  <a:cubicBezTo>
                    <a:pt x="380186" y="414826"/>
                    <a:pt x="391888" y="411468"/>
                    <a:pt x="403591" y="406430"/>
                  </a:cubicBezTo>
                  <a:cubicBezTo>
                    <a:pt x="410278" y="404751"/>
                    <a:pt x="415294" y="403072"/>
                    <a:pt x="420309" y="401393"/>
                  </a:cubicBezTo>
                  <a:cubicBezTo>
                    <a:pt x="426996" y="398035"/>
                    <a:pt x="432011" y="396356"/>
                    <a:pt x="437027" y="394677"/>
                  </a:cubicBezTo>
                  <a:cubicBezTo>
                    <a:pt x="442042" y="391318"/>
                    <a:pt x="447058" y="389639"/>
                    <a:pt x="452073" y="387960"/>
                  </a:cubicBezTo>
                  <a:cubicBezTo>
                    <a:pt x="457088" y="384602"/>
                    <a:pt x="460432" y="382923"/>
                    <a:pt x="465447" y="381244"/>
                  </a:cubicBezTo>
                  <a:cubicBezTo>
                    <a:pt x="473806" y="376207"/>
                    <a:pt x="482165" y="371169"/>
                    <a:pt x="488852" y="367811"/>
                  </a:cubicBezTo>
                  <a:cubicBezTo>
                    <a:pt x="495540" y="364453"/>
                    <a:pt x="502227" y="361095"/>
                    <a:pt x="507242" y="357736"/>
                  </a:cubicBezTo>
                  <a:cubicBezTo>
                    <a:pt x="517273" y="351020"/>
                    <a:pt x="522288" y="347662"/>
                    <a:pt x="522288" y="347662"/>
                  </a:cubicBezTo>
                  <a:close/>
                  <a:moveTo>
                    <a:pt x="552451" y="319087"/>
                  </a:moveTo>
                  <a:cubicBezTo>
                    <a:pt x="552451" y="319087"/>
                    <a:pt x="547437" y="324124"/>
                    <a:pt x="537408" y="330841"/>
                  </a:cubicBezTo>
                  <a:cubicBezTo>
                    <a:pt x="532394" y="334199"/>
                    <a:pt x="527380" y="337557"/>
                    <a:pt x="520694" y="342594"/>
                  </a:cubicBezTo>
                  <a:cubicBezTo>
                    <a:pt x="514009" y="347632"/>
                    <a:pt x="505651" y="352669"/>
                    <a:pt x="497294" y="357706"/>
                  </a:cubicBezTo>
                  <a:cubicBezTo>
                    <a:pt x="493951" y="359385"/>
                    <a:pt x="488937" y="362743"/>
                    <a:pt x="483923" y="364422"/>
                  </a:cubicBezTo>
                  <a:cubicBezTo>
                    <a:pt x="478909" y="367781"/>
                    <a:pt x="473894" y="369460"/>
                    <a:pt x="468880" y="372818"/>
                  </a:cubicBezTo>
                  <a:cubicBezTo>
                    <a:pt x="463866" y="374497"/>
                    <a:pt x="458852" y="377855"/>
                    <a:pt x="453837" y="379534"/>
                  </a:cubicBezTo>
                  <a:cubicBezTo>
                    <a:pt x="447152" y="382893"/>
                    <a:pt x="442137" y="384572"/>
                    <a:pt x="437123" y="386251"/>
                  </a:cubicBezTo>
                  <a:cubicBezTo>
                    <a:pt x="425423" y="391288"/>
                    <a:pt x="412052" y="396325"/>
                    <a:pt x="400352" y="398004"/>
                  </a:cubicBezTo>
                  <a:cubicBezTo>
                    <a:pt x="386980" y="401363"/>
                    <a:pt x="373609" y="404721"/>
                    <a:pt x="360238" y="404721"/>
                  </a:cubicBezTo>
                  <a:cubicBezTo>
                    <a:pt x="350209" y="406400"/>
                    <a:pt x="350209" y="406400"/>
                    <a:pt x="350209" y="406400"/>
                  </a:cubicBezTo>
                  <a:cubicBezTo>
                    <a:pt x="340181" y="406400"/>
                    <a:pt x="340181" y="406400"/>
                    <a:pt x="340181" y="406400"/>
                  </a:cubicBezTo>
                  <a:cubicBezTo>
                    <a:pt x="333495" y="406400"/>
                    <a:pt x="326809" y="406400"/>
                    <a:pt x="320123" y="406400"/>
                  </a:cubicBezTo>
                  <a:cubicBezTo>
                    <a:pt x="306752" y="404721"/>
                    <a:pt x="293381" y="403042"/>
                    <a:pt x="281681" y="398004"/>
                  </a:cubicBezTo>
                  <a:cubicBezTo>
                    <a:pt x="274995" y="398004"/>
                    <a:pt x="269981" y="394646"/>
                    <a:pt x="263295" y="392967"/>
                  </a:cubicBezTo>
                  <a:cubicBezTo>
                    <a:pt x="258281" y="391288"/>
                    <a:pt x="253267" y="387930"/>
                    <a:pt x="248252" y="386251"/>
                  </a:cubicBezTo>
                  <a:cubicBezTo>
                    <a:pt x="236552" y="381213"/>
                    <a:pt x="228195" y="374497"/>
                    <a:pt x="219838" y="369460"/>
                  </a:cubicBezTo>
                  <a:cubicBezTo>
                    <a:pt x="203124" y="357706"/>
                    <a:pt x="191424" y="345952"/>
                    <a:pt x="184738" y="335878"/>
                  </a:cubicBezTo>
                  <a:cubicBezTo>
                    <a:pt x="179724" y="332520"/>
                    <a:pt x="178053" y="327482"/>
                    <a:pt x="176381" y="325803"/>
                  </a:cubicBezTo>
                  <a:cubicBezTo>
                    <a:pt x="174710" y="322445"/>
                    <a:pt x="173038" y="320766"/>
                    <a:pt x="173038" y="320766"/>
                  </a:cubicBezTo>
                  <a:cubicBezTo>
                    <a:pt x="173038" y="320766"/>
                    <a:pt x="178053" y="327482"/>
                    <a:pt x="186410" y="334199"/>
                  </a:cubicBezTo>
                  <a:cubicBezTo>
                    <a:pt x="193095" y="342594"/>
                    <a:pt x="206467" y="354348"/>
                    <a:pt x="223181" y="364422"/>
                  </a:cubicBezTo>
                  <a:cubicBezTo>
                    <a:pt x="231538" y="369460"/>
                    <a:pt x="239895" y="374497"/>
                    <a:pt x="251595" y="377855"/>
                  </a:cubicBezTo>
                  <a:cubicBezTo>
                    <a:pt x="261624" y="382893"/>
                    <a:pt x="271652" y="386251"/>
                    <a:pt x="283352" y="389609"/>
                  </a:cubicBezTo>
                  <a:cubicBezTo>
                    <a:pt x="295052" y="392967"/>
                    <a:pt x="308423" y="394646"/>
                    <a:pt x="320123" y="394646"/>
                  </a:cubicBezTo>
                  <a:cubicBezTo>
                    <a:pt x="326809" y="394646"/>
                    <a:pt x="333495" y="396325"/>
                    <a:pt x="340181" y="396325"/>
                  </a:cubicBezTo>
                  <a:cubicBezTo>
                    <a:pt x="350209" y="394646"/>
                    <a:pt x="350209" y="394646"/>
                    <a:pt x="350209" y="394646"/>
                  </a:cubicBezTo>
                  <a:cubicBezTo>
                    <a:pt x="358566" y="394646"/>
                    <a:pt x="358566" y="394646"/>
                    <a:pt x="358566" y="394646"/>
                  </a:cubicBezTo>
                  <a:cubicBezTo>
                    <a:pt x="371938" y="392967"/>
                    <a:pt x="385309" y="391288"/>
                    <a:pt x="397009" y="387930"/>
                  </a:cubicBezTo>
                  <a:cubicBezTo>
                    <a:pt x="408709" y="384572"/>
                    <a:pt x="422080" y="381213"/>
                    <a:pt x="433780" y="377855"/>
                  </a:cubicBezTo>
                  <a:cubicBezTo>
                    <a:pt x="438794" y="376176"/>
                    <a:pt x="443809" y="372818"/>
                    <a:pt x="450494" y="371139"/>
                  </a:cubicBezTo>
                  <a:cubicBezTo>
                    <a:pt x="455509" y="369460"/>
                    <a:pt x="460523" y="367781"/>
                    <a:pt x="465537" y="364422"/>
                  </a:cubicBezTo>
                  <a:cubicBezTo>
                    <a:pt x="470552" y="362743"/>
                    <a:pt x="475566" y="361064"/>
                    <a:pt x="480580" y="357706"/>
                  </a:cubicBezTo>
                  <a:cubicBezTo>
                    <a:pt x="485594" y="356027"/>
                    <a:pt x="490609" y="354348"/>
                    <a:pt x="493951" y="350990"/>
                  </a:cubicBezTo>
                  <a:cubicBezTo>
                    <a:pt x="503980" y="347632"/>
                    <a:pt x="510666" y="342594"/>
                    <a:pt x="519023" y="339236"/>
                  </a:cubicBezTo>
                  <a:cubicBezTo>
                    <a:pt x="525708" y="335878"/>
                    <a:pt x="530723" y="330841"/>
                    <a:pt x="535737" y="329161"/>
                  </a:cubicBezTo>
                  <a:cubicBezTo>
                    <a:pt x="545765" y="322445"/>
                    <a:pt x="552451" y="319087"/>
                    <a:pt x="552451" y="319087"/>
                  </a:cubicBezTo>
                  <a:close/>
                  <a:moveTo>
                    <a:pt x="581025" y="292100"/>
                  </a:moveTo>
                  <a:cubicBezTo>
                    <a:pt x="581025" y="292100"/>
                    <a:pt x="576010" y="295397"/>
                    <a:pt x="565979" y="301991"/>
                  </a:cubicBezTo>
                  <a:cubicBezTo>
                    <a:pt x="562635" y="305288"/>
                    <a:pt x="555948" y="310234"/>
                    <a:pt x="549261" y="313531"/>
                  </a:cubicBezTo>
                  <a:cubicBezTo>
                    <a:pt x="542574" y="318477"/>
                    <a:pt x="535887" y="323422"/>
                    <a:pt x="527528" y="328368"/>
                  </a:cubicBezTo>
                  <a:cubicBezTo>
                    <a:pt x="522513" y="331665"/>
                    <a:pt x="517497" y="333314"/>
                    <a:pt x="514154" y="336611"/>
                  </a:cubicBezTo>
                  <a:cubicBezTo>
                    <a:pt x="509138" y="338259"/>
                    <a:pt x="504123" y="341557"/>
                    <a:pt x="499107" y="343205"/>
                  </a:cubicBezTo>
                  <a:cubicBezTo>
                    <a:pt x="494092" y="346502"/>
                    <a:pt x="487405" y="348151"/>
                    <a:pt x="482390" y="351448"/>
                  </a:cubicBezTo>
                  <a:cubicBezTo>
                    <a:pt x="477374" y="353097"/>
                    <a:pt x="470687" y="356394"/>
                    <a:pt x="465672" y="358042"/>
                  </a:cubicBezTo>
                  <a:cubicBezTo>
                    <a:pt x="453969" y="362988"/>
                    <a:pt x="442267" y="366285"/>
                    <a:pt x="428892" y="369582"/>
                  </a:cubicBezTo>
                  <a:cubicBezTo>
                    <a:pt x="415518" y="372879"/>
                    <a:pt x="402143" y="374528"/>
                    <a:pt x="388769" y="376176"/>
                  </a:cubicBezTo>
                  <a:cubicBezTo>
                    <a:pt x="378738" y="377825"/>
                    <a:pt x="378738" y="377825"/>
                    <a:pt x="378738" y="377825"/>
                  </a:cubicBezTo>
                  <a:cubicBezTo>
                    <a:pt x="368708" y="377825"/>
                    <a:pt x="368708" y="377825"/>
                    <a:pt x="368708" y="377825"/>
                  </a:cubicBezTo>
                  <a:cubicBezTo>
                    <a:pt x="362020" y="377825"/>
                    <a:pt x="355333" y="376176"/>
                    <a:pt x="348646" y="376176"/>
                  </a:cubicBezTo>
                  <a:cubicBezTo>
                    <a:pt x="335272" y="376176"/>
                    <a:pt x="323569" y="372879"/>
                    <a:pt x="310195" y="369582"/>
                  </a:cubicBezTo>
                  <a:cubicBezTo>
                    <a:pt x="305180" y="367934"/>
                    <a:pt x="298492" y="366285"/>
                    <a:pt x="293477" y="364636"/>
                  </a:cubicBezTo>
                  <a:cubicBezTo>
                    <a:pt x="286790" y="361339"/>
                    <a:pt x="281774" y="359691"/>
                    <a:pt x="276759" y="356394"/>
                  </a:cubicBezTo>
                  <a:cubicBezTo>
                    <a:pt x="266728" y="351448"/>
                    <a:pt x="256698" y="346502"/>
                    <a:pt x="248339" y="341557"/>
                  </a:cubicBezTo>
                  <a:cubicBezTo>
                    <a:pt x="231621" y="330017"/>
                    <a:pt x="221590" y="316828"/>
                    <a:pt x="213231" y="308585"/>
                  </a:cubicBezTo>
                  <a:cubicBezTo>
                    <a:pt x="209887" y="303640"/>
                    <a:pt x="206544" y="300343"/>
                    <a:pt x="204872" y="298694"/>
                  </a:cubicBezTo>
                  <a:cubicBezTo>
                    <a:pt x="203200" y="295397"/>
                    <a:pt x="203200" y="293748"/>
                    <a:pt x="203200" y="293748"/>
                  </a:cubicBezTo>
                  <a:cubicBezTo>
                    <a:pt x="203200" y="293748"/>
                    <a:pt x="206544" y="298694"/>
                    <a:pt x="214903" y="306937"/>
                  </a:cubicBezTo>
                  <a:cubicBezTo>
                    <a:pt x="223262" y="315180"/>
                    <a:pt x="234964" y="325071"/>
                    <a:pt x="251682" y="334962"/>
                  </a:cubicBezTo>
                  <a:cubicBezTo>
                    <a:pt x="260041" y="339908"/>
                    <a:pt x="270072" y="344854"/>
                    <a:pt x="280103" y="349799"/>
                  </a:cubicBezTo>
                  <a:cubicBezTo>
                    <a:pt x="290133" y="354745"/>
                    <a:pt x="301836" y="358042"/>
                    <a:pt x="313539" y="361339"/>
                  </a:cubicBezTo>
                  <a:cubicBezTo>
                    <a:pt x="325241" y="362988"/>
                    <a:pt x="336944" y="364636"/>
                    <a:pt x="350318" y="366285"/>
                  </a:cubicBezTo>
                  <a:cubicBezTo>
                    <a:pt x="355333" y="366285"/>
                    <a:pt x="362020" y="366285"/>
                    <a:pt x="368708" y="366285"/>
                  </a:cubicBezTo>
                  <a:cubicBezTo>
                    <a:pt x="378738" y="366285"/>
                    <a:pt x="378738" y="366285"/>
                    <a:pt x="378738" y="366285"/>
                  </a:cubicBezTo>
                  <a:cubicBezTo>
                    <a:pt x="388769" y="366285"/>
                    <a:pt x="388769" y="366285"/>
                    <a:pt x="388769" y="366285"/>
                  </a:cubicBezTo>
                  <a:cubicBezTo>
                    <a:pt x="400472" y="364636"/>
                    <a:pt x="413846" y="362988"/>
                    <a:pt x="425549" y="359691"/>
                  </a:cubicBezTo>
                  <a:cubicBezTo>
                    <a:pt x="438923" y="356394"/>
                    <a:pt x="450625" y="353097"/>
                    <a:pt x="462328" y="349799"/>
                  </a:cubicBezTo>
                  <a:cubicBezTo>
                    <a:pt x="467343" y="348151"/>
                    <a:pt x="474031" y="344854"/>
                    <a:pt x="479046" y="343205"/>
                  </a:cubicBezTo>
                  <a:cubicBezTo>
                    <a:pt x="484061" y="341557"/>
                    <a:pt x="490748" y="338259"/>
                    <a:pt x="495764" y="336611"/>
                  </a:cubicBezTo>
                  <a:cubicBezTo>
                    <a:pt x="500779" y="334962"/>
                    <a:pt x="505795" y="331665"/>
                    <a:pt x="510810" y="330017"/>
                  </a:cubicBezTo>
                  <a:cubicBezTo>
                    <a:pt x="514154" y="328368"/>
                    <a:pt x="519169" y="325071"/>
                    <a:pt x="524184" y="323422"/>
                  </a:cubicBezTo>
                  <a:cubicBezTo>
                    <a:pt x="532543" y="318477"/>
                    <a:pt x="540902" y="315180"/>
                    <a:pt x="547589" y="310234"/>
                  </a:cubicBezTo>
                  <a:cubicBezTo>
                    <a:pt x="554276" y="306937"/>
                    <a:pt x="560963" y="303640"/>
                    <a:pt x="565979" y="300343"/>
                  </a:cubicBezTo>
                  <a:cubicBezTo>
                    <a:pt x="576010" y="295397"/>
                    <a:pt x="581025" y="292100"/>
                    <a:pt x="581025" y="292100"/>
                  </a:cubicBezTo>
                  <a:close/>
                  <a:moveTo>
                    <a:pt x="231775" y="265234"/>
                  </a:moveTo>
                  <a:cubicBezTo>
                    <a:pt x="231775" y="265234"/>
                    <a:pt x="233447" y="266883"/>
                    <a:pt x="235119" y="268531"/>
                  </a:cubicBezTo>
                  <a:lnTo>
                    <a:pt x="235905" y="269888"/>
                  </a:lnTo>
                  <a:close/>
                  <a:moveTo>
                    <a:pt x="609600" y="261937"/>
                  </a:moveTo>
                  <a:cubicBezTo>
                    <a:pt x="609600" y="261937"/>
                    <a:pt x="604585" y="266883"/>
                    <a:pt x="596226" y="273477"/>
                  </a:cubicBezTo>
                  <a:cubicBezTo>
                    <a:pt x="591210" y="276774"/>
                    <a:pt x="586195" y="280071"/>
                    <a:pt x="579508" y="285017"/>
                  </a:cubicBezTo>
                  <a:cubicBezTo>
                    <a:pt x="572821" y="289962"/>
                    <a:pt x="564462" y="294908"/>
                    <a:pt x="556103" y="299854"/>
                  </a:cubicBezTo>
                  <a:cubicBezTo>
                    <a:pt x="551087" y="301502"/>
                    <a:pt x="547744" y="304799"/>
                    <a:pt x="542728" y="308096"/>
                  </a:cubicBezTo>
                  <a:cubicBezTo>
                    <a:pt x="537713" y="309745"/>
                    <a:pt x="532698" y="313042"/>
                    <a:pt x="527682" y="314691"/>
                  </a:cubicBezTo>
                  <a:cubicBezTo>
                    <a:pt x="522667" y="317988"/>
                    <a:pt x="517652" y="319636"/>
                    <a:pt x="510965" y="322934"/>
                  </a:cubicBezTo>
                  <a:cubicBezTo>
                    <a:pt x="505949" y="324582"/>
                    <a:pt x="500934" y="327879"/>
                    <a:pt x="494247" y="329528"/>
                  </a:cubicBezTo>
                  <a:cubicBezTo>
                    <a:pt x="482544" y="332825"/>
                    <a:pt x="470842" y="337771"/>
                    <a:pt x="457467" y="341068"/>
                  </a:cubicBezTo>
                  <a:cubicBezTo>
                    <a:pt x="445765" y="342716"/>
                    <a:pt x="432390" y="346013"/>
                    <a:pt x="419016" y="347662"/>
                  </a:cubicBezTo>
                  <a:cubicBezTo>
                    <a:pt x="408985" y="347662"/>
                    <a:pt x="408985" y="347662"/>
                    <a:pt x="408985" y="347662"/>
                  </a:cubicBezTo>
                  <a:cubicBezTo>
                    <a:pt x="398954" y="347662"/>
                    <a:pt x="398954" y="347662"/>
                    <a:pt x="398954" y="347662"/>
                  </a:cubicBezTo>
                  <a:cubicBezTo>
                    <a:pt x="392267" y="347662"/>
                    <a:pt x="385580" y="347662"/>
                    <a:pt x="378893" y="347662"/>
                  </a:cubicBezTo>
                  <a:cubicBezTo>
                    <a:pt x="365519" y="346013"/>
                    <a:pt x="352144" y="344365"/>
                    <a:pt x="340442" y="341068"/>
                  </a:cubicBezTo>
                  <a:cubicBezTo>
                    <a:pt x="333755" y="339419"/>
                    <a:pt x="327067" y="337771"/>
                    <a:pt x="322052" y="334473"/>
                  </a:cubicBezTo>
                  <a:cubicBezTo>
                    <a:pt x="317037" y="332825"/>
                    <a:pt x="310349" y="331176"/>
                    <a:pt x="305334" y="327879"/>
                  </a:cubicBezTo>
                  <a:cubicBezTo>
                    <a:pt x="295303" y="322934"/>
                    <a:pt x="285273" y="317988"/>
                    <a:pt x="278585" y="311394"/>
                  </a:cubicBezTo>
                  <a:cubicBezTo>
                    <a:pt x="261868" y="299854"/>
                    <a:pt x="250165" y="288314"/>
                    <a:pt x="241806" y="280071"/>
                  </a:cubicBezTo>
                  <a:lnTo>
                    <a:pt x="235905" y="269888"/>
                  </a:lnTo>
                  <a:lnTo>
                    <a:pt x="243478" y="278422"/>
                  </a:lnTo>
                  <a:cubicBezTo>
                    <a:pt x="251837" y="286665"/>
                    <a:pt x="265211" y="296557"/>
                    <a:pt x="281929" y="306448"/>
                  </a:cubicBezTo>
                  <a:cubicBezTo>
                    <a:pt x="290288" y="311394"/>
                    <a:pt x="298647" y="316339"/>
                    <a:pt x="308678" y="321285"/>
                  </a:cubicBezTo>
                  <a:cubicBezTo>
                    <a:pt x="318708" y="324582"/>
                    <a:pt x="330411" y="329528"/>
                    <a:pt x="342114" y="331176"/>
                  </a:cubicBezTo>
                  <a:cubicBezTo>
                    <a:pt x="353816" y="334473"/>
                    <a:pt x="367190" y="336122"/>
                    <a:pt x="378893" y="337771"/>
                  </a:cubicBezTo>
                  <a:cubicBezTo>
                    <a:pt x="385580" y="337771"/>
                    <a:pt x="392267" y="337771"/>
                    <a:pt x="397283" y="337771"/>
                  </a:cubicBezTo>
                  <a:cubicBezTo>
                    <a:pt x="407313" y="337771"/>
                    <a:pt x="407313" y="337771"/>
                    <a:pt x="407313" y="337771"/>
                  </a:cubicBezTo>
                  <a:cubicBezTo>
                    <a:pt x="417344" y="336122"/>
                    <a:pt x="417344" y="336122"/>
                    <a:pt x="417344" y="336122"/>
                  </a:cubicBezTo>
                  <a:cubicBezTo>
                    <a:pt x="430718" y="336122"/>
                    <a:pt x="442421" y="332825"/>
                    <a:pt x="455795" y="329528"/>
                  </a:cubicBezTo>
                  <a:cubicBezTo>
                    <a:pt x="467498" y="327879"/>
                    <a:pt x="479200" y="324582"/>
                    <a:pt x="490903" y="319636"/>
                  </a:cubicBezTo>
                  <a:cubicBezTo>
                    <a:pt x="497590" y="317988"/>
                    <a:pt x="502606" y="316339"/>
                    <a:pt x="507621" y="314691"/>
                  </a:cubicBezTo>
                  <a:cubicBezTo>
                    <a:pt x="514308" y="311394"/>
                    <a:pt x="519323" y="309745"/>
                    <a:pt x="524339" y="308096"/>
                  </a:cubicBezTo>
                  <a:cubicBezTo>
                    <a:pt x="529354" y="304799"/>
                    <a:pt x="534369" y="303151"/>
                    <a:pt x="539385" y="301502"/>
                  </a:cubicBezTo>
                  <a:cubicBezTo>
                    <a:pt x="544400" y="298205"/>
                    <a:pt x="547744" y="296557"/>
                    <a:pt x="552759" y="294908"/>
                  </a:cubicBezTo>
                  <a:cubicBezTo>
                    <a:pt x="561118" y="289962"/>
                    <a:pt x="569477" y="285017"/>
                    <a:pt x="576164" y="281720"/>
                  </a:cubicBezTo>
                  <a:cubicBezTo>
                    <a:pt x="584523" y="278422"/>
                    <a:pt x="589539" y="275125"/>
                    <a:pt x="594554" y="271828"/>
                  </a:cubicBezTo>
                  <a:cubicBezTo>
                    <a:pt x="604585" y="265234"/>
                    <a:pt x="609600" y="261937"/>
                    <a:pt x="609600" y="261937"/>
                  </a:cubicBezTo>
                  <a:close/>
                  <a:moveTo>
                    <a:pt x="639763" y="233362"/>
                  </a:moveTo>
                  <a:cubicBezTo>
                    <a:pt x="639763" y="233362"/>
                    <a:pt x="634749" y="236659"/>
                    <a:pt x="624720" y="244902"/>
                  </a:cubicBezTo>
                  <a:cubicBezTo>
                    <a:pt x="619706" y="248199"/>
                    <a:pt x="614692" y="251496"/>
                    <a:pt x="608006" y="256442"/>
                  </a:cubicBezTo>
                  <a:cubicBezTo>
                    <a:pt x="601320" y="259739"/>
                    <a:pt x="592963" y="266333"/>
                    <a:pt x="584606" y="269630"/>
                  </a:cubicBezTo>
                  <a:cubicBezTo>
                    <a:pt x="581263" y="272927"/>
                    <a:pt x="576249" y="276224"/>
                    <a:pt x="571235" y="277873"/>
                  </a:cubicBezTo>
                  <a:cubicBezTo>
                    <a:pt x="566220" y="281170"/>
                    <a:pt x="561206" y="282819"/>
                    <a:pt x="556192" y="286116"/>
                  </a:cubicBezTo>
                  <a:cubicBezTo>
                    <a:pt x="551178" y="287764"/>
                    <a:pt x="546163" y="291061"/>
                    <a:pt x="541149" y="292710"/>
                  </a:cubicBezTo>
                  <a:cubicBezTo>
                    <a:pt x="536135" y="296007"/>
                    <a:pt x="529449" y="297656"/>
                    <a:pt x="524435" y="299304"/>
                  </a:cubicBezTo>
                  <a:cubicBezTo>
                    <a:pt x="512735" y="304250"/>
                    <a:pt x="499364" y="307547"/>
                    <a:pt x="487664" y="310844"/>
                  </a:cubicBezTo>
                  <a:cubicBezTo>
                    <a:pt x="474292" y="314141"/>
                    <a:pt x="460921" y="317438"/>
                    <a:pt x="447550" y="317438"/>
                  </a:cubicBezTo>
                  <a:cubicBezTo>
                    <a:pt x="437521" y="319087"/>
                    <a:pt x="437521" y="319087"/>
                    <a:pt x="437521" y="319087"/>
                  </a:cubicBezTo>
                  <a:cubicBezTo>
                    <a:pt x="427493" y="319087"/>
                    <a:pt x="427493" y="319087"/>
                    <a:pt x="427493" y="319087"/>
                  </a:cubicBezTo>
                  <a:cubicBezTo>
                    <a:pt x="420807" y="319087"/>
                    <a:pt x="414121" y="319087"/>
                    <a:pt x="407435" y="317438"/>
                  </a:cubicBezTo>
                  <a:cubicBezTo>
                    <a:pt x="394064" y="317438"/>
                    <a:pt x="380693" y="315790"/>
                    <a:pt x="368993" y="310844"/>
                  </a:cubicBezTo>
                  <a:cubicBezTo>
                    <a:pt x="362307" y="310844"/>
                    <a:pt x="357293" y="307547"/>
                    <a:pt x="350607" y="305898"/>
                  </a:cubicBezTo>
                  <a:cubicBezTo>
                    <a:pt x="345593" y="304250"/>
                    <a:pt x="340579" y="300953"/>
                    <a:pt x="335564" y="299304"/>
                  </a:cubicBezTo>
                  <a:cubicBezTo>
                    <a:pt x="323864" y="294359"/>
                    <a:pt x="315507" y="287764"/>
                    <a:pt x="307150" y="282819"/>
                  </a:cubicBezTo>
                  <a:cubicBezTo>
                    <a:pt x="290436" y="271279"/>
                    <a:pt x="278736" y="258090"/>
                    <a:pt x="272050" y="249847"/>
                  </a:cubicBezTo>
                  <a:cubicBezTo>
                    <a:pt x="268707" y="246550"/>
                    <a:pt x="265365" y="241605"/>
                    <a:pt x="263693" y="239956"/>
                  </a:cubicBezTo>
                  <a:cubicBezTo>
                    <a:pt x="262022" y="236659"/>
                    <a:pt x="260350" y="235010"/>
                    <a:pt x="260350" y="235010"/>
                  </a:cubicBezTo>
                  <a:cubicBezTo>
                    <a:pt x="260350" y="235010"/>
                    <a:pt x="265365" y="241605"/>
                    <a:pt x="273722" y="248199"/>
                  </a:cubicBezTo>
                  <a:cubicBezTo>
                    <a:pt x="282079" y="256442"/>
                    <a:pt x="293779" y="267982"/>
                    <a:pt x="310493" y="277873"/>
                  </a:cubicBezTo>
                  <a:cubicBezTo>
                    <a:pt x="318850" y="282819"/>
                    <a:pt x="328879" y="287764"/>
                    <a:pt x="338907" y="291061"/>
                  </a:cubicBezTo>
                  <a:cubicBezTo>
                    <a:pt x="348936" y="296007"/>
                    <a:pt x="358964" y="299304"/>
                    <a:pt x="370664" y="302601"/>
                  </a:cubicBezTo>
                  <a:cubicBezTo>
                    <a:pt x="382364" y="305898"/>
                    <a:pt x="395735" y="307547"/>
                    <a:pt x="407435" y="307547"/>
                  </a:cubicBezTo>
                  <a:cubicBezTo>
                    <a:pt x="414121" y="307547"/>
                    <a:pt x="420807" y="309196"/>
                    <a:pt x="427493" y="307547"/>
                  </a:cubicBezTo>
                  <a:cubicBezTo>
                    <a:pt x="437521" y="307547"/>
                    <a:pt x="437521" y="307547"/>
                    <a:pt x="437521" y="307547"/>
                  </a:cubicBezTo>
                  <a:cubicBezTo>
                    <a:pt x="445878" y="307547"/>
                    <a:pt x="445878" y="307547"/>
                    <a:pt x="445878" y="307547"/>
                  </a:cubicBezTo>
                  <a:cubicBezTo>
                    <a:pt x="459250" y="305898"/>
                    <a:pt x="472621" y="304250"/>
                    <a:pt x="484321" y="300953"/>
                  </a:cubicBezTo>
                  <a:cubicBezTo>
                    <a:pt x="497692" y="297656"/>
                    <a:pt x="509392" y="294359"/>
                    <a:pt x="521092" y="291061"/>
                  </a:cubicBezTo>
                  <a:cubicBezTo>
                    <a:pt x="526106" y="289413"/>
                    <a:pt x="531121" y="286116"/>
                    <a:pt x="537806" y="284467"/>
                  </a:cubicBezTo>
                  <a:cubicBezTo>
                    <a:pt x="542820" y="282819"/>
                    <a:pt x="547835" y="281170"/>
                    <a:pt x="552849" y="277873"/>
                  </a:cubicBezTo>
                  <a:cubicBezTo>
                    <a:pt x="557863" y="276224"/>
                    <a:pt x="562878" y="274576"/>
                    <a:pt x="567892" y="271279"/>
                  </a:cubicBezTo>
                  <a:cubicBezTo>
                    <a:pt x="572906" y="269630"/>
                    <a:pt x="577920" y="267982"/>
                    <a:pt x="581263" y="264684"/>
                  </a:cubicBezTo>
                  <a:cubicBezTo>
                    <a:pt x="591292" y="261387"/>
                    <a:pt x="597977" y="256442"/>
                    <a:pt x="606335" y="253145"/>
                  </a:cubicBezTo>
                  <a:cubicBezTo>
                    <a:pt x="613020" y="248199"/>
                    <a:pt x="619706" y="244902"/>
                    <a:pt x="623049" y="241605"/>
                  </a:cubicBezTo>
                  <a:cubicBezTo>
                    <a:pt x="633077" y="236659"/>
                    <a:pt x="639763" y="233362"/>
                    <a:pt x="639763" y="233362"/>
                  </a:cubicBezTo>
                  <a:close/>
                  <a:moveTo>
                    <a:pt x="668338" y="204787"/>
                  </a:moveTo>
                  <a:cubicBezTo>
                    <a:pt x="668338" y="204787"/>
                    <a:pt x="663323" y="208145"/>
                    <a:pt x="654964" y="214861"/>
                  </a:cubicBezTo>
                  <a:cubicBezTo>
                    <a:pt x="649948" y="218220"/>
                    <a:pt x="643261" y="223257"/>
                    <a:pt x="636574" y="226615"/>
                  </a:cubicBezTo>
                  <a:cubicBezTo>
                    <a:pt x="629887" y="231652"/>
                    <a:pt x="623200" y="236690"/>
                    <a:pt x="614841" y="241727"/>
                  </a:cubicBezTo>
                  <a:cubicBezTo>
                    <a:pt x="609825" y="245085"/>
                    <a:pt x="604810" y="246764"/>
                    <a:pt x="601466" y="250122"/>
                  </a:cubicBezTo>
                  <a:cubicBezTo>
                    <a:pt x="596451" y="251802"/>
                    <a:pt x="591436" y="255160"/>
                    <a:pt x="586420" y="256839"/>
                  </a:cubicBezTo>
                  <a:cubicBezTo>
                    <a:pt x="581405" y="260197"/>
                    <a:pt x="576389" y="261876"/>
                    <a:pt x="569702" y="265234"/>
                  </a:cubicBezTo>
                  <a:cubicBezTo>
                    <a:pt x="564687" y="266913"/>
                    <a:pt x="559672" y="270272"/>
                    <a:pt x="552984" y="271951"/>
                  </a:cubicBezTo>
                  <a:cubicBezTo>
                    <a:pt x="541282" y="276988"/>
                    <a:pt x="529579" y="280346"/>
                    <a:pt x="516205" y="283704"/>
                  </a:cubicBezTo>
                  <a:cubicBezTo>
                    <a:pt x="502831" y="287063"/>
                    <a:pt x="489456" y="288742"/>
                    <a:pt x="476082" y="290421"/>
                  </a:cubicBezTo>
                  <a:cubicBezTo>
                    <a:pt x="466051" y="290421"/>
                    <a:pt x="466051" y="290421"/>
                    <a:pt x="466051" y="290421"/>
                  </a:cubicBezTo>
                  <a:cubicBezTo>
                    <a:pt x="456021" y="292100"/>
                    <a:pt x="456021" y="292100"/>
                    <a:pt x="456021" y="292100"/>
                  </a:cubicBezTo>
                  <a:cubicBezTo>
                    <a:pt x="449333" y="292100"/>
                    <a:pt x="442646" y="290421"/>
                    <a:pt x="435959" y="290421"/>
                  </a:cubicBezTo>
                  <a:cubicBezTo>
                    <a:pt x="422585" y="288742"/>
                    <a:pt x="410882" y="287063"/>
                    <a:pt x="397508" y="283704"/>
                  </a:cubicBezTo>
                  <a:cubicBezTo>
                    <a:pt x="392493" y="282025"/>
                    <a:pt x="385805" y="280346"/>
                    <a:pt x="380790" y="278667"/>
                  </a:cubicBezTo>
                  <a:cubicBezTo>
                    <a:pt x="374103" y="275309"/>
                    <a:pt x="369087" y="273630"/>
                    <a:pt x="364072" y="270272"/>
                  </a:cubicBezTo>
                  <a:cubicBezTo>
                    <a:pt x="354041" y="265234"/>
                    <a:pt x="344011" y="260197"/>
                    <a:pt x="335652" y="253481"/>
                  </a:cubicBezTo>
                  <a:cubicBezTo>
                    <a:pt x="318934" y="241727"/>
                    <a:pt x="308903" y="229973"/>
                    <a:pt x="300544" y="221578"/>
                  </a:cubicBezTo>
                  <a:cubicBezTo>
                    <a:pt x="297200" y="216541"/>
                    <a:pt x="293857" y="213182"/>
                    <a:pt x="292185" y="209824"/>
                  </a:cubicBezTo>
                  <a:cubicBezTo>
                    <a:pt x="290513" y="208145"/>
                    <a:pt x="290513" y="206466"/>
                    <a:pt x="290513" y="206466"/>
                  </a:cubicBezTo>
                  <a:cubicBezTo>
                    <a:pt x="290513" y="206466"/>
                    <a:pt x="293857" y="211503"/>
                    <a:pt x="302216" y="219899"/>
                  </a:cubicBezTo>
                  <a:cubicBezTo>
                    <a:pt x="310575" y="228294"/>
                    <a:pt x="322277" y="238369"/>
                    <a:pt x="338995" y="248443"/>
                  </a:cubicBezTo>
                  <a:cubicBezTo>
                    <a:pt x="347354" y="253481"/>
                    <a:pt x="357385" y="258518"/>
                    <a:pt x="367416" y="263555"/>
                  </a:cubicBezTo>
                  <a:cubicBezTo>
                    <a:pt x="377446" y="268593"/>
                    <a:pt x="389149" y="271951"/>
                    <a:pt x="400852" y="273630"/>
                  </a:cubicBezTo>
                  <a:cubicBezTo>
                    <a:pt x="412554" y="276988"/>
                    <a:pt x="424257" y="278667"/>
                    <a:pt x="437631" y="280346"/>
                  </a:cubicBezTo>
                  <a:cubicBezTo>
                    <a:pt x="444318" y="280346"/>
                    <a:pt x="449333" y="280346"/>
                    <a:pt x="456021" y="280346"/>
                  </a:cubicBezTo>
                  <a:cubicBezTo>
                    <a:pt x="466051" y="280346"/>
                    <a:pt x="466051" y="280346"/>
                    <a:pt x="466051" y="280346"/>
                  </a:cubicBezTo>
                  <a:cubicBezTo>
                    <a:pt x="476082" y="278667"/>
                    <a:pt x="476082" y="278667"/>
                    <a:pt x="476082" y="278667"/>
                  </a:cubicBezTo>
                  <a:cubicBezTo>
                    <a:pt x="487785" y="278667"/>
                    <a:pt x="501159" y="275309"/>
                    <a:pt x="512862" y="273630"/>
                  </a:cubicBezTo>
                  <a:cubicBezTo>
                    <a:pt x="526236" y="270272"/>
                    <a:pt x="537938" y="266913"/>
                    <a:pt x="549641" y="263555"/>
                  </a:cubicBezTo>
                  <a:cubicBezTo>
                    <a:pt x="556328" y="261876"/>
                    <a:pt x="561343" y="258518"/>
                    <a:pt x="566359" y="256839"/>
                  </a:cubicBezTo>
                  <a:cubicBezTo>
                    <a:pt x="571374" y="255160"/>
                    <a:pt x="578061" y="251802"/>
                    <a:pt x="583077" y="250122"/>
                  </a:cubicBezTo>
                  <a:cubicBezTo>
                    <a:pt x="588092" y="248443"/>
                    <a:pt x="593107" y="245085"/>
                    <a:pt x="598123" y="243406"/>
                  </a:cubicBezTo>
                  <a:cubicBezTo>
                    <a:pt x="601466" y="241727"/>
                    <a:pt x="606482" y="238369"/>
                    <a:pt x="611497" y="236690"/>
                  </a:cubicBezTo>
                  <a:cubicBezTo>
                    <a:pt x="619856" y="231652"/>
                    <a:pt x="628215" y="228294"/>
                    <a:pt x="634902" y="223257"/>
                  </a:cubicBezTo>
                  <a:cubicBezTo>
                    <a:pt x="641589" y="219899"/>
                    <a:pt x="648277" y="216541"/>
                    <a:pt x="653292" y="213182"/>
                  </a:cubicBezTo>
                  <a:cubicBezTo>
                    <a:pt x="663323" y="208145"/>
                    <a:pt x="668338" y="204787"/>
                    <a:pt x="668338" y="204787"/>
                  </a:cubicBezTo>
                  <a:close/>
                  <a:moveTo>
                    <a:pt x="319088" y="177983"/>
                  </a:moveTo>
                  <a:cubicBezTo>
                    <a:pt x="319088" y="177983"/>
                    <a:pt x="320760" y="179662"/>
                    <a:pt x="322431" y="181341"/>
                  </a:cubicBezTo>
                  <a:cubicBezTo>
                    <a:pt x="324103" y="184699"/>
                    <a:pt x="325774" y="188058"/>
                    <a:pt x="330788" y="191416"/>
                  </a:cubicBezTo>
                  <a:cubicBezTo>
                    <a:pt x="324103" y="183020"/>
                    <a:pt x="319088" y="177983"/>
                    <a:pt x="319088" y="177983"/>
                  </a:cubicBezTo>
                  <a:close/>
                  <a:moveTo>
                    <a:pt x="698501" y="174625"/>
                  </a:moveTo>
                  <a:cubicBezTo>
                    <a:pt x="698501" y="174625"/>
                    <a:pt x="691815" y="179662"/>
                    <a:pt x="683458" y="186379"/>
                  </a:cubicBezTo>
                  <a:cubicBezTo>
                    <a:pt x="678444" y="189737"/>
                    <a:pt x="673430" y="193095"/>
                    <a:pt x="666744" y="198132"/>
                  </a:cubicBezTo>
                  <a:cubicBezTo>
                    <a:pt x="660058" y="203170"/>
                    <a:pt x="651701" y="208207"/>
                    <a:pt x="643344" y="213244"/>
                  </a:cubicBezTo>
                  <a:cubicBezTo>
                    <a:pt x="638330" y="214923"/>
                    <a:pt x="634987" y="218281"/>
                    <a:pt x="629973" y="219960"/>
                  </a:cubicBezTo>
                  <a:cubicBezTo>
                    <a:pt x="624958" y="223319"/>
                    <a:pt x="619944" y="224998"/>
                    <a:pt x="614930" y="228356"/>
                  </a:cubicBezTo>
                  <a:cubicBezTo>
                    <a:pt x="609916" y="231714"/>
                    <a:pt x="604901" y="233393"/>
                    <a:pt x="599887" y="235072"/>
                  </a:cubicBezTo>
                  <a:cubicBezTo>
                    <a:pt x="593201" y="238431"/>
                    <a:pt x="588187" y="240110"/>
                    <a:pt x="581501" y="243468"/>
                  </a:cubicBezTo>
                  <a:cubicBezTo>
                    <a:pt x="569801" y="246826"/>
                    <a:pt x="558101" y="251863"/>
                    <a:pt x="544730" y="255221"/>
                  </a:cubicBezTo>
                  <a:cubicBezTo>
                    <a:pt x="533030" y="256901"/>
                    <a:pt x="519659" y="260259"/>
                    <a:pt x="506288" y="261938"/>
                  </a:cubicBezTo>
                  <a:cubicBezTo>
                    <a:pt x="496259" y="261938"/>
                    <a:pt x="496259" y="261938"/>
                    <a:pt x="496259" y="261938"/>
                  </a:cubicBezTo>
                  <a:cubicBezTo>
                    <a:pt x="486231" y="261938"/>
                    <a:pt x="486231" y="261938"/>
                    <a:pt x="486231" y="261938"/>
                  </a:cubicBezTo>
                  <a:cubicBezTo>
                    <a:pt x="479545" y="261938"/>
                    <a:pt x="472859" y="261938"/>
                    <a:pt x="466173" y="261938"/>
                  </a:cubicBezTo>
                  <a:cubicBezTo>
                    <a:pt x="452802" y="260259"/>
                    <a:pt x="439431" y="258580"/>
                    <a:pt x="427731" y="255221"/>
                  </a:cubicBezTo>
                  <a:cubicBezTo>
                    <a:pt x="421045" y="253542"/>
                    <a:pt x="416031" y="250184"/>
                    <a:pt x="409345" y="248505"/>
                  </a:cubicBezTo>
                  <a:cubicBezTo>
                    <a:pt x="404331" y="246826"/>
                    <a:pt x="397645" y="245147"/>
                    <a:pt x="392631" y="241789"/>
                  </a:cubicBezTo>
                  <a:cubicBezTo>
                    <a:pt x="382602" y="236751"/>
                    <a:pt x="374245" y="231714"/>
                    <a:pt x="365888" y="224998"/>
                  </a:cubicBezTo>
                  <a:cubicBezTo>
                    <a:pt x="349174" y="213244"/>
                    <a:pt x="337474" y="201490"/>
                    <a:pt x="330788" y="191416"/>
                  </a:cubicBezTo>
                  <a:cubicBezTo>
                    <a:pt x="339145" y="198132"/>
                    <a:pt x="352517" y="209886"/>
                    <a:pt x="369231" y="219960"/>
                  </a:cubicBezTo>
                  <a:cubicBezTo>
                    <a:pt x="377588" y="224998"/>
                    <a:pt x="385945" y="230035"/>
                    <a:pt x="395974" y="235072"/>
                  </a:cubicBezTo>
                  <a:cubicBezTo>
                    <a:pt x="406002" y="238431"/>
                    <a:pt x="417702" y="241789"/>
                    <a:pt x="429402" y="245147"/>
                  </a:cubicBezTo>
                  <a:cubicBezTo>
                    <a:pt x="441102" y="248505"/>
                    <a:pt x="454473" y="250184"/>
                    <a:pt x="466173" y="250184"/>
                  </a:cubicBezTo>
                  <a:cubicBezTo>
                    <a:pt x="472859" y="251863"/>
                    <a:pt x="479545" y="251863"/>
                    <a:pt x="486231" y="251863"/>
                  </a:cubicBezTo>
                  <a:cubicBezTo>
                    <a:pt x="494588" y="251863"/>
                    <a:pt x="494588" y="251863"/>
                    <a:pt x="494588" y="251863"/>
                  </a:cubicBezTo>
                  <a:cubicBezTo>
                    <a:pt x="504616" y="250184"/>
                    <a:pt x="504616" y="250184"/>
                    <a:pt x="504616" y="250184"/>
                  </a:cubicBezTo>
                  <a:cubicBezTo>
                    <a:pt x="517988" y="248505"/>
                    <a:pt x="529687" y="246826"/>
                    <a:pt x="543059" y="243468"/>
                  </a:cubicBezTo>
                  <a:cubicBezTo>
                    <a:pt x="554759" y="241789"/>
                    <a:pt x="568130" y="238431"/>
                    <a:pt x="578159" y="233393"/>
                  </a:cubicBezTo>
                  <a:cubicBezTo>
                    <a:pt x="584844" y="231714"/>
                    <a:pt x="589859" y="230035"/>
                    <a:pt x="594873" y="226677"/>
                  </a:cubicBezTo>
                  <a:cubicBezTo>
                    <a:pt x="601558" y="224998"/>
                    <a:pt x="606573" y="223319"/>
                    <a:pt x="611587" y="221640"/>
                  </a:cubicBezTo>
                  <a:cubicBezTo>
                    <a:pt x="616601" y="218281"/>
                    <a:pt x="621616" y="216602"/>
                    <a:pt x="626630" y="214923"/>
                  </a:cubicBezTo>
                  <a:cubicBezTo>
                    <a:pt x="631644" y="211565"/>
                    <a:pt x="636658" y="209886"/>
                    <a:pt x="640001" y="206528"/>
                  </a:cubicBezTo>
                  <a:cubicBezTo>
                    <a:pt x="648358" y="203170"/>
                    <a:pt x="656715" y="198132"/>
                    <a:pt x="663401" y="194774"/>
                  </a:cubicBezTo>
                  <a:cubicBezTo>
                    <a:pt x="671758" y="191416"/>
                    <a:pt x="676773" y="188058"/>
                    <a:pt x="681787" y="184699"/>
                  </a:cubicBezTo>
                  <a:cubicBezTo>
                    <a:pt x="691815" y="177983"/>
                    <a:pt x="698501" y="174625"/>
                    <a:pt x="698501" y="174625"/>
                  </a:cubicBezTo>
                  <a:close/>
                  <a:moveTo>
                    <a:pt x="727076" y="146050"/>
                  </a:moveTo>
                  <a:cubicBezTo>
                    <a:pt x="727076" y="146050"/>
                    <a:pt x="722062" y="149408"/>
                    <a:pt x="712033" y="156124"/>
                  </a:cubicBezTo>
                  <a:cubicBezTo>
                    <a:pt x="707019" y="161162"/>
                    <a:pt x="702005" y="164520"/>
                    <a:pt x="695319" y="169557"/>
                  </a:cubicBezTo>
                  <a:cubicBezTo>
                    <a:pt x="688633" y="172915"/>
                    <a:pt x="681948" y="179632"/>
                    <a:pt x="671919" y="182990"/>
                  </a:cubicBezTo>
                  <a:cubicBezTo>
                    <a:pt x="668576" y="186348"/>
                    <a:pt x="663562" y="188027"/>
                    <a:pt x="658548" y="191385"/>
                  </a:cubicBezTo>
                  <a:cubicBezTo>
                    <a:pt x="653533" y="194744"/>
                    <a:pt x="650191" y="196423"/>
                    <a:pt x="643505" y="199781"/>
                  </a:cubicBezTo>
                  <a:cubicBezTo>
                    <a:pt x="638491" y="201460"/>
                    <a:pt x="633476" y="204818"/>
                    <a:pt x="628462" y="206497"/>
                  </a:cubicBezTo>
                  <a:cubicBezTo>
                    <a:pt x="623448" y="209856"/>
                    <a:pt x="616762" y="211535"/>
                    <a:pt x="611748" y="213214"/>
                  </a:cubicBezTo>
                  <a:cubicBezTo>
                    <a:pt x="600048" y="218251"/>
                    <a:pt x="586676" y="221609"/>
                    <a:pt x="574977" y="224967"/>
                  </a:cubicBezTo>
                  <a:cubicBezTo>
                    <a:pt x="561605" y="228326"/>
                    <a:pt x="548234" y="231684"/>
                    <a:pt x="534862" y="231684"/>
                  </a:cubicBezTo>
                  <a:cubicBezTo>
                    <a:pt x="524834" y="233363"/>
                    <a:pt x="524834" y="233363"/>
                    <a:pt x="524834" y="233363"/>
                  </a:cubicBezTo>
                  <a:cubicBezTo>
                    <a:pt x="514806" y="233363"/>
                    <a:pt x="514806" y="233363"/>
                    <a:pt x="514806" y="233363"/>
                  </a:cubicBezTo>
                  <a:cubicBezTo>
                    <a:pt x="508120" y="233363"/>
                    <a:pt x="501434" y="233363"/>
                    <a:pt x="494748" y="231684"/>
                  </a:cubicBezTo>
                  <a:cubicBezTo>
                    <a:pt x="481377" y="231684"/>
                    <a:pt x="468006" y="228326"/>
                    <a:pt x="456306" y="224967"/>
                  </a:cubicBezTo>
                  <a:cubicBezTo>
                    <a:pt x="449620" y="223288"/>
                    <a:pt x="444606" y="221609"/>
                    <a:pt x="437920" y="219930"/>
                  </a:cubicBezTo>
                  <a:cubicBezTo>
                    <a:pt x="432906" y="216572"/>
                    <a:pt x="427892" y="214893"/>
                    <a:pt x="422877" y="213214"/>
                  </a:cubicBezTo>
                  <a:cubicBezTo>
                    <a:pt x="411177" y="208176"/>
                    <a:pt x="402820" y="201460"/>
                    <a:pt x="394463" y="196423"/>
                  </a:cubicBezTo>
                  <a:cubicBezTo>
                    <a:pt x="377749" y="184669"/>
                    <a:pt x="366049" y="171236"/>
                    <a:pt x="359363" y="162841"/>
                  </a:cubicBezTo>
                  <a:cubicBezTo>
                    <a:pt x="356020" y="157804"/>
                    <a:pt x="352678" y="154445"/>
                    <a:pt x="351006" y="152766"/>
                  </a:cubicBezTo>
                  <a:cubicBezTo>
                    <a:pt x="349335" y="149408"/>
                    <a:pt x="347663" y="147729"/>
                    <a:pt x="347663" y="147729"/>
                  </a:cubicBezTo>
                  <a:cubicBezTo>
                    <a:pt x="347663" y="147729"/>
                    <a:pt x="352678" y="152766"/>
                    <a:pt x="361035" y="161162"/>
                  </a:cubicBezTo>
                  <a:cubicBezTo>
                    <a:pt x="369392" y="169557"/>
                    <a:pt x="381092" y="179632"/>
                    <a:pt x="397806" y="191385"/>
                  </a:cubicBezTo>
                  <a:cubicBezTo>
                    <a:pt x="406163" y="196423"/>
                    <a:pt x="416192" y="201460"/>
                    <a:pt x="426220" y="204818"/>
                  </a:cubicBezTo>
                  <a:cubicBezTo>
                    <a:pt x="436249" y="209856"/>
                    <a:pt x="447949" y="213214"/>
                    <a:pt x="459649" y="216572"/>
                  </a:cubicBezTo>
                  <a:cubicBezTo>
                    <a:pt x="471349" y="219930"/>
                    <a:pt x="483048" y="219930"/>
                    <a:pt x="494748" y="221609"/>
                  </a:cubicBezTo>
                  <a:cubicBezTo>
                    <a:pt x="501434" y="221609"/>
                    <a:pt x="508120" y="223288"/>
                    <a:pt x="514806" y="221609"/>
                  </a:cubicBezTo>
                  <a:cubicBezTo>
                    <a:pt x="524834" y="221609"/>
                    <a:pt x="524834" y="221609"/>
                    <a:pt x="524834" y="221609"/>
                  </a:cubicBezTo>
                  <a:cubicBezTo>
                    <a:pt x="533191" y="221609"/>
                    <a:pt x="533191" y="221609"/>
                    <a:pt x="533191" y="221609"/>
                  </a:cubicBezTo>
                  <a:cubicBezTo>
                    <a:pt x="546562" y="219930"/>
                    <a:pt x="559934" y="218251"/>
                    <a:pt x="571634" y="214893"/>
                  </a:cubicBezTo>
                  <a:cubicBezTo>
                    <a:pt x="585005" y="211535"/>
                    <a:pt x="596705" y="208176"/>
                    <a:pt x="608405" y="204818"/>
                  </a:cubicBezTo>
                  <a:cubicBezTo>
                    <a:pt x="613419" y="203139"/>
                    <a:pt x="620105" y="199781"/>
                    <a:pt x="625119" y="198102"/>
                  </a:cubicBezTo>
                  <a:cubicBezTo>
                    <a:pt x="630133" y="196423"/>
                    <a:pt x="635148" y="194744"/>
                    <a:pt x="640162" y="191385"/>
                  </a:cubicBezTo>
                  <a:cubicBezTo>
                    <a:pt x="645176" y="189706"/>
                    <a:pt x="650191" y="186348"/>
                    <a:pt x="655205" y="184669"/>
                  </a:cubicBezTo>
                  <a:cubicBezTo>
                    <a:pt x="660219" y="182990"/>
                    <a:pt x="665233" y="179632"/>
                    <a:pt x="670248" y="177953"/>
                  </a:cubicBezTo>
                  <a:cubicBezTo>
                    <a:pt x="678605" y="174595"/>
                    <a:pt x="686962" y="169557"/>
                    <a:pt x="693648" y="166199"/>
                  </a:cubicBezTo>
                  <a:cubicBezTo>
                    <a:pt x="700333" y="161162"/>
                    <a:pt x="707019" y="157804"/>
                    <a:pt x="712033" y="154445"/>
                  </a:cubicBezTo>
                  <a:cubicBezTo>
                    <a:pt x="720390" y="149408"/>
                    <a:pt x="727076" y="146050"/>
                    <a:pt x="727076" y="146050"/>
                  </a:cubicBezTo>
                  <a:close/>
                  <a:moveTo>
                    <a:pt x="755650" y="117475"/>
                  </a:moveTo>
                  <a:cubicBezTo>
                    <a:pt x="755650" y="117475"/>
                    <a:pt x="750635" y="120833"/>
                    <a:pt x="742276" y="127549"/>
                  </a:cubicBezTo>
                  <a:cubicBezTo>
                    <a:pt x="737260" y="130908"/>
                    <a:pt x="730573" y="135945"/>
                    <a:pt x="723886" y="139303"/>
                  </a:cubicBezTo>
                  <a:cubicBezTo>
                    <a:pt x="717199" y="144340"/>
                    <a:pt x="710512" y="149378"/>
                    <a:pt x="702153" y="154415"/>
                  </a:cubicBezTo>
                  <a:cubicBezTo>
                    <a:pt x="697137" y="157773"/>
                    <a:pt x="692122" y="159452"/>
                    <a:pt x="688778" y="162810"/>
                  </a:cubicBezTo>
                  <a:cubicBezTo>
                    <a:pt x="683763" y="164490"/>
                    <a:pt x="678748" y="167848"/>
                    <a:pt x="673732" y="169527"/>
                  </a:cubicBezTo>
                  <a:cubicBezTo>
                    <a:pt x="668717" y="172885"/>
                    <a:pt x="663701" y="174564"/>
                    <a:pt x="657014" y="177922"/>
                  </a:cubicBezTo>
                  <a:cubicBezTo>
                    <a:pt x="651999" y="179601"/>
                    <a:pt x="646984" y="182960"/>
                    <a:pt x="640296" y="184639"/>
                  </a:cubicBezTo>
                  <a:cubicBezTo>
                    <a:pt x="628594" y="189676"/>
                    <a:pt x="616891" y="193034"/>
                    <a:pt x="603517" y="196392"/>
                  </a:cubicBezTo>
                  <a:cubicBezTo>
                    <a:pt x="590143" y="199751"/>
                    <a:pt x="576768" y="201430"/>
                    <a:pt x="563394" y="203109"/>
                  </a:cubicBezTo>
                  <a:cubicBezTo>
                    <a:pt x="553363" y="203109"/>
                    <a:pt x="553363" y="203109"/>
                    <a:pt x="553363" y="203109"/>
                  </a:cubicBezTo>
                  <a:cubicBezTo>
                    <a:pt x="543332" y="203109"/>
                    <a:pt x="543332" y="203109"/>
                    <a:pt x="543332" y="203109"/>
                  </a:cubicBezTo>
                  <a:cubicBezTo>
                    <a:pt x="536645" y="204788"/>
                    <a:pt x="529958" y="203109"/>
                    <a:pt x="523271" y="203109"/>
                  </a:cubicBezTo>
                  <a:cubicBezTo>
                    <a:pt x="509897" y="201430"/>
                    <a:pt x="498194" y="199751"/>
                    <a:pt x="484820" y="196392"/>
                  </a:cubicBezTo>
                  <a:cubicBezTo>
                    <a:pt x="479805" y="194713"/>
                    <a:pt x="473117" y="193034"/>
                    <a:pt x="468102" y="191355"/>
                  </a:cubicBezTo>
                  <a:cubicBezTo>
                    <a:pt x="461415" y="187997"/>
                    <a:pt x="456399" y="186318"/>
                    <a:pt x="451384" y="182960"/>
                  </a:cubicBezTo>
                  <a:cubicBezTo>
                    <a:pt x="441353" y="177922"/>
                    <a:pt x="431323" y="172885"/>
                    <a:pt x="422964" y="166169"/>
                  </a:cubicBezTo>
                  <a:cubicBezTo>
                    <a:pt x="407918" y="154415"/>
                    <a:pt x="396215" y="142661"/>
                    <a:pt x="387856" y="134266"/>
                  </a:cubicBezTo>
                  <a:cubicBezTo>
                    <a:pt x="384512" y="129229"/>
                    <a:pt x="381169" y="125870"/>
                    <a:pt x="379497" y="122512"/>
                  </a:cubicBezTo>
                  <a:cubicBezTo>
                    <a:pt x="377825" y="120833"/>
                    <a:pt x="377825" y="119154"/>
                    <a:pt x="377825" y="119154"/>
                  </a:cubicBezTo>
                  <a:cubicBezTo>
                    <a:pt x="377825" y="119154"/>
                    <a:pt x="381169" y="124191"/>
                    <a:pt x="389528" y="132587"/>
                  </a:cubicBezTo>
                  <a:cubicBezTo>
                    <a:pt x="397887" y="140982"/>
                    <a:pt x="411261" y="151057"/>
                    <a:pt x="426307" y="161131"/>
                  </a:cubicBezTo>
                  <a:cubicBezTo>
                    <a:pt x="434666" y="166169"/>
                    <a:pt x="444697" y="171206"/>
                    <a:pt x="454728" y="176243"/>
                  </a:cubicBezTo>
                  <a:cubicBezTo>
                    <a:pt x="464758" y="181281"/>
                    <a:pt x="476461" y="184639"/>
                    <a:pt x="488164" y="186318"/>
                  </a:cubicBezTo>
                  <a:cubicBezTo>
                    <a:pt x="499866" y="189676"/>
                    <a:pt x="511569" y="191355"/>
                    <a:pt x="524943" y="193034"/>
                  </a:cubicBezTo>
                  <a:cubicBezTo>
                    <a:pt x="531630" y="193034"/>
                    <a:pt x="536645" y="193034"/>
                    <a:pt x="543332" y="193034"/>
                  </a:cubicBezTo>
                  <a:cubicBezTo>
                    <a:pt x="553363" y="193034"/>
                    <a:pt x="553363" y="193034"/>
                    <a:pt x="553363" y="193034"/>
                  </a:cubicBezTo>
                  <a:cubicBezTo>
                    <a:pt x="563394" y="191355"/>
                    <a:pt x="563394" y="191355"/>
                    <a:pt x="563394" y="191355"/>
                  </a:cubicBezTo>
                  <a:cubicBezTo>
                    <a:pt x="576768" y="191355"/>
                    <a:pt x="588471" y="187997"/>
                    <a:pt x="601845" y="186318"/>
                  </a:cubicBezTo>
                  <a:cubicBezTo>
                    <a:pt x="613548" y="182960"/>
                    <a:pt x="625250" y="179601"/>
                    <a:pt x="636953" y="174564"/>
                  </a:cubicBezTo>
                  <a:cubicBezTo>
                    <a:pt x="643640" y="172885"/>
                    <a:pt x="648655" y="171206"/>
                    <a:pt x="653671" y="169527"/>
                  </a:cubicBezTo>
                  <a:cubicBezTo>
                    <a:pt x="660358" y="166169"/>
                    <a:pt x="665373" y="164490"/>
                    <a:pt x="670389" y="162810"/>
                  </a:cubicBezTo>
                  <a:cubicBezTo>
                    <a:pt x="675404" y="159452"/>
                    <a:pt x="680419" y="157773"/>
                    <a:pt x="685435" y="156094"/>
                  </a:cubicBezTo>
                  <a:cubicBezTo>
                    <a:pt x="690450" y="152736"/>
                    <a:pt x="693794" y="151057"/>
                    <a:pt x="698809" y="149378"/>
                  </a:cubicBezTo>
                  <a:cubicBezTo>
                    <a:pt x="707168" y="144340"/>
                    <a:pt x="715527" y="140982"/>
                    <a:pt x="722214" y="135945"/>
                  </a:cubicBezTo>
                  <a:cubicBezTo>
                    <a:pt x="728901" y="132587"/>
                    <a:pt x="735589" y="129229"/>
                    <a:pt x="740604" y="125870"/>
                  </a:cubicBezTo>
                  <a:cubicBezTo>
                    <a:pt x="750635" y="120833"/>
                    <a:pt x="755650" y="117475"/>
                    <a:pt x="755650" y="117475"/>
                  </a:cubicBezTo>
                  <a:close/>
                  <a:moveTo>
                    <a:pt x="785813" y="87312"/>
                  </a:moveTo>
                  <a:cubicBezTo>
                    <a:pt x="785813" y="87312"/>
                    <a:pt x="780799" y="92349"/>
                    <a:pt x="770770" y="99066"/>
                  </a:cubicBezTo>
                  <a:cubicBezTo>
                    <a:pt x="765756" y="102424"/>
                    <a:pt x="760742" y="105782"/>
                    <a:pt x="754056" y="110819"/>
                  </a:cubicBezTo>
                  <a:cubicBezTo>
                    <a:pt x="747370" y="115857"/>
                    <a:pt x="739013" y="120894"/>
                    <a:pt x="730656" y="125931"/>
                  </a:cubicBezTo>
                  <a:cubicBezTo>
                    <a:pt x="727313" y="127610"/>
                    <a:pt x="722299" y="130968"/>
                    <a:pt x="717285" y="132647"/>
                  </a:cubicBezTo>
                  <a:cubicBezTo>
                    <a:pt x="712270" y="136006"/>
                    <a:pt x="707256" y="137685"/>
                    <a:pt x="702242" y="141043"/>
                  </a:cubicBezTo>
                  <a:cubicBezTo>
                    <a:pt x="697228" y="144401"/>
                    <a:pt x="692213" y="146080"/>
                    <a:pt x="687199" y="147759"/>
                  </a:cubicBezTo>
                  <a:cubicBezTo>
                    <a:pt x="680513" y="151118"/>
                    <a:pt x="675499" y="152797"/>
                    <a:pt x="668813" y="156155"/>
                  </a:cubicBezTo>
                  <a:cubicBezTo>
                    <a:pt x="657113" y="159513"/>
                    <a:pt x="645413" y="164550"/>
                    <a:pt x="632042" y="166229"/>
                  </a:cubicBezTo>
                  <a:cubicBezTo>
                    <a:pt x="620342" y="169588"/>
                    <a:pt x="606971" y="172946"/>
                    <a:pt x="593599" y="172946"/>
                  </a:cubicBezTo>
                  <a:cubicBezTo>
                    <a:pt x="583571" y="174625"/>
                    <a:pt x="583571" y="174625"/>
                    <a:pt x="583571" y="174625"/>
                  </a:cubicBezTo>
                  <a:cubicBezTo>
                    <a:pt x="573542" y="174625"/>
                    <a:pt x="573542" y="174625"/>
                    <a:pt x="573542" y="174625"/>
                  </a:cubicBezTo>
                  <a:cubicBezTo>
                    <a:pt x="566857" y="174625"/>
                    <a:pt x="560171" y="174625"/>
                    <a:pt x="553485" y="174625"/>
                  </a:cubicBezTo>
                  <a:cubicBezTo>
                    <a:pt x="540114" y="172946"/>
                    <a:pt x="526743" y="171267"/>
                    <a:pt x="515043" y="167908"/>
                  </a:cubicBezTo>
                  <a:cubicBezTo>
                    <a:pt x="508357" y="166229"/>
                    <a:pt x="503343" y="162871"/>
                    <a:pt x="496657" y="161192"/>
                  </a:cubicBezTo>
                  <a:cubicBezTo>
                    <a:pt x="491643" y="159513"/>
                    <a:pt x="486629" y="157834"/>
                    <a:pt x="479943" y="154476"/>
                  </a:cubicBezTo>
                  <a:cubicBezTo>
                    <a:pt x="469914" y="149438"/>
                    <a:pt x="461557" y="142722"/>
                    <a:pt x="453200" y="137685"/>
                  </a:cubicBezTo>
                  <a:cubicBezTo>
                    <a:pt x="436486" y="125931"/>
                    <a:pt x="424786" y="114177"/>
                    <a:pt x="418100" y="104103"/>
                  </a:cubicBezTo>
                  <a:cubicBezTo>
                    <a:pt x="413086" y="100745"/>
                    <a:pt x="411415" y="95707"/>
                    <a:pt x="409743" y="94028"/>
                  </a:cubicBezTo>
                  <a:cubicBezTo>
                    <a:pt x="408072" y="90670"/>
                    <a:pt x="406400" y="90670"/>
                    <a:pt x="406400" y="90670"/>
                  </a:cubicBezTo>
                  <a:cubicBezTo>
                    <a:pt x="406400" y="90670"/>
                    <a:pt x="411415" y="95707"/>
                    <a:pt x="419772" y="104103"/>
                  </a:cubicBezTo>
                  <a:cubicBezTo>
                    <a:pt x="426457" y="110819"/>
                    <a:pt x="439829" y="122573"/>
                    <a:pt x="456543" y="132647"/>
                  </a:cubicBezTo>
                  <a:cubicBezTo>
                    <a:pt x="464900" y="137685"/>
                    <a:pt x="473257" y="142722"/>
                    <a:pt x="483286" y="146080"/>
                  </a:cubicBezTo>
                  <a:cubicBezTo>
                    <a:pt x="494986" y="151118"/>
                    <a:pt x="505014" y="154476"/>
                    <a:pt x="516714" y="157834"/>
                  </a:cubicBezTo>
                  <a:cubicBezTo>
                    <a:pt x="528414" y="161192"/>
                    <a:pt x="541785" y="162871"/>
                    <a:pt x="553485" y="162871"/>
                  </a:cubicBezTo>
                  <a:cubicBezTo>
                    <a:pt x="560171" y="164550"/>
                    <a:pt x="566857" y="164550"/>
                    <a:pt x="573542" y="164550"/>
                  </a:cubicBezTo>
                  <a:cubicBezTo>
                    <a:pt x="581899" y="162871"/>
                    <a:pt x="581899" y="162871"/>
                    <a:pt x="581899" y="162871"/>
                  </a:cubicBezTo>
                  <a:cubicBezTo>
                    <a:pt x="591928" y="162871"/>
                    <a:pt x="591928" y="162871"/>
                    <a:pt x="591928" y="162871"/>
                  </a:cubicBezTo>
                  <a:cubicBezTo>
                    <a:pt x="605299" y="161192"/>
                    <a:pt x="618671" y="159513"/>
                    <a:pt x="630371" y="156155"/>
                  </a:cubicBezTo>
                  <a:cubicBezTo>
                    <a:pt x="642071" y="154476"/>
                    <a:pt x="655442" y="151118"/>
                    <a:pt x="667142" y="146080"/>
                  </a:cubicBezTo>
                  <a:cubicBezTo>
                    <a:pt x="672156" y="144401"/>
                    <a:pt x="677171" y="142722"/>
                    <a:pt x="683856" y="139364"/>
                  </a:cubicBezTo>
                  <a:cubicBezTo>
                    <a:pt x="688870" y="137685"/>
                    <a:pt x="693885" y="136006"/>
                    <a:pt x="698899" y="132647"/>
                  </a:cubicBezTo>
                  <a:cubicBezTo>
                    <a:pt x="703913" y="130968"/>
                    <a:pt x="708928" y="129289"/>
                    <a:pt x="713942" y="125931"/>
                  </a:cubicBezTo>
                  <a:cubicBezTo>
                    <a:pt x="718956" y="124252"/>
                    <a:pt x="723970" y="122573"/>
                    <a:pt x="727313" y="119215"/>
                  </a:cubicBezTo>
                  <a:cubicBezTo>
                    <a:pt x="737342" y="115857"/>
                    <a:pt x="744027" y="110819"/>
                    <a:pt x="750713" y="107461"/>
                  </a:cubicBezTo>
                  <a:cubicBezTo>
                    <a:pt x="759070" y="104103"/>
                    <a:pt x="764085" y="99066"/>
                    <a:pt x="769099" y="97386"/>
                  </a:cubicBezTo>
                  <a:cubicBezTo>
                    <a:pt x="779127" y="90670"/>
                    <a:pt x="785813" y="87312"/>
                    <a:pt x="785813" y="87312"/>
                  </a:cubicBezTo>
                  <a:close/>
                  <a:moveTo>
                    <a:pt x="814388" y="58737"/>
                  </a:moveTo>
                  <a:cubicBezTo>
                    <a:pt x="814388" y="58737"/>
                    <a:pt x="809373" y="62095"/>
                    <a:pt x="799342" y="68811"/>
                  </a:cubicBezTo>
                  <a:cubicBezTo>
                    <a:pt x="795998" y="72170"/>
                    <a:pt x="789311" y="77207"/>
                    <a:pt x="782624" y="82244"/>
                  </a:cubicBezTo>
                  <a:cubicBezTo>
                    <a:pt x="775937" y="85602"/>
                    <a:pt x="769250" y="90640"/>
                    <a:pt x="759219" y="95677"/>
                  </a:cubicBezTo>
                  <a:cubicBezTo>
                    <a:pt x="755875" y="99035"/>
                    <a:pt x="750860" y="100714"/>
                    <a:pt x="745845" y="104072"/>
                  </a:cubicBezTo>
                  <a:cubicBezTo>
                    <a:pt x="742501" y="105752"/>
                    <a:pt x="737486" y="109110"/>
                    <a:pt x="732470" y="112468"/>
                  </a:cubicBezTo>
                  <a:cubicBezTo>
                    <a:pt x="727455" y="114147"/>
                    <a:pt x="720768" y="117505"/>
                    <a:pt x="715752" y="119184"/>
                  </a:cubicBezTo>
                  <a:cubicBezTo>
                    <a:pt x="710737" y="120863"/>
                    <a:pt x="704050" y="124222"/>
                    <a:pt x="699034" y="125901"/>
                  </a:cubicBezTo>
                  <a:cubicBezTo>
                    <a:pt x="687332" y="130938"/>
                    <a:pt x="673957" y="134296"/>
                    <a:pt x="662255" y="137654"/>
                  </a:cubicBezTo>
                  <a:cubicBezTo>
                    <a:pt x="648881" y="141013"/>
                    <a:pt x="635506" y="142692"/>
                    <a:pt x="622132" y="144371"/>
                  </a:cubicBezTo>
                  <a:cubicBezTo>
                    <a:pt x="612101" y="146050"/>
                    <a:pt x="612101" y="146050"/>
                    <a:pt x="612101" y="146050"/>
                  </a:cubicBezTo>
                  <a:cubicBezTo>
                    <a:pt x="602070" y="146050"/>
                    <a:pt x="602070" y="146050"/>
                    <a:pt x="602070" y="146050"/>
                  </a:cubicBezTo>
                  <a:cubicBezTo>
                    <a:pt x="595383" y="146050"/>
                    <a:pt x="588696" y="146050"/>
                    <a:pt x="582009" y="144371"/>
                  </a:cubicBezTo>
                  <a:cubicBezTo>
                    <a:pt x="568635" y="144371"/>
                    <a:pt x="555260" y="141013"/>
                    <a:pt x="543558" y="137654"/>
                  </a:cubicBezTo>
                  <a:cubicBezTo>
                    <a:pt x="536871" y="135975"/>
                    <a:pt x="531855" y="134296"/>
                    <a:pt x="526840" y="132617"/>
                  </a:cubicBezTo>
                  <a:cubicBezTo>
                    <a:pt x="520153" y="129259"/>
                    <a:pt x="515137" y="127580"/>
                    <a:pt x="510122" y="125901"/>
                  </a:cubicBezTo>
                  <a:cubicBezTo>
                    <a:pt x="500091" y="120863"/>
                    <a:pt x="490061" y="114147"/>
                    <a:pt x="481702" y="109110"/>
                  </a:cubicBezTo>
                  <a:cubicBezTo>
                    <a:pt x="464984" y="97356"/>
                    <a:pt x="453281" y="83923"/>
                    <a:pt x="446594" y="75528"/>
                  </a:cubicBezTo>
                  <a:cubicBezTo>
                    <a:pt x="443250" y="70491"/>
                    <a:pt x="439907" y="67132"/>
                    <a:pt x="438235" y="65453"/>
                  </a:cubicBezTo>
                  <a:cubicBezTo>
                    <a:pt x="436563" y="62095"/>
                    <a:pt x="436563" y="60416"/>
                    <a:pt x="436563" y="60416"/>
                  </a:cubicBezTo>
                  <a:cubicBezTo>
                    <a:pt x="436563" y="60416"/>
                    <a:pt x="439907" y="65453"/>
                    <a:pt x="448266" y="73849"/>
                  </a:cubicBezTo>
                  <a:cubicBezTo>
                    <a:pt x="456625" y="82244"/>
                    <a:pt x="468327" y="92319"/>
                    <a:pt x="485045" y="102393"/>
                  </a:cubicBezTo>
                  <a:cubicBezTo>
                    <a:pt x="493404" y="109110"/>
                    <a:pt x="503435" y="114147"/>
                    <a:pt x="513466" y="117505"/>
                  </a:cubicBezTo>
                  <a:cubicBezTo>
                    <a:pt x="523496" y="122543"/>
                    <a:pt x="535199" y="125901"/>
                    <a:pt x="546901" y="129259"/>
                  </a:cubicBezTo>
                  <a:cubicBezTo>
                    <a:pt x="558604" y="132617"/>
                    <a:pt x="570306" y="132617"/>
                    <a:pt x="583681" y="134296"/>
                  </a:cubicBezTo>
                  <a:cubicBezTo>
                    <a:pt x="588696" y="134296"/>
                    <a:pt x="595383" y="134296"/>
                    <a:pt x="602070" y="134296"/>
                  </a:cubicBezTo>
                  <a:cubicBezTo>
                    <a:pt x="612101" y="134296"/>
                    <a:pt x="612101" y="134296"/>
                    <a:pt x="612101" y="134296"/>
                  </a:cubicBezTo>
                  <a:cubicBezTo>
                    <a:pt x="622132" y="134296"/>
                    <a:pt x="622132" y="134296"/>
                    <a:pt x="622132" y="134296"/>
                  </a:cubicBezTo>
                  <a:cubicBezTo>
                    <a:pt x="633834" y="132617"/>
                    <a:pt x="647209" y="130938"/>
                    <a:pt x="658911" y="127580"/>
                  </a:cubicBezTo>
                  <a:cubicBezTo>
                    <a:pt x="672286" y="124222"/>
                    <a:pt x="683988" y="120863"/>
                    <a:pt x="695691" y="117505"/>
                  </a:cubicBezTo>
                  <a:cubicBezTo>
                    <a:pt x="700706" y="115826"/>
                    <a:pt x="707393" y="112468"/>
                    <a:pt x="712409" y="110789"/>
                  </a:cubicBezTo>
                  <a:cubicBezTo>
                    <a:pt x="717424" y="109110"/>
                    <a:pt x="722439" y="107431"/>
                    <a:pt x="727455" y="104072"/>
                  </a:cubicBezTo>
                  <a:cubicBezTo>
                    <a:pt x="734142" y="102393"/>
                    <a:pt x="739157" y="99035"/>
                    <a:pt x="742501" y="97356"/>
                  </a:cubicBezTo>
                  <a:cubicBezTo>
                    <a:pt x="747516" y="95677"/>
                    <a:pt x="752532" y="92319"/>
                    <a:pt x="757547" y="90640"/>
                  </a:cubicBezTo>
                  <a:cubicBezTo>
                    <a:pt x="765906" y="85602"/>
                    <a:pt x="774265" y="82244"/>
                    <a:pt x="780952" y="78886"/>
                  </a:cubicBezTo>
                  <a:cubicBezTo>
                    <a:pt x="787639" y="73849"/>
                    <a:pt x="794327" y="70491"/>
                    <a:pt x="799342" y="67132"/>
                  </a:cubicBezTo>
                  <a:cubicBezTo>
                    <a:pt x="809373" y="62095"/>
                    <a:pt x="814388" y="58737"/>
                    <a:pt x="814388" y="58737"/>
                  </a:cubicBezTo>
                  <a:close/>
                  <a:moveTo>
                    <a:pt x="842963" y="28575"/>
                  </a:moveTo>
                  <a:cubicBezTo>
                    <a:pt x="842963" y="28575"/>
                    <a:pt x="837948" y="33607"/>
                    <a:pt x="829589" y="40316"/>
                  </a:cubicBezTo>
                  <a:cubicBezTo>
                    <a:pt x="824573" y="43671"/>
                    <a:pt x="819558" y="48703"/>
                    <a:pt x="811199" y="52058"/>
                  </a:cubicBezTo>
                  <a:cubicBezTo>
                    <a:pt x="804512" y="57090"/>
                    <a:pt x="797825" y="62122"/>
                    <a:pt x="789466" y="67154"/>
                  </a:cubicBezTo>
                  <a:cubicBezTo>
                    <a:pt x="784450" y="68831"/>
                    <a:pt x="781107" y="72186"/>
                    <a:pt x="776091" y="75541"/>
                  </a:cubicBezTo>
                  <a:cubicBezTo>
                    <a:pt x="771076" y="77218"/>
                    <a:pt x="766061" y="80573"/>
                    <a:pt x="761045" y="82250"/>
                  </a:cubicBezTo>
                  <a:cubicBezTo>
                    <a:pt x="756030" y="85605"/>
                    <a:pt x="751014" y="87282"/>
                    <a:pt x="744327" y="90637"/>
                  </a:cubicBezTo>
                  <a:cubicBezTo>
                    <a:pt x="739312" y="92314"/>
                    <a:pt x="734297" y="95669"/>
                    <a:pt x="727609" y="97347"/>
                  </a:cubicBezTo>
                  <a:cubicBezTo>
                    <a:pt x="715907" y="100701"/>
                    <a:pt x="704204" y="105733"/>
                    <a:pt x="690830" y="109088"/>
                  </a:cubicBezTo>
                  <a:cubicBezTo>
                    <a:pt x="677456" y="112443"/>
                    <a:pt x="665753" y="114120"/>
                    <a:pt x="652379" y="115798"/>
                  </a:cubicBezTo>
                  <a:cubicBezTo>
                    <a:pt x="640676" y="115798"/>
                    <a:pt x="640676" y="115798"/>
                    <a:pt x="640676" y="115798"/>
                  </a:cubicBezTo>
                  <a:cubicBezTo>
                    <a:pt x="630645" y="115798"/>
                    <a:pt x="630645" y="115798"/>
                    <a:pt x="630645" y="115798"/>
                  </a:cubicBezTo>
                  <a:cubicBezTo>
                    <a:pt x="623958" y="117475"/>
                    <a:pt x="617271" y="115798"/>
                    <a:pt x="610584" y="115798"/>
                  </a:cubicBezTo>
                  <a:cubicBezTo>
                    <a:pt x="598881" y="114120"/>
                    <a:pt x="585507" y="112443"/>
                    <a:pt x="573804" y="109088"/>
                  </a:cubicBezTo>
                  <a:cubicBezTo>
                    <a:pt x="567117" y="107411"/>
                    <a:pt x="560430" y="105733"/>
                    <a:pt x="555415" y="102379"/>
                  </a:cubicBezTo>
                  <a:cubicBezTo>
                    <a:pt x="550399" y="100701"/>
                    <a:pt x="543712" y="99024"/>
                    <a:pt x="538697" y="95669"/>
                  </a:cubicBezTo>
                  <a:cubicBezTo>
                    <a:pt x="528666" y="90637"/>
                    <a:pt x="518636" y="85605"/>
                    <a:pt x="510277" y="78896"/>
                  </a:cubicBezTo>
                  <a:cubicBezTo>
                    <a:pt x="495231" y="67154"/>
                    <a:pt x="483528" y="55413"/>
                    <a:pt x="475169" y="47026"/>
                  </a:cubicBezTo>
                  <a:cubicBezTo>
                    <a:pt x="471825" y="41994"/>
                    <a:pt x="470154" y="38639"/>
                    <a:pt x="466810" y="35284"/>
                  </a:cubicBezTo>
                  <a:cubicBezTo>
                    <a:pt x="465138" y="33607"/>
                    <a:pt x="465138" y="31930"/>
                    <a:pt x="465138" y="31930"/>
                  </a:cubicBezTo>
                  <a:cubicBezTo>
                    <a:pt x="465138" y="31930"/>
                    <a:pt x="468482" y="36962"/>
                    <a:pt x="476841" y="45348"/>
                  </a:cubicBezTo>
                  <a:cubicBezTo>
                    <a:pt x="485200" y="53735"/>
                    <a:pt x="498574" y="63799"/>
                    <a:pt x="515292" y="73864"/>
                  </a:cubicBezTo>
                  <a:cubicBezTo>
                    <a:pt x="523651" y="78896"/>
                    <a:pt x="532010" y="83928"/>
                    <a:pt x="542040" y="88960"/>
                  </a:cubicBezTo>
                  <a:cubicBezTo>
                    <a:pt x="552071" y="92314"/>
                    <a:pt x="563774" y="97347"/>
                    <a:pt x="575476" y="99024"/>
                  </a:cubicBezTo>
                  <a:cubicBezTo>
                    <a:pt x="587179" y="102379"/>
                    <a:pt x="598881" y="104056"/>
                    <a:pt x="612256" y="105733"/>
                  </a:cubicBezTo>
                  <a:cubicBezTo>
                    <a:pt x="618943" y="105733"/>
                    <a:pt x="625630" y="105733"/>
                    <a:pt x="630645" y="105733"/>
                  </a:cubicBezTo>
                  <a:cubicBezTo>
                    <a:pt x="640676" y="105733"/>
                    <a:pt x="640676" y="105733"/>
                    <a:pt x="640676" y="105733"/>
                  </a:cubicBezTo>
                  <a:cubicBezTo>
                    <a:pt x="650707" y="104056"/>
                    <a:pt x="650707" y="104056"/>
                    <a:pt x="650707" y="104056"/>
                  </a:cubicBezTo>
                  <a:cubicBezTo>
                    <a:pt x="664081" y="104056"/>
                    <a:pt x="675784" y="100701"/>
                    <a:pt x="689158" y="99024"/>
                  </a:cubicBezTo>
                  <a:cubicBezTo>
                    <a:pt x="700861" y="95669"/>
                    <a:pt x="712563" y="92314"/>
                    <a:pt x="724266" y="87282"/>
                  </a:cubicBezTo>
                  <a:cubicBezTo>
                    <a:pt x="730953" y="85605"/>
                    <a:pt x="735968" y="83928"/>
                    <a:pt x="740984" y="82250"/>
                  </a:cubicBezTo>
                  <a:cubicBezTo>
                    <a:pt x="747671" y="78896"/>
                    <a:pt x="752686" y="77218"/>
                    <a:pt x="757702" y="75541"/>
                  </a:cubicBezTo>
                  <a:cubicBezTo>
                    <a:pt x="762717" y="72186"/>
                    <a:pt x="767732" y="70509"/>
                    <a:pt x="772748" y="68831"/>
                  </a:cubicBezTo>
                  <a:cubicBezTo>
                    <a:pt x="777763" y="65477"/>
                    <a:pt x="781107" y="63799"/>
                    <a:pt x="786122" y="62122"/>
                  </a:cubicBezTo>
                  <a:cubicBezTo>
                    <a:pt x="794481" y="57090"/>
                    <a:pt x="802840" y="52058"/>
                    <a:pt x="809527" y="48703"/>
                  </a:cubicBezTo>
                  <a:cubicBezTo>
                    <a:pt x="816214" y="45348"/>
                    <a:pt x="822901" y="41994"/>
                    <a:pt x="827917" y="38639"/>
                  </a:cubicBezTo>
                  <a:cubicBezTo>
                    <a:pt x="837948" y="31930"/>
                    <a:pt x="842963" y="28575"/>
                    <a:pt x="842963" y="28575"/>
                  </a:cubicBezTo>
                  <a:close/>
                  <a:moveTo>
                    <a:pt x="873125" y="0"/>
                  </a:moveTo>
                  <a:cubicBezTo>
                    <a:pt x="873125" y="0"/>
                    <a:pt x="868090" y="5037"/>
                    <a:pt x="858019" y="11754"/>
                  </a:cubicBezTo>
                  <a:cubicBezTo>
                    <a:pt x="852984" y="15112"/>
                    <a:pt x="847949" y="18470"/>
                    <a:pt x="841235" y="23507"/>
                  </a:cubicBezTo>
                  <a:cubicBezTo>
                    <a:pt x="834521" y="28545"/>
                    <a:pt x="826129" y="33582"/>
                    <a:pt x="817737" y="38619"/>
                  </a:cubicBezTo>
                  <a:cubicBezTo>
                    <a:pt x="814381" y="40298"/>
                    <a:pt x="809345" y="43656"/>
                    <a:pt x="804310" y="45335"/>
                  </a:cubicBezTo>
                  <a:cubicBezTo>
                    <a:pt x="799275" y="48694"/>
                    <a:pt x="794240" y="50373"/>
                    <a:pt x="789204" y="53731"/>
                  </a:cubicBezTo>
                  <a:cubicBezTo>
                    <a:pt x="784169" y="55410"/>
                    <a:pt x="779134" y="58768"/>
                    <a:pt x="774099" y="60447"/>
                  </a:cubicBezTo>
                  <a:cubicBezTo>
                    <a:pt x="767385" y="63806"/>
                    <a:pt x="762350" y="65485"/>
                    <a:pt x="757314" y="67164"/>
                  </a:cubicBezTo>
                  <a:cubicBezTo>
                    <a:pt x="745566" y="72201"/>
                    <a:pt x="732138" y="77238"/>
                    <a:pt x="718711" y="78917"/>
                  </a:cubicBezTo>
                  <a:cubicBezTo>
                    <a:pt x="706962" y="82276"/>
                    <a:pt x="693535" y="85634"/>
                    <a:pt x="680107" y="85634"/>
                  </a:cubicBezTo>
                  <a:cubicBezTo>
                    <a:pt x="670037" y="87313"/>
                    <a:pt x="670037" y="87313"/>
                    <a:pt x="670037" y="87313"/>
                  </a:cubicBezTo>
                  <a:cubicBezTo>
                    <a:pt x="659966" y="87313"/>
                    <a:pt x="659966" y="87313"/>
                    <a:pt x="659966" y="87313"/>
                  </a:cubicBezTo>
                  <a:cubicBezTo>
                    <a:pt x="653253" y="87313"/>
                    <a:pt x="646539" y="87313"/>
                    <a:pt x="639825" y="87313"/>
                  </a:cubicBezTo>
                  <a:cubicBezTo>
                    <a:pt x="626398" y="85634"/>
                    <a:pt x="612971" y="83955"/>
                    <a:pt x="601222" y="80596"/>
                  </a:cubicBezTo>
                  <a:cubicBezTo>
                    <a:pt x="594508" y="78917"/>
                    <a:pt x="589473" y="75559"/>
                    <a:pt x="582759" y="73880"/>
                  </a:cubicBezTo>
                  <a:cubicBezTo>
                    <a:pt x="577724" y="72201"/>
                    <a:pt x="572689" y="68843"/>
                    <a:pt x="567654" y="67164"/>
                  </a:cubicBezTo>
                  <a:cubicBezTo>
                    <a:pt x="555905" y="62126"/>
                    <a:pt x="547513" y="55410"/>
                    <a:pt x="539121" y="50373"/>
                  </a:cubicBezTo>
                  <a:cubicBezTo>
                    <a:pt x="522337" y="38619"/>
                    <a:pt x="510588" y="26865"/>
                    <a:pt x="503874" y="16791"/>
                  </a:cubicBezTo>
                  <a:cubicBezTo>
                    <a:pt x="498839" y="13433"/>
                    <a:pt x="497160" y="8395"/>
                    <a:pt x="495482" y="6716"/>
                  </a:cubicBezTo>
                  <a:cubicBezTo>
                    <a:pt x="493804" y="3358"/>
                    <a:pt x="492125" y="1679"/>
                    <a:pt x="492125" y="1679"/>
                  </a:cubicBezTo>
                  <a:cubicBezTo>
                    <a:pt x="492125" y="1679"/>
                    <a:pt x="497160" y="8395"/>
                    <a:pt x="505553" y="15112"/>
                  </a:cubicBezTo>
                  <a:cubicBezTo>
                    <a:pt x="512266" y="23507"/>
                    <a:pt x="525694" y="35261"/>
                    <a:pt x="542477" y="45335"/>
                  </a:cubicBezTo>
                  <a:cubicBezTo>
                    <a:pt x="550869" y="50373"/>
                    <a:pt x="559262" y="55410"/>
                    <a:pt x="571010" y="58768"/>
                  </a:cubicBezTo>
                  <a:cubicBezTo>
                    <a:pt x="581081" y="63806"/>
                    <a:pt x="591151" y="67164"/>
                    <a:pt x="602900" y="70522"/>
                  </a:cubicBezTo>
                  <a:cubicBezTo>
                    <a:pt x="614649" y="73880"/>
                    <a:pt x="628077" y="75559"/>
                    <a:pt x="639825" y="75559"/>
                  </a:cubicBezTo>
                  <a:cubicBezTo>
                    <a:pt x="646539" y="75559"/>
                    <a:pt x="653253" y="77238"/>
                    <a:pt x="659966" y="77238"/>
                  </a:cubicBezTo>
                  <a:cubicBezTo>
                    <a:pt x="670037" y="75559"/>
                    <a:pt x="670037" y="75559"/>
                    <a:pt x="670037" y="75559"/>
                  </a:cubicBezTo>
                  <a:cubicBezTo>
                    <a:pt x="678429" y="75559"/>
                    <a:pt x="678429" y="75559"/>
                    <a:pt x="678429" y="75559"/>
                  </a:cubicBezTo>
                  <a:cubicBezTo>
                    <a:pt x="691856" y="73880"/>
                    <a:pt x="705284" y="72201"/>
                    <a:pt x="717032" y="68843"/>
                  </a:cubicBezTo>
                  <a:cubicBezTo>
                    <a:pt x="728781" y="65485"/>
                    <a:pt x="742209" y="62126"/>
                    <a:pt x="753958" y="58768"/>
                  </a:cubicBezTo>
                  <a:cubicBezTo>
                    <a:pt x="758993" y="57089"/>
                    <a:pt x="764028" y="55410"/>
                    <a:pt x="770742" y="52052"/>
                  </a:cubicBezTo>
                  <a:cubicBezTo>
                    <a:pt x="775777" y="50373"/>
                    <a:pt x="780812" y="48694"/>
                    <a:pt x="785847" y="45335"/>
                  </a:cubicBezTo>
                  <a:cubicBezTo>
                    <a:pt x="790883" y="43656"/>
                    <a:pt x="795918" y="41977"/>
                    <a:pt x="800953" y="38619"/>
                  </a:cubicBezTo>
                  <a:cubicBezTo>
                    <a:pt x="805988" y="36940"/>
                    <a:pt x="811024" y="35261"/>
                    <a:pt x="814381" y="31903"/>
                  </a:cubicBezTo>
                  <a:cubicBezTo>
                    <a:pt x="824451" y="28545"/>
                    <a:pt x="831165" y="23507"/>
                    <a:pt x="839557" y="20149"/>
                  </a:cubicBezTo>
                  <a:cubicBezTo>
                    <a:pt x="846270" y="16791"/>
                    <a:pt x="851306" y="11754"/>
                    <a:pt x="856341" y="10074"/>
                  </a:cubicBezTo>
                  <a:cubicBezTo>
                    <a:pt x="866411" y="3358"/>
                    <a:pt x="873125" y="0"/>
                    <a:pt x="8731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631">
                <a:defRPr/>
              </a:pPr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78"/>
            <p:cNvSpPr>
              <a:spLocks noChangeArrowheads="1"/>
            </p:cNvSpPr>
            <p:nvPr/>
          </p:nvSpPr>
          <p:spPr bwMode="auto">
            <a:xfrm>
              <a:off x="6773364" y="1315709"/>
              <a:ext cx="590550" cy="588963"/>
            </a:xfrm>
            <a:prstGeom prst="ellipse">
              <a:avLst/>
            </a:prstGeom>
            <a:solidFill>
              <a:srgbClr val="088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r>
                <a:rPr lang="en-US" sz="1350" b="1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9" name="Oval 79"/>
            <p:cNvSpPr>
              <a:spLocks noChangeArrowheads="1"/>
            </p:cNvSpPr>
            <p:nvPr/>
          </p:nvSpPr>
          <p:spPr bwMode="auto">
            <a:xfrm>
              <a:off x="8516439" y="3057198"/>
              <a:ext cx="588963" cy="590550"/>
            </a:xfrm>
            <a:prstGeom prst="ellipse">
              <a:avLst/>
            </a:prstGeom>
            <a:solidFill>
              <a:srgbClr val="8BC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r>
                <a:rPr lang="en-US" sz="1350" b="1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0" name="Oval 80"/>
            <p:cNvSpPr>
              <a:spLocks noChangeArrowheads="1"/>
            </p:cNvSpPr>
            <p:nvPr/>
          </p:nvSpPr>
          <p:spPr bwMode="auto">
            <a:xfrm>
              <a:off x="4409576" y="3677910"/>
              <a:ext cx="590550" cy="590550"/>
            </a:xfrm>
            <a:prstGeom prst="ellipse">
              <a:avLst/>
            </a:prstGeom>
            <a:solidFill>
              <a:srgbClr val="4CB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r>
                <a:rPr lang="en-US" sz="1350" b="1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1" name="Oval 81"/>
            <p:cNvSpPr>
              <a:spLocks noChangeArrowheads="1"/>
            </p:cNvSpPr>
            <p:nvPr/>
          </p:nvSpPr>
          <p:spPr bwMode="auto">
            <a:xfrm>
              <a:off x="6152650" y="5420985"/>
              <a:ext cx="592138" cy="590550"/>
            </a:xfrm>
            <a:prstGeom prst="ellipse">
              <a:avLst/>
            </a:prstGeom>
            <a:solidFill>
              <a:srgbClr val="F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631">
                <a:defRPr/>
              </a:pPr>
              <a:r>
                <a:rPr lang="en-US" sz="1350" b="1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42" name="TextBox 57"/>
          <p:cNvSpPr txBox="1"/>
          <p:nvPr/>
        </p:nvSpPr>
        <p:spPr>
          <a:xfrm>
            <a:off x="566103" y="1459635"/>
            <a:ext cx="84510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31">
              <a:defRPr/>
            </a:pPr>
            <a:r>
              <a:rPr lang="en-US" sz="4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3" name="TextBox 58"/>
          <p:cNvSpPr txBox="1"/>
          <p:nvPr/>
        </p:nvSpPr>
        <p:spPr>
          <a:xfrm>
            <a:off x="1286631" y="1646374"/>
            <a:ext cx="1427018" cy="471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31">
              <a:lnSpc>
                <a:spcPct val="120000"/>
              </a:lnSpc>
              <a:defRPr/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59"/>
          <p:cNvSpPr txBox="1"/>
          <p:nvPr/>
        </p:nvSpPr>
        <p:spPr>
          <a:xfrm>
            <a:off x="1317006" y="1394811"/>
            <a:ext cx="741206" cy="290711"/>
          </a:xfrm>
          <a:prstGeom prst="rect">
            <a:avLst/>
          </a:prstGeom>
          <a:noFill/>
        </p:spPr>
        <p:txBody>
          <a:bodyPr wrap="none" lIns="68569" tIns="34285" rIns="68569" bIns="34285" rtlCol="0">
            <a:spAutoFit/>
          </a:bodyPr>
          <a:lstStyle/>
          <a:p>
            <a:pPr defTabSz="685631">
              <a:lnSpc>
                <a:spcPct val="120000"/>
              </a:lnSpc>
              <a:defRPr/>
            </a:pPr>
            <a:r>
              <a:rPr lang="zh-CN" altLang="en-US" sz="11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id-ID" sz="11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60"/>
          <p:cNvSpPr txBox="1"/>
          <p:nvPr/>
        </p:nvSpPr>
        <p:spPr>
          <a:xfrm>
            <a:off x="623225" y="3271104"/>
            <a:ext cx="84510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31">
              <a:defRPr/>
            </a:pPr>
            <a:r>
              <a:rPr lang="en-US" sz="45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6" name="TextBox 61"/>
          <p:cNvSpPr txBox="1"/>
          <p:nvPr/>
        </p:nvSpPr>
        <p:spPr>
          <a:xfrm>
            <a:off x="1343753" y="3457838"/>
            <a:ext cx="1427018" cy="47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685631">
              <a:lnSpc>
                <a:spcPct val="120000"/>
              </a:lnSpc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Box 62"/>
          <p:cNvSpPr txBox="1"/>
          <p:nvPr/>
        </p:nvSpPr>
        <p:spPr>
          <a:xfrm>
            <a:off x="1343753" y="3243151"/>
            <a:ext cx="741206" cy="276797"/>
          </a:xfrm>
          <a:prstGeom prst="rect">
            <a:avLst/>
          </a:prstGeom>
          <a:noFill/>
        </p:spPr>
        <p:txBody>
          <a:bodyPr wrap="none" lIns="68569" tIns="34285" rIns="68569" bIns="34285" rtlCol="0">
            <a:spAutoFit/>
          </a:bodyPr>
          <a:lstStyle/>
          <a:p>
            <a:pPr defTabSz="685631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1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63"/>
          <p:cNvSpPr txBox="1"/>
          <p:nvPr/>
        </p:nvSpPr>
        <p:spPr>
          <a:xfrm>
            <a:off x="6492406" y="1459635"/>
            <a:ext cx="84510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31">
              <a:defRPr/>
            </a:pPr>
            <a:r>
              <a:rPr lang="en-US" sz="45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9" name="TextBox 64"/>
          <p:cNvSpPr txBox="1"/>
          <p:nvPr/>
        </p:nvSpPr>
        <p:spPr>
          <a:xfrm>
            <a:off x="7212929" y="1646374"/>
            <a:ext cx="1427018" cy="47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685631">
              <a:lnSpc>
                <a:spcPct val="120000"/>
              </a:lnSpc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65"/>
          <p:cNvSpPr txBox="1"/>
          <p:nvPr/>
        </p:nvSpPr>
        <p:spPr>
          <a:xfrm>
            <a:off x="7212929" y="1431687"/>
            <a:ext cx="741206" cy="276797"/>
          </a:xfrm>
          <a:prstGeom prst="rect">
            <a:avLst/>
          </a:prstGeom>
          <a:noFill/>
        </p:spPr>
        <p:txBody>
          <a:bodyPr wrap="none" lIns="68569" tIns="34285" rIns="68569" bIns="34285" rtlCol="0">
            <a:spAutoFit/>
          </a:bodyPr>
          <a:lstStyle/>
          <a:p>
            <a:pPr defTabSz="685631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1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6071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="" xmlns:a16="http://schemas.microsoft.com/office/drawing/2014/main" id="{FD1798CB-07CA-45BD-B254-319C86AD795B}"/>
              </a:ext>
            </a:extLst>
          </p:cNvPr>
          <p:cNvSpPr txBox="1"/>
          <p:nvPr/>
        </p:nvSpPr>
        <p:spPr>
          <a:xfrm>
            <a:off x="1091717" y="222253"/>
            <a:ext cx="36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887E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Freeform: Shape 4"/>
          <p:cNvSpPr>
            <a:spLocks/>
          </p:cNvSpPr>
          <p:nvPr/>
        </p:nvSpPr>
        <p:spPr bwMode="auto">
          <a:xfrm>
            <a:off x="-63427" y="1762827"/>
            <a:ext cx="7345895" cy="2687710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5283" y="2157078"/>
            <a:ext cx="2248713" cy="1362158"/>
            <a:chOff x="515283" y="2157078"/>
            <a:chExt cx="2248713" cy="1362158"/>
          </a:xfrm>
        </p:grpSpPr>
        <p:sp>
          <p:nvSpPr>
            <p:cNvPr id="5" name="Oval 33"/>
            <p:cNvSpPr>
              <a:spLocks noChangeAspect="1"/>
            </p:cNvSpPr>
            <p:nvPr/>
          </p:nvSpPr>
          <p:spPr>
            <a:xfrm>
              <a:off x="1283381" y="2812093"/>
              <a:ext cx="706552" cy="707143"/>
            </a:xfrm>
            <a:prstGeom prst="ellipse">
              <a:avLst/>
            </a:prstGeom>
            <a:solidFill>
              <a:srgbClr val="4CBFEE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34"/>
            <p:cNvSpPr>
              <a:spLocks noChangeAspect="1"/>
            </p:cNvSpPr>
            <p:nvPr/>
          </p:nvSpPr>
          <p:spPr>
            <a:xfrm>
              <a:off x="1364907" y="2893687"/>
              <a:ext cx="543501" cy="543956"/>
            </a:xfrm>
            <a:prstGeom prst="ellipse">
              <a:avLst/>
            </a:prstGeom>
            <a:solidFill>
              <a:srgbClr val="4CBFE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7" name="Group 45"/>
            <p:cNvGrpSpPr/>
            <p:nvPr/>
          </p:nvGrpSpPr>
          <p:grpSpPr>
            <a:xfrm>
              <a:off x="515283" y="2157078"/>
              <a:ext cx="2248713" cy="537821"/>
              <a:chOff x="8578397" y="3611567"/>
              <a:chExt cx="2571838" cy="717095"/>
            </a:xfrm>
          </p:grpSpPr>
          <p:sp>
            <p:nvSpPr>
              <p:cNvPr id="8" name="TextBox 46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" name="Rectangle 47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992915" y="3272975"/>
            <a:ext cx="2248713" cy="1298257"/>
            <a:chOff x="1992915" y="3272975"/>
            <a:chExt cx="2248713" cy="1298257"/>
          </a:xfrm>
        </p:grpSpPr>
        <p:sp>
          <p:nvSpPr>
            <p:cNvPr id="11" name="Oval 42"/>
            <p:cNvSpPr>
              <a:spLocks noChangeAspect="1"/>
            </p:cNvSpPr>
            <p:nvPr/>
          </p:nvSpPr>
          <p:spPr>
            <a:xfrm>
              <a:off x="2763996" y="3272975"/>
              <a:ext cx="706552" cy="707143"/>
            </a:xfrm>
            <a:prstGeom prst="ellipse">
              <a:avLst/>
            </a:prstGeom>
            <a:solidFill>
              <a:srgbClr val="FF7A60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43"/>
            <p:cNvSpPr>
              <a:spLocks noChangeAspect="1"/>
            </p:cNvSpPr>
            <p:nvPr/>
          </p:nvSpPr>
          <p:spPr>
            <a:xfrm>
              <a:off x="2845521" y="3354569"/>
              <a:ext cx="543501" cy="543956"/>
            </a:xfrm>
            <a:prstGeom prst="ellipse">
              <a:avLst/>
            </a:prstGeom>
            <a:solidFill>
              <a:srgbClr val="FF7A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3" name="Group 60"/>
            <p:cNvGrpSpPr/>
            <p:nvPr/>
          </p:nvGrpSpPr>
          <p:grpSpPr>
            <a:xfrm>
              <a:off x="1992915" y="4033411"/>
              <a:ext cx="2248713" cy="537821"/>
              <a:chOff x="8578397" y="3611567"/>
              <a:chExt cx="2571838" cy="717095"/>
            </a:xfrm>
          </p:grpSpPr>
          <p:sp>
            <p:nvSpPr>
              <p:cNvPr id="14" name="TextBox 61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Rectangle 62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458186" y="1681865"/>
            <a:ext cx="2248713" cy="1302280"/>
            <a:chOff x="3458186" y="1681865"/>
            <a:chExt cx="2248713" cy="1302280"/>
          </a:xfrm>
        </p:grpSpPr>
        <p:sp>
          <p:nvSpPr>
            <p:cNvPr id="17" name="Oval 36"/>
            <p:cNvSpPr>
              <a:spLocks noChangeAspect="1"/>
            </p:cNvSpPr>
            <p:nvPr/>
          </p:nvSpPr>
          <p:spPr>
            <a:xfrm>
              <a:off x="4191017" y="2277002"/>
              <a:ext cx="706552" cy="707143"/>
            </a:xfrm>
            <a:prstGeom prst="ellipse">
              <a:avLst/>
            </a:prstGeom>
            <a:solidFill>
              <a:srgbClr val="8BC44B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37"/>
            <p:cNvSpPr>
              <a:spLocks noChangeAspect="1"/>
            </p:cNvSpPr>
            <p:nvPr/>
          </p:nvSpPr>
          <p:spPr>
            <a:xfrm>
              <a:off x="4272542" y="2358596"/>
              <a:ext cx="543501" cy="543956"/>
            </a:xfrm>
            <a:prstGeom prst="ellipse">
              <a:avLst/>
            </a:prstGeom>
            <a:solidFill>
              <a:srgbClr val="8BC44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9" name="Group 63"/>
            <p:cNvGrpSpPr/>
            <p:nvPr/>
          </p:nvGrpSpPr>
          <p:grpSpPr>
            <a:xfrm>
              <a:off x="3458186" y="1681865"/>
              <a:ext cx="2248713" cy="537821"/>
              <a:chOff x="8578397" y="3611567"/>
              <a:chExt cx="2571838" cy="717095"/>
            </a:xfrm>
          </p:grpSpPr>
          <p:sp>
            <p:nvSpPr>
              <p:cNvPr id="20" name="TextBox 64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Rectangle 65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895832" y="2672389"/>
            <a:ext cx="2248713" cy="1343638"/>
            <a:chOff x="4895832" y="2672389"/>
            <a:chExt cx="2248713" cy="1343638"/>
          </a:xfrm>
        </p:grpSpPr>
        <p:sp>
          <p:nvSpPr>
            <p:cNvPr id="23" name="Oval 39"/>
            <p:cNvSpPr>
              <a:spLocks noChangeAspect="1"/>
            </p:cNvSpPr>
            <p:nvPr/>
          </p:nvSpPr>
          <p:spPr>
            <a:xfrm>
              <a:off x="5611105" y="2672389"/>
              <a:ext cx="706552" cy="707143"/>
            </a:xfrm>
            <a:prstGeom prst="ellipse">
              <a:avLst/>
            </a:prstGeom>
            <a:solidFill>
              <a:srgbClr val="0887ED">
                <a:alpha val="50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40"/>
            <p:cNvSpPr>
              <a:spLocks noChangeAspect="1"/>
            </p:cNvSpPr>
            <p:nvPr/>
          </p:nvSpPr>
          <p:spPr>
            <a:xfrm>
              <a:off x="5692631" y="2753983"/>
              <a:ext cx="543501" cy="543956"/>
            </a:xfrm>
            <a:prstGeom prst="ellipse">
              <a:avLst/>
            </a:prstGeom>
            <a:solidFill>
              <a:srgbClr val="0887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5" name="Group 66"/>
            <p:cNvGrpSpPr/>
            <p:nvPr/>
          </p:nvGrpSpPr>
          <p:grpSpPr>
            <a:xfrm>
              <a:off x="4895832" y="3478206"/>
              <a:ext cx="2248713" cy="537821"/>
              <a:chOff x="8578397" y="3611567"/>
              <a:chExt cx="2571838" cy="717095"/>
            </a:xfrm>
          </p:grpSpPr>
          <p:sp>
            <p:nvSpPr>
              <p:cNvPr id="26" name="TextBox 67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Rectangle 68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1"/>
          <p:cNvGrpSpPr/>
          <p:nvPr/>
        </p:nvGrpSpPr>
        <p:grpSpPr>
          <a:xfrm>
            <a:off x="6520924" y="982082"/>
            <a:ext cx="1860347" cy="1284770"/>
            <a:chOff x="8980503" y="1080134"/>
            <a:chExt cx="2480463" cy="1713027"/>
          </a:xfrm>
        </p:grpSpPr>
        <p:sp>
          <p:nvSpPr>
            <p:cNvPr id="29" name="Freeform: Shape 29"/>
            <p:cNvSpPr>
              <a:spLocks/>
            </p:cNvSpPr>
            <p:nvPr/>
          </p:nvSpPr>
          <p:spPr bwMode="auto">
            <a:xfrm rot="3026502">
              <a:off x="9196305" y="1916682"/>
              <a:ext cx="660677" cy="1092281"/>
            </a:xfrm>
            <a:custGeom>
              <a:avLst/>
              <a:gdLst>
                <a:gd name="T0" fmla="*/ 2 w 397"/>
                <a:gd name="T1" fmla="*/ 268 h 659"/>
                <a:gd name="T2" fmla="*/ 0 w 397"/>
                <a:gd name="T3" fmla="*/ 268 h 659"/>
                <a:gd name="T4" fmla="*/ 0 w 397"/>
                <a:gd name="T5" fmla="*/ 268 h 659"/>
                <a:gd name="T6" fmla="*/ 3 w 397"/>
                <a:gd name="T7" fmla="*/ 271 h 659"/>
                <a:gd name="T8" fmla="*/ 4 w 397"/>
                <a:gd name="T9" fmla="*/ 282 h 659"/>
                <a:gd name="T10" fmla="*/ 5 w 397"/>
                <a:gd name="T11" fmla="*/ 284 h 659"/>
                <a:gd name="T12" fmla="*/ 48 w 397"/>
                <a:gd name="T13" fmla="*/ 418 h 659"/>
                <a:gd name="T14" fmla="*/ 92 w 397"/>
                <a:gd name="T15" fmla="*/ 290 h 659"/>
                <a:gd name="T16" fmla="*/ 172 w 397"/>
                <a:gd name="T17" fmla="*/ 441 h 659"/>
                <a:gd name="T18" fmla="*/ 145 w 397"/>
                <a:gd name="T19" fmla="*/ 564 h 659"/>
                <a:gd name="T20" fmla="*/ 201 w 397"/>
                <a:gd name="T21" fmla="*/ 659 h 659"/>
                <a:gd name="T22" fmla="*/ 172 w 397"/>
                <a:gd name="T23" fmla="*/ 604 h 659"/>
                <a:gd name="T24" fmla="*/ 182 w 397"/>
                <a:gd name="T25" fmla="*/ 528 h 659"/>
                <a:gd name="T26" fmla="*/ 229 w 397"/>
                <a:gd name="T27" fmla="*/ 462 h 659"/>
                <a:gd name="T28" fmla="*/ 272 w 397"/>
                <a:gd name="T29" fmla="*/ 386 h 659"/>
                <a:gd name="T30" fmla="*/ 280 w 397"/>
                <a:gd name="T31" fmla="*/ 362 h 659"/>
                <a:gd name="T32" fmla="*/ 307 w 397"/>
                <a:gd name="T33" fmla="*/ 484 h 659"/>
                <a:gd name="T34" fmla="*/ 325 w 397"/>
                <a:gd name="T35" fmla="*/ 406 h 659"/>
                <a:gd name="T36" fmla="*/ 370 w 397"/>
                <a:gd name="T37" fmla="*/ 198 h 659"/>
                <a:gd name="T38" fmla="*/ 189 w 397"/>
                <a:gd name="T39" fmla="*/ 0 h 659"/>
                <a:gd name="T40" fmla="*/ 3 w 397"/>
                <a:gd name="T41" fmla="*/ 254 h 659"/>
                <a:gd name="T42" fmla="*/ 2 w 397"/>
                <a:gd name="T43" fmla="*/ 268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30"/>
            <p:cNvSpPr>
              <a:spLocks/>
            </p:cNvSpPr>
            <p:nvPr/>
          </p:nvSpPr>
          <p:spPr bwMode="auto">
            <a:xfrm rot="3026502">
              <a:off x="9387506" y="2008233"/>
              <a:ext cx="538459" cy="687914"/>
            </a:xfrm>
            <a:custGeom>
              <a:avLst/>
              <a:gdLst>
                <a:gd name="T0" fmla="*/ 154 w 324"/>
                <a:gd name="T1" fmla="*/ 0 h 415"/>
                <a:gd name="T2" fmla="*/ 304 w 324"/>
                <a:gd name="T3" fmla="*/ 172 h 415"/>
                <a:gd name="T4" fmla="*/ 305 w 324"/>
                <a:gd name="T5" fmla="*/ 174 h 415"/>
                <a:gd name="T6" fmla="*/ 305 w 324"/>
                <a:gd name="T7" fmla="*/ 176 h 415"/>
                <a:gd name="T8" fmla="*/ 276 w 324"/>
                <a:gd name="T9" fmla="*/ 338 h 415"/>
                <a:gd name="T10" fmla="*/ 255 w 324"/>
                <a:gd name="T11" fmla="*/ 261 h 415"/>
                <a:gd name="T12" fmla="*/ 230 w 324"/>
                <a:gd name="T13" fmla="*/ 302 h 415"/>
                <a:gd name="T14" fmla="*/ 170 w 324"/>
                <a:gd name="T15" fmla="*/ 412 h 415"/>
                <a:gd name="T16" fmla="*/ 167 w 324"/>
                <a:gd name="T17" fmla="*/ 415 h 415"/>
                <a:gd name="T18" fmla="*/ 167 w 324"/>
                <a:gd name="T19" fmla="*/ 409 h 415"/>
                <a:gd name="T20" fmla="*/ 65 w 324"/>
                <a:gd name="T21" fmla="*/ 228 h 415"/>
                <a:gd name="T22" fmla="*/ 52 w 324"/>
                <a:gd name="T23" fmla="*/ 229 h 415"/>
                <a:gd name="T24" fmla="*/ 2 w 324"/>
                <a:gd name="T25" fmla="*/ 256 h 415"/>
                <a:gd name="T26" fmla="*/ 1 w 324"/>
                <a:gd name="T27" fmla="*/ 251 h 415"/>
                <a:gd name="T28" fmla="*/ 1 w 324"/>
                <a:gd name="T29" fmla="*/ 249 h 415"/>
                <a:gd name="T30" fmla="*/ 0 w 324"/>
                <a:gd name="T31" fmla="*/ 239 h 415"/>
                <a:gd name="T32" fmla="*/ 0 w 324"/>
                <a:gd name="T33" fmla="*/ 236 h 415"/>
                <a:gd name="T34" fmla="*/ 0 w 324"/>
                <a:gd name="T35" fmla="*/ 223 h 415"/>
                <a:gd name="T36" fmla="*/ 154 w 324"/>
                <a:gd name="T3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31"/>
            <p:cNvSpPr>
              <a:spLocks/>
            </p:cNvSpPr>
            <p:nvPr/>
          </p:nvSpPr>
          <p:spPr bwMode="auto">
            <a:xfrm rot="3026502">
              <a:off x="9521162" y="2063544"/>
              <a:ext cx="352687" cy="497253"/>
            </a:xfrm>
            <a:custGeom>
              <a:avLst/>
              <a:gdLst>
                <a:gd name="T0" fmla="*/ 43 w 212"/>
                <a:gd name="T1" fmla="*/ 142 h 300"/>
                <a:gd name="T2" fmla="*/ 34 w 212"/>
                <a:gd name="T3" fmla="*/ 142 h 300"/>
                <a:gd name="T4" fmla="*/ 1 w 212"/>
                <a:gd name="T5" fmla="*/ 159 h 300"/>
                <a:gd name="T6" fmla="*/ 1 w 212"/>
                <a:gd name="T7" fmla="*/ 156 h 300"/>
                <a:gd name="T8" fmla="*/ 1 w 212"/>
                <a:gd name="T9" fmla="*/ 155 h 300"/>
                <a:gd name="T10" fmla="*/ 0 w 212"/>
                <a:gd name="T11" fmla="*/ 148 h 300"/>
                <a:gd name="T12" fmla="*/ 0 w 212"/>
                <a:gd name="T13" fmla="*/ 146 h 300"/>
                <a:gd name="T14" fmla="*/ 0 w 212"/>
                <a:gd name="T15" fmla="*/ 139 h 300"/>
                <a:gd name="T16" fmla="*/ 101 w 212"/>
                <a:gd name="T17" fmla="*/ 0 h 300"/>
                <a:gd name="T18" fmla="*/ 199 w 212"/>
                <a:gd name="T19" fmla="*/ 107 h 300"/>
                <a:gd name="T20" fmla="*/ 200 w 212"/>
                <a:gd name="T21" fmla="*/ 108 h 300"/>
                <a:gd name="T22" fmla="*/ 200 w 212"/>
                <a:gd name="T23" fmla="*/ 109 h 300"/>
                <a:gd name="T24" fmla="*/ 181 w 212"/>
                <a:gd name="T25" fmla="*/ 210 h 300"/>
                <a:gd name="T26" fmla="*/ 167 w 212"/>
                <a:gd name="T27" fmla="*/ 162 h 300"/>
                <a:gd name="T28" fmla="*/ 150 w 212"/>
                <a:gd name="T29" fmla="*/ 187 h 300"/>
                <a:gd name="T30" fmla="*/ 121 w 212"/>
                <a:gd name="T31" fmla="*/ 300 h 300"/>
                <a:gd name="T32" fmla="*/ 43 w 212"/>
                <a:gd name="T33" fmla="*/ 14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8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9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0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1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2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13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4"/>
            <p:cNvSpPr>
              <a:spLocks/>
            </p:cNvSpPr>
            <p:nvPr/>
          </p:nvSpPr>
          <p:spPr bwMode="auto">
            <a:xfrm rot="3026502">
              <a:off x="10064186" y="706087"/>
              <a:ext cx="987523" cy="1806036"/>
            </a:xfrm>
            <a:custGeom>
              <a:avLst/>
              <a:gdLst>
                <a:gd name="T0" fmla="*/ 298 w 596"/>
                <a:gd name="T1" fmla="*/ 1092 h 1092"/>
                <a:gd name="T2" fmla="*/ 159 w 596"/>
                <a:gd name="T3" fmla="*/ 1092 h 1092"/>
                <a:gd name="T4" fmla="*/ 21 w 596"/>
                <a:gd name="T5" fmla="*/ 513 h 1092"/>
                <a:gd name="T6" fmla="*/ 298 w 596"/>
                <a:gd name="T7" fmla="*/ 0 h 1092"/>
                <a:gd name="T8" fmla="*/ 299 w 596"/>
                <a:gd name="T9" fmla="*/ 0 h 1092"/>
                <a:gd name="T10" fmla="*/ 575 w 596"/>
                <a:gd name="T11" fmla="*/ 513 h 1092"/>
                <a:gd name="T12" fmla="*/ 437 w 596"/>
                <a:gd name="T13" fmla="*/ 1092 h 1092"/>
                <a:gd name="T14" fmla="*/ 298 w 596"/>
                <a:gd name="T15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15"/>
            <p:cNvSpPr>
              <a:spLocks/>
            </p:cNvSpPr>
            <p:nvPr/>
          </p:nvSpPr>
          <p:spPr bwMode="auto">
            <a:xfrm rot="3026502">
              <a:off x="9900884" y="1650070"/>
              <a:ext cx="874384" cy="284943"/>
            </a:xfrm>
            <a:custGeom>
              <a:avLst/>
              <a:gdLst>
                <a:gd name="T0" fmla="*/ 508 w 528"/>
                <a:gd name="T1" fmla="*/ 124 h 172"/>
                <a:gd name="T2" fmla="*/ 528 w 528"/>
                <a:gd name="T3" fmla="*/ 0 h 172"/>
                <a:gd name="T4" fmla="*/ 248 w 528"/>
                <a:gd name="T5" fmla="*/ 66 h 172"/>
                <a:gd name="T6" fmla="*/ 0 w 528"/>
                <a:gd name="T7" fmla="*/ 15 h 172"/>
                <a:gd name="T8" fmla="*/ 21 w 528"/>
                <a:gd name="T9" fmla="*/ 136 h 172"/>
                <a:gd name="T10" fmla="*/ 248 w 528"/>
                <a:gd name="T11" fmla="*/ 172 h 172"/>
                <a:gd name="T12" fmla="*/ 508 w 528"/>
                <a:gd name="T13" fmla="*/ 12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72">
                  <a:moveTo>
                    <a:pt x="508" y="124"/>
                  </a:moveTo>
                  <a:cubicBezTo>
                    <a:pt x="517" y="79"/>
                    <a:pt x="524" y="36"/>
                    <a:pt x="528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8"/>
                    <a:pt x="0" y="15"/>
                  </a:cubicBezTo>
                  <a:cubicBezTo>
                    <a:pt x="5" y="51"/>
                    <a:pt x="12" y="92"/>
                    <a:pt x="21" y="136"/>
                  </a:cubicBezTo>
                  <a:cubicBezTo>
                    <a:pt x="92" y="159"/>
                    <a:pt x="169" y="172"/>
                    <a:pt x="248" y="172"/>
                  </a:cubicBezTo>
                  <a:cubicBezTo>
                    <a:pt x="340" y="172"/>
                    <a:pt x="427" y="155"/>
                    <a:pt x="508" y="12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6"/>
            <p:cNvSpPr>
              <a:spLocks/>
            </p:cNvSpPr>
            <p:nvPr/>
          </p:nvSpPr>
          <p:spPr bwMode="auto">
            <a:xfrm rot="3026502">
              <a:off x="10176507" y="1425488"/>
              <a:ext cx="923969" cy="233262"/>
            </a:xfrm>
            <a:custGeom>
              <a:avLst/>
              <a:gdLst>
                <a:gd name="T0" fmla="*/ 557 w 558"/>
                <a:gd name="T1" fmla="*/ 80 h 141"/>
                <a:gd name="T2" fmla="*/ 552 w 558"/>
                <a:gd name="T3" fmla="*/ 0 h 141"/>
                <a:gd name="T4" fmla="*/ 278 w 558"/>
                <a:gd name="T5" fmla="*/ 62 h 141"/>
                <a:gd name="T6" fmla="*/ 6 w 558"/>
                <a:gd name="T7" fmla="*/ 1 h 141"/>
                <a:gd name="T8" fmla="*/ 2 w 558"/>
                <a:gd name="T9" fmla="*/ 92 h 141"/>
                <a:gd name="T10" fmla="*/ 264 w 558"/>
                <a:gd name="T11" fmla="*/ 141 h 141"/>
                <a:gd name="T12" fmla="*/ 557 w 558"/>
                <a:gd name="T13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1">
                  <a:moveTo>
                    <a:pt x="557" y="80"/>
                  </a:moveTo>
                  <a:cubicBezTo>
                    <a:pt x="558" y="53"/>
                    <a:pt x="556" y="26"/>
                    <a:pt x="552" y="0"/>
                  </a:cubicBezTo>
                  <a:cubicBezTo>
                    <a:pt x="469" y="40"/>
                    <a:pt x="376" y="62"/>
                    <a:pt x="278" y="62"/>
                  </a:cubicBezTo>
                  <a:cubicBezTo>
                    <a:pt x="181" y="62"/>
                    <a:pt x="88" y="40"/>
                    <a:pt x="6" y="1"/>
                  </a:cubicBezTo>
                  <a:cubicBezTo>
                    <a:pt x="2" y="31"/>
                    <a:pt x="0" y="61"/>
                    <a:pt x="2" y="92"/>
                  </a:cubicBezTo>
                  <a:cubicBezTo>
                    <a:pt x="84" y="123"/>
                    <a:pt x="172" y="141"/>
                    <a:pt x="264" y="141"/>
                  </a:cubicBezTo>
                  <a:cubicBezTo>
                    <a:pt x="368" y="141"/>
                    <a:pt x="467" y="119"/>
                    <a:pt x="557" y="8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Oval 17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Oval 18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Oval 19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Oval 20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Oval 21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Oval 22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Oval 23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Oval 24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Oval 25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26"/>
            <p:cNvSpPr>
              <a:spLocks/>
            </p:cNvSpPr>
            <p:nvPr/>
          </p:nvSpPr>
          <p:spPr bwMode="auto">
            <a:xfrm rot="3026502">
              <a:off x="9886487" y="1698180"/>
              <a:ext cx="129202" cy="819909"/>
            </a:xfrm>
            <a:custGeom>
              <a:avLst/>
              <a:gdLst>
                <a:gd name="T0" fmla="*/ 77 w 78"/>
                <a:gd name="T1" fmla="*/ 48 h 496"/>
                <a:gd name="T2" fmla="*/ 78 w 78"/>
                <a:gd name="T3" fmla="*/ 39 h 496"/>
                <a:gd name="T4" fmla="*/ 39 w 78"/>
                <a:gd name="T5" fmla="*/ 0 h 496"/>
                <a:gd name="T6" fmla="*/ 0 w 78"/>
                <a:gd name="T7" fmla="*/ 40 h 496"/>
                <a:gd name="T8" fmla="*/ 18 w 78"/>
                <a:gd name="T9" fmla="*/ 475 h 496"/>
                <a:gd name="T10" fmla="*/ 19 w 78"/>
                <a:gd name="T11" fmla="*/ 475 h 496"/>
                <a:gd name="T12" fmla="*/ 19 w 78"/>
                <a:gd name="T13" fmla="*/ 475 h 496"/>
                <a:gd name="T14" fmla="*/ 40 w 78"/>
                <a:gd name="T15" fmla="*/ 496 h 496"/>
                <a:gd name="T16" fmla="*/ 61 w 78"/>
                <a:gd name="T17" fmla="*/ 475 h 496"/>
                <a:gd name="T18" fmla="*/ 61 w 78"/>
                <a:gd name="T19" fmla="*/ 475 h 496"/>
                <a:gd name="T20" fmla="*/ 61 w 78"/>
                <a:gd name="T21" fmla="*/ 475 h 496"/>
                <a:gd name="T22" fmla="*/ 77 w 78"/>
                <a:gd name="T23" fmla="*/ 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6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5"/>
                    <a:pt x="18" y="475"/>
                    <a:pt x="18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6"/>
                    <a:pt x="40" y="496"/>
                  </a:cubicBezTo>
                  <a:cubicBezTo>
                    <a:pt x="52" y="496"/>
                    <a:pt x="61" y="487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Oval 27"/>
            <p:cNvSpPr>
              <a:spLocks/>
            </p:cNvSpPr>
            <p:nvPr/>
          </p:nvSpPr>
          <p:spPr bwMode="auto">
            <a:xfrm rot="3026502">
              <a:off x="10707783" y="1195435"/>
              <a:ext cx="323354" cy="32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686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1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19;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7D8484"/>
      </a:dk2>
      <a:lt2>
        <a:srgbClr val="C1111B"/>
      </a:lt2>
      <a:accent1>
        <a:srgbClr val="004F67"/>
      </a:accent1>
      <a:accent2>
        <a:srgbClr val="009589"/>
      </a:accent2>
      <a:accent3>
        <a:srgbClr val="ED6E44"/>
      </a:accent3>
      <a:accent4>
        <a:srgbClr val="C1111B"/>
      </a:accent4>
      <a:accent5>
        <a:srgbClr val="C1111B"/>
      </a:accent5>
      <a:accent6>
        <a:srgbClr val="C1111B"/>
      </a:accent6>
      <a:hlink>
        <a:srgbClr val="C1111B"/>
      </a:hlink>
      <a:folHlink>
        <a:srgbClr val="C1111B"/>
      </a:folHlink>
    </a:clrScheme>
    <a:fontScheme name="1dz1yd5f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0" tIns="0" rIns="0" bIns="0" anchor="ctr" anchorCtr="0">
        <a:normAutofit/>
      </a:bodyPr>
      <a:lstStyle>
        <a:defPPr marL="0" indent="0">
          <a:spcBef>
            <a:spcPct val="0"/>
          </a:spcBef>
          <a:buNone/>
          <a:defRPr b="1" dirty="0" smtClean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rgbClr val="000000"/>
      </a:dk1>
      <a:lt1>
        <a:srgbClr val="FFFFFF"/>
      </a:lt1>
      <a:dk2>
        <a:srgbClr val="7D8484"/>
      </a:dk2>
      <a:lt2>
        <a:srgbClr val="C1111B"/>
      </a:lt2>
      <a:accent1>
        <a:srgbClr val="004F67"/>
      </a:accent1>
      <a:accent2>
        <a:srgbClr val="009589"/>
      </a:accent2>
      <a:accent3>
        <a:srgbClr val="ED6E44"/>
      </a:accent3>
      <a:accent4>
        <a:srgbClr val="C1111B"/>
      </a:accent4>
      <a:accent5>
        <a:srgbClr val="C1111B"/>
      </a:accent5>
      <a:accent6>
        <a:srgbClr val="C1111B"/>
      </a:accent6>
      <a:hlink>
        <a:srgbClr val="C1111B"/>
      </a:hlink>
      <a:folHlink>
        <a:srgbClr val="C1111B"/>
      </a:folHlink>
    </a:clrScheme>
    <a:fontScheme name="1dz1yd5f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D8484"/>
      </a:dk2>
      <a:lt2>
        <a:srgbClr val="C1111B"/>
      </a:lt2>
      <a:accent1>
        <a:srgbClr val="004F67"/>
      </a:accent1>
      <a:accent2>
        <a:srgbClr val="009589"/>
      </a:accent2>
      <a:accent3>
        <a:srgbClr val="ED6E44"/>
      </a:accent3>
      <a:accent4>
        <a:srgbClr val="C1111B"/>
      </a:accent4>
      <a:accent5>
        <a:srgbClr val="C1111B"/>
      </a:accent5>
      <a:accent6>
        <a:srgbClr val="C1111B"/>
      </a:accent6>
      <a:hlink>
        <a:srgbClr val="C1111B"/>
      </a:hlink>
      <a:folHlink>
        <a:srgbClr val="C1111B"/>
      </a:folHlink>
    </a:clrScheme>
    <a:fontScheme name="1dz1yd5f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D8484"/>
    </a:dk2>
    <a:lt2>
      <a:srgbClr val="C1111B"/>
    </a:lt2>
    <a:accent1>
      <a:srgbClr val="004F67"/>
    </a:accent1>
    <a:accent2>
      <a:srgbClr val="009589"/>
    </a:accent2>
    <a:accent3>
      <a:srgbClr val="ED6E44"/>
    </a:accent3>
    <a:accent4>
      <a:srgbClr val="C1111B"/>
    </a:accent4>
    <a:accent5>
      <a:srgbClr val="C1111B"/>
    </a:accent5>
    <a:accent6>
      <a:srgbClr val="C1111B"/>
    </a:accent6>
    <a:hlink>
      <a:srgbClr val="C1111B"/>
    </a:hlink>
    <a:folHlink>
      <a:srgbClr val="C1111B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D8484"/>
    </a:dk2>
    <a:lt2>
      <a:srgbClr val="C1111B"/>
    </a:lt2>
    <a:accent1>
      <a:srgbClr val="004F67"/>
    </a:accent1>
    <a:accent2>
      <a:srgbClr val="009589"/>
    </a:accent2>
    <a:accent3>
      <a:srgbClr val="ED6E44"/>
    </a:accent3>
    <a:accent4>
      <a:srgbClr val="C1111B"/>
    </a:accent4>
    <a:accent5>
      <a:srgbClr val="C1111B"/>
    </a:accent5>
    <a:accent6>
      <a:srgbClr val="C1111B"/>
    </a:accent6>
    <a:hlink>
      <a:srgbClr val="C1111B"/>
    </a:hlink>
    <a:folHlink>
      <a:srgbClr val="C1111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1853</TotalTime>
  <Words>3041</Words>
  <Application>Microsoft Office PowerPoint</Application>
  <PresentationFormat>全屏显示(16:9)</PresentationFormat>
  <Paragraphs>214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Open Sans</vt:lpstr>
      <vt:lpstr>阿里巴巴普惠体 H</vt:lpstr>
      <vt:lpstr>阿里巴巴普惠体 L</vt:lpstr>
      <vt:lpstr>阿里巴巴普惠体 R</vt:lpstr>
      <vt:lpstr>思源宋体 CN Heavy</vt:lpstr>
      <vt:lpstr>宋体</vt:lpstr>
      <vt:lpstr>微软雅黑</vt:lpstr>
      <vt:lpstr>Arial</vt:lpstr>
      <vt:lpstr>Calibri</vt:lpstr>
      <vt:lpstr>Wingdings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销售</dc:title>
  <dc:creator>51PPT模板网</dc:creator>
  <dc:description>www.51ppt moban.com</dc:description>
  <cp:lastModifiedBy>Microsoft 帐户</cp:lastModifiedBy>
  <cp:revision>241</cp:revision>
  <dcterms:created xsi:type="dcterms:W3CDTF">2017-06-07T10:52:00Z</dcterms:created>
  <dcterms:modified xsi:type="dcterms:W3CDTF">2021-04-14T13:32:42Z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